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690" r:id="rId2"/>
    <p:sldId id="694" r:id="rId3"/>
    <p:sldId id="673" r:id="rId4"/>
    <p:sldId id="721" r:id="rId5"/>
    <p:sldId id="666" r:id="rId6"/>
    <p:sldId id="667" r:id="rId7"/>
    <p:sldId id="668" r:id="rId8"/>
    <p:sldId id="669" r:id="rId9"/>
    <p:sldId id="472" r:id="rId10"/>
    <p:sldId id="722" r:id="rId11"/>
    <p:sldId id="698" r:id="rId12"/>
    <p:sldId id="680" r:id="rId13"/>
    <p:sldId id="699" r:id="rId14"/>
    <p:sldId id="700" r:id="rId15"/>
    <p:sldId id="724" r:id="rId16"/>
    <p:sldId id="618" r:id="rId17"/>
    <p:sldId id="660" r:id="rId18"/>
    <p:sldId id="661" r:id="rId19"/>
    <p:sldId id="662" r:id="rId20"/>
    <p:sldId id="358" r:id="rId21"/>
    <p:sldId id="664" r:id="rId22"/>
    <p:sldId id="665" r:id="rId23"/>
    <p:sldId id="688" r:id="rId2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C3732"/>
    <a:srgbClr val="C0504D"/>
    <a:srgbClr val="800080"/>
    <a:srgbClr val="FFC000"/>
    <a:srgbClr val="3399FF"/>
    <a:srgbClr val="FF6600"/>
    <a:srgbClr val="FFCC66"/>
    <a:srgbClr val="990000"/>
    <a:srgbClr val="FFE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6" autoAdjust="0"/>
    <p:restoredTop sz="87034" autoAdjust="0"/>
  </p:normalViewPr>
  <p:slideViewPr>
    <p:cSldViewPr>
      <p:cViewPr varScale="1">
        <p:scale>
          <a:sx n="102" d="100"/>
          <a:sy n="102" d="100"/>
        </p:scale>
        <p:origin x="138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5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GOA\Desktop\Biblio%20-%20Th&#232;se\Th&#232;se%20-%20Production\Facteur%204%20et%20neutralit&#23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09753F\Documents\SCENARIOS\_%20Compilation%20Kaya%20des%20sc&#233;nario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Vitesses%20des%20transports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Vitesses%20des%20transports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Vitesses%20des%20transports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ocuments\Production\Facteur%204%20et%20neutralit&#233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esktop\D&#233;composition%20pass&#233;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ocuments\SCENARIOS\MTES-DGEC%20_%20Sc&#233;nario%20SNBC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ocuments\SCENARIOS\MTES-DGEC%20_%20Sc&#233;nario%20SNBC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9109753F\Documents\SCENARIOS\_%20Compilation%20Kaya%20des%20sc&#233;nario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520929815664515E-2"/>
          <c:y val="3.450666568776805E-2"/>
          <c:w val="0.88769467592592588"/>
          <c:h val="0.93098666862446389"/>
        </c:manualLayout>
      </c:layout>
      <c:lineChart>
        <c:grouping val="standard"/>
        <c:varyColors val="0"/>
        <c:ser>
          <c:idx val="7"/>
          <c:order val="0"/>
          <c:tx>
            <c:strRef>
              <c:f>'2020'!$A$3</c:f>
              <c:strCache>
                <c:ptCount val="1"/>
                <c:pt idx="0">
                  <c:v>CO2-MT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31"/>
              <c:layout>
                <c:manualLayout>
                  <c:x val="-2.461602617733705E-2"/>
                  <c:y val="-2.8281502749325511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FFC000"/>
                        </a:solidFill>
                      </a:defRPr>
                    </a:pPr>
                    <a:r>
                      <a:rPr lang="en-US" sz="1100" b="1">
                        <a:solidFill>
                          <a:srgbClr val="FFC000"/>
                        </a:solidFill>
                      </a:rPr>
                      <a:t>CO</a:t>
                    </a:r>
                    <a:r>
                      <a:rPr lang="en-US" sz="800" b="1">
                        <a:solidFill>
                          <a:srgbClr val="FFC000"/>
                        </a:solidFill>
                      </a:rPr>
                      <a:t>2</a:t>
                    </a:r>
                    <a:endParaRPr lang="en-US" sz="800" b="1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274-4DEC-A6BC-67CC2286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FFC00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'Facteur 4'!$B$1:$CN$1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'2020'!$C$3:$CO$3</c:f>
              <c:numCache>
                <c:formatCode>0</c:formatCode>
                <c:ptCount val="91"/>
                <c:pt idx="0">
                  <c:v>296.24195329931274</c:v>
                </c:pt>
                <c:pt idx="1">
                  <c:v>315.82369989444305</c:v>
                </c:pt>
                <c:pt idx="2">
                  <c:v>333.04065136715781</c:v>
                </c:pt>
                <c:pt idx="3">
                  <c:v>338.17476060012109</c:v>
                </c:pt>
                <c:pt idx="4">
                  <c:v>369.03135181632535</c:v>
                </c:pt>
                <c:pt idx="5">
                  <c:v>363.64681637537012</c:v>
                </c:pt>
                <c:pt idx="6">
                  <c:v>380.54994769534449</c:v>
                </c:pt>
                <c:pt idx="7">
                  <c:v>404.83749978799568</c:v>
                </c:pt>
                <c:pt idx="8">
                  <c:v>418.43542122145914</c:v>
                </c:pt>
                <c:pt idx="9">
                  <c:v>443.59641083010973</c:v>
                </c:pt>
                <c:pt idx="10">
                  <c:v>460.6549565922511</c:v>
                </c:pt>
                <c:pt idx="11">
                  <c:v>493.63876787728543</c:v>
                </c:pt>
                <c:pt idx="12">
                  <c:v>514.21825081080351</c:v>
                </c:pt>
                <c:pt idx="13">
                  <c:v>538.93259384483997</c:v>
                </c:pt>
                <c:pt idx="14">
                  <c:v>520.9360278931872</c:v>
                </c:pt>
                <c:pt idx="15">
                  <c:v>482.46029484678786</c:v>
                </c:pt>
                <c:pt idx="16">
                  <c:v>523.75220061154459</c:v>
                </c:pt>
                <c:pt idx="17">
                  <c:v>507.27271953724193</c:v>
                </c:pt>
                <c:pt idx="18">
                  <c:v>529.09054171335333</c:v>
                </c:pt>
                <c:pt idx="19">
                  <c:v>532.47002516312375</c:v>
                </c:pt>
                <c:pt idx="20">
                  <c:v>511.40882456645733</c:v>
                </c:pt>
                <c:pt idx="21">
                  <c:v>459.54738517750798</c:v>
                </c:pt>
                <c:pt idx="22">
                  <c:v>440.61973400629029</c:v>
                </c:pt>
                <c:pt idx="23">
                  <c:v>423.54306521918016</c:v>
                </c:pt>
                <c:pt idx="24">
                  <c:v>412.24396611403313</c:v>
                </c:pt>
                <c:pt idx="25">
                  <c:v>405.49048486063225</c:v>
                </c:pt>
                <c:pt idx="26">
                  <c:v>390.67541708924637</c:v>
                </c:pt>
                <c:pt idx="27">
                  <c:v>388.05257286107667</c:v>
                </c:pt>
                <c:pt idx="28">
                  <c:v>385.89963909831908</c:v>
                </c:pt>
                <c:pt idx="29">
                  <c:v>400.03906136392931</c:v>
                </c:pt>
                <c:pt idx="30">
                  <c:v>395.66805647204001</c:v>
                </c:pt>
                <c:pt idx="31">
                  <c:v>420.70448475568855</c:v>
                </c:pt>
                <c:pt idx="32">
                  <c:v>409.5700163479039</c:v>
                </c:pt>
                <c:pt idx="33">
                  <c:v>388.5135192160202</c:v>
                </c:pt>
                <c:pt idx="34">
                  <c:v>383.96641893178679</c:v>
                </c:pt>
                <c:pt idx="35">
                  <c:v>390.32354175770257</c:v>
                </c:pt>
                <c:pt idx="36">
                  <c:v>405.91143914453045</c:v>
                </c:pt>
                <c:pt idx="37">
                  <c:v>398.65960259989657</c:v>
                </c:pt>
                <c:pt idx="38">
                  <c:v>417.54759752814419</c:v>
                </c:pt>
                <c:pt idx="39">
                  <c:v>413.57035515263084</c:v>
                </c:pt>
                <c:pt idx="40">
                  <c:v>407.82427694815465</c:v>
                </c:pt>
                <c:pt idx="41">
                  <c:v>412.09694680475127</c:v>
                </c:pt>
                <c:pt idx="42">
                  <c:v>407.00784529768396</c:v>
                </c:pt>
                <c:pt idx="43">
                  <c:v>413.74085353520712</c:v>
                </c:pt>
                <c:pt idx="44">
                  <c:v>414.31622583990111</c:v>
                </c:pt>
                <c:pt idx="45">
                  <c:v>417.08657017743315</c:v>
                </c:pt>
                <c:pt idx="46">
                  <c:v>406.25984436138833</c:v>
                </c:pt>
                <c:pt idx="47">
                  <c:v>395.23291949549304</c:v>
                </c:pt>
                <c:pt idx="48">
                  <c:v>387.62174417915202</c:v>
                </c:pt>
                <c:pt idx="49">
                  <c:v>371.1638121585064</c:v>
                </c:pt>
                <c:pt idx="50">
                  <c:v>378.75794815970579</c:v>
                </c:pt>
                <c:pt idx="51">
                  <c:v>351.86946167617782</c:v>
                </c:pt>
                <c:pt idx="52">
                  <c:v>353.2444076047675</c:v>
                </c:pt>
                <c:pt idx="53">
                  <c:v>355.45315400171427</c:v>
                </c:pt>
                <c:pt idx="54">
                  <c:v>323.58027044175316</c:v>
                </c:pt>
                <c:pt idx="55">
                  <c:v>328.04373879536308</c:v>
                </c:pt>
                <c:pt idx="56">
                  <c:v>330.33504154298993</c:v>
                </c:pt>
                <c:pt idx="57">
                  <c:v>335.49469792473872</c:v>
                </c:pt>
                <c:pt idx="58">
                  <c:v>321.36795620898039</c:v>
                </c:pt>
                <c:pt idx="59">
                  <c:v>318.06259723158581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74-4DEC-A6BC-67CC2286386E}"/>
            </c:ext>
          </c:extLst>
        </c:ser>
        <c:ser>
          <c:idx val="2"/>
          <c:order val="1"/>
          <c:tx>
            <c:strRef>
              <c:f>'2020'!$A$4</c:f>
              <c:strCache>
                <c:ptCount val="1"/>
                <c:pt idx="0">
                  <c:v>Tous gaz à effet de serre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31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C00000"/>
                      </a:solidFill>
                    </a:defRPr>
                  </a:pPr>
                  <a:endParaRPr lang="fr-FR"/>
                </a:p>
              </c:txPr>
              <c:dLblPos val="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74-4DEC-A6BC-67CC2286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C0000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'2020'!$C$4:$BJ$4</c:f>
              <c:numCache>
                <c:formatCode>General</c:formatCode>
                <c:ptCount val="60"/>
                <c:pt idx="30" formatCode="#,##0">
                  <c:v>548.33421744934458</c:v>
                </c:pt>
                <c:pt idx="31" formatCode="#,##0">
                  <c:v>575.5170308554317</c:v>
                </c:pt>
                <c:pt idx="32" formatCode="#,##0">
                  <c:v>563.65859008620043</c:v>
                </c:pt>
                <c:pt idx="33" formatCode="#,##0">
                  <c:v>541.00757296614302</c:v>
                </c:pt>
                <c:pt idx="34" formatCode="#,##0">
                  <c:v>535.5583912058936</c:v>
                </c:pt>
                <c:pt idx="35" formatCode="#,##0">
                  <c:v>542.98237749333634</c:v>
                </c:pt>
                <c:pt idx="36" formatCode="#,##0">
                  <c:v>560.58590608673262</c:v>
                </c:pt>
                <c:pt idx="37" formatCode="#,##0">
                  <c:v>553.31148309849345</c:v>
                </c:pt>
                <c:pt idx="38" formatCode="#,##0">
                  <c:v>566.85877571543631</c:v>
                </c:pt>
                <c:pt idx="39" formatCode="#,##0">
                  <c:v>558.94759051877736</c:v>
                </c:pt>
                <c:pt idx="40" formatCode="#,##0">
                  <c:v>552.73532844400529</c:v>
                </c:pt>
                <c:pt idx="41" formatCode="#,##0">
                  <c:v>557.49237896540706</c:v>
                </c:pt>
                <c:pt idx="42" formatCode="#,##0">
                  <c:v>550.55237286044076</c:v>
                </c:pt>
                <c:pt idx="43" formatCode="#,##0">
                  <c:v>555.43253094825616</c:v>
                </c:pt>
                <c:pt idx="44" formatCode="#,##0">
                  <c:v>553.55114195468616</c:v>
                </c:pt>
                <c:pt idx="45" formatCode="#,##0">
                  <c:v>554.8621762254495</c:v>
                </c:pt>
                <c:pt idx="46" formatCode="#,##0">
                  <c:v>542.70114128116506</c:v>
                </c:pt>
                <c:pt idx="47" formatCode="#,##0">
                  <c:v>532.15270895537856</c:v>
                </c:pt>
                <c:pt idx="48" formatCode="#,##0">
                  <c:v>524.50235544093334</c:v>
                </c:pt>
                <c:pt idx="49" formatCode="#,##0">
                  <c:v>505.4793574584387</c:v>
                </c:pt>
                <c:pt idx="50" formatCode="#,##0">
                  <c:v>511.7491392842345</c:v>
                </c:pt>
                <c:pt idx="51" formatCode="#,##0">
                  <c:v>483.18060439015846</c:v>
                </c:pt>
                <c:pt idx="52" formatCode="#,##0">
                  <c:v>483.60284086000502</c:v>
                </c:pt>
                <c:pt idx="53" formatCode="#,##0">
                  <c:v>484.66436364828144</c:v>
                </c:pt>
                <c:pt idx="54" formatCode="#,##0">
                  <c:v>453.66128522340597</c:v>
                </c:pt>
                <c:pt idx="55" formatCode="#,##0">
                  <c:v>457.54225589471878</c:v>
                </c:pt>
                <c:pt idx="56" formatCode="#,##0">
                  <c:v>458.68557688274154</c:v>
                </c:pt>
                <c:pt idx="57" formatCode="#,##0">
                  <c:v>463.53695685702468</c:v>
                </c:pt>
                <c:pt idx="58" formatCode="#,##0">
                  <c:v>444.82331520255934</c:v>
                </c:pt>
                <c:pt idx="59" formatCode="#,##0">
                  <c:v>440.65419430641418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74-4DEC-A6BC-67CC2286386E}"/>
            </c:ext>
          </c:extLst>
        </c:ser>
        <c:ser>
          <c:idx val="6"/>
          <c:order val="2"/>
          <c:tx>
            <c:strRef>
              <c:f>'2020'!$A$5</c:f>
              <c:strCache>
                <c:ptCount val="1"/>
                <c:pt idx="0">
                  <c:v>Emissions des transports</c:v>
                </c:pt>
              </c:strCache>
            </c:strRef>
          </c:tx>
          <c:spPr>
            <a:ln w="38100">
              <a:solidFill>
                <a:srgbClr val="373D54"/>
              </a:solidFill>
            </a:ln>
          </c:spPr>
          <c:marker>
            <c:symbol val="none"/>
          </c:marker>
          <c:dLbls>
            <c:dLbl>
              <c:idx val="43"/>
              <c:dLblPos val="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74-4DEC-A6BC-67CC2286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373D54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'2020'!$C$5:$CO$5</c:f>
              <c:numCache>
                <c:formatCode>#\ ##0.0</c:formatCode>
                <c:ptCount val="91"/>
                <c:pt idx="0">
                  <c:v>34.195738693987593</c:v>
                </c:pt>
                <c:pt idx="1">
                  <c:v>35.767674607444768</c:v>
                </c:pt>
                <c:pt idx="2">
                  <c:v>37.69309738862033</c:v>
                </c:pt>
                <c:pt idx="3">
                  <c:v>40.409984388796154</c:v>
                </c:pt>
                <c:pt idx="4">
                  <c:v>43.440154211005925</c:v>
                </c:pt>
                <c:pt idx="5">
                  <c:v>45.080110981800793</c:v>
                </c:pt>
                <c:pt idx="6">
                  <c:v>47.155106719573709</c:v>
                </c:pt>
                <c:pt idx="7">
                  <c:v>49.900092852823718</c:v>
                </c:pt>
                <c:pt idx="8">
                  <c:v>53.492483434446868</c:v>
                </c:pt>
                <c:pt idx="9">
                  <c:v>56.778059384750065</c:v>
                </c:pt>
                <c:pt idx="10">
                  <c:v>61.077907714394598</c:v>
                </c:pt>
                <c:pt idx="11">
                  <c:v>65.366825499765469</c:v>
                </c:pt>
                <c:pt idx="12">
                  <c:v>71.316610430312323</c:v>
                </c:pt>
                <c:pt idx="13">
                  <c:v>78.84923397912064</c:v>
                </c:pt>
                <c:pt idx="14">
                  <c:v>77.835473254238025</c:v>
                </c:pt>
                <c:pt idx="15">
                  <c:v>80.895363228104088</c:v>
                </c:pt>
                <c:pt idx="16">
                  <c:v>85.909543113253434</c:v>
                </c:pt>
                <c:pt idx="17">
                  <c:v>88.2491082893455</c:v>
                </c:pt>
                <c:pt idx="18">
                  <c:v>92.549875994820226</c:v>
                </c:pt>
                <c:pt idx="19">
                  <c:v>94.986106828714412</c:v>
                </c:pt>
                <c:pt idx="20">
                  <c:v>95.967179038959586</c:v>
                </c:pt>
                <c:pt idx="21">
                  <c:v>97.780306488780099</c:v>
                </c:pt>
                <c:pt idx="22">
                  <c:v>98.46149995612717</c:v>
                </c:pt>
                <c:pt idx="23">
                  <c:v>99.495542163063078</c:v>
                </c:pt>
                <c:pt idx="24">
                  <c:v>101.24528372399163</c:v>
                </c:pt>
                <c:pt idx="25">
                  <c:v>101.19998361560849</c:v>
                </c:pt>
                <c:pt idx="26">
                  <c:v>106.08907482358512</c:v>
                </c:pt>
                <c:pt idx="27">
                  <c:v>109.66831361949752</c:v>
                </c:pt>
                <c:pt idx="28">
                  <c:v>116.26401534567495</c:v>
                </c:pt>
                <c:pt idx="29">
                  <c:v>120.58750842413566</c:v>
                </c:pt>
                <c:pt idx="30">
                  <c:v>124.20625552062944</c:v>
                </c:pt>
                <c:pt idx="31">
                  <c:v>126.89483213619285</c:v>
                </c:pt>
                <c:pt idx="32">
                  <c:v>131.31921547446851</c:v>
                </c:pt>
                <c:pt idx="33">
                  <c:v>131.50343326412877</c:v>
                </c:pt>
                <c:pt idx="34">
                  <c:v>132.40450590489272</c:v>
                </c:pt>
                <c:pt idx="35">
                  <c:v>134.27276101695753</c:v>
                </c:pt>
                <c:pt idx="36">
                  <c:v>135.93626427631182</c:v>
                </c:pt>
                <c:pt idx="37">
                  <c:v>138.68317100101956</c:v>
                </c:pt>
                <c:pt idx="38">
                  <c:v>141.03368654509748</c:v>
                </c:pt>
                <c:pt idx="39">
                  <c:v>143.59002697039739</c:v>
                </c:pt>
                <c:pt idx="40">
                  <c:v>143.34515195793389</c:v>
                </c:pt>
                <c:pt idx="41">
                  <c:v>146.61127998455856</c:v>
                </c:pt>
                <c:pt idx="42">
                  <c:v>147.72965891756726</c:v>
                </c:pt>
                <c:pt idx="43">
                  <c:v>147.36318475979004</c:v>
                </c:pt>
                <c:pt idx="44">
                  <c:v>147.90037536318735</c:v>
                </c:pt>
                <c:pt idx="45">
                  <c:v>145.83882564598704</c:v>
                </c:pt>
                <c:pt idx="46">
                  <c:v>145.37375551117572</c:v>
                </c:pt>
                <c:pt idx="47">
                  <c:v>144.38185231685492</c:v>
                </c:pt>
                <c:pt idx="48">
                  <c:v>137.8884875565227</c:v>
                </c:pt>
                <c:pt idx="49">
                  <c:v>136.27450676355645</c:v>
                </c:pt>
                <c:pt idx="50">
                  <c:v>139.24007034459063</c:v>
                </c:pt>
                <c:pt idx="51">
                  <c:v>139.43877365066746</c:v>
                </c:pt>
                <c:pt idx="52">
                  <c:v>137.7043495098915</c:v>
                </c:pt>
                <c:pt idx="53">
                  <c:v>137.01655008017519</c:v>
                </c:pt>
                <c:pt idx="54">
                  <c:v>136.8951442040767</c:v>
                </c:pt>
                <c:pt idx="55">
                  <c:v>138.01026081802468</c:v>
                </c:pt>
                <c:pt idx="56">
                  <c:v>138.73525621664081</c:v>
                </c:pt>
                <c:pt idx="57">
                  <c:v>138.86012288389026</c:v>
                </c:pt>
                <c:pt idx="58">
                  <c:v>136.16876102537049</c:v>
                </c:pt>
                <c:pt idx="59" formatCode="#,##0">
                  <c:v>135.92492812901881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74-4DEC-A6BC-67CC2286386E}"/>
            </c:ext>
          </c:extLst>
        </c:ser>
        <c:ser>
          <c:idx val="4"/>
          <c:order val="3"/>
          <c:tx>
            <c:strRef>
              <c:f>'2020'!$A$11</c:f>
              <c:strCache>
                <c:ptCount val="1"/>
                <c:pt idx="0">
                  <c:v>UTCF (Utilisation des Terres, leur Changement et la Forêt)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22"/>
              <c:tx>
                <c:rich>
                  <a:bodyPr/>
                  <a:lstStyle/>
                  <a:p>
                    <a:pPr>
                      <a:defRPr>
                        <a:solidFill>
                          <a:srgbClr val="00B050"/>
                        </a:solidFill>
                      </a:defRPr>
                    </a:pPr>
                    <a:fld id="{5B73D981-AD9A-4BA7-8E1D-FBBD442EBF97}" type="SERIESNAME">
                      <a:rPr lang="fr-FR" b="0" dirty="0"/>
                      <a:pPr>
                        <a:defRPr>
                          <a:solidFill>
                            <a:srgbClr val="00B050"/>
                          </a:solidFill>
                        </a:defRPr>
                      </a:pPr>
                      <a:t>[NOM DE SÉRIE]</a:t>
                    </a:fld>
                    <a:endParaRPr lang="fr-FR"/>
                  </a:p>
                </c:rich>
              </c:tx>
              <c:spPr/>
              <c:dLblPos val="b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274-4DEC-A6BC-67CC228638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'Facteur 4'!$B$1:$CN$1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'2020'!$C$11:$CO$11</c:f>
              <c:numCache>
                <c:formatCode>0</c:formatCode>
                <c:ptCount val="91"/>
                <c:pt idx="0">
                  <c:v>-25.169376579204478</c:v>
                </c:pt>
                <c:pt idx="1">
                  <c:v>-21.878649415732514</c:v>
                </c:pt>
                <c:pt idx="2">
                  <c:v>-22.935203473511471</c:v>
                </c:pt>
                <c:pt idx="3">
                  <c:v>-28.727310281251707</c:v>
                </c:pt>
                <c:pt idx="4">
                  <c:v>-27.537499313717596</c:v>
                </c:pt>
                <c:pt idx="5">
                  <c:v>-31.868572266416599</c:v>
                </c:pt>
                <c:pt idx="6">
                  <c:v>-39.247942459019797</c:v>
                </c:pt>
                <c:pt idx="7">
                  <c:v>-43.527052464584372</c:v>
                </c:pt>
                <c:pt idx="8">
                  <c:v>-52.451680869225662</c:v>
                </c:pt>
                <c:pt idx="9">
                  <c:v>-52.48495264616254</c:v>
                </c:pt>
                <c:pt idx="10">
                  <c:v>-50.715535245743624</c:v>
                </c:pt>
                <c:pt idx="11">
                  <c:v>-53.122024549343095</c:v>
                </c:pt>
                <c:pt idx="12">
                  <c:v>-54.539167910815642</c:v>
                </c:pt>
                <c:pt idx="13">
                  <c:v>-50.214301877694915</c:v>
                </c:pt>
                <c:pt idx="14">
                  <c:v>-56.455352547863356</c:v>
                </c:pt>
                <c:pt idx="15">
                  <c:v>-58.784007348807108</c:v>
                </c:pt>
                <c:pt idx="16">
                  <c:v>-59.58550199741984</c:v>
                </c:pt>
                <c:pt idx="17">
                  <c:v>-59.903903885172319</c:v>
                </c:pt>
                <c:pt idx="18">
                  <c:v>-58.730177756053372</c:v>
                </c:pt>
                <c:pt idx="19">
                  <c:v>-57.50852686038445</c:v>
                </c:pt>
                <c:pt idx="20">
                  <c:v>-65.170194243807273</c:v>
                </c:pt>
                <c:pt idx="21">
                  <c:v>-68.944269366441389</c:v>
                </c:pt>
                <c:pt idx="22">
                  <c:v>-67.535954393382141</c:v>
                </c:pt>
                <c:pt idx="23">
                  <c:v>-60.620538399586167</c:v>
                </c:pt>
                <c:pt idx="24">
                  <c:v>-59.526154445853244</c:v>
                </c:pt>
                <c:pt idx="25">
                  <c:v>-48.859385521465036</c:v>
                </c:pt>
                <c:pt idx="26">
                  <c:v>-46.747197418730259</c:v>
                </c:pt>
                <c:pt idx="27">
                  <c:v>-41.306591945552768</c:v>
                </c:pt>
                <c:pt idx="28">
                  <c:v>-23.563206427867563</c:v>
                </c:pt>
                <c:pt idx="29">
                  <c:v>-34.498664441365968</c:v>
                </c:pt>
                <c:pt idx="30">
                  <c:v>-29.106217753520461</c:v>
                </c:pt>
                <c:pt idx="31">
                  <c:v>-29.66136745569742</c:v>
                </c:pt>
                <c:pt idx="32">
                  <c:v>-27.497673830526807</c:v>
                </c:pt>
                <c:pt idx="33">
                  <c:v>-30.353007049099809</c:v>
                </c:pt>
                <c:pt idx="34">
                  <c:v>-31.337115368179926</c:v>
                </c:pt>
                <c:pt idx="35">
                  <c:v>-34.050898944305594</c:v>
                </c:pt>
                <c:pt idx="36">
                  <c:v>-39.443656836430904</c:v>
                </c:pt>
                <c:pt idx="37">
                  <c:v>-39.042965897913163</c:v>
                </c:pt>
                <c:pt idx="38">
                  <c:v>-40.539733204700283</c:v>
                </c:pt>
                <c:pt idx="39">
                  <c:v>-43.319617877811432</c:v>
                </c:pt>
                <c:pt idx="40">
                  <c:v>-26.007926489513483</c:v>
                </c:pt>
                <c:pt idx="41">
                  <c:v>-37.652768359748869</c:v>
                </c:pt>
                <c:pt idx="42">
                  <c:v>-45.844422354253275</c:v>
                </c:pt>
                <c:pt idx="43">
                  <c:v>-48.833573763229964</c:v>
                </c:pt>
                <c:pt idx="44">
                  <c:v>-51.797864445410561</c:v>
                </c:pt>
                <c:pt idx="45">
                  <c:v>-52.747024902569414</c:v>
                </c:pt>
                <c:pt idx="46">
                  <c:v>-54.613943037444251</c:v>
                </c:pt>
                <c:pt idx="47">
                  <c:v>-54.989060759690609</c:v>
                </c:pt>
                <c:pt idx="48">
                  <c:v>-55.219518877399103</c:v>
                </c:pt>
                <c:pt idx="49">
                  <c:v>-45.497220852517685</c:v>
                </c:pt>
                <c:pt idx="50">
                  <c:v>-45.331887567695631</c:v>
                </c:pt>
                <c:pt idx="51">
                  <c:v>-43.563412314454197</c:v>
                </c:pt>
                <c:pt idx="52">
                  <c:v>-44.357076474713857</c:v>
                </c:pt>
                <c:pt idx="53">
                  <c:v>-46.236412587094506</c:v>
                </c:pt>
                <c:pt idx="54">
                  <c:v>-39.781392426502322</c:v>
                </c:pt>
                <c:pt idx="55">
                  <c:v>-34.51084058729753</c:v>
                </c:pt>
                <c:pt idx="56">
                  <c:v>-36.997393069621843</c:v>
                </c:pt>
                <c:pt idx="57">
                  <c:v>-34.545449007580693</c:v>
                </c:pt>
                <c:pt idx="58">
                  <c:v>-33.538228571447959</c:v>
                </c:pt>
                <c:pt idx="59">
                  <c:v>-33.538228571447959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274-4DEC-A6BC-67CC2286386E}"/>
            </c:ext>
          </c:extLst>
        </c:ser>
        <c:ser>
          <c:idx val="5"/>
          <c:order val="4"/>
          <c:tx>
            <c:strRef>
              <c:f>'2020'!$A$13</c:f>
              <c:strCache>
                <c:ptCount val="1"/>
                <c:pt idx="0">
                  <c:v>Emissions nettes de GES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34"/>
              <c:spPr/>
              <c:txPr>
                <a:bodyPr/>
                <a:lstStyle/>
                <a:p>
                  <a:pPr>
                    <a:defRPr b="1">
                      <a:solidFill>
                        <a:srgbClr val="FF6600"/>
                      </a:solidFill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274-4DEC-A6BC-67CC22863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660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'Facteur 4'!$B$1:$CN$1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'2020'!$C$13:$CO$13</c:f>
              <c:numCache>
                <c:formatCode>General</c:formatCode>
                <c:ptCount val="91"/>
                <c:pt idx="30" formatCode="0.0">
                  <c:v>526.4120603972043</c:v>
                </c:pt>
                <c:pt idx="31" formatCode="0.0">
                  <c:v>553.06426904917487</c:v>
                </c:pt>
                <c:pt idx="32" formatCode="0.0">
                  <c:v>543.46499692552732</c:v>
                </c:pt>
                <c:pt idx="33" formatCode="0.0">
                  <c:v>517.97368200193443</c:v>
                </c:pt>
                <c:pt idx="34" formatCode="0.0">
                  <c:v>515.03541083964524</c:v>
                </c:pt>
                <c:pt idx="35" formatCode="0.0">
                  <c:v>520.17895542312397</c:v>
                </c:pt>
                <c:pt idx="36" formatCode="0.0">
                  <c:v>531.5074912927771</c:v>
                </c:pt>
                <c:pt idx="37" formatCode="0.0">
                  <c:v>524.05128535067502</c:v>
                </c:pt>
                <c:pt idx="38" formatCode="0.0">
                  <c:v>535.64837064171388</c:v>
                </c:pt>
                <c:pt idx="39" formatCode="0.0">
                  <c:v>524.6088124851417</c:v>
                </c:pt>
                <c:pt idx="40" formatCode="0.0">
                  <c:v>535.55835677624668</c:v>
                </c:pt>
                <c:pt idx="41" formatCode="0.0">
                  <c:v>528.32829837545535</c:v>
                </c:pt>
                <c:pt idx="42" formatCode="0.0">
                  <c:v>513.0228076084353</c:v>
                </c:pt>
                <c:pt idx="43" formatCode="0.0">
                  <c:v>514.92195844046057</c:v>
                </c:pt>
                <c:pt idx="44" formatCode="0.0">
                  <c:v>509.80673594086818</c:v>
                </c:pt>
                <c:pt idx="45" formatCode="0.0">
                  <c:v>510.16142587031436</c:v>
                </c:pt>
                <c:pt idx="46" formatCode="0.0">
                  <c:v>496.06165808154111</c:v>
                </c:pt>
                <c:pt idx="47" formatCode="0.0">
                  <c:v>485.13300117241005</c:v>
                </c:pt>
                <c:pt idx="48" formatCode="0.0">
                  <c:v>477.23208566967787</c:v>
                </c:pt>
                <c:pt idx="49" formatCode="0.0">
                  <c:v>468.07343202392639</c:v>
                </c:pt>
                <c:pt idx="50" formatCode="0.0">
                  <c:v>474.54348368582498</c:v>
                </c:pt>
                <c:pt idx="51" formatCode="0.0">
                  <c:v>447.77720241285726</c:v>
                </c:pt>
                <c:pt idx="52" formatCode="0.0">
                  <c:v>447.32630338886753</c:v>
                </c:pt>
                <c:pt idx="53" formatCode="0.0">
                  <c:v>446.18663064651412</c:v>
                </c:pt>
                <c:pt idx="54" formatCode="0.0">
                  <c:v>421.81368665951726</c:v>
                </c:pt>
                <c:pt idx="55" formatCode="0.0">
                  <c:v>430.95057979902833</c:v>
                </c:pt>
                <c:pt idx="56" formatCode="0.0">
                  <c:v>429.57435795891621</c:v>
                </c:pt>
                <c:pt idx="57" formatCode="0.0">
                  <c:v>436.89937922465293</c:v>
                </c:pt>
                <c:pt idx="58" formatCode="0.0">
                  <c:v>419.11848607571528</c:v>
                </c:pt>
                <c:pt idx="59" formatCode="0">
                  <c:v>414.94936517957012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274-4DEC-A6BC-67CC2286386E}"/>
            </c:ext>
          </c:extLst>
        </c:ser>
        <c:ser>
          <c:idx val="1"/>
          <c:order val="5"/>
          <c:tx>
            <c:strRef>
              <c:f>'2020'!$A$15</c:f>
              <c:strCache>
                <c:ptCount val="1"/>
                <c:pt idx="0">
                  <c:v>Ges négatifs futur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'2020'!$C$15:$CO$15</c:f>
              <c:numCache>
                <c:formatCode>General</c:formatCode>
                <c:ptCount val="91"/>
                <c:pt idx="55" formatCode="#,##0">
                  <c:v>-41</c:v>
                </c:pt>
                <c:pt idx="56" formatCode="#,##0">
                  <c:v>-40</c:v>
                </c:pt>
                <c:pt idx="57" formatCode="#,##0">
                  <c:v>-40</c:v>
                </c:pt>
                <c:pt idx="58" formatCode="#,##0">
                  <c:v>-40</c:v>
                </c:pt>
                <c:pt idx="59" formatCode="#,##0">
                  <c:v>-39</c:v>
                </c:pt>
                <c:pt idx="60" formatCode="#,##0">
                  <c:v>-39</c:v>
                </c:pt>
                <c:pt idx="61" formatCode="#,##0">
                  <c:v>-39</c:v>
                </c:pt>
                <c:pt idx="62" formatCode="#,##0">
                  <c:v>-38</c:v>
                </c:pt>
                <c:pt idx="63" formatCode="#,##0">
                  <c:v>-38</c:v>
                </c:pt>
                <c:pt idx="64" formatCode="#,##0">
                  <c:v>-38</c:v>
                </c:pt>
                <c:pt idx="65" formatCode="#,##0">
                  <c:v>-38</c:v>
                </c:pt>
                <c:pt idx="66" formatCode="#,##0">
                  <c:v>-38</c:v>
                </c:pt>
                <c:pt idx="67" formatCode="#,##0">
                  <c:v>-39</c:v>
                </c:pt>
                <c:pt idx="68" formatCode="#,##0">
                  <c:v>-39</c:v>
                </c:pt>
                <c:pt idx="69" formatCode="#,##0">
                  <c:v>-40</c:v>
                </c:pt>
                <c:pt idx="70" formatCode="#,##0">
                  <c:v>-41</c:v>
                </c:pt>
                <c:pt idx="71" formatCode="#,##0">
                  <c:v>-44</c:v>
                </c:pt>
                <c:pt idx="72" formatCode="#,##0">
                  <c:v>-45</c:v>
                </c:pt>
                <c:pt idx="73" formatCode="#,##0">
                  <c:v>-47</c:v>
                </c:pt>
                <c:pt idx="74" formatCode="#,##0">
                  <c:v>-50</c:v>
                </c:pt>
                <c:pt idx="75" formatCode="#,##0">
                  <c:v>-52</c:v>
                </c:pt>
                <c:pt idx="76" formatCode="#,##0">
                  <c:v>-53</c:v>
                </c:pt>
                <c:pt idx="77" formatCode="#,##0">
                  <c:v>-56</c:v>
                </c:pt>
                <c:pt idx="78" formatCode="#,##0">
                  <c:v>-58</c:v>
                </c:pt>
                <c:pt idx="79" formatCode="#,##0">
                  <c:v>-59</c:v>
                </c:pt>
                <c:pt idx="80" formatCode="#,##0">
                  <c:v>-62</c:v>
                </c:pt>
                <c:pt idx="81" formatCode="#,##0">
                  <c:v>-64</c:v>
                </c:pt>
                <c:pt idx="82" formatCode="#,##0">
                  <c:v>-65</c:v>
                </c:pt>
                <c:pt idx="83" formatCode="#,##0">
                  <c:v>-68</c:v>
                </c:pt>
                <c:pt idx="84" formatCode="#,##0">
                  <c:v>-70</c:v>
                </c:pt>
                <c:pt idx="85" formatCode="#,##0">
                  <c:v>-72</c:v>
                </c:pt>
                <c:pt idx="86" formatCode="#,##0">
                  <c:v>-74</c:v>
                </c:pt>
                <c:pt idx="87" formatCode="#,##0">
                  <c:v>-76</c:v>
                </c:pt>
                <c:pt idx="88" formatCode="#,##0">
                  <c:v>-78</c:v>
                </c:pt>
                <c:pt idx="89" formatCode="#,##0">
                  <c:v>-80</c:v>
                </c:pt>
                <c:pt idx="90" formatCode="#,##0">
                  <c:v>-82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274-4DEC-A6BC-67CC2286386E}"/>
            </c:ext>
          </c:extLst>
        </c:ser>
        <c:ser>
          <c:idx val="3"/>
          <c:order val="6"/>
          <c:tx>
            <c:strRef>
              <c:f>'2020'!$A$16</c:f>
              <c:strCache>
                <c:ptCount val="1"/>
                <c:pt idx="0">
                  <c:v>ZEN brut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'Facteur 4'!$B$1:$CN$1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'2020'!$C$16:$CO$16</c:f>
              <c:numCache>
                <c:formatCode>General</c:formatCode>
                <c:ptCount val="91"/>
                <c:pt idx="55">
                  <c:v>464</c:v>
                </c:pt>
                <c:pt idx="56" formatCode="0">
                  <c:v>460</c:v>
                </c:pt>
                <c:pt idx="57" formatCode="0">
                  <c:v>456</c:v>
                </c:pt>
                <c:pt idx="58">
                  <c:v>450</c:v>
                </c:pt>
                <c:pt idx="59">
                  <c:v>443</c:v>
                </c:pt>
                <c:pt idx="60">
                  <c:v>436</c:v>
                </c:pt>
                <c:pt idx="61">
                  <c:v>423</c:v>
                </c:pt>
                <c:pt idx="62">
                  <c:v>410</c:v>
                </c:pt>
                <c:pt idx="63">
                  <c:v>397</c:v>
                </c:pt>
                <c:pt idx="64">
                  <c:v>384</c:v>
                </c:pt>
                <c:pt idx="65">
                  <c:v>370</c:v>
                </c:pt>
                <c:pt idx="66">
                  <c:v>358</c:v>
                </c:pt>
                <c:pt idx="67">
                  <c:v>347</c:v>
                </c:pt>
                <c:pt idx="68">
                  <c:v>335</c:v>
                </c:pt>
                <c:pt idx="69">
                  <c:v>323</c:v>
                </c:pt>
                <c:pt idx="70">
                  <c:v>311</c:v>
                </c:pt>
                <c:pt idx="71">
                  <c:v>300</c:v>
                </c:pt>
                <c:pt idx="72">
                  <c:v>288</c:v>
                </c:pt>
                <c:pt idx="73">
                  <c:v>276</c:v>
                </c:pt>
                <c:pt idx="74">
                  <c:v>265</c:v>
                </c:pt>
                <c:pt idx="75">
                  <c:v>253</c:v>
                </c:pt>
                <c:pt idx="76">
                  <c:v>242</c:v>
                </c:pt>
                <c:pt idx="77">
                  <c:v>230</c:v>
                </c:pt>
                <c:pt idx="78">
                  <c:v>219</c:v>
                </c:pt>
                <c:pt idx="79">
                  <c:v>207</c:v>
                </c:pt>
                <c:pt idx="80">
                  <c:v>195</c:v>
                </c:pt>
                <c:pt idx="81">
                  <c:v>184</c:v>
                </c:pt>
                <c:pt idx="82">
                  <c:v>172</c:v>
                </c:pt>
                <c:pt idx="83">
                  <c:v>161</c:v>
                </c:pt>
                <c:pt idx="84">
                  <c:v>149</c:v>
                </c:pt>
                <c:pt idx="85">
                  <c:v>138</c:v>
                </c:pt>
                <c:pt idx="86">
                  <c:v>126</c:v>
                </c:pt>
                <c:pt idx="87">
                  <c:v>114</c:v>
                </c:pt>
                <c:pt idx="88">
                  <c:v>103</c:v>
                </c:pt>
                <c:pt idx="89">
                  <c:v>91</c:v>
                </c:pt>
                <c:pt idx="90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274-4DEC-A6BC-67CC2286386E}"/>
            </c:ext>
          </c:extLst>
        </c:ser>
        <c:ser>
          <c:idx val="0"/>
          <c:order val="7"/>
          <c:tx>
            <c:strRef>
              <c:f>'2020'!$A$17</c:f>
              <c:strCache>
                <c:ptCount val="1"/>
                <c:pt idx="0">
                  <c:v>Scénario ZEN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'2020'!$C$17:$CO$17</c:f>
              <c:numCache>
                <c:formatCode>General</c:formatCode>
                <c:ptCount val="91"/>
                <c:pt idx="55">
                  <c:v>423</c:v>
                </c:pt>
                <c:pt idx="56" formatCode="0">
                  <c:v>420</c:v>
                </c:pt>
                <c:pt idx="57" formatCode="0">
                  <c:v>416</c:v>
                </c:pt>
                <c:pt idx="58">
                  <c:v>410</c:v>
                </c:pt>
                <c:pt idx="59">
                  <c:v>404</c:v>
                </c:pt>
                <c:pt idx="60">
                  <c:v>397</c:v>
                </c:pt>
                <c:pt idx="61">
                  <c:v>384</c:v>
                </c:pt>
                <c:pt idx="62">
                  <c:v>372</c:v>
                </c:pt>
                <c:pt idx="63">
                  <c:v>359</c:v>
                </c:pt>
                <c:pt idx="64">
                  <c:v>346</c:v>
                </c:pt>
                <c:pt idx="65">
                  <c:v>333</c:v>
                </c:pt>
                <c:pt idx="66">
                  <c:v>320</c:v>
                </c:pt>
                <c:pt idx="67">
                  <c:v>308</c:v>
                </c:pt>
                <c:pt idx="68">
                  <c:v>296</c:v>
                </c:pt>
                <c:pt idx="69">
                  <c:v>283</c:v>
                </c:pt>
                <c:pt idx="70">
                  <c:v>270</c:v>
                </c:pt>
                <c:pt idx="71">
                  <c:v>256</c:v>
                </c:pt>
                <c:pt idx="72">
                  <c:v>243</c:v>
                </c:pt>
                <c:pt idx="73">
                  <c:v>229</c:v>
                </c:pt>
                <c:pt idx="74">
                  <c:v>215</c:v>
                </c:pt>
                <c:pt idx="75">
                  <c:v>202</c:v>
                </c:pt>
                <c:pt idx="76">
                  <c:v>188</c:v>
                </c:pt>
                <c:pt idx="77">
                  <c:v>175</c:v>
                </c:pt>
                <c:pt idx="78">
                  <c:v>161</c:v>
                </c:pt>
                <c:pt idx="79">
                  <c:v>147</c:v>
                </c:pt>
                <c:pt idx="80">
                  <c:v>134</c:v>
                </c:pt>
                <c:pt idx="81">
                  <c:v>120</c:v>
                </c:pt>
                <c:pt idx="82">
                  <c:v>107</c:v>
                </c:pt>
                <c:pt idx="83">
                  <c:v>93</c:v>
                </c:pt>
                <c:pt idx="84">
                  <c:v>79</c:v>
                </c:pt>
                <c:pt idx="85">
                  <c:v>66</c:v>
                </c:pt>
                <c:pt idx="86">
                  <c:v>52</c:v>
                </c:pt>
                <c:pt idx="87">
                  <c:v>38</c:v>
                </c:pt>
                <c:pt idx="88">
                  <c:v>25</c:v>
                </c:pt>
                <c:pt idx="89">
                  <c:v>11</c:v>
                </c:pt>
                <c:pt idx="9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E274-4DEC-A6BC-67CC2286386E}"/>
            </c:ext>
          </c:extLst>
        </c:ser>
        <c:ser>
          <c:idx val="9"/>
          <c:order val="8"/>
          <c:tx>
            <c:strRef>
              <c:f>'2020'!$A$8</c:f>
              <c:strCache>
                <c:ptCount val="1"/>
                <c:pt idx="0">
                  <c:v>SNBC transports 2020</c:v>
                </c:pt>
              </c:strCache>
            </c:strRef>
          </c:tx>
          <c:spPr>
            <a:ln w="38100">
              <a:solidFill>
                <a:srgbClr val="373D54"/>
              </a:solidFill>
            </a:ln>
          </c:spPr>
          <c:marker>
            <c:symbol val="none"/>
          </c:marker>
          <c:val>
            <c:numRef>
              <c:f>'2020'!$C$8:$CO$8</c:f>
              <c:numCache>
                <c:formatCode>General</c:formatCode>
                <c:ptCount val="91"/>
                <c:pt idx="55">
                  <c:v>137</c:v>
                </c:pt>
                <c:pt idx="56">
                  <c:v>136</c:v>
                </c:pt>
                <c:pt idx="57">
                  <c:v>135</c:v>
                </c:pt>
                <c:pt idx="58">
                  <c:v>134</c:v>
                </c:pt>
                <c:pt idx="59">
                  <c:v>133</c:v>
                </c:pt>
                <c:pt idx="60">
                  <c:v>132</c:v>
                </c:pt>
                <c:pt idx="61">
                  <c:v>129</c:v>
                </c:pt>
                <c:pt idx="62">
                  <c:v>125</c:v>
                </c:pt>
                <c:pt idx="63">
                  <c:v>122</c:v>
                </c:pt>
                <c:pt idx="64">
                  <c:v>119</c:v>
                </c:pt>
                <c:pt idx="65">
                  <c:v>116</c:v>
                </c:pt>
                <c:pt idx="66">
                  <c:v>112</c:v>
                </c:pt>
                <c:pt idx="67">
                  <c:v>109</c:v>
                </c:pt>
                <c:pt idx="68">
                  <c:v>106</c:v>
                </c:pt>
                <c:pt idx="69">
                  <c:v>102</c:v>
                </c:pt>
                <c:pt idx="70">
                  <c:v>99</c:v>
                </c:pt>
                <c:pt idx="71">
                  <c:v>94</c:v>
                </c:pt>
                <c:pt idx="72">
                  <c:v>89</c:v>
                </c:pt>
                <c:pt idx="73">
                  <c:v>84</c:v>
                </c:pt>
                <c:pt idx="74">
                  <c:v>80</c:v>
                </c:pt>
                <c:pt idx="75">
                  <c:v>75</c:v>
                </c:pt>
                <c:pt idx="76">
                  <c:v>70</c:v>
                </c:pt>
                <c:pt idx="77">
                  <c:v>65</c:v>
                </c:pt>
                <c:pt idx="78">
                  <c:v>61</c:v>
                </c:pt>
                <c:pt idx="79">
                  <c:v>56</c:v>
                </c:pt>
                <c:pt idx="80">
                  <c:v>51</c:v>
                </c:pt>
                <c:pt idx="81">
                  <c:v>46</c:v>
                </c:pt>
                <c:pt idx="82">
                  <c:v>42</c:v>
                </c:pt>
                <c:pt idx="83">
                  <c:v>37</c:v>
                </c:pt>
                <c:pt idx="84">
                  <c:v>32</c:v>
                </c:pt>
                <c:pt idx="85">
                  <c:v>27</c:v>
                </c:pt>
                <c:pt idx="86">
                  <c:v>23</c:v>
                </c:pt>
                <c:pt idx="87">
                  <c:v>18</c:v>
                </c:pt>
                <c:pt idx="88">
                  <c:v>13</c:v>
                </c:pt>
                <c:pt idx="89">
                  <c:v>8</c:v>
                </c:pt>
                <c:pt idx="9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274-4DEC-A6BC-67CC22863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964352"/>
        <c:axId val="112965888"/>
      </c:lineChart>
      <c:catAx>
        <c:axId val="11296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965888"/>
        <c:crosses val="autoZero"/>
        <c:auto val="1"/>
        <c:lblAlgn val="ctr"/>
        <c:lblOffset val="100"/>
        <c:tickLblSkip val="10"/>
        <c:noMultiLvlLbl val="0"/>
      </c:catAx>
      <c:valAx>
        <c:axId val="112965888"/>
        <c:scaling>
          <c:orientation val="minMax"/>
          <c:max val="600"/>
          <c:min val="-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Emissions  annuelles en MteqCO</a:t>
                </a:r>
                <a:r>
                  <a:rPr lang="en-US" sz="900"/>
                  <a:t>2</a:t>
                </a:r>
                <a:endParaRPr lang="en-US" sz="110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129643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14444444444441E-2"/>
          <c:y val="2.3602454840169273E-2"/>
          <c:w val="0.68005749999999998"/>
          <c:h val="0.8025990740740740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Voy!$CF$6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</c:spPr>
          <c:invertIfNegative val="0"/>
          <c:cat>
            <c:strRef>
              <c:f>Voy!$CD$7:$CD$11</c:f>
              <c:strCache>
                <c:ptCount val="5"/>
                <c:pt idx="0">
                  <c:v>Demande de transport</c:v>
                </c:pt>
                <c:pt idx="1">
                  <c:v>Report modal</c:v>
                </c:pt>
                <c:pt idx="2">
                  <c:v>Taux de remplissage</c:v>
                </c:pt>
                <c:pt idx="3">
                  <c:v>Efficacité énergétique</c:v>
                </c:pt>
                <c:pt idx="4">
                  <c:v>Intensité carbone de l'énergie</c:v>
                </c:pt>
              </c:strCache>
            </c:strRef>
          </c:cat>
          <c:val>
            <c:numRef>
              <c:f>Voy!$CF$7:$CF$11</c:f>
              <c:numCache>
                <c:formatCode>0%</c:formatCode>
                <c:ptCount val="5"/>
                <c:pt idx="0">
                  <c:v>0.78727058094291691</c:v>
                </c:pt>
                <c:pt idx="1">
                  <c:v>0.7891669608479619</c:v>
                </c:pt>
                <c:pt idx="2">
                  <c:v>0.81019275623260711</c:v>
                </c:pt>
                <c:pt idx="3">
                  <c:v>0.26521000326541988</c:v>
                </c:pt>
                <c:pt idx="4">
                  <c:v>6.5285875097353951E-5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1-4053-9D5A-FA7C3C97FA02}"/>
            </c:ext>
          </c:extLst>
        </c:ser>
        <c:ser>
          <c:idx val="2"/>
          <c:order val="2"/>
          <c:tx>
            <c:strRef>
              <c:f>Voy!$CG$6</c:f>
              <c:strCache>
                <c:ptCount val="1"/>
                <c:pt idx="0">
                  <c:v>Ambitieux</c:v>
                </c:pt>
              </c:strCache>
            </c:strRef>
          </c:tx>
          <c:spPr>
            <a:pattFill prst="dkUpDiag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cat>
            <c:strRef>
              <c:f>Voy!$CD$7:$CD$11</c:f>
              <c:strCache>
                <c:ptCount val="5"/>
                <c:pt idx="0">
                  <c:v>Demande de transport</c:v>
                </c:pt>
                <c:pt idx="1">
                  <c:v>Report modal</c:v>
                </c:pt>
                <c:pt idx="2">
                  <c:v>Taux de remplissage</c:v>
                </c:pt>
                <c:pt idx="3">
                  <c:v>Efficacité énergétique</c:v>
                </c:pt>
                <c:pt idx="4">
                  <c:v>Intensité carbone de l'énergie</c:v>
                </c:pt>
              </c:strCache>
            </c:strRef>
          </c:cat>
          <c:val>
            <c:numRef>
              <c:f>Voy!$CG$7:$CG$11</c:f>
              <c:numCache>
                <c:formatCode>0%</c:formatCode>
                <c:ptCount val="5"/>
                <c:pt idx="0">
                  <c:v>0.12604876687902211</c:v>
                </c:pt>
                <c:pt idx="1">
                  <c:v>1.5539215109368953E-2</c:v>
                </c:pt>
                <c:pt idx="2">
                  <c:v>2.8732112149168265E-2</c:v>
                </c:pt>
                <c:pt idx="3">
                  <c:v>9.56129554919809E-2</c:v>
                </c:pt>
                <c:pt idx="4">
                  <c:v>0.14601834571993377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1-4053-9D5A-FA7C3C97FA02}"/>
            </c:ext>
          </c:extLst>
        </c:ser>
        <c:ser>
          <c:idx val="3"/>
          <c:order val="3"/>
          <c:tx>
            <c:strRef>
              <c:f>Voy!$CH$6</c:f>
              <c:strCache>
                <c:ptCount val="1"/>
                <c:pt idx="0">
                  <c:v>Tendanciel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50000">
                  <a:srgbClr val="FCDE04"/>
                </a:gs>
                <a:gs pos="100000">
                  <a:srgbClr val="00B050"/>
                </a:gs>
              </a:gsLst>
              <a:lin ang="5400000" scaled="0"/>
            </a:gradFill>
          </c:spPr>
          <c:invertIfNegative val="0"/>
          <c:cat>
            <c:strRef>
              <c:f>Voy!$CD$7:$CD$11</c:f>
              <c:strCache>
                <c:ptCount val="5"/>
                <c:pt idx="0">
                  <c:v>Demande de transport</c:v>
                </c:pt>
                <c:pt idx="1">
                  <c:v>Report modal</c:v>
                </c:pt>
                <c:pt idx="2">
                  <c:v>Taux de remplissage</c:v>
                </c:pt>
                <c:pt idx="3">
                  <c:v>Efficacité énergétique</c:v>
                </c:pt>
                <c:pt idx="4">
                  <c:v>Intensité carbone de l'énergie</c:v>
                </c:pt>
              </c:strCache>
            </c:strRef>
          </c:cat>
          <c:val>
            <c:numRef>
              <c:f>Voy!$CH$7:$CH$11</c:f>
              <c:numCache>
                <c:formatCode>0%</c:formatCode>
                <c:ptCount val="5"/>
                <c:pt idx="0">
                  <c:v>0.30552928509825206</c:v>
                </c:pt>
                <c:pt idx="1">
                  <c:v>0.17622538422151257</c:v>
                </c:pt>
                <c:pt idx="2">
                  <c:v>0.14178179709195038</c:v>
                </c:pt>
                <c:pt idx="3">
                  <c:v>0.23556247655553819</c:v>
                </c:pt>
                <c:pt idx="4">
                  <c:v>0.65981365870761222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91-4053-9D5A-FA7C3C97FA02}"/>
            </c:ext>
          </c:extLst>
        </c:ser>
        <c:ser>
          <c:idx val="4"/>
          <c:order val="4"/>
          <c:tx>
            <c:strRef>
              <c:f>Voy!$CI$6</c:f>
              <c:strCache>
                <c:ptCount val="1"/>
                <c:pt idx="0">
                  <c:v>Max</c:v>
                </c:pt>
              </c:strCache>
            </c:strRef>
          </c:tx>
          <c:spPr>
            <a:pattFill prst="dkUpDiag">
              <a:fgClr>
                <a:srgbClr val="FF0000"/>
              </a:fgClr>
              <a:bgClr>
                <a:schemeClr val="bg1"/>
              </a:bgClr>
            </a:pattFill>
          </c:spPr>
          <c:invertIfNegative val="0"/>
          <c:cat>
            <c:strRef>
              <c:f>Voy!$CD$7:$CD$11</c:f>
              <c:strCache>
                <c:ptCount val="5"/>
                <c:pt idx="0">
                  <c:v>Demande de transport</c:v>
                </c:pt>
                <c:pt idx="1">
                  <c:v>Report modal</c:v>
                </c:pt>
                <c:pt idx="2">
                  <c:v>Taux de remplissage</c:v>
                </c:pt>
                <c:pt idx="3">
                  <c:v>Efficacité énergétique</c:v>
                </c:pt>
                <c:pt idx="4">
                  <c:v>Intensité carbone de l'énergie</c:v>
                </c:pt>
              </c:strCache>
            </c:strRef>
          </c:cat>
          <c:val>
            <c:numRef>
              <c:f>Voy!$CI$7:$CI$11</c:f>
              <c:numCache>
                <c:formatCode>0%</c:formatCode>
                <c:ptCount val="5"/>
                <c:pt idx="0">
                  <c:v>8.0510485252109243E-2</c:v>
                </c:pt>
                <c:pt idx="1">
                  <c:v>1.7288204479547598E-2</c:v>
                </c:pt>
                <c:pt idx="2">
                  <c:v>8.3118157031628837E-2</c:v>
                </c:pt>
                <c:pt idx="3">
                  <c:v>4.8032025073236118E-2</c:v>
                </c:pt>
                <c:pt idx="4">
                  <c:v>0.16300280137994116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91-4053-9D5A-FA7C3C97F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880320"/>
        <c:axId val="161878784"/>
      </c:barChart>
      <c:lineChart>
        <c:grouping val="standard"/>
        <c:varyColors val="0"/>
        <c:ser>
          <c:idx val="0"/>
          <c:order val="0"/>
          <c:tx>
            <c:strRef>
              <c:f>Voy!$CE$6</c:f>
              <c:strCache>
                <c:ptCount val="1"/>
                <c:pt idx="0">
                  <c:v>SNBC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70C0"/>
              </a:solidFill>
              <a:ln>
                <a:noFill/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/>
                      <a:t>+26%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C91-4053-9D5A-FA7C3C97F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Voy!$CD$7:$CD$11</c:f>
              <c:strCache>
                <c:ptCount val="5"/>
                <c:pt idx="0">
                  <c:v>Demande de transport</c:v>
                </c:pt>
                <c:pt idx="1">
                  <c:v>Report modal</c:v>
                </c:pt>
                <c:pt idx="2">
                  <c:v>Taux de remplissage</c:v>
                </c:pt>
                <c:pt idx="3">
                  <c:v>Efficacité énergétique</c:v>
                </c:pt>
                <c:pt idx="4">
                  <c:v>Intensité carbone de l'énergie</c:v>
                </c:pt>
              </c:strCache>
            </c:strRef>
          </c:cat>
          <c:val>
            <c:numRef>
              <c:f>Voy!$CE$7:$CE$11</c:f>
              <c:numCache>
                <c:formatCode>0%</c:formatCode>
                <c:ptCount val="5"/>
                <c:pt idx="0">
                  <c:v>0.25504743764926002</c:v>
                </c:pt>
                <c:pt idx="1">
                  <c:v>-8.1463645349280411E-2</c:v>
                </c:pt>
                <c:pt idx="2">
                  <c:v>-0.10873742325538316</c:v>
                </c:pt>
                <c:pt idx="3">
                  <c:v>-0.68143491561826952</c:v>
                </c:pt>
                <c:pt idx="4">
                  <c:v>-0.97269710299670109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C91-4053-9D5A-FA7C3C97F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187136"/>
        <c:axId val="162188672"/>
      </c:lineChart>
      <c:catAx>
        <c:axId val="16218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62188672"/>
        <c:crosses val="autoZero"/>
        <c:auto val="1"/>
        <c:lblAlgn val="ctr"/>
        <c:lblOffset val="100"/>
        <c:noMultiLvlLbl val="0"/>
      </c:catAx>
      <c:valAx>
        <c:axId val="162188672"/>
        <c:scaling>
          <c:orientation val="minMax"/>
          <c:min val="-1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r-FR" dirty="0"/>
                  <a:t>E</a:t>
                </a:r>
                <a:r>
                  <a:rPr lang="fr-FR" baseline="0" dirty="0"/>
                  <a:t>vol. des émissions liées à chaque facteur (%)</a:t>
                </a:r>
                <a:endParaRPr lang="fr-FR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62187136"/>
        <c:crosses val="autoZero"/>
        <c:crossBetween val="between"/>
      </c:valAx>
      <c:valAx>
        <c:axId val="16187878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161880320"/>
        <c:crosses val="max"/>
        <c:crossBetween val="between"/>
      </c:valAx>
      <c:catAx>
        <c:axId val="161880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8787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1475013888888892"/>
          <c:y val="0.3370185185185185"/>
          <c:w val="0.12527763888888888"/>
          <c:h val="0.29068518518518516"/>
        </c:manualLayout>
      </c:layout>
      <c:overlay val="0"/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Report modal</a:t>
            </a:r>
          </a:p>
        </c:rich>
      </c:tx>
      <c:layout>
        <c:manualLayout>
          <c:xMode val="edge"/>
          <c:yMode val="edge"/>
          <c:x val="0.37709841269841271"/>
          <c:y val="2.93981481481481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487745098039215"/>
          <c:y val="7.596342592592592E-2"/>
          <c:w val="0.77768137254901959"/>
          <c:h val="0.81874143518518516"/>
        </c:manualLayout>
      </c:layout>
      <c:areaChart>
        <c:grouping val="percentStacked"/>
        <c:varyColors val="0"/>
        <c:ser>
          <c:idx val="1"/>
          <c:order val="0"/>
          <c:tx>
            <c:strRef>
              <c:f>COMPIL!$B$154</c:f>
              <c:strCache>
                <c:ptCount val="1"/>
                <c:pt idx="0">
                  <c:v>Marche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COMPIL!$FI$203:$HQ$203</c:f>
              <c:numCache>
                <c:formatCode>General</c:formatCode>
                <c:ptCount val="6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9">
                  <c:v>2019</c:v>
                </c:pt>
                <c:pt idx="60">
                  <c:v>2020</c:v>
                </c:pt>
              </c:numCache>
            </c:numRef>
          </c:cat>
          <c:val>
            <c:numRef>
              <c:f>COMPIL!$FI$154:$HN$154</c:f>
              <c:numCache>
                <c:formatCode>0.0</c:formatCode>
                <c:ptCount val="58"/>
                <c:pt idx="0">
                  <c:v>35.458355386235219</c:v>
                </c:pt>
                <c:pt idx="1">
                  <c:v>34.38922069507877</c:v>
                </c:pt>
                <c:pt idx="2">
                  <c:v>33.283248981106219</c:v>
                </c:pt>
                <c:pt idx="3">
                  <c:v>31.773193021051487</c:v>
                </c:pt>
                <c:pt idx="4">
                  <c:v>30.754742023872037</c:v>
                </c:pt>
                <c:pt idx="5">
                  <c:v>29.746159864723332</c:v>
                </c:pt>
                <c:pt idx="6">
                  <c:v>28.823325748180192</c:v>
                </c:pt>
                <c:pt idx="7">
                  <c:v>27.899462028223606</c:v>
                </c:pt>
                <c:pt idx="8">
                  <c:v>27.029286284574884</c:v>
                </c:pt>
                <c:pt idx="9">
                  <c:v>26.152911827734101</c:v>
                </c:pt>
                <c:pt idx="10">
                  <c:v>25.271961448876755</c:v>
                </c:pt>
                <c:pt idx="11">
                  <c:v>24.373246170117891</c:v>
                </c:pt>
                <c:pt idx="12">
                  <c:v>23.499909912520689</c:v>
                </c:pt>
                <c:pt idx="13">
                  <c:v>22.659722674146504</c:v>
                </c:pt>
                <c:pt idx="14">
                  <c:v>21.843797307322212</c:v>
                </c:pt>
                <c:pt idx="15">
                  <c:v>20.958841639569524</c:v>
                </c:pt>
                <c:pt idx="16">
                  <c:v>20.114020039997612</c:v>
                </c:pt>
                <c:pt idx="17">
                  <c:v>19.2674039616507</c:v>
                </c:pt>
                <c:pt idx="18">
                  <c:v>18.416773130885417</c:v>
                </c:pt>
                <c:pt idx="19">
                  <c:v>17.588317716030112</c:v>
                </c:pt>
                <c:pt idx="20">
                  <c:v>16.753594357938507</c:v>
                </c:pt>
                <c:pt idx="21">
                  <c:v>15.912778474238953</c:v>
                </c:pt>
                <c:pt idx="22">
                  <c:v>15.728139286760262</c:v>
                </c:pt>
                <c:pt idx="23">
                  <c:v>15.543120302388676</c:v>
                </c:pt>
                <c:pt idx="24">
                  <c:v>15.379840586243549</c:v>
                </c:pt>
                <c:pt idx="25">
                  <c:v>15.213161006342387</c:v>
                </c:pt>
                <c:pt idx="26">
                  <c:v>15.050372253081759</c:v>
                </c:pt>
                <c:pt idx="27">
                  <c:v>15.061301402952219</c:v>
                </c:pt>
                <c:pt idx="28">
                  <c:v>15.068403027702782</c:v>
                </c:pt>
                <c:pt idx="29">
                  <c:v>15.070260516081552</c:v>
                </c:pt>
                <c:pt idx="30">
                  <c:v>15.071159803792675</c:v>
                </c:pt>
                <c:pt idx="31">
                  <c:v>15.083591665972099</c:v>
                </c:pt>
                <c:pt idx="32">
                  <c:v>15.094266987084719</c:v>
                </c:pt>
                <c:pt idx="33">
                  <c:v>15.10780234707423</c:v>
                </c:pt>
                <c:pt idx="34">
                  <c:v>15.137707572875637</c:v>
                </c:pt>
                <c:pt idx="35">
                  <c:v>15.124205717248875</c:v>
                </c:pt>
                <c:pt idx="36">
                  <c:v>15.111861400809552</c:v>
                </c:pt>
                <c:pt idx="37">
                  <c:v>15.100469289367933</c:v>
                </c:pt>
                <c:pt idx="38">
                  <c:v>15.088400845416819</c:v>
                </c:pt>
                <c:pt idx="39">
                  <c:v>15.072617452673578</c:v>
                </c:pt>
                <c:pt idx="40">
                  <c:v>15.015003220527774</c:v>
                </c:pt>
                <c:pt idx="41">
                  <c:v>14.946283632244338</c:v>
                </c:pt>
                <c:pt idx="42">
                  <c:v>14.875774217980696</c:v>
                </c:pt>
                <c:pt idx="43">
                  <c:v>14.807082532123578</c:v>
                </c:pt>
                <c:pt idx="44">
                  <c:v>14.742346516652418</c:v>
                </c:pt>
                <c:pt idx="45">
                  <c:v>14.665403168313084</c:v>
                </c:pt>
                <c:pt idx="46">
                  <c:v>14.594685737716095</c:v>
                </c:pt>
                <c:pt idx="47">
                  <c:v>14.534595206398356</c:v>
                </c:pt>
                <c:pt idx="48">
                  <c:v>14.488286375501552</c:v>
                </c:pt>
                <c:pt idx="49">
                  <c:v>14.444512188435798</c:v>
                </c:pt>
                <c:pt idx="50">
                  <c:v>14.408384793080963</c:v>
                </c:pt>
                <c:pt idx="51">
                  <c:v>14.371328306161166</c:v>
                </c:pt>
                <c:pt idx="52">
                  <c:v>14.334511458686622</c:v>
                </c:pt>
                <c:pt idx="53">
                  <c:v>14.294396601883914</c:v>
                </c:pt>
                <c:pt idx="54">
                  <c:v>14.252898515145073</c:v>
                </c:pt>
                <c:pt idx="55">
                  <c:v>14.214863999330575</c:v>
                </c:pt>
                <c:pt idx="56">
                  <c:v>14.189383522036378</c:v>
                </c:pt>
                <c:pt idx="57">
                  <c:v>14.165341894832512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D-4E92-B64D-6DF272EAE093}"/>
            </c:ext>
          </c:extLst>
        </c:ser>
        <c:ser>
          <c:idx val="0"/>
          <c:order val="1"/>
          <c:tx>
            <c:strRef>
              <c:f>COMPIL!$B$158</c:f>
              <c:strCache>
                <c:ptCount val="1"/>
                <c:pt idx="0">
                  <c:v>Vélo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val>
            <c:numRef>
              <c:f>COMPIL!$FI$158:$HN$158</c:f>
              <c:numCache>
                <c:formatCode>0.0</c:formatCode>
                <c:ptCount val="58"/>
                <c:pt idx="0">
                  <c:v>1.7066610680834933</c:v>
                </c:pt>
                <c:pt idx="1">
                  <c:v>1.6682559557248775</c:v>
                </c:pt>
                <c:pt idx="2">
                  <c:v>1.6277863085363149</c:v>
                </c:pt>
                <c:pt idx="3">
                  <c:v>1.5670760365192189</c:v>
                </c:pt>
                <c:pt idx="4">
                  <c:v>1.5301431292239887</c:v>
                </c:pt>
                <c:pt idx="5">
                  <c:v>1.4934216096778381</c:v>
                </c:pt>
                <c:pt idx="6">
                  <c:v>1.4607507836814773</c:v>
                </c:pt>
                <c:pt idx="7">
                  <c:v>1.427795997914973</c:v>
                </c:pt>
                <c:pt idx="8">
                  <c:v>1.3973671424572005</c:v>
                </c:pt>
                <c:pt idx="9">
                  <c:v>1.3664045189462357</c:v>
                </c:pt>
                <c:pt idx="10">
                  <c:v>1.3349665865224194</c:v>
                </c:pt>
                <c:pt idx="11">
                  <c:v>1.302321385479259</c:v>
                </c:pt>
                <c:pt idx="12">
                  <c:v>1.2707462372919633</c:v>
                </c:pt>
                <c:pt idx="13">
                  <c:v>1.2406924092650371</c:v>
                </c:pt>
                <c:pt idx="14">
                  <c:v>1.2117125298778737</c:v>
                </c:pt>
                <c:pt idx="15">
                  <c:v>1.2211249746340955</c:v>
                </c:pt>
                <c:pt idx="16">
                  <c:v>1.2323241931727533</c:v>
                </c:pt>
                <c:pt idx="17">
                  <c:v>1.2429159107695673</c:v>
                </c:pt>
                <c:pt idx="18">
                  <c:v>1.2526693977539562</c:v>
                </c:pt>
                <c:pt idx="19">
                  <c:v>1.2633470556880757</c:v>
                </c:pt>
                <c:pt idx="20">
                  <c:v>1.2729738713156231</c:v>
                </c:pt>
                <c:pt idx="21">
                  <c:v>1.281397424504505</c:v>
                </c:pt>
                <c:pt idx="22">
                  <c:v>1.262355401021819</c:v>
                </c:pt>
                <c:pt idx="23">
                  <c:v>1.2433309055961341</c:v>
                </c:pt>
                <c:pt idx="24">
                  <c:v>1.2260884687032403</c:v>
                </c:pt>
                <c:pt idx="25">
                  <c:v>1.2086138595928386</c:v>
                </c:pt>
                <c:pt idx="26">
                  <c:v>1.1914878033689726</c:v>
                </c:pt>
                <c:pt idx="27">
                  <c:v>1.1727909228240356</c:v>
                </c:pt>
                <c:pt idx="28">
                  <c:v>1.1539898186084461</c:v>
                </c:pt>
                <c:pt idx="29">
                  <c:v>1.1349892590521296</c:v>
                </c:pt>
                <c:pt idx="30">
                  <c:v>1.1161231925166362</c:v>
                </c:pt>
                <c:pt idx="31">
                  <c:v>1.0983013333909561</c:v>
                </c:pt>
                <c:pt idx="32">
                  <c:v>1.0805265233863761</c:v>
                </c:pt>
                <c:pt idx="33">
                  <c:v>1.0631272361703614</c:v>
                </c:pt>
                <c:pt idx="34">
                  <c:v>1.0470247737905649</c:v>
                </c:pt>
                <c:pt idx="35">
                  <c:v>1.0637201164041989</c:v>
                </c:pt>
                <c:pt idx="36">
                  <c:v>1.0803838946762423</c:v>
                </c:pt>
                <c:pt idx="37">
                  <c:v>1.0970060061514988</c:v>
                </c:pt>
                <c:pt idx="38">
                  <c:v>1.1134703319931174</c:v>
                </c:pt>
                <c:pt idx="39">
                  <c:v>1.1295475918645004</c:v>
                </c:pt>
                <c:pt idx="40">
                  <c:v>1.1423260379083495</c:v>
                </c:pt>
                <c:pt idx="41">
                  <c:v>1.1540366446898713</c:v>
                </c:pt>
                <c:pt idx="42">
                  <c:v>1.1653730752474079</c:v>
                </c:pt>
                <c:pt idx="43">
                  <c:v>1.1766175921286954</c:v>
                </c:pt>
                <c:pt idx="44">
                  <c:v>1.1879502038884617</c:v>
                </c:pt>
                <c:pt idx="45">
                  <c:v>1.1980652969416588</c:v>
                </c:pt>
                <c:pt idx="46">
                  <c:v>1.2084501207860017</c:v>
                </c:pt>
                <c:pt idx="47">
                  <c:v>1.2194962099419986</c:v>
                </c:pt>
                <c:pt idx="48">
                  <c:v>1.2315082856515589</c:v>
                </c:pt>
                <c:pt idx="49">
                  <c:v>1.2435646264774622</c:v>
                </c:pt>
                <c:pt idx="50">
                  <c:v>1.2561203643007208</c:v>
                </c:pt>
                <c:pt idx="51">
                  <c:v>1.2684445422876698</c:v>
                </c:pt>
                <c:pt idx="52">
                  <c:v>1.2806395881554447</c:v>
                </c:pt>
                <c:pt idx="53">
                  <c:v>1.2923874477390556</c:v>
                </c:pt>
                <c:pt idx="54">
                  <c:v>1.3038537292991808</c:v>
                </c:pt>
                <c:pt idx="55">
                  <c:v>1.3154836057083092</c:v>
                </c:pt>
                <c:pt idx="56">
                  <c:v>1.328140005852114</c:v>
                </c:pt>
                <c:pt idx="57">
                  <c:v>1.3408115006588153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D-4E92-B64D-6DF272EAE093}"/>
            </c:ext>
          </c:extLst>
        </c:ser>
        <c:ser>
          <c:idx val="2"/>
          <c:order val="2"/>
          <c:tx>
            <c:strRef>
              <c:f>COMPIL!$B$161</c:f>
              <c:strCache>
                <c:ptCount val="1"/>
                <c:pt idx="0">
                  <c:v>2RM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val>
            <c:numRef>
              <c:f>COMPIL!$FI$161:$HN$161</c:f>
              <c:numCache>
                <c:formatCode>0.0</c:formatCode>
                <c:ptCount val="58"/>
                <c:pt idx="0">
                  <c:v>0.63034870081099614</c:v>
                </c:pt>
                <c:pt idx="1">
                  <c:v>0.71739663512000196</c:v>
                </c:pt>
                <c:pt idx="2">
                  <c:v>0.74037805583514571</c:v>
                </c:pt>
                <c:pt idx="3">
                  <c:v>0.75139158180657628</c:v>
                </c:pt>
                <c:pt idx="4">
                  <c:v>0.77120350543788796</c:v>
                </c:pt>
                <c:pt idx="5">
                  <c:v>0.79604725774320295</c:v>
                </c:pt>
                <c:pt idx="6">
                  <c:v>0.84248076529343874</c:v>
                </c:pt>
                <c:pt idx="7">
                  <c:v>0.8962905938482153</c:v>
                </c:pt>
                <c:pt idx="8">
                  <c:v>0.94990680261112415</c:v>
                </c:pt>
                <c:pt idx="9">
                  <c:v>0.96849980509437095</c:v>
                </c:pt>
                <c:pt idx="10">
                  <c:v>0.99848232630325684</c:v>
                </c:pt>
                <c:pt idx="11">
                  <c:v>1.0571221916821081</c:v>
                </c:pt>
                <c:pt idx="12">
                  <c:v>1.1472981643680127</c:v>
                </c:pt>
                <c:pt idx="13">
                  <c:v>1.2412535233235622</c:v>
                </c:pt>
                <c:pt idx="14">
                  <c:v>1.2039176864159311</c:v>
                </c:pt>
                <c:pt idx="15">
                  <c:v>1.2865504589911643</c:v>
                </c:pt>
                <c:pt idx="16">
                  <c:v>1.34710891098311</c:v>
                </c:pt>
                <c:pt idx="17">
                  <c:v>1.3250649100695631</c:v>
                </c:pt>
                <c:pt idx="18">
                  <c:v>1.3285761988426574</c:v>
                </c:pt>
                <c:pt idx="19">
                  <c:v>1.2626652268960015</c:v>
                </c:pt>
                <c:pt idx="20">
                  <c:v>1.2004085637451194</c:v>
                </c:pt>
                <c:pt idx="21">
                  <c:v>1.1822707686105893</c:v>
                </c:pt>
                <c:pt idx="22">
                  <c:v>1.1153936843836083</c:v>
                </c:pt>
                <c:pt idx="23">
                  <c:v>1.0440442092313857</c:v>
                </c:pt>
                <c:pt idx="24">
                  <c:v>0.96314766136307506</c:v>
                </c:pt>
                <c:pt idx="25">
                  <c:v>0.82355373551676569</c:v>
                </c:pt>
                <c:pt idx="26">
                  <c:v>0.76910979924055178</c:v>
                </c:pt>
                <c:pt idx="27">
                  <c:v>0.69671515389146488</c:v>
                </c:pt>
                <c:pt idx="28">
                  <c:v>0.64199734494856897</c:v>
                </c:pt>
                <c:pt idx="29">
                  <c:v>0.58843910077266759</c:v>
                </c:pt>
                <c:pt idx="30">
                  <c:v>0.52746575830993836</c:v>
                </c:pt>
                <c:pt idx="31">
                  <c:v>0.50878273309801814</c:v>
                </c:pt>
                <c:pt idx="32">
                  <c:v>0.50465168120757087</c:v>
                </c:pt>
                <c:pt idx="33">
                  <c:v>0.60734207449488531</c:v>
                </c:pt>
                <c:pt idx="34">
                  <c:v>0.52012953210417356</c:v>
                </c:pt>
                <c:pt idx="35">
                  <c:v>0.45296472703903706</c:v>
                </c:pt>
                <c:pt idx="36">
                  <c:v>0.44623224058665911</c:v>
                </c:pt>
                <c:pt idx="37">
                  <c:v>0.52907031267255678</c:v>
                </c:pt>
                <c:pt idx="38">
                  <c:v>0.6259794127639241</c:v>
                </c:pt>
                <c:pt idx="39">
                  <c:v>0.62844409702037562</c:v>
                </c:pt>
                <c:pt idx="40">
                  <c:v>0.65793435708278447</c:v>
                </c:pt>
                <c:pt idx="41">
                  <c:v>0.70019459053719069</c:v>
                </c:pt>
                <c:pt idx="42">
                  <c:v>0.7461029056686368</c:v>
                </c:pt>
                <c:pt idx="43">
                  <c:v>0.74565865304533197</c:v>
                </c:pt>
                <c:pt idx="44">
                  <c:v>0.78782600004333558</c:v>
                </c:pt>
                <c:pt idx="45">
                  <c:v>0.80974967278862031</c:v>
                </c:pt>
                <c:pt idx="46">
                  <c:v>0.81012682266617753</c:v>
                </c:pt>
                <c:pt idx="47">
                  <c:v>0.84931791307233206</c:v>
                </c:pt>
                <c:pt idx="48">
                  <c:v>0.9152511000188539</c:v>
                </c:pt>
                <c:pt idx="49">
                  <c:v>0.98435678816182504</c:v>
                </c:pt>
                <c:pt idx="50">
                  <c:v>0.99552214139476791</c:v>
                </c:pt>
                <c:pt idx="51">
                  <c:v>0.99812091906735811</c:v>
                </c:pt>
                <c:pt idx="52">
                  <c:v>1.0081697838007635</c:v>
                </c:pt>
                <c:pt idx="53">
                  <c:v>1.0043816024242971</c:v>
                </c:pt>
                <c:pt idx="54">
                  <c:v>0.99265514091353568</c:v>
                </c:pt>
                <c:pt idx="55">
                  <c:v>0.97424051613725182</c:v>
                </c:pt>
                <c:pt idx="56">
                  <c:v>0.97712299220296139</c:v>
                </c:pt>
                <c:pt idx="57">
                  <c:v>0.96638027536975679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CD-4E92-B64D-6DF272EAE093}"/>
            </c:ext>
          </c:extLst>
        </c:ser>
        <c:ser>
          <c:idx val="3"/>
          <c:order val="3"/>
          <c:tx>
            <c:strRef>
              <c:f>COMPIL!$B$165</c:f>
              <c:strCache>
                <c:ptCount val="1"/>
                <c:pt idx="0">
                  <c:v>Voiture</c:v>
                </c:pt>
              </c:strCache>
            </c:strRef>
          </c:tx>
          <c:spPr>
            <a:solidFill>
              <a:srgbClr val="FFC000"/>
            </a:solidFill>
          </c:spPr>
          <c:val>
            <c:numRef>
              <c:f>COMPIL!$FI$173:$HN$173</c:f>
              <c:numCache>
                <c:formatCode>0.0</c:formatCode>
                <c:ptCount val="58"/>
                <c:pt idx="0">
                  <c:v>9.1907266529773999</c:v>
                </c:pt>
                <c:pt idx="1">
                  <c:v>9.932115323800506</c:v>
                </c:pt>
                <c:pt idx="2">
                  <c:v>10.563081876753962</c:v>
                </c:pt>
                <c:pt idx="3">
                  <c:v>11.258454319795105</c:v>
                </c:pt>
                <c:pt idx="4">
                  <c:v>12.395877788050562</c:v>
                </c:pt>
                <c:pt idx="5">
                  <c:v>13.345175969727315</c:v>
                </c:pt>
                <c:pt idx="6">
                  <c:v>14.365965579417516</c:v>
                </c:pt>
                <c:pt idx="7">
                  <c:v>15.476312544855141</c:v>
                </c:pt>
                <c:pt idx="8">
                  <c:v>16.600510329736291</c:v>
                </c:pt>
                <c:pt idx="9">
                  <c:v>17.469144107622423</c:v>
                </c:pt>
                <c:pt idx="10">
                  <c:v>18.657433551555105</c:v>
                </c:pt>
                <c:pt idx="11">
                  <c:v>19.95225542802832</c:v>
                </c:pt>
                <c:pt idx="12">
                  <c:v>21.617880085584062</c:v>
                </c:pt>
                <c:pt idx="13">
                  <c:v>24.083787013270111</c:v>
                </c:pt>
                <c:pt idx="14">
                  <c:v>23.672166401551362</c:v>
                </c:pt>
                <c:pt idx="15">
                  <c:v>24.8342651470665</c:v>
                </c:pt>
                <c:pt idx="16">
                  <c:v>26.344579791526744</c:v>
                </c:pt>
                <c:pt idx="17">
                  <c:v>26.951039353681637</c:v>
                </c:pt>
                <c:pt idx="18">
                  <c:v>28.24099335093408</c:v>
                </c:pt>
                <c:pt idx="19">
                  <c:v>28.662446577794277</c:v>
                </c:pt>
                <c:pt idx="20">
                  <c:v>28.944801150810068</c:v>
                </c:pt>
                <c:pt idx="21">
                  <c:v>29.767145286246457</c:v>
                </c:pt>
                <c:pt idx="22">
                  <c:v>29.999678113413466</c:v>
                </c:pt>
                <c:pt idx="23">
                  <c:v>30.230991911483585</c:v>
                </c:pt>
                <c:pt idx="24">
                  <c:v>30.423330875894965</c:v>
                </c:pt>
                <c:pt idx="25">
                  <c:v>29.968165227791928</c:v>
                </c:pt>
                <c:pt idx="26">
                  <c:v>30.896434624885213</c:v>
                </c:pt>
                <c:pt idx="27">
                  <c:v>31.485068431205434</c:v>
                </c:pt>
                <c:pt idx="28">
                  <c:v>33.109190565852465</c:v>
                </c:pt>
                <c:pt idx="29">
                  <c:v>34.067439681725517</c:v>
                </c:pt>
                <c:pt idx="30">
                  <c:v>34.6887091168458</c:v>
                </c:pt>
                <c:pt idx="31">
                  <c:v>35.454141352862194</c:v>
                </c:pt>
                <c:pt idx="32">
                  <c:v>36.929664631492386</c:v>
                </c:pt>
                <c:pt idx="33">
                  <c:v>36.086819201953347</c:v>
                </c:pt>
                <c:pt idx="34">
                  <c:v>36.115732067881702</c:v>
                </c:pt>
                <c:pt idx="35">
                  <c:v>36.138557923879546</c:v>
                </c:pt>
                <c:pt idx="36">
                  <c:v>35.980586606665781</c:v>
                </c:pt>
                <c:pt idx="37">
                  <c:v>36.249326362898273</c:v>
                </c:pt>
                <c:pt idx="38">
                  <c:v>36.436095575870517</c:v>
                </c:pt>
                <c:pt idx="39">
                  <c:v>37.187088130303557</c:v>
                </c:pt>
                <c:pt idx="40">
                  <c:v>36.294758493273761</c:v>
                </c:pt>
                <c:pt idx="41">
                  <c:v>37.177559468298021</c:v>
                </c:pt>
                <c:pt idx="42">
                  <c:v>36.751333548194992</c:v>
                </c:pt>
                <c:pt idx="43">
                  <c:v>37.531543477331596</c:v>
                </c:pt>
                <c:pt idx="44">
                  <c:v>37.51136347356595</c:v>
                </c:pt>
                <c:pt idx="45">
                  <c:v>36.982234336185485</c:v>
                </c:pt>
                <c:pt idx="46">
                  <c:v>36.925148532998037</c:v>
                </c:pt>
                <c:pt idx="47">
                  <c:v>36.662874819172139</c:v>
                </c:pt>
                <c:pt idx="48">
                  <c:v>36.308293552814661</c:v>
                </c:pt>
                <c:pt idx="49">
                  <c:v>36.584265789941618</c:v>
                </c:pt>
                <c:pt idx="50">
                  <c:v>36.739625519852396</c:v>
                </c:pt>
                <c:pt idx="51">
                  <c:v>36.694941626099364</c:v>
                </c:pt>
                <c:pt idx="52">
                  <c:v>37.065005663380894</c:v>
                </c:pt>
                <c:pt idx="53">
                  <c:v>37.266466680823441</c:v>
                </c:pt>
                <c:pt idx="54">
                  <c:v>37.627390232950049</c:v>
                </c:pt>
                <c:pt idx="55">
                  <c:v>37.809969141182883</c:v>
                </c:pt>
                <c:pt idx="56">
                  <c:v>38.698092147695149</c:v>
                </c:pt>
                <c:pt idx="57">
                  <c:v>38.643507905045126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CD-4E92-B64D-6DF272EAE093}"/>
            </c:ext>
          </c:extLst>
        </c:ser>
        <c:ser>
          <c:idx val="6"/>
          <c:order val="4"/>
          <c:tx>
            <c:strRef>
              <c:f>COMPIL!$B$177</c:f>
              <c:strCache>
                <c:ptCount val="1"/>
                <c:pt idx="0">
                  <c:v>Bus &amp; cars</c:v>
                </c:pt>
              </c:strCache>
            </c:strRef>
          </c:tx>
          <c:spPr>
            <a:solidFill>
              <a:srgbClr val="FFFF00"/>
            </a:solidFill>
          </c:spPr>
          <c:val>
            <c:numRef>
              <c:f>COMPIL!$FI$177:$HN$177</c:f>
              <c:numCache>
                <c:formatCode>0.0</c:formatCode>
                <c:ptCount val="58"/>
                <c:pt idx="0">
                  <c:v>0.71551784191730516</c:v>
                </c:pt>
                <c:pt idx="1">
                  <c:v>0.7715029275673736</c:v>
                </c:pt>
                <c:pt idx="2">
                  <c:v>0.86221744880645201</c:v>
                </c:pt>
                <c:pt idx="3">
                  <c:v>0.94836185314376065</c:v>
                </c:pt>
                <c:pt idx="4">
                  <c:v>1.0641410126717741</c:v>
                </c:pt>
                <c:pt idx="5">
                  <c:v>1.1540352973241956</c:v>
                </c:pt>
                <c:pt idx="6">
                  <c:v>1.2683411913064166</c:v>
                </c:pt>
                <c:pt idx="7">
                  <c:v>1.3760037058370573</c:v>
                </c:pt>
                <c:pt idx="8">
                  <c:v>1.512575510071857</c:v>
                </c:pt>
                <c:pt idx="9">
                  <c:v>1.6451432638395413</c:v>
                </c:pt>
                <c:pt idx="10">
                  <c:v>1.7779892742869461</c:v>
                </c:pt>
                <c:pt idx="11">
                  <c:v>1.8887084432744086</c:v>
                </c:pt>
                <c:pt idx="12">
                  <c:v>2.1803162312825348</c:v>
                </c:pt>
                <c:pt idx="13">
                  <c:v>2.6030984042606855</c:v>
                </c:pt>
                <c:pt idx="14">
                  <c:v>2.6681915654825392</c:v>
                </c:pt>
                <c:pt idx="15">
                  <c:v>2.693915065919231</c:v>
                </c:pt>
                <c:pt idx="16">
                  <c:v>2.9878630428146686</c:v>
                </c:pt>
                <c:pt idx="17">
                  <c:v>3.1560539314260585</c:v>
                </c:pt>
                <c:pt idx="18">
                  <c:v>3.3243847605837415</c:v>
                </c:pt>
                <c:pt idx="19">
                  <c:v>3.4790337318829061</c:v>
                </c:pt>
                <c:pt idx="20">
                  <c:v>3.4516958901618069</c:v>
                </c:pt>
                <c:pt idx="21">
                  <c:v>3.5420802490935723</c:v>
                </c:pt>
                <c:pt idx="22">
                  <c:v>3.5166974290006219</c:v>
                </c:pt>
                <c:pt idx="23">
                  <c:v>3.3662164166875392</c:v>
                </c:pt>
                <c:pt idx="24">
                  <c:v>3.3023856192006056</c:v>
                </c:pt>
                <c:pt idx="25">
                  <c:v>3.2152087233176352</c:v>
                </c:pt>
                <c:pt idx="26">
                  <c:v>3.2877008778316394</c:v>
                </c:pt>
                <c:pt idx="27">
                  <c:v>3.2645175530500001</c:v>
                </c:pt>
                <c:pt idx="28">
                  <c:v>3.3753037096932168</c:v>
                </c:pt>
                <c:pt idx="29">
                  <c:v>3.4583294878338533</c:v>
                </c:pt>
                <c:pt idx="30">
                  <c:v>3.4924597624783074</c:v>
                </c:pt>
                <c:pt idx="31">
                  <c:v>3.6409854676456783</c:v>
                </c:pt>
                <c:pt idx="32">
                  <c:v>3.8000141863530263</c:v>
                </c:pt>
                <c:pt idx="33">
                  <c:v>3.8443909151547033</c:v>
                </c:pt>
                <c:pt idx="34">
                  <c:v>3.7493499997730431</c:v>
                </c:pt>
                <c:pt idx="35">
                  <c:v>3.6271484380112207</c:v>
                </c:pt>
                <c:pt idx="36">
                  <c:v>3.6251479443230221</c:v>
                </c:pt>
                <c:pt idx="37">
                  <c:v>3.6854497842377718</c:v>
                </c:pt>
                <c:pt idx="38">
                  <c:v>3.6442532175082367</c:v>
                </c:pt>
                <c:pt idx="39">
                  <c:v>3.5294410911109284</c:v>
                </c:pt>
                <c:pt idx="40">
                  <c:v>3.6552832893807876</c:v>
                </c:pt>
                <c:pt idx="41">
                  <c:v>3.6135919734147031</c:v>
                </c:pt>
                <c:pt idx="42">
                  <c:v>3.4599252359101134</c:v>
                </c:pt>
                <c:pt idx="43">
                  <c:v>3.5005895122938955</c:v>
                </c:pt>
                <c:pt idx="44">
                  <c:v>3.5034598523073925</c:v>
                </c:pt>
                <c:pt idx="45">
                  <c:v>3.5916718598757633</c:v>
                </c:pt>
                <c:pt idx="46">
                  <c:v>3.5838818013066924</c:v>
                </c:pt>
                <c:pt idx="47">
                  <c:v>3.6308444699368363</c:v>
                </c:pt>
                <c:pt idx="48">
                  <c:v>3.8671237370303353</c:v>
                </c:pt>
                <c:pt idx="49">
                  <c:v>3.8694244792887997</c:v>
                </c:pt>
                <c:pt idx="50">
                  <c:v>3.8870221799881577</c:v>
                </c:pt>
                <c:pt idx="51">
                  <c:v>3.9437405615736858</c:v>
                </c:pt>
                <c:pt idx="52">
                  <c:v>4.0126710600734379</c:v>
                </c:pt>
                <c:pt idx="53">
                  <c:v>4.0689333614135279</c:v>
                </c:pt>
                <c:pt idx="54">
                  <c:v>4.1402624534874661</c:v>
                </c:pt>
                <c:pt idx="55">
                  <c:v>4.2088299721130582</c:v>
                </c:pt>
                <c:pt idx="56">
                  <c:v>4.1657486911402462</c:v>
                </c:pt>
                <c:pt idx="57">
                  <c:v>4.117553586648758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CD-4E92-B64D-6DF272EAE093}"/>
            </c:ext>
          </c:extLst>
        </c:ser>
        <c:ser>
          <c:idx val="7"/>
          <c:order val="5"/>
          <c:tx>
            <c:strRef>
              <c:f>COMPIL!$B$183</c:f>
              <c:strCache>
                <c:ptCount val="1"/>
                <c:pt idx="0">
                  <c:v>Ferroviaire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COMPIL!$FI$183:$HN$183</c:f>
              <c:numCache>
                <c:formatCode>0.0</c:formatCode>
                <c:ptCount val="58"/>
                <c:pt idx="0">
                  <c:v>2.5348543142947086</c:v>
                </c:pt>
                <c:pt idx="1">
                  <c:v>2.5070243444216169</c:v>
                </c:pt>
                <c:pt idx="2">
                  <c:v>2.5659756897911081</c:v>
                </c:pt>
                <c:pt idx="3">
                  <c:v>2.5901680130719522</c:v>
                </c:pt>
                <c:pt idx="4">
                  <c:v>2.6210655429987626</c:v>
                </c:pt>
                <c:pt idx="5">
                  <c:v>2.5777688107353001</c:v>
                </c:pt>
                <c:pt idx="6">
                  <c:v>2.5695179540406494</c:v>
                </c:pt>
                <c:pt idx="7">
                  <c:v>2.5089656458260783</c:v>
                </c:pt>
                <c:pt idx="8">
                  <c:v>2.2994301426646793</c:v>
                </c:pt>
                <c:pt idx="9">
                  <c:v>2.4082420889758991</c:v>
                </c:pt>
                <c:pt idx="10">
                  <c:v>2.3815259355502429</c:v>
                </c:pt>
                <c:pt idx="11">
                  <c:v>2.3557458693623121</c:v>
                </c:pt>
                <c:pt idx="12">
                  <c:v>2.391378460805754</c:v>
                </c:pt>
                <c:pt idx="13">
                  <c:v>2.4169828738701371</c:v>
                </c:pt>
                <c:pt idx="14">
                  <c:v>2.4873102321694787</c:v>
                </c:pt>
                <c:pt idx="15">
                  <c:v>2.588009558835159</c:v>
                </c:pt>
                <c:pt idx="16">
                  <c:v>2.5978088191527671</c:v>
                </c:pt>
                <c:pt idx="17">
                  <c:v>2.5755726549466758</c:v>
                </c:pt>
                <c:pt idx="18">
                  <c:v>2.6779741903464789</c:v>
                </c:pt>
                <c:pt idx="19">
                  <c:v>2.674567722652498</c:v>
                </c:pt>
                <c:pt idx="20">
                  <c:v>2.6903794509380679</c:v>
                </c:pt>
                <c:pt idx="21">
                  <c:v>2.7313861100177634</c:v>
                </c:pt>
                <c:pt idx="22">
                  <c:v>2.7153625247487936</c:v>
                </c:pt>
                <c:pt idx="23">
                  <c:v>2.7729193169318855</c:v>
                </c:pt>
                <c:pt idx="24">
                  <c:v>2.8483650934950537</c:v>
                </c:pt>
                <c:pt idx="25">
                  <c:v>2.882667015490068</c:v>
                </c:pt>
                <c:pt idx="26">
                  <c:v>2.8318162134426346</c:v>
                </c:pt>
                <c:pt idx="27">
                  <c:v>2.8235158183399798</c:v>
                </c:pt>
                <c:pt idx="28">
                  <c:v>2.92348220957959</c:v>
                </c:pt>
                <c:pt idx="29">
                  <c:v>3.0159994665821661</c:v>
                </c:pt>
                <c:pt idx="30">
                  <c:v>3.0670642871749103</c:v>
                </c:pt>
                <c:pt idx="31">
                  <c:v>3.0001281079963684</c:v>
                </c:pt>
                <c:pt idx="32">
                  <c:v>3.0236730017203497</c:v>
                </c:pt>
                <c:pt idx="33">
                  <c:v>2.8468163060431895</c:v>
                </c:pt>
                <c:pt idx="34">
                  <c:v>2.8247728957860914</c:v>
                </c:pt>
                <c:pt idx="35">
                  <c:v>2.5071639620285042</c:v>
                </c:pt>
                <c:pt idx="36">
                  <c:v>2.633913452387775</c:v>
                </c:pt>
                <c:pt idx="37">
                  <c:v>2.684806089534352</c:v>
                </c:pt>
                <c:pt idx="38">
                  <c:v>2.7967398354946904</c:v>
                </c:pt>
                <c:pt idx="39">
                  <c:v>2.8615600424026764</c:v>
                </c:pt>
                <c:pt idx="40">
                  <c:v>3.0715407711022742</c:v>
                </c:pt>
                <c:pt idx="41">
                  <c:v>3.0649706058662201</c:v>
                </c:pt>
                <c:pt idx="42">
                  <c:v>3.0963228420959621</c:v>
                </c:pt>
                <c:pt idx="43">
                  <c:v>3.0108096269670743</c:v>
                </c:pt>
                <c:pt idx="44">
                  <c:v>3.1893173021089991</c:v>
                </c:pt>
                <c:pt idx="45">
                  <c:v>3.2473302787226386</c:v>
                </c:pt>
                <c:pt idx="46">
                  <c:v>3.382848498820918</c:v>
                </c:pt>
                <c:pt idx="47">
                  <c:v>3.4456296936810284</c:v>
                </c:pt>
                <c:pt idx="48">
                  <c:v>3.6161942881896207</c:v>
                </c:pt>
                <c:pt idx="49">
                  <c:v>3.5900496314707229</c:v>
                </c:pt>
                <c:pt idx="50">
                  <c:v>3.6145881640518422</c:v>
                </c:pt>
                <c:pt idx="51">
                  <c:v>3.7322436185251253</c:v>
                </c:pt>
                <c:pt idx="52">
                  <c:v>3.8150390722409186</c:v>
                </c:pt>
                <c:pt idx="53">
                  <c:v>3.8241877438994702</c:v>
                </c:pt>
                <c:pt idx="54">
                  <c:v>3.8228460016861097</c:v>
                </c:pt>
                <c:pt idx="55">
                  <c:v>3.8424923091277301</c:v>
                </c:pt>
                <c:pt idx="56">
                  <c:v>3.8338870919288595</c:v>
                </c:pt>
                <c:pt idx="57">
                  <c:v>3.9801501848642968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CD-4E92-B64D-6DF272EAE093}"/>
            </c:ext>
          </c:extLst>
        </c:ser>
        <c:ser>
          <c:idx val="8"/>
          <c:order val="6"/>
          <c:tx>
            <c:strRef>
              <c:f>COMPIL!$B$192</c:f>
              <c:strCache>
                <c:ptCount val="1"/>
                <c:pt idx="0">
                  <c:v>Avion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COMPIL!$FI$192:$HN$192</c:f>
              <c:numCache>
                <c:formatCode>0.00</c:formatCode>
                <c:ptCount val="58"/>
                <c:pt idx="0">
                  <c:v>6.3611918167973472E-2</c:v>
                </c:pt>
                <c:pt idx="1">
                  <c:v>6.1946011176160706E-2</c:v>
                </c:pt>
                <c:pt idx="2">
                  <c:v>5.821136338254157E-2</c:v>
                </c:pt>
                <c:pt idx="3">
                  <c:v>5.6374148254301225E-2</c:v>
                </c:pt>
                <c:pt idx="4">
                  <c:v>5.9847520393307936E-2</c:v>
                </c:pt>
                <c:pt idx="5">
                  <c:v>6.249358414908112E-2</c:v>
                </c:pt>
                <c:pt idx="6">
                  <c:v>7.1752792055282011E-2</c:v>
                </c:pt>
                <c:pt idx="7">
                  <c:v>7.964021049402964E-2</c:v>
                </c:pt>
                <c:pt idx="8">
                  <c:v>7.4186564790501217E-2</c:v>
                </c:pt>
                <c:pt idx="9">
                  <c:v>8.6793691855294772E-2</c:v>
                </c:pt>
                <c:pt idx="10">
                  <c:v>9.602611402902006E-2</c:v>
                </c:pt>
                <c:pt idx="11">
                  <c:v>9.7105418751990955E-2</c:v>
                </c:pt>
                <c:pt idx="12">
                  <c:v>0.11605714250961781</c:v>
                </c:pt>
                <c:pt idx="13">
                  <c:v>0.12766107862064127</c:v>
                </c:pt>
                <c:pt idx="14">
                  <c:v>0.13720857581296469</c:v>
                </c:pt>
                <c:pt idx="15">
                  <c:v>0.14450399010714468</c:v>
                </c:pt>
                <c:pt idx="16">
                  <c:v>0.15238598943010268</c:v>
                </c:pt>
                <c:pt idx="17">
                  <c:v>0.16220672894508381</c:v>
                </c:pt>
                <c:pt idx="18">
                  <c:v>0.17854431370433133</c:v>
                </c:pt>
                <c:pt idx="19">
                  <c:v>0.18711844868196817</c:v>
                </c:pt>
                <c:pt idx="20">
                  <c:v>0.19131156932504434</c:v>
                </c:pt>
                <c:pt idx="21">
                  <c:v>0.20066800308898575</c:v>
                </c:pt>
                <c:pt idx="22">
                  <c:v>0.20311729386294319</c:v>
                </c:pt>
                <c:pt idx="23">
                  <c:v>0.20436226187340847</c:v>
                </c:pt>
                <c:pt idx="24">
                  <c:v>0.2012597268938392</c:v>
                </c:pt>
                <c:pt idx="25">
                  <c:v>0.20553076204319032</c:v>
                </c:pt>
                <c:pt idx="26">
                  <c:v>0.20411608742735704</c:v>
                </c:pt>
                <c:pt idx="27">
                  <c:v>0.22584562416630449</c:v>
                </c:pt>
                <c:pt idx="28">
                  <c:v>0.23889671226159945</c:v>
                </c:pt>
                <c:pt idx="29">
                  <c:v>0.25444939446045522</c:v>
                </c:pt>
                <c:pt idx="30">
                  <c:v>0.25547525448334651</c:v>
                </c:pt>
                <c:pt idx="31">
                  <c:v>0.24318039165112251</c:v>
                </c:pt>
                <c:pt idx="32">
                  <c:v>0.28908157880317709</c:v>
                </c:pt>
                <c:pt idx="33">
                  <c:v>0.29951336535310846</c:v>
                </c:pt>
                <c:pt idx="34">
                  <c:v>0.32465525338710144</c:v>
                </c:pt>
                <c:pt idx="35">
                  <c:v>0.33514625415969146</c:v>
                </c:pt>
                <c:pt idx="36">
                  <c:v>0.36286011330451073</c:v>
                </c:pt>
                <c:pt idx="37">
                  <c:v>0.3758562494339453</c:v>
                </c:pt>
                <c:pt idx="38">
                  <c:v>0.39704775322747304</c:v>
                </c:pt>
                <c:pt idx="39">
                  <c:v>0.43551120980314872</c:v>
                </c:pt>
                <c:pt idx="40">
                  <c:v>0.47356578784859582</c:v>
                </c:pt>
                <c:pt idx="41">
                  <c:v>0.46143356368048372</c:v>
                </c:pt>
                <c:pt idx="42">
                  <c:v>0.46471901370368046</c:v>
                </c:pt>
                <c:pt idx="43">
                  <c:v>0.45585177302099134</c:v>
                </c:pt>
                <c:pt idx="44">
                  <c:v>0.49512854174089871</c:v>
                </c:pt>
                <c:pt idx="45">
                  <c:v>0.51987158868246952</c:v>
                </c:pt>
                <c:pt idx="46">
                  <c:v>0.53685370923319131</c:v>
                </c:pt>
                <c:pt idx="47">
                  <c:v>0.56152238303908963</c:v>
                </c:pt>
                <c:pt idx="48">
                  <c:v>0.57074380100751265</c:v>
                </c:pt>
                <c:pt idx="49">
                  <c:v>0.5431838691048132</c:v>
                </c:pt>
                <c:pt idx="50">
                  <c:v>0.55203046842143921</c:v>
                </c:pt>
                <c:pt idx="51">
                  <c:v>0.57973738927349172</c:v>
                </c:pt>
                <c:pt idx="52">
                  <c:v>0.59085498040443074</c:v>
                </c:pt>
                <c:pt idx="53">
                  <c:v>0.60598655661832335</c:v>
                </c:pt>
                <c:pt idx="54">
                  <c:v>0.61537044298503452</c:v>
                </c:pt>
                <c:pt idx="55">
                  <c:v>0.63251716771748312</c:v>
                </c:pt>
                <c:pt idx="56">
                  <c:v>0.63488731996926806</c:v>
                </c:pt>
                <c:pt idx="57">
                  <c:v>0.66703092116116258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CD-4E92-B64D-6DF272EAE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84544"/>
        <c:axId val="45886080"/>
      </c:areaChart>
      <c:catAx>
        <c:axId val="4588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45886080"/>
        <c:crosses val="autoZero"/>
        <c:auto val="1"/>
        <c:lblAlgn val="ctr"/>
        <c:lblOffset val="100"/>
        <c:tickLblSkip val="5"/>
        <c:noMultiLvlLbl val="0"/>
      </c:catAx>
      <c:valAx>
        <c:axId val="45886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Temps de transport (min/jour)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458845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912908496732026"/>
          <c:y val="0.22800300925925923"/>
          <c:w val="0.25839869281045752"/>
          <c:h val="0.37212291666666669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>
              <a:lumMod val="50000"/>
              <a:lumOff val="50000"/>
            </a:sysClr>
          </a:solidFill>
        </a:ln>
      </c:spPr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r-FR" sz="1400" dirty="0"/>
              <a:t>Report d’infrastructures</a:t>
            </a:r>
            <a:r>
              <a:rPr lang="fr-FR" sz="1400" baseline="0" dirty="0"/>
              <a:t> sur route</a:t>
            </a:r>
            <a:endParaRPr lang="fr-FR" sz="1400" dirty="0"/>
          </a:p>
        </c:rich>
      </c:tx>
      <c:layout>
        <c:manualLayout>
          <c:xMode val="edge"/>
          <c:yMode val="edge"/>
          <c:x val="0.20207222222222218"/>
          <c:y val="2.93981481481481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413995726495726"/>
          <c:y val="7.7858796296296301E-2"/>
          <c:w val="0.76872329059829059"/>
          <c:h val="0.83345300925925936"/>
        </c:manualLayout>
      </c:layout>
      <c:areaChart>
        <c:grouping val="percentStacked"/>
        <c:varyColors val="0"/>
        <c:ser>
          <c:idx val="0"/>
          <c:order val="0"/>
          <c:tx>
            <c:strRef>
              <c:f>COMPIL!$C$166</c:f>
              <c:strCache>
                <c:ptCount val="1"/>
                <c:pt idx="0">
                  <c:v>Autoroute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COMPIL!$FI$1:$HN$1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COMPIL!$FI$166:$HN$166</c:f>
              <c:numCache>
                <c:formatCode>0.0</c:formatCode>
                <c:ptCount val="58"/>
                <c:pt idx="0">
                  <c:v>0.22444935053937062</c:v>
                </c:pt>
                <c:pt idx="1">
                  <c:v>0.23472615940638719</c:v>
                </c:pt>
                <c:pt idx="2">
                  <c:v>0.26421503324968809</c:v>
                </c:pt>
                <c:pt idx="3">
                  <c:v>0.29814887776424709</c:v>
                </c:pt>
                <c:pt idx="4">
                  <c:v>0.34539048490037505</c:v>
                </c:pt>
                <c:pt idx="5">
                  <c:v>0.38905777024197818</c:v>
                </c:pt>
                <c:pt idx="6">
                  <c:v>0.44625390627409689</c:v>
                </c:pt>
                <c:pt idx="7">
                  <c:v>0.51189881603577603</c:v>
                </c:pt>
                <c:pt idx="8">
                  <c:v>0.58044077861292875</c:v>
                </c:pt>
                <c:pt idx="9">
                  <c:v>0.64270127150090239</c:v>
                </c:pt>
                <c:pt idx="10">
                  <c:v>0.72033958910481799</c:v>
                </c:pt>
                <c:pt idx="11">
                  <c:v>0.94051871797963438</c:v>
                </c:pt>
                <c:pt idx="12">
                  <c:v>1.1927538535501407</c:v>
                </c:pt>
                <c:pt idx="13">
                  <c:v>1.5217061143304595</c:v>
                </c:pt>
                <c:pt idx="14">
                  <c:v>1.6825362802636468</c:v>
                </c:pt>
                <c:pt idx="15">
                  <c:v>1.946639128930473</c:v>
                </c:pt>
                <c:pt idx="16">
                  <c:v>2.2050630613520523</c:v>
                </c:pt>
                <c:pt idx="17">
                  <c:v>2.4054364834593991</c:v>
                </c:pt>
                <c:pt idx="18">
                  <c:v>2.6753354636830009</c:v>
                </c:pt>
                <c:pt idx="19">
                  <c:v>2.8579008461279418</c:v>
                </c:pt>
                <c:pt idx="20">
                  <c:v>3.0244501672005919</c:v>
                </c:pt>
                <c:pt idx="21">
                  <c:v>3.2202126616337527</c:v>
                </c:pt>
                <c:pt idx="22">
                  <c:v>3.3560927796986908</c:v>
                </c:pt>
                <c:pt idx="23">
                  <c:v>3.4987051666179867</c:v>
                </c:pt>
                <c:pt idx="24">
                  <c:v>3.6317582511228541</c:v>
                </c:pt>
                <c:pt idx="25">
                  <c:v>3.6957470701309223</c:v>
                </c:pt>
                <c:pt idx="26">
                  <c:v>3.9375741173392145</c:v>
                </c:pt>
                <c:pt idx="27">
                  <c:v>4.1536078693215934</c:v>
                </c:pt>
                <c:pt idx="28">
                  <c:v>4.4994559328394672</c:v>
                </c:pt>
                <c:pt idx="29">
                  <c:v>4.8059954197580224</c:v>
                </c:pt>
                <c:pt idx="30">
                  <c:v>5.0281291336574485</c:v>
                </c:pt>
                <c:pt idx="31">
                  <c:v>5.3401191486552415</c:v>
                </c:pt>
                <c:pt idx="32">
                  <c:v>5.4627093616816955</c:v>
                </c:pt>
                <c:pt idx="33">
                  <c:v>5.6112434263965962</c:v>
                </c:pt>
                <c:pt idx="34">
                  <c:v>5.9052853162627734</c:v>
                </c:pt>
                <c:pt idx="35">
                  <c:v>6.10543627112063</c:v>
                </c:pt>
                <c:pt idx="36">
                  <c:v>6.3132877407549026</c:v>
                </c:pt>
                <c:pt idx="37">
                  <c:v>6.4333667522320805</c:v>
                </c:pt>
                <c:pt idx="38">
                  <c:v>6.626888928268782</c:v>
                </c:pt>
                <c:pt idx="39">
                  <c:v>6.8619744633731843</c:v>
                </c:pt>
                <c:pt idx="40">
                  <c:v>6.9053305721109153</c:v>
                </c:pt>
                <c:pt idx="41">
                  <c:v>7.2557713218695197</c:v>
                </c:pt>
                <c:pt idx="42">
                  <c:v>7.3838593814398994</c:v>
                </c:pt>
                <c:pt idx="43">
                  <c:v>7.6159931486792898</c:v>
                </c:pt>
                <c:pt idx="44">
                  <c:v>7.7939642855362061</c:v>
                </c:pt>
                <c:pt idx="45">
                  <c:v>7.7625470171165807</c:v>
                </c:pt>
                <c:pt idx="46">
                  <c:v>7.8778099710208505</c:v>
                </c:pt>
                <c:pt idx="47">
                  <c:v>8.0334363547398784</c:v>
                </c:pt>
                <c:pt idx="48">
                  <c:v>7.96271045625629</c:v>
                </c:pt>
                <c:pt idx="49">
                  <c:v>8.1529982907706167</c:v>
                </c:pt>
                <c:pt idx="50">
                  <c:v>8.3160573431488718</c:v>
                </c:pt>
                <c:pt idx="51">
                  <c:v>8.4416309031217178</c:v>
                </c:pt>
                <c:pt idx="52">
                  <c:v>8.4464374804810838</c:v>
                </c:pt>
                <c:pt idx="53">
                  <c:v>8.5140257279617781</c:v>
                </c:pt>
                <c:pt idx="54">
                  <c:v>8.7500425621007736</c:v>
                </c:pt>
                <c:pt idx="55">
                  <c:v>9.0234942255686423</c:v>
                </c:pt>
                <c:pt idx="56">
                  <c:v>9.1268614676485527</c:v>
                </c:pt>
                <c:pt idx="57">
                  <c:v>9.2972756883581695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9-4C23-8423-3945C9EC0D5E}"/>
            </c:ext>
          </c:extLst>
        </c:ser>
        <c:ser>
          <c:idx val="1"/>
          <c:order val="1"/>
          <c:tx>
            <c:strRef>
              <c:f>COMPIL!$C$167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FF9933"/>
            </a:solidFill>
          </c:spPr>
          <c:cat>
            <c:numRef>
              <c:f>COMPIL!$FI$1:$HN$1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COMPIL!$FI$167:$HN$167</c:f>
              <c:numCache>
                <c:formatCode>0.0</c:formatCode>
                <c:ptCount val="58"/>
                <c:pt idx="0">
                  <c:v>4.1840582899445318</c:v>
                </c:pt>
                <c:pt idx="1">
                  <c:v>4.5174358376099102</c:v>
                </c:pt>
                <c:pt idx="2">
                  <c:v>4.8294303015998441</c:v>
                </c:pt>
                <c:pt idx="3">
                  <c:v>5.1732275819454827</c:v>
                </c:pt>
                <c:pt idx="4">
                  <c:v>5.7150247347352359</c:v>
                </c:pt>
                <c:pt idx="5">
                  <c:v>6.1664571718488794</c:v>
                </c:pt>
                <c:pt idx="6">
                  <c:v>6.6388966156864617</c:v>
                </c:pt>
                <c:pt idx="7">
                  <c:v>7.1536748539147261</c:v>
                </c:pt>
                <c:pt idx="8">
                  <c:v>7.6645622237523297</c:v>
                </c:pt>
                <c:pt idx="9">
                  <c:v>8.0476756802046499</c:v>
                </c:pt>
                <c:pt idx="10">
                  <c:v>8.5767199473796634</c:v>
                </c:pt>
                <c:pt idx="11">
                  <c:v>9.0704046847757738</c:v>
                </c:pt>
                <c:pt idx="12">
                  <c:v>9.7110980569969954</c:v>
                </c:pt>
                <c:pt idx="13">
                  <c:v>10.732118979999274</c:v>
                </c:pt>
                <c:pt idx="14">
                  <c:v>10.474127383594388</c:v>
                </c:pt>
                <c:pt idx="15">
                  <c:v>10.878121492812683</c:v>
                </c:pt>
                <c:pt idx="16">
                  <c:v>11.445350891873101</c:v>
                </c:pt>
                <c:pt idx="17">
                  <c:v>11.638038832530881</c:v>
                </c:pt>
                <c:pt idx="18">
                  <c:v>12.122529379820342</c:v>
                </c:pt>
                <c:pt idx="19">
                  <c:v>12.155084312258399</c:v>
                </c:pt>
                <c:pt idx="20">
                  <c:v>12.114370443402077</c:v>
                </c:pt>
                <c:pt idx="21">
                  <c:v>12.393505684372116</c:v>
                </c:pt>
                <c:pt idx="22">
                  <c:v>12.420031953941823</c:v>
                </c:pt>
                <c:pt idx="23">
                  <c:v>12.453613215126905</c:v>
                </c:pt>
                <c:pt idx="24">
                  <c:v>12.471532864738951</c:v>
                </c:pt>
                <c:pt idx="25">
                  <c:v>12.211668156695374</c:v>
                </c:pt>
                <c:pt idx="26">
                  <c:v>12.457877758303868</c:v>
                </c:pt>
                <c:pt idx="27">
                  <c:v>12.544064557194412</c:v>
                </c:pt>
                <c:pt idx="28">
                  <c:v>13.053900770530587</c:v>
                </c:pt>
                <c:pt idx="29">
                  <c:v>13.250824102842438</c:v>
                </c:pt>
                <c:pt idx="30">
                  <c:v>13.317660640139957</c:v>
                </c:pt>
                <c:pt idx="31">
                  <c:v>13.428766176778845</c:v>
                </c:pt>
                <c:pt idx="32">
                  <c:v>14.072578737287587</c:v>
                </c:pt>
                <c:pt idx="33">
                  <c:v>13.464490309118281</c:v>
                </c:pt>
                <c:pt idx="34">
                  <c:v>13.265413068395921</c:v>
                </c:pt>
                <c:pt idx="35">
                  <c:v>13.120183457596221</c:v>
                </c:pt>
                <c:pt idx="36">
                  <c:v>12.75636225602085</c:v>
                </c:pt>
                <c:pt idx="37">
                  <c:v>12.99747061472773</c:v>
                </c:pt>
                <c:pt idx="38">
                  <c:v>13.093658520005551</c:v>
                </c:pt>
                <c:pt idx="39">
                  <c:v>12.862019010206192</c:v>
                </c:pt>
                <c:pt idx="40">
                  <c:v>12.270304433926144</c:v>
                </c:pt>
                <c:pt idx="41">
                  <c:v>12.869972471464578</c:v>
                </c:pt>
                <c:pt idx="42">
                  <c:v>12.670405489180302</c:v>
                </c:pt>
                <c:pt idx="43">
                  <c:v>13.021651818142237</c:v>
                </c:pt>
                <c:pt idx="44">
                  <c:v>12.934896835300597</c:v>
                </c:pt>
                <c:pt idx="45">
                  <c:v>12.600687817781838</c:v>
                </c:pt>
                <c:pt idx="46">
                  <c:v>12.432379948952294</c:v>
                </c:pt>
                <c:pt idx="47">
                  <c:v>12.306409871405595</c:v>
                </c:pt>
                <c:pt idx="48">
                  <c:v>12.065360057591439</c:v>
                </c:pt>
                <c:pt idx="49">
                  <c:v>12.030174683230788</c:v>
                </c:pt>
                <c:pt idx="50">
                  <c:v>12.058305285494699</c:v>
                </c:pt>
                <c:pt idx="51">
                  <c:v>11.934491132056213</c:v>
                </c:pt>
                <c:pt idx="52">
                  <c:v>12.133195555413261</c:v>
                </c:pt>
                <c:pt idx="53">
                  <c:v>12.22678701875585</c:v>
                </c:pt>
                <c:pt idx="54">
                  <c:v>12.2661872479447</c:v>
                </c:pt>
                <c:pt idx="55">
                  <c:v>12.302304643959339</c:v>
                </c:pt>
                <c:pt idx="56">
                  <c:v>12.928648072123533</c:v>
                </c:pt>
                <c:pt idx="57">
                  <c:v>12.774892640066334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9-4C23-8423-3945C9EC0D5E}"/>
            </c:ext>
          </c:extLst>
        </c:ser>
        <c:ser>
          <c:idx val="2"/>
          <c:order val="2"/>
          <c:tx>
            <c:strRef>
              <c:f>COMPIL!$C$168</c:f>
              <c:strCache>
                <c:ptCount val="1"/>
                <c:pt idx="0">
                  <c:v>Urbain</c:v>
                </c:pt>
              </c:strCache>
            </c:strRef>
          </c:tx>
          <c:spPr>
            <a:solidFill>
              <a:srgbClr val="FFCC00"/>
            </a:solidFill>
          </c:spPr>
          <c:cat>
            <c:numRef>
              <c:f>COMPIL!$FI$1:$HN$1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COMPIL!$FI$168:$HN$168</c:f>
              <c:numCache>
                <c:formatCode>0.0</c:formatCode>
                <c:ptCount val="58"/>
                <c:pt idx="0">
                  <c:v>3.7365407938835773</c:v>
                </c:pt>
                <c:pt idx="1">
                  <c:v>4.0548354066424306</c:v>
                </c:pt>
                <c:pt idx="2">
                  <c:v>4.335049025244218</c:v>
                </c:pt>
                <c:pt idx="3">
                  <c:v>4.6473554697588728</c:v>
                </c:pt>
                <c:pt idx="4">
                  <c:v>5.1411731988031448</c:v>
                </c:pt>
                <c:pt idx="5">
                  <c:v>5.5519614170719604</c:v>
                </c:pt>
                <c:pt idx="6">
                  <c:v>5.9887937773679241</c:v>
                </c:pt>
                <c:pt idx="7">
                  <c:v>6.4621855670712849</c:v>
                </c:pt>
                <c:pt idx="8">
                  <c:v>6.9349351432439201</c:v>
                </c:pt>
                <c:pt idx="9">
                  <c:v>7.2981732836821038</c:v>
                </c:pt>
                <c:pt idx="10">
                  <c:v>7.7975686094306855</c:v>
                </c:pt>
                <c:pt idx="11">
                  <c:v>8.2883772736944437</c:v>
                </c:pt>
                <c:pt idx="12">
                  <c:v>8.9129034446889666</c:v>
                </c:pt>
                <c:pt idx="13">
                  <c:v>9.7422722930154233</c:v>
                </c:pt>
                <c:pt idx="14">
                  <c:v>9.382039050960989</c:v>
                </c:pt>
                <c:pt idx="15">
                  <c:v>9.7501486136374211</c:v>
                </c:pt>
                <c:pt idx="16">
                  <c:v>10.2872536049254</c:v>
                </c:pt>
                <c:pt idx="17">
                  <c:v>10.509829840880588</c:v>
                </c:pt>
                <c:pt idx="18">
                  <c:v>11.000916508403725</c:v>
                </c:pt>
                <c:pt idx="19">
                  <c:v>11.058766021679135</c:v>
                </c:pt>
                <c:pt idx="20">
                  <c:v>11.040301363372649</c:v>
                </c:pt>
                <c:pt idx="21">
                  <c:v>11.253860275705488</c:v>
                </c:pt>
                <c:pt idx="22">
                  <c:v>11.235668007426579</c:v>
                </c:pt>
                <c:pt idx="23">
                  <c:v>11.229284568588723</c:v>
                </c:pt>
                <c:pt idx="24">
                  <c:v>11.200016148221373</c:v>
                </c:pt>
                <c:pt idx="25">
                  <c:v>10.91436303261292</c:v>
                </c:pt>
                <c:pt idx="26">
                  <c:v>11.153127130410091</c:v>
                </c:pt>
                <c:pt idx="27">
                  <c:v>11.244336943539256</c:v>
                </c:pt>
                <c:pt idx="28">
                  <c:v>11.684104301516282</c:v>
                </c:pt>
                <c:pt idx="29">
                  <c:v>11.896004555602198</c:v>
                </c:pt>
                <c:pt idx="30">
                  <c:v>12.042535766794677</c:v>
                </c:pt>
                <c:pt idx="31">
                  <c:v>12.153870857259101</c:v>
                </c:pt>
                <c:pt idx="32">
                  <c:v>12.788058967987501</c:v>
                </c:pt>
                <c:pt idx="33">
                  <c:v>12.53177888264017</c:v>
                </c:pt>
                <c:pt idx="34">
                  <c:v>12.499238560686353</c:v>
                </c:pt>
                <c:pt idx="35">
                  <c:v>12.540857232819047</c:v>
                </c:pt>
                <c:pt idx="36">
                  <c:v>12.59262666896826</c:v>
                </c:pt>
                <c:pt idx="37">
                  <c:v>12.415931559991934</c:v>
                </c:pt>
                <c:pt idx="38">
                  <c:v>12.356688439285609</c:v>
                </c:pt>
                <c:pt idx="39">
                  <c:v>13.031768773549404</c:v>
                </c:pt>
                <c:pt idx="40">
                  <c:v>12.801181769261374</c:v>
                </c:pt>
                <c:pt idx="41">
                  <c:v>12.633749683785313</c:v>
                </c:pt>
                <c:pt idx="42">
                  <c:v>12.278921347821656</c:v>
                </c:pt>
                <c:pt idx="43">
                  <c:v>12.339752714831729</c:v>
                </c:pt>
                <c:pt idx="44">
                  <c:v>12.211975033469596</c:v>
                </c:pt>
                <c:pt idx="45">
                  <c:v>11.964034460277167</c:v>
                </c:pt>
                <c:pt idx="46">
                  <c:v>11.885186365920196</c:v>
                </c:pt>
                <c:pt idx="47">
                  <c:v>11.646915296765027</c:v>
                </c:pt>
                <c:pt idx="48">
                  <c:v>11.684675248407849</c:v>
                </c:pt>
                <c:pt idx="49">
                  <c:v>11.738688665450132</c:v>
                </c:pt>
                <c:pt idx="50">
                  <c:v>11.542717958805829</c:v>
                </c:pt>
                <c:pt idx="51">
                  <c:v>11.423404018716543</c:v>
                </c:pt>
                <c:pt idx="52">
                  <c:v>11.604667519410675</c:v>
                </c:pt>
                <c:pt idx="53">
                  <c:v>11.546025781124841</c:v>
                </c:pt>
                <c:pt idx="54">
                  <c:v>11.638421963675411</c:v>
                </c:pt>
                <c:pt idx="55">
                  <c:v>11.494697947369053</c:v>
                </c:pt>
                <c:pt idx="56">
                  <c:v>11.606469713689956</c:v>
                </c:pt>
                <c:pt idx="57">
                  <c:v>11.443169972055136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B9-4C23-8423-3945C9EC0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912832"/>
        <c:axId val="45914368"/>
      </c:areaChart>
      <c:catAx>
        <c:axId val="459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45914368"/>
        <c:crosses val="autoZero"/>
        <c:auto val="1"/>
        <c:lblAlgn val="ctr"/>
        <c:lblOffset val="100"/>
        <c:tickLblSkip val="5"/>
        <c:noMultiLvlLbl val="0"/>
      </c:catAx>
      <c:valAx>
        <c:axId val="459143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Min/jour/personne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459128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1632195767195769"/>
          <c:y val="0.54217870370370369"/>
          <c:w val="0.2555600529100529"/>
          <c:h val="0.1188599537037037"/>
        </c:manualLayout>
      </c:layout>
      <c:overlay val="0"/>
      <c:spPr>
        <a:solidFill>
          <a:schemeClr val="bg1"/>
        </a:solidFill>
        <a:ln>
          <a:solidFill>
            <a:sysClr val="windowText" lastClr="000000">
              <a:lumMod val="50000"/>
              <a:lumOff val="50000"/>
            </a:sysClr>
          </a:solidFill>
        </a:ln>
      </c:spPr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zero"/>
    <c:showDLblsOverMax val="0"/>
  </c:chart>
  <c:spPr>
    <a:ln>
      <a:solidFill>
        <a:schemeClr val="tx1">
          <a:lumMod val="50000"/>
          <a:lumOff val="50000"/>
        </a:schemeClr>
      </a:solidFill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r-FR" sz="1400" dirty="0"/>
              <a:t>Vitesse sur les réseaux routiers</a:t>
            </a:r>
          </a:p>
        </c:rich>
      </c:tx>
      <c:layout>
        <c:manualLayout>
          <c:xMode val="edge"/>
          <c:yMode val="edge"/>
          <c:x val="0.2015079365079365"/>
          <c:y val="2.93981481481481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860130718954249"/>
          <c:y val="7.6736574074074068E-2"/>
          <c:w val="0.72808174603174602"/>
          <c:h val="0.84961620370370383"/>
        </c:manualLayout>
      </c:layout>
      <c:lineChart>
        <c:grouping val="standard"/>
        <c:varyColors val="0"/>
        <c:ser>
          <c:idx val="3"/>
          <c:order val="0"/>
          <c:tx>
            <c:strRef>
              <c:f>ONISR!$A$58</c:f>
              <c:strCache>
                <c:ptCount val="1"/>
                <c:pt idx="0">
                  <c:v>130 km/h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31"/>
              <c:layout>
                <c:manualLayout>
                  <c:x val="-6.7195767195767199E-3"/>
                  <c:y val="-5.09104166666666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Routes 130 km/h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6E-4D2D-843A-EFFAF90F33A3}"/>
                </c:ext>
              </c:extLst>
            </c:dLbl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ONISR!$B$1:$AG$1</c:f>
              <c:numCache>
                <c:formatCode>General</c:formatCode>
                <c:ptCount val="32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numCache>
            </c:numRef>
          </c:cat>
          <c:val>
            <c:numRef>
              <c:f>ONISR!$B$63:$AG$63</c:f>
              <c:numCache>
                <c:formatCode>General</c:formatCode>
                <c:ptCount val="32"/>
                <c:pt idx="0">
                  <c:v>100</c:v>
                </c:pt>
                <c:pt idx="1">
                  <c:v>100.87719298245614</c:v>
                </c:pt>
                <c:pt idx="2">
                  <c:v>99.122807017543863</c:v>
                </c:pt>
                <c:pt idx="3">
                  <c:v>100</c:v>
                </c:pt>
                <c:pt idx="4">
                  <c:v>99.122807017543863</c:v>
                </c:pt>
                <c:pt idx="5">
                  <c:v>105.26315789473684</c:v>
                </c:pt>
                <c:pt idx="6">
                  <c:v>108.7719298245614</c:v>
                </c:pt>
                <c:pt idx="7">
                  <c:v>109.64912280701755</c:v>
                </c:pt>
                <c:pt idx="8">
                  <c:v>107.89473684210526</c:v>
                </c:pt>
                <c:pt idx="9">
                  <c:v>107.01754385964912</c:v>
                </c:pt>
                <c:pt idx="10">
                  <c:v>108.7719298245614</c:v>
                </c:pt>
                <c:pt idx="11">
                  <c:v>109.64912280701755</c:v>
                </c:pt>
                <c:pt idx="12">
                  <c:v>110.52631578947368</c:v>
                </c:pt>
                <c:pt idx="13" formatCode="0.0">
                  <c:v>114.03508771929825</c:v>
                </c:pt>
                <c:pt idx="14" formatCode="0.0">
                  <c:v>113.15789473684211</c:v>
                </c:pt>
                <c:pt idx="15" formatCode="0.0">
                  <c:v>113.15789473684211</c:v>
                </c:pt>
                <c:pt idx="16" formatCode="0.0">
                  <c:v>111.40350877192982</c:v>
                </c:pt>
                <c:pt idx="17" formatCode="0.0">
                  <c:v>108.7719298245614</c:v>
                </c:pt>
                <c:pt idx="18" formatCode="0.0">
                  <c:v>107.01754385964912</c:v>
                </c:pt>
                <c:pt idx="19">
                  <c:v>107.01754385964912</c:v>
                </c:pt>
                <c:pt idx="20">
                  <c:v>107.89473684210526</c:v>
                </c:pt>
                <c:pt idx="21">
                  <c:v>106.14035087719299</c:v>
                </c:pt>
                <c:pt idx="22">
                  <c:v>106.14035087719299</c:v>
                </c:pt>
                <c:pt idx="23">
                  <c:v>102.63157894736842</c:v>
                </c:pt>
                <c:pt idx="24">
                  <c:v>101.75438596491227</c:v>
                </c:pt>
                <c:pt idx="25">
                  <c:v>102.63157894736842</c:v>
                </c:pt>
                <c:pt idx="26">
                  <c:v>105.26315789473684</c:v>
                </c:pt>
                <c:pt idx="27">
                  <c:v>105.70175438596492</c:v>
                </c:pt>
                <c:pt idx="28">
                  <c:v>106.57894736842105</c:v>
                </c:pt>
                <c:pt idx="29">
                  <c:v>107.01754385964912</c:v>
                </c:pt>
                <c:pt idx="30">
                  <c:v>105.78947368421052</c:v>
                </c:pt>
                <c:pt idx="31" formatCode="0">
                  <c:v>105.26315789473684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6E-4D2D-843A-EFFAF90F33A3}"/>
            </c:ext>
          </c:extLst>
        </c:ser>
        <c:ser>
          <c:idx val="2"/>
          <c:order val="1"/>
          <c:tx>
            <c:strRef>
              <c:f>ONISR!$A$57</c:f>
              <c:strCache>
                <c:ptCount val="1"/>
                <c:pt idx="0">
                  <c:v>110 km/h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31"/>
              <c:layout>
                <c:manualLayout>
                  <c:x val="-3.35978835978836E-3"/>
                  <c:y val="3.91148148148148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110 km/h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F6E-4D2D-843A-EFFAF90F33A3}"/>
                </c:ext>
              </c:extLst>
            </c:dLbl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ONISR!$B$1:$AG$1</c:f>
              <c:numCache>
                <c:formatCode>General</c:formatCode>
                <c:ptCount val="32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numCache>
            </c:numRef>
          </c:cat>
          <c:val>
            <c:numRef>
              <c:f>ONISR!$B$62:$AG$62</c:f>
              <c:numCache>
                <c:formatCode>General</c:formatCode>
                <c:ptCount val="32"/>
                <c:pt idx="0">
                  <c:v>100</c:v>
                </c:pt>
                <c:pt idx="1">
                  <c:v>101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104.5</c:v>
                </c:pt>
                <c:pt idx="6">
                  <c:v>105.5</c:v>
                </c:pt>
                <c:pt idx="7">
                  <c:v>108</c:v>
                </c:pt>
                <c:pt idx="8">
                  <c:v>108</c:v>
                </c:pt>
                <c:pt idx="9">
                  <c:v>108.5</c:v>
                </c:pt>
                <c:pt idx="10">
                  <c:v>107.5</c:v>
                </c:pt>
                <c:pt idx="11">
                  <c:v>110</c:v>
                </c:pt>
                <c:pt idx="12">
                  <c:v>110.5</c:v>
                </c:pt>
                <c:pt idx="13" formatCode="0.0">
                  <c:v>111</c:v>
                </c:pt>
                <c:pt idx="14" formatCode="0.0">
                  <c:v>111</c:v>
                </c:pt>
                <c:pt idx="15" formatCode="0.0">
                  <c:v>112</c:v>
                </c:pt>
                <c:pt idx="16" formatCode="0.0">
                  <c:v>110.5</c:v>
                </c:pt>
                <c:pt idx="17" formatCode="0.0">
                  <c:v>107.5</c:v>
                </c:pt>
                <c:pt idx="18" formatCode="0.0">
                  <c:v>104</c:v>
                </c:pt>
                <c:pt idx="19">
                  <c:v>104.5</c:v>
                </c:pt>
                <c:pt idx="20">
                  <c:v>104</c:v>
                </c:pt>
                <c:pt idx="21">
                  <c:v>103</c:v>
                </c:pt>
                <c:pt idx="22">
                  <c:v>103</c:v>
                </c:pt>
                <c:pt idx="23">
                  <c:v>102.5</c:v>
                </c:pt>
                <c:pt idx="24">
                  <c:v>101</c:v>
                </c:pt>
                <c:pt idx="25">
                  <c:v>101</c:v>
                </c:pt>
                <c:pt idx="26">
                  <c:v>101</c:v>
                </c:pt>
                <c:pt idx="27">
                  <c:v>102.5</c:v>
                </c:pt>
                <c:pt idx="28">
                  <c:v>104</c:v>
                </c:pt>
                <c:pt idx="29">
                  <c:v>104</c:v>
                </c:pt>
                <c:pt idx="30">
                  <c:v>103.5</c:v>
                </c:pt>
                <c:pt idx="31" formatCode="0">
                  <c:v>104.5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6E-4D2D-843A-EFFAF90F33A3}"/>
            </c:ext>
          </c:extLst>
        </c:ser>
        <c:ser>
          <c:idx val="1"/>
          <c:order val="2"/>
          <c:tx>
            <c:strRef>
              <c:f>ONISR!$A$56</c:f>
              <c:strCache>
                <c:ptCount val="1"/>
                <c:pt idx="0">
                  <c:v>90 km/h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90 km/h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F6E-4D2D-843A-EFFAF90F33A3}"/>
                </c:ext>
              </c:extLst>
            </c:dLbl>
            <c:spPr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ONISR!$B$1:$AG$1</c:f>
              <c:numCache>
                <c:formatCode>General</c:formatCode>
                <c:ptCount val="32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numCache>
            </c:numRef>
          </c:cat>
          <c:val>
            <c:numRef>
              <c:f>ONISR!$B$61:$AG$61</c:f>
              <c:numCache>
                <c:formatCode>General</c:formatCode>
                <c:ptCount val="32"/>
                <c:pt idx="0">
                  <c:v>99.999999999999986</c:v>
                </c:pt>
                <c:pt idx="1">
                  <c:v>99.126637554585145</c:v>
                </c:pt>
                <c:pt idx="2">
                  <c:v>99.999999999999986</c:v>
                </c:pt>
                <c:pt idx="3">
                  <c:v>101.74672489082968</c:v>
                </c:pt>
                <c:pt idx="4">
                  <c:v>99.781659388646275</c:v>
                </c:pt>
                <c:pt idx="5">
                  <c:v>96.724890829694317</c:v>
                </c:pt>
                <c:pt idx="6">
                  <c:v>99.781659388646275</c:v>
                </c:pt>
                <c:pt idx="7">
                  <c:v>98.908296943231434</c:v>
                </c:pt>
                <c:pt idx="8">
                  <c:v>100.87336244541484</c:v>
                </c:pt>
                <c:pt idx="9">
                  <c:v>100.87336244541484</c:v>
                </c:pt>
                <c:pt idx="10">
                  <c:v>99.999999999999986</c:v>
                </c:pt>
                <c:pt idx="11">
                  <c:v>99.781659388646275</c:v>
                </c:pt>
                <c:pt idx="12">
                  <c:v>99.563318777292594</c:v>
                </c:pt>
                <c:pt idx="13" formatCode="0.0">
                  <c:v>101.52838427947597</c:v>
                </c:pt>
                <c:pt idx="14" formatCode="0.0">
                  <c:v>100.9825327510917</c:v>
                </c:pt>
                <c:pt idx="15" formatCode="0.0">
                  <c:v>100.43668122270742</c:v>
                </c:pt>
                <c:pt idx="16" formatCode="0.0">
                  <c:v>97.161572052401738</c:v>
                </c:pt>
                <c:pt idx="17" formatCode="0.0">
                  <c:v>94.97816593886462</c:v>
                </c:pt>
                <c:pt idx="18" formatCode="0.0">
                  <c:v>92.794759825327503</c:v>
                </c:pt>
                <c:pt idx="19">
                  <c:v>91.703056768558938</c:v>
                </c:pt>
                <c:pt idx="20">
                  <c:v>90.611353711790386</c:v>
                </c:pt>
                <c:pt idx="21">
                  <c:v>89.51965065502182</c:v>
                </c:pt>
                <c:pt idx="22">
                  <c:v>89.51965065502182</c:v>
                </c:pt>
                <c:pt idx="23">
                  <c:v>88.427947598253269</c:v>
                </c:pt>
                <c:pt idx="24">
                  <c:v>88.427947598253269</c:v>
                </c:pt>
                <c:pt idx="25">
                  <c:v>88.427947598253269</c:v>
                </c:pt>
                <c:pt idx="26">
                  <c:v>88.427947598253269</c:v>
                </c:pt>
                <c:pt idx="27">
                  <c:v>89.51965065502182</c:v>
                </c:pt>
                <c:pt idx="28">
                  <c:v>89.51965065502182</c:v>
                </c:pt>
                <c:pt idx="29">
                  <c:v>89.51965065502182</c:v>
                </c:pt>
                <c:pt idx="30">
                  <c:v>89.51965065502182</c:v>
                </c:pt>
                <c:pt idx="31" formatCode="0">
                  <c:v>87.445414847161558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6E-4D2D-843A-EFFAF90F33A3}"/>
            </c:ext>
          </c:extLst>
        </c:ser>
        <c:ser>
          <c:idx val="0"/>
          <c:order val="3"/>
          <c:tx>
            <c:strRef>
              <c:f>ONISR!$A$55</c:f>
              <c:strCache>
                <c:ptCount val="1"/>
                <c:pt idx="0">
                  <c:v>50 km/h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50 km/h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F6E-4D2D-843A-EFFAF90F33A3}"/>
                </c:ext>
              </c:extLst>
            </c:dLbl>
            <c:spPr>
              <a:ln>
                <a:solidFill>
                  <a:srgbClr val="00B05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ONISR!$B$1:$AG$1</c:f>
              <c:numCache>
                <c:formatCode>General</c:formatCode>
                <c:ptCount val="32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numCache>
            </c:numRef>
          </c:cat>
          <c:val>
            <c:numRef>
              <c:f>ONISR!$B$60:$AG$60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96.703296703296701</c:v>
                </c:pt>
                <c:pt idx="5">
                  <c:v>94.505494505494525</c:v>
                </c:pt>
                <c:pt idx="6">
                  <c:v>95.604395604395606</c:v>
                </c:pt>
                <c:pt idx="7">
                  <c:v>96.703296703296701</c:v>
                </c:pt>
                <c:pt idx="8">
                  <c:v>95.604395604395606</c:v>
                </c:pt>
                <c:pt idx="9">
                  <c:v>98.35164835164835</c:v>
                </c:pt>
                <c:pt idx="10">
                  <c:v>96.153846153846175</c:v>
                </c:pt>
                <c:pt idx="11">
                  <c:v>95.054945054945051</c:v>
                </c:pt>
                <c:pt idx="12">
                  <c:v>94.505494505494525</c:v>
                </c:pt>
                <c:pt idx="13" formatCode="0.0">
                  <c:v>95.054945054945051</c:v>
                </c:pt>
                <c:pt idx="14" formatCode="0.0">
                  <c:v>93.956043956043956</c:v>
                </c:pt>
                <c:pt idx="15" formatCode="0.0">
                  <c:v>94.505494505494525</c:v>
                </c:pt>
                <c:pt idx="16" formatCode="0.0">
                  <c:v>90.109890109890102</c:v>
                </c:pt>
                <c:pt idx="17" formatCode="0.0">
                  <c:v>87.362637362637372</c:v>
                </c:pt>
                <c:pt idx="18" formatCode="0.0">
                  <c:v>85.714285714285722</c:v>
                </c:pt>
                <c:pt idx="19">
                  <c:v>84.065934065934073</c:v>
                </c:pt>
                <c:pt idx="20">
                  <c:v>84.065934065934073</c:v>
                </c:pt>
                <c:pt idx="21">
                  <c:v>82.417582417582423</c:v>
                </c:pt>
                <c:pt idx="22">
                  <c:v>81.868131868131854</c:v>
                </c:pt>
                <c:pt idx="23">
                  <c:v>81.318681318681328</c:v>
                </c:pt>
                <c:pt idx="24">
                  <c:v>81.868131868131854</c:v>
                </c:pt>
                <c:pt idx="25">
                  <c:v>81.318681318681328</c:v>
                </c:pt>
                <c:pt idx="26">
                  <c:v>80.989010989010993</c:v>
                </c:pt>
                <c:pt idx="27">
                  <c:v>80.659340659340671</c:v>
                </c:pt>
                <c:pt idx="28">
                  <c:v>82.307692307692321</c:v>
                </c:pt>
                <c:pt idx="29">
                  <c:v>80.439560439560438</c:v>
                </c:pt>
                <c:pt idx="30">
                  <c:v>79.560439560439562</c:v>
                </c:pt>
                <c:pt idx="31" formatCode="0">
                  <c:v>77.142857142857139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F6E-4D2D-843A-EFFAF90F3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031424"/>
        <c:axId val="93053696"/>
      </c:lineChart>
      <c:catAx>
        <c:axId val="9303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93053696"/>
        <c:crosses val="autoZero"/>
        <c:auto val="1"/>
        <c:lblAlgn val="ctr"/>
        <c:lblOffset val="100"/>
        <c:tickLblSkip val="5"/>
        <c:noMultiLvlLbl val="0"/>
      </c:catAx>
      <c:valAx>
        <c:axId val="93053696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930314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69265880552459"/>
          <c:y val="3.9819675925925925E-2"/>
          <c:w val="0.79655205420541308"/>
          <c:h val="0.87600925925925921"/>
        </c:manualLayout>
      </c:layout>
      <c:lineChart>
        <c:grouping val="standard"/>
        <c:varyColors val="0"/>
        <c:ser>
          <c:idx val="2"/>
          <c:order val="0"/>
          <c:tx>
            <c:strRef>
              <c:f>'=&gt; EqVoyageurs'!$G$650</c:f>
              <c:strCache>
                <c:ptCount val="1"/>
                <c:pt idx="0">
                  <c:v>Vitesse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EqVoyageurs'!$H$650:$BM$650</c:f>
              <c:numCache>
                <c:formatCode>0.0</c:formatCode>
                <c:ptCount val="58"/>
                <c:pt idx="0">
                  <c:v>16.169815384162455</c:v>
                </c:pt>
                <c:pt idx="1">
                  <c:v>17.084629994753907</c:v>
                </c:pt>
                <c:pt idx="2">
                  <c:v>17.994126554207867</c:v>
                </c:pt>
                <c:pt idx="3">
                  <c:v>18.984001506052834</c:v>
                </c:pt>
                <c:pt idx="4">
                  <c:v>20.181614418825504</c:v>
                </c:pt>
                <c:pt idx="5">
                  <c:v>21.211800908812307</c:v>
                </c:pt>
                <c:pt idx="6">
                  <c:v>22.291336431893821</c:v>
                </c:pt>
                <c:pt idx="7">
                  <c:v>23.404631306706115</c:v>
                </c:pt>
                <c:pt idx="8">
                  <c:v>24.380126285148091</c:v>
                </c:pt>
                <c:pt idx="9">
                  <c:v>25.501666052832213</c:v>
                </c:pt>
                <c:pt idx="10">
                  <c:v>26.724917116086509</c:v>
                </c:pt>
                <c:pt idx="11">
                  <c:v>27.964565838994584</c:v>
                </c:pt>
                <c:pt idx="12">
                  <c:v>29.468173920723427</c:v>
                </c:pt>
                <c:pt idx="13">
                  <c:v>30.801810774346322</c:v>
                </c:pt>
                <c:pt idx="14">
                  <c:v>30.868334913734756</c:v>
                </c:pt>
                <c:pt idx="15">
                  <c:v>32.02434363591766</c:v>
                </c:pt>
                <c:pt idx="16">
                  <c:v>33.171695812533812</c:v>
                </c:pt>
                <c:pt idx="17">
                  <c:v>33.976126754254622</c:v>
                </c:pt>
                <c:pt idx="18">
                  <c:v>35.06250020405809</c:v>
                </c:pt>
                <c:pt idx="19">
                  <c:v>35.800135702980313</c:v>
                </c:pt>
                <c:pt idx="20">
                  <c:v>36.527634708581331</c:v>
                </c:pt>
                <c:pt idx="21">
                  <c:v>37.45889104157385</c:v>
                </c:pt>
                <c:pt idx="22">
                  <c:v>37.88958467291971</c:v>
                </c:pt>
                <c:pt idx="23">
                  <c:v>38.283388799546842</c:v>
                </c:pt>
                <c:pt idx="24">
                  <c:v>38.655906653412032</c:v>
                </c:pt>
                <c:pt idx="25">
                  <c:v>38.896167329738958</c:v>
                </c:pt>
                <c:pt idx="26">
                  <c:v>39.363049237238506</c:v>
                </c:pt>
                <c:pt idx="27">
                  <c:v>39.683805822475726</c:v>
                </c:pt>
                <c:pt idx="28">
                  <c:v>40.304744042366963</c:v>
                </c:pt>
                <c:pt idx="29">
                  <c:v>40.748744616334591</c:v>
                </c:pt>
                <c:pt idx="30">
                  <c:v>41.135304104225412</c:v>
                </c:pt>
                <c:pt idx="31">
                  <c:v>40.817330290811313</c:v>
                </c:pt>
                <c:pt idx="32">
                  <c:v>40.850706982261336</c:v>
                </c:pt>
                <c:pt idx="33">
                  <c:v>41.207522376181757</c:v>
                </c:pt>
                <c:pt idx="34">
                  <c:v>41.539393926418306</c:v>
                </c:pt>
                <c:pt idx="35">
                  <c:v>41.526749529223594</c:v>
                </c:pt>
                <c:pt idx="36">
                  <c:v>42.055086964940848</c:v>
                </c:pt>
                <c:pt idx="37">
                  <c:v>42.036532793885222</c:v>
                </c:pt>
                <c:pt idx="38">
                  <c:v>42.329639851598643</c:v>
                </c:pt>
                <c:pt idx="39">
                  <c:v>42.37933476063273</c:v>
                </c:pt>
                <c:pt idx="40">
                  <c:v>42.720476992022931</c:v>
                </c:pt>
                <c:pt idx="41">
                  <c:v>42.987955193571487</c:v>
                </c:pt>
                <c:pt idx="42">
                  <c:v>43.241430074145029</c:v>
                </c:pt>
                <c:pt idx="43">
                  <c:v>42.586807687561333</c:v>
                </c:pt>
                <c:pt idx="44">
                  <c:v>42.136953264466463</c:v>
                </c:pt>
                <c:pt idx="45">
                  <c:v>41.67094081208667</c:v>
                </c:pt>
                <c:pt idx="46">
                  <c:v>41.555396218924891</c:v>
                </c:pt>
                <c:pt idx="47">
                  <c:v>41.641913117960179</c:v>
                </c:pt>
                <c:pt idx="48">
                  <c:v>41.22984709653187</c:v>
                </c:pt>
                <c:pt idx="49">
                  <c:v>41.250500218596287</c:v>
                </c:pt>
                <c:pt idx="50">
                  <c:v>41.083748098281397</c:v>
                </c:pt>
                <c:pt idx="51">
                  <c:v>41.217819170458981</c:v>
                </c:pt>
                <c:pt idx="52">
                  <c:v>41.044877578730016</c:v>
                </c:pt>
                <c:pt idx="53">
                  <c:v>41.159129665615957</c:v>
                </c:pt>
                <c:pt idx="54">
                  <c:v>41.252279751031949</c:v>
                </c:pt>
                <c:pt idx="55">
                  <c:v>41.660069789395578</c:v>
                </c:pt>
                <c:pt idx="56">
                  <c:v>41.674158970088193</c:v>
                </c:pt>
                <c:pt idx="57">
                  <c:v>41.630701566495489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1F-4799-BCF6-59B0E5CD7318}"/>
            </c:ext>
          </c:extLst>
        </c:ser>
        <c:ser>
          <c:idx val="1"/>
          <c:order val="1"/>
          <c:tx>
            <c:strRef>
              <c:f>'=&gt; EqVoyageurs'!$G$646</c:f>
              <c:strCache>
                <c:ptCount val="1"/>
                <c:pt idx="0">
                  <c:v>Demande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EqVoyageurs'!$H$644:$BM$644</c:f>
              <c:numCache>
                <c:formatCode>0.0</c:formatCode>
                <c:ptCount val="58"/>
                <c:pt idx="0">
                  <c:v>13.542111395445296</c:v>
                </c:pt>
                <c:pt idx="1">
                  <c:v>14.236708623697593</c:v>
                </c:pt>
                <c:pt idx="2">
                  <c:v>14.891550800908039</c:v>
                </c:pt>
                <c:pt idx="3">
                  <c:v>15.472050556153464</c:v>
                </c:pt>
                <c:pt idx="4">
                  <c:v>16.531946889637112</c:v>
                </c:pt>
                <c:pt idx="5">
                  <c:v>17.367342141843956</c:v>
                </c:pt>
                <c:pt idx="6">
                  <c:v>18.332838749615814</c:v>
                </c:pt>
                <c:pt idx="7">
                  <c:v>19.348324299953788</c:v>
                </c:pt>
                <c:pt idx="8">
                  <c:v>20.237288950891745</c:v>
                </c:pt>
                <c:pt idx="9">
                  <c:v>21.263400819366126</c:v>
                </c:pt>
                <c:pt idx="10">
                  <c:v>22.467718935579725</c:v>
                </c:pt>
                <c:pt idx="11">
                  <c:v>23.746318617805958</c:v>
                </c:pt>
                <c:pt idx="12">
                  <c:v>25.603662170008526</c:v>
                </c:pt>
                <c:pt idx="13">
                  <c:v>27.861208307497826</c:v>
                </c:pt>
                <c:pt idx="14">
                  <c:v>27.326409635712885</c:v>
                </c:pt>
                <c:pt idx="15">
                  <c:v>28.615105286590701</c:v>
                </c:pt>
                <c:pt idx="16">
                  <c:v>30.216755395008537</c:v>
                </c:pt>
                <c:pt idx="17">
                  <c:v>30.891010937086907</c:v>
                </c:pt>
                <c:pt idx="18">
                  <c:v>32.302737651338418</c:v>
                </c:pt>
                <c:pt idx="19">
                  <c:v>32.798395733313754</c:v>
                </c:pt>
                <c:pt idx="20">
                  <c:v>33.090176915452879</c:v>
                </c:pt>
                <c:pt idx="21">
                  <c:v>33.998857757682586</c:v>
                </c:pt>
                <c:pt idx="22">
                  <c:v>34.340256789722105</c:v>
                </c:pt>
                <c:pt idx="23">
                  <c:v>34.611521950606715</c:v>
                </c:pt>
                <c:pt idx="24">
                  <c:v>34.911446127823993</c:v>
                </c:pt>
                <c:pt idx="25">
                  <c:v>34.590168078582288</c:v>
                </c:pt>
                <c:pt idx="26">
                  <c:v>35.478308801580908</c:v>
                </c:pt>
                <c:pt idx="27">
                  <c:v>36.085869118908981</c:v>
                </c:pt>
                <c:pt idx="28">
                  <c:v>37.841181640486461</c:v>
                </c:pt>
                <c:pt idx="29">
                  <c:v>38.984273288012659</c:v>
                </c:pt>
                <c:pt idx="30">
                  <c:v>39.785507382361885</c:v>
                </c:pt>
                <c:pt idx="31">
                  <c:v>40.036563133833205</c:v>
                </c:pt>
                <c:pt idx="32">
                  <c:v>41.191822736244411</c:v>
                </c:pt>
                <c:pt idx="33">
                  <c:v>40.949725073730697</c:v>
                </c:pt>
                <c:pt idx="34">
                  <c:v>41.168722990578303</c:v>
                </c:pt>
                <c:pt idx="35">
                  <c:v>40.823094699895549</c:v>
                </c:pt>
                <c:pt idx="36">
                  <c:v>41.321260477233984</c:v>
                </c:pt>
                <c:pt idx="37">
                  <c:v>41.630546024537409</c:v>
                </c:pt>
                <c:pt idx="38">
                  <c:v>42.176604189700292</c:v>
                </c:pt>
                <c:pt idx="39">
                  <c:v>42.727084686864046</c:v>
                </c:pt>
                <c:pt idx="40">
                  <c:v>42.664476031997502</c:v>
                </c:pt>
                <c:pt idx="41">
                  <c:v>43.513920655043094</c:v>
                </c:pt>
                <c:pt idx="42">
                  <c:v>43.364037374838603</c:v>
                </c:pt>
                <c:pt idx="43">
                  <c:v>43.185459494504663</c:v>
                </c:pt>
                <c:pt idx="44">
                  <c:v>42.83319259732118</c:v>
                </c:pt>
                <c:pt idx="45">
                  <c:v>42.062653303325725</c:v>
                </c:pt>
                <c:pt idx="46">
                  <c:v>41.954134029381756</c:v>
                </c:pt>
                <c:pt idx="47">
                  <c:v>41.928597769442774</c:v>
                </c:pt>
                <c:pt idx="48">
                  <c:v>41.570626208899768</c:v>
                </c:pt>
                <c:pt idx="49">
                  <c:v>41.789376399069049</c:v>
                </c:pt>
                <c:pt idx="50">
                  <c:v>41.746484156982028</c:v>
                </c:pt>
                <c:pt idx="51">
                  <c:v>41.959083612535963</c:v>
                </c:pt>
                <c:pt idx="52">
                  <c:v>42.131733143895353</c:v>
                </c:pt>
                <c:pt idx="53">
                  <c:v>42.411353796077577</c:v>
                </c:pt>
                <c:pt idx="54">
                  <c:v>42.773465500994796</c:v>
                </c:pt>
                <c:pt idx="55">
                  <c:v>43.353443022380027</c:v>
                </c:pt>
                <c:pt idx="56">
                  <c:v>43.94386711357307</c:v>
                </c:pt>
                <c:pt idx="57">
                  <c:v>43.914740289276331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1F-4799-BCF6-59B0E5CD7318}"/>
            </c:ext>
          </c:extLst>
        </c:ser>
        <c:ser>
          <c:idx val="5"/>
          <c:order val="3"/>
          <c:tx>
            <c:strRef>
              <c:f>'=&gt; EqVoyageurs'!$G$663</c:f>
              <c:strCache>
                <c:ptCount val="1"/>
                <c:pt idx="0">
                  <c:v>Vitesse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EqVoyageurs'!$H$663:$CT$663</c:f>
              <c:numCache>
                <c:formatCode>General</c:formatCode>
                <c:ptCount val="91"/>
                <c:pt idx="55" formatCode="0.0">
                  <c:v>41.660069789395578</c:v>
                </c:pt>
                <c:pt idx="56" formatCode="0.0">
                  <c:v>41.545416538931718</c:v>
                </c:pt>
                <c:pt idx="57" formatCode="0.0">
                  <c:v>41.430763288467858</c:v>
                </c:pt>
                <c:pt idx="58" formatCode="0.0">
                  <c:v>41.316110038003998</c:v>
                </c:pt>
                <c:pt idx="59" formatCode="0.0">
                  <c:v>41.201456787540138</c:v>
                </c:pt>
                <c:pt idx="60" formatCode="0.0">
                  <c:v>41.086803537076271</c:v>
                </c:pt>
                <c:pt idx="61" formatCode="0.0">
                  <c:v>40.917474899064743</c:v>
                </c:pt>
                <c:pt idx="62" formatCode="0.0">
                  <c:v>40.748146261053208</c:v>
                </c:pt>
                <c:pt idx="63" formatCode="0.0">
                  <c:v>40.578817623041687</c:v>
                </c:pt>
                <c:pt idx="64" formatCode="0.0">
                  <c:v>40.409488985030151</c:v>
                </c:pt>
                <c:pt idx="65" formatCode="0.0">
                  <c:v>40.240160347018623</c:v>
                </c:pt>
                <c:pt idx="66" formatCode="0.0">
                  <c:v>40.080137853866603</c:v>
                </c:pt>
                <c:pt idx="67" formatCode="0.0">
                  <c:v>39.92011536071459</c:v>
                </c:pt>
                <c:pt idx="68" formatCode="0.0">
                  <c:v>39.760092867562562</c:v>
                </c:pt>
                <c:pt idx="69" formatCode="0.0">
                  <c:v>39.600070374410549</c:v>
                </c:pt>
                <c:pt idx="70" formatCode="0.0">
                  <c:v>39.440047881258529</c:v>
                </c:pt>
                <c:pt idx="71" formatCode="0.0">
                  <c:v>39.478373781259222</c:v>
                </c:pt>
                <c:pt idx="72" formatCode="0.0">
                  <c:v>39.516699681259915</c:v>
                </c:pt>
                <c:pt idx="73" formatCode="0.0">
                  <c:v>39.555025581260608</c:v>
                </c:pt>
                <c:pt idx="74" formatCode="0.0">
                  <c:v>39.593351481261301</c:v>
                </c:pt>
                <c:pt idx="75" formatCode="0.0">
                  <c:v>39.631677381261994</c:v>
                </c:pt>
                <c:pt idx="76" formatCode="0.0">
                  <c:v>39.667955746025441</c:v>
                </c:pt>
                <c:pt idx="77" formatCode="0.0">
                  <c:v>39.704234110788882</c:v>
                </c:pt>
                <c:pt idx="78" formatCode="0.0">
                  <c:v>39.740512475552329</c:v>
                </c:pt>
                <c:pt idx="79" formatCode="0.0">
                  <c:v>39.776790840315776</c:v>
                </c:pt>
                <c:pt idx="80" formatCode="0.0">
                  <c:v>39.813069205079216</c:v>
                </c:pt>
                <c:pt idx="81" formatCode="0.0">
                  <c:v>39.847487692296333</c:v>
                </c:pt>
                <c:pt idx="82" formatCode="0.0">
                  <c:v>39.88190617951345</c:v>
                </c:pt>
                <c:pt idx="83" formatCode="0.0">
                  <c:v>39.91632466673056</c:v>
                </c:pt>
                <c:pt idx="84" formatCode="0.0">
                  <c:v>39.950743153947677</c:v>
                </c:pt>
                <c:pt idx="85" formatCode="0.0">
                  <c:v>39.985161641164794</c:v>
                </c:pt>
                <c:pt idx="86" formatCode="0.0">
                  <c:v>40.017885544578796</c:v>
                </c:pt>
                <c:pt idx="87" formatCode="0.0">
                  <c:v>40.050609447992791</c:v>
                </c:pt>
                <c:pt idx="88" formatCode="0.0">
                  <c:v>40.083333351406793</c:v>
                </c:pt>
                <c:pt idx="89" formatCode="0.0">
                  <c:v>40.116057254820795</c:v>
                </c:pt>
                <c:pt idx="90" formatCode="0.0">
                  <c:v>40.14878115823479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1F-4799-BCF6-59B0E5CD7318}"/>
            </c:ext>
          </c:extLst>
        </c:ser>
        <c:ser>
          <c:idx val="4"/>
          <c:order val="4"/>
          <c:tx>
            <c:strRef>
              <c:f>'=&gt; EqVoyageurs'!$G$661</c:f>
              <c:strCache>
                <c:ptCount val="1"/>
                <c:pt idx="0">
                  <c:v>Demande</c:v>
                </c:pt>
              </c:strCache>
            </c:strRef>
          </c:tx>
          <c:spPr>
            <a:ln w="44450">
              <a:solidFill>
                <a:srgbClr val="C0504D"/>
              </a:solidFill>
              <a:prstDash val="sysDash"/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EqVoyageurs'!$H$661:$CT$661</c:f>
              <c:numCache>
                <c:formatCode>General</c:formatCode>
                <c:ptCount val="91"/>
                <c:pt idx="55" formatCode="0.0">
                  <c:v>43.353443022380027</c:v>
                </c:pt>
                <c:pt idx="56" formatCode="0.0">
                  <c:v>43.390616443960525</c:v>
                </c:pt>
                <c:pt idx="57" formatCode="0.0">
                  <c:v>43.42778986554103</c:v>
                </c:pt>
                <c:pt idx="58" formatCode="0.0">
                  <c:v>43.46496328712152</c:v>
                </c:pt>
                <c:pt idx="59" formatCode="0.0">
                  <c:v>43.502136708702025</c:v>
                </c:pt>
                <c:pt idx="60" formatCode="0.0">
                  <c:v>43.539310130282523</c:v>
                </c:pt>
                <c:pt idx="61" formatCode="0.0">
                  <c:v>43.669184255630732</c:v>
                </c:pt>
                <c:pt idx="62" formatCode="0.0">
                  <c:v>43.799058380978934</c:v>
                </c:pt>
                <c:pt idx="63" formatCode="0.0">
                  <c:v>43.928932506327143</c:v>
                </c:pt>
                <c:pt idx="64" formatCode="0.0">
                  <c:v>44.058806631675345</c:v>
                </c:pt>
                <c:pt idx="65" formatCode="0.0">
                  <c:v>44.188680757023555</c:v>
                </c:pt>
                <c:pt idx="66" formatCode="0.0">
                  <c:v>44.330815886763041</c:v>
                </c:pt>
                <c:pt idx="67" formatCode="0.0">
                  <c:v>44.472951016502527</c:v>
                </c:pt>
                <c:pt idx="68" formatCode="0.0">
                  <c:v>44.615086146242007</c:v>
                </c:pt>
                <c:pt idx="69" formatCode="0.0">
                  <c:v>44.7572212759815</c:v>
                </c:pt>
                <c:pt idx="70" formatCode="0.0">
                  <c:v>44.89935640572098</c:v>
                </c:pt>
                <c:pt idx="71" formatCode="0.0">
                  <c:v>45.108927997028843</c:v>
                </c:pt>
                <c:pt idx="72" formatCode="0.0">
                  <c:v>45.318499588336692</c:v>
                </c:pt>
                <c:pt idx="73" formatCode="0.0">
                  <c:v>45.528071179644549</c:v>
                </c:pt>
                <c:pt idx="74" formatCode="0.0">
                  <c:v>45.737642770952412</c:v>
                </c:pt>
                <c:pt idx="75" formatCode="0.0">
                  <c:v>45.947214362260262</c:v>
                </c:pt>
                <c:pt idx="76" formatCode="0.0">
                  <c:v>46.165633533618333</c:v>
                </c:pt>
                <c:pt idx="77" formatCode="0.0">
                  <c:v>46.384052704976398</c:v>
                </c:pt>
                <c:pt idx="78" formatCode="0.0">
                  <c:v>46.602471876334469</c:v>
                </c:pt>
                <c:pt idx="79" formatCode="0.0">
                  <c:v>46.820891047692541</c:v>
                </c:pt>
                <c:pt idx="80" formatCode="0.0">
                  <c:v>47.039310219050606</c:v>
                </c:pt>
                <c:pt idx="81" formatCode="0.0">
                  <c:v>47.275478821739533</c:v>
                </c:pt>
                <c:pt idx="82" formatCode="0.0">
                  <c:v>47.51164742442846</c:v>
                </c:pt>
                <c:pt idx="83" formatCode="0.0">
                  <c:v>47.747816027117381</c:v>
                </c:pt>
                <c:pt idx="84" formatCode="0.0">
                  <c:v>47.983984629806308</c:v>
                </c:pt>
                <c:pt idx="85" formatCode="0.0">
                  <c:v>48.220153232495235</c:v>
                </c:pt>
                <c:pt idx="86" formatCode="0.0">
                  <c:v>48.472775777930956</c:v>
                </c:pt>
                <c:pt idx="87" formatCode="0.0">
                  <c:v>48.725398323366676</c:v>
                </c:pt>
                <c:pt idx="88" formatCode="0.0">
                  <c:v>48.978020868802389</c:v>
                </c:pt>
                <c:pt idx="89" formatCode="0.0">
                  <c:v>49.230643414238109</c:v>
                </c:pt>
                <c:pt idx="90" formatCode="0.0">
                  <c:v>49.483265959673822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1F-4799-BCF6-59B0E5CD7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844288"/>
        <c:axId val="120845824"/>
      </c:lineChart>
      <c:lineChart>
        <c:grouping val="standard"/>
        <c:varyColors val="0"/>
        <c:ser>
          <c:idx val="0"/>
          <c:order val="2"/>
          <c:tx>
            <c:strRef>
              <c:f>'=&gt; EqVoyageurs'!$G$641</c:f>
              <c:strCache>
                <c:ptCount val="1"/>
                <c:pt idx="0">
                  <c:v>Emissions</c:v>
                </c:pt>
              </c:strCache>
            </c:strRef>
          </c:tx>
          <c:spPr>
            <a:ln w="444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'=&gt; EqVoyageurs'!$BK$655:$CT$655</c:f>
              <c:numCache>
                <c:formatCode>0</c:formatCode>
                <c:ptCount val="36"/>
                <c:pt idx="0" formatCode="General">
                  <c:v>2015</c:v>
                </c:pt>
                <c:pt idx="1">
                  <c:v>2016</c:v>
                </c:pt>
                <c:pt idx="2" formatCode="General">
                  <c:v>2017</c:v>
                </c:pt>
                <c:pt idx="3">
                  <c:v>2018</c:v>
                </c:pt>
                <c:pt idx="4" formatCode="General">
                  <c:v>2019</c:v>
                </c:pt>
                <c:pt idx="5">
                  <c:v>2020</c:v>
                </c:pt>
                <c:pt idx="6" formatCode="General">
                  <c:v>2021</c:v>
                </c:pt>
                <c:pt idx="7">
                  <c:v>2022</c:v>
                </c:pt>
                <c:pt idx="8" formatCode="General">
                  <c:v>2023</c:v>
                </c:pt>
                <c:pt idx="9">
                  <c:v>2024</c:v>
                </c:pt>
                <c:pt idx="10" formatCode="General">
                  <c:v>2025</c:v>
                </c:pt>
                <c:pt idx="11">
                  <c:v>2026</c:v>
                </c:pt>
                <c:pt idx="12" formatCode="General">
                  <c:v>2027</c:v>
                </c:pt>
                <c:pt idx="13">
                  <c:v>2028</c:v>
                </c:pt>
                <c:pt idx="14" formatCode="General">
                  <c:v>2029</c:v>
                </c:pt>
                <c:pt idx="15">
                  <c:v>2030</c:v>
                </c:pt>
                <c:pt idx="16" formatCode="General">
                  <c:v>2031</c:v>
                </c:pt>
                <c:pt idx="17">
                  <c:v>2032</c:v>
                </c:pt>
                <c:pt idx="18" formatCode="General">
                  <c:v>2033</c:v>
                </c:pt>
                <c:pt idx="19">
                  <c:v>2034</c:v>
                </c:pt>
                <c:pt idx="20" formatCode="General">
                  <c:v>2035</c:v>
                </c:pt>
                <c:pt idx="21">
                  <c:v>2036</c:v>
                </c:pt>
                <c:pt idx="22" formatCode="General">
                  <c:v>2037</c:v>
                </c:pt>
                <c:pt idx="23">
                  <c:v>2038</c:v>
                </c:pt>
                <c:pt idx="24" formatCode="General">
                  <c:v>2039</c:v>
                </c:pt>
                <c:pt idx="25">
                  <c:v>2040</c:v>
                </c:pt>
                <c:pt idx="26" formatCode="General">
                  <c:v>2041</c:v>
                </c:pt>
                <c:pt idx="27">
                  <c:v>2042</c:v>
                </c:pt>
                <c:pt idx="28" formatCode="General">
                  <c:v>2043</c:v>
                </c:pt>
                <c:pt idx="29">
                  <c:v>2044</c:v>
                </c:pt>
                <c:pt idx="30" formatCode="General">
                  <c:v>2045</c:v>
                </c:pt>
                <c:pt idx="31">
                  <c:v>2046</c:v>
                </c:pt>
                <c:pt idx="32" formatCode="General">
                  <c:v>2047</c:v>
                </c:pt>
                <c:pt idx="33">
                  <c:v>2048</c:v>
                </c:pt>
                <c:pt idx="34" formatCode="General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'=&gt; EqVoyageurs'!$H$641:$BM$641</c:f>
              <c:numCache>
                <c:formatCode>0.00</c:formatCode>
                <c:ptCount val="58"/>
                <c:pt idx="0">
                  <c:v>0.48501545154783454</c:v>
                </c:pt>
                <c:pt idx="1">
                  <c:v>0.50675956507228792</c:v>
                </c:pt>
                <c:pt idx="2">
                  <c:v>0.52799203919414361</c:v>
                </c:pt>
                <c:pt idx="3">
                  <c:v>0.55475459244087166</c:v>
                </c:pt>
                <c:pt idx="4">
                  <c:v>0.59643860870373777</c:v>
                </c:pt>
                <c:pt idx="5">
                  <c:v>0.62467309839085294</c:v>
                </c:pt>
                <c:pt idx="6">
                  <c:v>0.65703765317646334</c:v>
                </c:pt>
                <c:pt idx="7">
                  <c:v>0.69922593534864519</c:v>
                </c:pt>
                <c:pt idx="8">
                  <c:v>0.7472857297082548</c:v>
                </c:pt>
                <c:pt idx="9">
                  <c:v>0.78597941340489574</c:v>
                </c:pt>
                <c:pt idx="10">
                  <c:v>0.84182957122181101</c:v>
                </c:pt>
                <c:pt idx="11">
                  <c:v>0.89718822348432148</c:v>
                </c:pt>
                <c:pt idx="12">
                  <c:v>0.96772651871743509</c:v>
                </c:pt>
                <c:pt idx="13">
                  <c:v>1.0451303235651428</c:v>
                </c:pt>
                <c:pt idx="14">
                  <c:v>1.0071907067698103</c:v>
                </c:pt>
                <c:pt idx="15">
                  <c:v>1.0504964232125098</c:v>
                </c:pt>
                <c:pt idx="16">
                  <c:v>1.1070451015481333</c:v>
                </c:pt>
                <c:pt idx="17">
                  <c:v>1.1252883672291558</c:v>
                </c:pt>
                <c:pt idx="18">
                  <c:v>1.1738438094779462</c:v>
                </c:pt>
                <c:pt idx="19">
                  <c:v>1.1919969563155151</c:v>
                </c:pt>
                <c:pt idx="20">
                  <c:v>1.2008588312972972</c:v>
                </c:pt>
                <c:pt idx="21">
                  <c:v>1.2326506856406618</c:v>
                </c:pt>
                <c:pt idx="22">
                  <c:v>1.245077562037314</c:v>
                </c:pt>
                <c:pt idx="23">
                  <c:v>1.2575468815608584</c:v>
                </c:pt>
                <c:pt idx="24">
                  <c:v>1.2710305676291949</c:v>
                </c:pt>
                <c:pt idx="25">
                  <c:v>1.2630858995841834</c:v>
                </c:pt>
                <c:pt idx="26">
                  <c:v>1.3135469450369772</c:v>
                </c:pt>
                <c:pt idx="27">
                  <c:v>1.3418048792506567</c:v>
                </c:pt>
                <c:pt idx="28">
                  <c:v>1.4066947662663376</c:v>
                </c:pt>
                <c:pt idx="29">
                  <c:v>1.4407512399945508</c:v>
                </c:pt>
                <c:pt idx="30">
                  <c:v>1.471960617687045</c:v>
                </c:pt>
                <c:pt idx="31">
                  <c:v>1.4850576052509341</c:v>
                </c:pt>
                <c:pt idx="32">
                  <c:v>1.5354466596172003</c:v>
                </c:pt>
                <c:pt idx="33">
                  <c:v>1.5374551037915669</c:v>
                </c:pt>
                <c:pt idx="34">
                  <c:v>1.5308455878705161</c:v>
                </c:pt>
                <c:pt idx="35">
                  <c:v>1.5460544517763268</c:v>
                </c:pt>
                <c:pt idx="36">
                  <c:v>1.5606663071860216</c:v>
                </c:pt>
                <c:pt idx="37">
                  <c:v>1.5744776209936957</c:v>
                </c:pt>
                <c:pt idx="38">
                  <c:v>1.6010507127616782</c:v>
                </c:pt>
                <c:pt idx="39">
                  <c:v>1.6283503350996797</c:v>
                </c:pt>
                <c:pt idx="40">
                  <c:v>1.6099125913642873</c:v>
                </c:pt>
                <c:pt idx="41">
                  <c:v>1.6356025325186347</c:v>
                </c:pt>
                <c:pt idx="42">
                  <c:v>1.6276259797807269</c:v>
                </c:pt>
                <c:pt idx="43">
                  <c:v>1.6136534608931066</c:v>
                </c:pt>
                <c:pt idx="44">
                  <c:v>1.5876580486269407</c:v>
                </c:pt>
                <c:pt idx="45">
                  <c:v>1.5481590811564419</c:v>
                </c:pt>
                <c:pt idx="46">
                  <c:v>1.5312975771264088</c:v>
                </c:pt>
                <c:pt idx="47">
                  <c:v>1.5275081119432461</c:v>
                </c:pt>
                <c:pt idx="48">
                  <c:v>1.5066693442782879</c:v>
                </c:pt>
                <c:pt idx="49">
                  <c:v>1.5227799936492259</c:v>
                </c:pt>
                <c:pt idx="50">
                  <c:v>1.5304293223721535</c:v>
                </c:pt>
                <c:pt idx="51">
                  <c:v>1.5113097133612587</c:v>
                </c:pt>
                <c:pt idx="52">
                  <c:v>1.5094941529695212</c:v>
                </c:pt>
                <c:pt idx="53">
                  <c:v>1.4893737980925656</c:v>
                </c:pt>
                <c:pt idx="54">
                  <c:v>1.4949368669446399</c:v>
                </c:pt>
                <c:pt idx="55">
                  <c:v>1.5098213734922017</c:v>
                </c:pt>
                <c:pt idx="56">
                  <c:v>1.5140214694843794</c:v>
                </c:pt>
                <c:pt idx="57">
                  <c:v>1.5049773141534208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1F-4799-BCF6-59B0E5CD7318}"/>
            </c:ext>
          </c:extLst>
        </c:ser>
        <c:ser>
          <c:idx val="3"/>
          <c:order val="5"/>
          <c:tx>
            <c:strRef>
              <c:f>'=&gt; EqVoyageurs'!$G$657</c:f>
              <c:strCache>
                <c:ptCount val="1"/>
                <c:pt idx="0">
                  <c:v>Emissions</c:v>
                </c:pt>
              </c:strCache>
            </c:strRef>
          </c:tx>
          <c:spPr>
            <a:ln w="444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'=&gt; EqVoyageurs'!$BK$655:$CT$655</c:f>
              <c:numCache>
                <c:formatCode>0</c:formatCode>
                <c:ptCount val="36"/>
                <c:pt idx="0" formatCode="General">
                  <c:v>2015</c:v>
                </c:pt>
                <c:pt idx="1">
                  <c:v>2016</c:v>
                </c:pt>
                <c:pt idx="2" formatCode="General">
                  <c:v>2017</c:v>
                </c:pt>
                <c:pt idx="3">
                  <c:v>2018</c:v>
                </c:pt>
                <c:pt idx="4" formatCode="General">
                  <c:v>2019</c:v>
                </c:pt>
                <c:pt idx="5">
                  <c:v>2020</c:v>
                </c:pt>
                <c:pt idx="6" formatCode="General">
                  <c:v>2021</c:v>
                </c:pt>
                <c:pt idx="7">
                  <c:v>2022</c:v>
                </c:pt>
                <c:pt idx="8" formatCode="General">
                  <c:v>2023</c:v>
                </c:pt>
                <c:pt idx="9">
                  <c:v>2024</c:v>
                </c:pt>
                <c:pt idx="10" formatCode="General">
                  <c:v>2025</c:v>
                </c:pt>
                <c:pt idx="11">
                  <c:v>2026</c:v>
                </c:pt>
                <c:pt idx="12" formatCode="General">
                  <c:v>2027</c:v>
                </c:pt>
                <c:pt idx="13">
                  <c:v>2028</c:v>
                </c:pt>
                <c:pt idx="14" formatCode="General">
                  <c:v>2029</c:v>
                </c:pt>
                <c:pt idx="15">
                  <c:v>2030</c:v>
                </c:pt>
                <c:pt idx="16" formatCode="General">
                  <c:v>2031</c:v>
                </c:pt>
                <c:pt idx="17">
                  <c:v>2032</c:v>
                </c:pt>
                <c:pt idx="18" formatCode="General">
                  <c:v>2033</c:v>
                </c:pt>
                <c:pt idx="19">
                  <c:v>2034</c:v>
                </c:pt>
                <c:pt idx="20" formatCode="General">
                  <c:v>2035</c:v>
                </c:pt>
                <c:pt idx="21">
                  <c:v>2036</c:v>
                </c:pt>
                <c:pt idx="22" formatCode="General">
                  <c:v>2037</c:v>
                </c:pt>
                <c:pt idx="23">
                  <c:v>2038</c:v>
                </c:pt>
                <c:pt idx="24" formatCode="General">
                  <c:v>2039</c:v>
                </c:pt>
                <c:pt idx="25">
                  <c:v>2040</c:v>
                </c:pt>
                <c:pt idx="26" formatCode="General">
                  <c:v>2041</c:v>
                </c:pt>
                <c:pt idx="27">
                  <c:v>2042</c:v>
                </c:pt>
                <c:pt idx="28" formatCode="General">
                  <c:v>2043</c:v>
                </c:pt>
                <c:pt idx="29">
                  <c:v>2044</c:v>
                </c:pt>
                <c:pt idx="30" formatCode="General">
                  <c:v>2045</c:v>
                </c:pt>
                <c:pt idx="31">
                  <c:v>2046</c:v>
                </c:pt>
                <c:pt idx="32" formatCode="General">
                  <c:v>2047</c:v>
                </c:pt>
                <c:pt idx="33">
                  <c:v>2048</c:v>
                </c:pt>
                <c:pt idx="34" formatCode="General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'=&gt; EqVoyageurs'!$H$657:$CT$657</c:f>
              <c:numCache>
                <c:formatCode>General</c:formatCode>
                <c:ptCount val="91"/>
                <c:pt idx="55" formatCode="0.00">
                  <c:v>1.5026682829258864</c:v>
                </c:pt>
                <c:pt idx="56" formatCode="0.0">
                  <c:v>1.4770759191093321</c:v>
                </c:pt>
                <c:pt idx="57" formatCode="0.0">
                  <c:v>1.4514835552927776</c:v>
                </c:pt>
                <c:pt idx="58" formatCode="0.0">
                  <c:v>1.4258911914762233</c:v>
                </c:pt>
                <c:pt idx="59" formatCode="0.0">
                  <c:v>1.4002988276596691</c:v>
                </c:pt>
                <c:pt idx="60" formatCode="0.0">
                  <c:v>1.3747064638431148</c:v>
                </c:pt>
                <c:pt idx="61" formatCode="0.0">
                  <c:v>1.3346505087884337</c:v>
                </c:pt>
                <c:pt idx="62" formatCode="0.0">
                  <c:v>1.2945945537337527</c:v>
                </c:pt>
                <c:pt idx="63" formatCode="0.0">
                  <c:v>1.2545385986790716</c:v>
                </c:pt>
                <c:pt idx="64" formatCode="0.0">
                  <c:v>1.2144826436243905</c:v>
                </c:pt>
                <c:pt idx="65" formatCode="0.0">
                  <c:v>1.1744266885697094</c:v>
                </c:pt>
                <c:pt idx="66" formatCode="0.0">
                  <c:v>1.1204852630867772</c:v>
                </c:pt>
                <c:pt idx="67" formatCode="0.0">
                  <c:v>1.0665438376038447</c:v>
                </c:pt>
                <c:pt idx="68" formatCode="0.0">
                  <c:v>1.0126024121209121</c:v>
                </c:pt>
                <c:pt idx="69" formatCode="0.0">
                  <c:v>0.95866098663797983</c:v>
                </c:pt>
                <c:pt idx="70" formatCode="0.0">
                  <c:v>0.90471956115504726</c:v>
                </c:pt>
                <c:pt idx="71" formatCode="0.0">
                  <c:v>0.86182759625424787</c:v>
                </c:pt>
                <c:pt idx="72" formatCode="0.0">
                  <c:v>0.81893563135344816</c:v>
                </c:pt>
                <c:pt idx="73" formatCode="0.0">
                  <c:v>0.77604366645264866</c:v>
                </c:pt>
                <c:pt idx="74" formatCode="0.0">
                  <c:v>0.73315170155184928</c:v>
                </c:pt>
                <c:pt idx="75" formatCode="0.0">
                  <c:v>0.69025973665104967</c:v>
                </c:pt>
                <c:pt idx="76" formatCode="0.0">
                  <c:v>0.6493030889335264</c:v>
                </c:pt>
                <c:pt idx="77" formatCode="0.0">
                  <c:v>0.6083464412160029</c:v>
                </c:pt>
                <c:pt idx="78" formatCode="0.0">
                  <c:v>0.56738979349847973</c:v>
                </c:pt>
                <c:pt idx="79" formatCode="0.0">
                  <c:v>0.52643314578095635</c:v>
                </c:pt>
                <c:pt idx="80" formatCode="0.0">
                  <c:v>0.48547649806343296</c:v>
                </c:pt>
                <c:pt idx="81" formatCode="0.0">
                  <c:v>0.44633871462743263</c:v>
                </c:pt>
                <c:pt idx="82" formatCode="0.0">
                  <c:v>0.4072009311914323</c:v>
                </c:pt>
                <c:pt idx="83" formatCode="0.0">
                  <c:v>0.36806314775543197</c:v>
                </c:pt>
                <c:pt idx="84" formatCode="0.0">
                  <c:v>0.32892536431943165</c:v>
                </c:pt>
                <c:pt idx="85" formatCode="0.0">
                  <c:v>0.28978758088343132</c:v>
                </c:pt>
                <c:pt idx="86" formatCode="0.0">
                  <c:v>0.25213575144613765</c:v>
                </c:pt>
                <c:pt idx="87" formatCode="0.0">
                  <c:v>0.214483922008844</c:v>
                </c:pt>
                <c:pt idx="88" formatCode="0.0">
                  <c:v>0.17683209257155036</c:v>
                </c:pt>
                <c:pt idx="89" formatCode="0.0">
                  <c:v>0.13918026313425669</c:v>
                </c:pt>
                <c:pt idx="90" formatCode="0.0">
                  <c:v>0.10152843369696303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1F-4799-BCF6-59B0E5CD7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70272"/>
        <c:axId val="120847744"/>
      </c:lineChart>
      <c:catAx>
        <c:axId val="1208442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20845824"/>
        <c:crosses val="autoZero"/>
        <c:auto val="1"/>
        <c:lblAlgn val="ctr"/>
        <c:lblOffset val="10"/>
        <c:tickLblSkip val="10"/>
        <c:tickMarkSkip val="10"/>
        <c:noMultiLvlLbl val="0"/>
      </c:catAx>
      <c:valAx>
        <c:axId val="1208458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Vitesse (km/h) et demande (km/pers/jour)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20844288"/>
        <c:crossesAt val="1"/>
        <c:crossBetween val="midCat"/>
      </c:valAx>
      <c:valAx>
        <c:axId val="120847744"/>
        <c:scaling>
          <c:orientation val="minMax"/>
          <c:max val="2.2000000000000002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Emissions (tCO</a:t>
                </a:r>
                <a:r>
                  <a:rPr lang="fr-FR" baseline="-25000"/>
                  <a:t>2</a:t>
                </a:r>
                <a:r>
                  <a:rPr lang="fr-FR"/>
                  <a:t>/pers/an)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119670272"/>
        <c:crosses val="max"/>
        <c:crossBetween val="between"/>
      </c:valAx>
      <c:catAx>
        <c:axId val="119670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0847744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2392531629106002"/>
          <c:y val="5.3862731481481484E-2"/>
          <c:w val="0.16663405838586787"/>
          <c:h val="0.25139490740740739"/>
        </c:manualLayout>
      </c:layout>
      <c:overlay val="0"/>
      <c:txPr>
        <a:bodyPr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spPr>
    <a:noFill/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69265880552459"/>
          <c:y val="3.9819675925925925E-2"/>
          <c:w val="0.79655205420541308"/>
          <c:h val="0.87600925925925921"/>
        </c:manualLayout>
      </c:layout>
      <c:lineChart>
        <c:grouping val="standard"/>
        <c:varyColors val="0"/>
        <c:ser>
          <c:idx val="2"/>
          <c:order val="0"/>
          <c:tx>
            <c:strRef>
              <c:f>'=&gt; EqVoyageurs'!$G$650</c:f>
              <c:strCache>
                <c:ptCount val="1"/>
                <c:pt idx="0">
                  <c:v>Vitesse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EqVoyageurs'!$H$650:$BM$650</c:f>
              <c:numCache>
                <c:formatCode>0.0</c:formatCode>
                <c:ptCount val="58"/>
                <c:pt idx="0">
                  <c:v>16.169815384162455</c:v>
                </c:pt>
                <c:pt idx="1">
                  <c:v>17.084629994753907</c:v>
                </c:pt>
                <c:pt idx="2">
                  <c:v>17.994126554207867</c:v>
                </c:pt>
                <c:pt idx="3">
                  <c:v>18.984001506052834</c:v>
                </c:pt>
                <c:pt idx="4">
                  <c:v>20.181614418825504</c:v>
                </c:pt>
                <c:pt idx="5">
                  <c:v>21.211800908812307</c:v>
                </c:pt>
                <c:pt idx="6">
                  <c:v>22.291336431893821</c:v>
                </c:pt>
                <c:pt idx="7">
                  <c:v>23.404631306706115</c:v>
                </c:pt>
                <c:pt idx="8">
                  <c:v>24.380126285148091</c:v>
                </c:pt>
                <c:pt idx="9">
                  <c:v>25.501666052832213</c:v>
                </c:pt>
                <c:pt idx="10">
                  <c:v>26.724917116086509</c:v>
                </c:pt>
                <c:pt idx="11">
                  <c:v>27.964565838994584</c:v>
                </c:pt>
                <c:pt idx="12">
                  <c:v>29.468173920723427</c:v>
                </c:pt>
                <c:pt idx="13">
                  <c:v>30.801810774346322</c:v>
                </c:pt>
                <c:pt idx="14">
                  <c:v>30.868334913734756</c:v>
                </c:pt>
                <c:pt idx="15">
                  <c:v>32.02434363591766</c:v>
                </c:pt>
                <c:pt idx="16">
                  <c:v>33.171695812533812</c:v>
                </c:pt>
                <c:pt idx="17">
                  <c:v>33.976126754254622</c:v>
                </c:pt>
                <c:pt idx="18">
                  <c:v>35.06250020405809</c:v>
                </c:pt>
                <c:pt idx="19">
                  <c:v>35.800135702980313</c:v>
                </c:pt>
                <c:pt idx="20">
                  <c:v>36.527634708581331</c:v>
                </c:pt>
                <c:pt idx="21">
                  <c:v>37.45889104157385</c:v>
                </c:pt>
                <c:pt idx="22">
                  <c:v>37.88958467291971</c:v>
                </c:pt>
                <c:pt idx="23">
                  <c:v>38.283388799546842</c:v>
                </c:pt>
                <c:pt idx="24">
                  <c:v>38.655906653412032</c:v>
                </c:pt>
                <c:pt idx="25">
                  <c:v>38.896167329738958</c:v>
                </c:pt>
                <c:pt idx="26">
                  <c:v>39.363049237238506</c:v>
                </c:pt>
                <c:pt idx="27">
                  <c:v>39.683805822475726</c:v>
                </c:pt>
                <c:pt idx="28">
                  <c:v>40.304744042366963</c:v>
                </c:pt>
                <c:pt idx="29">
                  <c:v>40.748744616334591</c:v>
                </c:pt>
                <c:pt idx="30">
                  <c:v>41.135304104225412</c:v>
                </c:pt>
                <c:pt idx="31">
                  <c:v>40.817330290811313</c:v>
                </c:pt>
                <c:pt idx="32">
                  <c:v>40.850706982261336</c:v>
                </c:pt>
                <c:pt idx="33">
                  <c:v>41.207522376181757</c:v>
                </c:pt>
                <c:pt idx="34">
                  <c:v>41.539393926418306</c:v>
                </c:pt>
                <c:pt idx="35">
                  <c:v>41.526749529223594</c:v>
                </c:pt>
                <c:pt idx="36">
                  <c:v>42.055086964940848</c:v>
                </c:pt>
                <c:pt idx="37">
                  <c:v>42.036532793885222</c:v>
                </c:pt>
                <c:pt idx="38">
                  <c:v>42.329639851598643</c:v>
                </c:pt>
                <c:pt idx="39">
                  <c:v>42.37933476063273</c:v>
                </c:pt>
                <c:pt idx="40">
                  <c:v>42.720476992022931</c:v>
                </c:pt>
                <c:pt idx="41">
                  <c:v>42.987955193571487</c:v>
                </c:pt>
                <c:pt idx="42">
                  <c:v>43.241430074145029</c:v>
                </c:pt>
                <c:pt idx="43">
                  <c:v>42.586807687561333</c:v>
                </c:pt>
                <c:pt idx="44">
                  <c:v>42.136953264466463</c:v>
                </c:pt>
                <c:pt idx="45">
                  <c:v>41.67094081208667</c:v>
                </c:pt>
                <c:pt idx="46">
                  <c:v>41.555396218924891</c:v>
                </c:pt>
                <c:pt idx="47">
                  <c:v>41.641913117960179</c:v>
                </c:pt>
                <c:pt idx="48">
                  <c:v>41.22984709653187</c:v>
                </c:pt>
                <c:pt idx="49">
                  <c:v>41.250500218596287</c:v>
                </c:pt>
                <c:pt idx="50">
                  <c:v>41.083748098281397</c:v>
                </c:pt>
                <c:pt idx="51">
                  <c:v>41.217819170458981</c:v>
                </c:pt>
                <c:pt idx="52">
                  <c:v>41.044877578730016</c:v>
                </c:pt>
                <c:pt idx="53">
                  <c:v>41.159129665615957</c:v>
                </c:pt>
                <c:pt idx="54">
                  <c:v>41.252279751031949</c:v>
                </c:pt>
                <c:pt idx="55">
                  <c:v>41.660069789395578</c:v>
                </c:pt>
                <c:pt idx="56">
                  <c:v>41.674158970088193</c:v>
                </c:pt>
                <c:pt idx="57">
                  <c:v>41.630701566495489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3D-4BD4-ABAB-F66B53195D5A}"/>
            </c:ext>
          </c:extLst>
        </c:ser>
        <c:ser>
          <c:idx val="1"/>
          <c:order val="1"/>
          <c:tx>
            <c:strRef>
              <c:f>'=&gt; EqVoyageurs'!$G$646</c:f>
              <c:strCache>
                <c:ptCount val="1"/>
                <c:pt idx="0">
                  <c:v>Demande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'=&gt; EqVoyageurs'!$H$655:$CT$655</c:f>
              <c:numCache>
                <c:formatCode>General</c:formatCode>
                <c:ptCount val="91"/>
                <c:pt idx="0" formatCode="0">
                  <c:v>1960</c:v>
                </c:pt>
                <c:pt idx="1">
                  <c:v>1961</c:v>
                </c:pt>
                <c:pt idx="2" formatCode="0">
                  <c:v>1962</c:v>
                </c:pt>
                <c:pt idx="3">
                  <c:v>1963</c:v>
                </c:pt>
                <c:pt idx="4" formatCode="0">
                  <c:v>1964</c:v>
                </c:pt>
                <c:pt idx="5">
                  <c:v>1965</c:v>
                </c:pt>
                <c:pt idx="6" formatCode="0">
                  <c:v>1966</c:v>
                </c:pt>
                <c:pt idx="7">
                  <c:v>1967</c:v>
                </c:pt>
                <c:pt idx="8" formatCode="0">
                  <c:v>1968</c:v>
                </c:pt>
                <c:pt idx="9">
                  <c:v>1969</c:v>
                </c:pt>
                <c:pt idx="10" formatCode="0">
                  <c:v>1970</c:v>
                </c:pt>
                <c:pt idx="11">
                  <c:v>1971</c:v>
                </c:pt>
                <c:pt idx="12" formatCode="0">
                  <c:v>1972</c:v>
                </c:pt>
                <c:pt idx="13">
                  <c:v>1973</c:v>
                </c:pt>
                <c:pt idx="14" formatCode="0">
                  <c:v>1974</c:v>
                </c:pt>
                <c:pt idx="15">
                  <c:v>1975</c:v>
                </c:pt>
                <c:pt idx="16" formatCode="0">
                  <c:v>1976</c:v>
                </c:pt>
                <c:pt idx="17">
                  <c:v>1977</c:v>
                </c:pt>
                <c:pt idx="18" formatCode="0">
                  <c:v>1978</c:v>
                </c:pt>
                <c:pt idx="19">
                  <c:v>1979</c:v>
                </c:pt>
                <c:pt idx="20" formatCode="0">
                  <c:v>1980</c:v>
                </c:pt>
                <c:pt idx="21">
                  <c:v>1981</c:v>
                </c:pt>
                <c:pt idx="22" formatCode="0">
                  <c:v>1982</c:v>
                </c:pt>
                <c:pt idx="23">
                  <c:v>1983</c:v>
                </c:pt>
                <c:pt idx="24" formatCode="0">
                  <c:v>1984</c:v>
                </c:pt>
                <c:pt idx="25">
                  <c:v>1985</c:v>
                </c:pt>
                <c:pt idx="26" formatCode="0">
                  <c:v>1986</c:v>
                </c:pt>
                <c:pt idx="27">
                  <c:v>1987</c:v>
                </c:pt>
                <c:pt idx="28" formatCode="0">
                  <c:v>1988</c:v>
                </c:pt>
                <c:pt idx="29">
                  <c:v>1989</c:v>
                </c:pt>
                <c:pt idx="30" formatCode="0">
                  <c:v>1990</c:v>
                </c:pt>
                <c:pt idx="31">
                  <c:v>1991</c:v>
                </c:pt>
                <c:pt idx="32" formatCode="0">
                  <c:v>1992</c:v>
                </c:pt>
                <c:pt idx="33">
                  <c:v>1993</c:v>
                </c:pt>
                <c:pt idx="34" formatCode="0">
                  <c:v>1994</c:v>
                </c:pt>
                <c:pt idx="35">
                  <c:v>1995</c:v>
                </c:pt>
                <c:pt idx="36" formatCode="0">
                  <c:v>1996</c:v>
                </c:pt>
                <c:pt idx="37">
                  <c:v>1997</c:v>
                </c:pt>
                <c:pt idx="38" formatCode="0">
                  <c:v>1998</c:v>
                </c:pt>
                <c:pt idx="39">
                  <c:v>1999</c:v>
                </c:pt>
                <c:pt idx="40" formatCode="0">
                  <c:v>2000</c:v>
                </c:pt>
                <c:pt idx="41">
                  <c:v>2001</c:v>
                </c:pt>
                <c:pt idx="42" formatCode="0">
                  <c:v>2002</c:v>
                </c:pt>
                <c:pt idx="43">
                  <c:v>2003</c:v>
                </c:pt>
                <c:pt idx="44" formatCode="0">
                  <c:v>2004</c:v>
                </c:pt>
                <c:pt idx="45">
                  <c:v>2005</c:v>
                </c:pt>
                <c:pt idx="46" formatCode="0">
                  <c:v>2006</c:v>
                </c:pt>
                <c:pt idx="47">
                  <c:v>2007</c:v>
                </c:pt>
                <c:pt idx="48" formatCode="0">
                  <c:v>2008</c:v>
                </c:pt>
                <c:pt idx="49">
                  <c:v>2009</c:v>
                </c:pt>
                <c:pt idx="50" formatCode="0">
                  <c:v>2010</c:v>
                </c:pt>
                <c:pt idx="51">
                  <c:v>2011</c:v>
                </c:pt>
                <c:pt idx="52" formatCode="0">
                  <c:v>2012</c:v>
                </c:pt>
                <c:pt idx="53">
                  <c:v>2013</c:v>
                </c:pt>
                <c:pt idx="54" formatCode="0">
                  <c:v>2014</c:v>
                </c:pt>
                <c:pt idx="55">
                  <c:v>2015</c:v>
                </c:pt>
                <c:pt idx="56" formatCode="0">
                  <c:v>2016</c:v>
                </c:pt>
                <c:pt idx="57">
                  <c:v>2017</c:v>
                </c:pt>
                <c:pt idx="58" formatCode="0">
                  <c:v>2018</c:v>
                </c:pt>
                <c:pt idx="59">
                  <c:v>2019</c:v>
                </c:pt>
                <c:pt idx="60" formatCode="0">
                  <c:v>2020</c:v>
                </c:pt>
                <c:pt idx="61">
                  <c:v>2021</c:v>
                </c:pt>
                <c:pt idx="62" formatCode="0">
                  <c:v>2022</c:v>
                </c:pt>
                <c:pt idx="63">
                  <c:v>2023</c:v>
                </c:pt>
                <c:pt idx="64" formatCode="0">
                  <c:v>2024</c:v>
                </c:pt>
                <c:pt idx="65">
                  <c:v>2025</c:v>
                </c:pt>
                <c:pt idx="66" formatCode="0">
                  <c:v>2026</c:v>
                </c:pt>
                <c:pt idx="67">
                  <c:v>2027</c:v>
                </c:pt>
                <c:pt idx="68" formatCode="0">
                  <c:v>2028</c:v>
                </c:pt>
                <c:pt idx="69">
                  <c:v>2029</c:v>
                </c:pt>
                <c:pt idx="70" formatCode="0">
                  <c:v>2030</c:v>
                </c:pt>
                <c:pt idx="71">
                  <c:v>2031</c:v>
                </c:pt>
                <c:pt idx="72" formatCode="0">
                  <c:v>2032</c:v>
                </c:pt>
                <c:pt idx="73">
                  <c:v>2033</c:v>
                </c:pt>
                <c:pt idx="74" formatCode="0">
                  <c:v>2034</c:v>
                </c:pt>
                <c:pt idx="75">
                  <c:v>2035</c:v>
                </c:pt>
                <c:pt idx="76" formatCode="0">
                  <c:v>2036</c:v>
                </c:pt>
                <c:pt idx="77">
                  <c:v>2037</c:v>
                </c:pt>
                <c:pt idx="78" formatCode="0">
                  <c:v>2038</c:v>
                </c:pt>
                <c:pt idx="79">
                  <c:v>2039</c:v>
                </c:pt>
                <c:pt idx="80" formatCode="0">
                  <c:v>2040</c:v>
                </c:pt>
                <c:pt idx="81">
                  <c:v>2041</c:v>
                </c:pt>
                <c:pt idx="82" formatCode="0">
                  <c:v>2042</c:v>
                </c:pt>
                <c:pt idx="83">
                  <c:v>2043</c:v>
                </c:pt>
                <c:pt idx="84" formatCode="0">
                  <c:v>2044</c:v>
                </c:pt>
                <c:pt idx="85">
                  <c:v>2045</c:v>
                </c:pt>
                <c:pt idx="86" formatCode="0">
                  <c:v>2046</c:v>
                </c:pt>
                <c:pt idx="87">
                  <c:v>2047</c:v>
                </c:pt>
                <c:pt idx="88" formatCode="0">
                  <c:v>2048</c:v>
                </c:pt>
                <c:pt idx="89">
                  <c:v>2049</c:v>
                </c:pt>
                <c:pt idx="90" formatCode="0">
                  <c:v>2050</c:v>
                </c:pt>
              </c:numCache>
            </c:numRef>
          </c:cat>
          <c:val>
            <c:numRef>
              <c:f>'=&gt; EqVoyageurs'!$H$644:$BM$644</c:f>
              <c:numCache>
                <c:formatCode>0.0</c:formatCode>
                <c:ptCount val="58"/>
                <c:pt idx="0">
                  <c:v>13.542111395445296</c:v>
                </c:pt>
                <c:pt idx="1">
                  <c:v>14.236708623697593</c:v>
                </c:pt>
                <c:pt idx="2">
                  <c:v>14.891550800908039</c:v>
                </c:pt>
                <c:pt idx="3">
                  <c:v>15.472050556153464</c:v>
                </c:pt>
                <c:pt idx="4">
                  <c:v>16.531946889637112</c:v>
                </c:pt>
                <c:pt idx="5">
                  <c:v>17.367342141843956</c:v>
                </c:pt>
                <c:pt idx="6">
                  <c:v>18.332838749615814</c:v>
                </c:pt>
                <c:pt idx="7">
                  <c:v>19.348324299953788</c:v>
                </c:pt>
                <c:pt idx="8">
                  <c:v>20.237288950891745</c:v>
                </c:pt>
                <c:pt idx="9">
                  <c:v>21.263400819366126</c:v>
                </c:pt>
                <c:pt idx="10">
                  <c:v>22.467718935579725</c:v>
                </c:pt>
                <c:pt idx="11">
                  <c:v>23.746318617805958</c:v>
                </c:pt>
                <c:pt idx="12">
                  <c:v>25.603662170008526</c:v>
                </c:pt>
                <c:pt idx="13">
                  <c:v>27.861208307497826</c:v>
                </c:pt>
                <c:pt idx="14">
                  <c:v>27.326409635712885</c:v>
                </c:pt>
                <c:pt idx="15">
                  <c:v>28.615105286590701</c:v>
                </c:pt>
                <c:pt idx="16">
                  <c:v>30.216755395008537</c:v>
                </c:pt>
                <c:pt idx="17">
                  <c:v>30.891010937086907</c:v>
                </c:pt>
                <c:pt idx="18">
                  <c:v>32.302737651338418</c:v>
                </c:pt>
                <c:pt idx="19">
                  <c:v>32.798395733313754</c:v>
                </c:pt>
                <c:pt idx="20">
                  <c:v>33.090176915452879</c:v>
                </c:pt>
                <c:pt idx="21">
                  <c:v>33.998857757682586</c:v>
                </c:pt>
                <c:pt idx="22">
                  <c:v>34.340256789722105</c:v>
                </c:pt>
                <c:pt idx="23">
                  <c:v>34.611521950606715</c:v>
                </c:pt>
                <c:pt idx="24">
                  <c:v>34.911446127823993</c:v>
                </c:pt>
                <c:pt idx="25">
                  <c:v>34.590168078582288</c:v>
                </c:pt>
                <c:pt idx="26">
                  <c:v>35.478308801580908</c:v>
                </c:pt>
                <c:pt idx="27">
                  <c:v>36.085869118908981</c:v>
                </c:pt>
                <c:pt idx="28">
                  <c:v>37.841181640486461</c:v>
                </c:pt>
                <c:pt idx="29">
                  <c:v>38.984273288012659</c:v>
                </c:pt>
                <c:pt idx="30">
                  <c:v>39.785507382361885</c:v>
                </c:pt>
                <c:pt idx="31">
                  <c:v>40.036563133833205</c:v>
                </c:pt>
                <c:pt idx="32">
                  <c:v>41.191822736244411</c:v>
                </c:pt>
                <c:pt idx="33">
                  <c:v>40.949725073730697</c:v>
                </c:pt>
                <c:pt idx="34">
                  <c:v>41.168722990578303</c:v>
                </c:pt>
                <c:pt idx="35">
                  <c:v>40.823094699895549</c:v>
                </c:pt>
                <c:pt idx="36">
                  <c:v>41.321260477233984</c:v>
                </c:pt>
                <c:pt idx="37">
                  <c:v>41.630546024537409</c:v>
                </c:pt>
                <c:pt idx="38">
                  <c:v>42.176604189700292</c:v>
                </c:pt>
                <c:pt idx="39">
                  <c:v>42.727084686864046</c:v>
                </c:pt>
                <c:pt idx="40">
                  <c:v>42.664476031997502</c:v>
                </c:pt>
                <c:pt idx="41">
                  <c:v>43.513920655043094</c:v>
                </c:pt>
                <c:pt idx="42">
                  <c:v>43.364037374838603</c:v>
                </c:pt>
                <c:pt idx="43">
                  <c:v>43.185459494504663</c:v>
                </c:pt>
                <c:pt idx="44">
                  <c:v>42.83319259732118</c:v>
                </c:pt>
                <c:pt idx="45">
                  <c:v>42.062653303325725</c:v>
                </c:pt>
                <c:pt idx="46">
                  <c:v>41.954134029381756</c:v>
                </c:pt>
                <c:pt idx="47">
                  <c:v>41.928597769442774</c:v>
                </c:pt>
                <c:pt idx="48">
                  <c:v>41.570626208899768</c:v>
                </c:pt>
                <c:pt idx="49">
                  <c:v>41.789376399069049</c:v>
                </c:pt>
                <c:pt idx="50">
                  <c:v>41.746484156982028</c:v>
                </c:pt>
                <c:pt idx="51">
                  <c:v>41.959083612535963</c:v>
                </c:pt>
                <c:pt idx="52">
                  <c:v>42.131733143895353</c:v>
                </c:pt>
                <c:pt idx="53">
                  <c:v>42.411353796077577</c:v>
                </c:pt>
                <c:pt idx="54">
                  <c:v>42.773465500994796</c:v>
                </c:pt>
                <c:pt idx="55">
                  <c:v>43.353443022380027</c:v>
                </c:pt>
                <c:pt idx="56">
                  <c:v>43.94386711357307</c:v>
                </c:pt>
                <c:pt idx="57">
                  <c:v>43.914740289276331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3D-4BD4-ABAB-F66B53195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16864"/>
        <c:axId val="119726848"/>
      </c:lineChart>
      <c:lineChart>
        <c:grouping val="standard"/>
        <c:varyColors val="0"/>
        <c:ser>
          <c:idx val="0"/>
          <c:order val="2"/>
          <c:tx>
            <c:strRef>
              <c:f>'=&gt; EqVoyageurs'!$G$641</c:f>
              <c:strCache>
                <c:ptCount val="1"/>
                <c:pt idx="0">
                  <c:v>Emissions</c:v>
                </c:pt>
              </c:strCache>
            </c:strRef>
          </c:tx>
          <c:spPr>
            <a:ln w="444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'=&gt; EqVoyageurs'!$BK$655:$CT$655</c:f>
              <c:numCache>
                <c:formatCode>0</c:formatCode>
                <c:ptCount val="36"/>
                <c:pt idx="0" formatCode="General">
                  <c:v>2015</c:v>
                </c:pt>
                <c:pt idx="1">
                  <c:v>2016</c:v>
                </c:pt>
                <c:pt idx="2" formatCode="General">
                  <c:v>2017</c:v>
                </c:pt>
                <c:pt idx="3">
                  <c:v>2018</c:v>
                </c:pt>
                <c:pt idx="4" formatCode="General">
                  <c:v>2019</c:v>
                </c:pt>
                <c:pt idx="5">
                  <c:v>2020</c:v>
                </c:pt>
                <c:pt idx="6" formatCode="General">
                  <c:v>2021</c:v>
                </c:pt>
                <c:pt idx="7">
                  <c:v>2022</c:v>
                </c:pt>
                <c:pt idx="8" formatCode="General">
                  <c:v>2023</c:v>
                </c:pt>
                <c:pt idx="9">
                  <c:v>2024</c:v>
                </c:pt>
                <c:pt idx="10" formatCode="General">
                  <c:v>2025</c:v>
                </c:pt>
                <c:pt idx="11">
                  <c:v>2026</c:v>
                </c:pt>
                <c:pt idx="12" formatCode="General">
                  <c:v>2027</c:v>
                </c:pt>
                <c:pt idx="13">
                  <c:v>2028</c:v>
                </c:pt>
                <c:pt idx="14" formatCode="General">
                  <c:v>2029</c:v>
                </c:pt>
                <c:pt idx="15">
                  <c:v>2030</c:v>
                </c:pt>
                <c:pt idx="16" formatCode="General">
                  <c:v>2031</c:v>
                </c:pt>
                <c:pt idx="17">
                  <c:v>2032</c:v>
                </c:pt>
                <c:pt idx="18" formatCode="General">
                  <c:v>2033</c:v>
                </c:pt>
                <c:pt idx="19">
                  <c:v>2034</c:v>
                </c:pt>
                <c:pt idx="20" formatCode="General">
                  <c:v>2035</c:v>
                </c:pt>
                <c:pt idx="21">
                  <c:v>2036</c:v>
                </c:pt>
                <c:pt idx="22" formatCode="General">
                  <c:v>2037</c:v>
                </c:pt>
                <c:pt idx="23">
                  <c:v>2038</c:v>
                </c:pt>
                <c:pt idx="24" formatCode="General">
                  <c:v>2039</c:v>
                </c:pt>
                <c:pt idx="25">
                  <c:v>2040</c:v>
                </c:pt>
                <c:pt idx="26" formatCode="General">
                  <c:v>2041</c:v>
                </c:pt>
                <c:pt idx="27">
                  <c:v>2042</c:v>
                </c:pt>
                <c:pt idx="28" formatCode="General">
                  <c:v>2043</c:v>
                </c:pt>
                <c:pt idx="29">
                  <c:v>2044</c:v>
                </c:pt>
                <c:pt idx="30" formatCode="General">
                  <c:v>2045</c:v>
                </c:pt>
                <c:pt idx="31">
                  <c:v>2046</c:v>
                </c:pt>
                <c:pt idx="32" formatCode="General">
                  <c:v>2047</c:v>
                </c:pt>
                <c:pt idx="33">
                  <c:v>2048</c:v>
                </c:pt>
                <c:pt idx="34" formatCode="General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'=&gt; EqVoyageurs'!$H$641:$BM$641</c:f>
              <c:numCache>
                <c:formatCode>0.00</c:formatCode>
                <c:ptCount val="58"/>
                <c:pt idx="0">
                  <c:v>0.48501545154783454</c:v>
                </c:pt>
                <c:pt idx="1">
                  <c:v>0.50675956507228792</c:v>
                </c:pt>
                <c:pt idx="2">
                  <c:v>0.52799203919414361</c:v>
                </c:pt>
                <c:pt idx="3">
                  <c:v>0.55475459244087166</c:v>
                </c:pt>
                <c:pt idx="4">
                  <c:v>0.59643860870373777</c:v>
                </c:pt>
                <c:pt idx="5">
                  <c:v>0.62467309839085294</c:v>
                </c:pt>
                <c:pt idx="6">
                  <c:v>0.65703765317646334</c:v>
                </c:pt>
                <c:pt idx="7">
                  <c:v>0.69922593534864519</c:v>
                </c:pt>
                <c:pt idx="8">
                  <c:v>0.7472857297082548</c:v>
                </c:pt>
                <c:pt idx="9">
                  <c:v>0.78597941340489574</c:v>
                </c:pt>
                <c:pt idx="10">
                  <c:v>0.84182957122181101</c:v>
                </c:pt>
                <c:pt idx="11">
                  <c:v>0.89718822348432148</c:v>
                </c:pt>
                <c:pt idx="12">
                  <c:v>0.96772651871743509</c:v>
                </c:pt>
                <c:pt idx="13">
                  <c:v>1.0451303235651428</c:v>
                </c:pt>
                <c:pt idx="14">
                  <c:v>1.0071907067698103</c:v>
                </c:pt>
                <c:pt idx="15">
                  <c:v>1.0504964232125098</c:v>
                </c:pt>
                <c:pt idx="16">
                  <c:v>1.1070451015481333</c:v>
                </c:pt>
                <c:pt idx="17">
                  <c:v>1.1252883672291558</c:v>
                </c:pt>
                <c:pt idx="18">
                  <c:v>1.1738438094779462</c:v>
                </c:pt>
                <c:pt idx="19">
                  <c:v>1.1919969563155151</c:v>
                </c:pt>
                <c:pt idx="20">
                  <c:v>1.2008588312972972</c:v>
                </c:pt>
                <c:pt idx="21">
                  <c:v>1.2326506856406618</c:v>
                </c:pt>
                <c:pt idx="22">
                  <c:v>1.245077562037314</c:v>
                </c:pt>
                <c:pt idx="23">
                  <c:v>1.2575468815608584</c:v>
                </c:pt>
                <c:pt idx="24">
                  <c:v>1.2710305676291949</c:v>
                </c:pt>
                <c:pt idx="25">
                  <c:v>1.2630858995841834</c:v>
                </c:pt>
                <c:pt idx="26">
                  <c:v>1.3135469450369772</c:v>
                </c:pt>
                <c:pt idx="27">
                  <c:v>1.3418048792506567</c:v>
                </c:pt>
                <c:pt idx="28">
                  <c:v>1.4066947662663376</c:v>
                </c:pt>
                <c:pt idx="29">
                  <c:v>1.4407512399945508</c:v>
                </c:pt>
                <c:pt idx="30">
                  <c:v>1.471960617687045</c:v>
                </c:pt>
                <c:pt idx="31">
                  <c:v>1.4850576052509341</c:v>
                </c:pt>
                <c:pt idx="32">
                  <c:v>1.5354466596172003</c:v>
                </c:pt>
                <c:pt idx="33">
                  <c:v>1.5374551037915669</c:v>
                </c:pt>
                <c:pt idx="34">
                  <c:v>1.5308455878705161</c:v>
                </c:pt>
                <c:pt idx="35">
                  <c:v>1.5460544517763268</c:v>
                </c:pt>
                <c:pt idx="36">
                  <c:v>1.5606663071860216</c:v>
                </c:pt>
                <c:pt idx="37">
                  <c:v>1.5744776209936957</c:v>
                </c:pt>
                <c:pt idx="38">
                  <c:v>1.6010507127616782</c:v>
                </c:pt>
                <c:pt idx="39">
                  <c:v>1.6283503350996797</c:v>
                </c:pt>
                <c:pt idx="40">
                  <c:v>1.6099125913642873</c:v>
                </c:pt>
                <c:pt idx="41">
                  <c:v>1.6356025325186347</c:v>
                </c:pt>
                <c:pt idx="42">
                  <c:v>1.6276259797807269</c:v>
                </c:pt>
                <c:pt idx="43">
                  <c:v>1.6136534608931066</c:v>
                </c:pt>
                <c:pt idx="44">
                  <c:v>1.5876580486269407</c:v>
                </c:pt>
                <c:pt idx="45">
                  <c:v>1.5481590811564419</c:v>
                </c:pt>
                <c:pt idx="46">
                  <c:v>1.5312975771264088</c:v>
                </c:pt>
                <c:pt idx="47">
                  <c:v>1.5275081119432461</c:v>
                </c:pt>
                <c:pt idx="48">
                  <c:v>1.5066693442782879</c:v>
                </c:pt>
                <c:pt idx="49">
                  <c:v>1.5227799936492259</c:v>
                </c:pt>
                <c:pt idx="50">
                  <c:v>1.5304293223721535</c:v>
                </c:pt>
                <c:pt idx="51">
                  <c:v>1.5113097133612587</c:v>
                </c:pt>
                <c:pt idx="52">
                  <c:v>1.5094941529695212</c:v>
                </c:pt>
                <c:pt idx="53">
                  <c:v>1.4893737980925656</c:v>
                </c:pt>
                <c:pt idx="54">
                  <c:v>1.4949368669446399</c:v>
                </c:pt>
                <c:pt idx="55">
                  <c:v>1.5098213734922017</c:v>
                </c:pt>
                <c:pt idx="56">
                  <c:v>1.5140214694843794</c:v>
                </c:pt>
                <c:pt idx="57">
                  <c:v>1.5049773141534208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3D-4BD4-ABAB-F66B53195D5A}"/>
            </c:ext>
          </c:extLst>
        </c:ser>
        <c:ser>
          <c:idx val="3"/>
          <c:order val="3"/>
          <c:tx>
            <c:strRef>
              <c:f>'=&gt; EqVoyageurs'!$G$657</c:f>
              <c:strCache>
                <c:ptCount val="1"/>
                <c:pt idx="0">
                  <c:v>Emissions</c:v>
                </c:pt>
              </c:strCache>
            </c:strRef>
          </c:tx>
          <c:spPr>
            <a:ln w="44450">
              <a:noFill/>
              <a:prstDash val="sysDash"/>
            </a:ln>
          </c:spPr>
          <c:marker>
            <c:symbol val="none"/>
          </c:marker>
          <c:cat>
            <c:numRef>
              <c:f>'=&gt; EqVoyageurs'!$BK$655:$CT$655</c:f>
              <c:numCache>
                <c:formatCode>0</c:formatCode>
                <c:ptCount val="36"/>
                <c:pt idx="0" formatCode="General">
                  <c:v>2015</c:v>
                </c:pt>
                <c:pt idx="1">
                  <c:v>2016</c:v>
                </c:pt>
                <c:pt idx="2" formatCode="General">
                  <c:v>2017</c:v>
                </c:pt>
                <c:pt idx="3">
                  <c:v>2018</c:v>
                </c:pt>
                <c:pt idx="4" formatCode="General">
                  <c:v>2019</c:v>
                </c:pt>
                <c:pt idx="5">
                  <c:v>2020</c:v>
                </c:pt>
                <c:pt idx="6" formatCode="General">
                  <c:v>2021</c:v>
                </c:pt>
                <c:pt idx="7">
                  <c:v>2022</c:v>
                </c:pt>
                <c:pt idx="8" formatCode="General">
                  <c:v>2023</c:v>
                </c:pt>
                <c:pt idx="9">
                  <c:v>2024</c:v>
                </c:pt>
                <c:pt idx="10" formatCode="General">
                  <c:v>2025</c:v>
                </c:pt>
                <c:pt idx="11">
                  <c:v>2026</c:v>
                </c:pt>
                <c:pt idx="12" formatCode="General">
                  <c:v>2027</c:v>
                </c:pt>
                <c:pt idx="13">
                  <c:v>2028</c:v>
                </c:pt>
                <c:pt idx="14" formatCode="General">
                  <c:v>2029</c:v>
                </c:pt>
                <c:pt idx="15">
                  <c:v>2030</c:v>
                </c:pt>
                <c:pt idx="16" formatCode="General">
                  <c:v>2031</c:v>
                </c:pt>
                <c:pt idx="17">
                  <c:v>2032</c:v>
                </c:pt>
                <c:pt idx="18" formatCode="General">
                  <c:v>2033</c:v>
                </c:pt>
                <c:pt idx="19">
                  <c:v>2034</c:v>
                </c:pt>
                <c:pt idx="20" formatCode="General">
                  <c:v>2035</c:v>
                </c:pt>
                <c:pt idx="21">
                  <c:v>2036</c:v>
                </c:pt>
                <c:pt idx="22" formatCode="General">
                  <c:v>2037</c:v>
                </c:pt>
                <c:pt idx="23">
                  <c:v>2038</c:v>
                </c:pt>
                <c:pt idx="24" formatCode="General">
                  <c:v>2039</c:v>
                </c:pt>
                <c:pt idx="25">
                  <c:v>2040</c:v>
                </c:pt>
                <c:pt idx="26" formatCode="General">
                  <c:v>2041</c:v>
                </c:pt>
                <c:pt idx="27">
                  <c:v>2042</c:v>
                </c:pt>
                <c:pt idx="28" formatCode="General">
                  <c:v>2043</c:v>
                </c:pt>
                <c:pt idx="29">
                  <c:v>2044</c:v>
                </c:pt>
                <c:pt idx="30" formatCode="General">
                  <c:v>2045</c:v>
                </c:pt>
                <c:pt idx="31">
                  <c:v>2046</c:v>
                </c:pt>
                <c:pt idx="32" formatCode="General">
                  <c:v>2047</c:v>
                </c:pt>
                <c:pt idx="33">
                  <c:v>2048</c:v>
                </c:pt>
                <c:pt idx="34" formatCode="General">
                  <c:v>2049</c:v>
                </c:pt>
                <c:pt idx="35">
                  <c:v>2050</c:v>
                </c:pt>
              </c:numCache>
            </c:numRef>
          </c:cat>
          <c:val>
            <c:numRef>
              <c:f>'=&gt; EqVoyageurs'!$H$657:$CT$657</c:f>
              <c:numCache>
                <c:formatCode>General</c:formatCode>
                <c:ptCount val="91"/>
                <c:pt idx="55" formatCode="0.00">
                  <c:v>1.5026682829258864</c:v>
                </c:pt>
                <c:pt idx="56" formatCode="0.0">
                  <c:v>1.4770759191093321</c:v>
                </c:pt>
                <c:pt idx="57" formatCode="0.0">
                  <c:v>1.4514835552927776</c:v>
                </c:pt>
                <c:pt idx="58" formatCode="0.0">
                  <c:v>1.4258911914762233</c:v>
                </c:pt>
                <c:pt idx="59" formatCode="0.0">
                  <c:v>1.4002988276596691</c:v>
                </c:pt>
                <c:pt idx="60" formatCode="0.0">
                  <c:v>1.3747064638431148</c:v>
                </c:pt>
                <c:pt idx="61" formatCode="0.0">
                  <c:v>1.3346505087884337</c:v>
                </c:pt>
                <c:pt idx="62" formatCode="0.0">
                  <c:v>1.2945945537337527</c:v>
                </c:pt>
                <c:pt idx="63" formatCode="0.0">
                  <c:v>1.2545385986790716</c:v>
                </c:pt>
                <c:pt idx="64" formatCode="0.0">
                  <c:v>1.2144826436243905</c:v>
                </c:pt>
                <c:pt idx="65" formatCode="0.0">
                  <c:v>1.1744266885697094</c:v>
                </c:pt>
                <c:pt idx="66" formatCode="0.0">
                  <c:v>1.1204852630867772</c:v>
                </c:pt>
                <c:pt idx="67" formatCode="0.0">
                  <c:v>1.0665438376038447</c:v>
                </c:pt>
                <c:pt idx="68" formatCode="0.0">
                  <c:v>1.0126024121209121</c:v>
                </c:pt>
                <c:pt idx="69" formatCode="0.0">
                  <c:v>0.95866098663797983</c:v>
                </c:pt>
                <c:pt idx="70" formatCode="0.0">
                  <c:v>0.90471956115504726</c:v>
                </c:pt>
                <c:pt idx="71" formatCode="0.0">
                  <c:v>0.86182759625424787</c:v>
                </c:pt>
                <c:pt idx="72" formatCode="0.0">
                  <c:v>0.81893563135344816</c:v>
                </c:pt>
                <c:pt idx="73" formatCode="0.0">
                  <c:v>0.77604366645264866</c:v>
                </c:pt>
                <c:pt idx="74" formatCode="0.0">
                  <c:v>0.73315170155184928</c:v>
                </c:pt>
                <c:pt idx="75" formatCode="0.0">
                  <c:v>0.69025973665104967</c:v>
                </c:pt>
                <c:pt idx="76" formatCode="0.0">
                  <c:v>0.6493030889335264</c:v>
                </c:pt>
                <c:pt idx="77" formatCode="0.0">
                  <c:v>0.6083464412160029</c:v>
                </c:pt>
                <c:pt idx="78" formatCode="0.0">
                  <c:v>0.56738979349847973</c:v>
                </c:pt>
                <c:pt idx="79" formatCode="0.0">
                  <c:v>0.52643314578095635</c:v>
                </c:pt>
                <c:pt idx="80" formatCode="0.0">
                  <c:v>0.48547649806343296</c:v>
                </c:pt>
                <c:pt idx="81" formatCode="0.0">
                  <c:v>0.44633871462743263</c:v>
                </c:pt>
                <c:pt idx="82" formatCode="0.0">
                  <c:v>0.4072009311914323</c:v>
                </c:pt>
                <c:pt idx="83" formatCode="0.0">
                  <c:v>0.36806314775543197</c:v>
                </c:pt>
                <c:pt idx="84" formatCode="0.0">
                  <c:v>0.32892536431943165</c:v>
                </c:pt>
                <c:pt idx="85" formatCode="0.0">
                  <c:v>0.28978758088343132</c:v>
                </c:pt>
                <c:pt idx="86" formatCode="0.0">
                  <c:v>0.25213575144613765</c:v>
                </c:pt>
                <c:pt idx="87" formatCode="0.0">
                  <c:v>0.214483922008844</c:v>
                </c:pt>
                <c:pt idx="88" formatCode="0.0">
                  <c:v>0.17683209257155036</c:v>
                </c:pt>
                <c:pt idx="89" formatCode="0.0">
                  <c:v>0.13918026313425669</c:v>
                </c:pt>
                <c:pt idx="90" formatCode="0.0">
                  <c:v>0.10152843369696303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3D-4BD4-ABAB-F66B53195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30944"/>
        <c:axId val="119728768"/>
      </c:lineChart>
      <c:catAx>
        <c:axId val="1197168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19726848"/>
        <c:crosses val="autoZero"/>
        <c:auto val="1"/>
        <c:lblAlgn val="ctr"/>
        <c:lblOffset val="10"/>
        <c:tickLblSkip val="10"/>
        <c:tickMarkSkip val="10"/>
        <c:noMultiLvlLbl val="0"/>
      </c:catAx>
      <c:valAx>
        <c:axId val="119726848"/>
        <c:scaling>
          <c:orientation val="minMax"/>
          <c:max val="6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Vitesse (km/h) et demande (km/pers/jour)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19716864"/>
        <c:crossesAt val="1"/>
        <c:crossBetween val="midCat"/>
      </c:valAx>
      <c:valAx>
        <c:axId val="119728768"/>
        <c:scaling>
          <c:orientation val="minMax"/>
          <c:max val="2.2000000000000002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Emissions (tCO</a:t>
                </a:r>
                <a:r>
                  <a:rPr lang="fr-FR" baseline="-25000"/>
                  <a:t>2</a:t>
                </a:r>
                <a:r>
                  <a:rPr lang="fr-FR"/>
                  <a:t>/pers/an)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119730944"/>
        <c:crosses val="max"/>
        <c:crossBetween val="between"/>
      </c:valAx>
      <c:catAx>
        <c:axId val="119730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72876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12392531629106002"/>
          <c:y val="5.3862731481481484E-2"/>
          <c:w val="0.16663405838586787"/>
          <c:h val="0.25139490740740739"/>
        </c:manualLayout>
      </c:layout>
      <c:overlay val="0"/>
      <c:txPr>
        <a:bodyPr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02547519862417"/>
          <c:y val="4.6953195018135066E-2"/>
          <c:w val="0.86304486111111112"/>
          <c:h val="0.85055795847909155"/>
        </c:manualLayout>
      </c:layout>
      <c:lineChart>
        <c:grouping val="standard"/>
        <c:varyColors val="0"/>
        <c:ser>
          <c:idx val="0"/>
          <c:order val="0"/>
          <c:tx>
            <c:strRef>
              <c:f>Transports!$B$2</c:f>
              <c:strCache>
                <c:ptCount val="1"/>
                <c:pt idx="0">
                  <c:v>Transports intérieurs</c:v>
                </c:pt>
              </c:strCache>
            </c:strRef>
          </c:tx>
          <c:spPr>
            <a:ln w="57150">
              <a:solidFill>
                <a:srgbClr val="727CA3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Transports!$C$1:$CO$1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Transports!$C$2:$CO$2</c:f>
              <c:numCache>
                <c:formatCode>#,##0.0</c:formatCode>
                <c:ptCount val="91"/>
                <c:pt idx="0">
                  <c:v>34.195738693987593</c:v>
                </c:pt>
                <c:pt idx="1">
                  <c:v>35.767674607444768</c:v>
                </c:pt>
                <c:pt idx="2">
                  <c:v>37.69309738862033</c:v>
                </c:pt>
                <c:pt idx="3">
                  <c:v>40.409984388796154</c:v>
                </c:pt>
                <c:pt idx="4">
                  <c:v>43.440154211005925</c:v>
                </c:pt>
                <c:pt idx="5">
                  <c:v>45.080110981800793</c:v>
                </c:pt>
                <c:pt idx="6">
                  <c:v>47.155106719573709</c:v>
                </c:pt>
                <c:pt idx="7">
                  <c:v>49.900092852823718</c:v>
                </c:pt>
                <c:pt idx="8">
                  <c:v>53.492483434446868</c:v>
                </c:pt>
                <c:pt idx="9">
                  <c:v>56.778059384750065</c:v>
                </c:pt>
                <c:pt idx="10">
                  <c:v>61.077907714394598</c:v>
                </c:pt>
                <c:pt idx="11">
                  <c:v>65.366825499765469</c:v>
                </c:pt>
                <c:pt idx="12">
                  <c:v>71.316610430312323</c:v>
                </c:pt>
                <c:pt idx="13">
                  <c:v>78.84923397912064</c:v>
                </c:pt>
                <c:pt idx="14">
                  <c:v>77.835473254238025</c:v>
                </c:pt>
                <c:pt idx="15">
                  <c:v>80.895363228104088</c:v>
                </c:pt>
                <c:pt idx="16">
                  <c:v>85.909543113253434</c:v>
                </c:pt>
                <c:pt idx="17">
                  <c:v>88.2491082893455</c:v>
                </c:pt>
                <c:pt idx="18">
                  <c:v>92.549875994820226</c:v>
                </c:pt>
                <c:pt idx="19">
                  <c:v>94.986106828714412</c:v>
                </c:pt>
                <c:pt idx="20">
                  <c:v>95.967179038959586</c:v>
                </c:pt>
                <c:pt idx="21">
                  <c:v>97.780306488780099</c:v>
                </c:pt>
                <c:pt idx="22">
                  <c:v>98.46149995612717</c:v>
                </c:pt>
                <c:pt idx="23">
                  <c:v>99.495542163063078</c:v>
                </c:pt>
                <c:pt idx="24">
                  <c:v>101.24528372399163</c:v>
                </c:pt>
                <c:pt idx="25">
                  <c:v>101.19998361560849</c:v>
                </c:pt>
                <c:pt idx="26">
                  <c:v>106.08907482358512</c:v>
                </c:pt>
                <c:pt idx="27">
                  <c:v>109.66831361949752</c:v>
                </c:pt>
                <c:pt idx="28">
                  <c:v>116.26401534567495</c:v>
                </c:pt>
                <c:pt idx="29">
                  <c:v>120.58750842413566</c:v>
                </c:pt>
                <c:pt idx="30">
                  <c:v>124.20625552062944</c:v>
                </c:pt>
                <c:pt idx="31">
                  <c:v>126.89483213619285</c:v>
                </c:pt>
                <c:pt idx="32">
                  <c:v>131.31921547446851</c:v>
                </c:pt>
                <c:pt idx="33">
                  <c:v>131.50343326412877</c:v>
                </c:pt>
                <c:pt idx="34">
                  <c:v>132.40450590489272</c:v>
                </c:pt>
                <c:pt idx="35">
                  <c:v>134.27276101695753</c:v>
                </c:pt>
                <c:pt idx="36">
                  <c:v>135.93626427631182</c:v>
                </c:pt>
                <c:pt idx="37">
                  <c:v>138.68317100101956</c:v>
                </c:pt>
                <c:pt idx="38">
                  <c:v>141.03368654509748</c:v>
                </c:pt>
                <c:pt idx="39">
                  <c:v>143.59002697039739</c:v>
                </c:pt>
                <c:pt idx="40">
                  <c:v>143.34515195793389</c:v>
                </c:pt>
                <c:pt idx="41">
                  <c:v>146.61127998455856</c:v>
                </c:pt>
                <c:pt idx="42">
                  <c:v>147.72965891756726</c:v>
                </c:pt>
                <c:pt idx="43">
                  <c:v>147.36318475979004</c:v>
                </c:pt>
                <c:pt idx="44">
                  <c:v>147.90037536318735</c:v>
                </c:pt>
                <c:pt idx="45">
                  <c:v>145.83882564598704</c:v>
                </c:pt>
                <c:pt idx="46">
                  <c:v>145.37375551117572</c:v>
                </c:pt>
                <c:pt idx="47">
                  <c:v>144.38185231685492</c:v>
                </c:pt>
                <c:pt idx="48">
                  <c:v>137.8884875565227</c:v>
                </c:pt>
                <c:pt idx="49">
                  <c:v>136.27450676355645</c:v>
                </c:pt>
                <c:pt idx="50">
                  <c:v>139.24007034459063</c:v>
                </c:pt>
                <c:pt idx="51">
                  <c:v>139.43877365066746</c:v>
                </c:pt>
                <c:pt idx="52">
                  <c:v>137.7043495098915</c:v>
                </c:pt>
                <c:pt idx="53">
                  <c:v>137.01655008017519</c:v>
                </c:pt>
                <c:pt idx="54">
                  <c:v>136.8951442040767</c:v>
                </c:pt>
                <c:pt idx="55">
                  <c:v>138.01026081802468</c:v>
                </c:pt>
                <c:pt idx="56">
                  <c:v>138.73525621664081</c:v>
                </c:pt>
                <c:pt idx="57">
                  <c:v>138.86012288389026</c:v>
                </c:pt>
                <c:pt idx="58">
                  <c:v>136.16876102537049</c:v>
                </c:pt>
                <c:pt idx="59" formatCode="#,##0">
                  <c:v>135.92492812901881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E8-414B-80F3-ADBFD96F5429}"/>
            </c:ext>
          </c:extLst>
        </c:ser>
        <c:ser>
          <c:idx val="3"/>
          <c:order val="1"/>
          <c:tx>
            <c:strRef>
              <c:f>Transports!$B$5</c:f>
              <c:strCache>
                <c:ptCount val="1"/>
                <c:pt idx="0">
                  <c:v>SNBC transports</c:v>
                </c:pt>
              </c:strCache>
            </c:strRef>
          </c:tx>
          <c:spPr>
            <a:ln w="5715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Transports!$C$1:$CO$1</c:f>
              <c:numCache>
                <c:formatCode>General</c:formatCode>
                <c:ptCount val="9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  <c:pt idx="65">
                  <c:v>2025</c:v>
                </c:pt>
                <c:pt idx="66">
                  <c:v>2026</c:v>
                </c:pt>
                <c:pt idx="67">
                  <c:v>2027</c:v>
                </c:pt>
                <c:pt idx="68">
                  <c:v>2028</c:v>
                </c:pt>
                <c:pt idx="69">
                  <c:v>2029</c:v>
                </c:pt>
                <c:pt idx="70">
                  <c:v>2030</c:v>
                </c:pt>
                <c:pt idx="71">
                  <c:v>2031</c:v>
                </c:pt>
                <c:pt idx="72">
                  <c:v>2032</c:v>
                </c:pt>
                <c:pt idx="73">
                  <c:v>2033</c:v>
                </c:pt>
                <c:pt idx="74">
                  <c:v>2034</c:v>
                </c:pt>
                <c:pt idx="75">
                  <c:v>2035</c:v>
                </c:pt>
                <c:pt idx="76">
                  <c:v>2036</c:v>
                </c:pt>
                <c:pt idx="77">
                  <c:v>2037</c:v>
                </c:pt>
                <c:pt idx="78">
                  <c:v>2038</c:v>
                </c:pt>
                <c:pt idx="79">
                  <c:v>2039</c:v>
                </c:pt>
                <c:pt idx="80">
                  <c:v>2040</c:v>
                </c:pt>
                <c:pt idx="81">
                  <c:v>2041</c:v>
                </c:pt>
                <c:pt idx="82">
                  <c:v>2042</c:v>
                </c:pt>
                <c:pt idx="83">
                  <c:v>2043</c:v>
                </c:pt>
                <c:pt idx="84">
                  <c:v>2044</c:v>
                </c:pt>
                <c:pt idx="85">
                  <c:v>2045</c:v>
                </c:pt>
                <c:pt idx="86">
                  <c:v>2046</c:v>
                </c:pt>
                <c:pt idx="87">
                  <c:v>2047</c:v>
                </c:pt>
                <c:pt idx="88">
                  <c:v>2048</c:v>
                </c:pt>
                <c:pt idx="89">
                  <c:v>2049</c:v>
                </c:pt>
                <c:pt idx="90">
                  <c:v>2050</c:v>
                </c:pt>
              </c:numCache>
            </c:numRef>
          </c:cat>
          <c:val>
            <c:numRef>
              <c:f>Transports!$C$5:$CO$5</c:f>
              <c:numCache>
                <c:formatCode>General</c:formatCode>
                <c:ptCount val="91"/>
                <c:pt idx="55">
                  <c:v>137</c:v>
                </c:pt>
                <c:pt idx="56">
                  <c:v>136</c:v>
                </c:pt>
                <c:pt idx="57">
                  <c:v>135</c:v>
                </c:pt>
                <c:pt idx="58">
                  <c:v>134</c:v>
                </c:pt>
                <c:pt idx="59">
                  <c:v>133</c:v>
                </c:pt>
                <c:pt idx="60">
                  <c:v>132</c:v>
                </c:pt>
                <c:pt idx="61">
                  <c:v>129</c:v>
                </c:pt>
                <c:pt idx="62">
                  <c:v>125</c:v>
                </c:pt>
                <c:pt idx="63">
                  <c:v>122</c:v>
                </c:pt>
                <c:pt idx="64">
                  <c:v>119</c:v>
                </c:pt>
                <c:pt idx="65">
                  <c:v>116</c:v>
                </c:pt>
                <c:pt idx="66">
                  <c:v>112</c:v>
                </c:pt>
                <c:pt idx="67">
                  <c:v>109</c:v>
                </c:pt>
                <c:pt idx="68">
                  <c:v>106</c:v>
                </c:pt>
                <c:pt idx="69">
                  <c:v>102</c:v>
                </c:pt>
                <c:pt idx="70">
                  <c:v>99</c:v>
                </c:pt>
                <c:pt idx="71">
                  <c:v>94</c:v>
                </c:pt>
                <c:pt idx="72">
                  <c:v>89</c:v>
                </c:pt>
                <c:pt idx="73">
                  <c:v>84</c:v>
                </c:pt>
                <c:pt idx="74">
                  <c:v>80</c:v>
                </c:pt>
                <c:pt idx="75">
                  <c:v>75</c:v>
                </c:pt>
                <c:pt idx="76">
                  <c:v>70</c:v>
                </c:pt>
                <c:pt idx="77">
                  <c:v>65</c:v>
                </c:pt>
                <c:pt idx="78">
                  <c:v>61</c:v>
                </c:pt>
                <c:pt idx="79">
                  <c:v>56</c:v>
                </c:pt>
                <c:pt idx="80">
                  <c:v>51</c:v>
                </c:pt>
                <c:pt idx="81">
                  <c:v>46</c:v>
                </c:pt>
                <c:pt idx="82">
                  <c:v>42</c:v>
                </c:pt>
                <c:pt idx="83">
                  <c:v>37</c:v>
                </c:pt>
                <c:pt idx="84">
                  <c:v>32</c:v>
                </c:pt>
                <c:pt idx="85">
                  <c:v>27</c:v>
                </c:pt>
                <c:pt idx="86">
                  <c:v>23</c:v>
                </c:pt>
                <c:pt idx="87">
                  <c:v>18</c:v>
                </c:pt>
                <c:pt idx="88">
                  <c:v>13</c:v>
                </c:pt>
                <c:pt idx="89">
                  <c:v>8</c:v>
                </c:pt>
                <c:pt idx="9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E8-414B-80F3-ADBFD96F5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513920"/>
        <c:axId val="170515456"/>
      </c:lineChart>
      <c:catAx>
        <c:axId val="1705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515456"/>
        <c:crosses val="autoZero"/>
        <c:auto val="1"/>
        <c:lblAlgn val="ctr"/>
        <c:lblOffset val="100"/>
        <c:tickLblSkip val="10"/>
        <c:noMultiLvlLbl val="0"/>
      </c:catAx>
      <c:valAx>
        <c:axId val="1705154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Emissions de </a:t>
                </a:r>
                <a:r>
                  <a:rPr lang="en-US" dirty="0" err="1"/>
                  <a:t>gaz</a:t>
                </a:r>
                <a:r>
                  <a:rPr lang="en-US" dirty="0"/>
                  <a:t> à </a:t>
                </a:r>
                <a:r>
                  <a:rPr lang="en-US" dirty="0" err="1"/>
                  <a:t>effet</a:t>
                </a:r>
                <a:r>
                  <a:rPr lang="en-US" dirty="0"/>
                  <a:t> de </a:t>
                </a:r>
                <a:r>
                  <a:rPr lang="en-US" dirty="0" err="1"/>
                  <a:t>serre</a:t>
                </a:r>
                <a:r>
                  <a:rPr lang="en-US" dirty="0"/>
                  <a:t> (MtCO</a:t>
                </a:r>
                <a:r>
                  <a:rPr lang="en-US" baseline="-25000" dirty="0"/>
                  <a:t>2</a:t>
                </a:r>
                <a:r>
                  <a:rPr lang="en-US" dirty="0"/>
                  <a:t>eq)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7051392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31545926533443652"/>
          <c:y val="0.71004074074074075"/>
          <c:w val="0.40919447465306258"/>
          <c:h val="0.18389305555555555"/>
        </c:manualLayout>
      </c:layout>
      <c:overlay val="1"/>
      <c:txPr>
        <a:bodyPr/>
        <a:lstStyle/>
        <a:p>
          <a:pPr>
            <a:defRPr b="1"/>
          </a:pPr>
          <a:endParaRPr lang="fr-FR"/>
        </a:p>
      </c:tx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9779166666666666E-2"/>
          <c:y val="2.5120601851851852E-2"/>
          <c:w val="0.83406030092592598"/>
          <c:h val="0.89410324074074077"/>
        </c:manualLayout>
      </c:layout>
      <c:lineChart>
        <c:grouping val="standard"/>
        <c:varyColors val="0"/>
        <c:ser>
          <c:idx val="0"/>
          <c:order val="0"/>
          <c:tx>
            <c:strRef>
              <c:f>'=&gt; EqVoyageurs'!$G$761</c:f>
              <c:strCache>
                <c:ptCount val="1"/>
                <c:pt idx="0">
                  <c:v>CO2</c:v>
                </c:pt>
              </c:strCache>
            </c:strRef>
          </c:tx>
          <c:spPr>
            <a:ln w="635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7"/>
              <c:tx>
                <c:rich>
                  <a:bodyPr/>
                  <a:lstStyle/>
                  <a:p>
                    <a:r>
                      <a:rPr lang="en-US" b="1"/>
                      <a:t>CO</a:t>
                    </a:r>
                    <a:r>
                      <a:rPr lang="en-US" b="1" baseline="-25000"/>
                      <a:t>2</a:t>
                    </a:r>
                    <a:r>
                      <a:rPr lang="en-US" b="1"/>
                      <a:t>; 4,2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3CF-4110-B57C-5A7CB7748360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EqVoyageurs'!$H$761:$BM$761</c:f>
              <c:numCache>
                <c:formatCode>0.00</c:formatCode>
                <c:ptCount val="58"/>
                <c:pt idx="0" formatCode="General">
                  <c:v>1</c:v>
                </c:pt>
                <c:pt idx="1">
                  <c:v>1.0549172652678884</c:v>
                </c:pt>
                <c:pt idx="2">
                  <c:v>1.1115279581286044</c:v>
                </c:pt>
                <c:pt idx="3">
                  <c:v>1.1968351099355721</c:v>
                </c:pt>
                <c:pt idx="4">
                  <c:v>1.2998998977324892</c:v>
                </c:pt>
                <c:pt idx="5">
                  <c:v>1.3756778623664878</c:v>
                </c:pt>
                <c:pt idx="6">
                  <c:v>1.4586320973390203</c:v>
                </c:pt>
                <c:pt idx="7">
                  <c:v>1.5656004514561599</c:v>
                </c:pt>
                <c:pt idx="8">
                  <c:v>1.6850539518645644</c:v>
                </c:pt>
                <c:pt idx="9">
                  <c:v>1.7860150416481588</c:v>
                </c:pt>
                <c:pt idx="10">
                  <c:v>1.9289782779694404</c:v>
                </c:pt>
                <c:pt idx="11">
                  <c:v>2.0756834833640934</c:v>
                </c:pt>
                <c:pt idx="12">
                  <c:v>2.2594907478209225</c:v>
                </c:pt>
                <c:pt idx="13">
                  <c:v>2.460592971555998</c:v>
                </c:pt>
                <c:pt idx="14">
                  <c:v>2.3897618974688006</c:v>
                </c:pt>
                <c:pt idx="15">
                  <c:v>2.5058178084438896</c:v>
                </c:pt>
                <c:pt idx="16">
                  <c:v>2.6506643414749815</c:v>
                </c:pt>
                <c:pt idx="17">
                  <c:v>2.7056061139904739</c:v>
                </c:pt>
                <c:pt idx="18">
                  <c:v>2.8357957471688677</c:v>
                </c:pt>
                <c:pt idx="19">
                  <c:v>2.8909756095526471</c:v>
                </c:pt>
                <c:pt idx="20">
                  <c:v>2.9261000858859054</c:v>
                </c:pt>
                <c:pt idx="21">
                  <c:v>3.0201822171250536</c:v>
                </c:pt>
                <c:pt idx="22">
                  <c:v>3.0679285940725691</c:v>
                </c:pt>
                <c:pt idx="23">
                  <c:v>3.1166166962096549</c:v>
                </c:pt>
                <c:pt idx="24">
                  <c:v>3.1641480711692518</c:v>
                </c:pt>
                <c:pt idx="25">
                  <c:v>3.1594033816375346</c:v>
                </c:pt>
                <c:pt idx="26">
                  <c:v>3.3007499181642541</c:v>
                </c:pt>
                <c:pt idx="27">
                  <c:v>3.3882203460810589</c:v>
                </c:pt>
                <c:pt idx="28">
                  <c:v>3.5702153333534512</c:v>
                </c:pt>
                <c:pt idx="29">
                  <c:v>3.6764919547136898</c:v>
                </c:pt>
                <c:pt idx="30">
                  <c:v>3.7766372729178892</c:v>
                </c:pt>
                <c:pt idx="31">
                  <c:v>3.8279970031281985</c:v>
                </c:pt>
                <c:pt idx="32">
                  <c:v>3.9763141867488949</c:v>
                </c:pt>
                <c:pt idx="33">
                  <c:v>3.9967665360402607</c:v>
                </c:pt>
                <c:pt idx="34">
                  <c:v>3.9890192216639062</c:v>
                </c:pt>
                <c:pt idx="35">
                  <c:v>4.0366505021796311</c:v>
                </c:pt>
                <c:pt idx="36">
                  <c:v>4.0818083186435468</c:v>
                </c:pt>
                <c:pt idx="37">
                  <c:v>4.1260353149328663</c:v>
                </c:pt>
                <c:pt idx="38">
                  <c:v>4.2098808289341161</c:v>
                </c:pt>
                <c:pt idx="39">
                  <c:v>4.2959468937385896</c:v>
                </c:pt>
                <c:pt idx="40">
                  <c:v>4.2693011068826152</c:v>
                </c:pt>
                <c:pt idx="41">
                  <c:v>4.3677881608325437</c:v>
                </c:pt>
                <c:pt idx="42">
                  <c:v>4.3771847165643587</c:v>
                </c:pt>
                <c:pt idx="43">
                  <c:v>4.3697958876971832</c:v>
                </c:pt>
                <c:pt idx="44">
                  <c:v>4.327568414990913</c:v>
                </c:pt>
                <c:pt idx="45">
                  <c:v>4.2299514302412717</c:v>
                </c:pt>
                <c:pt idx="46">
                  <c:v>4.2018350837132479</c:v>
                </c:pt>
                <c:pt idx="47">
                  <c:v>4.1562712793416008</c:v>
                </c:pt>
                <c:pt idx="48">
                  <c:v>4.0395407818485376</c:v>
                </c:pt>
                <c:pt idx="49">
                  <c:v>4.0915727897876293</c:v>
                </c:pt>
                <c:pt idx="50">
                  <c:v>4.1390978123226549</c:v>
                </c:pt>
                <c:pt idx="51">
                  <c:v>4.1114875185357223</c:v>
                </c:pt>
                <c:pt idx="52">
                  <c:v>4.1201952164614859</c:v>
                </c:pt>
                <c:pt idx="53">
                  <c:v>4.0857198368234977</c:v>
                </c:pt>
                <c:pt idx="54">
                  <c:v>4.1020531770757422</c:v>
                </c:pt>
                <c:pt idx="55">
                  <c:v>4.1612632227256343</c:v>
                </c:pt>
                <c:pt idx="56">
                  <c:v>4.1814468763181507</c:v>
                </c:pt>
                <c:pt idx="57">
                  <c:v>4.1559409184761229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CF-4110-B57C-5A7CB7748360}"/>
            </c:ext>
          </c:extLst>
        </c:ser>
        <c:ser>
          <c:idx val="4"/>
          <c:order val="1"/>
          <c:tx>
            <c:strRef>
              <c:f>'=&gt; EqVoyageurs'!$C$272</c:f>
              <c:strCache>
                <c:ptCount val="1"/>
                <c:pt idx="0">
                  <c:v>DT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57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CF-4110-B57C-5A7CB7748360}"/>
                </c:ext>
              </c:extLst>
            </c:dLbl>
            <c:spPr>
              <a:ln>
                <a:solidFill>
                  <a:srgbClr val="C0504D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EqVoyageurs'!$H$272:$BM$272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1.0659692523630018</c:v>
                </c:pt>
                <c:pt idx="2">
                  <c:v>1.130111557467701</c:v>
                </c:pt>
                <c:pt idx="3">
                  <c:v>1.2060703297121964</c:v>
                </c:pt>
                <c:pt idx="4">
                  <c:v>1.3054807875629608</c:v>
                </c:pt>
                <c:pt idx="5">
                  <c:v>1.3913770264111396</c:v>
                </c:pt>
                <c:pt idx="6">
                  <c:v>1.4810726263377403</c:v>
                </c:pt>
                <c:pt idx="7">
                  <c:v>1.5821112888399493</c:v>
                </c:pt>
                <c:pt idx="8">
                  <c:v>1.6716299185765366</c:v>
                </c:pt>
                <c:pt idx="9">
                  <c:v>1.7750046315415118</c:v>
                </c:pt>
                <c:pt idx="10">
                  <c:v>1.9046246374156841</c:v>
                </c:pt>
                <c:pt idx="11">
                  <c:v>2.0325987628919133</c:v>
                </c:pt>
                <c:pt idx="12">
                  <c:v>2.2025490880758474</c:v>
                </c:pt>
                <c:pt idx="13">
                  <c:v>2.383263332382862</c:v>
                </c:pt>
                <c:pt idx="14">
                  <c:v>2.3330182274324094</c:v>
                </c:pt>
                <c:pt idx="15">
                  <c:v>2.4368037362507495</c:v>
                </c:pt>
                <c:pt idx="16">
                  <c:v>2.4855882634765911</c:v>
                </c:pt>
                <c:pt idx="17">
                  <c:v>2.5492976007473129</c:v>
                </c:pt>
                <c:pt idx="18">
                  <c:v>2.628106049121075</c:v>
                </c:pt>
                <c:pt idx="19">
                  <c:v>2.6890516884203008</c:v>
                </c:pt>
                <c:pt idx="20">
                  <c:v>2.7885711057465081</c:v>
                </c:pt>
                <c:pt idx="21">
                  <c:v>2.8764114475700246</c:v>
                </c:pt>
                <c:pt idx="22">
                  <c:v>2.9046366969931006</c:v>
                </c:pt>
                <c:pt idx="23">
                  <c:v>2.9717425716800641</c:v>
                </c:pt>
                <c:pt idx="24">
                  <c:v>3.0184502681964838</c:v>
                </c:pt>
                <c:pt idx="25">
                  <c:v>3.0563316948332648</c:v>
                </c:pt>
                <c:pt idx="26">
                  <c:v>3.1906169685610437</c:v>
                </c:pt>
                <c:pt idx="27">
                  <c:v>3.2922689603721844</c:v>
                </c:pt>
                <c:pt idx="28">
                  <c:v>3.4447733142550194</c:v>
                </c:pt>
                <c:pt idx="29">
                  <c:v>3.5463203968326202</c:v>
                </c:pt>
                <c:pt idx="30">
                  <c:v>3.6478767387692317</c:v>
                </c:pt>
                <c:pt idx="31">
                  <c:v>3.6914411245785481</c:v>
                </c:pt>
                <c:pt idx="32">
                  <c:v>3.7655056900077315</c:v>
                </c:pt>
                <c:pt idx="33">
                  <c:v>3.773999978109738</c:v>
                </c:pt>
                <c:pt idx="34">
                  <c:v>3.831527241852192</c:v>
                </c:pt>
                <c:pt idx="35">
                  <c:v>3.8583276661849224</c:v>
                </c:pt>
                <c:pt idx="36">
                  <c:v>3.9072454724400139</c:v>
                </c:pt>
                <c:pt idx="37">
                  <c:v>3.9786226617739859</c:v>
                </c:pt>
                <c:pt idx="38">
                  <c:v>4.093270830579228</c:v>
                </c:pt>
                <c:pt idx="39">
                  <c:v>4.1834639132072198</c:v>
                </c:pt>
                <c:pt idx="40">
                  <c:v>4.2127761050269772</c:v>
                </c:pt>
                <c:pt idx="41">
                  <c:v>4.3311604716847008</c:v>
                </c:pt>
                <c:pt idx="42">
                  <c:v>4.3739670526473224</c:v>
                </c:pt>
                <c:pt idx="43">
                  <c:v>4.3754672545499602</c:v>
                </c:pt>
                <c:pt idx="44">
                  <c:v>4.3922288095694606</c:v>
                </c:pt>
                <c:pt idx="45">
                  <c:v>4.3637797450340567</c:v>
                </c:pt>
                <c:pt idx="46">
                  <c:v>4.3782813718582139</c:v>
                </c:pt>
                <c:pt idx="47">
                  <c:v>4.4175576580587395</c:v>
                </c:pt>
                <c:pt idx="48">
                  <c:v>4.3750300906729045</c:v>
                </c:pt>
                <c:pt idx="49">
                  <c:v>4.3834611871868425</c:v>
                </c:pt>
                <c:pt idx="50">
                  <c:v>4.4353387627775946</c:v>
                </c:pt>
                <c:pt idx="51">
                  <c:v>4.4708566696826031</c:v>
                </c:pt>
                <c:pt idx="52">
                  <c:v>4.4783947234305828</c:v>
                </c:pt>
                <c:pt idx="53">
                  <c:v>4.4989183037068186</c:v>
                </c:pt>
                <c:pt idx="54">
                  <c:v>4.5339989980798219</c:v>
                </c:pt>
                <c:pt idx="55" formatCode="0.00">
                  <c:v>4.6194517758344569</c:v>
                </c:pt>
                <c:pt idx="56">
                  <c:v>4.6995330297073359</c:v>
                </c:pt>
                <c:pt idx="57" formatCode="0.0">
                  <c:v>4.748350516937891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CF-4110-B57C-5A7CB7748360}"/>
            </c:ext>
          </c:extLst>
        </c:ser>
        <c:ser>
          <c:idx val="1"/>
          <c:order val="2"/>
          <c:tx>
            <c:strRef>
              <c:f>'=&gt; EqVoyageurs'!$G$768</c:f>
              <c:strCache>
                <c:ptCount val="1"/>
                <c:pt idx="0">
                  <c:v>Pop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57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CF-4110-B57C-5A7CB7748360}"/>
                </c:ext>
              </c:extLst>
            </c:dLbl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EqVoyageurs'!$H$768:$BM$768</c:f>
              <c:numCache>
                <c:formatCode>0.00</c:formatCode>
                <c:ptCount val="58"/>
                <c:pt idx="0" formatCode="General">
                  <c:v>1</c:v>
                </c:pt>
                <c:pt idx="1">
                  <c:v>1.0096475191337437</c:v>
                </c:pt>
                <c:pt idx="2">
                  <c:v>1.0210453582598509</c:v>
                </c:pt>
                <c:pt idx="3">
                  <c:v>1.0463662585538478</c:v>
                </c:pt>
                <c:pt idx="4">
                  <c:v>1.0570428756817607</c:v>
                </c:pt>
                <c:pt idx="5">
                  <c:v>1.0680931083896281</c:v>
                </c:pt>
                <c:pt idx="6">
                  <c:v>1.0767080486436749</c:v>
                </c:pt>
                <c:pt idx="7">
                  <c:v>1.0859347298120694</c:v>
                </c:pt>
                <c:pt idx="8">
                  <c:v>1.093620254706706</c:v>
                </c:pt>
                <c:pt idx="9">
                  <c:v>1.1020784761643054</c:v>
                </c:pt>
                <c:pt idx="10">
                  <c:v>1.1113245804858252</c:v>
                </c:pt>
                <c:pt idx="11">
                  <c:v>1.122054478959978</c:v>
                </c:pt>
                <c:pt idx="12">
                  <c:v>1.1323845479793782</c:v>
                </c:pt>
                <c:pt idx="13">
                  <c:v>1.1418399643527555</c:v>
                </c:pt>
                <c:pt idx="14">
                  <c:v>1.1507439974882347</c:v>
                </c:pt>
                <c:pt idx="15">
                  <c:v>1.1568863413618817</c:v>
                </c:pt>
                <c:pt idx="16">
                  <c:v>1.1612484866826405</c:v>
                </c:pt>
                <c:pt idx="17">
                  <c:v>1.1661017932852573</c:v>
                </c:pt>
                <c:pt idx="18">
                  <c:v>1.1716565920930593</c:v>
                </c:pt>
                <c:pt idx="19">
                  <c:v>1.1762644234762738</c:v>
                </c:pt>
                <c:pt idx="20">
                  <c:v>1.1817697596372363</c:v>
                </c:pt>
                <c:pt idx="21">
                  <c:v>1.188307122308204</c:v>
                </c:pt>
                <c:pt idx="22">
                  <c:v>1.1950454281352743</c:v>
                </c:pt>
                <c:pt idx="23">
                  <c:v>1.2019731674473497</c:v>
                </c:pt>
                <c:pt idx="24">
                  <c:v>1.2073588280087648</c:v>
                </c:pt>
                <c:pt idx="25">
                  <c:v>1.2131309570234132</c:v>
                </c:pt>
                <c:pt idx="26">
                  <c:v>1.2187159680665756</c:v>
                </c:pt>
                <c:pt idx="27">
                  <c:v>1.2246662312811369</c:v>
                </c:pt>
                <c:pt idx="28">
                  <c:v>1.230920404756177</c:v>
                </c:pt>
                <c:pt idx="29">
                  <c:v>1.2375992607453263</c:v>
                </c:pt>
                <c:pt idx="30">
                  <c:v>1.2443555914192559</c:v>
                </c:pt>
                <c:pt idx="31">
                  <c:v>1.250154531590872</c:v>
                </c:pt>
                <c:pt idx="32">
                  <c:v>1.2560900393253693</c:v>
                </c:pt>
                <c:pt idx="33">
                  <c:v>1.2617782851884323</c:v>
                </c:pt>
                <c:pt idx="34">
                  <c:v>1.2660857207001064</c:v>
                </c:pt>
                <c:pt idx="35">
                  <c:v>1.270210014971674</c:v>
                </c:pt>
                <c:pt idx="36">
                  <c:v>1.2742440902816008</c:v>
                </c:pt>
                <c:pt idx="37">
                  <c:v>1.2782043028043284</c:v>
                </c:pt>
                <c:pt idx="38">
                  <c:v>1.2822279581448703</c:v>
                </c:pt>
                <c:pt idx="39">
                  <c:v>1.2865750682086436</c:v>
                </c:pt>
                <c:pt idx="40">
                  <c:v>1.2945277151245842</c:v>
                </c:pt>
                <c:pt idx="41">
                  <c:v>1.3035092580835717</c:v>
                </c:pt>
                <c:pt idx="42">
                  <c:v>1.3127318170851139</c:v>
                </c:pt>
                <c:pt idx="43">
                  <c:v>1.3218797680557517</c:v>
                </c:pt>
                <c:pt idx="44">
                  <c:v>1.3307560890176084</c:v>
                </c:pt>
                <c:pt idx="45">
                  <c:v>1.3408258250927183</c:v>
                </c:pt>
                <c:pt idx="46">
                  <c:v>1.3504254892926879</c:v>
                </c:pt>
                <c:pt idx="47">
                  <c:v>1.3591241975706936</c:v>
                </c:pt>
                <c:pt idx="48">
                  <c:v>1.3665937881467927</c:v>
                </c:pt>
                <c:pt idx="49">
                  <c:v>1.3738703025103129</c:v>
                </c:pt>
                <c:pt idx="50">
                  <c:v>1.3804580507290505</c:v>
                </c:pt>
                <c:pt idx="51">
                  <c:v>1.387168558851442</c:v>
                </c:pt>
                <c:pt idx="52">
                  <c:v>1.3938905036402336</c:v>
                </c:pt>
                <c:pt idx="53">
                  <c:v>1.4009702244382709</c:v>
                </c:pt>
                <c:pt idx="54">
                  <c:v>1.4082263220108902</c:v>
                </c:pt>
                <c:pt idx="55">
                  <c:v>1.415180022371435</c:v>
                </c:pt>
                <c:pt idx="56">
                  <c:v>1.4209127455707817</c:v>
                </c:pt>
                <c:pt idx="57">
                  <c:v>1.4265211979625643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CF-4110-B57C-5A7CB7748360}"/>
            </c:ext>
          </c:extLst>
        </c:ser>
        <c:ser>
          <c:idx val="2"/>
          <c:order val="3"/>
          <c:tx>
            <c:strRef>
              <c:f>'=&gt; EqVoyageurs'!$G$769</c:f>
              <c:strCache>
                <c:ptCount val="1"/>
                <c:pt idx="0">
                  <c:v>km/pers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-1.4699074074074074E-3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CF-4110-B57C-5A7CB7748360}"/>
                </c:ext>
              </c:extLst>
            </c:dLbl>
            <c:spPr>
              <a:ln>
                <a:solidFill>
                  <a:srgbClr val="FF000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EqVoyageurs'!$H$769:$BM$769</c:f>
              <c:numCache>
                <c:formatCode>0.00</c:formatCode>
                <c:ptCount val="58"/>
                <c:pt idx="0" formatCode="General">
                  <c:v>1</c:v>
                </c:pt>
                <c:pt idx="1">
                  <c:v>1.05578356026426</c:v>
                </c:pt>
                <c:pt idx="2">
                  <c:v>1.1068181724989472</c:v>
                </c:pt>
                <c:pt idx="3">
                  <c:v>1.1526273136703309</c:v>
                </c:pt>
                <c:pt idx="4">
                  <c:v>1.235031064109831</c:v>
                </c:pt>
                <c:pt idx="5">
                  <c:v>1.3026739106190179</c:v>
                </c:pt>
                <c:pt idx="6">
                  <c:v>1.3755563805838009</c:v>
                </c:pt>
                <c:pt idx="7">
                  <c:v>1.4569119537356976</c:v>
                </c:pt>
                <c:pt idx="8">
                  <c:v>1.5285286747225115</c:v>
                </c:pt>
                <c:pt idx="9">
                  <c:v>1.6105973121980126</c:v>
                </c:pt>
                <c:pt idx="10">
                  <c:v>1.7138329079188197</c:v>
                </c:pt>
                <c:pt idx="11">
                  <c:v>1.8114973925115567</c:v>
                </c:pt>
                <c:pt idx="12">
                  <c:v>1.9450539942513931</c:v>
                </c:pt>
                <c:pt idx="13">
                  <c:v>2.0872131005975074</c:v>
                </c:pt>
                <c:pt idx="14">
                  <c:v>2.0273998669771571</c:v>
                </c:pt>
                <c:pt idx="15">
                  <c:v>2.1063467076481808</c:v>
                </c:pt>
                <c:pt idx="16">
                  <c:v>2.1404447816136365</c:v>
                </c:pt>
                <c:pt idx="17">
                  <c:v>2.1861707231966241</c:v>
                </c:pt>
                <c:pt idx="18">
                  <c:v>2.2430685465834306</c:v>
                </c:pt>
                <c:pt idx="19">
                  <c:v>2.2860945504695356</c:v>
                </c:pt>
                <c:pt idx="20">
                  <c:v>2.3596568477116087</c:v>
                </c:pt>
                <c:pt idx="21">
                  <c:v>2.4205959836231505</c:v>
                </c:pt>
                <c:pt idx="22">
                  <c:v>2.430565925452254</c:v>
                </c:pt>
                <c:pt idx="23">
                  <c:v>2.4723867821369097</c:v>
                </c:pt>
                <c:pt idx="24">
                  <c:v>2.5000440616106294</c:v>
                </c:pt>
                <c:pt idx="25">
                  <c:v>2.5193749093110283</c:v>
                </c:pt>
                <c:pt idx="26">
                  <c:v>2.6180152325588844</c:v>
                </c:pt>
                <c:pt idx="27">
                  <c:v>2.6882989636515928</c:v>
                </c:pt>
                <c:pt idx="28">
                  <c:v>2.7985345770081409</c:v>
                </c:pt>
                <c:pt idx="29">
                  <c:v>2.8654836095303562</c:v>
                </c:pt>
                <c:pt idx="30">
                  <c:v>2.9315388333720787</c:v>
                </c:pt>
                <c:pt idx="31">
                  <c:v>2.9527878604583679</c:v>
                </c:pt>
                <c:pt idx="32">
                  <c:v>2.9977991800891406</c:v>
                </c:pt>
                <c:pt idx="33">
                  <c:v>2.9910167439172031</c:v>
                </c:pt>
                <c:pt idx="34">
                  <c:v>3.02627790457464</c:v>
                </c:pt>
                <c:pt idx="35">
                  <c:v>3.0375509724436891</c:v>
                </c:pt>
                <c:pt idx="36">
                  <c:v>3.0663241856405499</c:v>
                </c:pt>
                <c:pt idx="37">
                  <c:v>3.1126656771887311</c:v>
                </c:pt>
                <c:pt idx="38">
                  <c:v>3.1923113238783043</c:v>
                </c:pt>
                <c:pt idx="39">
                  <c:v>3.2516283088184217</c:v>
                </c:pt>
                <c:pt idx="40">
                  <c:v>3.2542957990061576</c:v>
                </c:pt>
                <c:pt idx="41">
                  <c:v>3.3226925277480572</c:v>
                </c:pt>
                <c:pt idx="42">
                  <c:v>3.3319578269684951</c:v>
                </c:pt>
                <c:pt idx="43">
                  <c:v>3.310034210588976</c:v>
                </c:pt>
                <c:pt idx="44">
                  <c:v>3.3005513525862522</c:v>
                </c:pt>
                <c:pt idx="45">
                  <c:v>3.2545463127041869</c:v>
                </c:pt>
                <c:pt idx="46">
                  <c:v>3.2421495347747209</c:v>
                </c:pt>
                <c:pt idx="47">
                  <c:v>3.2502972619829058</c:v>
                </c:pt>
                <c:pt idx="48">
                  <c:v>3.2014122474578097</c:v>
                </c:pt>
                <c:pt idx="49">
                  <c:v>3.1905931580131366</c:v>
                </c:pt>
                <c:pt idx="50">
                  <c:v>3.2129471521682191</c:v>
                </c:pt>
                <c:pt idx="51">
                  <c:v>3.2230089423194639</c:v>
                </c:pt>
                <c:pt idx="52">
                  <c:v>3.2128741186879228</c:v>
                </c:pt>
                <c:pt idx="53">
                  <c:v>3.2112875957165259</c:v>
                </c:pt>
                <c:pt idx="54">
                  <c:v>3.219652215849405</c:v>
                </c:pt>
                <c:pt idx="55">
                  <c:v>3.2642149428406859</c:v>
                </c:pt>
                <c:pt idx="56">
                  <c:v>3.3074043739536774</c:v>
                </c:pt>
                <c:pt idx="57" formatCode="0.0">
                  <c:v>3.3286224724313542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3CF-4110-B57C-5A7CB7748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882624"/>
        <c:axId val="93904896"/>
      </c:lineChart>
      <c:catAx>
        <c:axId val="938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04896"/>
        <c:crosses val="autoZero"/>
        <c:auto val="1"/>
        <c:lblAlgn val="ctr"/>
        <c:lblOffset val="100"/>
        <c:tickLblSkip val="5"/>
        <c:noMultiLvlLbl val="0"/>
      </c:catAx>
      <c:valAx>
        <c:axId val="939048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938826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9779166666666666E-2"/>
          <c:y val="2.5120601851851852E-2"/>
          <c:w val="0.83406030092592598"/>
          <c:h val="0.89410324074074077"/>
        </c:manualLayout>
      </c:layout>
      <c:lineChart>
        <c:grouping val="standard"/>
        <c:varyColors val="0"/>
        <c:ser>
          <c:idx val="0"/>
          <c:order val="0"/>
          <c:tx>
            <c:strRef>
              <c:f>'=&gt; EqVoyageurs'!$G$761</c:f>
              <c:strCache>
                <c:ptCount val="1"/>
                <c:pt idx="0">
                  <c:v>CO2</c:v>
                </c:pt>
              </c:strCache>
            </c:strRef>
          </c:tx>
          <c:spPr>
            <a:ln w="635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7"/>
              <c:tx>
                <c:rich>
                  <a:bodyPr/>
                  <a:lstStyle/>
                  <a:p>
                    <a:r>
                      <a:rPr lang="en-US" b="1"/>
                      <a:t>CO</a:t>
                    </a:r>
                    <a:r>
                      <a:rPr lang="en-US" b="1" baseline="-25000"/>
                      <a:t>2</a:t>
                    </a:r>
                    <a:r>
                      <a:rPr lang="en-US" b="1"/>
                      <a:t>; 4,2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0A-4A6F-A6B4-09ECF9615E92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EqVoyageurs'!$H$761:$BM$761</c:f>
              <c:numCache>
                <c:formatCode>0.00</c:formatCode>
                <c:ptCount val="58"/>
                <c:pt idx="0" formatCode="General">
                  <c:v>1</c:v>
                </c:pt>
                <c:pt idx="1">
                  <c:v>1.0549172652678884</c:v>
                </c:pt>
                <c:pt idx="2">
                  <c:v>1.1115279581286044</c:v>
                </c:pt>
                <c:pt idx="3">
                  <c:v>1.1968351099355721</c:v>
                </c:pt>
                <c:pt idx="4">
                  <c:v>1.2998998977324892</c:v>
                </c:pt>
                <c:pt idx="5">
                  <c:v>1.3756778623664878</c:v>
                </c:pt>
                <c:pt idx="6">
                  <c:v>1.4586320973390203</c:v>
                </c:pt>
                <c:pt idx="7">
                  <c:v>1.5656004514561599</c:v>
                </c:pt>
                <c:pt idx="8">
                  <c:v>1.6850539518645644</c:v>
                </c:pt>
                <c:pt idx="9">
                  <c:v>1.7860150416481588</c:v>
                </c:pt>
                <c:pt idx="10">
                  <c:v>1.9289782779694404</c:v>
                </c:pt>
                <c:pt idx="11">
                  <c:v>2.0756834833640934</c:v>
                </c:pt>
                <c:pt idx="12">
                  <c:v>2.2594907478209225</c:v>
                </c:pt>
                <c:pt idx="13">
                  <c:v>2.460592971555998</c:v>
                </c:pt>
                <c:pt idx="14">
                  <c:v>2.3897618974688006</c:v>
                </c:pt>
                <c:pt idx="15">
                  <c:v>2.5058178084438896</c:v>
                </c:pt>
                <c:pt idx="16">
                  <c:v>2.6506643414749815</c:v>
                </c:pt>
                <c:pt idx="17">
                  <c:v>2.7056061139904739</c:v>
                </c:pt>
                <c:pt idx="18">
                  <c:v>2.8357957471688677</c:v>
                </c:pt>
                <c:pt idx="19">
                  <c:v>2.8909756095526471</c:v>
                </c:pt>
                <c:pt idx="20">
                  <c:v>2.9261000858859054</c:v>
                </c:pt>
                <c:pt idx="21">
                  <c:v>3.0201822171250536</c:v>
                </c:pt>
                <c:pt idx="22">
                  <c:v>3.0679285940725691</c:v>
                </c:pt>
                <c:pt idx="23">
                  <c:v>3.1166166962096549</c:v>
                </c:pt>
                <c:pt idx="24">
                  <c:v>3.1641480711692518</c:v>
                </c:pt>
                <c:pt idx="25">
                  <c:v>3.1594033816375346</c:v>
                </c:pt>
                <c:pt idx="26">
                  <c:v>3.3007499181642541</c:v>
                </c:pt>
                <c:pt idx="27">
                  <c:v>3.3882203460810589</c:v>
                </c:pt>
                <c:pt idx="28">
                  <c:v>3.5702153333534512</c:v>
                </c:pt>
                <c:pt idx="29">
                  <c:v>3.6764919547136898</c:v>
                </c:pt>
                <c:pt idx="30">
                  <c:v>3.7766372729178892</c:v>
                </c:pt>
                <c:pt idx="31">
                  <c:v>3.8279970031281985</c:v>
                </c:pt>
                <c:pt idx="32">
                  <c:v>3.9763141867488949</c:v>
                </c:pt>
                <c:pt idx="33">
                  <c:v>3.9967665360402607</c:v>
                </c:pt>
                <c:pt idx="34">
                  <c:v>3.9890192216639062</c:v>
                </c:pt>
                <c:pt idx="35">
                  <c:v>4.0366505021796311</c:v>
                </c:pt>
                <c:pt idx="36">
                  <c:v>4.0818083186435468</c:v>
                </c:pt>
                <c:pt idx="37">
                  <c:v>4.1260353149328663</c:v>
                </c:pt>
                <c:pt idx="38">
                  <c:v>4.2098808289341161</c:v>
                </c:pt>
                <c:pt idx="39">
                  <c:v>4.2959468937385896</c:v>
                </c:pt>
                <c:pt idx="40">
                  <c:v>4.2693011068826152</c:v>
                </c:pt>
                <c:pt idx="41">
                  <c:v>4.3677881608325437</c:v>
                </c:pt>
                <c:pt idx="42">
                  <c:v>4.3771847165643587</c:v>
                </c:pt>
                <c:pt idx="43">
                  <c:v>4.3697958876971832</c:v>
                </c:pt>
                <c:pt idx="44">
                  <c:v>4.327568414990913</c:v>
                </c:pt>
                <c:pt idx="45">
                  <c:v>4.2299514302412717</c:v>
                </c:pt>
                <c:pt idx="46">
                  <c:v>4.2018350837132479</c:v>
                </c:pt>
                <c:pt idx="47">
                  <c:v>4.1562712793416008</c:v>
                </c:pt>
                <c:pt idx="48">
                  <c:v>4.0395407818485376</c:v>
                </c:pt>
                <c:pt idx="49">
                  <c:v>4.0915727897876293</c:v>
                </c:pt>
                <c:pt idx="50">
                  <c:v>4.1390978123226549</c:v>
                </c:pt>
                <c:pt idx="51">
                  <c:v>4.1114875185357223</c:v>
                </c:pt>
                <c:pt idx="52">
                  <c:v>4.1201952164614859</c:v>
                </c:pt>
                <c:pt idx="53">
                  <c:v>4.0857198368234977</c:v>
                </c:pt>
                <c:pt idx="54">
                  <c:v>4.1020531770757422</c:v>
                </c:pt>
                <c:pt idx="55">
                  <c:v>4.1612632227256343</c:v>
                </c:pt>
                <c:pt idx="56">
                  <c:v>4.1814468763181507</c:v>
                </c:pt>
                <c:pt idx="57">
                  <c:v>4.1559409184761229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0A-4A6F-A6B4-09ECF9615E92}"/>
            </c:ext>
          </c:extLst>
        </c:ser>
        <c:ser>
          <c:idx val="4"/>
          <c:order val="1"/>
          <c:tx>
            <c:strRef>
              <c:f>'=&gt; EqVoyageurs'!$C$272</c:f>
              <c:strCache>
                <c:ptCount val="1"/>
                <c:pt idx="0">
                  <c:v>DT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57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0A-4A6F-A6B4-09ECF9615E92}"/>
                </c:ext>
              </c:extLst>
            </c:dLbl>
            <c:spPr>
              <a:ln>
                <a:solidFill>
                  <a:srgbClr val="C0504D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EqVoyageurs'!$H$272:$BM$272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1.0659692523630018</c:v>
                </c:pt>
                <c:pt idx="2">
                  <c:v>1.130111557467701</c:v>
                </c:pt>
                <c:pt idx="3">
                  <c:v>1.2060703297121964</c:v>
                </c:pt>
                <c:pt idx="4">
                  <c:v>1.3054807875629608</c:v>
                </c:pt>
                <c:pt idx="5">
                  <c:v>1.3913770264111396</c:v>
                </c:pt>
                <c:pt idx="6">
                  <c:v>1.4810726263377403</c:v>
                </c:pt>
                <c:pt idx="7">
                  <c:v>1.5821112888399493</c:v>
                </c:pt>
                <c:pt idx="8">
                  <c:v>1.6716299185765366</c:v>
                </c:pt>
                <c:pt idx="9">
                  <c:v>1.7750046315415118</c:v>
                </c:pt>
                <c:pt idx="10">
                  <c:v>1.9046246374156841</c:v>
                </c:pt>
                <c:pt idx="11">
                  <c:v>2.0325987628919133</c:v>
                </c:pt>
                <c:pt idx="12">
                  <c:v>2.2025490880758474</c:v>
                </c:pt>
                <c:pt idx="13">
                  <c:v>2.383263332382862</c:v>
                </c:pt>
                <c:pt idx="14">
                  <c:v>2.3330182274324094</c:v>
                </c:pt>
                <c:pt idx="15">
                  <c:v>2.4368037362507495</c:v>
                </c:pt>
                <c:pt idx="16">
                  <c:v>2.4855882634765911</c:v>
                </c:pt>
                <c:pt idx="17">
                  <c:v>2.5492976007473129</c:v>
                </c:pt>
                <c:pt idx="18">
                  <c:v>2.628106049121075</c:v>
                </c:pt>
                <c:pt idx="19">
                  <c:v>2.6890516884203008</c:v>
                </c:pt>
                <c:pt idx="20">
                  <c:v>2.7885711057465081</c:v>
                </c:pt>
                <c:pt idx="21">
                  <c:v>2.8764114475700246</c:v>
                </c:pt>
                <c:pt idx="22">
                  <c:v>2.9046366969931006</c:v>
                </c:pt>
                <c:pt idx="23">
                  <c:v>2.9717425716800641</c:v>
                </c:pt>
                <c:pt idx="24">
                  <c:v>3.0184502681964838</c:v>
                </c:pt>
                <c:pt idx="25">
                  <c:v>3.0563316948332648</c:v>
                </c:pt>
                <c:pt idx="26">
                  <c:v>3.1906169685610437</c:v>
                </c:pt>
                <c:pt idx="27">
                  <c:v>3.2922689603721844</c:v>
                </c:pt>
                <c:pt idx="28">
                  <c:v>3.4447733142550194</c:v>
                </c:pt>
                <c:pt idx="29">
                  <c:v>3.5463203968326202</c:v>
                </c:pt>
                <c:pt idx="30">
                  <c:v>3.6478767387692317</c:v>
                </c:pt>
                <c:pt idx="31">
                  <c:v>3.6914411245785481</c:v>
                </c:pt>
                <c:pt idx="32">
                  <c:v>3.7655056900077315</c:v>
                </c:pt>
                <c:pt idx="33">
                  <c:v>3.773999978109738</c:v>
                </c:pt>
                <c:pt idx="34">
                  <c:v>3.831527241852192</c:v>
                </c:pt>
                <c:pt idx="35">
                  <c:v>3.8583276661849224</c:v>
                </c:pt>
                <c:pt idx="36">
                  <c:v>3.9072454724400139</c:v>
                </c:pt>
                <c:pt idx="37">
                  <c:v>3.9786226617739859</c:v>
                </c:pt>
                <c:pt idx="38">
                  <c:v>4.093270830579228</c:v>
                </c:pt>
                <c:pt idx="39">
                  <c:v>4.1834639132072198</c:v>
                </c:pt>
                <c:pt idx="40">
                  <c:v>4.2127761050269772</c:v>
                </c:pt>
                <c:pt idx="41">
                  <c:v>4.3311604716847008</c:v>
                </c:pt>
                <c:pt idx="42">
                  <c:v>4.3739670526473224</c:v>
                </c:pt>
                <c:pt idx="43">
                  <c:v>4.3754672545499602</c:v>
                </c:pt>
                <c:pt idx="44">
                  <c:v>4.3922288095694606</c:v>
                </c:pt>
                <c:pt idx="45">
                  <c:v>4.3637797450340567</c:v>
                </c:pt>
                <c:pt idx="46">
                  <c:v>4.3782813718582139</c:v>
                </c:pt>
                <c:pt idx="47">
                  <c:v>4.4175576580587395</c:v>
                </c:pt>
                <c:pt idx="48">
                  <c:v>4.3750300906729045</c:v>
                </c:pt>
                <c:pt idx="49">
                  <c:v>4.3834611871868425</c:v>
                </c:pt>
                <c:pt idx="50">
                  <c:v>4.4353387627775946</c:v>
                </c:pt>
                <c:pt idx="51">
                  <c:v>4.4708566696826031</c:v>
                </c:pt>
                <c:pt idx="52">
                  <c:v>4.4783947234305828</c:v>
                </c:pt>
                <c:pt idx="53">
                  <c:v>4.4989183037068186</c:v>
                </c:pt>
                <c:pt idx="54">
                  <c:v>4.5339989980798219</c:v>
                </c:pt>
                <c:pt idx="55" formatCode="0.00">
                  <c:v>4.6194517758344569</c:v>
                </c:pt>
                <c:pt idx="56">
                  <c:v>4.6995330297073359</c:v>
                </c:pt>
                <c:pt idx="57" formatCode="0.0">
                  <c:v>4.748350516937891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0A-4A6F-A6B4-09ECF9615E92}"/>
            </c:ext>
          </c:extLst>
        </c:ser>
        <c:ser>
          <c:idx val="3"/>
          <c:order val="2"/>
          <c:tx>
            <c:strRef>
              <c:f>'=&gt; EqVoyageurs'!$G$764</c:f>
              <c:strCache>
                <c:ptCount val="1"/>
                <c:pt idx="0">
                  <c:v>CO2/km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-5.8796296296296296E-3"/>
                  <c:y val="-5.879629629629629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</a:t>
                    </a:r>
                    <a:r>
                      <a:rPr lang="en-US" baseline="-25000"/>
                      <a:t>2</a:t>
                    </a:r>
                    <a:r>
                      <a:rPr lang="en-US"/>
                      <a:t>/km; 0,88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E0A-4A6F-A6B4-09ECF9615E92}"/>
                </c:ext>
              </c:extLst>
            </c:dLbl>
            <c:spPr>
              <a:ln>
                <a:solidFill>
                  <a:srgbClr val="00B05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EqVoyageurs'!$H$764:$BM$764</c:f>
              <c:numCache>
                <c:formatCode>0.00</c:formatCode>
                <c:ptCount val="58"/>
                <c:pt idx="0" formatCode="General">
                  <c:v>1</c:v>
                </c:pt>
                <c:pt idx="1">
                  <c:v>0.98963198322032897</c:v>
                </c:pt>
                <c:pt idx="2">
                  <c:v>0.98355596027994152</c:v>
                </c:pt>
                <c:pt idx="3">
                  <c:v>0.9923427187046151</c:v>
                </c:pt>
                <c:pt idx="4">
                  <c:v>0.99572503105090504</c:v>
                </c:pt>
                <c:pt idx="5">
                  <c:v>0.98871681525089905</c:v>
                </c:pt>
                <c:pt idx="6">
                  <c:v>0.98484846144634441</c:v>
                </c:pt>
                <c:pt idx="7">
                  <c:v>0.9895640480538539</c:v>
                </c:pt>
                <c:pt idx="8">
                  <c:v>1.0080305055197021</c:v>
                </c:pt>
                <c:pt idx="9">
                  <c:v>1.006203031761717</c:v>
                </c:pt>
                <c:pt idx="10">
                  <c:v>1.0127865827603706</c:v>
                </c:pt>
                <c:pt idx="11">
                  <c:v>1.0211968644568494</c:v>
                </c:pt>
                <c:pt idx="12">
                  <c:v>1.0258526177933309</c:v>
                </c:pt>
                <c:pt idx="13">
                  <c:v>1.0324469554507099</c:v>
                </c:pt>
                <c:pt idx="14">
                  <c:v>1.0243220003038043</c:v>
                </c:pt>
                <c:pt idx="15">
                  <c:v>1.0283215554730416</c:v>
                </c:pt>
                <c:pt idx="16">
                  <c:v>1.0664132834967199</c:v>
                </c:pt>
                <c:pt idx="17">
                  <c:v>1.0613143452523313</c:v>
                </c:pt>
                <c:pt idx="18">
                  <c:v>1.0790263764726125</c:v>
                </c:pt>
                <c:pt idx="19">
                  <c:v>1.0750911267350785</c:v>
                </c:pt>
                <c:pt idx="20">
                  <c:v>1.049318799816862</c:v>
                </c:pt>
                <c:pt idx="21">
                  <c:v>1.0499826857790067</c:v>
                </c:pt>
                <c:pt idx="22">
                  <c:v>1.0562176664808065</c:v>
                </c:pt>
                <c:pt idx="23">
                  <c:v>1.0487505633597629</c:v>
                </c:pt>
                <c:pt idx="24">
                  <c:v>1.0482690751965988</c:v>
                </c:pt>
                <c:pt idx="25">
                  <c:v>1.0337239858417575</c:v>
                </c:pt>
                <c:pt idx="26">
                  <c:v>1.0345177596334549</c:v>
                </c:pt>
                <c:pt idx="27">
                  <c:v>1.0291444553479094</c:v>
                </c:pt>
                <c:pt idx="28">
                  <c:v>1.0364151738459348</c:v>
                </c:pt>
                <c:pt idx="29">
                  <c:v>1.0367060906277199</c:v>
                </c:pt>
                <c:pt idx="30">
                  <c:v>1.0352973917074018</c:v>
                </c:pt>
                <c:pt idx="31">
                  <c:v>1.0369925657598673</c:v>
                </c:pt>
                <c:pt idx="32">
                  <c:v>1.0559841131831433</c:v>
                </c:pt>
                <c:pt idx="33">
                  <c:v>1.0590266452630184</c:v>
                </c:pt>
                <c:pt idx="34">
                  <c:v>1.041104230733743</c:v>
                </c:pt>
                <c:pt idx="35">
                  <c:v>1.0462176495681181</c:v>
                </c:pt>
                <c:pt idx="36">
                  <c:v>1.0446767031748638</c:v>
                </c:pt>
                <c:pt idx="37">
                  <c:v>1.0370511771762625</c:v>
                </c:pt>
                <c:pt idx="38">
                  <c:v>1.0284882196124776</c:v>
                </c:pt>
                <c:pt idx="39">
                  <c:v>1.0268875226044767</c:v>
                </c:pt>
                <c:pt idx="40">
                  <c:v>1.0134175186258279</c:v>
                </c:pt>
                <c:pt idx="41">
                  <c:v>1.0084567841314822</c:v>
                </c:pt>
                <c:pt idx="42">
                  <c:v>1.0007356397243756</c:v>
                </c:pt>
                <c:pt idx="43">
                  <c:v>0.9987038260092389</c:v>
                </c:pt>
                <c:pt idx="44">
                  <c:v>0.9852784548843021</c:v>
                </c:pt>
                <c:pt idx="45">
                  <c:v>0.96933201888911147</c:v>
                </c:pt>
                <c:pt idx="46">
                  <c:v>0.95969964624039761</c:v>
                </c:pt>
                <c:pt idx="47">
                  <c:v>0.94085275191813678</c:v>
                </c:pt>
                <c:pt idx="48">
                  <c:v>0.92331725682536625</c:v>
                </c:pt>
                <c:pt idx="49">
                  <c:v>0.93341143335489773</c:v>
                </c:pt>
                <c:pt idx="50">
                  <c:v>0.93320894608072313</c:v>
                </c:pt>
                <c:pt idx="51">
                  <c:v>0.91961962154058718</c:v>
                </c:pt>
                <c:pt idx="52">
                  <c:v>0.92001609302212162</c:v>
                </c:pt>
                <c:pt idx="53">
                  <c:v>0.90815604129933447</c:v>
                </c:pt>
                <c:pt idx="54">
                  <c:v>0.90473182257274232</c:v>
                </c:pt>
                <c:pt idx="55">
                  <c:v>0.90081321867981756</c:v>
                </c:pt>
                <c:pt idx="56">
                  <c:v>0.88975795039332939</c:v>
                </c:pt>
                <c:pt idx="57">
                  <c:v>0.87523886529678563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0A-4A6F-A6B4-09ECF9615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185152"/>
        <c:axId val="95207424"/>
      </c:lineChart>
      <c:catAx>
        <c:axId val="9518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207424"/>
        <c:crosses val="autoZero"/>
        <c:auto val="1"/>
        <c:lblAlgn val="ctr"/>
        <c:lblOffset val="100"/>
        <c:tickLblSkip val="5"/>
        <c:noMultiLvlLbl val="0"/>
      </c:catAx>
      <c:valAx>
        <c:axId val="95207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95185152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231712962962971E-2"/>
          <c:y val="2.5120601851851852E-2"/>
          <c:w val="0.83264780092592594"/>
          <c:h val="0.89410324074074077"/>
        </c:manualLayout>
      </c:layout>
      <c:lineChart>
        <c:grouping val="standard"/>
        <c:varyColors val="0"/>
        <c:ser>
          <c:idx val="0"/>
          <c:order val="0"/>
          <c:tx>
            <c:strRef>
              <c:f>'=&gt; EqVoyageurs'!$C$270</c:f>
              <c:strCache>
                <c:ptCount val="1"/>
                <c:pt idx="0">
                  <c:v>CO2</c:v>
                </c:pt>
              </c:strCache>
            </c:strRef>
          </c:tx>
          <c:spPr>
            <a:ln w="635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0"/>
                  <c:y val="5.87962962962965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</a:t>
                    </a:r>
                    <a:r>
                      <a:rPr lang="en-US" baseline="-25000" dirty="0"/>
                      <a:t>2</a:t>
                    </a:r>
                    <a:r>
                      <a:rPr lang="en-US" dirty="0"/>
                      <a:t>; 4,2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56B-4DD7-8F63-C373300A50D4}"/>
                </c:ext>
              </c:extLst>
            </c:dLbl>
            <c:spPr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EqVoyageurs'!$H$270:$BM$270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1.0549172652678884</c:v>
                </c:pt>
                <c:pt idx="2">
                  <c:v>1.1115279581286044</c:v>
                </c:pt>
                <c:pt idx="3">
                  <c:v>1.1968351099355721</c:v>
                </c:pt>
                <c:pt idx="4">
                  <c:v>1.2998998977324892</c:v>
                </c:pt>
                <c:pt idx="5">
                  <c:v>1.3756778623664878</c:v>
                </c:pt>
                <c:pt idx="6">
                  <c:v>1.4586320973390203</c:v>
                </c:pt>
                <c:pt idx="7">
                  <c:v>1.5656004514561599</c:v>
                </c:pt>
                <c:pt idx="8">
                  <c:v>1.6850539518645644</c:v>
                </c:pt>
                <c:pt idx="9">
                  <c:v>1.7860150416481588</c:v>
                </c:pt>
                <c:pt idx="10">
                  <c:v>1.9289782779694404</c:v>
                </c:pt>
                <c:pt idx="11">
                  <c:v>2.0756834833640934</c:v>
                </c:pt>
                <c:pt idx="12">
                  <c:v>2.2594907478209225</c:v>
                </c:pt>
                <c:pt idx="13">
                  <c:v>2.460592971555998</c:v>
                </c:pt>
                <c:pt idx="14">
                  <c:v>2.3897618974688006</c:v>
                </c:pt>
                <c:pt idx="15">
                  <c:v>2.5058178084438896</c:v>
                </c:pt>
                <c:pt idx="16">
                  <c:v>2.6506643414749815</c:v>
                </c:pt>
                <c:pt idx="17">
                  <c:v>2.7056061139904739</c:v>
                </c:pt>
                <c:pt idx="18">
                  <c:v>2.8357957471688677</c:v>
                </c:pt>
                <c:pt idx="19">
                  <c:v>2.8909756095526471</c:v>
                </c:pt>
                <c:pt idx="20">
                  <c:v>2.9261000858859054</c:v>
                </c:pt>
                <c:pt idx="21">
                  <c:v>3.0201822171250536</c:v>
                </c:pt>
                <c:pt idx="22">
                  <c:v>3.0679285940725691</c:v>
                </c:pt>
                <c:pt idx="23">
                  <c:v>3.1166166962096549</c:v>
                </c:pt>
                <c:pt idx="24">
                  <c:v>3.1641480711692518</c:v>
                </c:pt>
                <c:pt idx="25">
                  <c:v>3.1594033816375346</c:v>
                </c:pt>
                <c:pt idx="26">
                  <c:v>3.3007499181642541</c:v>
                </c:pt>
                <c:pt idx="27">
                  <c:v>3.3882203460810589</c:v>
                </c:pt>
                <c:pt idx="28">
                  <c:v>3.5702153333534512</c:v>
                </c:pt>
                <c:pt idx="29">
                  <c:v>3.6764919547136898</c:v>
                </c:pt>
                <c:pt idx="30">
                  <c:v>3.7766372729178892</c:v>
                </c:pt>
                <c:pt idx="31">
                  <c:v>3.8279970031281985</c:v>
                </c:pt>
                <c:pt idx="32">
                  <c:v>3.9763141867488949</c:v>
                </c:pt>
                <c:pt idx="33">
                  <c:v>3.9967665360402607</c:v>
                </c:pt>
                <c:pt idx="34">
                  <c:v>3.9890192216639062</c:v>
                </c:pt>
                <c:pt idx="35">
                  <c:v>4.0366505021796311</c:v>
                </c:pt>
                <c:pt idx="36">
                  <c:v>4.0818083186435468</c:v>
                </c:pt>
                <c:pt idx="37">
                  <c:v>4.1260353149328663</c:v>
                </c:pt>
                <c:pt idx="38">
                  <c:v>4.2098808289341161</c:v>
                </c:pt>
                <c:pt idx="39">
                  <c:v>4.2959468937385896</c:v>
                </c:pt>
                <c:pt idx="40">
                  <c:v>4.2693011068826152</c:v>
                </c:pt>
                <c:pt idx="41">
                  <c:v>4.3677881608325437</c:v>
                </c:pt>
                <c:pt idx="42">
                  <c:v>4.3771847165643587</c:v>
                </c:pt>
                <c:pt idx="43">
                  <c:v>4.3697958876971832</c:v>
                </c:pt>
                <c:pt idx="44">
                  <c:v>4.327568414990913</c:v>
                </c:pt>
                <c:pt idx="45">
                  <c:v>4.2299514302412717</c:v>
                </c:pt>
                <c:pt idx="46">
                  <c:v>4.2018350837132479</c:v>
                </c:pt>
                <c:pt idx="47">
                  <c:v>4.1562712793416008</c:v>
                </c:pt>
                <c:pt idx="48">
                  <c:v>4.0395407818485376</c:v>
                </c:pt>
                <c:pt idx="49">
                  <c:v>4.0915727897876293</c:v>
                </c:pt>
                <c:pt idx="50">
                  <c:v>4.1390978123226549</c:v>
                </c:pt>
                <c:pt idx="51">
                  <c:v>4.1114875185357223</c:v>
                </c:pt>
                <c:pt idx="52">
                  <c:v>4.1201952164614859</c:v>
                </c:pt>
                <c:pt idx="53">
                  <c:v>4.0857198368234977</c:v>
                </c:pt>
                <c:pt idx="54">
                  <c:v>4.1020531770757422</c:v>
                </c:pt>
                <c:pt idx="55" formatCode="0.00">
                  <c:v>4.1612632227256343</c:v>
                </c:pt>
                <c:pt idx="56" formatCode="0.00">
                  <c:v>4.1814468763181507</c:v>
                </c:pt>
                <c:pt idx="57" formatCode="0.0">
                  <c:v>4.1559409184761229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6B-4DD7-8F63-C373300A50D4}"/>
            </c:ext>
          </c:extLst>
        </c:ser>
        <c:ser>
          <c:idx val="2"/>
          <c:order val="1"/>
          <c:tx>
            <c:strRef>
              <c:f>'=&gt; EqVoyageurs'!$C$272</c:f>
              <c:strCache>
                <c:ptCount val="1"/>
                <c:pt idx="0">
                  <c:v>DT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0"/>
                  <c:y val="-1.7638888888888888E-2"/>
                </c:manualLayout>
              </c:layout>
              <c:spPr>
                <a:ln>
                  <a:solidFill>
                    <a:srgbClr val="C0504D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B-4DD7-8F63-C373300A50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EqVoyageurs'!$H$272:$BM$272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1.0659692523630018</c:v>
                </c:pt>
                <c:pt idx="2">
                  <c:v>1.130111557467701</c:v>
                </c:pt>
                <c:pt idx="3">
                  <c:v>1.2060703297121964</c:v>
                </c:pt>
                <c:pt idx="4">
                  <c:v>1.3054807875629608</c:v>
                </c:pt>
                <c:pt idx="5">
                  <c:v>1.3913770264111396</c:v>
                </c:pt>
                <c:pt idx="6">
                  <c:v>1.4810726263377403</c:v>
                </c:pt>
                <c:pt idx="7">
                  <c:v>1.5821112888399493</c:v>
                </c:pt>
                <c:pt idx="8">
                  <c:v>1.6716299185765366</c:v>
                </c:pt>
                <c:pt idx="9">
                  <c:v>1.7750046315415118</c:v>
                </c:pt>
                <c:pt idx="10">
                  <c:v>1.9046246374156841</c:v>
                </c:pt>
                <c:pt idx="11">
                  <c:v>2.0325987628919133</c:v>
                </c:pt>
                <c:pt idx="12">
                  <c:v>2.2025490880758474</c:v>
                </c:pt>
                <c:pt idx="13">
                  <c:v>2.383263332382862</c:v>
                </c:pt>
                <c:pt idx="14">
                  <c:v>2.3330182274324094</c:v>
                </c:pt>
                <c:pt idx="15">
                  <c:v>2.4368037362507495</c:v>
                </c:pt>
                <c:pt idx="16">
                  <c:v>2.4855882634765911</c:v>
                </c:pt>
                <c:pt idx="17">
                  <c:v>2.5492976007473129</c:v>
                </c:pt>
                <c:pt idx="18">
                  <c:v>2.628106049121075</c:v>
                </c:pt>
                <c:pt idx="19">
                  <c:v>2.6890516884203008</c:v>
                </c:pt>
                <c:pt idx="20">
                  <c:v>2.7885711057465081</c:v>
                </c:pt>
                <c:pt idx="21">
                  <c:v>2.8764114475700246</c:v>
                </c:pt>
                <c:pt idx="22">
                  <c:v>2.9046366969931006</c:v>
                </c:pt>
                <c:pt idx="23">
                  <c:v>2.9717425716800641</c:v>
                </c:pt>
                <c:pt idx="24">
                  <c:v>3.0184502681964838</c:v>
                </c:pt>
                <c:pt idx="25">
                  <c:v>3.0563316948332648</c:v>
                </c:pt>
                <c:pt idx="26">
                  <c:v>3.1906169685610437</c:v>
                </c:pt>
                <c:pt idx="27">
                  <c:v>3.2922689603721844</c:v>
                </c:pt>
                <c:pt idx="28">
                  <c:v>3.4447733142550194</c:v>
                </c:pt>
                <c:pt idx="29">
                  <c:v>3.5463203968326202</c:v>
                </c:pt>
                <c:pt idx="30">
                  <c:v>3.6478767387692317</c:v>
                </c:pt>
                <c:pt idx="31">
                  <c:v>3.6914411245785481</c:v>
                </c:pt>
                <c:pt idx="32">
                  <c:v>3.7655056900077315</c:v>
                </c:pt>
                <c:pt idx="33">
                  <c:v>3.773999978109738</c:v>
                </c:pt>
                <c:pt idx="34">
                  <c:v>3.831527241852192</c:v>
                </c:pt>
                <c:pt idx="35">
                  <c:v>3.8583276661849224</c:v>
                </c:pt>
                <c:pt idx="36">
                  <c:v>3.9072454724400139</c:v>
                </c:pt>
                <c:pt idx="37">
                  <c:v>3.9786226617739859</c:v>
                </c:pt>
                <c:pt idx="38">
                  <c:v>4.093270830579228</c:v>
                </c:pt>
                <c:pt idx="39">
                  <c:v>4.1834639132072198</c:v>
                </c:pt>
                <c:pt idx="40">
                  <c:v>4.2127761050269772</c:v>
                </c:pt>
                <c:pt idx="41">
                  <c:v>4.3311604716847008</c:v>
                </c:pt>
                <c:pt idx="42">
                  <c:v>4.3739670526473224</c:v>
                </c:pt>
                <c:pt idx="43">
                  <c:v>4.3754672545499602</c:v>
                </c:pt>
                <c:pt idx="44">
                  <c:v>4.3922288095694606</c:v>
                </c:pt>
                <c:pt idx="45">
                  <c:v>4.3637797450340567</c:v>
                </c:pt>
                <c:pt idx="46">
                  <c:v>4.3782813718582139</c:v>
                </c:pt>
                <c:pt idx="47">
                  <c:v>4.4175576580587395</c:v>
                </c:pt>
                <c:pt idx="48">
                  <c:v>4.3750300906729045</c:v>
                </c:pt>
                <c:pt idx="49">
                  <c:v>4.3834611871868425</c:v>
                </c:pt>
                <c:pt idx="50">
                  <c:v>4.4353387627775946</c:v>
                </c:pt>
                <c:pt idx="51">
                  <c:v>4.4708566696826031</c:v>
                </c:pt>
                <c:pt idx="52">
                  <c:v>4.4783947234305828</c:v>
                </c:pt>
                <c:pt idx="53">
                  <c:v>4.4989183037068186</c:v>
                </c:pt>
                <c:pt idx="54">
                  <c:v>4.5339989980798219</c:v>
                </c:pt>
                <c:pt idx="55" formatCode="0.00">
                  <c:v>4.6194517758344569</c:v>
                </c:pt>
                <c:pt idx="56">
                  <c:v>4.6995330297073359</c:v>
                </c:pt>
                <c:pt idx="57" formatCode="0.0">
                  <c:v>4.748350516937891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6B-4DD7-8F63-C373300A50D4}"/>
            </c:ext>
          </c:extLst>
        </c:ser>
        <c:ser>
          <c:idx val="3"/>
          <c:order val="2"/>
          <c:tx>
            <c:strRef>
              <c:f>'=&gt; EqVoyageurs'!$C$273</c:f>
              <c:strCache>
                <c:ptCount val="1"/>
                <c:pt idx="0">
                  <c:v>RM</c:v>
                </c:pt>
              </c:strCache>
            </c:strRef>
          </c:tx>
          <c:spPr>
            <a:ln w="44450"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2.9398148148148148E-3"/>
                  <c:y val="-8.8194444444444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B-4DD7-8F63-C373300A50D4}"/>
                </c:ext>
              </c:extLst>
            </c:dLbl>
            <c:spPr>
              <a:ln>
                <a:solidFill>
                  <a:schemeClr val="accent6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EqVoyageurs'!$H$273:$BM$273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1.0150373382294764</c:v>
                </c:pt>
                <c:pt idx="2">
                  <c:v>1.0272366037782259</c:v>
                </c:pt>
                <c:pt idx="3">
                  <c:v>1.0395485747263387</c:v>
                </c:pt>
                <c:pt idx="4">
                  <c:v>1.055071407568835</c:v>
                </c:pt>
                <c:pt idx="5">
                  <c:v>1.069340666827262</c:v>
                </c:pt>
                <c:pt idx="6">
                  <c:v>1.0855920141844644</c:v>
                </c:pt>
                <c:pt idx="7">
                  <c:v>1.1027329897213354</c:v>
                </c:pt>
                <c:pt idx="8">
                  <c:v>1.1202611284133452</c:v>
                </c:pt>
                <c:pt idx="9">
                  <c:v>1.1286630316874096</c:v>
                </c:pt>
                <c:pt idx="10">
                  <c:v>1.1406699994748273</c:v>
                </c:pt>
                <c:pt idx="11">
                  <c:v>1.1566648102954837</c:v>
                </c:pt>
                <c:pt idx="12">
                  <c:v>1.1696777965758114</c:v>
                </c:pt>
                <c:pt idx="13">
                  <c:v>1.1786157858281261</c:v>
                </c:pt>
                <c:pt idx="14">
                  <c:v>1.1707602525464238</c:v>
                </c:pt>
                <c:pt idx="15">
                  <c:v>1.1759846351824144</c:v>
                </c:pt>
                <c:pt idx="16">
                  <c:v>1.1772737837546365</c:v>
                </c:pt>
                <c:pt idx="17">
                  <c:v>1.1812774367018137</c:v>
                </c:pt>
                <c:pt idx="18">
                  <c:v>1.1832396446829387</c:v>
                </c:pt>
                <c:pt idx="19">
                  <c:v>1.1885187977042135</c:v>
                </c:pt>
                <c:pt idx="20">
                  <c:v>1.1971020198468398</c:v>
                </c:pt>
                <c:pt idx="21">
                  <c:v>1.2012519373232551</c:v>
                </c:pt>
                <c:pt idx="22">
                  <c:v>1.2013459372725981</c:v>
                </c:pt>
                <c:pt idx="23">
                  <c:v>1.2057912876426125</c:v>
                </c:pt>
                <c:pt idx="24">
                  <c:v>1.2063479967176587</c:v>
                </c:pt>
                <c:pt idx="25">
                  <c:v>1.207375093658102</c:v>
                </c:pt>
                <c:pt idx="26">
                  <c:v>1.2206180137938138</c:v>
                </c:pt>
                <c:pt idx="27">
                  <c:v>1.2272376083798748</c:v>
                </c:pt>
                <c:pt idx="28">
                  <c:v>1.2290244847391156</c:v>
                </c:pt>
                <c:pt idx="29">
                  <c:v>1.2315405948866858</c:v>
                </c:pt>
                <c:pt idx="30">
                  <c:v>1.231914584555531</c:v>
                </c:pt>
                <c:pt idx="31">
                  <c:v>1.2350783252303188</c:v>
                </c:pt>
                <c:pt idx="32">
                  <c:v>1.2388121053920016</c:v>
                </c:pt>
                <c:pt idx="33">
                  <c:v>1.2461430073743198</c:v>
                </c:pt>
                <c:pt idx="34">
                  <c:v>1.2477665774008129</c:v>
                </c:pt>
                <c:pt idx="35">
                  <c:v>1.2595005846487939</c:v>
                </c:pt>
                <c:pt idx="36">
                  <c:v>1.2544757455871998</c:v>
                </c:pt>
                <c:pt idx="37">
                  <c:v>1.2540366777347225</c:v>
                </c:pt>
                <c:pt idx="38">
                  <c:v>1.2529960170849197</c:v>
                </c:pt>
                <c:pt idx="39">
                  <c:v>1.2549985678522346</c:v>
                </c:pt>
                <c:pt idx="40">
                  <c:v>1.2480908607921859</c:v>
                </c:pt>
                <c:pt idx="41">
                  <c:v>1.2501777004060346</c:v>
                </c:pt>
                <c:pt idx="42">
                  <c:v>1.2483217592015754</c:v>
                </c:pt>
                <c:pt idx="43">
                  <c:v>1.2501473494679833</c:v>
                </c:pt>
                <c:pt idx="44">
                  <c:v>1.244206933906431</c:v>
                </c:pt>
                <c:pt idx="45">
                  <c:v>1.2397205157934714</c:v>
                </c:pt>
                <c:pt idx="46">
                  <c:v>1.2331226373536353</c:v>
                </c:pt>
                <c:pt idx="47">
                  <c:v>1.2313744045528319</c:v>
                </c:pt>
                <c:pt idx="48">
                  <c:v>1.2208247338217941</c:v>
                </c:pt>
                <c:pt idx="49">
                  <c:v>1.2224812487201924</c:v>
                </c:pt>
                <c:pt idx="50">
                  <c:v>1.2237054071902018</c:v>
                </c:pt>
                <c:pt idx="51">
                  <c:v>1.2203791171090927</c:v>
                </c:pt>
                <c:pt idx="52">
                  <c:v>1.2196063459539508</c:v>
                </c:pt>
                <c:pt idx="53">
                  <c:v>1.2209458267368811</c:v>
                </c:pt>
                <c:pt idx="54">
                  <c:v>1.2222054298457314</c:v>
                </c:pt>
                <c:pt idx="55" formatCode="0.00">
                  <c:v>1.2248043514301843</c:v>
                </c:pt>
                <c:pt idx="56">
                  <c:v>1.2287702882582525</c:v>
                </c:pt>
                <c:pt idx="57" formatCode="0.00">
                  <c:v>1.2229877567383918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6B-4DD7-8F63-C373300A50D4}"/>
            </c:ext>
          </c:extLst>
        </c:ser>
        <c:ser>
          <c:idx val="4"/>
          <c:order val="3"/>
          <c:tx>
            <c:strRef>
              <c:f>'=&gt; EqVoyageurs'!$C$274</c:f>
              <c:strCache>
                <c:ptCount val="1"/>
                <c:pt idx="0">
                  <c:v>TR</c:v>
                </c:pt>
              </c:strCache>
            </c:strRef>
          </c:tx>
          <c:spPr>
            <a:ln w="44450">
              <a:solidFill>
                <a:srgbClr val="FFFF66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-1.462962962962963E-3"/>
                  <c:y val="-6.467592592592592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B-4DD7-8F63-C373300A50D4}"/>
                </c:ext>
              </c:extLst>
            </c:dLbl>
            <c:spPr>
              <a:ln>
                <a:solidFill>
                  <a:srgbClr val="FFFF99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EqVoyageurs'!$H$274:$BM$274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0.99980410233929362</c:v>
                </c:pt>
                <c:pt idx="2">
                  <c:v>0.99652271465209163</c:v>
                </c:pt>
                <c:pt idx="3">
                  <c:v>0.99775550861359619</c:v>
                </c:pt>
                <c:pt idx="4">
                  <c:v>1.0012139498208046</c:v>
                </c:pt>
                <c:pt idx="5">
                  <c:v>1.0068174166671675</c:v>
                </c:pt>
                <c:pt idx="6">
                  <c:v>1.0123839264149381</c:v>
                </c:pt>
                <c:pt idx="7">
                  <c:v>1.0199321487711439</c:v>
                </c:pt>
                <c:pt idx="8">
                  <c:v>1.0288460572611371</c:v>
                </c:pt>
                <c:pt idx="9">
                  <c:v>1.0332476934481285</c:v>
                </c:pt>
                <c:pt idx="10">
                  <c:v>1.0389436103852856</c:v>
                </c:pt>
                <c:pt idx="11">
                  <c:v>1.0457343170863198</c:v>
                </c:pt>
                <c:pt idx="12">
                  <c:v>1.0528767222227633</c:v>
                </c:pt>
                <c:pt idx="13">
                  <c:v>1.0603626327289253</c:v>
                </c:pt>
                <c:pt idx="14">
                  <c:v>1.0708394743342231</c:v>
                </c:pt>
                <c:pt idx="15">
                  <c:v>1.0795128142899559</c:v>
                </c:pt>
                <c:pt idx="16">
                  <c:v>1.1290047131972967</c:v>
                </c:pt>
                <c:pt idx="17">
                  <c:v>1.1292639292814872</c:v>
                </c:pt>
                <c:pt idx="18">
                  <c:v>1.1534653385914473</c:v>
                </c:pt>
                <c:pt idx="19">
                  <c:v>1.1513561986462046</c:v>
                </c:pt>
                <c:pt idx="20">
                  <c:v>1.126273789264409</c:v>
                </c:pt>
                <c:pt idx="21">
                  <c:v>1.1351382765663014</c:v>
                </c:pt>
                <c:pt idx="22">
                  <c:v>1.1517311283605067</c:v>
                </c:pt>
                <c:pt idx="23">
                  <c:v>1.1430050464830246</c:v>
                </c:pt>
                <c:pt idx="24">
                  <c:v>1.1483374047059511</c:v>
                </c:pt>
                <c:pt idx="25">
                  <c:v>1.1322224467336317</c:v>
                </c:pt>
                <c:pt idx="26">
                  <c:v>1.1222838719469206</c:v>
                </c:pt>
                <c:pt idx="27">
                  <c:v>1.1179939153919225</c:v>
                </c:pt>
                <c:pt idx="28">
                  <c:v>1.1362517832400847</c:v>
                </c:pt>
                <c:pt idx="29">
                  <c:v>1.1503757943307347</c:v>
                </c:pt>
                <c:pt idx="30">
                  <c:v>1.1556749721012785</c:v>
                </c:pt>
                <c:pt idx="31">
                  <c:v>1.1622719772302952</c:v>
                </c:pt>
                <c:pt idx="32">
                  <c:v>1.1842719123999097</c:v>
                </c:pt>
                <c:pt idx="33">
                  <c:v>1.1864613729518896</c:v>
                </c:pt>
                <c:pt idx="34">
                  <c:v>1.1841106684096687</c:v>
                </c:pt>
                <c:pt idx="35">
                  <c:v>1.1784526073638844</c:v>
                </c:pt>
                <c:pt idx="36">
                  <c:v>1.1960433716866385</c:v>
                </c:pt>
                <c:pt idx="37">
                  <c:v>1.1995538960470458</c:v>
                </c:pt>
                <c:pt idx="38">
                  <c:v>1.1954388122333282</c:v>
                </c:pt>
                <c:pt idx="39">
                  <c:v>1.1998615390507594</c:v>
                </c:pt>
                <c:pt idx="40">
                  <c:v>1.2035454145978215</c:v>
                </c:pt>
                <c:pt idx="41">
                  <c:v>1.2065783971500241</c:v>
                </c:pt>
                <c:pt idx="42">
                  <c:v>1.2059698747444429</c:v>
                </c:pt>
                <c:pt idx="43">
                  <c:v>1.2138597759135901</c:v>
                </c:pt>
                <c:pt idx="44">
                  <c:v>1.2140057507940063</c:v>
                </c:pt>
                <c:pt idx="45">
                  <c:v>1.2133205328738086</c:v>
                </c:pt>
                <c:pt idx="46">
                  <c:v>1.222052494524059</c:v>
                </c:pt>
                <c:pt idx="47">
                  <c:v>1.2228648986563566</c:v>
                </c:pt>
                <c:pt idx="48">
                  <c:v>1.2403215563685135</c:v>
                </c:pt>
                <c:pt idx="49">
                  <c:v>1.2584506089721161</c:v>
                </c:pt>
                <c:pt idx="50">
                  <c:v>1.2534374057978048</c:v>
                </c:pt>
                <c:pt idx="51">
                  <c:v>1.2590738612998882</c:v>
                </c:pt>
                <c:pt idx="52">
                  <c:v>1.2735002888813161</c:v>
                </c:pt>
                <c:pt idx="53">
                  <c:v>1.2828260979470223</c:v>
                </c:pt>
                <c:pt idx="54">
                  <c:v>1.2898904301281588</c:v>
                </c:pt>
                <c:pt idx="55" formatCode="0.00">
                  <c:v>1.2870443985616904</c:v>
                </c:pt>
                <c:pt idx="56">
                  <c:v>1.2885068172276188</c:v>
                </c:pt>
                <c:pt idx="57" formatCode="0.00">
                  <c:v>1.2753405625008516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56B-4DD7-8F63-C373300A50D4}"/>
            </c:ext>
          </c:extLst>
        </c:ser>
        <c:ser>
          <c:idx val="5"/>
          <c:order val="4"/>
          <c:tx>
            <c:strRef>
              <c:f>'=&gt; EqVoyageurs'!$C$275</c:f>
              <c:strCache>
                <c:ptCount val="1"/>
                <c:pt idx="0">
                  <c:v>EE</c:v>
                </c:pt>
              </c:strCache>
            </c:strRef>
          </c:tx>
          <c:spPr>
            <a:ln w="44450">
              <a:solidFill>
                <a:srgbClr val="99CCFF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0"/>
                  <c:y val="2.057870370370381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6B-4DD7-8F63-C373300A50D4}"/>
                </c:ext>
              </c:extLst>
            </c:dLbl>
            <c:spPr>
              <a:ln>
                <a:solidFill>
                  <a:srgbClr val="99CCFF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EqVoyageurs'!$H$275:$BM$275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0.97872535864539378</c:v>
                </c:pt>
                <c:pt idx="2">
                  <c:v>0.96799907598866664</c:v>
                </c:pt>
                <c:pt idx="3">
                  <c:v>0.96608665592957066</c:v>
                </c:pt>
                <c:pt idx="4">
                  <c:v>0.95464596535721635</c:v>
                </c:pt>
                <c:pt idx="5">
                  <c:v>0.93538976415649522</c:v>
                </c:pt>
                <c:pt idx="6">
                  <c:v>0.91839821469501681</c:v>
                </c:pt>
                <c:pt idx="7">
                  <c:v>0.90651997356821523</c:v>
                </c:pt>
                <c:pt idx="8">
                  <c:v>0.90367544456279025</c:v>
                </c:pt>
                <c:pt idx="9">
                  <c:v>0.89550339758702679</c:v>
                </c:pt>
                <c:pt idx="10">
                  <c:v>0.8904031435534373</c:v>
                </c:pt>
                <c:pt idx="11">
                  <c:v>0.88333022389104243</c:v>
                </c:pt>
                <c:pt idx="12">
                  <c:v>0.87314876093482774</c:v>
                </c:pt>
                <c:pt idx="13">
                  <c:v>0.86598669012070462</c:v>
                </c:pt>
                <c:pt idx="14">
                  <c:v>0.85602067255787917</c:v>
                </c:pt>
                <c:pt idx="15">
                  <c:v>0.84878155502206021</c:v>
                </c:pt>
                <c:pt idx="16">
                  <c:v>0.84053894788328165</c:v>
                </c:pt>
                <c:pt idx="17">
                  <c:v>0.83336516604993971</c:v>
                </c:pt>
                <c:pt idx="18">
                  <c:v>0.82818558311823909</c:v>
                </c:pt>
                <c:pt idx="19">
                  <c:v>0.82298072971113623</c:v>
                </c:pt>
                <c:pt idx="20">
                  <c:v>0.81540754982681629</c:v>
                </c:pt>
                <c:pt idx="21">
                  <c:v>0.80689730326758169</c:v>
                </c:pt>
                <c:pt idx="22">
                  <c:v>0.79983372401710784</c:v>
                </c:pt>
                <c:pt idx="23">
                  <c:v>0.7974812699179552</c:v>
                </c:pt>
                <c:pt idx="24">
                  <c:v>0.79324340711456465</c:v>
                </c:pt>
                <c:pt idx="25">
                  <c:v>0.792632648464629</c:v>
                </c:pt>
                <c:pt idx="26">
                  <c:v>0.79151713484160846</c:v>
                </c:pt>
                <c:pt idx="27">
                  <c:v>0.7859729134621195</c:v>
                </c:pt>
                <c:pt idx="28">
                  <c:v>0.77730375563435972</c:v>
                </c:pt>
                <c:pt idx="29">
                  <c:v>0.76620410228601243</c:v>
                </c:pt>
                <c:pt idx="30">
                  <c:v>0.76212865355669435</c:v>
                </c:pt>
                <c:pt idx="31">
                  <c:v>0.75752613275015768</c:v>
                </c:pt>
                <c:pt idx="32">
                  <c:v>0.75522103921316375</c:v>
                </c:pt>
                <c:pt idx="33">
                  <c:v>0.75206676346218948</c:v>
                </c:pt>
                <c:pt idx="34">
                  <c:v>0.74073989890009906</c:v>
                </c:pt>
                <c:pt idx="35">
                  <c:v>0.74151942643172963</c:v>
                </c:pt>
                <c:pt idx="36">
                  <c:v>0.73390273530425132</c:v>
                </c:pt>
                <c:pt idx="37">
                  <c:v>0.72765972832993187</c:v>
                </c:pt>
                <c:pt idx="38">
                  <c:v>0.72479453813237182</c:v>
                </c:pt>
                <c:pt idx="39">
                  <c:v>0.71997657447169949</c:v>
                </c:pt>
                <c:pt idx="40">
                  <c:v>0.71298977892541437</c:v>
                </c:pt>
                <c:pt idx="41">
                  <c:v>0.70705814177097392</c:v>
                </c:pt>
                <c:pt idx="42">
                  <c:v>0.70236582627411026</c:v>
                </c:pt>
                <c:pt idx="43">
                  <c:v>0.69480077702060239</c:v>
                </c:pt>
                <c:pt idx="44">
                  <c:v>0.68842249443309678</c:v>
                </c:pt>
                <c:pt idx="45">
                  <c:v>0.68354539766410838</c:v>
                </c:pt>
                <c:pt idx="46">
                  <c:v>0.67706896753323109</c:v>
                </c:pt>
                <c:pt idx="47">
                  <c:v>0.67445787564263759</c:v>
                </c:pt>
                <c:pt idx="48">
                  <c:v>0.6720730081181695</c:v>
                </c:pt>
                <c:pt idx="49">
                  <c:v>0.67086350220124802</c:v>
                </c:pt>
                <c:pt idx="50">
                  <c:v>0.67112368516068499</c:v>
                </c:pt>
                <c:pt idx="51">
                  <c:v>0.65914029932577456</c:v>
                </c:pt>
                <c:pt idx="52">
                  <c:v>0.65329381438255252</c:v>
                </c:pt>
                <c:pt idx="53">
                  <c:v>0.63941361365336136</c:v>
                </c:pt>
                <c:pt idx="54">
                  <c:v>0.636478476976298</c:v>
                </c:pt>
                <c:pt idx="55" formatCode="0.00">
                  <c:v>0.63414439937257072</c:v>
                </c:pt>
                <c:pt idx="56">
                  <c:v>0.62527764724871948</c:v>
                </c:pt>
                <c:pt idx="57" formatCode="0.00">
                  <c:v>0.62697777891411799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56B-4DD7-8F63-C373300A50D4}"/>
            </c:ext>
          </c:extLst>
        </c:ser>
        <c:ser>
          <c:idx val="6"/>
          <c:order val="5"/>
          <c:tx>
            <c:strRef>
              <c:f>'=&gt; EqVoyageurs'!$C$276</c:f>
              <c:strCache>
                <c:ptCount val="1"/>
                <c:pt idx="0">
                  <c:v>IC</c:v>
                </c:pt>
              </c:strCache>
            </c:strRef>
          </c:tx>
          <c:spPr>
            <a:ln w="4445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6B-4DD7-8F63-C373300A50D4}"/>
                </c:ext>
              </c:extLst>
            </c:dLbl>
            <c:spPr>
              <a:ln>
                <a:solidFill>
                  <a:schemeClr val="accent5">
                    <a:lumMod val="75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EqVoyageurs'!$H$1:$BM$1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EqVoyageurs'!$H$276:$BM$276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0.99635923159026085</c:v>
                </c:pt>
                <c:pt idx="2">
                  <c:v>0.99258210929476121</c:v>
                </c:pt>
                <c:pt idx="3">
                  <c:v>0.99032258245864291</c:v>
                </c:pt>
                <c:pt idx="4">
                  <c:v>0.98738912031750614</c:v>
                </c:pt>
                <c:pt idx="5">
                  <c:v>0.98177620988316772</c:v>
                </c:pt>
                <c:pt idx="6">
                  <c:v>0.97572290199082568</c:v>
                </c:pt>
                <c:pt idx="7">
                  <c:v>0.97056557357579742</c:v>
                </c:pt>
                <c:pt idx="8">
                  <c:v>0.96781317362577501</c:v>
                </c:pt>
                <c:pt idx="9">
                  <c:v>0.9634953850180038</c:v>
                </c:pt>
                <c:pt idx="10">
                  <c:v>0.95979671409153644</c:v>
                </c:pt>
                <c:pt idx="11">
                  <c:v>0.9557790326474096</c:v>
                </c:pt>
                <c:pt idx="12">
                  <c:v>0.95401007003297544</c:v>
                </c:pt>
                <c:pt idx="13">
                  <c:v>0.95395933576210035</c:v>
                </c:pt>
                <c:pt idx="14">
                  <c:v>0.95446477650681827</c:v>
                </c:pt>
                <c:pt idx="15">
                  <c:v>0.95434094402592806</c:v>
                </c:pt>
                <c:pt idx="16">
                  <c:v>0.95454075583109321</c:v>
                </c:pt>
                <c:pt idx="17">
                  <c:v>0.95468769758697958</c:v>
                </c:pt>
                <c:pt idx="18">
                  <c:v>0.95461253754745834</c:v>
                </c:pt>
                <c:pt idx="19">
                  <c:v>0.95464049497890724</c:v>
                </c:pt>
                <c:pt idx="20">
                  <c:v>0.95445967527391362</c:v>
                </c:pt>
                <c:pt idx="21">
                  <c:v>0.95429138742185982</c:v>
                </c:pt>
                <c:pt idx="22">
                  <c:v>0.95440900150258001</c:v>
                </c:pt>
                <c:pt idx="23">
                  <c:v>0.954182453254943</c:v>
                </c:pt>
                <c:pt idx="24">
                  <c:v>0.95394686270564244</c:v>
                </c:pt>
                <c:pt idx="25">
                  <c:v>0.95402260045060061</c:v>
                </c:pt>
                <c:pt idx="26">
                  <c:v>0.95410271766324273</c:v>
                </c:pt>
                <c:pt idx="27">
                  <c:v>0.95433458636595214</c:v>
                </c:pt>
                <c:pt idx="28">
                  <c:v>0.95479004851371896</c:v>
                </c:pt>
                <c:pt idx="29">
                  <c:v>0.95504252616724494</c:v>
                </c:pt>
                <c:pt idx="30">
                  <c:v>0.954158503204941</c:v>
                </c:pt>
                <c:pt idx="31">
                  <c:v>0.95362089025778896</c:v>
                </c:pt>
                <c:pt idx="32">
                  <c:v>0.953073588544607</c:v>
                </c:pt>
                <c:pt idx="33">
                  <c:v>0.95242108766632716</c:v>
                </c:pt>
                <c:pt idx="34">
                  <c:v>0.95126787586638717</c:v>
                </c:pt>
                <c:pt idx="35">
                  <c:v>0.95058074720162</c:v>
                </c:pt>
                <c:pt idx="36">
                  <c:v>0.9487115893965693</c:v>
                </c:pt>
                <c:pt idx="37">
                  <c:v>0.94741846419200459</c:v>
                </c:pt>
                <c:pt idx="38">
                  <c:v>0.94734325479268078</c:v>
                </c:pt>
                <c:pt idx="39">
                  <c:v>0.94717482846635803</c:v>
                </c:pt>
                <c:pt idx="40">
                  <c:v>0.94622935656555329</c:v>
                </c:pt>
                <c:pt idx="41">
                  <c:v>0.94552903809258382</c:v>
                </c:pt>
                <c:pt idx="42">
                  <c:v>0.94643979803041656</c:v>
                </c:pt>
                <c:pt idx="43">
                  <c:v>0.94721091399507007</c:v>
                </c:pt>
                <c:pt idx="44">
                  <c:v>0.9475247704397145</c:v>
                </c:pt>
                <c:pt idx="45">
                  <c:v>0.94277022844107083</c:v>
                </c:pt>
                <c:pt idx="46">
                  <c:v>0.94060285657297282</c:v>
                </c:pt>
                <c:pt idx="47">
                  <c:v>0.92639932097525479</c:v>
                </c:pt>
                <c:pt idx="48">
                  <c:v>0.90729159553725014</c:v>
                </c:pt>
                <c:pt idx="49">
                  <c:v>0.904400033169797</c:v>
                </c:pt>
                <c:pt idx="50">
                  <c:v>0.90656051018005468</c:v>
                </c:pt>
                <c:pt idx="51">
                  <c:v>0.907996947988154</c:v>
                </c:pt>
                <c:pt idx="52">
                  <c:v>0.90670947632913568</c:v>
                </c:pt>
                <c:pt idx="53">
                  <c:v>0.90680606542289055</c:v>
                </c:pt>
                <c:pt idx="54">
                  <c:v>0.90165234082789347</c:v>
                </c:pt>
                <c:pt idx="55" formatCode="0.00">
                  <c:v>0.90112770003376685</c:v>
                </c:pt>
                <c:pt idx="56">
                  <c:v>0.89875548021667373</c:v>
                </c:pt>
                <c:pt idx="57" formatCode="0.00">
                  <c:v>0.89500644621203751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56B-4DD7-8F63-C373300A50D4}"/>
            </c:ext>
          </c:extLst>
        </c:ser>
        <c:ser>
          <c:idx val="1"/>
          <c:order val="6"/>
          <c:tx>
            <c:v>CO2 Tot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57"/>
              <c:layout>
                <c:manualLayout>
                  <c:x val="-4.4097222222221144E-3"/>
                  <c:y val="-8.81944444444444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</a:t>
                    </a:r>
                    <a:r>
                      <a:rPr lang="en-US" baseline="-25000" dirty="0"/>
                      <a:t>2</a:t>
                    </a:r>
                    <a:r>
                      <a:rPr lang="en-US" dirty="0"/>
                      <a:t> Total; 4,4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56B-4DD7-8F63-C373300A50D4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'=&gt; EqVoyageurs'!$H$631:$BM$631</c:f>
              <c:numCache>
                <c:formatCode>0.00</c:formatCode>
                <c:ptCount val="58"/>
                <c:pt idx="0">
                  <c:v>1</c:v>
                </c:pt>
                <c:pt idx="1">
                  <c:v>1.0549172652678884</c:v>
                </c:pt>
                <c:pt idx="2">
                  <c:v>1.1115279581286044</c:v>
                </c:pt>
                <c:pt idx="3">
                  <c:v>1.1968351099355721</c:v>
                </c:pt>
                <c:pt idx="4">
                  <c:v>1.2998998977324889</c:v>
                </c:pt>
                <c:pt idx="5">
                  <c:v>1.3756778623664878</c:v>
                </c:pt>
                <c:pt idx="6">
                  <c:v>1.4586320973390203</c:v>
                </c:pt>
                <c:pt idx="7">
                  <c:v>1.5656004514561597</c:v>
                </c:pt>
                <c:pt idx="8">
                  <c:v>1.6850539518645644</c:v>
                </c:pt>
                <c:pt idx="9">
                  <c:v>1.7860150416481588</c:v>
                </c:pt>
                <c:pt idx="10">
                  <c:v>1.9289782779694404</c:v>
                </c:pt>
                <c:pt idx="11">
                  <c:v>2.0756834833640934</c:v>
                </c:pt>
                <c:pt idx="12">
                  <c:v>2.2594907478209225</c:v>
                </c:pt>
                <c:pt idx="13">
                  <c:v>2.460592971555998</c:v>
                </c:pt>
                <c:pt idx="14">
                  <c:v>2.3897618974688006</c:v>
                </c:pt>
                <c:pt idx="15">
                  <c:v>2.5058178084438896</c:v>
                </c:pt>
                <c:pt idx="16">
                  <c:v>2.6506643414749811</c:v>
                </c:pt>
                <c:pt idx="17">
                  <c:v>2.7056061139904739</c:v>
                </c:pt>
                <c:pt idx="18">
                  <c:v>2.8357957471688673</c:v>
                </c:pt>
                <c:pt idx="19">
                  <c:v>2.8909756095526467</c:v>
                </c:pt>
                <c:pt idx="20">
                  <c:v>2.9261000858859054</c:v>
                </c:pt>
                <c:pt idx="21">
                  <c:v>3.0201822171250532</c:v>
                </c:pt>
                <c:pt idx="22">
                  <c:v>3.0679285940725691</c:v>
                </c:pt>
                <c:pt idx="23">
                  <c:v>3.1166166962096553</c:v>
                </c:pt>
                <c:pt idx="24">
                  <c:v>3.1641480711692522</c:v>
                </c:pt>
                <c:pt idx="25">
                  <c:v>3.1594033816375351</c:v>
                </c:pt>
                <c:pt idx="26">
                  <c:v>3.3007499181642541</c:v>
                </c:pt>
                <c:pt idx="27">
                  <c:v>3.3882203460810589</c:v>
                </c:pt>
                <c:pt idx="28">
                  <c:v>3.5702153333534512</c:v>
                </c:pt>
                <c:pt idx="29">
                  <c:v>3.6764919547136894</c:v>
                </c:pt>
                <c:pt idx="30">
                  <c:v>3.7766372729178892</c:v>
                </c:pt>
                <c:pt idx="31">
                  <c:v>3.827997003128198</c:v>
                </c:pt>
                <c:pt idx="32">
                  <c:v>3.976675159759377</c:v>
                </c:pt>
                <c:pt idx="33">
                  <c:v>3.9999089930384888</c:v>
                </c:pt>
                <c:pt idx="34">
                  <c:v>3.9963095915297573</c:v>
                </c:pt>
                <c:pt idx="35">
                  <c:v>4.049160641611155</c:v>
                </c:pt>
                <c:pt idx="36">
                  <c:v>4.1004113211255779</c:v>
                </c:pt>
                <c:pt idx="37">
                  <c:v>4.1495548626726606</c:v>
                </c:pt>
                <c:pt idx="38">
                  <c:v>4.2328714537291177</c:v>
                </c:pt>
                <c:pt idx="39">
                  <c:v>4.3196418278603792</c:v>
                </c:pt>
                <c:pt idx="40">
                  <c:v>4.2971293608348828</c:v>
                </c:pt>
                <c:pt idx="41">
                  <c:v>4.3959905659500524</c:v>
                </c:pt>
                <c:pt idx="42">
                  <c:v>4.4055032118389912</c:v>
                </c:pt>
                <c:pt idx="43">
                  <c:v>4.3981214536111848</c:v>
                </c:pt>
                <c:pt idx="44">
                  <c:v>4.3563265370088278</c:v>
                </c:pt>
                <c:pt idx="45">
                  <c:v>4.2800906284469553</c:v>
                </c:pt>
                <c:pt idx="46">
                  <c:v>4.2637845064941438</c:v>
                </c:pt>
                <c:pt idx="47">
                  <c:v>4.2806301267148612</c:v>
                </c:pt>
                <c:pt idx="48">
                  <c:v>4.2454378465468796</c:v>
                </c:pt>
                <c:pt idx="49">
                  <c:v>4.3136807985564012</c:v>
                </c:pt>
                <c:pt idx="50">
                  <c:v>4.356137768142446</c:v>
                </c:pt>
                <c:pt idx="51">
                  <c:v>4.3226278033789516</c:v>
                </c:pt>
                <c:pt idx="52">
                  <c:v>4.3383564379671764</c:v>
                </c:pt>
                <c:pt idx="53">
                  <c:v>4.3022709143574343</c:v>
                </c:pt>
                <c:pt idx="54">
                  <c:v>4.3407072086235416</c:v>
                </c:pt>
                <c:pt idx="55">
                  <c:v>4.405573417146802</c:v>
                </c:pt>
                <c:pt idx="56">
                  <c:v>4.435725250495409</c:v>
                </c:pt>
                <c:pt idx="57" formatCode="0.0">
                  <c:v>4.4266316202818068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56B-4DD7-8F63-C373300A5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37472"/>
        <c:axId val="95347456"/>
      </c:lineChart>
      <c:catAx>
        <c:axId val="9533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347456"/>
        <c:crosses val="autoZero"/>
        <c:auto val="1"/>
        <c:lblAlgn val="ctr"/>
        <c:lblOffset val="100"/>
        <c:tickLblSkip val="5"/>
        <c:noMultiLvlLbl val="0"/>
      </c:catAx>
      <c:valAx>
        <c:axId val="953474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5337472"/>
        <c:crosses val="autoZero"/>
        <c:crossBetween val="between"/>
      </c:valAx>
      <c:spPr>
        <a:ln w="57150"/>
      </c:spPr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684696151656248E-2"/>
          <c:y val="3.6005398179582676E-2"/>
          <c:w val="0.86142245768988635"/>
          <c:h val="0.86870610871973231"/>
        </c:manualLayout>
      </c:layout>
      <c:lineChart>
        <c:grouping val="standard"/>
        <c:varyColors val="0"/>
        <c:ser>
          <c:idx val="0"/>
          <c:order val="0"/>
          <c:tx>
            <c:strRef>
              <c:f>'=&gt; EqMarchandises'!$C$278</c:f>
              <c:strCache>
                <c:ptCount val="1"/>
                <c:pt idx="0">
                  <c:v>CO2</c:v>
                </c:pt>
              </c:strCache>
            </c:strRef>
          </c:tx>
          <c:spPr>
            <a:ln w="635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C9-40F1-B2F1-6AFBC43B239F}"/>
                </c:ext>
              </c:extLst>
            </c:dLbl>
            <c:dLbl>
              <c:idx val="57"/>
              <c:layout>
                <c:manualLayout>
                  <c:x val="0"/>
                  <c:y val="3.532008830022075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CO</a:t>
                    </a:r>
                    <a:r>
                      <a:rPr lang="en-US" b="1" baseline="-25000" dirty="0"/>
                      <a:t>2</a:t>
                    </a:r>
                    <a:r>
                      <a:rPr lang="en-US" b="1" dirty="0"/>
                      <a:t>; 3,3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2C9-40F1-B2F1-6AFBC43B239F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EqMarchandises'!$H$270:$BM$270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1.0158137633669273</c:v>
                </c:pt>
                <c:pt idx="2">
                  <c:v>1.058699648304757</c:v>
                </c:pt>
                <c:pt idx="3">
                  <c:v>1.1200070484750095</c:v>
                </c:pt>
                <c:pt idx="4">
                  <c:v>1.1653621068499675</c:v>
                </c:pt>
                <c:pt idx="5">
                  <c:v>1.1545560822196563</c:v>
                </c:pt>
                <c:pt idx="6">
                  <c:v>1.1601448685908282</c:v>
                </c:pt>
                <c:pt idx="7">
                  <c:v>1.1859301094872823</c:v>
                </c:pt>
                <c:pt idx="8">
                  <c:v>1.2584710970298019</c:v>
                </c:pt>
                <c:pt idx="9">
                  <c:v>1.3283376980006687</c:v>
                </c:pt>
                <c:pt idx="10">
                  <c:v>1.4149380753700018</c:v>
                </c:pt>
                <c:pt idx="11">
                  <c:v>1.4992269801214988</c:v>
                </c:pt>
                <c:pt idx="12">
                  <c:v>1.646066138867323</c:v>
                </c:pt>
                <c:pt idx="13">
                  <c:v>1.8975986123566255</c:v>
                </c:pt>
                <c:pt idx="14">
                  <c:v>1.9363189431995989</c:v>
                </c:pt>
                <c:pt idx="15">
                  <c:v>1.9427833407959783</c:v>
                </c:pt>
                <c:pt idx="16">
                  <c:v>2.1064983186524158</c:v>
                </c:pt>
                <c:pt idx="17">
                  <c:v>2.1906886319423573</c:v>
                </c:pt>
                <c:pt idx="18">
                  <c:v>2.3241531701789175</c:v>
                </c:pt>
                <c:pt idx="19">
                  <c:v>2.4015802628052874</c:v>
                </c:pt>
                <c:pt idx="20">
                  <c:v>2.4211032209217338</c:v>
                </c:pt>
                <c:pt idx="21">
                  <c:v>2.3947979389369385</c:v>
                </c:pt>
                <c:pt idx="22">
                  <c:v>2.3580287254010042</c:v>
                </c:pt>
                <c:pt idx="23">
                  <c:v>2.3483896676044118</c:v>
                </c:pt>
                <c:pt idx="24">
                  <c:v>2.4023867594194646</c:v>
                </c:pt>
                <c:pt idx="25">
                  <c:v>2.394123935046208</c:v>
                </c:pt>
                <c:pt idx="26">
                  <c:v>2.5407437662285992</c:v>
                </c:pt>
                <c:pt idx="27">
                  <c:v>2.6730146691481309</c:v>
                </c:pt>
                <c:pt idx="28">
                  <c:v>2.8777488050455067</c:v>
                </c:pt>
                <c:pt idx="29">
                  <c:v>3.0359472234804299</c:v>
                </c:pt>
                <c:pt idx="30">
                  <c:v>3.1444705707233567</c:v>
                </c:pt>
                <c:pt idx="31">
                  <c:v>3.2588434483509787</c:v>
                </c:pt>
                <c:pt idx="32">
                  <c:v>3.375375451304623</c:v>
                </c:pt>
                <c:pt idx="33">
                  <c:v>3.3254702597521528</c:v>
                </c:pt>
                <c:pt idx="34">
                  <c:v>3.4069101808060198</c:v>
                </c:pt>
                <c:pt idx="35">
                  <c:v>3.4338850996130037</c:v>
                </c:pt>
                <c:pt idx="36">
                  <c:v>3.4578663525735625</c:v>
                </c:pt>
                <c:pt idx="37">
                  <c:v>3.5806774522517877</c:v>
                </c:pt>
                <c:pt idx="38">
                  <c:v>3.6273819776586009</c:v>
                </c:pt>
                <c:pt idx="39">
                  <c:v>3.71157767754835</c:v>
                </c:pt>
                <c:pt idx="40">
                  <c:v>3.7324806043370211</c:v>
                </c:pt>
                <c:pt idx="41">
                  <c:v>3.7788093578340733</c:v>
                </c:pt>
                <c:pt idx="42">
                  <c:v>3.824716277260265</c:v>
                </c:pt>
                <c:pt idx="43">
                  <c:v>3.7864218745554661</c:v>
                </c:pt>
                <c:pt idx="44">
                  <c:v>3.9035677831177154</c:v>
                </c:pt>
                <c:pt idx="45">
                  <c:v>3.88812771156014</c:v>
                </c:pt>
                <c:pt idx="46">
                  <c:v>3.9089663994042789</c:v>
                </c:pt>
                <c:pt idx="47">
                  <c:v>3.8806119027643238</c:v>
                </c:pt>
                <c:pt idx="48">
                  <c:v>3.5055104735836053</c:v>
                </c:pt>
                <c:pt idx="49">
                  <c:v>3.2645265102559682</c:v>
                </c:pt>
                <c:pt idx="50">
                  <c:v>3.4360695949614177</c:v>
                </c:pt>
                <c:pt idx="51">
                  <c:v>3.4962855136112032</c:v>
                </c:pt>
                <c:pt idx="52">
                  <c:v>3.3230992091100102</c:v>
                </c:pt>
                <c:pt idx="53">
                  <c:v>3.3402492498186649</c:v>
                </c:pt>
                <c:pt idx="54">
                  <c:v>3.2962545666519865</c:v>
                </c:pt>
                <c:pt idx="55" formatCode="0.0">
                  <c:v>3.2604492090302717</c:v>
                </c:pt>
                <c:pt idx="56" formatCode="0.0">
                  <c:v>3.2704198325044409</c:v>
                </c:pt>
                <c:pt idx="57" formatCode="0.0">
                  <c:v>3.3302059962516495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2C9-40F1-B2F1-6AFBC43B239F}"/>
            </c:ext>
          </c:extLst>
        </c:ser>
        <c:ser>
          <c:idx val="2"/>
          <c:order val="1"/>
          <c:tx>
            <c:strRef>
              <c:f>'=&gt; EqMarchandises'!$C$280</c:f>
              <c:strCache>
                <c:ptCount val="1"/>
                <c:pt idx="0">
                  <c:v>DT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C9-40F1-B2F1-6AFBC43B239F}"/>
                </c:ext>
              </c:extLst>
            </c:dLbl>
            <c:dLbl>
              <c:idx val="57"/>
              <c:layout>
                <c:manualLayout>
                  <c:x val="6.2992125984251971E-5"/>
                  <c:y val="-1.6219429524951767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C9-40F1-B2F1-6AFBC43B239F}"/>
                </c:ext>
              </c:extLst>
            </c:dLbl>
            <c:spPr>
              <a:ln>
                <a:solidFill>
                  <a:srgbClr val="C0504D"/>
                </a:solidFill>
              </a:ln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EqMarchandises'!$H$272:$BM$272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1.0615330016327824</c:v>
                </c:pt>
                <c:pt idx="2">
                  <c:v>1.1159230961615301</c:v>
                </c:pt>
                <c:pt idx="3">
                  <c:v>1.2104914606396497</c:v>
                </c:pt>
                <c:pt idx="4">
                  <c:v>1.2861104931823026</c:v>
                </c:pt>
                <c:pt idx="5">
                  <c:v>1.302298002787543</c:v>
                </c:pt>
                <c:pt idx="6">
                  <c:v>1.372745007137318</c:v>
                </c:pt>
                <c:pt idx="7">
                  <c:v>1.3954174498403265</c:v>
                </c:pt>
                <c:pt idx="8">
                  <c:v>1.4378188173750226</c:v>
                </c:pt>
                <c:pt idx="9">
                  <c:v>1.6035888240007259</c:v>
                </c:pt>
                <c:pt idx="10">
                  <c:v>1.6839957975019515</c:v>
                </c:pt>
                <c:pt idx="11">
                  <c:v>1.8103240763952033</c:v>
                </c:pt>
                <c:pt idx="12">
                  <c:v>1.9785171710259317</c:v>
                </c:pt>
                <c:pt idx="13">
                  <c:v>2.1480378146143035</c:v>
                </c:pt>
                <c:pt idx="14">
                  <c:v>2.2317813902745058</c:v>
                </c:pt>
                <c:pt idx="15">
                  <c:v>2.0989002562185108</c:v>
                </c:pt>
                <c:pt idx="16">
                  <c:v>2.2608901288483656</c:v>
                </c:pt>
                <c:pt idx="17">
                  <c:v>2.2917006159474709</c:v>
                </c:pt>
                <c:pt idx="18">
                  <c:v>2.4008750504632874</c:v>
                </c:pt>
                <c:pt idx="19">
                  <c:v>2.4892756397014297</c:v>
                </c:pt>
                <c:pt idx="20">
                  <c:v>2.4735831806216524</c:v>
                </c:pt>
                <c:pt idx="21">
                  <c:v>2.426400998967559</c:v>
                </c:pt>
                <c:pt idx="22">
                  <c:v>2.3224135536207262</c:v>
                </c:pt>
                <c:pt idx="23">
                  <c:v>2.2975681102833159</c:v>
                </c:pt>
                <c:pt idx="24">
                  <c:v>2.3464515551976475</c:v>
                </c:pt>
                <c:pt idx="25">
                  <c:v>2.3163720022601795</c:v>
                </c:pt>
                <c:pt idx="26">
                  <c:v>2.3903921330291822</c:v>
                </c:pt>
                <c:pt idx="27">
                  <c:v>2.4816317004591615</c:v>
                </c:pt>
                <c:pt idx="28">
                  <c:v>2.6196813157266949</c:v>
                </c:pt>
                <c:pt idx="29">
                  <c:v>2.7199965951508696</c:v>
                </c:pt>
                <c:pt idx="30">
                  <c:v>2.7539102320651807</c:v>
                </c:pt>
                <c:pt idx="31">
                  <c:v>2.791717781628607</c:v>
                </c:pt>
                <c:pt idx="32">
                  <c:v>2.8384468007349728</c:v>
                </c:pt>
                <c:pt idx="33">
                  <c:v>2.7451340861772588</c:v>
                </c:pt>
                <c:pt idx="34">
                  <c:v>2.8781094346105784</c:v>
                </c:pt>
                <c:pt idx="35">
                  <c:v>3.0045838678292487</c:v>
                </c:pt>
                <c:pt idx="36">
                  <c:v>3.0489453808452787</c:v>
                </c:pt>
                <c:pt idx="37">
                  <c:v>3.149503349977143</c:v>
                </c:pt>
                <c:pt idx="38">
                  <c:v>3.2343602828920757</c:v>
                </c:pt>
                <c:pt idx="39">
                  <c:v>3.3385368049819157</c:v>
                </c:pt>
                <c:pt idx="40">
                  <c:v>3.4264991022684863</c:v>
                </c:pt>
                <c:pt idx="41">
                  <c:v>3.4866383495201907</c:v>
                </c:pt>
                <c:pt idx="42">
                  <c:v>3.5026584721920537</c:v>
                </c:pt>
                <c:pt idx="43">
                  <c:v>3.5062354379794014</c:v>
                </c:pt>
                <c:pt idx="44">
                  <c:v>3.6426173602869802</c:v>
                </c:pt>
                <c:pt idx="45">
                  <c:v>3.5843152718446269</c:v>
                </c:pt>
                <c:pt idx="46">
                  <c:v>3.7130589748304161</c:v>
                </c:pt>
                <c:pt idx="47">
                  <c:v>3.8101975403330686</c:v>
                </c:pt>
                <c:pt idx="48">
                  <c:v>3.7069630608968396</c:v>
                </c:pt>
                <c:pt idx="49">
                  <c:v>3.2305240935847435</c:v>
                </c:pt>
                <c:pt idx="50">
                  <c:v>3.3878983063116106</c:v>
                </c:pt>
                <c:pt idx="51">
                  <c:v>3.4290141930129301</c:v>
                </c:pt>
                <c:pt idx="52">
                  <c:v>3.3025326418745631</c:v>
                </c:pt>
                <c:pt idx="53">
                  <c:v>3.3583118632488436</c:v>
                </c:pt>
                <c:pt idx="54">
                  <c:v>3.3458038572074602</c:v>
                </c:pt>
                <c:pt idx="55" formatCode="0.0">
                  <c:v>3.2644200287550729</c:v>
                </c:pt>
                <c:pt idx="56" formatCode="0.0">
                  <c:v>3.3006669978785386</c:v>
                </c:pt>
                <c:pt idx="57" formatCode="0.0">
                  <c:v>3.4223912194480097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2C9-40F1-B2F1-6AFBC43B239F}"/>
            </c:ext>
          </c:extLst>
        </c:ser>
        <c:ser>
          <c:idx val="3"/>
          <c:order val="2"/>
          <c:tx>
            <c:strRef>
              <c:f>'=&gt; EqMarchandises'!$C$281</c:f>
              <c:strCache>
                <c:ptCount val="1"/>
                <c:pt idx="0">
                  <c:v>RM</c:v>
                </c:pt>
              </c:strCache>
            </c:strRef>
          </c:tx>
          <c:spPr>
            <a:ln w="44450"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C9-40F1-B2F1-6AFBC43B239F}"/>
                </c:ext>
              </c:extLst>
            </c:dLbl>
            <c:dLbl>
              <c:idx val="57"/>
              <c:layout>
                <c:manualLayout>
                  <c:x val="-2.2444508855491074E-3"/>
                  <c:y val="-7.4729910137288844E-3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C9-40F1-B2F1-6AFBC43B239F}"/>
                </c:ext>
              </c:extLst>
            </c:dLbl>
            <c:spPr>
              <a:ln>
                <a:solidFill>
                  <a:schemeClr val="accent6"/>
                </a:solidFill>
              </a:ln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EqMarchandises'!$H$273:$BM$273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1.0118433978090355</c:v>
                </c:pt>
                <c:pt idx="2">
                  <c:v>1.0230918584909297</c:v>
                </c:pt>
                <c:pt idx="3">
                  <c:v>1.042219699872226</c:v>
                </c:pt>
                <c:pt idx="4">
                  <c:v>1.0488814974472953</c:v>
                </c:pt>
                <c:pt idx="5">
                  <c:v>1.0814280145606783</c:v>
                </c:pt>
                <c:pt idx="6">
                  <c:v>1.115225894293095</c:v>
                </c:pt>
                <c:pt idx="7">
                  <c:v>1.1350980622517137</c:v>
                </c:pt>
                <c:pt idx="8">
                  <c:v>1.1567412733621731</c:v>
                </c:pt>
                <c:pt idx="9">
                  <c:v>1.1768097107803042</c:v>
                </c:pt>
                <c:pt idx="10">
                  <c:v>1.1886818246339399</c:v>
                </c:pt>
                <c:pt idx="11">
                  <c:v>1.2684069454574081</c:v>
                </c:pt>
                <c:pt idx="12">
                  <c:v>1.3099789202929351</c:v>
                </c:pt>
                <c:pt idx="13">
                  <c:v>1.327760828190178</c:v>
                </c:pt>
                <c:pt idx="14">
                  <c:v>1.3249285815436442</c:v>
                </c:pt>
                <c:pt idx="15">
                  <c:v>1.4091691590586168</c:v>
                </c:pt>
                <c:pt idx="16">
                  <c:v>1.4152414096685417</c:v>
                </c:pt>
                <c:pt idx="17">
                  <c:v>1.4396575377010632</c:v>
                </c:pt>
                <c:pt idx="18">
                  <c:v>1.4508115890865503</c:v>
                </c:pt>
                <c:pt idx="19">
                  <c:v>1.4508944838191986</c:v>
                </c:pt>
                <c:pt idx="20">
                  <c:v>1.4683057659087664</c:v>
                </c:pt>
                <c:pt idx="21">
                  <c:v>1.4904434912367459</c:v>
                </c:pt>
                <c:pt idx="22">
                  <c:v>1.5315799803577761</c:v>
                </c:pt>
                <c:pt idx="23">
                  <c:v>1.5526554911455255</c:v>
                </c:pt>
                <c:pt idx="24">
                  <c:v>1.5619990494467522</c:v>
                </c:pt>
                <c:pt idx="25">
                  <c:v>1.5854306891416514</c:v>
                </c:pt>
                <c:pt idx="26">
                  <c:v>1.6316730891004259</c:v>
                </c:pt>
                <c:pt idx="27">
                  <c:v>1.6498774107720737</c:v>
                </c:pt>
                <c:pt idx="28">
                  <c:v>1.6639071577347559</c:v>
                </c:pt>
                <c:pt idx="29">
                  <c:v>1.6647917956352793</c:v>
                </c:pt>
                <c:pt idx="30">
                  <c:v>1.678623911540269</c:v>
                </c:pt>
                <c:pt idx="31">
                  <c:v>1.6965650137416213</c:v>
                </c:pt>
                <c:pt idx="32">
                  <c:v>1.7123658663062509</c:v>
                </c:pt>
                <c:pt idx="33">
                  <c:v>1.7491317074681136</c:v>
                </c:pt>
                <c:pt idx="34">
                  <c:v>1.7360500222972308</c:v>
                </c:pt>
                <c:pt idx="35">
                  <c:v>1.7432682705965974</c:v>
                </c:pt>
                <c:pt idx="36">
                  <c:v>1.7402466764795579</c:v>
                </c:pt>
                <c:pt idx="37">
                  <c:v>1.7246714955586757</c:v>
                </c:pt>
                <c:pt idx="38">
                  <c:v>1.7301836748603996</c:v>
                </c:pt>
                <c:pt idx="39">
                  <c:v>1.7396609586617138</c:v>
                </c:pt>
                <c:pt idx="40">
                  <c:v>1.7373699690099966</c:v>
                </c:pt>
                <c:pt idx="41">
                  <c:v>1.7743938237258963</c:v>
                </c:pt>
                <c:pt idx="42">
                  <c:v>1.7853474697274101</c:v>
                </c:pt>
                <c:pt idx="43">
                  <c:v>1.8081184221580375</c:v>
                </c:pt>
                <c:pt idx="44">
                  <c:v>1.8120053416444206</c:v>
                </c:pt>
                <c:pt idx="45">
                  <c:v>1.8417807026038164</c:v>
                </c:pt>
                <c:pt idx="46">
                  <c:v>1.8413566532155399</c:v>
                </c:pt>
                <c:pt idx="47">
                  <c:v>1.840052980331452</c:v>
                </c:pt>
                <c:pt idx="48">
                  <c:v>1.8510809183470784</c:v>
                </c:pt>
                <c:pt idx="49">
                  <c:v>1.8961783064789068</c:v>
                </c:pt>
                <c:pt idx="50">
                  <c:v>1.9124412480249389</c:v>
                </c:pt>
                <c:pt idx="51">
                  <c:v>1.8998801502484579</c:v>
                </c:pt>
                <c:pt idx="52">
                  <c:v>1.916670202353665</c:v>
                </c:pt>
                <c:pt idx="53">
                  <c:v>1.9181776176239229</c:v>
                </c:pt>
                <c:pt idx="54">
                  <c:v>1.9230722728903076</c:v>
                </c:pt>
                <c:pt idx="55" formatCode="0.00">
                  <c:v>1.9310074679669</c:v>
                </c:pt>
                <c:pt idx="56" formatCode="0.00">
                  <c:v>1.944876381200298</c:v>
                </c:pt>
                <c:pt idx="57" formatCode="0.00">
                  <c:v>1.9460205629947402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2C9-40F1-B2F1-6AFBC43B239F}"/>
            </c:ext>
          </c:extLst>
        </c:ser>
        <c:ser>
          <c:idx val="4"/>
          <c:order val="3"/>
          <c:tx>
            <c:strRef>
              <c:f>'=&gt; EqMarchandises'!$C$282</c:f>
              <c:strCache>
                <c:ptCount val="1"/>
                <c:pt idx="0">
                  <c:v>TR</c:v>
                </c:pt>
              </c:strCache>
            </c:strRef>
          </c:tx>
          <c:spPr>
            <a:ln w="44450">
              <a:solidFill>
                <a:srgbClr val="FFFF66"/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2C9-40F1-B2F1-6AFBC43B239F}"/>
                </c:ext>
              </c:extLst>
            </c:dLbl>
            <c:dLbl>
              <c:idx val="57"/>
              <c:layout>
                <c:manualLayout>
                  <c:x val="6.1367247012614342E-4"/>
                  <c:y val="5.5451737064200486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2C9-40F1-B2F1-6AFBC43B239F}"/>
                </c:ext>
              </c:extLst>
            </c:dLbl>
            <c:spPr>
              <a:ln>
                <a:solidFill>
                  <a:srgbClr val="FFFF66"/>
                </a:solidFill>
              </a:ln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EqMarchandises'!$H$274:$BM$274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0.98941096675698015</c:v>
                </c:pt>
                <c:pt idx="2">
                  <c:v>0.99699144561628816</c:v>
                </c:pt>
                <c:pt idx="3">
                  <c:v>0.96608283242502391</c:v>
                </c:pt>
                <c:pt idx="4">
                  <c:v>0.97582989149976662</c:v>
                </c:pt>
                <c:pt idx="5">
                  <c:v>0.9765629274210661</c:v>
                </c:pt>
                <c:pt idx="6">
                  <c:v>0.94741535974223012</c:v>
                </c:pt>
                <c:pt idx="7">
                  <c:v>0.97125310839388246</c:v>
                </c:pt>
                <c:pt idx="8">
                  <c:v>0.99180513937380654</c:v>
                </c:pt>
                <c:pt idx="9">
                  <c:v>0.94070743593445505</c:v>
                </c:pt>
                <c:pt idx="10">
                  <c:v>0.95142474476826377</c:v>
                </c:pt>
                <c:pt idx="11">
                  <c:v>0.88737919733992077</c:v>
                </c:pt>
                <c:pt idx="12">
                  <c:v>0.85732398618641603</c:v>
                </c:pt>
                <c:pt idx="13">
                  <c:v>0.87892271386747856</c:v>
                </c:pt>
                <c:pt idx="14">
                  <c:v>0.85146528480051598</c:v>
                </c:pt>
                <c:pt idx="15">
                  <c:v>0.84543053380081945</c:v>
                </c:pt>
                <c:pt idx="16">
                  <c:v>0.83797417328739632</c:v>
                </c:pt>
                <c:pt idx="17">
                  <c:v>0.83175607353933723</c:v>
                </c:pt>
                <c:pt idx="18">
                  <c:v>0.82670298000348474</c:v>
                </c:pt>
                <c:pt idx="19">
                  <c:v>0.82016852344203306</c:v>
                </c:pt>
                <c:pt idx="20">
                  <c:v>0.81375376251061138</c:v>
                </c:pt>
                <c:pt idx="21">
                  <c:v>0.8059419017021483</c:v>
                </c:pt>
                <c:pt idx="22">
                  <c:v>0.80135968231236299</c:v>
                </c:pt>
                <c:pt idx="23">
                  <c:v>0.79582411367849615</c:v>
                </c:pt>
                <c:pt idx="24">
                  <c:v>0.78934201101083989</c:v>
                </c:pt>
                <c:pt idx="25">
                  <c:v>0.77898658424052802</c:v>
                </c:pt>
                <c:pt idx="26">
                  <c:v>0.77770823546407153</c:v>
                </c:pt>
                <c:pt idx="27">
                  <c:v>0.77743889578832492</c:v>
                </c:pt>
                <c:pt idx="28">
                  <c:v>0.77897553889152749</c:v>
                </c:pt>
                <c:pt idx="29">
                  <c:v>0.78224625370323331</c:v>
                </c:pt>
                <c:pt idx="30">
                  <c:v>0.78310333549055389</c:v>
                </c:pt>
                <c:pt idx="31">
                  <c:v>0.79082062114965845</c:v>
                </c:pt>
                <c:pt idx="32">
                  <c:v>0.7952796533023917</c:v>
                </c:pt>
                <c:pt idx="33">
                  <c:v>0.79240801535608152</c:v>
                </c:pt>
                <c:pt idx="34">
                  <c:v>0.77999166172751055</c:v>
                </c:pt>
                <c:pt idx="35">
                  <c:v>0.7471349034027609</c:v>
                </c:pt>
                <c:pt idx="36">
                  <c:v>0.74015140417076564</c:v>
                </c:pt>
                <c:pt idx="37">
                  <c:v>0.75106084845175924</c:v>
                </c:pt>
                <c:pt idx="38">
                  <c:v>0.73908851390301078</c:v>
                </c:pt>
                <c:pt idx="39">
                  <c:v>0.73213784126956671</c:v>
                </c:pt>
                <c:pt idx="40">
                  <c:v>0.72109096288371344</c:v>
                </c:pt>
                <c:pt idx="41">
                  <c:v>0.70477747944791691</c:v>
                </c:pt>
                <c:pt idx="42">
                  <c:v>0.70742894625246022</c:v>
                </c:pt>
                <c:pt idx="43">
                  <c:v>0.69320685430796503</c:v>
                </c:pt>
                <c:pt idx="44">
                  <c:v>0.68963837630051261</c:v>
                </c:pt>
                <c:pt idx="45">
                  <c:v>0.69368031260227192</c:v>
                </c:pt>
                <c:pt idx="46">
                  <c:v>0.67867222297491803</c:v>
                </c:pt>
                <c:pt idx="47">
                  <c:v>0.67010136604997272</c:v>
                </c:pt>
                <c:pt idx="48">
                  <c:v>0.64205271139620823</c:v>
                </c:pt>
                <c:pt idx="49">
                  <c:v>0.67401774881990795</c:v>
                </c:pt>
                <c:pt idx="50">
                  <c:v>0.66506788442500564</c:v>
                </c:pt>
                <c:pt idx="51">
                  <c:v>0.67745641901858122</c:v>
                </c:pt>
                <c:pt idx="52">
                  <c:v>0.66570819975996187</c:v>
                </c:pt>
                <c:pt idx="53">
                  <c:v>0.66351524764802161</c:v>
                </c:pt>
                <c:pt idx="54">
                  <c:v>0.66229324340923423</c:v>
                </c:pt>
                <c:pt idx="55" formatCode="0.00">
                  <c:v>0.67171652845511909</c:v>
                </c:pt>
                <c:pt idx="56" formatCode="0.00">
                  <c:v>0.67524155615723247</c:v>
                </c:pt>
                <c:pt idx="57" formatCode="0.00">
                  <c:v>0.6626531335253899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2C9-40F1-B2F1-6AFBC43B239F}"/>
            </c:ext>
          </c:extLst>
        </c:ser>
        <c:ser>
          <c:idx val="5"/>
          <c:order val="4"/>
          <c:tx>
            <c:strRef>
              <c:f>'=&gt; EqMarchandises'!$C$283</c:f>
              <c:strCache>
                <c:ptCount val="1"/>
                <c:pt idx="0">
                  <c:v>EE</c:v>
                </c:pt>
              </c:strCache>
            </c:strRef>
          </c:tx>
          <c:spPr>
            <a:ln w="44450">
              <a:solidFill>
                <a:srgbClr val="99CCFF"/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2C9-40F1-B2F1-6AFBC43B239F}"/>
                </c:ext>
              </c:extLst>
            </c:dLbl>
            <c:dLbl>
              <c:idx val="57"/>
              <c:layout>
                <c:manualLayout>
                  <c:x val="-3.1618888479133375E-3"/>
                  <c:y val="-6.0065644222481965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2C9-40F1-B2F1-6AFBC43B239F}"/>
                </c:ext>
              </c:extLst>
            </c:dLbl>
            <c:spPr>
              <a:ln>
                <a:solidFill>
                  <a:srgbClr val="99CCFF"/>
                </a:solidFill>
              </a:ln>
            </c:sp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EqMarchandises'!$H$275:$BM$275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0.96212912135176898</c:v>
                </c:pt>
                <c:pt idx="2">
                  <c:v>0.94283741525943565</c:v>
                </c:pt>
                <c:pt idx="3">
                  <c:v>0.93544880573627165</c:v>
                </c:pt>
                <c:pt idx="4">
                  <c:v>0.90612240472578232</c:v>
                </c:pt>
                <c:pt idx="5">
                  <c:v>0.8684400533852793</c:v>
                </c:pt>
                <c:pt idx="6">
                  <c:v>0.83757067678299935</c:v>
                </c:pt>
                <c:pt idx="7">
                  <c:v>0.81616365247087252</c:v>
                </c:pt>
                <c:pt idx="8">
                  <c:v>0.81310312712061028</c:v>
                </c:pt>
                <c:pt idx="9">
                  <c:v>0.80564440001257021</c:v>
                </c:pt>
                <c:pt idx="10">
                  <c:v>0.8069346229469202</c:v>
                </c:pt>
                <c:pt idx="11">
                  <c:v>0.80721079548867725</c:v>
                </c:pt>
                <c:pt idx="12">
                  <c:v>0.8164769310256772</c:v>
                </c:pt>
                <c:pt idx="13">
                  <c:v>0.83462882937253446</c:v>
                </c:pt>
                <c:pt idx="14">
                  <c:v>0.84712550759320071</c:v>
                </c:pt>
                <c:pt idx="15">
                  <c:v>0.85592508544952883</c:v>
                </c:pt>
                <c:pt idx="16">
                  <c:v>0.86553052274118936</c:v>
                </c:pt>
                <c:pt idx="17">
                  <c:v>0.87952071648053454</c:v>
                </c:pt>
                <c:pt idx="18">
                  <c:v>0.88948744932340051</c:v>
                </c:pt>
                <c:pt idx="19">
                  <c:v>0.89376646371798696</c:v>
                </c:pt>
                <c:pt idx="20">
                  <c:v>0.90357833838860613</c:v>
                </c:pt>
                <c:pt idx="21">
                  <c:v>0.9066700373067258</c:v>
                </c:pt>
                <c:pt idx="22">
                  <c:v>0.912892514623315</c:v>
                </c:pt>
                <c:pt idx="23">
                  <c:v>0.91345173086444542</c:v>
                </c:pt>
                <c:pt idx="24">
                  <c:v>0.9176751823510324</c:v>
                </c:pt>
                <c:pt idx="25">
                  <c:v>0.9250063133111448</c:v>
                </c:pt>
                <c:pt idx="26">
                  <c:v>0.92620622329793634</c:v>
                </c:pt>
                <c:pt idx="27">
                  <c:v>0.9287108570545779</c:v>
                </c:pt>
                <c:pt idx="28">
                  <c:v>0.93744197184292777</c:v>
                </c:pt>
                <c:pt idx="29">
                  <c:v>0.94817064099811499</c:v>
                </c:pt>
                <c:pt idx="30">
                  <c:v>0.9611703301479555</c:v>
                </c:pt>
                <c:pt idx="31">
                  <c:v>0.96315490494249212</c:v>
                </c:pt>
                <c:pt idx="32">
                  <c:v>0.96686425504874074</c:v>
                </c:pt>
                <c:pt idx="33">
                  <c:v>0.96803625195207621</c:v>
                </c:pt>
                <c:pt idx="34">
                  <c:v>0.97069994278229377</c:v>
                </c:pt>
                <c:pt idx="35">
                  <c:v>0.97717723979936133</c:v>
                </c:pt>
                <c:pt idx="36">
                  <c:v>0.98313327339649559</c:v>
                </c:pt>
                <c:pt idx="37">
                  <c:v>0.98096278098459289</c:v>
                </c:pt>
                <c:pt idx="38">
                  <c:v>0.9794748334101776</c:v>
                </c:pt>
                <c:pt idx="39">
                  <c:v>0.97522997840009384</c:v>
                </c:pt>
                <c:pt idx="40">
                  <c:v>0.97306084196720966</c:v>
                </c:pt>
                <c:pt idx="41">
                  <c:v>0.96986106446430231</c:v>
                </c:pt>
                <c:pt idx="42">
                  <c:v>0.96714053901040054</c:v>
                </c:pt>
                <c:pt idx="43">
                  <c:v>0.96395761181816164</c:v>
                </c:pt>
                <c:pt idx="44">
                  <c:v>0.95944257475903627</c:v>
                </c:pt>
                <c:pt idx="45">
                  <c:v>0.9562894575536397</c:v>
                </c:pt>
                <c:pt idx="46">
                  <c:v>0.95096022649601442</c:v>
                </c:pt>
                <c:pt idx="47">
                  <c:v>0.94909615612950482</c:v>
                </c:pt>
                <c:pt idx="48">
                  <c:v>0.93530146127155345</c:v>
                </c:pt>
                <c:pt idx="49">
                  <c:v>0.93455618444959698</c:v>
                </c:pt>
                <c:pt idx="50">
                  <c:v>0.93950323354602239</c:v>
                </c:pt>
                <c:pt idx="51">
                  <c:v>0.93112256678846894</c:v>
                </c:pt>
                <c:pt idx="52">
                  <c:v>0.92916396761300513</c:v>
                </c:pt>
                <c:pt idx="53">
                  <c:v>0.92067593006414572</c:v>
                </c:pt>
                <c:pt idx="54">
                  <c:v>0.91701048235379301</c:v>
                </c:pt>
                <c:pt idx="55" formatCode="0.00">
                  <c:v>0.91316157509585938</c:v>
                </c:pt>
                <c:pt idx="56" formatCode="0.00">
                  <c:v>0.89693829054553353</c:v>
                </c:pt>
                <c:pt idx="57" formatCode="0.00">
                  <c:v>0.90083284816392395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2C9-40F1-B2F1-6AFBC43B239F}"/>
            </c:ext>
          </c:extLst>
        </c:ser>
        <c:ser>
          <c:idx val="6"/>
          <c:order val="5"/>
          <c:tx>
            <c:strRef>
              <c:f>'=&gt; EqMarchandises'!$C$284</c:f>
              <c:strCache>
                <c:ptCount val="1"/>
                <c:pt idx="0">
                  <c:v>IC</c:v>
                </c:pt>
              </c:strCache>
            </c:strRef>
          </c:tx>
          <c:spPr>
            <a:ln w="4445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2C9-40F1-B2F1-6AFBC43B239F}"/>
                </c:ext>
              </c:extLst>
            </c:dLbl>
            <c:dLbl>
              <c:idx val="57"/>
              <c:layout>
                <c:manualLayout>
                  <c:x val="0"/>
                  <c:y val="8.8020115715263941E-3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2C9-40F1-B2F1-6AFBC43B239F}"/>
                </c:ext>
              </c:extLst>
            </c:dLbl>
            <c:spPr>
              <a:ln>
                <a:solidFill>
                  <a:schemeClr val="accent5">
                    <a:lumMod val="75000"/>
                  </a:schemeClr>
                </a:solidFill>
              </a:ln>
            </c:sp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'=&gt; EqMarchandises'!$H$1:$BM$1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'=&gt; EqMarchandises'!$H$276:$BM$276</c:f>
              <c:numCache>
                <c:formatCode>0.000</c:formatCode>
                <c:ptCount val="58"/>
                <c:pt idx="0" formatCode="General">
                  <c:v>1</c:v>
                </c:pt>
                <c:pt idx="1">
                  <c:v>0.99347561203378421</c:v>
                </c:pt>
                <c:pt idx="2">
                  <c:v>0.98649669207787605</c:v>
                </c:pt>
                <c:pt idx="3">
                  <c:v>0.98234798427822234</c:v>
                </c:pt>
                <c:pt idx="4">
                  <c:v>0.97700143200487322</c:v>
                </c:pt>
                <c:pt idx="5">
                  <c:v>0.96664490077840026</c:v>
                </c:pt>
                <c:pt idx="6">
                  <c:v>0.95498735309476446</c:v>
                </c:pt>
                <c:pt idx="7">
                  <c:v>0.94452159570597605</c:v>
                </c:pt>
                <c:pt idx="8">
                  <c:v>0.9382765558936218</c:v>
                </c:pt>
                <c:pt idx="9">
                  <c:v>0.92877659793053047</c:v>
                </c:pt>
                <c:pt idx="10">
                  <c:v>0.92069972910719178</c:v>
                </c:pt>
                <c:pt idx="11">
                  <c:v>0.91149910285151081</c:v>
                </c:pt>
                <c:pt idx="12">
                  <c:v>0.90730699068323983</c:v>
                </c:pt>
                <c:pt idx="13">
                  <c:v>0.90698166943603686</c:v>
                </c:pt>
                <c:pt idx="14">
                  <c:v>0.90785830040625115</c:v>
                </c:pt>
                <c:pt idx="15">
                  <c:v>0.90772805180281957</c:v>
                </c:pt>
                <c:pt idx="16">
                  <c:v>0.90769116900851754</c:v>
                </c:pt>
                <c:pt idx="17">
                  <c:v>0.90765650280832988</c:v>
                </c:pt>
                <c:pt idx="18">
                  <c:v>0.90739178685198729</c:v>
                </c:pt>
                <c:pt idx="19">
                  <c:v>0.90711246408013879</c:v>
                </c:pt>
                <c:pt idx="20">
                  <c:v>0.90659112123904939</c:v>
                </c:pt>
                <c:pt idx="21">
                  <c:v>0.90622864394863745</c:v>
                </c:pt>
                <c:pt idx="22">
                  <c:v>0.90619720509154489</c:v>
                </c:pt>
                <c:pt idx="23">
                  <c:v>0.90557404247229423</c:v>
                </c:pt>
                <c:pt idx="24">
                  <c:v>0.90489119755045089</c:v>
                </c:pt>
                <c:pt idx="25">
                  <c:v>0.90472457195032174</c:v>
                </c:pt>
                <c:pt idx="26">
                  <c:v>0.90434506786696001</c:v>
                </c:pt>
                <c:pt idx="27">
                  <c:v>0.90420218027016386</c:v>
                </c:pt>
                <c:pt idx="28">
                  <c:v>0.90408052721203336</c:v>
                </c:pt>
                <c:pt idx="29">
                  <c:v>0.90393236107194475</c:v>
                </c:pt>
                <c:pt idx="30">
                  <c:v>0.90370132596973107</c:v>
                </c:pt>
                <c:pt idx="31">
                  <c:v>0.90333191100090693</c:v>
                </c:pt>
                <c:pt idx="32">
                  <c:v>0.90314896853286575</c:v>
                </c:pt>
                <c:pt idx="33">
                  <c:v>0.90287267993014342</c:v>
                </c:pt>
                <c:pt idx="34">
                  <c:v>0.90056731798393141</c:v>
                </c:pt>
                <c:pt idx="35">
                  <c:v>0.89797621619445245</c:v>
                </c:pt>
                <c:pt idx="36">
                  <c:v>0.89560144188523805</c:v>
                </c:pt>
                <c:pt idx="37">
                  <c:v>0.89472400150814446</c:v>
                </c:pt>
                <c:pt idx="38">
                  <c:v>0.8954120836629158</c:v>
                </c:pt>
                <c:pt idx="39">
                  <c:v>0.89503057453458468</c:v>
                </c:pt>
                <c:pt idx="40">
                  <c:v>0.89356176680363708</c:v>
                </c:pt>
                <c:pt idx="41">
                  <c:v>0.8935863365605986</c:v>
                </c:pt>
                <c:pt idx="42">
                  <c:v>0.89393566511780476</c:v>
                </c:pt>
                <c:pt idx="43">
                  <c:v>0.89379983289230092</c:v>
                </c:pt>
                <c:pt idx="44">
                  <c:v>0.89381634358848983</c:v>
                </c:pt>
                <c:pt idx="45">
                  <c:v>0.88786648709963756</c:v>
                </c:pt>
                <c:pt idx="46">
                  <c:v>0.88586949527883962</c:v>
                </c:pt>
                <c:pt idx="47">
                  <c:v>0.8703053907146826</c:v>
                </c:pt>
                <c:pt idx="48">
                  <c:v>0.85071738781090822</c:v>
                </c:pt>
                <c:pt idx="49">
                  <c:v>0.84604077224007956</c:v>
                </c:pt>
                <c:pt idx="50">
                  <c:v>0.84874890678901704</c:v>
                </c:pt>
                <c:pt idx="51">
                  <c:v>0.8507915898593168</c:v>
                </c:pt>
                <c:pt idx="52">
                  <c:v>0.84873581900670092</c:v>
                </c:pt>
                <c:pt idx="53">
                  <c:v>0.84881165805369352</c:v>
                </c:pt>
                <c:pt idx="54">
                  <c:v>0.84352903538960811</c:v>
                </c:pt>
                <c:pt idx="55" formatCode="0.00">
                  <c:v>0.84324502710396987</c:v>
                </c:pt>
                <c:pt idx="56" formatCode="0.00">
                  <c:v>0.84117831443181301</c:v>
                </c:pt>
                <c:pt idx="57" formatCode="0.00">
                  <c:v>0.83765184703849582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2C9-40F1-B2F1-6AFBC43B2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149568"/>
        <c:axId val="235155456"/>
      </c:lineChart>
      <c:catAx>
        <c:axId val="23514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155456"/>
        <c:crosses val="autoZero"/>
        <c:auto val="1"/>
        <c:lblAlgn val="ctr"/>
        <c:lblOffset val="100"/>
        <c:tickLblSkip val="5"/>
        <c:noMultiLvlLbl val="0"/>
      </c:catAx>
      <c:valAx>
        <c:axId val="2351554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35149568"/>
        <c:crosses val="autoZero"/>
        <c:crossBetween val="between"/>
      </c:valAx>
      <c:spPr>
        <a:ln w="57150"/>
      </c:spPr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576481481481469E-2"/>
          <c:y val="3.0125694444444441E-2"/>
          <c:w val="0.76755416666666654"/>
          <c:h val="0.87420416666666667"/>
        </c:manualLayout>
      </c:layout>
      <c:lineChart>
        <c:grouping val="standard"/>
        <c:varyColors val="0"/>
        <c:ser>
          <c:idx val="0"/>
          <c:order val="0"/>
          <c:tx>
            <c:strRef>
              <c:f>'Décompo AMS'!$C$270</c:f>
              <c:strCache>
                <c:ptCount val="1"/>
                <c:pt idx="0">
                  <c:v>CO2</c:v>
                </c:pt>
              </c:strCache>
            </c:strRef>
          </c:tx>
          <c:spPr>
            <a:ln w="635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78-4966-A1EC-1BDEBE8CC8E4}"/>
                </c:ext>
              </c:extLst>
            </c:dLbl>
            <c:dLbl>
              <c:idx val="3"/>
              <c:spPr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b="0"/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78-4966-A1EC-1BDEBE8CC8E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/>
                      <a:t>CO</a:t>
                    </a:r>
                    <a:r>
                      <a:rPr lang="en-US" b="1" baseline="-25000"/>
                      <a:t>2</a:t>
                    </a:r>
                    <a:r>
                      <a:rPr lang="en-US" b="1"/>
                      <a:t>; 0,01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A78-4966-A1EC-1BDEBE8CC8E4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AMS'!$H$270:$O$270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0.92678028391980638</c:v>
                </c:pt>
                <c:pt idx="2">
                  <c:v>0.79511874772647662</c:v>
                </c:pt>
                <c:pt idx="3">
                  <c:v>0.61081052778136757</c:v>
                </c:pt>
                <c:pt idx="4">
                  <c:v>0.46034070252020826</c:v>
                </c:pt>
                <c:pt idx="5">
                  <c:v>0.30987087725904905</c:v>
                </c:pt>
                <c:pt idx="6">
                  <c:v>0.15940105199788979</c:v>
                </c:pt>
                <c:pt idx="7">
                  <c:v>8.9312267367305919E-3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A78-4966-A1EC-1BDEBE8CC8E4}"/>
            </c:ext>
          </c:extLst>
        </c:ser>
        <c:ser>
          <c:idx val="2"/>
          <c:order val="1"/>
          <c:tx>
            <c:strRef>
              <c:f>'Décompo AMS'!$C$272</c:f>
              <c:strCache>
                <c:ptCount val="1"/>
                <c:pt idx="0">
                  <c:v>DT</c:v>
                </c:pt>
              </c:strCache>
            </c:strRef>
          </c:tx>
          <c:spPr>
            <a:ln w="44450"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78-4966-A1EC-1BDEBE8CC8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A78-4966-A1EC-1BDEBE8CC8E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DT; 1,26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AA78-4966-A1EC-1BDEBE8CC8E4}"/>
                </c:ext>
              </c:extLst>
            </c:dLbl>
            <c:spPr>
              <a:ln>
                <a:solidFill>
                  <a:srgbClr val="C0504D"/>
                </a:solidFill>
              </a:ln>
            </c:sp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AMS'!$H$272:$O$272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1.0214298376766278</c:v>
                </c:pt>
                <c:pt idx="2">
                  <c:v>1.0564171941581624</c:v>
                </c:pt>
                <c:pt idx="3">
                  <c:v>1.0910537179660449</c:v>
                </c:pt>
                <c:pt idx="4">
                  <c:v>1.1357996118770306</c:v>
                </c:pt>
                <c:pt idx="5">
                  <c:v>1.1806683097764537</c:v>
                </c:pt>
                <c:pt idx="6">
                  <c:v>1.2256285313292443</c:v>
                </c:pt>
                <c:pt idx="7">
                  <c:v>1.254302213805004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A78-4966-A1EC-1BDEBE8CC8E4}"/>
            </c:ext>
          </c:extLst>
        </c:ser>
        <c:ser>
          <c:idx val="3"/>
          <c:order val="2"/>
          <c:tx>
            <c:strRef>
              <c:f>'Décompo AMS'!$C$273</c:f>
              <c:strCache>
                <c:ptCount val="1"/>
                <c:pt idx="0">
                  <c:v>RM</c:v>
                </c:pt>
              </c:strCache>
            </c:strRef>
          </c:tx>
          <c:spPr>
            <a:ln w="44450">
              <a:solidFill>
                <a:srgbClr val="F79646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A78-4966-A1EC-1BDEBE8CC8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A78-4966-A1EC-1BDEBE8CC8E4}"/>
                </c:ext>
              </c:extLst>
            </c:dLbl>
            <c:spPr>
              <a:ln>
                <a:solidFill>
                  <a:schemeClr val="accent6"/>
                </a:solidFill>
              </a:ln>
            </c:sp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AMS'!$H$273:$O$273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0.98278561069502923</c:v>
                </c:pt>
                <c:pt idx="2">
                  <c:v>0.97129391145103117</c:v>
                </c:pt>
                <c:pt idx="3">
                  <c:v>0.95837231885110086</c:v>
                </c:pt>
                <c:pt idx="4">
                  <c:v>0.94798497011305471</c:v>
                </c:pt>
                <c:pt idx="5">
                  <c:v>0.93807515286148946</c:v>
                </c:pt>
                <c:pt idx="6">
                  <c:v>0.92837620929276454</c:v>
                </c:pt>
                <c:pt idx="7">
                  <c:v>0.91853635465071959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AA78-4966-A1EC-1BDEBE8CC8E4}"/>
            </c:ext>
          </c:extLst>
        </c:ser>
        <c:ser>
          <c:idx val="4"/>
          <c:order val="3"/>
          <c:tx>
            <c:strRef>
              <c:f>'Décompo AMS'!$C$274</c:f>
              <c:strCache>
                <c:ptCount val="1"/>
                <c:pt idx="0">
                  <c:v>TR</c:v>
                </c:pt>
              </c:strCache>
            </c:strRef>
          </c:tx>
          <c:spPr>
            <a:ln w="44450">
              <a:solidFill>
                <a:srgbClr val="FFFF66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A78-4966-A1EC-1BDEBE8CC8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A78-4966-A1EC-1BDEBE8CC8E4}"/>
                </c:ext>
              </c:extLst>
            </c:dLbl>
            <c:dLbl>
              <c:idx val="7"/>
              <c:layout>
                <c:manualLayout>
                  <c:x val="0"/>
                  <c:y val="4.586111111111110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A78-4966-A1EC-1BDEBE8CC8E4}"/>
                </c:ext>
              </c:extLst>
            </c:dLbl>
            <c:spPr>
              <a:ln>
                <a:solidFill>
                  <a:srgbClr val="FFFF66"/>
                </a:solidFill>
              </a:ln>
            </c:sp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AMS'!$H$274:$O$274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1.0034899695579944</c:v>
                </c:pt>
                <c:pt idx="2">
                  <c:v>0.98261218441420739</c:v>
                </c:pt>
                <c:pt idx="3">
                  <c:v>0.96125102594687506</c:v>
                </c:pt>
                <c:pt idx="4">
                  <c:v>0.93960574154170817</c:v>
                </c:pt>
                <c:pt idx="5">
                  <c:v>0.91913424745993022</c:v>
                </c:pt>
                <c:pt idx="6">
                  <c:v>0.89993756885249798</c:v>
                </c:pt>
                <c:pt idx="7">
                  <c:v>0.89126257674461684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A78-4966-A1EC-1BDEBE8CC8E4}"/>
            </c:ext>
          </c:extLst>
        </c:ser>
        <c:ser>
          <c:idx val="5"/>
          <c:order val="4"/>
          <c:tx>
            <c:strRef>
              <c:f>'Décompo AMS'!$C$275</c:f>
              <c:strCache>
                <c:ptCount val="1"/>
                <c:pt idx="0">
                  <c:v>EE</c:v>
                </c:pt>
              </c:strCache>
            </c:strRef>
          </c:tx>
          <c:spPr>
            <a:ln w="44450">
              <a:solidFill>
                <a:srgbClr val="99CCFF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A78-4966-A1EC-1BDEBE8CC8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A78-4966-A1EC-1BDEBE8CC8E4}"/>
                </c:ext>
              </c:extLst>
            </c:dLbl>
            <c:dLbl>
              <c:idx val="7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A78-4966-A1EC-1BDEBE8CC8E4}"/>
                </c:ext>
              </c:extLst>
            </c:dLbl>
            <c:dLbl>
              <c:idx val="25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A78-4966-A1EC-1BDEBE8CC8E4}"/>
                </c:ext>
              </c:extLst>
            </c:dLbl>
            <c:dLbl>
              <c:idx val="55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A78-4966-A1EC-1BDEBE8CC8E4}"/>
                </c:ext>
              </c:extLst>
            </c:dLbl>
            <c:spPr>
              <a:ln>
                <a:solidFill>
                  <a:srgbClr val="99CCFF"/>
                </a:solidFill>
              </a:ln>
            </c:sp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AMS'!$H$275:$O$275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0.93357464133007562</c:v>
                </c:pt>
                <c:pt idx="2">
                  <c:v>0.83071895538049889</c:v>
                </c:pt>
                <c:pt idx="3">
                  <c:v>0.6910756379925832</c:v>
                </c:pt>
                <c:pt idx="4">
                  <c:v>0.58520556157774528</c:v>
                </c:pt>
                <c:pt idx="5">
                  <c:v>0.48031629342745463</c:v>
                </c:pt>
                <c:pt idx="6">
                  <c:v>0.37658704933528131</c:v>
                </c:pt>
                <c:pt idx="7">
                  <c:v>0.31856508438173053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AA78-4966-A1EC-1BDEBE8CC8E4}"/>
            </c:ext>
          </c:extLst>
        </c:ser>
        <c:ser>
          <c:idx val="6"/>
          <c:order val="5"/>
          <c:tx>
            <c:strRef>
              <c:f>'Décompo AMS'!$C$276</c:f>
              <c:strCache>
                <c:ptCount val="1"/>
                <c:pt idx="0">
                  <c:v>IC</c:v>
                </c:pt>
              </c:strCache>
            </c:strRef>
          </c:tx>
          <c:spPr>
            <a:ln w="44450">
              <a:solidFill>
                <a:srgbClr val="31859C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A78-4966-A1EC-1BDEBE8CC8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A78-4966-A1EC-1BDEBE8CC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A78-4966-A1EC-1BDEBE8CC8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A78-4966-A1EC-1BDEBE8CC8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AA78-4966-A1EC-1BDEBE8CC8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AA78-4966-A1EC-1BDEBE8CC8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AA78-4966-A1EC-1BDEBE8CC8E4}"/>
                </c:ext>
              </c:extLst>
            </c:dLbl>
            <c:dLbl>
              <c:idx val="7"/>
              <c:layout>
                <c:manualLayout>
                  <c:x val="2.204861111111111E-3"/>
                  <c:y val="-8.1138888888888885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AA78-4966-A1EC-1BDEBE8CC8E4}"/>
                </c:ext>
              </c:extLst>
            </c:dLbl>
            <c:spPr>
              <a:ln>
                <a:solidFill>
                  <a:schemeClr val="accent5">
                    <a:lumMod val="75000"/>
                  </a:schemeClr>
                </a:solidFill>
              </a:ln>
            </c:sp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'Décompo AMS'!$H$3:$O$3</c:f>
              <c:numCache>
                <c:formatCode>0</c:formatCode>
                <c:ptCount val="8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  <c:pt idx="6">
                  <c:v>2045</c:v>
                </c:pt>
                <c:pt idx="7">
                  <c:v>2050</c:v>
                </c:pt>
              </c:numCache>
            </c:numRef>
          </c:cat>
          <c:val>
            <c:numRef>
              <c:f>'Décompo AMS'!$H$276:$O$276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0.98547900076712813</c:v>
                </c:pt>
                <c:pt idx="2">
                  <c:v>0.94931337702249796</c:v>
                </c:pt>
                <c:pt idx="3">
                  <c:v>0.8793539510973265</c:v>
                </c:pt>
                <c:pt idx="4">
                  <c:v>0.77753885661428024</c:v>
                </c:pt>
                <c:pt idx="5">
                  <c:v>0.63373684103648298</c:v>
                </c:pt>
                <c:pt idx="6">
                  <c:v>0.41336200522247635</c:v>
                </c:pt>
                <c:pt idx="7">
                  <c:v>2.7302897003298916E-2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AA78-4966-A1EC-1BDEBE8CC8E4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4197120"/>
        <c:axId val="164198656"/>
      </c:lineChart>
      <c:catAx>
        <c:axId val="1641971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64198656"/>
        <c:crosses val="autoZero"/>
        <c:auto val="1"/>
        <c:lblAlgn val="ctr"/>
        <c:lblOffset val="100"/>
        <c:noMultiLvlLbl val="0"/>
      </c:catAx>
      <c:valAx>
        <c:axId val="164198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64197120"/>
        <c:crosses val="autoZero"/>
        <c:crossBetween val="between"/>
      </c:valAx>
      <c:spPr>
        <a:ln w="57150"/>
      </c:spPr>
    </c:plotArea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48495370370372"/>
          <c:y val="2.7679861111111113E-2"/>
          <c:w val="0.84844305555555555"/>
          <c:h val="0.87417106481481477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'Décompo AMS'!$C$183</c:f>
              <c:strCache>
                <c:ptCount val="1"/>
                <c:pt idx="0">
                  <c:v>∆DT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val>
            <c:numRef>
              <c:f>'Décompo AMS'!$I$183:$O$183</c:f>
              <c:numCache>
                <c:formatCode>0.00</c:formatCode>
                <c:ptCount val="7"/>
                <c:pt idx="0">
                  <c:v>1.844731963817277</c:v>
                </c:pt>
                <c:pt idx="1">
                  <c:v>2.6147582337962247</c:v>
                </c:pt>
                <c:pt idx="2">
                  <c:v>2.0372078780496161</c:v>
                </c:pt>
                <c:pt idx="3">
                  <c:v>1.9320715699956375</c:v>
                </c:pt>
                <c:pt idx="4">
                  <c:v>1.3307504644070323</c:v>
                </c:pt>
                <c:pt idx="5">
                  <c:v>0.76435689457195821</c:v>
                </c:pt>
                <c:pt idx="6">
                  <c:v>0.10909432023098778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1-4F9D-8290-C54FF6919E63}"/>
            </c:ext>
          </c:extLst>
        </c:ser>
        <c:ser>
          <c:idx val="3"/>
          <c:order val="2"/>
          <c:tx>
            <c:strRef>
              <c:f>'Décompo AMS'!$C$184</c:f>
              <c:strCache>
                <c:ptCount val="1"/>
                <c:pt idx="0">
                  <c:v>∆RM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val>
            <c:numRef>
              <c:f>'Décompo AMS'!$I$184:$O$184</c:f>
              <c:numCache>
                <c:formatCode>0.00</c:formatCode>
                <c:ptCount val="7"/>
                <c:pt idx="0">
                  <c:v>-1.5107185665023652</c:v>
                </c:pt>
                <c:pt idx="1">
                  <c:v>-0.91314544297813083</c:v>
                </c:pt>
                <c:pt idx="2">
                  <c:v>-0.84572859162679803</c:v>
                </c:pt>
                <c:pt idx="3">
                  <c:v>-0.52385113080217205</c:v>
                </c:pt>
                <c:pt idx="4">
                  <c:v>-0.3609435112795682</c:v>
                </c:pt>
                <c:pt idx="5">
                  <c:v>-0.21255829805798496</c:v>
                </c:pt>
                <c:pt idx="6">
                  <c:v>-5.0267272823938537E-2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1-4F9D-8290-C54FF6919E63}"/>
            </c:ext>
          </c:extLst>
        </c:ser>
        <c:ser>
          <c:idx val="4"/>
          <c:order val="3"/>
          <c:tx>
            <c:strRef>
              <c:f>'Décompo AMS'!$C$185</c:f>
              <c:strCache>
                <c:ptCount val="1"/>
                <c:pt idx="0">
                  <c:v>∆TR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val>
            <c:numRef>
              <c:f>'Décompo AMS'!$I$185:$O$185</c:f>
              <c:numCache>
                <c:formatCode>0.00</c:formatCode>
                <c:ptCount val="7"/>
                <c:pt idx="0">
                  <c:v>0.30310402131856323</c:v>
                </c:pt>
                <c:pt idx="1">
                  <c:v>-1.6322691426110361</c:v>
                </c:pt>
                <c:pt idx="2">
                  <c:v>-1.3879290251765335</c:v>
                </c:pt>
                <c:pt idx="3">
                  <c:v>-1.0948026748220903</c:v>
                </c:pt>
                <c:pt idx="4">
                  <c:v>-0.75661263259689926</c:v>
                </c:pt>
                <c:pt idx="5">
                  <c:v>-0.43167686196397409</c:v>
                </c:pt>
                <c:pt idx="6">
                  <c:v>-4.5694847845296746E-2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1-4F9D-8290-C54FF6919E63}"/>
            </c:ext>
          </c:extLst>
        </c:ser>
        <c:ser>
          <c:idx val="5"/>
          <c:order val="4"/>
          <c:tx>
            <c:strRef>
              <c:f>'Décompo AMS'!$C$186</c:f>
              <c:strCache>
                <c:ptCount val="1"/>
                <c:pt idx="0">
                  <c:v>∆EE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val>
            <c:numRef>
              <c:f>'Décompo AMS'!$I$186:$O$186</c:f>
              <c:numCache>
                <c:formatCode>0.00</c:formatCode>
                <c:ptCount val="7"/>
                <c:pt idx="0">
                  <c:v>-5.9799932557328646</c:v>
                </c:pt>
                <c:pt idx="1">
                  <c:v>-9.0623977458245673</c:v>
                </c:pt>
                <c:pt idx="2">
                  <c:v>-11.621929342458872</c:v>
                </c:pt>
                <c:pt idx="3">
                  <c:v>-7.9933557804556843</c:v>
                </c:pt>
                <c:pt idx="4">
                  <c:v>-6.7842612525440948</c:v>
                </c:pt>
                <c:pt idx="5">
                  <c:v>-4.97588880023428</c:v>
                </c:pt>
                <c:pt idx="6">
                  <c:v>-0.78933802732587854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41-4F9D-8290-C54FF6919E63}"/>
            </c:ext>
          </c:extLst>
        </c:ser>
        <c:ser>
          <c:idx val="6"/>
          <c:order val="5"/>
          <c:tx>
            <c:strRef>
              <c:f>'Décompo AMS'!$C$187</c:f>
              <c:strCache>
                <c:ptCount val="1"/>
                <c:pt idx="0">
                  <c:v>∆IC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val>
            <c:numRef>
              <c:f>'Décompo AMS'!$I$187:$O$187</c:f>
              <c:numCache>
                <c:formatCode>0.00</c:formatCode>
                <c:ptCount val="7"/>
                <c:pt idx="0">
                  <c:v>-1.2726111983911896</c:v>
                </c:pt>
                <c:pt idx="1">
                  <c:v>-2.9027197784486178</c:v>
                </c:pt>
                <c:pt idx="2">
                  <c:v>-4.8340842832423156</c:v>
                </c:pt>
                <c:pt idx="3">
                  <c:v>-5.9151867882441893</c:v>
                </c:pt>
                <c:pt idx="4">
                  <c:v>-7.0240578723149634</c:v>
                </c:pt>
                <c:pt idx="5">
                  <c:v>-8.7393577386442214</c:v>
                </c:pt>
                <c:pt idx="6">
                  <c:v>-12.818918976564374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1-4F9D-8290-C54FF6919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296192"/>
        <c:axId val="164298112"/>
      </c:barChart>
      <c:lineChart>
        <c:grouping val="standard"/>
        <c:varyColors val="0"/>
        <c:ser>
          <c:idx val="0"/>
          <c:order val="0"/>
          <c:tx>
            <c:strRef>
              <c:f>'Décompo AMS'!$C$181</c:f>
              <c:strCache>
                <c:ptCount val="1"/>
                <c:pt idx="0">
                  <c:v>∆CO2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'Décompo AMS'!$I$3:$O$3</c:f>
              <c:numCache>
                <c:formatCode>0</c:formatCode>
                <c:ptCount val="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</c:numCache>
            </c:numRef>
          </c:cat>
          <c:val>
            <c:numRef>
              <c:f>'Décompo AMS'!$I$181:$O$181</c:f>
              <c:numCache>
                <c:formatCode>0.00</c:formatCode>
                <c:ptCount val="7"/>
                <c:pt idx="0">
                  <c:v>-6.6154870354905775</c:v>
                </c:pt>
                <c:pt idx="1">
                  <c:v>-11.895773876066107</c:v>
                </c:pt>
                <c:pt idx="2">
                  <c:v>-16.652463364454906</c:v>
                </c:pt>
                <c:pt idx="3">
                  <c:v>-13.595124804328504</c:v>
                </c:pt>
                <c:pt idx="4">
                  <c:v>-13.595124804328497</c:v>
                </c:pt>
                <c:pt idx="5">
                  <c:v>-13.595124804328504</c:v>
                </c:pt>
                <c:pt idx="6">
                  <c:v>-13.595124804328501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41-4F9D-8290-C54FF6919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296192"/>
        <c:axId val="164298112"/>
      </c:lineChart>
      <c:catAx>
        <c:axId val="1642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64298112"/>
        <c:crosses val="autoZero"/>
        <c:auto val="1"/>
        <c:lblAlgn val="ctr"/>
        <c:lblOffset val="100"/>
        <c:noMultiLvlLbl val="0"/>
      </c:catAx>
      <c:valAx>
        <c:axId val="16429811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fr-FR" sz="1200"/>
                  <a:t>Variation des émissions (MtCO</a:t>
                </a:r>
                <a:r>
                  <a:rPr lang="fr-FR" sz="1200" baseline="-25000"/>
                  <a:t>2</a:t>
                </a:r>
                <a:r>
                  <a:rPr lang="fr-FR" sz="1200"/>
                  <a:t>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6429619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028234827292652E-2"/>
          <c:y val="3.2902888379633899E-2"/>
          <c:w val="0.93203521071257978"/>
          <c:h val="0.61038745224165303"/>
        </c:manualLayout>
      </c:layout>
      <c:lineChart>
        <c:grouping val="standard"/>
        <c:varyColors val="0"/>
        <c:ser>
          <c:idx val="0"/>
          <c:order val="0"/>
          <c:tx>
            <c:strRef>
              <c:f>Voy!$D$35</c:f>
              <c:strCache>
                <c:ptCount val="1"/>
                <c:pt idx="0">
                  <c:v>CO2</c:v>
                </c:pt>
              </c:strCache>
            </c:strRef>
          </c:tx>
          <c:spPr>
            <a:ln w="44450">
              <a:solidFill>
                <a:sysClr val="windowText" lastClr="000000"/>
              </a:solidFill>
              <a:prstDash val="dash"/>
            </a:ln>
          </c:spPr>
          <c:marker>
            <c:symbol val="diamond"/>
            <c:size val="12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5"/>
              <c:layout>
                <c:manualLayout>
                  <c:x val="-0.11318287037037036"/>
                  <c:y val="2.0578703703703703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 dirty="0"/>
                      <a:t>CO</a:t>
                    </a:r>
                    <a:r>
                      <a:rPr lang="en-US" sz="1400" b="1" baseline="-25000" dirty="0"/>
                      <a:t>2</a:t>
                    </a:r>
                    <a:r>
                      <a:rPr lang="en-US" sz="1400" b="1" dirty="0"/>
                      <a:t>; 0,01</a:t>
                    </a:r>
                    <a:endParaRPr lang="en-US" dirty="0"/>
                  </a:p>
                </c:rich>
              </c:tx>
              <c:spPr>
                <a:ln>
                  <a:solidFill>
                    <a:sysClr val="windowText" lastClr="000000"/>
                  </a:solidFill>
                </a:ln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E66-40EE-907D-6F6101EBCB0A}"/>
                </c:ext>
              </c:extLst>
            </c:dLbl>
            <c:dLbl>
              <c:idx val="25"/>
              <c:layout>
                <c:manualLayout>
                  <c:x val="-3.0368912717491668E-2"/>
                  <c:y val="-1.9457960463569311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66-40EE-907D-6F6101EBCB0A}"/>
                </c:ext>
              </c:extLst>
            </c:dLbl>
            <c:dLbl>
              <c:idx val="55"/>
              <c:layout>
                <c:manualLayout>
                  <c:x val="-3.4764351084945647E-2"/>
                  <c:y val="-2.9519411358392905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66-40EE-907D-6F6101EBCB0A}"/>
                </c:ext>
              </c:extLst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Voy!$AE$35:$AR$35</c:f>
              <c:numCache>
                <c:formatCode>0.00</c:formatCode>
                <c:ptCount val="14"/>
                <c:pt idx="0" formatCode="0.0">
                  <c:v>0.739592554757596</c:v>
                </c:pt>
                <c:pt idx="1">
                  <c:v>0.61980524422660788</c:v>
                </c:pt>
                <c:pt idx="2">
                  <c:v>0.37122547041454007</c:v>
                </c:pt>
                <c:pt idx="3">
                  <c:v>0.53245045361296151</c:v>
                </c:pt>
                <c:pt idx="5">
                  <c:v>8.9312267367305919E-3</c:v>
                </c:pt>
                <c:pt idx="6">
                  <c:v>4.2919062636466533E-2</c:v>
                </c:pt>
                <c:pt idx="7">
                  <c:v>2.0693726355028184E-5</c:v>
                </c:pt>
                <c:pt idx="8">
                  <c:v>8.5601526300968372E-2</c:v>
                </c:pt>
                <c:pt idx="9">
                  <c:v>4.3171447789523199E-2</c:v>
                </c:pt>
                <c:pt idx="10">
                  <c:v>0.1740383130821761</c:v>
                </c:pt>
                <c:pt idx="11">
                  <c:v>0.13490507283977493</c:v>
                </c:pt>
                <c:pt idx="12">
                  <c:v>0.35699938084836252</c:v>
                </c:pt>
                <c:pt idx="13">
                  <c:v>0.3024370623450634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66-40EE-907D-6F6101EBCB0A}"/>
            </c:ext>
          </c:extLst>
        </c:ser>
        <c:ser>
          <c:idx val="2"/>
          <c:order val="1"/>
          <c:tx>
            <c:strRef>
              <c:f>Voy!$D$37</c:f>
              <c:strCache>
                <c:ptCount val="1"/>
                <c:pt idx="0">
                  <c:v>DT</c:v>
                </c:pt>
              </c:strCache>
            </c:strRef>
          </c:tx>
          <c:spPr>
            <a:ln w="31750">
              <a:solidFill>
                <a:srgbClr val="C0504D"/>
              </a:solidFill>
              <a:prstDash val="dash"/>
            </a:ln>
          </c:spPr>
          <c:marker>
            <c:symbol val="circle"/>
            <c:size val="9"/>
            <c:spPr>
              <a:solidFill>
                <a:srgbClr val="C0504D"/>
              </a:solidFill>
              <a:ln w="9525">
                <a:solidFill>
                  <a:srgbClr val="C0504D"/>
                </a:solidFill>
                <a:prstDash val="solid"/>
              </a:ln>
            </c:spPr>
          </c:marker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DT; 1,26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E66-40EE-907D-6F6101EBCB0A}"/>
                </c:ext>
              </c:extLst>
            </c:dLbl>
            <c:dLbl>
              <c:idx val="25"/>
              <c:layout>
                <c:manualLayout>
                  <c:x val="-2.5320391808461667E-2"/>
                  <c:y val="3.924839159017756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66-40EE-907D-6F6101EBCB0A}"/>
                </c:ext>
              </c:extLst>
            </c:dLbl>
            <c:dLbl>
              <c:idx val="55"/>
              <c:layout>
                <c:manualLayout>
                  <c:x val="-3.4698774664771274E-2"/>
                  <c:y val="-2.627641794779802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66-40EE-907D-6F6101EBCB0A}"/>
                </c:ext>
              </c:extLst>
            </c:dLbl>
            <c:spPr>
              <a:ln>
                <a:solidFill>
                  <a:srgbClr val="C0504D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Voy!$AE$37:$AR$37</c:f>
              <c:numCache>
                <c:formatCode>0.00</c:formatCode>
                <c:ptCount val="14"/>
                <c:pt idx="0">
                  <c:v>1.2993591181723003</c:v>
                </c:pt>
                <c:pt idx="1">
                  <c:v>1.2138383629911185</c:v>
                </c:pt>
                <c:pt idx="2">
                  <c:v>1.0636576871833441</c:v>
                </c:pt>
                <c:pt idx="3">
                  <c:v>1.2985393633340012</c:v>
                </c:pt>
                <c:pt idx="5">
                  <c:v>1.254302213805004</c:v>
                </c:pt>
                <c:pt idx="6">
                  <c:v>1.2710853656688996</c:v>
                </c:pt>
                <c:pt idx="7">
                  <c:v>1.0886946467704945</c:v>
                </c:pt>
                <c:pt idx="8">
                  <c:v>0.78727058094291691</c:v>
                </c:pt>
                <c:pt idx="9">
                  <c:v>0.904366690741223</c:v>
                </c:pt>
                <c:pt idx="10">
                  <c:v>0.95335114429439971</c:v>
                </c:pt>
                <c:pt idx="11">
                  <c:v>1.1608752204695034</c:v>
                </c:pt>
                <c:pt idx="12">
                  <c:v>1.1103807853948229</c:v>
                </c:pt>
                <c:pt idx="13">
                  <c:v>1.0082889753092161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E66-40EE-907D-6F6101EBCB0A}"/>
            </c:ext>
          </c:extLst>
        </c:ser>
        <c:ser>
          <c:idx val="3"/>
          <c:order val="2"/>
          <c:tx>
            <c:strRef>
              <c:f>Voy!$D$38</c:f>
              <c:strCache>
                <c:ptCount val="1"/>
                <c:pt idx="0">
                  <c:v>RM</c:v>
                </c:pt>
              </c:strCache>
            </c:strRef>
          </c:tx>
          <c:spPr>
            <a:ln w="31750">
              <a:solidFill>
                <a:srgbClr val="F79646"/>
              </a:solidFill>
              <a:prstDash val="dash"/>
            </a:ln>
          </c:spPr>
          <c:marker>
            <c:symbol val="circle"/>
            <c:size val="9"/>
            <c:spPr>
              <a:solidFill>
                <a:srgbClr val="F79646"/>
              </a:solidFill>
              <a:ln>
                <a:solidFill>
                  <a:srgbClr val="F79646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0.10591202117143679"/>
                  <c:y val="-1.7935860233985301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66-40EE-907D-6F6101EBCB0A}"/>
                </c:ext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66-40EE-907D-6F6101EBCB0A}"/>
                </c:ext>
              </c:extLst>
            </c:dLbl>
            <c:dLbl>
              <c:idx val="55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66-40EE-907D-6F6101EBCB0A}"/>
                </c:ext>
              </c:extLst>
            </c:dLbl>
            <c:spPr>
              <a:ln>
                <a:solidFill>
                  <a:schemeClr val="accent6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Voy!$AE$38:$AR$38</c:f>
              <c:numCache>
                <c:formatCode>0.00</c:formatCode>
                <c:ptCount val="14"/>
                <c:pt idx="0">
                  <c:v>0.97590427104888777</c:v>
                </c:pt>
                <c:pt idx="1">
                  <c:v>0.9860639403044088</c:v>
                </c:pt>
                <c:pt idx="2">
                  <c:v>0.9635382647036862</c:v>
                </c:pt>
                <c:pt idx="3">
                  <c:v>0.99821976465839102</c:v>
                </c:pt>
                <c:pt idx="5">
                  <c:v>0.91853635465071959</c:v>
                </c:pt>
                <c:pt idx="6">
                  <c:v>0.92369486620952956</c:v>
                </c:pt>
                <c:pt idx="7">
                  <c:v>0.84982497162543147</c:v>
                </c:pt>
                <c:pt idx="8">
                  <c:v>0.82157837322035432</c:v>
                </c:pt>
                <c:pt idx="9">
                  <c:v>0.7891669608479619</c:v>
                </c:pt>
                <c:pt idx="10">
                  <c:v>0.79271567677369714</c:v>
                </c:pt>
                <c:pt idx="11">
                  <c:v>0.99228341597171077</c:v>
                </c:pt>
                <c:pt idx="12">
                  <c:v>0.87085434221337166</c:v>
                </c:pt>
                <c:pt idx="13">
                  <c:v>0.81536369298730982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E66-40EE-907D-6F6101EBCB0A}"/>
            </c:ext>
          </c:extLst>
        </c:ser>
        <c:ser>
          <c:idx val="4"/>
          <c:order val="3"/>
          <c:tx>
            <c:strRef>
              <c:f>Voy!$D$39</c:f>
              <c:strCache>
                <c:ptCount val="1"/>
                <c:pt idx="0">
                  <c:v>TR</c:v>
                </c:pt>
              </c:strCache>
            </c:strRef>
          </c:tx>
          <c:spPr>
            <a:ln w="31750">
              <a:solidFill>
                <a:srgbClr val="FFFF00"/>
              </a:solidFill>
              <a:prstDash val="dash"/>
            </a:ln>
          </c:spPr>
          <c:marker>
            <c:symbol val="circ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9.6641327601776447E-2"/>
                  <c:y val="3.5871720467970603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66-40EE-907D-6F6101EBCB0A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66-40EE-907D-6F6101EBCB0A}"/>
                </c:ext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66-40EE-907D-6F6101EBCB0A}"/>
                </c:ext>
              </c:extLst>
            </c:dLbl>
            <c:spPr>
              <a:ln>
                <a:solidFill>
                  <a:srgbClr val="FFFF66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Voy!$AE$39:$AR$39</c:f>
              <c:numCache>
                <c:formatCode>0.00</c:formatCode>
                <c:ptCount val="14"/>
                <c:pt idx="0">
                  <c:v>0.99737103107181957</c:v>
                </c:pt>
                <c:pt idx="1">
                  <c:v>0.85361424203253067</c:v>
                </c:pt>
                <c:pt idx="2">
                  <c:v>1.0080165662851976</c:v>
                </c:pt>
                <c:pt idx="3">
                  <c:v>1.0638248225053546</c:v>
                </c:pt>
                <c:pt idx="5">
                  <c:v>0.89126257674461684</c:v>
                </c:pt>
                <c:pt idx="6">
                  <c:v>0.81885358135371344</c:v>
                </c:pt>
                <c:pt idx="7">
                  <c:v>0.81019275623260711</c:v>
                </c:pt>
                <c:pt idx="8">
                  <c:v>1.0520906785540729</c:v>
                </c:pt>
                <c:pt idx="9">
                  <c:v>1.0048670435848539</c:v>
                </c:pt>
                <c:pt idx="10">
                  <c:v>0.87303889390825029</c:v>
                </c:pt>
                <c:pt idx="11">
                  <c:v>1.0234054369331307</c:v>
                </c:pt>
                <c:pt idx="12">
                  <c:v>1.0349066367151034</c:v>
                </c:pt>
                <c:pt idx="13">
                  <c:v>1.0207322217517822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E66-40EE-907D-6F6101EBCB0A}"/>
            </c:ext>
          </c:extLst>
        </c:ser>
        <c:ser>
          <c:idx val="5"/>
          <c:order val="4"/>
          <c:tx>
            <c:strRef>
              <c:f>Voy!$D$40</c:f>
              <c:strCache>
                <c:ptCount val="1"/>
                <c:pt idx="0">
                  <c:v>EE</c:v>
                </c:pt>
              </c:strCache>
            </c:strRef>
          </c:tx>
          <c:spPr>
            <a:ln w="28575">
              <a:solidFill>
                <a:srgbClr val="99CCFF"/>
              </a:solidFill>
              <a:prstDash val="dash"/>
            </a:ln>
          </c:spPr>
          <c:marker>
            <c:symbol val="circle"/>
            <c:size val="9"/>
            <c:spPr>
              <a:solidFill>
                <a:srgbClr val="99CCFF"/>
              </a:solidFill>
              <a:ln w="9525">
                <a:solidFill>
                  <a:srgbClr val="99CCFF"/>
                </a:solidFill>
                <a:prstDash val="solid"/>
              </a:ln>
            </c:spPr>
          </c:marker>
          <c:dLbls>
            <c:dLbl>
              <c:idx val="5"/>
              <c:dLblPos val="l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66-40EE-907D-6F6101EBCB0A}"/>
                </c:ext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66-40EE-907D-6F6101EBCB0A}"/>
                </c:ext>
              </c:extLst>
            </c:dLbl>
            <c:dLbl>
              <c:idx val="55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66-40EE-907D-6F6101EBCB0A}"/>
                </c:ext>
              </c:extLst>
            </c:dLbl>
            <c:spPr>
              <a:ln>
                <a:solidFill>
                  <a:srgbClr val="99CCFF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Voy!$AE$40:$AR$40</c:f>
              <c:numCache>
                <c:formatCode>0.00</c:formatCode>
                <c:ptCount val="14"/>
                <c:pt idx="0">
                  <c:v>0.64441746038617509</c:v>
                </c:pt>
                <c:pt idx="1">
                  <c:v>0.62610714625026909</c:v>
                </c:pt>
                <c:pt idx="2">
                  <c:v>0.49829786760833977</c:v>
                </c:pt>
                <c:pt idx="3">
                  <c:v>0.6167192670069721</c:v>
                </c:pt>
                <c:pt idx="5">
                  <c:v>0.31856508438173053</c:v>
                </c:pt>
                <c:pt idx="6">
                  <c:v>0.26521000326541982</c:v>
                </c:pt>
                <c:pt idx="7">
                  <c:v>0.42285896282967478</c:v>
                </c:pt>
                <c:pt idx="8">
                  <c:v>0.43018942220649314</c:v>
                </c:pt>
                <c:pt idx="9">
                  <c:v>0.3250334467280156</c:v>
                </c:pt>
                <c:pt idx="10">
                  <c:v>0.51856167435902289</c:v>
                </c:pt>
                <c:pt idx="11">
                  <c:v>0.49594607339926383</c:v>
                </c:pt>
                <c:pt idx="12">
                  <c:v>0.56706845186680455</c:v>
                </c:pt>
                <c:pt idx="13">
                  <c:v>0.56924665922258266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E66-40EE-907D-6F6101EBCB0A}"/>
            </c:ext>
          </c:extLst>
        </c:ser>
        <c:ser>
          <c:idx val="6"/>
          <c:order val="5"/>
          <c:tx>
            <c:strRef>
              <c:f>Voy!$D$41</c:f>
              <c:strCache>
                <c:ptCount val="1"/>
                <c:pt idx="0">
                  <c:v>IC</c:v>
                </c:pt>
              </c:strCache>
            </c:strRef>
          </c:tx>
          <c:spPr>
            <a:ln w="31750">
              <a:solidFill>
                <a:srgbClr val="4BACC6">
                  <a:lumMod val="75000"/>
                </a:srgbClr>
              </a:solidFill>
              <a:prstDash val="dash"/>
            </a:ln>
          </c:spPr>
          <c:marker>
            <c:symbol val="circle"/>
            <c:size val="9"/>
            <c:spPr>
              <a:solidFill>
                <a:srgbClr val="4BACC6">
                  <a:lumMod val="75000"/>
                </a:srgbClr>
              </a:solidFill>
              <a:ln>
                <a:solidFill>
                  <a:srgbClr val="4BACC6">
                    <a:lumMod val="75000"/>
                  </a:srgbClr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9.3603703703703703E-2"/>
                  <c:y val="-3.8217592592592595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66-40EE-907D-6F6101EBCB0A}"/>
                </c:ext>
              </c:extLst>
            </c:dLbl>
            <c:dLbl>
              <c:idx val="25"/>
              <c:dLblPos val="b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66-40EE-907D-6F6101EBCB0A}"/>
                </c:ext>
              </c:extLst>
            </c:dLbl>
            <c:dLbl>
              <c:idx val="55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66-40EE-907D-6F6101EBCB0A}"/>
                </c:ext>
              </c:extLst>
            </c:dLbl>
            <c:spPr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Voy!$AE$1:$AR$1</c:f>
              <c:strCache>
                <c:ptCount val="14"/>
                <c:pt idx="0">
                  <c:v>MTES - AME</c:v>
                </c:pt>
                <c:pt idx="1">
                  <c:v>négaWatt - Tend.</c:v>
                </c:pt>
                <c:pt idx="2">
                  <c:v>IEA - NPS</c:v>
                </c:pt>
                <c:pt idx="3">
                  <c:v>SNCF - Ultramobilité</c:v>
                </c:pt>
                <c:pt idx="5">
                  <c:v>MTES - SNBC</c:v>
                </c:pt>
                <c:pt idx="6">
                  <c:v>EpE - ZEN 2050</c:v>
                </c:pt>
                <c:pt idx="7">
                  <c:v>Scénario négaWatt</c:v>
                </c:pt>
                <c:pt idx="8">
                  <c:v>Vision ADEME</c:v>
                </c:pt>
                <c:pt idx="9">
                  <c:v>IEA - EV30</c:v>
                </c:pt>
                <c:pt idx="10">
                  <c:v>IDDRI - MOB-F</c:v>
                </c:pt>
                <c:pt idx="11">
                  <c:v>IDDRI - TECH-F</c:v>
                </c:pt>
                <c:pt idx="12">
                  <c:v>SNCF - Altermobilité</c:v>
                </c:pt>
                <c:pt idx="13">
                  <c:v>SNCF - Proximobilité</c:v>
                </c:pt>
              </c:strCache>
            </c:strRef>
          </c:cat>
          <c:val>
            <c:numRef>
              <c:f>Voy!$AE$41:$AR$41</c:f>
              <c:numCache>
                <c:formatCode>0.00</c:formatCode>
                <c:ptCount val="14"/>
                <c:pt idx="0">
                  <c:v>0.90746955695915144</c:v>
                </c:pt>
                <c:pt idx="1">
                  <c:v>0.96890009168258451</c:v>
                </c:pt>
                <c:pt idx="2">
                  <c:v>0.72112444630139039</c:v>
                </c:pt>
                <c:pt idx="3">
                  <c:v>0.62609506626744715</c:v>
                </c:pt>
                <c:pt idx="5">
                  <c:v>2.7302897003298916E-2</c:v>
                </c:pt>
                <c:pt idx="6">
                  <c:v>0.1683258538423697</c:v>
                </c:pt>
                <c:pt idx="7">
                  <c:v>6.528587509737115E-5</c:v>
                </c:pt>
                <c:pt idx="8">
                  <c:v>0.29241226623498345</c:v>
                </c:pt>
                <c:pt idx="9">
                  <c:v>0.18520235467536364</c:v>
                </c:pt>
                <c:pt idx="10">
                  <c:v>0.50867514563683847</c:v>
                </c:pt>
                <c:pt idx="11">
                  <c:v>0.23074103198729379</c:v>
                </c:pt>
                <c:pt idx="12">
                  <c:v>0.62909081564085978</c:v>
                </c:pt>
                <c:pt idx="13">
                  <c:v>0.63312040152161131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E66-40EE-907D-6F6101EBC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29824"/>
        <c:axId val="96831360"/>
      </c:lineChart>
      <c:catAx>
        <c:axId val="968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96831360"/>
        <c:crosses val="autoZero"/>
        <c:auto val="1"/>
        <c:lblAlgn val="ctr"/>
        <c:lblOffset val="100"/>
        <c:noMultiLvlLbl val="0"/>
      </c:catAx>
      <c:valAx>
        <c:axId val="9683136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96829824"/>
        <c:crosses val="autoZero"/>
        <c:crossBetween val="between"/>
      </c:valAx>
      <c:spPr>
        <a:ln w="57150"/>
      </c:spPr>
    </c:plotArea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600"/>
      </a:pPr>
      <a:endParaRPr lang="fr-F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5F6E-DBE0-4876-B704-1DF4A6D0EC02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B508-ABFA-490A-83EE-1A9712D55B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72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F5B8DFF0-D3DB-41CA-9B2C-41BC1BFEE07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C7F7D2E-1A8E-4199-9A31-15F573E032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57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99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20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37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5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50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75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80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F7D2E-1A8E-4199-9A31-15F573E032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92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Données liées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7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Données liées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00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3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Temps : appréciation + sensibl</a:t>
            </a:r>
            <a:r>
              <a:rPr lang="fr-FR" baseline="0" dirty="0"/>
              <a:t>e des déplacements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E7C6-442A-44A2-B7D8-85EC95EB714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46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974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7D2E-1A8E-4199-9A31-15F573E032A0}" type="slidenum">
              <a:rPr lang="fr-FR" smtClean="0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6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/>
              <a:t>Ecoclim 09/06/2022</a:t>
            </a: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Ecoclim 09/06/2022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Aurélien Bigo  SNCF, Chaire Energie et Prospérité, CREST – Polytechnique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B8656E-A64D-4224-BA07-37D0C347CFBD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chair-energy-prosperity.org/publications/travail-de-these-decarboner-transports-dici-2050/" TargetMode="Externa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ir-energy-prosperity.org/publications/travail-de-these-decarboner-transports-dici-205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ir-energy-prosperity.org/publications/travail-de-these-decarboner-transports-dici-2050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ir-energy-prosperity.org/publications/travail-de-these-decarboner-transports-dici-2050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epa.org/fr/secten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logie.gouv.fr/strategie-nationale-bas-carbone-snbc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urelien.bigo@hotmail.f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ir-energy-prosperity.org/publications/travail-de-these-decarboner-transports-dici-2050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conversation.com/malus-poids-emissions-de-co-interessons-nous-enfin-aux-vehicules-intermediaires-14865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cologie.gouv.fr/strategie-nationale-bas-carbone-snbc" TargetMode="External"/><Relationship Id="rId4" Type="http://schemas.openxmlformats.org/officeDocument/2006/relationships/hyperlink" Target="https://www.citepa.org/fr/secten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ir-energy-prosperity.org/publications/travail-de-these-decarboner-transports-dici-2050/" TargetMode="External"/><Relationship Id="rId5" Type="http://schemas.openxmlformats.org/officeDocument/2006/relationships/image" Target="../media/image8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ir-energy-prosperity.org/publications/travail-de-these-decarboner-transports-dici-2050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ir-energy-prosperity.org/publications/travail-de-these-decarboner-transports-dici-2050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39616" y="3717032"/>
            <a:ext cx="7128792" cy="1159768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Les transports face au défi de la transition énergétique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9616" y="5085184"/>
            <a:ext cx="7128792" cy="648072"/>
          </a:xfrm>
        </p:spPr>
        <p:txBody>
          <a:bodyPr>
            <a:noAutofit/>
          </a:bodyPr>
          <a:lstStyle/>
          <a:p>
            <a:pPr algn="ctr"/>
            <a:r>
              <a:rPr lang="fr-FR" sz="1800" dirty="0"/>
              <a:t>Explorations entre passé et avenir, technologie et sobriété, accélération et ralentissement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24800" y="6355080"/>
            <a:ext cx="2635696" cy="365760"/>
          </a:xfrm>
        </p:spPr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19536" y="6355080"/>
            <a:ext cx="1219200" cy="365760"/>
          </a:xfrm>
        </p:spPr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1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2783632" y="6336000"/>
            <a:ext cx="6336704" cy="50165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rgbClr val="464653"/>
                </a:solidFill>
              </a:rPr>
              <a:t>Aurélien Bigo </a:t>
            </a:r>
          </a:p>
          <a:p>
            <a:pPr algn="ctr"/>
            <a:r>
              <a:rPr lang="fr-FR" dirty="0">
                <a:solidFill>
                  <a:srgbClr val="464653"/>
                </a:solidFill>
              </a:rPr>
              <a:t>Chercheur sur la transition énergétique dans les transports</a:t>
            </a:r>
          </a:p>
        </p:txBody>
      </p:sp>
    </p:spTree>
    <p:extLst>
      <p:ext uri="{BB962C8B-B14F-4D97-AF65-F5344CB8AC3E}">
        <p14:creationId xmlns:p14="http://schemas.microsoft.com/office/powerpoint/2010/main" val="368707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SNBC - Emissions des voyageurs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10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24000" y="58575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Décomposition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des transports de passagers pour le scénario SNBC, 2015-2050 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 à gauche, additive à droite)</a:t>
            </a:r>
          </a:p>
        </p:txBody>
      </p:sp>
      <p:graphicFrame>
        <p:nvGraphicFramePr>
          <p:cNvPr id="15" name="Graphique 14"/>
          <p:cNvGraphicFramePr>
            <a:graphicFrameLocks/>
          </p:cNvGraphicFramePr>
          <p:nvPr/>
        </p:nvGraphicFramePr>
        <p:xfrm>
          <a:off x="609600" y="1440000"/>
          <a:ext cx="54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99456" y="1494250"/>
                <a:ext cx="3841757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1400" b="1" i="1">
                            <a:solidFill>
                              <a:srgbClr val="727CA3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sz="1400" b="1" i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  <m:sup>
                            <m:r>
                              <a:rPr lang="fr-FR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𝟐𝟎𝟓𝟎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fr-FR" sz="1400" b="1" i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fr-FR" sz="14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𝟐𝟎𝟏𝟓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4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= 0,01 = </a:t>
                </a:r>
                <a:r>
                  <a:rPr lang="en-US" sz="1400" b="1" dirty="0">
                    <a:solidFill>
                      <a:srgbClr val="C04D50"/>
                    </a:solidFill>
                    <a:latin typeface="Cambria" panose="02040503050406030204" pitchFamily="18" charset="0"/>
                  </a:rPr>
                  <a:t>1,26</a:t>
                </a:r>
                <a:r>
                  <a:rPr lang="en-US" sz="14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400" b="1" dirty="0">
                    <a:solidFill>
                      <a:srgbClr val="F79646"/>
                    </a:solidFill>
                    <a:latin typeface="Cambria" panose="02040503050406030204" pitchFamily="18" charset="0"/>
                  </a:rPr>
                  <a:t>0,92</a:t>
                </a:r>
                <a:r>
                  <a:rPr lang="en-US" sz="14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</a:t>
                </a:r>
                <a:r>
                  <a:rPr lang="en-US" sz="14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400" b="1" dirty="0">
                    <a:solidFill>
                      <a:srgbClr val="FFED01"/>
                    </a:solidFill>
                    <a:latin typeface="Cambria" panose="02040503050406030204" pitchFamily="18" charset="0"/>
                  </a:rPr>
                  <a:t>0,89</a:t>
                </a:r>
                <a:r>
                  <a:rPr lang="en-US" sz="14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4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x </a:t>
                </a:r>
                <a:r>
                  <a:rPr lang="en-US" sz="1400" b="1" dirty="0">
                    <a:solidFill>
                      <a:srgbClr val="99CCFF"/>
                    </a:solidFill>
                    <a:latin typeface="Cambria" panose="02040503050406030204" pitchFamily="18" charset="0"/>
                  </a:rPr>
                  <a:t>0,32</a:t>
                </a:r>
                <a:r>
                  <a:rPr lang="en-US" sz="14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400" b="1" dirty="0">
                    <a:solidFill>
                      <a:srgbClr val="31869B"/>
                    </a:solidFill>
                    <a:latin typeface="Cambria" panose="02040503050406030204" pitchFamily="18" charset="0"/>
                  </a:rPr>
                  <a:t>0,03</a:t>
                </a:r>
                <a:endParaRPr lang="fr-FR" sz="1400" b="1" dirty="0">
                  <a:solidFill>
                    <a:srgbClr val="31869B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494250"/>
                <a:ext cx="3841757" cy="4901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Graphique 16"/>
          <p:cNvGraphicFramePr>
            <a:graphicFrameLocks/>
          </p:cNvGraphicFramePr>
          <p:nvPr/>
        </p:nvGraphicFramePr>
        <p:xfrm>
          <a:off x="6168000" y="1440000"/>
          <a:ext cx="54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5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p114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663613E-37FC-6815-C54D-8CF14F194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62" y="458161"/>
            <a:ext cx="5328592" cy="62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09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"/>
        </p:bldSub>
      </p:bldGraphic>
      <p:bldP spid="12" grpId="0"/>
      <p:bldGraphic spid="17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Scénarios Voyageurs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11</a:t>
            </a:fld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524000" y="57861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Décomposition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jusqu’à 2050, pour les 13 scénarios voyageurs 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 ; scénarios tendanciels à gauche, volontaristes à droite)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582726"/>
            <a:ext cx="4608512" cy="54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1776000" y="1440000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4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p115</a:t>
            </a:r>
          </a:p>
        </p:txBody>
      </p:sp>
    </p:spTree>
    <p:extLst>
      <p:ext uri="{BB962C8B-B14F-4D97-AF65-F5344CB8AC3E}">
        <p14:creationId xmlns:p14="http://schemas.microsoft.com/office/powerpoint/2010/main" val="401203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43528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Scénarios Voyageurs : Tendanciels vs. Ambitieux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12</a:t>
            </a:fld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981200" y="5786100"/>
            <a:ext cx="82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Décomposition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des scénarios de transport de voyageurs jusqu’à 2050 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 ; 4 scénarios tendanciels en rouge, 4 les plus ambitieux par facteur en vert, SNBC en bleu)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1" name="Graphique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738542"/>
              </p:ext>
            </p:extLst>
          </p:nvPr>
        </p:nvGraphicFramePr>
        <p:xfrm>
          <a:off x="2460000" y="14400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7113" y="2742814"/>
            <a:ext cx="504762" cy="151216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8575893" y="2635380"/>
            <a:ext cx="1057814" cy="220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Tendanciels</a:t>
            </a:r>
          </a:p>
          <a:p>
            <a:pPr>
              <a:spcAft>
                <a:spcPts val="1200"/>
              </a:spcAft>
            </a:pPr>
            <a:endParaRPr lang="fr-FR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Ambitieux</a:t>
            </a:r>
          </a:p>
          <a:p>
            <a:pPr>
              <a:spcAft>
                <a:spcPts val="1800"/>
              </a:spcAft>
            </a:pP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</a:p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SNBC</a:t>
            </a:r>
          </a:p>
        </p:txBody>
      </p:sp>
      <p:pic>
        <p:nvPicPr>
          <p:cNvPr id="24" name="Image 23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072208" y="5085184"/>
            <a:ext cx="4932000" cy="612000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113" y="4581128"/>
            <a:ext cx="180000" cy="19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id="{24D3AB9B-69CB-478E-AAC9-9CE69E87DDCA}"/>
              </a:ext>
            </a:extLst>
          </p:cNvPr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6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p121 (graphisme modifié)</a:t>
            </a:r>
          </a:p>
        </p:txBody>
      </p:sp>
    </p:spTree>
    <p:extLst>
      <p:ext uri="{BB962C8B-B14F-4D97-AF65-F5344CB8AC3E}">
        <p14:creationId xmlns:p14="http://schemas.microsoft.com/office/powerpoint/2010/main" val="6354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 uiExpand="1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3200" y="3140968"/>
            <a:ext cx="6858000" cy="897632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Vitesse des déplacements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95600" y="4267200"/>
            <a:ext cx="7272808" cy="1538064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Accélération au 20</a:t>
            </a:r>
            <a:r>
              <a:rPr lang="fr-FR" sz="2400" baseline="30000" dirty="0"/>
              <a:t>ème</a:t>
            </a:r>
            <a:r>
              <a:rPr lang="fr-FR" sz="2400" dirty="0"/>
              <a:t> siècle, </a:t>
            </a:r>
          </a:p>
          <a:p>
            <a:pPr algn="ctr"/>
            <a:r>
              <a:rPr lang="fr-FR" sz="2400" dirty="0"/>
              <a:t>ralentissement au 21</a:t>
            </a:r>
            <a:r>
              <a:rPr lang="fr-FR" sz="2400" baseline="30000" dirty="0"/>
              <a:t>ème</a:t>
            </a:r>
            <a:r>
              <a:rPr lang="fr-FR" sz="2400" dirty="0"/>
              <a:t> 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271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Mobilités : quelles variables clés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2743200" cy="365760"/>
          </a:xfrm>
        </p:spPr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14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423592" y="63621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Schéma de quelques caractéristiques des déplacements </a:t>
            </a:r>
          </a:p>
          <a:p>
            <a:pPr algn="ctr"/>
            <a:r>
              <a:rPr lang="fr-FR" sz="1400" b="1" dirty="0">
                <a:solidFill>
                  <a:srgbClr val="0070C0"/>
                </a:solidFill>
              </a:rPr>
              <a:t>et leur évolution historique depuis 1800</a:t>
            </a:r>
          </a:p>
        </p:txBody>
      </p:sp>
      <p:sp>
        <p:nvSpPr>
          <p:cNvPr id="20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052000" y="4757570"/>
            <a:ext cx="2160000" cy="1080000"/>
          </a:xfrm>
          <a:prstGeom prst="roundRect">
            <a:avLst/>
          </a:prstGeom>
          <a:solidFill>
            <a:srgbClr val="C0504D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Demande de transport </a:t>
            </a:r>
          </a:p>
          <a:p>
            <a:pPr algn="ctr"/>
            <a:r>
              <a:rPr lang="fr-FR" b="1" dirty="0"/>
              <a:t>(km/jour/</a:t>
            </a:r>
            <a:r>
              <a:rPr lang="fr-FR" b="1" dirty="0" err="1"/>
              <a:t>hab</a:t>
            </a:r>
            <a:r>
              <a:rPr lang="fr-FR" b="1" dirty="0"/>
              <a:t>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790635" y="2472412"/>
            <a:ext cx="2160000" cy="1080000"/>
          </a:xfrm>
          <a:prstGeom prst="roundRect">
            <a:avLst/>
          </a:prstGeom>
          <a:solidFill>
            <a:srgbClr val="FFCC66"/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Temps de transport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(h/jour/</a:t>
            </a:r>
            <a:r>
              <a:rPr lang="fr-FR" b="1" dirty="0" err="1">
                <a:solidFill>
                  <a:schemeClr val="tx1"/>
                </a:solidFill>
              </a:rPr>
              <a:t>hab</a:t>
            </a:r>
            <a:r>
              <a:rPr lang="fr-FR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320376" y="2472412"/>
            <a:ext cx="2160000" cy="108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Nombre de trajets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(trajets/jour/</a:t>
            </a:r>
            <a:r>
              <a:rPr lang="fr-FR" b="1" dirty="0" err="1">
                <a:solidFill>
                  <a:schemeClr val="tx1"/>
                </a:solidFill>
              </a:rPr>
              <a:t>hab</a:t>
            </a:r>
            <a:r>
              <a:rPr lang="fr-FR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Flèche courbée vers le haut 5"/>
          <p:cNvSpPr/>
          <p:nvPr/>
        </p:nvSpPr>
        <p:spPr>
          <a:xfrm rot="3539856">
            <a:off x="3197693" y="4342612"/>
            <a:ext cx="1937333" cy="665794"/>
          </a:xfrm>
          <a:prstGeom prst="curved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e haut 13"/>
          <p:cNvSpPr/>
          <p:nvPr/>
        </p:nvSpPr>
        <p:spPr>
          <a:xfrm rot="7489220" flipV="1">
            <a:off x="7144846" y="4383137"/>
            <a:ext cx="1937333" cy="584744"/>
          </a:xfrm>
          <a:prstGeom prst="curved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e haut 14"/>
          <p:cNvSpPr/>
          <p:nvPr/>
        </p:nvSpPr>
        <p:spPr>
          <a:xfrm flipH="1" flipV="1">
            <a:off x="4904308" y="1964016"/>
            <a:ext cx="2487837" cy="436268"/>
          </a:xfrm>
          <a:prstGeom prst="curved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5728" y="4659577"/>
            <a:ext cx="151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Vitesse des déplacements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72599" y="1517210"/>
            <a:ext cx="1591059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Temps / trajet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28828" y="4659577"/>
            <a:ext cx="151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Distance des déplacements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988439" y="2068404"/>
            <a:ext cx="176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≈ stable, 1h/jour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736991" y="2068404"/>
            <a:ext cx="132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≈ stable, 3-4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434248" y="5867980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En</a:t>
            </a:r>
            <a:r>
              <a:rPr lang="fr-FR" dirty="0">
                <a:latin typeface="Calibri"/>
              </a:rPr>
              <a:t> ↑</a:t>
            </a:r>
            <a:r>
              <a:rPr lang="fr-FR" dirty="0"/>
              <a:t>, x10-12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628829" y="5324342"/>
            <a:ext cx="149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</a:t>
            </a:r>
            <a:r>
              <a:rPr lang="fr-FR" dirty="0">
                <a:latin typeface="Calibri"/>
              </a:rPr>
              <a:t> ↑</a:t>
            </a:r>
            <a:r>
              <a:rPr lang="fr-FR" dirty="0"/>
              <a:t>, x10-12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135729" y="5333634"/>
            <a:ext cx="15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</a:t>
            </a:r>
            <a:r>
              <a:rPr lang="fr-FR" dirty="0">
                <a:latin typeface="Calibri"/>
              </a:rPr>
              <a:t> ↑</a:t>
            </a:r>
            <a:r>
              <a:rPr lang="fr-FR" dirty="0"/>
              <a:t>, x10-12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882190" y="1157170"/>
            <a:ext cx="253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≈ stable, 15-20 min/trajet</a:t>
            </a:r>
          </a:p>
        </p:txBody>
      </p:sp>
    </p:spTree>
    <p:extLst>
      <p:ext uri="{BB962C8B-B14F-4D97-AF65-F5344CB8AC3E}">
        <p14:creationId xmlns:p14="http://schemas.microsoft.com/office/powerpoint/2010/main" val="2164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  <p:bldP spid="6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152400"/>
            <a:ext cx="972108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3 déterminants : report modal, infrastructures, vitesse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dirty="0" err="1"/>
              <a:t>Ecoclim</a:t>
            </a:r>
            <a:r>
              <a:rPr lang="fr-FR" dirty="0"/>
              <a:t> 09/06/2022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15</a:t>
            </a:fld>
            <a:endParaRPr lang="fr-FR" dirty="0"/>
          </a:p>
        </p:txBody>
      </p:sp>
      <p:sp>
        <p:nvSpPr>
          <p:cNvPr id="9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365760"/>
          </a:xfrm>
          <a:prstGeom prst="rect">
            <a:avLst/>
          </a:prstGeom>
        </p:spPr>
        <p:txBody>
          <a:bodyPr vert="horz" anchor="t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Sources : CITEPA, ONISR</a:t>
            </a:r>
            <a:endParaRPr lang="fr-FR" u="sng" dirty="0">
              <a:solidFill>
                <a:srgbClr val="0000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5805264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Déterminants de l’évolution de la vitesse des déplacements de 1960 à 2017</a:t>
            </a:r>
          </a:p>
          <a:p>
            <a:pPr algn="ctr"/>
            <a:r>
              <a:rPr lang="fr-FR" sz="1300" dirty="0">
                <a:solidFill>
                  <a:srgbClr val="0070C0"/>
                </a:solidFill>
              </a:rPr>
              <a:t>Part du temps de transport par mode (gauche), des modes routiers individuels par réseau (milieu), et évolution de la vitesse pratiquée sans obstacle selon la vitesse limite (droite)</a:t>
            </a:r>
          </a:p>
        </p:txBody>
      </p:sp>
      <p:graphicFrame>
        <p:nvGraphicFramePr>
          <p:cNvPr id="17" name="Graphique 16"/>
          <p:cNvGraphicFramePr>
            <a:graphicFrameLocks/>
          </p:cNvGraphicFramePr>
          <p:nvPr/>
        </p:nvGraphicFramePr>
        <p:xfrm>
          <a:off x="271201" y="1440000"/>
          <a:ext cx="37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/>
          <p:cNvGraphicFramePr>
            <a:graphicFrameLocks/>
          </p:cNvGraphicFramePr>
          <p:nvPr/>
        </p:nvGraphicFramePr>
        <p:xfrm>
          <a:off x="4192111" y="1440000"/>
          <a:ext cx="37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phique 20"/>
          <p:cNvGraphicFramePr>
            <a:graphicFrameLocks/>
          </p:cNvGraphicFramePr>
          <p:nvPr/>
        </p:nvGraphicFramePr>
        <p:xfrm>
          <a:off x="8113021" y="1440000"/>
          <a:ext cx="37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9936000" y="1988840"/>
            <a:ext cx="0" cy="3456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9689779" y="1717230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17372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19" grpId="0">
        <p:bldAsOne/>
      </p:bldGraphic>
      <p:bldGraphic spid="21" grpId="0">
        <p:bldAsOne/>
      </p:bldGraphic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b="1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CO</a:t>
            </a:r>
            <a:r>
              <a:rPr lang="fr-FR" sz="2800" b="1" baseline="-250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2</a:t>
            </a:r>
            <a:r>
              <a:rPr lang="fr-FR" sz="2800" b="1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, demande et vitesse </a:t>
            </a:r>
            <a:r>
              <a:rPr lang="fr-FR" sz="20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(passé + SNBC)</a:t>
            </a:r>
            <a:endParaRPr lang="fr-FR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16</a:t>
            </a:fld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524000" y="5805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Evolution de la vitesse moyenne, de la demande et des émissions individuelles de 1960 à 2050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(périmètre Métropole ; voyageurs avec 60% VUL ; CO</a:t>
            </a:r>
            <a:r>
              <a:rPr lang="fr-FR" sz="1400" baseline="-25000" dirty="0">
                <a:solidFill>
                  <a:srgbClr val="0070C0"/>
                </a:solidFill>
              </a:rPr>
              <a:t>2</a:t>
            </a:r>
            <a:r>
              <a:rPr lang="fr-FR" sz="1400" dirty="0">
                <a:solidFill>
                  <a:srgbClr val="0070C0"/>
                </a:solidFill>
              </a:rPr>
              <a:t> biomasse inclus ; trajectoire 2015-2050 SNBC)</a:t>
            </a:r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1" u="sng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7032000" y="2420888"/>
            <a:ext cx="0" cy="2988016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032000" y="2420888"/>
            <a:ext cx="0" cy="2988016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59821"/>
              </p:ext>
            </p:extLst>
          </p:nvPr>
        </p:nvGraphicFramePr>
        <p:xfrm>
          <a:off x="2496000" y="14400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032000" y="2420888"/>
            <a:ext cx="0" cy="2988016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076984"/>
              </p:ext>
            </p:extLst>
          </p:nvPr>
        </p:nvGraphicFramePr>
        <p:xfrm>
          <a:off x="2496000" y="14400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id="{F6F5D6E3-AD75-40D3-9FC2-B82682932582}"/>
              </a:ext>
            </a:extLst>
          </p:cNvPr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4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p223</a:t>
            </a:r>
          </a:p>
        </p:txBody>
      </p:sp>
    </p:spTree>
    <p:extLst>
      <p:ext uri="{BB962C8B-B14F-4D97-AF65-F5344CB8AC3E}">
        <p14:creationId xmlns:p14="http://schemas.microsoft.com/office/powerpoint/2010/main" val="294144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  <p:bldGraphic spid="12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3200" y="2924944"/>
            <a:ext cx="6858000" cy="12241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Sur </a:t>
            </a:r>
            <a:r>
              <a:rPr lang="en-US" dirty="0" err="1"/>
              <a:t>quels</a:t>
            </a:r>
            <a:r>
              <a:rPr lang="en-US" dirty="0"/>
              <a:t> leviers </a:t>
            </a:r>
            <a:r>
              <a:rPr lang="en-US" dirty="0" err="1"/>
              <a:t>compter</a:t>
            </a:r>
            <a:r>
              <a:rPr lang="en-US" dirty="0"/>
              <a:t> ?</a:t>
            </a:r>
            <a:br>
              <a:rPr lang="en-US" dirty="0"/>
            </a:b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politiques</a:t>
            </a:r>
            <a:r>
              <a:rPr lang="en-US" dirty="0"/>
              <a:t> </a:t>
            </a:r>
            <a:r>
              <a:rPr lang="en-US" dirty="0" err="1"/>
              <a:t>publiques</a:t>
            </a:r>
            <a:r>
              <a:rPr lang="en-US" dirty="0"/>
              <a:t>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19400" y="4267200"/>
            <a:ext cx="6781800" cy="1538064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Principaux enseignements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53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Méthodologie d’évaluation des 5 leviers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18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605534" y="1196752"/>
            <a:ext cx="9594922" cy="489654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L’évaluation temporelle des leviers</a:t>
            </a:r>
            <a:endParaRPr lang="fr-FR" sz="20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Les tendances passées ; Les potentiels futurs ; L’état actuel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L’analyse des émissions de manière plus large</a:t>
            </a:r>
            <a:endParaRPr lang="fr-FR" sz="2000" dirty="0">
              <a:solidFill>
                <a:srgbClr val="464653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464653"/>
                </a:solidFill>
              </a:rPr>
              <a:t>Les interactions entre les facteurs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464653"/>
                </a:solidFill>
              </a:rPr>
              <a:t>L’analyse en cycle de vie (ACV)</a:t>
            </a:r>
            <a:endParaRPr lang="fr-FR" sz="2000" dirty="0"/>
          </a:p>
          <a:p>
            <a:pPr marL="0" indent="0">
              <a:spcBef>
                <a:spcPts val="12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Les coûts et bénéfices sociétaux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L’impact sur les autres externalités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Facilité et coûts de mise en œuvre </a:t>
            </a: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50165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09668"/>
              </p:ext>
            </p:extLst>
          </p:nvPr>
        </p:nvGraphicFramePr>
        <p:xfrm>
          <a:off x="1271464" y="4149424"/>
          <a:ext cx="9374224" cy="2572687"/>
        </p:xfrm>
        <a:graphic>
          <a:graphicData uri="http://schemas.openxmlformats.org/drawingml/2006/table">
            <a:tbl>
              <a:tblPr firstRow="1" firstCol="1" bandRow="1"/>
              <a:tblGrid>
                <a:gridCol w="2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32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75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567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75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756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1895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7378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246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468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Impact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Demande de T.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Report modal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Efficacité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Ener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Intensité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Carb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Positif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Densification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Etalement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Télétravail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Commerce proximité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Prod. &amp; conso. locales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 Bus et cars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 Train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 Vélo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Avion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Voiture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 Fret fer. et fluvial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Poids-lourds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Covoiturage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Autopartage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 Poids-lourds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↓ poids véhicules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↓ vit. axes rapides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↓ vitesse en ville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Ecoconduite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Progrès moteur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Electrique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Agrocarburants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GNV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BioGNV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Hydrogène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Taxe carbone</a:t>
                      </a:r>
                      <a:endParaRPr lang="fr-FR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Sobriété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Technologie</a:t>
                      </a:r>
                      <a:endParaRPr lang="fr-FR" sz="13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Neutre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Négatif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Incertain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39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EMISSIONS GES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8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EXTERNALITES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8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FACILITE / COÛTS</a:t>
                      </a:r>
                      <a:endParaRPr lang="fr-FR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fr-FR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68653"/>
              </p:ext>
            </p:extLst>
          </p:nvPr>
        </p:nvGraphicFramePr>
        <p:xfrm>
          <a:off x="609600" y="1485880"/>
          <a:ext cx="10972787" cy="4175368"/>
        </p:xfrm>
        <a:graphic>
          <a:graphicData uri="http://schemas.openxmlformats.org/drawingml/2006/table">
            <a:tbl>
              <a:tblPr/>
              <a:tblGrid>
                <a:gridCol w="298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0909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662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0909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0909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590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Demande de 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modal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rempli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Intensité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Densification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Etalement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Télétravail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Commerce proximité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Prod. &amp; conso. locales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Bus et cars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Train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Vélo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Avion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Voiture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Fret fer. et fluvial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Covoiturage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Autopartage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poids véhicules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vit. axes rapides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vitesse en ville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Ecoconduite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Progrès moteur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Electrique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Agrocarburants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GNV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BioGNV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Hydrogène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 carbone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Sobriété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Négatif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Incertain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66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Demande de transport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modal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Taux de remplissage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énergétique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Intensité carbone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52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Emissions indirectes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Interactions et effets rebonds entre les mesures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19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24000" y="57140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Principales évolutions suggérées pour la transition énergétique, et leurs interactions avec les autres facteurs </a:t>
            </a:r>
            <a:r>
              <a:rPr lang="fr-FR" sz="1400" dirty="0">
                <a:solidFill>
                  <a:srgbClr val="0070C0"/>
                </a:solidFill>
              </a:rPr>
              <a:t>(en rouge, les principales mesures favorisées par le passé)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94888" y="6093297"/>
            <a:ext cx="190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</a:rPr>
              <a:t>GNV = gaz naturel véhicule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0000" y="1765103"/>
            <a:ext cx="612000" cy="388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12000" y="1765103"/>
            <a:ext cx="288000" cy="388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8000" y="1765103"/>
            <a:ext cx="288000" cy="388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00000" y="1765103"/>
            <a:ext cx="288000" cy="388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06000" y="1765103"/>
            <a:ext cx="288000" cy="38880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62000" y="1765103"/>
            <a:ext cx="612000" cy="3888000"/>
          </a:xfrm>
          <a:prstGeom prst="rect">
            <a:avLst/>
          </a:prstGeom>
          <a:noFill/>
          <a:ln w="5715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3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ique 16"/>
          <p:cNvGraphicFramePr>
            <a:graphicFrameLocks/>
          </p:cNvGraphicFramePr>
          <p:nvPr/>
        </p:nvGraphicFramePr>
        <p:xfrm>
          <a:off x="1596000" y="1296000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Objectif neutralité </a:t>
            </a: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carbone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2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000631" y="6012001"/>
            <a:ext cx="821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Comparaison des objectifs et trajectoires de Facteur 4 et neutralité carbone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72" name="ZoneTexte 9"/>
          <p:cNvSpPr txBox="1"/>
          <p:nvPr/>
        </p:nvSpPr>
        <p:spPr>
          <a:xfrm rot="426786">
            <a:off x="7798005" y="5486282"/>
            <a:ext cx="2084225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b="1" kern="0" dirty="0">
                <a:solidFill>
                  <a:srgbClr val="00B050"/>
                </a:solidFill>
                <a:latin typeface="Calibri"/>
              </a:rPr>
              <a:t>UTCF + CSC </a:t>
            </a:r>
          </a:p>
          <a:p>
            <a:pPr algn="ctr">
              <a:defRPr/>
            </a:pPr>
            <a:r>
              <a:rPr lang="fr-FR" kern="0" dirty="0">
                <a:solidFill>
                  <a:srgbClr val="00B050"/>
                </a:solidFill>
                <a:latin typeface="Calibri"/>
              </a:rPr>
              <a:t>(captage et stockage du carbone)</a:t>
            </a:r>
          </a:p>
        </p:txBody>
      </p:sp>
      <p:sp>
        <p:nvSpPr>
          <p:cNvPr id="73" name="ZoneTexte 10"/>
          <p:cNvSpPr txBox="1"/>
          <p:nvPr/>
        </p:nvSpPr>
        <p:spPr>
          <a:xfrm rot="2562595">
            <a:off x="8556702" y="3828128"/>
            <a:ext cx="94769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b="1" kern="0" dirty="0">
                <a:solidFill>
                  <a:srgbClr val="FF6600"/>
                </a:solidFill>
                <a:latin typeface="Calibri"/>
              </a:rPr>
              <a:t>Scénario ZEN</a:t>
            </a:r>
            <a:endParaRPr lang="fr-FR" kern="0" dirty="0">
              <a:solidFill>
                <a:srgbClr val="FF6600"/>
              </a:solidFill>
              <a:latin typeface="Calibri"/>
            </a:endParaRPr>
          </a:p>
        </p:txBody>
      </p:sp>
      <p:sp>
        <p:nvSpPr>
          <p:cNvPr id="76" name="ZoneTexte 6"/>
          <p:cNvSpPr txBox="1"/>
          <p:nvPr/>
        </p:nvSpPr>
        <p:spPr>
          <a:xfrm>
            <a:off x="6816080" y="3975614"/>
            <a:ext cx="878262" cy="2645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b="1" kern="0" dirty="0">
                <a:solidFill>
                  <a:srgbClr val="373D54"/>
                </a:solidFill>
                <a:latin typeface="Calibri"/>
              </a:rPr>
              <a:t>= 31 % total</a:t>
            </a:r>
          </a:p>
        </p:txBody>
      </p:sp>
      <p:sp>
        <p:nvSpPr>
          <p:cNvPr id="78" name="ZoneTexte 16"/>
          <p:cNvSpPr txBox="1"/>
          <p:nvPr/>
        </p:nvSpPr>
        <p:spPr>
          <a:xfrm>
            <a:off x="10175996" y="5587101"/>
            <a:ext cx="372218" cy="26161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b="1" kern="0" dirty="0">
                <a:solidFill>
                  <a:schemeClr val="bg1"/>
                </a:solidFill>
                <a:latin typeface="Calibri"/>
              </a:rPr>
              <a:t>-82</a:t>
            </a:r>
          </a:p>
        </p:txBody>
      </p:sp>
      <p:sp>
        <p:nvSpPr>
          <p:cNvPr id="79" name="ZoneTexte 17"/>
          <p:cNvSpPr txBox="1"/>
          <p:nvPr/>
        </p:nvSpPr>
        <p:spPr>
          <a:xfrm>
            <a:off x="10261084" y="5051469"/>
            <a:ext cx="309700" cy="276999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200" b="1" kern="0" dirty="0">
                <a:solidFill>
                  <a:sysClr val="window" lastClr="FFFFFF"/>
                </a:solidFill>
                <a:latin typeface="Calibri"/>
              </a:rPr>
              <a:t>-2</a:t>
            </a:r>
          </a:p>
        </p:txBody>
      </p:sp>
      <p:sp>
        <p:nvSpPr>
          <p:cNvPr id="80" name="ZoneTexte 18"/>
          <p:cNvSpPr txBox="1"/>
          <p:nvPr/>
        </p:nvSpPr>
        <p:spPr>
          <a:xfrm>
            <a:off x="10219246" y="4555461"/>
            <a:ext cx="328936" cy="26161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b="1" kern="0" dirty="0">
                <a:solidFill>
                  <a:sysClr val="window" lastClr="FFFFFF"/>
                </a:solidFill>
                <a:latin typeface="Calibri"/>
              </a:rPr>
              <a:t>80</a:t>
            </a:r>
          </a:p>
        </p:txBody>
      </p:sp>
      <p:sp>
        <p:nvSpPr>
          <p:cNvPr id="82" name="ZoneTexte 6"/>
          <p:cNvSpPr txBox="1"/>
          <p:nvPr/>
        </p:nvSpPr>
        <p:spPr>
          <a:xfrm>
            <a:off x="7374710" y="2107508"/>
            <a:ext cx="406694" cy="2645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b="1" kern="0" dirty="0">
                <a:solidFill>
                  <a:schemeClr val="bg1"/>
                </a:solidFill>
                <a:latin typeface="Calibri"/>
              </a:rPr>
              <a:t>441</a:t>
            </a:r>
          </a:p>
        </p:txBody>
      </p:sp>
      <p:sp>
        <p:nvSpPr>
          <p:cNvPr id="15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Sources : à partir des données </a:t>
            </a:r>
            <a:r>
              <a:rPr lang="fr-FR" dirty="0">
                <a:hlinkClick r:id="rId3"/>
              </a:rPr>
              <a:t>CITEPA</a:t>
            </a:r>
            <a:r>
              <a:rPr lang="fr-FR" dirty="0"/>
              <a:t>, </a:t>
            </a:r>
            <a:r>
              <a:rPr lang="fr-FR" dirty="0">
                <a:hlinkClick r:id="rId4"/>
              </a:rPr>
              <a:t>MTES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72" grpId="0"/>
      <p:bldP spid="73" grpId="0"/>
      <p:bldP spid="76" grpId="0"/>
      <p:bldP spid="78" grpId="0" animBg="1"/>
      <p:bldP spid="79" grpId="0" animBg="1"/>
      <p:bldP spid="80" grpId="0" animBg="1"/>
      <p:bldP spid="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Impacts sur les autres externalités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20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27448" y="635635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Principales évolutions suggérées pour la transition énergétique des transports, et leurs externalités</a:t>
            </a:r>
            <a:endParaRPr lang="fr-FR" sz="1400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09600" y="1201198"/>
          <a:ext cx="10972800" cy="5124937"/>
        </p:xfrm>
        <a:graphic>
          <a:graphicData uri="http://schemas.openxmlformats.org/drawingml/2006/table">
            <a:tbl>
              <a:tblPr/>
              <a:tblGrid>
                <a:gridCol w="298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662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137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Demande de 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modal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Intensité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Densification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Etalement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Télétravail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Commerce proximité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Prod. &amp; conso. locales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Bus et cars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Train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Vélo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Avion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Voiture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Fret fer. et fluvial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Covoiturage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Autopartage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poids véhicules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vit. axes rapides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vitesse en ville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Ecoconduite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Progrès moteur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Electrique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Agrocarburants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GNV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BioGNV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Hydrogène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 carbone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Sobriété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Négatif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Incertain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3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EXTERNALITES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Energies fossiles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 d'énergie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Pollution atmosphérique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impacts env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Métaux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Congestion routière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 d'espace / Biodiversité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Accidentologie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Sédentarité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Dépendance automobile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Inégalités territoriales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Inégalités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7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Résilience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0962000" y="1465200"/>
            <a:ext cx="612000" cy="4842000"/>
          </a:xfrm>
          <a:prstGeom prst="rect">
            <a:avLst/>
          </a:prstGeom>
          <a:noFill/>
          <a:ln w="5715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Facilité et coûts de mise en œuvre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21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24000" y="636158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Principales évolutions suggérées, leurs facilité ou coûts de mise en œuvre (qualitatif)</a:t>
            </a:r>
            <a:endParaRPr lang="fr-FR" sz="14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221249"/>
              </p:ext>
            </p:extLst>
          </p:nvPr>
        </p:nvGraphicFramePr>
        <p:xfrm>
          <a:off x="609600" y="1196756"/>
          <a:ext cx="10972792" cy="5106849"/>
        </p:xfrm>
        <a:graphic>
          <a:graphicData uri="http://schemas.openxmlformats.org/drawingml/2006/table">
            <a:tbl>
              <a:tblPr/>
              <a:tblGrid>
                <a:gridCol w="298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9805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662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0909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455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Demande de 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 modal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Efficacité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Intensité </a:t>
                      </a:r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Densification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Etalement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Télétravail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Commerce proximité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Prod. &amp; conso. locales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Bus et cars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Train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Vélo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Avion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Voiture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Fret fer. et fluvial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Covoiturage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Autopartage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 Poids-lourds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poids véhicules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vit. axes rapides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 vitesse en ville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Ecoconduite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Progrès moteur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Electrique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Agrocarburants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GNV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BioGNV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Hydrogène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 carbone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Sobriété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Négatif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Incertain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FACILITE / COÛTS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Tendanciel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Rapidité mise en œuvre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Coût politiques publiques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Coût usagers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Acceptabilité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Chgmts comportements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Temps de transport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Distance / Accessibilité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5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62000" y="1448768"/>
            <a:ext cx="612000" cy="4860000"/>
          </a:xfrm>
          <a:prstGeom prst="rect">
            <a:avLst/>
          </a:prstGeom>
          <a:noFill/>
          <a:ln w="5715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Principaux enseignements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22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605536" y="1365746"/>
            <a:ext cx="10972800" cy="5087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1) Le lien historique fort entre vitesse, distances et CO</a:t>
            </a:r>
            <a:r>
              <a:rPr lang="fr-FR" sz="22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Temps de transport proches d’1 h/jour en moyenne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Faible découplage entre les kilomètres parcourus et les émissions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2) Un plafonnement de ces 3 variables au début des années 2000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464653"/>
                </a:solidFill>
              </a:rPr>
              <a:t>Saturation / pic de la vitesse moyenne début 2000 : saturation de la diffusion de l’automobile, radars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Faible effet des politiques publiques environnementales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3) Un fort découplage entre demande et CO</a:t>
            </a:r>
            <a:r>
              <a:rPr lang="fr-FR" sz="22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 prévu d’ici 2050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Voyageurs : passage de -0,5 %/an de CO</a:t>
            </a:r>
            <a:r>
              <a:rPr lang="fr-FR" sz="2000" baseline="-25000" dirty="0"/>
              <a:t>2</a:t>
            </a:r>
            <a:r>
              <a:rPr lang="fr-FR" sz="2000" dirty="0"/>
              <a:t>/km à -3,8 %/an sur 2015-2030 ; fort retard depuis 2015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2 leviers majeurs dans la SNBC et les autres scénarios : efficacité énergétique et intensité carbone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2200" b="1" dirty="0">
                <a:solidFill>
                  <a:schemeClr val="accent1">
                    <a:lumMod val="50000"/>
                  </a:schemeClr>
                </a:solidFill>
              </a:rPr>
              <a:t>4) Technologie ET sobriété, des évolutions fortes à combiner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/>
              <a:t>La sobriété permettrait de diviser par 2 les consommations d’énergie par rapport au tendanciel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464653"/>
                </a:solidFill>
              </a:rPr>
              <a:t>De nombreuses mesures de transition énergétique vont dans le sens d’un ralentissement</a:t>
            </a:r>
            <a:endParaRPr lang="fr-FR" sz="2000" dirty="0"/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50165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3287688" y="6356350"/>
            <a:ext cx="5112568" cy="50165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Contact : </a:t>
            </a:r>
            <a:r>
              <a:rPr lang="fr-FR" dirty="0">
                <a:hlinkClick r:id="rId3"/>
              </a:rPr>
              <a:t>aurelien.bigo@hotmail.fr</a:t>
            </a:r>
            <a:endParaRPr lang="fr-FR" dirty="0"/>
          </a:p>
          <a:p>
            <a:pPr algn="ctr"/>
            <a:r>
              <a:rPr lang="fr-FR" dirty="0"/>
              <a:t>Lien vers les </a:t>
            </a:r>
            <a:r>
              <a:rPr lang="fr-FR" dirty="0">
                <a:hlinkClick r:id="rId4"/>
              </a:rPr>
              <a:t>documents de thèse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18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Le potentiel inexploité des modes intermédiaires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Ecoclim 09/06/2022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23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pic>
        <p:nvPicPr>
          <p:cNvPr id="1026" name="Picture 2" descr="Présentation des modes de déplacement alternatifs à la voi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90" y="1315913"/>
            <a:ext cx="7078708" cy="493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2495600" y="6356350"/>
            <a:ext cx="6552728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fr-FR" dirty="0"/>
              <a:t>Article avec Frédéric </a:t>
            </a:r>
            <a:r>
              <a:rPr lang="fr-FR" dirty="0" err="1"/>
              <a:t>Héran</a:t>
            </a:r>
            <a:r>
              <a:rPr lang="fr-FR" dirty="0"/>
              <a:t> : </a:t>
            </a:r>
          </a:p>
          <a:p>
            <a:pPr algn="ctr" fontAlgn="base"/>
            <a:r>
              <a:rPr lang="fr-FR" dirty="0">
                <a:hlinkClick r:id="rId4"/>
              </a:rPr>
              <a:t>Malus poids, émissions de CO₂ : intéressons-nous enfin aux véhicules intermédiaires !</a:t>
            </a:r>
            <a:br>
              <a:rPr lang="fr-FR" b="1" dirty="0"/>
            </a:br>
            <a:endParaRPr lang="fr-FR" dirty="0"/>
          </a:p>
          <a:p>
            <a:pPr algn="ctr"/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16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Objectif décarbonation à 2050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00631" y="5805265"/>
            <a:ext cx="821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Emissions des transports depuis 1960, et objectif de décarbonation des transports d’ici 2050</a:t>
            </a:r>
            <a:endParaRPr lang="fr-FR" sz="1400" dirty="0">
              <a:solidFill>
                <a:srgbClr val="0070C0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/>
        </p:nvGraphicFramePr>
        <p:xfrm>
          <a:off x="2496000" y="1440000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Sources : à partir des données </a:t>
            </a:r>
            <a:r>
              <a:rPr lang="fr-FR" dirty="0">
                <a:hlinkClick r:id="rId4"/>
              </a:rPr>
              <a:t>CITEPA</a:t>
            </a:r>
            <a:r>
              <a:rPr lang="fr-FR" dirty="0"/>
              <a:t>, </a:t>
            </a:r>
            <a:r>
              <a:rPr lang="fr-FR" dirty="0">
                <a:hlinkClick r:id="rId5"/>
              </a:rPr>
              <a:t>MTES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6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5 leviers pour décarboner les transports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  <a:latin typeface="Gill Sans MT"/>
              </a:rPr>
              <a:t>Ecoclim 09/06/2022</a:t>
            </a:r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>
                <a:solidFill>
                  <a:srgbClr val="464653"/>
                </a:solidFill>
                <a:latin typeface="Gill Sans MT"/>
              </a:rPr>
              <a:pPr/>
              <a:t>4</a:t>
            </a:fld>
            <a:endParaRPr lang="fr-FR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783632" y="6356351"/>
            <a:ext cx="6336704" cy="50165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>
              <a:solidFill>
                <a:srgbClr val="464653"/>
              </a:solidFill>
              <a:latin typeface="Gill Sans MT"/>
            </a:endParaRPr>
          </a:p>
        </p:txBody>
      </p:sp>
      <p:pic>
        <p:nvPicPr>
          <p:cNvPr id="27" name="Image 26" descr="Afficher l'image d'origin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22618" y="3170768"/>
            <a:ext cx="1484623" cy="14701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9064" y="3219973"/>
            <a:ext cx="965970" cy="1371784"/>
          </a:xfrm>
          <a:prstGeom prst="rect">
            <a:avLst/>
          </a:prstGeom>
        </p:spPr>
      </p:pic>
      <p:pic>
        <p:nvPicPr>
          <p:cNvPr id="29" name="Image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5208" y="3251550"/>
            <a:ext cx="1872208" cy="1308631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1055440" y="2185820"/>
            <a:ext cx="1217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3C3732">
                    <a:lumMod val="75000"/>
                  </a:srgbClr>
                </a:solidFill>
                <a:latin typeface="Gill Sans MT"/>
              </a:rPr>
              <a:t>CO</a:t>
            </a:r>
            <a:r>
              <a:rPr lang="fr-FR" sz="2800" b="1" baseline="-25000" dirty="0">
                <a:solidFill>
                  <a:srgbClr val="3C3732">
                    <a:lumMod val="75000"/>
                  </a:srgbClr>
                </a:solidFill>
                <a:latin typeface="Gill Sans MT"/>
              </a:rPr>
              <a:t>2</a:t>
            </a:r>
            <a:r>
              <a:rPr lang="fr-FR" sz="2800" b="1" dirty="0">
                <a:solidFill>
                  <a:srgbClr val="3C3732">
                    <a:lumMod val="75000"/>
                  </a:srgbClr>
                </a:solidFill>
                <a:latin typeface="Gill Sans MT"/>
              </a:rPr>
              <a:t> 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4451" y="1916952"/>
            <a:ext cx="1584000" cy="1080000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Gill Sans MT"/>
              </a:rPr>
              <a:t>Demande de transport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08690" y="1916952"/>
            <a:ext cx="1584000" cy="108000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3C3732"/>
                </a:solidFill>
                <a:latin typeface="Gill Sans MT"/>
              </a:rPr>
              <a:t>Report modal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72929" y="1916952"/>
            <a:ext cx="1584000" cy="108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3C3732"/>
                </a:solidFill>
                <a:latin typeface="Gill Sans MT"/>
              </a:rPr>
              <a:t>Taux de remplissage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37168" y="1916952"/>
            <a:ext cx="1584000" cy="1080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3C3732"/>
                </a:solidFill>
                <a:latin typeface="Gill Sans MT"/>
              </a:rPr>
              <a:t>Efficacité énergétique des véhicules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401408" y="1916952"/>
            <a:ext cx="1584000" cy="1080000"/>
          </a:xfrm>
          <a:prstGeom prst="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Gill Sans MT"/>
              </a:rPr>
              <a:t>Intensité carbone de l’énergie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9152057" y="224327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C3732"/>
                </a:solidFill>
                <a:latin typeface="Gill Sans MT"/>
              </a:rPr>
              <a:t>x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386942" y="224327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C3732"/>
                </a:solidFill>
                <a:latin typeface="Gill Sans MT"/>
              </a:rPr>
              <a:t>x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621827" y="224327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C3732"/>
                </a:solidFill>
                <a:latin typeface="Gill Sans MT"/>
              </a:rPr>
              <a:t>x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856712" y="224327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C3732"/>
                </a:solidFill>
                <a:latin typeface="Gill Sans MT"/>
              </a:rPr>
              <a:t>x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4CFCCD4-5AB5-1490-5E47-0DBA6DED573A}"/>
              </a:ext>
            </a:extLst>
          </p:cNvPr>
          <p:cNvGrpSpPr/>
          <p:nvPr/>
        </p:nvGrpSpPr>
        <p:grpSpPr>
          <a:xfrm>
            <a:off x="4438488" y="3183674"/>
            <a:ext cx="924404" cy="1444382"/>
            <a:chOff x="4547929" y="3214943"/>
            <a:chExt cx="782188" cy="1222169"/>
          </a:xfrm>
        </p:grpSpPr>
        <p:pic>
          <p:nvPicPr>
            <p:cNvPr id="40" name="Picture 7" descr="Afficher l'image d'origin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7929" y="3934940"/>
              <a:ext cx="782188" cy="502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2" descr="Afficher l'image d'origin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3928" y="3214943"/>
              <a:ext cx="693056" cy="69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87" y="3223401"/>
            <a:ext cx="1364928" cy="136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ZoneTexte 42"/>
          <p:cNvSpPr txBox="1"/>
          <p:nvPr/>
        </p:nvSpPr>
        <p:spPr>
          <a:xfrm>
            <a:off x="1524000" y="583267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Gill Sans MT"/>
              </a:rPr>
              <a:t>Les 5 leviers </a:t>
            </a:r>
            <a:r>
              <a:rPr lang="en-US" sz="1400" b="1" dirty="0">
                <a:solidFill>
                  <a:srgbClr val="0070C0"/>
                </a:solidFill>
              </a:rPr>
              <a:t>de la </a:t>
            </a:r>
            <a:r>
              <a:rPr lang="en-US" sz="1400" b="1" dirty="0" err="1">
                <a:solidFill>
                  <a:srgbClr val="0070C0"/>
                </a:solidFill>
              </a:rPr>
              <a:t>stratégie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nationale</a:t>
            </a:r>
            <a:r>
              <a:rPr lang="en-US" sz="1400" b="1" dirty="0">
                <a:solidFill>
                  <a:srgbClr val="0070C0"/>
                </a:solidFill>
              </a:rPr>
              <a:t> bas-</a:t>
            </a:r>
            <a:r>
              <a:rPr lang="en-US" sz="1400" b="1" dirty="0" err="1">
                <a:solidFill>
                  <a:srgbClr val="0070C0"/>
                </a:solidFill>
              </a:rPr>
              <a:t>carbone</a:t>
            </a:r>
            <a:r>
              <a:rPr lang="en-US" sz="1400" b="1" dirty="0">
                <a:solidFill>
                  <a:srgbClr val="0070C0"/>
                </a:solidFill>
              </a:rPr>
              <a:t> (SNBC)</a:t>
            </a:r>
            <a:endParaRPr lang="en-US" sz="1400" b="1" baseline="-25000" dirty="0">
              <a:solidFill>
                <a:srgbClr val="0070C0"/>
              </a:solidFill>
            </a:endParaRPr>
          </a:p>
        </p:txBody>
      </p:sp>
      <p:sp>
        <p:nvSpPr>
          <p:cNvPr id="44" name="Espace réservé du pied de page 3"/>
          <p:cNvSpPr txBox="1">
            <a:spLocks/>
          </p:cNvSpPr>
          <p:nvPr/>
        </p:nvSpPr>
        <p:spPr>
          <a:xfrm>
            <a:off x="2783632" y="6356350"/>
            <a:ext cx="6336704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i="1" dirty="0"/>
              <a:t> </a:t>
            </a:r>
            <a:endParaRPr lang="fr-FR" i="1" dirty="0"/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8D211101-B20A-484F-B163-641E7A06B52F}"/>
              </a:ext>
            </a:extLst>
          </p:cNvPr>
          <p:cNvSpPr/>
          <p:nvPr/>
        </p:nvSpPr>
        <p:spPr>
          <a:xfrm>
            <a:off x="8472266" y="4932024"/>
            <a:ext cx="2513142" cy="432000"/>
          </a:xfrm>
          <a:prstGeom prst="rightArrow">
            <a:avLst/>
          </a:prstGeom>
          <a:gradFill>
            <a:gsLst>
              <a:gs pos="0">
                <a:srgbClr val="99CCFF"/>
              </a:gs>
              <a:gs pos="100000">
                <a:srgbClr val="31859C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B5340E-8710-4D0F-B8BA-AB59F49BBBBC}"/>
              </a:ext>
            </a:extLst>
          </p:cNvPr>
          <p:cNvSpPr/>
          <p:nvPr/>
        </p:nvSpPr>
        <p:spPr>
          <a:xfrm>
            <a:off x="8544274" y="5399022"/>
            <a:ext cx="2232246" cy="256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Gill Sans MT"/>
              </a:rPr>
              <a:t>TECHNOLOGIE</a:t>
            </a:r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FBE8B6EF-51DA-41A4-8A25-2506987AE4CF}"/>
              </a:ext>
            </a:extLst>
          </p:cNvPr>
          <p:cNvSpPr/>
          <p:nvPr/>
        </p:nvSpPr>
        <p:spPr>
          <a:xfrm rot="10800000">
            <a:off x="2344450" y="4932024"/>
            <a:ext cx="6055805" cy="432000"/>
          </a:xfrm>
          <a:prstGeom prst="rightArrow">
            <a:avLst/>
          </a:prstGeom>
          <a:gradFill>
            <a:gsLst>
              <a:gs pos="66000">
                <a:srgbClr val="F79646"/>
              </a:gs>
              <a:gs pos="29000">
                <a:srgbClr val="FFFF00"/>
              </a:gs>
              <a:gs pos="0">
                <a:srgbClr val="99CCFF"/>
              </a:gs>
              <a:gs pos="100000">
                <a:srgbClr val="C0504D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6F92D4-EF0B-44D3-ABFB-5B2C193E3DC6}"/>
              </a:ext>
            </a:extLst>
          </p:cNvPr>
          <p:cNvSpPr/>
          <p:nvPr/>
        </p:nvSpPr>
        <p:spPr>
          <a:xfrm>
            <a:off x="4223792" y="5404754"/>
            <a:ext cx="2232248" cy="256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cap="all" dirty="0">
                <a:solidFill>
                  <a:schemeClr val="tx1"/>
                </a:solidFill>
                <a:latin typeface="Gill Sans MT"/>
              </a:rPr>
              <a:t>sobriété</a:t>
            </a:r>
          </a:p>
        </p:txBody>
      </p:sp>
    </p:spTree>
    <p:extLst>
      <p:ext uri="{BB962C8B-B14F-4D97-AF65-F5344CB8AC3E}">
        <p14:creationId xmlns:p14="http://schemas.microsoft.com/office/powerpoint/2010/main" val="13144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Comment expliquer l’évolution des émissions depuis 1960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Décomposition sur la période 1960-2017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DDE9EC"/>
                </a:solidFill>
              </a:rPr>
              <a:t>Ecoclim 09/06/2022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DDE9EC"/>
                </a:solidFill>
              </a:rPr>
              <a:pPr/>
              <a:t>5</a:t>
            </a:fld>
            <a:endParaRPr lang="fr-FR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3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>
            <a:graphicFrameLocks/>
          </p:cNvGraphicFramePr>
          <p:nvPr/>
        </p:nvGraphicFramePr>
        <p:xfrm>
          <a:off x="1776000" y="1440000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/>
        </p:nvGraphicFramePr>
        <p:xfrm>
          <a:off x="1776000" y="1440000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Voyageurs 1960-2017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6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981200" y="152400"/>
            <a:ext cx="8686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63719" y="5776028"/>
            <a:ext cx="821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Evolution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du transport intérieur de voyageurs de 1960 à 2017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multiplicative, pas de 1 an)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548681"/>
            <a:ext cx="4608512" cy="54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6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p47</a:t>
            </a:r>
          </a:p>
        </p:txBody>
      </p:sp>
    </p:spTree>
    <p:extLst>
      <p:ext uri="{BB962C8B-B14F-4D97-AF65-F5344CB8AC3E}">
        <p14:creationId xmlns:p14="http://schemas.microsoft.com/office/powerpoint/2010/main" val="37566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Chart bld="series"/>
        </p:bldSub>
      </p:bldGraphic>
      <p:bldGraphic spid="15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/>
          <p:cNvGraphicFramePr>
            <a:graphicFrameLocks/>
          </p:cNvGraphicFramePr>
          <p:nvPr/>
        </p:nvGraphicFramePr>
        <p:xfrm>
          <a:off x="1776000" y="1440000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Voyageurs 1960-2017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/>
              <a:t>Ecoclim 09/06/2022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7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981200" y="152400"/>
            <a:ext cx="8686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63719" y="5776028"/>
            <a:ext cx="821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Evolution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du transport intérieur de voyageurs de 1960 à 2017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multiplicative, pas de 1 an ; CO</a:t>
            </a:r>
            <a:r>
              <a:rPr lang="fr-FR" sz="1400" baseline="-25000" dirty="0">
                <a:solidFill>
                  <a:srgbClr val="0070C0"/>
                </a:solidFill>
              </a:rPr>
              <a:t>2</a:t>
            </a:r>
            <a:r>
              <a:rPr lang="fr-FR" sz="1400" dirty="0">
                <a:solidFill>
                  <a:srgbClr val="0070C0"/>
                </a:solidFill>
              </a:rPr>
              <a:t> Total avec émissions des biocarburants)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548681"/>
            <a:ext cx="4608512" cy="54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51584" y="1556792"/>
                <a:ext cx="4251292" cy="540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16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sz="16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  <m:sup>
                            <m:r>
                              <a:rPr lang="fr-FR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𝟐𝟎𝟏𝟕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fr-FR" sz="16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fr-FR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𝟏𝟗𝟔</m:t>
                            </m:r>
                            <m:r>
                              <a:rPr lang="en-US" sz="1600" b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𝟎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 = 4,2 = </a:t>
                </a:r>
                <a:r>
                  <a:rPr lang="en-US" sz="1600" b="1" dirty="0">
                    <a:solidFill>
                      <a:srgbClr val="C04D50"/>
                    </a:solidFill>
                    <a:latin typeface="Cambria" panose="02040503050406030204" pitchFamily="18" charset="0"/>
                  </a:rPr>
                  <a:t>4,7</a:t>
                </a:r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600" b="1" dirty="0">
                    <a:solidFill>
                      <a:srgbClr val="F79646"/>
                    </a:solidFill>
                    <a:latin typeface="Cambria" panose="02040503050406030204" pitchFamily="18" charset="0"/>
                  </a:rPr>
                  <a:t>1,22</a:t>
                </a:r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 x</a:t>
                </a:r>
                <a:r>
                  <a:rPr lang="en-US" sz="16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600" b="1" dirty="0">
                    <a:solidFill>
                      <a:srgbClr val="FFED01"/>
                    </a:solidFill>
                    <a:latin typeface="Cambria" panose="02040503050406030204" pitchFamily="18" charset="0"/>
                  </a:rPr>
                  <a:t>1,28</a:t>
                </a:r>
                <a:r>
                  <a:rPr lang="en-US" sz="16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x </a:t>
                </a:r>
                <a:r>
                  <a:rPr lang="en-US" sz="1600" b="1" dirty="0">
                    <a:solidFill>
                      <a:srgbClr val="99CCFF"/>
                    </a:solidFill>
                    <a:latin typeface="Cambria" panose="02040503050406030204" pitchFamily="18" charset="0"/>
                  </a:rPr>
                  <a:t>0,63</a:t>
                </a:r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600" b="1" dirty="0">
                    <a:solidFill>
                      <a:srgbClr val="31869B"/>
                    </a:solidFill>
                    <a:latin typeface="Cambria" panose="02040503050406030204" pitchFamily="18" charset="0"/>
                  </a:rPr>
                  <a:t>0,90</a:t>
                </a:r>
                <a:endParaRPr lang="fr-FR" sz="1600" b="1" dirty="0">
                  <a:solidFill>
                    <a:srgbClr val="31869B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84" y="1556792"/>
                <a:ext cx="4251292" cy="5409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6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p47</a:t>
            </a:r>
          </a:p>
        </p:txBody>
      </p:sp>
    </p:spTree>
    <p:extLst>
      <p:ext uri="{BB962C8B-B14F-4D97-AF65-F5344CB8AC3E}">
        <p14:creationId xmlns:p14="http://schemas.microsoft.com/office/powerpoint/2010/main" val="4936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  <p:bldP spid="19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938458224"/>
              </p:ext>
            </p:extLst>
          </p:nvPr>
        </p:nvGraphicFramePr>
        <p:xfrm>
          <a:off x="1775520" y="1440000"/>
          <a:ext cx="864096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sz="2800" dirty="0">
                <a:solidFill>
                  <a:srgbClr val="0070C0"/>
                </a:solidFill>
                <a:latin typeface="Gill Sans MT"/>
                <a:ea typeface="+mn-ea"/>
                <a:cs typeface="+mn-cs"/>
              </a:rPr>
              <a:t>Marchandises 1960-2017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>
                <a:solidFill>
                  <a:srgbClr val="464653"/>
                </a:solidFill>
              </a:rPr>
              <a:t>Ecoclim 09/06/2022</a:t>
            </a:r>
            <a:endParaRPr lang="fr-FR" dirty="0">
              <a:solidFill>
                <a:srgbClr val="46465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>
                <a:solidFill>
                  <a:srgbClr val="464653"/>
                </a:solidFill>
              </a:rPr>
              <a:pPr/>
              <a:t>8</a:t>
            </a:fld>
            <a:endParaRPr lang="fr-FR">
              <a:solidFill>
                <a:srgbClr val="46465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63719" y="5776028"/>
            <a:ext cx="821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Evolution des émissions de CO</a:t>
            </a:r>
            <a:r>
              <a:rPr lang="fr-FR" sz="1400" b="1" baseline="-25000" dirty="0">
                <a:solidFill>
                  <a:srgbClr val="0070C0"/>
                </a:solidFill>
              </a:rPr>
              <a:t>2</a:t>
            </a:r>
            <a:r>
              <a:rPr lang="fr-FR" sz="1400" b="1" dirty="0">
                <a:solidFill>
                  <a:srgbClr val="0070C0"/>
                </a:solidFill>
              </a:rPr>
              <a:t> du transport intérieur de marchandises de 1960 à 2017</a:t>
            </a:r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(forme multiplicative, pas de 1 an)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548681"/>
            <a:ext cx="4608512" cy="54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51584" y="1556792"/>
                <a:ext cx="4129464" cy="540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1600" b="1" i="1">
                            <a:solidFill>
                              <a:srgbClr val="727CA3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sz="1600" b="1" i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  <m:sup>
                            <m:r>
                              <a:rPr lang="fr-FR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𝟐𝟎𝟏𝟕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fr-FR" sz="1600" b="1" i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𝐂𝐎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fr-FR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𝟏𝟗𝟔</m:t>
                            </m:r>
                            <m:r>
                              <a:rPr lang="en-US" sz="1600" b="1">
                                <a:solidFill>
                                  <a:srgbClr val="727CA3">
                                    <a:lumMod val="50000"/>
                                  </a:srgbClr>
                                </a:solidFill>
                                <a:latin typeface="Cambria Math"/>
                              </a:rPr>
                              <m:t>𝟎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6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= 3,3 = </a:t>
                </a:r>
                <a:r>
                  <a:rPr lang="en-US" sz="1600" b="1" dirty="0">
                    <a:solidFill>
                      <a:srgbClr val="C04D50"/>
                    </a:solidFill>
                    <a:latin typeface="Cambria" panose="02040503050406030204" pitchFamily="18" charset="0"/>
                  </a:rPr>
                  <a:t>3,4</a:t>
                </a:r>
                <a:r>
                  <a:rPr lang="en-US" sz="16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600" b="1" dirty="0">
                    <a:solidFill>
                      <a:srgbClr val="F79646"/>
                    </a:solidFill>
                    <a:latin typeface="Cambria" panose="02040503050406030204" pitchFamily="18" charset="0"/>
                  </a:rPr>
                  <a:t>1,91</a:t>
                </a:r>
                <a:r>
                  <a:rPr lang="en-US" sz="16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</a:t>
                </a:r>
                <a:r>
                  <a:rPr lang="en-US" sz="16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600" b="1" dirty="0">
                    <a:solidFill>
                      <a:srgbClr val="FFED01"/>
                    </a:solidFill>
                    <a:latin typeface="Cambria" panose="02040503050406030204" pitchFamily="18" charset="0"/>
                  </a:rPr>
                  <a:t>0,66</a:t>
                </a:r>
                <a:r>
                  <a:rPr lang="en-US" sz="1600" b="1" dirty="0">
                    <a:solidFill>
                      <a:srgbClr val="FFFF6B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6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x </a:t>
                </a:r>
                <a:r>
                  <a:rPr lang="en-US" sz="1600" b="1" dirty="0">
                    <a:solidFill>
                      <a:srgbClr val="99CCFF"/>
                    </a:solidFill>
                    <a:latin typeface="Cambria" panose="02040503050406030204" pitchFamily="18" charset="0"/>
                  </a:rPr>
                  <a:t>0,90</a:t>
                </a:r>
                <a:r>
                  <a:rPr lang="en-US" sz="1600" b="1" dirty="0">
                    <a:solidFill>
                      <a:srgbClr val="727CA3">
                        <a:lumMod val="50000"/>
                      </a:srgbClr>
                    </a:solidFill>
                    <a:latin typeface="Cambria" panose="02040503050406030204" pitchFamily="18" charset="0"/>
                  </a:rPr>
                  <a:t> x </a:t>
                </a:r>
                <a:r>
                  <a:rPr lang="en-US" sz="1600" b="1" dirty="0">
                    <a:solidFill>
                      <a:srgbClr val="31869B"/>
                    </a:solidFill>
                    <a:latin typeface="Cambria" panose="02040503050406030204" pitchFamily="18" charset="0"/>
                  </a:rPr>
                  <a:t>0,84</a:t>
                </a:r>
                <a:endParaRPr lang="fr-FR" sz="1600" b="1" dirty="0">
                  <a:solidFill>
                    <a:srgbClr val="31869B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84" y="1556792"/>
                <a:ext cx="4129464" cy="5409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space réservé du pied de page 3"/>
          <p:cNvSpPr txBox="1">
            <a:spLocks/>
          </p:cNvSpPr>
          <p:nvPr/>
        </p:nvSpPr>
        <p:spPr>
          <a:xfrm>
            <a:off x="2855640" y="6356350"/>
            <a:ext cx="6120680" cy="468000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464653"/>
                </a:solidFill>
              </a:rPr>
              <a:t>Source : </a:t>
            </a:r>
            <a:r>
              <a:rPr lang="fr-FR" dirty="0">
                <a:solidFill>
                  <a:srgbClr val="464653"/>
                </a:solidFill>
                <a:hlinkClick r:id="rId6"/>
              </a:rPr>
              <a:t>thèse</a:t>
            </a:r>
            <a:r>
              <a:rPr lang="fr-FR" dirty="0">
                <a:solidFill>
                  <a:srgbClr val="464653"/>
                </a:solidFill>
              </a:rPr>
              <a:t>, p48</a:t>
            </a:r>
          </a:p>
        </p:txBody>
      </p:sp>
    </p:spTree>
    <p:extLst>
      <p:ext uri="{BB962C8B-B14F-4D97-AF65-F5344CB8AC3E}">
        <p14:creationId xmlns:p14="http://schemas.microsoft.com/office/powerpoint/2010/main" val="155796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Décompositions</a:t>
            </a:r>
            <a:r>
              <a:rPr lang="en-US" dirty="0"/>
              <a:t> </a:t>
            </a:r>
            <a:r>
              <a:rPr lang="en-US" dirty="0" err="1"/>
              <a:t>appliquées</a:t>
            </a:r>
            <a:r>
              <a:rPr lang="en-US" dirty="0"/>
              <a:t> aux </a:t>
            </a:r>
            <a:r>
              <a:rPr lang="en-US" dirty="0" err="1"/>
              <a:t>scénarios</a:t>
            </a:r>
            <a:r>
              <a:rPr lang="en-US" dirty="0"/>
              <a:t> de </a:t>
            </a:r>
            <a:r>
              <a:rPr lang="en-US" dirty="0" err="1"/>
              <a:t>prospectives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Comparaison des scénarios français</a:t>
            </a:r>
          </a:p>
          <a:p>
            <a:pPr algn="ctr"/>
            <a:r>
              <a:rPr lang="fr-FR" sz="2400" dirty="0"/>
              <a:t>Quels potentiels d’ici 2050 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Ecoclim 09/06/2022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656E-A64D-4224-BA07-37D0C347CFB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36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23534</TotalTime>
  <Words>2758</Words>
  <Application>Microsoft Office PowerPoint</Application>
  <PresentationFormat>Grand écran</PresentationFormat>
  <Paragraphs>1517</Paragraphs>
  <Slides>23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Bookman Old Style</vt:lpstr>
      <vt:lpstr>Calibri</vt:lpstr>
      <vt:lpstr>Cambria</vt:lpstr>
      <vt:lpstr>Cambria Math</vt:lpstr>
      <vt:lpstr>Gill Sans MT</vt:lpstr>
      <vt:lpstr>Times New Roman</vt:lpstr>
      <vt:lpstr>Wingdings</vt:lpstr>
      <vt:lpstr>Wingdings 3</vt:lpstr>
      <vt:lpstr>Origine</vt:lpstr>
      <vt:lpstr>Les transports face au défi de la transition énergétique</vt:lpstr>
      <vt:lpstr>Objectif neutralité carbone</vt:lpstr>
      <vt:lpstr>Objectif décarbonation à 2050</vt:lpstr>
      <vt:lpstr>5 leviers pour décarboner les transports</vt:lpstr>
      <vt:lpstr>Comment expliquer l’évolution des émissions depuis 1960 ?</vt:lpstr>
      <vt:lpstr>Voyageurs 1960-2017</vt:lpstr>
      <vt:lpstr>Voyageurs 1960-2017</vt:lpstr>
      <vt:lpstr>Marchandises 1960-2017</vt:lpstr>
      <vt:lpstr>Décompositions appliquées aux scénarios de prospectives</vt:lpstr>
      <vt:lpstr>SNBC - Emissions des voyageurs</vt:lpstr>
      <vt:lpstr>Scénarios Voyageurs</vt:lpstr>
      <vt:lpstr>Scénarios Voyageurs : Tendanciels vs. Ambitieux</vt:lpstr>
      <vt:lpstr>Vitesse des déplacements</vt:lpstr>
      <vt:lpstr>Mobilités : quelles variables clés ?</vt:lpstr>
      <vt:lpstr>3 déterminants : report modal, infrastructures, vitesse</vt:lpstr>
      <vt:lpstr>CO2, demande et vitesse (passé + SNBC)</vt:lpstr>
      <vt:lpstr>Sur quels leviers compter ? Quelles politiques publiques ?</vt:lpstr>
      <vt:lpstr>Méthodologie d’évaluation des 5 leviers</vt:lpstr>
      <vt:lpstr>Interactions et effets rebonds entre les mesures</vt:lpstr>
      <vt:lpstr>Impacts sur les autres externalités</vt:lpstr>
      <vt:lpstr>Facilité et coûts de mise en œuvre </vt:lpstr>
      <vt:lpstr>Principaux enseignements</vt:lpstr>
      <vt:lpstr>Le potentiel inexploité des modes intermédiaires</vt:lpstr>
    </vt:vector>
  </TitlesOfParts>
  <Company>SNCF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9109753F</dc:creator>
  <cp:lastModifiedBy>Aurélien Bigo</cp:lastModifiedBy>
  <cp:revision>559</cp:revision>
  <cp:lastPrinted>2019-07-30T13:44:38Z</cp:lastPrinted>
  <dcterms:created xsi:type="dcterms:W3CDTF">2018-09-07T08:49:32Z</dcterms:created>
  <dcterms:modified xsi:type="dcterms:W3CDTF">2022-06-08T21:02:31Z</dcterms:modified>
</cp:coreProperties>
</file>