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547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B8889AAF-BBBB-AB4B-810F-17D81E0B7765}">
          <p14:sldIdLst>
            <p14:sldId id="547"/>
          </p14:sldIdLst>
        </p14:section>
        <p14:section name="Supplemental thrust" id="{4C8306F7-EFC3-414C-B5CC-AE0F4361B8EB}">
          <p14:sldIdLst/>
        </p14:section>
        <p14:section name="Equipex+" id="{1F539200-5A3C-B447-91D1-C2CA19FA35B7}">
          <p14:sldIdLst/>
        </p14:section>
        <p14:section name="Plus" id="{0FF3286A-CB5C-CD4C-A8D6-E7466D5BB30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77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nuel d'Humières" initials="MOU" lastIdx="1" clrIdx="0">
    <p:extLst>
      <p:ext uri="{19B8F6BF-5375-455C-9EA6-DF929625EA0E}">
        <p15:presenceInfo xmlns:p15="http://schemas.microsoft.com/office/powerpoint/2012/main" userId="Emmanuel d'Humièr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DE0"/>
    <a:srgbClr val="285694"/>
    <a:srgbClr val="4472C3"/>
    <a:srgbClr val="0296D6"/>
    <a:srgbClr val="3A1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/>
    <p:restoredTop sz="83289"/>
  </p:normalViewPr>
  <p:slideViewPr>
    <p:cSldViewPr snapToGrid="0" snapToObjects="1" showGuides="1">
      <p:cViewPr varScale="1">
        <p:scale>
          <a:sx n="103" d="100"/>
          <a:sy n="103" d="100"/>
        </p:scale>
        <p:origin x="1256" y="184"/>
      </p:cViewPr>
      <p:guideLst>
        <p:guide orient="horz" pos="482"/>
        <p:guide pos="7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A9FDC6-6F96-5D47-9F44-7416DB94CECA}" type="doc">
      <dgm:prSet loTypeId="urn:microsoft.com/office/officeart/2005/8/layout/vList6" loCatId="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8400DDA-BFE9-0F45-A2EE-38DDEC3B687C}">
      <dgm:prSet phldrT="[Texte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fr-FR" sz="2800" dirty="0">
              <a:latin typeface="Calibri" panose="020F0502020204030204" pitchFamily="34" charset="0"/>
              <a:cs typeface="Calibri" panose="020F0502020204030204" pitchFamily="34" charset="0"/>
            </a:rPr>
            <a:t>Challenges</a:t>
          </a:r>
        </a:p>
      </dgm:t>
    </dgm:pt>
    <dgm:pt modelId="{EED567F1-32A9-F741-BB6B-81315E185B64}" type="parTrans" cxnId="{443D01C0-9403-6E4E-95C3-FA10967D7530}">
      <dgm:prSet/>
      <dgm:spPr/>
      <dgm:t>
        <a:bodyPr/>
        <a:lstStyle/>
        <a:p>
          <a:endParaRPr lang="fr-FR"/>
        </a:p>
      </dgm:t>
    </dgm:pt>
    <dgm:pt modelId="{D30A6930-D660-C744-B3A4-138512678C3B}" type="sibTrans" cxnId="{443D01C0-9403-6E4E-95C3-FA10967D7530}">
      <dgm:prSet/>
      <dgm:spPr/>
      <dgm:t>
        <a:bodyPr/>
        <a:lstStyle/>
        <a:p>
          <a:endParaRPr lang="fr-FR"/>
        </a:p>
      </dgm:t>
    </dgm:pt>
    <dgm:pt modelId="{530F733A-BF61-2248-9698-74B97D33B83B}">
      <dgm:prSet phldrT="[Texte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fr-FR" b="1" dirty="0">
              <a:latin typeface="Calibri" panose="020F0502020204030204" pitchFamily="34" charset="0"/>
              <a:cs typeface="Calibri" panose="020F0502020204030204" pitchFamily="34" charset="0"/>
            </a:rPr>
            <a:t>Downsizing</a:t>
          </a:r>
          <a:endParaRPr lang="fr-FR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52B7934-056F-E44B-B45D-FBA63D213357}" type="parTrans" cxnId="{2C3FE5EA-3937-1F4C-A404-383A35C1CB4F}">
      <dgm:prSet/>
      <dgm:spPr/>
      <dgm:t>
        <a:bodyPr/>
        <a:lstStyle/>
        <a:p>
          <a:endParaRPr lang="fr-FR"/>
        </a:p>
      </dgm:t>
    </dgm:pt>
    <dgm:pt modelId="{731AB3E7-08B6-E146-9C3C-7E53E46E3D00}" type="sibTrans" cxnId="{2C3FE5EA-3937-1F4C-A404-383A35C1CB4F}">
      <dgm:prSet/>
      <dgm:spPr/>
      <dgm:t>
        <a:bodyPr/>
        <a:lstStyle/>
        <a:p>
          <a:endParaRPr lang="fr-FR"/>
        </a:p>
      </dgm:t>
    </dgm:pt>
    <dgm:pt modelId="{6BECA6F5-D8C7-2F45-A4B4-70EC670A9219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fr-FR" b="1" dirty="0" err="1">
              <a:latin typeface="Calibri" panose="020F0502020204030204" pitchFamily="34" charset="0"/>
              <a:cs typeface="Calibri" panose="020F0502020204030204" pitchFamily="34" charset="0"/>
            </a:rPr>
            <a:t>Efficiency</a:t>
          </a:r>
          <a:endParaRPr lang="fr-FR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DE8E02B-D72F-FA43-8402-C235A98FB45D}" type="parTrans" cxnId="{B34D4DFF-38BE-2449-956A-4CB7CB19C68E}">
      <dgm:prSet/>
      <dgm:spPr/>
      <dgm:t>
        <a:bodyPr/>
        <a:lstStyle/>
        <a:p>
          <a:endParaRPr lang="fr-FR"/>
        </a:p>
      </dgm:t>
    </dgm:pt>
    <dgm:pt modelId="{C0514B26-552D-5346-ABFC-09CFF64713E4}" type="sibTrans" cxnId="{B34D4DFF-38BE-2449-956A-4CB7CB19C68E}">
      <dgm:prSet/>
      <dgm:spPr/>
      <dgm:t>
        <a:bodyPr/>
        <a:lstStyle/>
        <a:p>
          <a:endParaRPr lang="fr-FR"/>
        </a:p>
      </dgm:t>
    </dgm:pt>
    <dgm:pt modelId="{657DD14B-9DAF-884C-8787-A45529890AEC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fr-FR" b="1" dirty="0" err="1">
              <a:latin typeface="Calibri" panose="020F0502020204030204" pitchFamily="34" charset="0"/>
              <a:cs typeface="Calibri" panose="020F0502020204030204" pitchFamily="34" charset="0"/>
            </a:rPr>
            <a:t>Hybridization</a:t>
          </a:r>
          <a:endParaRPr lang="fr-FR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2D678F6-8E4F-3C4D-8129-B31A7B29B1CD}" type="parTrans" cxnId="{E851B266-A855-F24D-A8B6-8359C0706D48}">
      <dgm:prSet/>
      <dgm:spPr/>
      <dgm:t>
        <a:bodyPr/>
        <a:lstStyle/>
        <a:p>
          <a:endParaRPr lang="fr-FR"/>
        </a:p>
      </dgm:t>
    </dgm:pt>
    <dgm:pt modelId="{15F9B0C7-97B0-5E4F-9666-85488CCAC62C}" type="sibTrans" cxnId="{E851B266-A855-F24D-A8B6-8359C0706D48}">
      <dgm:prSet/>
      <dgm:spPr/>
      <dgm:t>
        <a:bodyPr/>
        <a:lstStyle/>
        <a:p>
          <a:endParaRPr lang="fr-FR"/>
        </a:p>
      </dgm:t>
    </dgm:pt>
    <dgm:pt modelId="{EE1559D0-8326-E446-B122-650555745FE4}" type="pres">
      <dgm:prSet presAssocID="{5AA9FDC6-6F96-5D47-9F44-7416DB94CECA}" presName="Name0" presStyleCnt="0">
        <dgm:presLayoutVars>
          <dgm:dir/>
          <dgm:animLvl val="lvl"/>
          <dgm:resizeHandles/>
        </dgm:presLayoutVars>
      </dgm:prSet>
      <dgm:spPr/>
    </dgm:pt>
    <dgm:pt modelId="{E3583445-0618-4441-A722-9155CB1E06A1}" type="pres">
      <dgm:prSet presAssocID="{18400DDA-BFE9-0F45-A2EE-38DDEC3B687C}" presName="linNode" presStyleCnt="0"/>
      <dgm:spPr/>
    </dgm:pt>
    <dgm:pt modelId="{CC384789-F37C-AC46-88D5-F930F8B5F29B}" type="pres">
      <dgm:prSet presAssocID="{18400DDA-BFE9-0F45-A2EE-38DDEC3B687C}" presName="parentShp" presStyleLbl="node1" presStyleIdx="0" presStyleCnt="1" custScaleX="77793" custScaleY="98131" custLinFactNeighborX="-854" custLinFactNeighborY="934">
        <dgm:presLayoutVars>
          <dgm:bulletEnabled val="1"/>
        </dgm:presLayoutVars>
      </dgm:prSet>
      <dgm:spPr/>
    </dgm:pt>
    <dgm:pt modelId="{2E22197C-2931-3244-8904-FCB2A6C54C38}" type="pres">
      <dgm:prSet presAssocID="{18400DDA-BFE9-0F45-A2EE-38DDEC3B687C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8D406E02-5EED-2F44-BF1C-3B96ADDF29A4}" type="presOf" srcId="{18400DDA-BFE9-0F45-A2EE-38DDEC3B687C}" destId="{CC384789-F37C-AC46-88D5-F930F8B5F29B}" srcOrd="0" destOrd="0" presId="urn:microsoft.com/office/officeart/2005/8/layout/vList6"/>
    <dgm:cxn modelId="{796D3A3E-8311-AD4F-97B2-F3E584263F4F}" type="presOf" srcId="{5AA9FDC6-6F96-5D47-9F44-7416DB94CECA}" destId="{EE1559D0-8326-E446-B122-650555745FE4}" srcOrd="0" destOrd="0" presId="urn:microsoft.com/office/officeart/2005/8/layout/vList6"/>
    <dgm:cxn modelId="{E851B266-A855-F24D-A8B6-8359C0706D48}" srcId="{18400DDA-BFE9-0F45-A2EE-38DDEC3B687C}" destId="{657DD14B-9DAF-884C-8787-A45529890AEC}" srcOrd="1" destOrd="0" parTransId="{02D678F6-8E4F-3C4D-8129-B31A7B29B1CD}" sibTransId="{15F9B0C7-97B0-5E4F-9666-85488CCAC62C}"/>
    <dgm:cxn modelId="{A9100C76-35B5-D245-94AD-7571AAA26C49}" type="presOf" srcId="{657DD14B-9DAF-884C-8787-A45529890AEC}" destId="{2E22197C-2931-3244-8904-FCB2A6C54C38}" srcOrd="0" destOrd="1" presId="urn:microsoft.com/office/officeart/2005/8/layout/vList6"/>
    <dgm:cxn modelId="{AB6A4F80-AA2C-ED47-9BE9-A6EC7E9E3E5E}" type="presOf" srcId="{530F733A-BF61-2248-9698-74B97D33B83B}" destId="{2E22197C-2931-3244-8904-FCB2A6C54C38}" srcOrd="0" destOrd="0" presId="urn:microsoft.com/office/officeart/2005/8/layout/vList6"/>
    <dgm:cxn modelId="{ABFB0892-C4CD-C043-BE24-791162B2B6A7}" type="presOf" srcId="{6BECA6F5-D8C7-2F45-A4B4-70EC670A9219}" destId="{2E22197C-2931-3244-8904-FCB2A6C54C38}" srcOrd="0" destOrd="2" presId="urn:microsoft.com/office/officeart/2005/8/layout/vList6"/>
    <dgm:cxn modelId="{443D01C0-9403-6E4E-95C3-FA10967D7530}" srcId="{5AA9FDC6-6F96-5D47-9F44-7416DB94CECA}" destId="{18400DDA-BFE9-0F45-A2EE-38DDEC3B687C}" srcOrd="0" destOrd="0" parTransId="{EED567F1-32A9-F741-BB6B-81315E185B64}" sibTransId="{D30A6930-D660-C744-B3A4-138512678C3B}"/>
    <dgm:cxn modelId="{2C3FE5EA-3937-1F4C-A404-383A35C1CB4F}" srcId="{18400DDA-BFE9-0F45-A2EE-38DDEC3B687C}" destId="{530F733A-BF61-2248-9698-74B97D33B83B}" srcOrd="0" destOrd="0" parTransId="{852B7934-056F-E44B-B45D-FBA63D213357}" sibTransId="{731AB3E7-08B6-E146-9C3C-7E53E46E3D00}"/>
    <dgm:cxn modelId="{B34D4DFF-38BE-2449-956A-4CB7CB19C68E}" srcId="{18400DDA-BFE9-0F45-A2EE-38DDEC3B687C}" destId="{6BECA6F5-D8C7-2F45-A4B4-70EC670A9219}" srcOrd="2" destOrd="0" parTransId="{DDE8E02B-D72F-FA43-8402-C235A98FB45D}" sibTransId="{C0514B26-552D-5346-ABFC-09CFF64713E4}"/>
    <dgm:cxn modelId="{E69DB79E-3054-ED42-A17E-65BA7437330E}" type="presParOf" srcId="{EE1559D0-8326-E446-B122-650555745FE4}" destId="{E3583445-0618-4441-A722-9155CB1E06A1}" srcOrd="0" destOrd="0" presId="urn:microsoft.com/office/officeart/2005/8/layout/vList6"/>
    <dgm:cxn modelId="{A4BD623E-0798-AF48-88D2-76B74088FF19}" type="presParOf" srcId="{E3583445-0618-4441-A722-9155CB1E06A1}" destId="{CC384789-F37C-AC46-88D5-F930F8B5F29B}" srcOrd="0" destOrd="0" presId="urn:microsoft.com/office/officeart/2005/8/layout/vList6"/>
    <dgm:cxn modelId="{F930EB2E-7051-8C40-B63C-BE6F3326BEF1}" type="presParOf" srcId="{E3583445-0618-4441-A722-9155CB1E06A1}" destId="{2E22197C-2931-3244-8904-FCB2A6C54C3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4F5FD3-1EF4-0C4E-A531-796DA59510F7}" type="doc">
      <dgm:prSet loTypeId="urn:microsoft.com/office/officeart/2005/8/layout/pyramid4" loCatId="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C2C647E-A972-4E4D-B634-9959027EC465}">
      <dgm:prSet phldrT="[Texte]" custT="1"/>
      <dgm:spPr>
        <a:solidFill>
          <a:srgbClr val="009DE0"/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en-US" sz="1800" b="1" i="0" u="none" strike="noStrike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Extreme states of light and matter</a:t>
          </a:r>
          <a:endParaRPr lang="fr-FR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EE8258F-2AF5-6141-AFFE-7D8AF519F114}" type="parTrans" cxnId="{022BC0D7-A6CB-1640-8648-9D6B95513C6E}">
      <dgm:prSet/>
      <dgm:spPr/>
      <dgm:t>
        <a:bodyPr/>
        <a:lstStyle/>
        <a:p>
          <a:endParaRPr lang="fr-FR"/>
        </a:p>
      </dgm:t>
    </dgm:pt>
    <dgm:pt modelId="{807685A5-ED3A-6A46-9A34-A525D42DFF00}" type="sibTrans" cxnId="{022BC0D7-A6CB-1640-8648-9D6B95513C6E}">
      <dgm:prSet/>
      <dgm:spPr/>
      <dgm:t>
        <a:bodyPr/>
        <a:lstStyle/>
        <a:p>
          <a:endParaRPr lang="fr-FR"/>
        </a:p>
      </dgm:t>
    </dgm:pt>
    <dgm:pt modelId="{93552248-DE78-474D-A363-A2EF6CA33D62}">
      <dgm:prSet phldrT="[Texte]" custT="1"/>
      <dgm:spPr>
        <a:solidFill>
          <a:srgbClr val="009DE0"/>
        </a:solidFill>
        <a:ln>
          <a:noFill/>
        </a:ln>
        <a:effectLst/>
        <a:sp3d extrusionH="152250" prstMaterial="matte">
          <a:bevelT w="165100" prst="coolSlant"/>
        </a:sp3d>
      </dgm:spPr>
      <dgm:t>
        <a:bodyPr spcFirstLastPara="0" vert="horz" wrap="square" lIns="68580" tIns="68580" rIns="68580" bIns="68580" numCol="1" spcCol="1270" anchor="ctr" anchorCtr="0">
          <a:sp3d extrusionH="28000" prstMaterial="matte"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1800" b="1" i="0" u="none" strike="noStrike" kern="1200" cap="none" spc="0" normalizeH="0" baseline="0" noProof="0">
              <a:ln/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Hybrid systems for quantum technologies</a:t>
          </a:r>
          <a:endParaRPr kumimoji="0" lang="fr-FR" sz="1800" b="1" i="0" u="none" strike="noStrike" kern="1200" cap="none" spc="0" normalizeH="0" baseline="0" dirty="0">
            <a:ln/>
            <a:solidFill>
              <a:prstClr val="white"/>
            </a:solidFill>
            <a:effectLst/>
            <a:uLnTx/>
            <a:uFillTx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C1BDB267-C15F-8942-BDD5-8D4D88C678D7}" type="parTrans" cxnId="{0C5EA97C-C6E4-5748-A279-8E4D35368DA0}">
      <dgm:prSet/>
      <dgm:spPr/>
      <dgm:t>
        <a:bodyPr/>
        <a:lstStyle/>
        <a:p>
          <a:endParaRPr lang="fr-FR"/>
        </a:p>
      </dgm:t>
    </dgm:pt>
    <dgm:pt modelId="{4FB2EB34-4FD8-844C-B3C1-81E7460DA403}" type="sibTrans" cxnId="{0C5EA97C-C6E4-5748-A279-8E4D35368DA0}">
      <dgm:prSet/>
      <dgm:spPr/>
      <dgm:t>
        <a:bodyPr/>
        <a:lstStyle/>
        <a:p>
          <a:endParaRPr lang="fr-FR"/>
        </a:p>
      </dgm:t>
    </dgm:pt>
    <dgm:pt modelId="{5A11826D-4380-6944-B53E-A0602EA1E516}">
      <dgm:prSet phldrT="[Texte]" custT="1"/>
      <dgm:spPr>
        <a:solidFill>
          <a:srgbClr val="009DE0"/>
        </a:solidFill>
        <a:ln>
          <a:noFill/>
        </a:ln>
        <a:effectLst/>
        <a:sp3d extrusionH="152250" prstMaterial="matte">
          <a:bevelT w="165100" prst="coolSlant"/>
        </a:sp3d>
      </dgm:spPr>
      <dgm:t>
        <a:bodyPr spcFirstLastPara="0" vert="horz" wrap="square" lIns="68580" tIns="68580" rIns="68580" bIns="68580" numCol="1" spcCol="1270" anchor="ctr" anchorCtr="0">
          <a:sp3d extrusionH="28000" prstMaterial="matte"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kumimoji="0" lang="en-US" sz="1800" b="1" i="0" u="none" strike="noStrike" kern="1200" cap="none" spc="0" normalizeH="0" baseline="0" noProof="0" dirty="0">
            <a:ln/>
            <a:solidFill>
              <a:prstClr val="white"/>
            </a:solidFill>
            <a:effectLst/>
            <a:uLnTx/>
            <a:uFillTx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kumimoji="0" lang="en-US" sz="1800" b="1" i="0" u="none" strike="noStrike" kern="1200" cap="none" spc="0" normalizeH="0" baseline="0" noProof="0" dirty="0">
            <a:ln/>
            <a:solidFill>
              <a:prstClr val="white"/>
            </a:solidFill>
            <a:effectLst/>
            <a:uLnTx/>
            <a:uFillTx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18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Downsize all Optics in One</a:t>
          </a:r>
          <a:endParaRPr kumimoji="0" lang="fr-FR" sz="1800" b="1" i="0" u="none" strike="noStrike" kern="1200" cap="none" spc="0" normalizeH="0" baseline="0" dirty="0">
            <a:ln/>
            <a:solidFill>
              <a:prstClr val="white"/>
            </a:solidFill>
            <a:effectLst/>
            <a:uLnTx/>
            <a:uFillTx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B48C3B9F-C13E-1B46-A820-6743FA4F1211}" type="parTrans" cxnId="{E188DD3A-B5BA-FB4A-B6F5-BCEEC459FF0A}">
      <dgm:prSet/>
      <dgm:spPr/>
      <dgm:t>
        <a:bodyPr/>
        <a:lstStyle/>
        <a:p>
          <a:endParaRPr lang="fr-FR"/>
        </a:p>
      </dgm:t>
    </dgm:pt>
    <dgm:pt modelId="{9C484662-6BC0-294B-8649-6EFAAB75331A}" type="sibTrans" cxnId="{E188DD3A-B5BA-FB4A-B6F5-BCEEC459FF0A}">
      <dgm:prSet/>
      <dgm:spPr/>
      <dgm:t>
        <a:bodyPr/>
        <a:lstStyle/>
        <a:p>
          <a:endParaRPr lang="fr-FR"/>
        </a:p>
      </dgm:t>
    </dgm:pt>
    <dgm:pt modelId="{0ED0B8EF-67E5-3E49-8E08-BB26ECF195DB}">
      <dgm:prSet phldrT="[Texte]" custT="1"/>
      <dgm:spPr>
        <a:solidFill>
          <a:srgbClr val="009DE0"/>
        </a:solidFill>
        <a:ln>
          <a:noFill/>
        </a:ln>
        <a:effectLst/>
        <a:sp3d extrusionH="152250" prstMaterial="matte">
          <a:bevelT w="165100" prst="coolSlant"/>
        </a:sp3d>
      </dgm:spPr>
      <dgm:t>
        <a:bodyPr spcFirstLastPara="0" vert="horz" wrap="square" lIns="68580" tIns="68580" rIns="68580" bIns="68580" numCol="1" spcCol="1270" anchor="ctr" anchorCtr="0">
          <a:sp3d extrusionH="28000" prstMaterial="matte"/>
        </a:bodyPr>
        <a:lstStyle/>
        <a:p>
          <a:pPr>
            <a:buClrTx/>
            <a:buSzTx/>
            <a:buFontTx/>
            <a:buNone/>
          </a:pPr>
          <a:r>
            <a:rPr kumimoji="0" lang="en-US" sz="1700" b="1" i="0" u="none" strike="noStrike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Hybridization</a:t>
          </a:r>
          <a:r>
            <a:rPr kumimoji="0" lang="en-US" sz="1800" b="1" i="0" u="none" strike="noStrike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in bioimaging</a:t>
          </a:r>
          <a:endParaRPr lang="fr-FR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C516934-2498-6A44-A717-8720A45C9E80}" type="parTrans" cxnId="{1E9FCE2C-3B86-1245-A4F3-DD32101AD64E}">
      <dgm:prSet/>
      <dgm:spPr/>
      <dgm:t>
        <a:bodyPr/>
        <a:lstStyle/>
        <a:p>
          <a:endParaRPr lang="fr-FR"/>
        </a:p>
      </dgm:t>
    </dgm:pt>
    <dgm:pt modelId="{D7525696-7521-C54A-A472-9CEA5CD06764}" type="sibTrans" cxnId="{1E9FCE2C-3B86-1245-A4F3-DD32101AD64E}">
      <dgm:prSet/>
      <dgm:spPr/>
      <dgm:t>
        <a:bodyPr/>
        <a:lstStyle/>
        <a:p>
          <a:endParaRPr lang="fr-FR"/>
        </a:p>
      </dgm:t>
    </dgm:pt>
    <dgm:pt modelId="{DBF85122-003C-624F-A24B-63C7B4F22B75}" type="pres">
      <dgm:prSet presAssocID="{634F5FD3-1EF4-0C4E-A531-796DA59510F7}" presName="compositeShape" presStyleCnt="0">
        <dgm:presLayoutVars>
          <dgm:chMax val="9"/>
          <dgm:dir/>
          <dgm:resizeHandles val="exact"/>
        </dgm:presLayoutVars>
      </dgm:prSet>
      <dgm:spPr/>
    </dgm:pt>
    <dgm:pt modelId="{92B39542-D923-2C4B-A5A6-55F8FD25B757}" type="pres">
      <dgm:prSet presAssocID="{634F5FD3-1EF4-0C4E-A531-796DA59510F7}" presName="triangle1" presStyleLbl="node1" presStyleIdx="0" presStyleCnt="4" custLinFactNeighborY="-1618">
        <dgm:presLayoutVars>
          <dgm:bulletEnabled val="1"/>
        </dgm:presLayoutVars>
      </dgm:prSet>
      <dgm:spPr/>
    </dgm:pt>
    <dgm:pt modelId="{4E53DEDA-CBC2-D040-A1D5-5F2AB5335E00}" type="pres">
      <dgm:prSet presAssocID="{634F5FD3-1EF4-0C4E-A531-796DA59510F7}" presName="triangle2" presStyleLbl="node1" presStyleIdx="1" presStyleCnt="4">
        <dgm:presLayoutVars>
          <dgm:bulletEnabled val="1"/>
        </dgm:presLayoutVars>
      </dgm:prSet>
      <dgm:spPr>
        <a:xfrm>
          <a:off x="1354666" y="2709333"/>
          <a:ext cx="2709333" cy="2709333"/>
        </a:xfrm>
        <a:prstGeom prst="triangle">
          <a:avLst/>
        </a:prstGeom>
      </dgm:spPr>
    </dgm:pt>
    <dgm:pt modelId="{2DE501C4-66EE-524D-AA78-E6C004874F7E}" type="pres">
      <dgm:prSet presAssocID="{634F5FD3-1EF4-0C4E-A531-796DA59510F7}" presName="triangle3" presStyleLbl="node1" presStyleIdx="2" presStyleCnt="4">
        <dgm:presLayoutVars>
          <dgm:bulletEnabled val="1"/>
        </dgm:presLayoutVars>
      </dgm:prSet>
      <dgm:spPr>
        <a:xfrm rot="10800000">
          <a:off x="2709333" y="2709333"/>
          <a:ext cx="2709333" cy="2709333"/>
        </a:xfrm>
        <a:prstGeom prst="triangle">
          <a:avLst/>
        </a:prstGeom>
      </dgm:spPr>
    </dgm:pt>
    <dgm:pt modelId="{B206663A-7EDB-AF48-AA82-95E92601F8C0}" type="pres">
      <dgm:prSet presAssocID="{634F5FD3-1EF4-0C4E-A531-796DA59510F7}" presName="triangle4" presStyleLbl="node1" presStyleIdx="3" presStyleCnt="4">
        <dgm:presLayoutVars>
          <dgm:bulletEnabled val="1"/>
        </dgm:presLayoutVars>
      </dgm:prSet>
      <dgm:spPr>
        <a:xfrm>
          <a:off x="4064000" y="2709333"/>
          <a:ext cx="2709333" cy="2709333"/>
        </a:xfrm>
        <a:prstGeom prst="triangle">
          <a:avLst/>
        </a:prstGeom>
      </dgm:spPr>
    </dgm:pt>
  </dgm:ptLst>
  <dgm:cxnLst>
    <dgm:cxn modelId="{1E9FCE2C-3B86-1245-A4F3-DD32101AD64E}" srcId="{634F5FD3-1EF4-0C4E-A531-796DA59510F7}" destId="{0ED0B8EF-67E5-3E49-8E08-BB26ECF195DB}" srcOrd="3" destOrd="0" parTransId="{0C516934-2498-6A44-A717-8720A45C9E80}" sibTransId="{D7525696-7521-C54A-A472-9CEA5CD06764}"/>
    <dgm:cxn modelId="{7B2D0132-E1AA-A74A-B196-63E9F0878586}" type="presOf" srcId="{5A11826D-4380-6944-B53E-A0602EA1E516}" destId="{2DE501C4-66EE-524D-AA78-E6C004874F7E}" srcOrd="0" destOrd="0" presId="urn:microsoft.com/office/officeart/2005/8/layout/pyramid4"/>
    <dgm:cxn modelId="{E188DD3A-B5BA-FB4A-B6F5-BCEEC459FF0A}" srcId="{634F5FD3-1EF4-0C4E-A531-796DA59510F7}" destId="{5A11826D-4380-6944-B53E-A0602EA1E516}" srcOrd="2" destOrd="0" parTransId="{B48C3B9F-C13E-1B46-A820-6743FA4F1211}" sibTransId="{9C484662-6BC0-294B-8649-6EFAAB75331A}"/>
    <dgm:cxn modelId="{EDD6816B-5012-374E-8A1D-92FC008B3159}" type="presOf" srcId="{634F5FD3-1EF4-0C4E-A531-796DA59510F7}" destId="{DBF85122-003C-624F-A24B-63C7B4F22B75}" srcOrd="0" destOrd="0" presId="urn:microsoft.com/office/officeart/2005/8/layout/pyramid4"/>
    <dgm:cxn modelId="{0C5EA97C-C6E4-5748-A279-8E4D35368DA0}" srcId="{634F5FD3-1EF4-0C4E-A531-796DA59510F7}" destId="{93552248-DE78-474D-A363-A2EF6CA33D62}" srcOrd="1" destOrd="0" parTransId="{C1BDB267-C15F-8942-BDD5-8D4D88C678D7}" sibTransId="{4FB2EB34-4FD8-844C-B3C1-81E7460DA403}"/>
    <dgm:cxn modelId="{5273D797-5E47-C643-ADBF-C236891358C3}" type="presOf" srcId="{5C2C647E-A972-4E4D-B634-9959027EC465}" destId="{92B39542-D923-2C4B-A5A6-55F8FD25B757}" srcOrd="0" destOrd="0" presId="urn:microsoft.com/office/officeart/2005/8/layout/pyramid4"/>
    <dgm:cxn modelId="{D6823E9F-25C4-774E-8799-E76D444BA270}" type="presOf" srcId="{0ED0B8EF-67E5-3E49-8E08-BB26ECF195DB}" destId="{B206663A-7EDB-AF48-AA82-95E92601F8C0}" srcOrd="0" destOrd="0" presId="urn:microsoft.com/office/officeart/2005/8/layout/pyramid4"/>
    <dgm:cxn modelId="{022BC0D7-A6CB-1640-8648-9D6B95513C6E}" srcId="{634F5FD3-1EF4-0C4E-A531-796DA59510F7}" destId="{5C2C647E-A972-4E4D-B634-9959027EC465}" srcOrd="0" destOrd="0" parTransId="{3EE8258F-2AF5-6141-AFFE-7D8AF519F114}" sibTransId="{807685A5-ED3A-6A46-9A34-A525D42DFF00}"/>
    <dgm:cxn modelId="{DA240EFA-FEBD-2544-A917-30C9C55520C8}" type="presOf" srcId="{93552248-DE78-474D-A363-A2EF6CA33D62}" destId="{4E53DEDA-CBC2-D040-A1D5-5F2AB5335E00}" srcOrd="0" destOrd="0" presId="urn:microsoft.com/office/officeart/2005/8/layout/pyramid4"/>
    <dgm:cxn modelId="{E9A5A248-0AAA-6043-8562-0C48237C7E44}" type="presParOf" srcId="{DBF85122-003C-624F-A24B-63C7B4F22B75}" destId="{92B39542-D923-2C4B-A5A6-55F8FD25B757}" srcOrd="0" destOrd="0" presId="urn:microsoft.com/office/officeart/2005/8/layout/pyramid4"/>
    <dgm:cxn modelId="{AC966026-EC5D-8D49-8E9E-BCE2E9FE78FD}" type="presParOf" srcId="{DBF85122-003C-624F-A24B-63C7B4F22B75}" destId="{4E53DEDA-CBC2-D040-A1D5-5F2AB5335E00}" srcOrd="1" destOrd="0" presId="urn:microsoft.com/office/officeart/2005/8/layout/pyramid4"/>
    <dgm:cxn modelId="{D6E4AA5B-2B66-E744-BACC-CF07008938EA}" type="presParOf" srcId="{DBF85122-003C-624F-A24B-63C7B4F22B75}" destId="{2DE501C4-66EE-524D-AA78-E6C004874F7E}" srcOrd="2" destOrd="0" presId="urn:microsoft.com/office/officeart/2005/8/layout/pyramid4"/>
    <dgm:cxn modelId="{A3798177-2099-D444-93DD-EC6F7BBF2037}" type="presParOf" srcId="{DBF85122-003C-624F-A24B-63C7B4F22B75}" destId="{B206663A-7EDB-AF48-AA82-95E92601F8C0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2197C-2931-3244-8904-FCB2A6C54C38}">
      <dsp:nvSpPr>
        <dsp:cNvPr id="0" name=""/>
        <dsp:cNvSpPr/>
      </dsp:nvSpPr>
      <dsp:spPr>
        <a:xfrm>
          <a:off x="2187048" y="0"/>
          <a:ext cx="3690328" cy="1397726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85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b="1" kern="1200" dirty="0">
              <a:latin typeface="Calibri" panose="020F0502020204030204" pitchFamily="34" charset="0"/>
              <a:cs typeface="Calibri" panose="020F0502020204030204" pitchFamily="34" charset="0"/>
            </a:rPr>
            <a:t>Downsizing</a:t>
          </a:r>
          <a:endParaRPr lang="fr-FR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Hybridization</a:t>
          </a:r>
          <a:endParaRPr lang="fr-FR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Efficiency</a:t>
          </a:r>
          <a:endParaRPr lang="fr-FR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87048" y="174716"/>
        <a:ext cx="3166181" cy="1048294"/>
      </dsp:txXfrm>
    </dsp:sp>
    <dsp:sp modelId="{CC384789-F37C-AC46-88D5-F930F8B5F29B}">
      <dsp:nvSpPr>
        <dsp:cNvPr id="0" name=""/>
        <dsp:cNvSpPr/>
      </dsp:nvSpPr>
      <dsp:spPr>
        <a:xfrm>
          <a:off x="241655" y="26116"/>
          <a:ext cx="1913878" cy="1371602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  <a:sp3d extrusionH="28000" prstMaterial="matte"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latin typeface="Calibri" panose="020F0502020204030204" pitchFamily="34" charset="0"/>
              <a:cs typeface="Calibri" panose="020F0502020204030204" pitchFamily="34" charset="0"/>
            </a:rPr>
            <a:t>Challenges</a:t>
          </a:r>
        </a:p>
      </dsp:txBody>
      <dsp:txXfrm>
        <a:off x="308611" y="93072"/>
        <a:ext cx="1779966" cy="12376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39542-D923-2C4B-A5A6-55F8FD25B757}">
      <dsp:nvSpPr>
        <dsp:cNvPr id="0" name=""/>
        <dsp:cNvSpPr/>
      </dsp:nvSpPr>
      <dsp:spPr>
        <a:xfrm>
          <a:off x="2709333" y="0"/>
          <a:ext cx="2709333" cy="2709333"/>
        </a:xfrm>
        <a:prstGeom prst="triangle">
          <a:avLst/>
        </a:prstGeom>
        <a:solidFill>
          <a:srgbClr val="009DE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1800" b="1" i="0" u="none" strike="noStrike" kern="1200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Extreme states of light and matter</a:t>
          </a:r>
          <a:endParaRPr lang="fr-FR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86666" y="1354667"/>
        <a:ext cx="1354667" cy="1354666"/>
      </dsp:txXfrm>
    </dsp:sp>
    <dsp:sp modelId="{4E53DEDA-CBC2-D040-A1D5-5F2AB5335E00}">
      <dsp:nvSpPr>
        <dsp:cNvPr id="0" name=""/>
        <dsp:cNvSpPr/>
      </dsp:nvSpPr>
      <dsp:spPr>
        <a:xfrm>
          <a:off x="1354666" y="2709333"/>
          <a:ext cx="2709333" cy="2709333"/>
        </a:xfrm>
        <a:prstGeom prst="triangle">
          <a:avLst/>
        </a:prstGeom>
        <a:solidFill>
          <a:srgbClr val="009DE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1800" b="1" i="0" u="none" strike="noStrike" kern="1200" cap="none" spc="0" normalizeH="0" baseline="0" noProof="0">
              <a:ln/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Hybrid systems for quantum technologies</a:t>
          </a:r>
          <a:endParaRPr kumimoji="0" lang="fr-FR" sz="1800" b="1" i="0" u="none" strike="noStrike" kern="1200" cap="none" spc="0" normalizeH="0" baseline="0" dirty="0">
            <a:ln/>
            <a:solidFill>
              <a:prstClr val="white"/>
            </a:solidFill>
            <a:effectLst/>
            <a:uLnTx/>
            <a:uFillTx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2031999" y="4064000"/>
        <a:ext cx="1354667" cy="1354666"/>
      </dsp:txXfrm>
    </dsp:sp>
    <dsp:sp modelId="{2DE501C4-66EE-524D-AA78-E6C004874F7E}">
      <dsp:nvSpPr>
        <dsp:cNvPr id="0" name=""/>
        <dsp:cNvSpPr/>
      </dsp:nvSpPr>
      <dsp:spPr>
        <a:xfrm rot="10800000">
          <a:off x="2709333" y="2709333"/>
          <a:ext cx="2709333" cy="2709333"/>
        </a:xfrm>
        <a:prstGeom prst="triangle">
          <a:avLst/>
        </a:prstGeom>
        <a:solidFill>
          <a:srgbClr val="009DE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kumimoji="0" lang="en-US" sz="1800" b="1" i="0" u="none" strike="noStrike" kern="1200" cap="none" spc="0" normalizeH="0" baseline="0" noProof="0" dirty="0">
            <a:ln/>
            <a:solidFill>
              <a:prstClr val="white"/>
            </a:solidFill>
            <a:effectLst/>
            <a:uLnTx/>
            <a:uFillTx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kumimoji="0" lang="en-US" sz="1800" b="1" i="0" u="none" strike="noStrike" kern="1200" cap="none" spc="0" normalizeH="0" baseline="0" noProof="0" dirty="0">
            <a:ln/>
            <a:solidFill>
              <a:prstClr val="white"/>
            </a:solidFill>
            <a:effectLst/>
            <a:uLnTx/>
            <a:uFillTx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18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Downsize all Optics in One</a:t>
          </a:r>
          <a:endParaRPr kumimoji="0" lang="fr-FR" sz="1800" b="1" i="0" u="none" strike="noStrike" kern="1200" cap="none" spc="0" normalizeH="0" baseline="0" dirty="0">
            <a:ln/>
            <a:solidFill>
              <a:prstClr val="white"/>
            </a:solidFill>
            <a:effectLst/>
            <a:uLnTx/>
            <a:uFillTx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 rot="10800000">
        <a:off x="3386666" y="2709333"/>
        <a:ext cx="1354667" cy="1354666"/>
      </dsp:txXfrm>
    </dsp:sp>
    <dsp:sp modelId="{B206663A-7EDB-AF48-AA82-95E92601F8C0}">
      <dsp:nvSpPr>
        <dsp:cNvPr id="0" name=""/>
        <dsp:cNvSpPr/>
      </dsp:nvSpPr>
      <dsp:spPr>
        <a:xfrm>
          <a:off x="4064000" y="2709333"/>
          <a:ext cx="2709333" cy="2709333"/>
        </a:xfrm>
        <a:prstGeom prst="triangle">
          <a:avLst/>
        </a:prstGeom>
        <a:solidFill>
          <a:srgbClr val="009DE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1700" b="1" i="0" u="none" strike="noStrike" kern="1200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Hybridization</a:t>
          </a:r>
          <a:r>
            <a:rPr kumimoji="0" lang="en-US" sz="1800" b="1" i="0" u="none" strike="noStrike" kern="1200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in bioimaging</a:t>
          </a:r>
          <a:endParaRPr lang="fr-FR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741333" y="4064000"/>
        <a:ext cx="1354667" cy="1354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B19E-57CF-1647-9084-92B0CB544519}" type="datetimeFigureOut">
              <a:rPr lang="en-US" smtClean="0"/>
              <a:t>5/10/22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7AA53-F064-C142-95DB-3C8233776FA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05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program will be structured around four research thrusts: - Extreme states of light and matter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- Hybrid systems for quantum technologies</a:t>
            </a:r>
            <a:r>
              <a:rPr lang="fr-FR" b="1" dirty="0">
                <a:effectLst/>
              </a:rPr>
              <a:t> 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Downsize all optics in one; - Hybridization in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biophotonics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imaging: revealing the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ulltrastructures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understanding the functions. 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these thrusts emanate ambitious collaborative 8 years (4 + 4 years) projects that aim to address the three major scientific challenges transversal to the axes and necessary to bring the technologies to the level of integration.</a:t>
            </a:r>
            <a:r>
              <a:rPr lang="fr-FR" dirty="0">
                <a:effectLst/>
              </a:rPr>
              <a:t> 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7AA53-F064-C142-95DB-3C8233776F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29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uverture 2 - Foncé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>
            <a:extLst>
              <a:ext uri="{FF2B5EF4-FFF2-40B4-BE49-F238E27FC236}">
                <a16:creationId xmlns:a16="http://schemas.microsoft.com/office/drawing/2014/main" id="{E7008A4A-56ED-4B79-8C76-07B31083E9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2538" y="2738608"/>
            <a:ext cx="4626925" cy="1380784"/>
          </a:xfrm>
          <a:prstGeom prst="rect">
            <a:avLst/>
          </a:prstGeom>
        </p:spPr>
      </p:pic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6BBA7953-6320-4985-B304-CAEF45B84CC1}"/>
              </a:ext>
            </a:extLst>
          </p:cNvPr>
          <p:cNvSpPr/>
          <p:nvPr userDrawn="1"/>
        </p:nvSpPr>
        <p:spPr>
          <a:xfrm rot="16200000">
            <a:off x="8368290" y="3033244"/>
            <a:ext cx="1383257" cy="6264165"/>
          </a:xfrm>
          <a:custGeom>
            <a:avLst/>
            <a:gdLst>
              <a:gd name="connsiteX0" fmla="*/ 1037443 w 1037443"/>
              <a:gd name="connsiteY0" fmla="*/ 4698124 h 4698124"/>
              <a:gd name="connsiteX1" fmla="*/ 0 w 1037443"/>
              <a:gd name="connsiteY1" fmla="*/ 4698124 h 4698124"/>
              <a:gd name="connsiteX2" fmla="*/ 386215 w 1037443"/>
              <a:gd name="connsiteY2" fmla="*/ 0 h 469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7443" h="4698124">
                <a:moveTo>
                  <a:pt x="1037443" y="4698124"/>
                </a:moveTo>
                <a:lnTo>
                  <a:pt x="0" y="4698124"/>
                </a:lnTo>
                <a:lnTo>
                  <a:pt x="38621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48FA6A4C-949D-4D78-851A-5D85C0ACA219}"/>
              </a:ext>
            </a:extLst>
          </p:cNvPr>
          <p:cNvGrpSpPr/>
          <p:nvPr userDrawn="1"/>
        </p:nvGrpSpPr>
        <p:grpSpPr>
          <a:xfrm>
            <a:off x="6376141" y="5437922"/>
            <a:ext cx="5888663" cy="1500029"/>
            <a:chOff x="4782105" y="4078441"/>
            <a:chExt cx="4416497" cy="1125022"/>
          </a:xfrm>
          <a:solidFill>
            <a:schemeClr val="bg2">
              <a:alpha val="10000"/>
            </a:schemeClr>
          </a:solidFill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791FB8C9-9221-4E4C-A4AC-2AAD9F08AE59}"/>
                </a:ext>
              </a:extLst>
            </p:cNvPr>
            <p:cNvSpPr/>
            <p:nvPr/>
          </p:nvSpPr>
          <p:spPr>
            <a:xfrm rot="8716295">
              <a:off x="8490768" y="467807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CAEA067D-BF83-4ED3-87B4-BB06FFFF2B66}"/>
                </a:ext>
              </a:extLst>
            </p:cNvPr>
            <p:cNvSpPr/>
            <p:nvPr/>
          </p:nvSpPr>
          <p:spPr>
            <a:xfrm rot="8716295">
              <a:off x="5559260" y="4523190"/>
              <a:ext cx="215177" cy="303156"/>
            </a:xfrm>
            <a:custGeom>
              <a:avLst/>
              <a:gdLst>
                <a:gd name="connsiteX0" fmla="*/ 122761 w 215177"/>
                <a:gd name="connsiteY0" fmla="*/ 256399 h 303156"/>
                <a:gd name="connsiteX1" fmla="*/ 122761 w 215177"/>
                <a:gd name="connsiteY1" fmla="*/ 105519 h 303156"/>
                <a:gd name="connsiteX2" fmla="*/ 122761 w 215177"/>
                <a:gd name="connsiteY2" fmla="*/ 99312 h 303156"/>
                <a:gd name="connsiteX3" fmla="*/ 91726 w 215177"/>
                <a:gd name="connsiteY3" fmla="*/ 75863 h 303156"/>
                <a:gd name="connsiteX4" fmla="*/ 0 w 215177"/>
                <a:gd name="connsiteY4" fmla="*/ 75863 h 303156"/>
                <a:gd name="connsiteX5" fmla="*/ 0 w 215177"/>
                <a:gd name="connsiteY5" fmla="*/ 0 h 303156"/>
                <a:gd name="connsiteX6" fmla="*/ 128968 w 215177"/>
                <a:gd name="connsiteY6" fmla="*/ 0 h 303156"/>
                <a:gd name="connsiteX7" fmla="*/ 215177 w 215177"/>
                <a:gd name="connsiteY7" fmla="*/ 75863 h 303156"/>
                <a:gd name="connsiteX8" fmla="*/ 215176 w 215177"/>
                <a:gd name="connsiteY8" fmla="*/ 303156 h 303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7" h="303156">
                  <a:moveTo>
                    <a:pt x="122761" y="25639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128968" y="0"/>
                  </a:lnTo>
                  <a:cubicBezTo>
                    <a:pt x="184831" y="0"/>
                    <a:pt x="215176" y="24139"/>
                    <a:pt x="215177" y="75863"/>
                  </a:cubicBezTo>
                  <a:lnTo>
                    <a:pt x="215176" y="303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ADF38186-185D-41F8-A6B1-FB10366A4CEE}"/>
                </a:ext>
              </a:extLst>
            </p:cNvPr>
            <p:cNvSpPr/>
            <p:nvPr/>
          </p:nvSpPr>
          <p:spPr>
            <a:xfrm rot="8716295">
              <a:off x="5692925" y="4561542"/>
              <a:ext cx="393603" cy="335006"/>
            </a:xfrm>
            <a:custGeom>
              <a:avLst/>
              <a:gdLst>
                <a:gd name="connsiteX0" fmla="*/ 77932 w 393603"/>
                <a:gd name="connsiteY0" fmla="*/ 299055 h 335006"/>
                <a:gd name="connsiteX1" fmla="*/ 77932 w 393603"/>
                <a:gd name="connsiteY1" fmla="*/ 66897 h 335006"/>
                <a:gd name="connsiteX2" fmla="*/ 0 w 393603"/>
                <a:gd name="connsiteY2" fmla="*/ 66898 h 335006"/>
                <a:gd name="connsiteX3" fmla="*/ 0 w 393603"/>
                <a:gd name="connsiteY3" fmla="*/ 0 h 335006"/>
                <a:gd name="connsiteX4" fmla="*/ 158623 w 393603"/>
                <a:gd name="connsiteY4" fmla="*/ 1 h 335006"/>
                <a:gd name="connsiteX5" fmla="*/ 158623 w 393603"/>
                <a:gd name="connsiteY5" fmla="*/ 111726 h 335006"/>
                <a:gd name="connsiteX6" fmla="*/ 160692 w 393603"/>
                <a:gd name="connsiteY6" fmla="*/ 111726 h 335006"/>
                <a:gd name="connsiteX7" fmla="*/ 192762 w 393603"/>
                <a:gd name="connsiteY7" fmla="*/ 39915 h 335006"/>
                <a:gd name="connsiteX8" fmla="*/ 231959 w 393603"/>
                <a:gd name="connsiteY8" fmla="*/ 7837 h 335006"/>
                <a:gd name="connsiteX9" fmla="*/ 393603 w 393603"/>
                <a:gd name="connsiteY9" fmla="*/ 140745 h 335006"/>
                <a:gd name="connsiteX10" fmla="*/ 300695 w 393603"/>
                <a:gd name="connsiteY10" fmla="*/ 146210 h 335006"/>
                <a:gd name="connsiteX11" fmla="*/ 300694 w 393603"/>
                <a:gd name="connsiteY11" fmla="*/ 121382 h 335006"/>
                <a:gd name="connsiteX12" fmla="*/ 249659 w 393603"/>
                <a:gd name="connsiteY12" fmla="*/ 58622 h 335006"/>
                <a:gd name="connsiteX13" fmla="*/ 168969 w 393603"/>
                <a:gd name="connsiteY13" fmla="*/ 191038 h 335006"/>
                <a:gd name="connsiteX14" fmla="*/ 168969 w 393603"/>
                <a:gd name="connsiteY14" fmla="*/ 321385 h 335006"/>
                <a:gd name="connsiteX15" fmla="*/ 148991 w 393603"/>
                <a:gd name="connsiteY15" fmla="*/ 335006 h 33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3603" h="335006">
                  <a:moveTo>
                    <a:pt x="77932" y="299055"/>
                  </a:moveTo>
                  <a:lnTo>
                    <a:pt x="77932" y="66897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1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5"/>
                  </a:cubicBezTo>
                  <a:lnTo>
                    <a:pt x="231959" y="7837"/>
                  </a:lnTo>
                  <a:lnTo>
                    <a:pt x="393603" y="14074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6" y="58622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lnTo>
                    <a:pt x="148991" y="3350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4B724F9D-95FF-4F02-B59A-7E5AC8B98AC8}"/>
                </a:ext>
              </a:extLst>
            </p:cNvPr>
            <p:cNvSpPr/>
            <p:nvPr/>
          </p:nvSpPr>
          <p:spPr>
            <a:xfrm rot="8716295">
              <a:off x="5659234" y="4556420"/>
              <a:ext cx="113018" cy="83608"/>
            </a:xfrm>
            <a:custGeom>
              <a:avLst/>
              <a:gdLst>
                <a:gd name="connsiteX0" fmla="*/ 0 w 113018"/>
                <a:gd name="connsiteY0" fmla="*/ 32910 h 83608"/>
                <a:gd name="connsiteX1" fmla="*/ 24482 w 113018"/>
                <a:gd name="connsiteY1" fmla="*/ 13621 h 83608"/>
                <a:gd name="connsiteX2" fmla="*/ 70259 w 113018"/>
                <a:gd name="connsiteY2" fmla="*/ 0 h 83608"/>
                <a:gd name="connsiteX3" fmla="*/ 113018 w 113018"/>
                <a:gd name="connsiteY3" fmla="*/ 51035 h 83608"/>
                <a:gd name="connsiteX4" fmla="*/ 100518 w 113018"/>
                <a:gd name="connsiteY4" fmla="*/ 83363 h 83608"/>
                <a:gd name="connsiteX5" fmla="*/ 100204 w 113018"/>
                <a:gd name="connsiteY5" fmla="*/ 83608 h 8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18" h="83608">
                  <a:moveTo>
                    <a:pt x="0" y="32910"/>
                  </a:moveTo>
                  <a:lnTo>
                    <a:pt x="24482" y="13621"/>
                  </a:lnTo>
                  <a:cubicBezTo>
                    <a:pt x="38534" y="6380"/>
                    <a:pt x="54052" y="1725"/>
                    <a:pt x="70259" y="0"/>
                  </a:cubicBezTo>
                  <a:cubicBezTo>
                    <a:pt x="103363" y="0"/>
                    <a:pt x="113018" y="28966"/>
                    <a:pt x="113018" y="51035"/>
                  </a:cubicBezTo>
                  <a:cubicBezTo>
                    <a:pt x="111984" y="63105"/>
                    <a:pt x="107501" y="74139"/>
                    <a:pt x="100518" y="83363"/>
                  </a:cubicBezTo>
                  <a:lnTo>
                    <a:pt x="100204" y="836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01436B5-D8EB-44DF-8B51-633BF4E9FB42}"/>
                </a:ext>
              </a:extLst>
            </p:cNvPr>
            <p:cNvSpPr/>
            <p:nvPr/>
          </p:nvSpPr>
          <p:spPr>
            <a:xfrm rot="8716295">
              <a:off x="5371633" y="4613095"/>
              <a:ext cx="88105" cy="83851"/>
            </a:xfrm>
            <a:custGeom>
              <a:avLst/>
              <a:gdLst>
                <a:gd name="connsiteX0" fmla="*/ 6112 w 88105"/>
                <a:gd name="connsiteY0" fmla="*/ 59305 h 83851"/>
                <a:gd name="connsiteX1" fmla="*/ 0 w 88105"/>
                <a:gd name="connsiteY1" fmla="*/ 44829 h 83851"/>
                <a:gd name="connsiteX2" fmla="*/ 0 w 88105"/>
                <a:gd name="connsiteY2" fmla="*/ 44139 h 83851"/>
                <a:gd name="connsiteX3" fmla="*/ 13104 w 88105"/>
                <a:gd name="connsiteY3" fmla="*/ 13104 h 83851"/>
                <a:gd name="connsiteX4" fmla="*/ 44139 w 88105"/>
                <a:gd name="connsiteY4" fmla="*/ 0 h 83851"/>
                <a:gd name="connsiteX5" fmla="*/ 75175 w 88105"/>
                <a:gd name="connsiteY5" fmla="*/ 13104 h 83851"/>
                <a:gd name="connsiteX6" fmla="*/ 75175 w 88105"/>
                <a:gd name="connsiteY6" fmla="*/ 75175 h 83851"/>
                <a:gd name="connsiteX7" fmla="*/ 54626 w 88105"/>
                <a:gd name="connsiteY7" fmla="*/ 83851 h 8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105" h="83851">
                  <a:moveTo>
                    <a:pt x="6112" y="59305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cubicBezTo>
                    <a:pt x="55864" y="0"/>
                    <a:pt x="66899" y="4828"/>
                    <a:pt x="75175" y="13104"/>
                  </a:cubicBezTo>
                  <a:cubicBezTo>
                    <a:pt x="92416" y="29657"/>
                    <a:pt x="92416" y="57933"/>
                    <a:pt x="75175" y="75175"/>
                  </a:cubicBezTo>
                  <a:lnTo>
                    <a:pt x="54626" y="838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6F3BF20E-F037-4374-BB41-095B54D26F08}"/>
                </a:ext>
              </a:extLst>
            </p:cNvPr>
            <p:cNvSpPr/>
            <p:nvPr/>
          </p:nvSpPr>
          <p:spPr>
            <a:xfrm rot="8716295">
              <a:off x="5473646" y="4706746"/>
              <a:ext cx="91035" cy="188159"/>
            </a:xfrm>
            <a:custGeom>
              <a:avLst/>
              <a:gdLst>
                <a:gd name="connsiteX0" fmla="*/ 91035 w 91035"/>
                <a:gd name="connsiteY0" fmla="*/ 188159 h 188159"/>
                <a:gd name="connsiteX1" fmla="*/ 0 w 91035"/>
                <a:gd name="connsiteY1" fmla="*/ 100571 h 188159"/>
                <a:gd name="connsiteX2" fmla="*/ 0 w 91035"/>
                <a:gd name="connsiteY2" fmla="*/ 0 h 188159"/>
                <a:gd name="connsiteX3" fmla="*/ 91035 w 91035"/>
                <a:gd name="connsiteY3" fmla="*/ 74852 h 18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88159">
                  <a:moveTo>
                    <a:pt x="91035" y="188159"/>
                  </a:moveTo>
                  <a:lnTo>
                    <a:pt x="0" y="100571"/>
                  </a:lnTo>
                  <a:lnTo>
                    <a:pt x="0" y="0"/>
                  </a:lnTo>
                  <a:lnTo>
                    <a:pt x="91035" y="748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BBB1D061-FD31-402D-BCCB-6813149262F1}"/>
                </a:ext>
              </a:extLst>
            </p:cNvPr>
            <p:cNvSpPr/>
            <p:nvPr/>
          </p:nvSpPr>
          <p:spPr>
            <a:xfrm rot="8716295">
              <a:off x="6218962" y="4454620"/>
              <a:ext cx="171018" cy="106515"/>
            </a:xfrm>
            <a:custGeom>
              <a:avLst/>
              <a:gdLst>
                <a:gd name="connsiteX0" fmla="*/ 0 w 171018"/>
                <a:gd name="connsiteY0" fmla="*/ 19991 h 106515"/>
                <a:gd name="connsiteX1" fmla="*/ 13365 w 171018"/>
                <a:gd name="connsiteY1" fmla="*/ 9053 h 106515"/>
                <a:gd name="connsiteX2" fmla="*/ 60952 w 171018"/>
                <a:gd name="connsiteY2" fmla="*/ 87 h 106515"/>
                <a:gd name="connsiteX3" fmla="*/ 166956 w 171018"/>
                <a:gd name="connsiteY3" fmla="*/ 76705 h 106515"/>
                <a:gd name="connsiteX4" fmla="*/ 171018 w 171018"/>
                <a:gd name="connsiteY4" fmla="*/ 106515 h 106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018" h="106515">
                  <a:moveTo>
                    <a:pt x="0" y="19991"/>
                  </a:moveTo>
                  <a:lnTo>
                    <a:pt x="13365" y="9053"/>
                  </a:lnTo>
                  <a:cubicBezTo>
                    <a:pt x="28538" y="2846"/>
                    <a:pt x="44400" y="-602"/>
                    <a:pt x="60952" y="87"/>
                  </a:cubicBezTo>
                  <a:cubicBezTo>
                    <a:pt x="114229" y="-948"/>
                    <a:pt x="151600" y="26725"/>
                    <a:pt x="166956" y="76705"/>
                  </a:cubicBezTo>
                  <a:lnTo>
                    <a:pt x="171018" y="1065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B49834EB-4686-4A9A-AFBE-353B0A4BB9CC}"/>
                </a:ext>
              </a:extLst>
            </p:cNvPr>
            <p:cNvSpPr/>
            <p:nvPr/>
          </p:nvSpPr>
          <p:spPr>
            <a:xfrm rot="8716295">
              <a:off x="6005990" y="4487669"/>
              <a:ext cx="156555" cy="122067"/>
            </a:xfrm>
            <a:custGeom>
              <a:avLst/>
              <a:gdLst>
                <a:gd name="connsiteX0" fmla="*/ 65519 w 156555"/>
                <a:gd name="connsiteY0" fmla="*/ 76009 h 122067"/>
                <a:gd name="connsiteX1" fmla="*/ 65519 w 156555"/>
                <a:gd name="connsiteY1" fmla="*/ 24828 h 122067"/>
                <a:gd name="connsiteX2" fmla="*/ 0 w 156555"/>
                <a:gd name="connsiteY2" fmla="*/ 24828 h 122067"/>
                <a:gd name="connsiteX3" fmla="*/ 0 w 156555"/>
                <a:gd name="connsiteY3" fmla="*/ 3449 h 122067"/>
                <a:gd name="connsiteX4" fmla="*/ 156555 w 156555"/>
                <a:gd name="connsiteY4" fmla="*/ 0 h 122067"/>
                <a:gd name="connsiteX5" fmla="*/ 156554 w 156555"/>
                <a:gd name="connsiteY5" fmla="*/ 122067 h 12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55" h="122067">
                  <a:moveTo>
                    <a:pt x="65519" y="76009"/>
                  </a:moveTo>
                  <a:lnTo>
                    <a:pt x="65519" y="24828"/>
                  </a:lnTo>
                  <a:lnTo>
                    <a:pt x="0" y="24828"/>
                  </a:lnTo>
                  <a:lnTo>
                    <a:pt x="0" y="3449"/>
                  </a:lnTo>
                  <a:cubicBezTo>
                    <a:pt x="49656" y="5517"/>
                    <a:pt x="101381" y="1379"/>
                    <a:pt x="156555" y="0"/>
                  </a:cubicBezTo>
                  <a:lnTo>
                    <a:pt x="156554" y="1220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676F5558-2730-4CE0-B993-EAC478371730}"/>
                </a:ext>
              </a:extLst>
            </p:cNvPr>
            <p:cNvSpPr/>
            <p:nvPr/>
          </p:nvSpPr>
          <p:spPr>
            <a:xfrm rot="7484129">
              <a:off x="6103422" y="4586563"/>
              <a:ext cx="308532" cy="296464"/>
            </a:xfrm>
            <a:custGeom>
              <a:avLst/>
              <a:gdLst>
                <a:gd name="connsiteX0" fmla="*/ 137293 w 308532"/>
                <a:gd name="connsiteY0" fmla="*/ 296464 h 296464"/>
                <a:gd name="connsiteX1" fmla="*/ 72419 w 308532"/>
                <a:gd name="connsiteY1" fmla="*/ 175766 h 296464"/>
                <a:gd name="connsiteX2" fmla="*/ 105610 w 308532"/>
                <a:gd name="connsiteY2" fmla="*/ 83734 h 296464"/>
                <a:gd name="connsiteX3" fmla="*/ 0 w 308532"/>
                <a:gd name="connsiteY3" fmla="*/ 83734 h 296464"/>
                <a:gd name="connsiteX4" fmla="*/ 0 w 308532"/>
                <a:gd name="connsiteY4" fmla="*/ 0 h 296464"/>
                <a:gd name="connsiteX5" fmla="*/ 265017 w 308532"/>
                <a:gd name="connsiteY5" fmla="*/ 0 h 296464"/>
                <a:gd name="connsiteX6" fmla="*/ 308532 w 308532"/>
                <a:gd name="connsiteY6" fmla="*/ 75260 h 296464"/>
                <a:gd name="connsiteX7" fmla="*/ 308532 w 308532"/>
                <a:gd name="connsiteY7" fmla="*/ 83734 h 296464"/>
                <a:gd name="connsiteX8" fmla="*/ 210466 w 308532"/>
                <a:gd name="connsiteY8" fmla="*/ 83734 h 29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532" h="296464">
                  <a:moveTo>
                    <a:pt x="137293" y="296464"/>
                  </a:moveTo>
                  <a:lnTo>
                    <a:pt x="72419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65017" y="0"/>
                  </a:lnTo>
                  <a:lnTo>
                    <a:pt x="308532" y="75260"/>
                  </a:lnTo>
                  <a:lnTo>
                    <a:pt x="308532" y="83734"/>
                  </a:lnTo>
                  <a:lnTo>
                    <a:pt x="210466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6446F284-DF3B-4BD3-84E9-63513197872A}"/>
                </a:ext>
              </a:extLst>
            </p:cNvPr>
            <p:cNvSpPr/>
            <p:nvPr/>
          </p:nvSpPr>
          <p:spPr>
            <a:xfrm rot="13089394">
              <a:off x="6309616" y="4543919"/>
              <a:ext cx="412568" cy="359948"/>
            </a:xfrm>
            <a:custGeom>
              <a:avLst/>
              <a:gdLst>
                <a:gd name="connsiteX0" fmla="*/ 412568 w 412568"/>
                <a:gd name="connsiteY0" fmla="*/ 252801 h 359948"/>
                <a:gd name="connsiteX1" fmla="*/ 138636 w 412568"/>
                <a:gd name="connsiteY1" fmla="*/ 359701 h 359948"/>
                <a:gd name="connsiteX2" fmla="*/ 35911 w 412568"/>
                <a:gd name="connsiteY2" fmla="*/ 317943 h 359948"/>
                <a:gd name="connsiteX3" fmla="*/ 0 w 412568"/>
                <a:gd name="connsiteY3" fmla="*/ 174296 h 359948"/>
                <a:gd name="connsiteX4" fmla="*/ 0 w 412568"/>
                <a:gd name="connsiteY4" fmla="*/ 74054 h 359948"/>
                <a:gd name="connsiteX5" fmla="*/ 112066 w 412568"/>
                <a:gd name="connsiteY5" fmla="*/ 0 h 359948"/>
                <a:gd name="connsiteX6" fmla="*/ 112747 w 412568"/>
                <a:gd name="connsiteY6" fmla="*/ 94956 h 359948"/>
                <a:gd name="connsiteX7" fmla="*/ 132789 w 412568"/>
                <a:gd name="connsiteY7" fmla="*/ 233593 h 359948"/>
                <a:gd name="connsiteX8" fmla="*/ 233008 w 412568"/>
                <a:gd name="connsiteY8" fmla="*/ 288713 h 359948"/>
                <a:gd name="connsiteX9" fmla="*/ 308172 w 412568"/>
                <a:gd name="connsiteY9" fmla="*/ 275351 h 359948"/>
                <a:gd name="connsiteX10" fmla="*/ 410898 w 412568"/>
                <a:gd name="connsiteY10" fmla="*/ 233593 h 359948"/>
                <a:gd name="connsiteX11" fmla="*/ 412568 w 412568"/>
                <a:gd name="connsiteY11" fmla="*/ 244449 h 35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359948">
                  <a:moveTo>
                    <a:pt x="412568" y="252801"/>
                  </a:moveTo>
                  <a:cubicBezTo>
                    <a:pt x="324041" y="328800"/>
                    <a:pt x="207954" y="355526"/>
                    <a:pt x="138636" y="359701"/>
                  </a:cubicBezTo>
                  <a:cubicBezTo>
                    <a:pt x="100219" y="362207"/>
                    <a:pt x="62637" y="345504"/>
                    <a:pt x="35911" y="317943"/>
                  </a:cubicBezTo>
                  <a:cubicBezTo>
                    <a:pt x="7516" y="290383"/>
                    <a:pt x="0" y="242779"/>
                    <a:pt x="0" y="174296"/>
                  </a:cubicBezTo>
                  <a:lnTo>
                    <a:pt x="0" y="74054"/>
                  </a:lnTo>
                  <a:lnTo>
                    <a:pt x="112066" y="0"/>
                  </a:lnTo>
                  <a:lnTo>
                    <a:pt x="112747" y="94956"/>
                  </a:lnTo>
                  <a:cubicBezTo>
                    <a:pt x="110241" y="141725"/>
                    <a:pt x="117756" y="189329"/>
                    <a:pt x="132789" y="233593"/>
                  </a:cubicBezTo>
                  <a:cubicBezTo>
                    <a:pt x="146153" y="270339"/>
                    <a:pt x="180394" y="288713"/>
                    <a:pt x="233008" y="288713"/>
                  </a:cubicBezTo>
                  <a:cubicBezTo>
                    <a:pt x="258899" y="287878"/>
                    <a:pt x="283953" y="282866"/>
                    <a:pt x="308172" y="275351"/>
                  </a:cubicBezTo>
                  <a:cubicBezTo>
                    <a:pt x="343249" y="264493"/>
                    <a:pt x="377491" y="250296"/>
                    <a:pt x="410898" y="233593"/>
                  </a:cubicBezTo>
                  <a:cubicBezTo>
                    <a:pt x="411732" y="236933"/>
                    <a:pt x="412568" y="241109"/>
                    <a:pt x="412568" y="2444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8875692-D947-4058-8206-44233A06BFD3}"/>
                </a:ext>
              </a:extLst>
            </p:cNvPr>
            <p:cNvSpPr/>
            <p:nvPr/>
          </p:nvSpPr>
          <p:spPr>
            <a:xfrm rot="8716295">
              <a:off x="6597507" y="4422612"/>
              <a:ext cx="149044" cy="111064"/>
            </a:xfrm>
            <a:custGeom>
              <a:avLst/>
              <a:gdLst>
                <a:gd name="connsiteX0" fmla="*/ 0 w 149044"/>
                <a:gd name="connsiteY0" fmla="*/ 51375 h 111064"/>
                <a:gd name="connsiteX1" fmla="*/ 1002 w 149044"/>
                <a:gd name="connsiteY1" fmla="*/ 50432 h 111064"/>
                <a:gd name="connsiteX2" fmla="*/ 98612 w 149044"/>
                <a:gd name="connsiteY2" fmla="*/ 0 h 111064"/>
                <a:gd name="connsiteX3" fmla="*/ 149044 w 149044"/>
                <a:gd name="connsiteY3" fmla="*/ 60193 h 111064"/>
                <a:gd name="connsiteX4" fmla="*/ 134300 w 149044"/>
                <a:gd name="connsiteY4" fmla="*/ 98322 h 111064"/>
                <a:gd name="connsiteX5" fmla="*/ 117977 w 149044"/>
                <a:gd name="connsiteY5" fmla="*/ 111064 h 11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044" h="111064">
                  <a:moveTo>
                    <a:pt x="0" y="51375"/>
                  </a:moveTo>
                  <a:lnTo>
                    <a:pt x="1002" y="50432"/>
                  </a:lnTo>
                  <a:cubicBezTo>
                    <a:pt x="25404" y="21963"/>
                    <a:pt x="60381" y="4067"/>
                    <a:pt x="98612" y="0"/>
                  </a:cubicBezTo>
                  <a:cubicBezTo>
                    <a:pt x="137657" y="0"/>
                    <a:pt x="149044" y="34164"/>
                    <a:pt x="149044" y="60193"/>
                  </a:cubicBezTo>
                  <a:cubicBezTo>
                    <a:pt x="147824" y="74428"/>
                    <a:pt x="142536" y="87443"/>
                    <a:pt x="134300" y="98322"/>
                  </a:cubicBezTo>
                  <a:lnTo>
                    <a:pt x="117977" y="1110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371804DA-D0A5-4840-894B-07AAE1064663}"/>
                </a:ext>
              </a:extLst>
            </p:cNvPr>
            <p:cNvSpPr/>
            <p:nvPr/>
          </p:nvSpPr>
          <p:spPr>
            <a:xfrm rot="8716295">
              <a:off x="6708126" y="4876229"/>
              <a:ext cx="139286" cy="121327"/>
            </a:xfrm>
            <a:custGeom>
              <a:avLst/>
              <a:gdLst>
                <a:gd name="connsiteX0" fmla="*/ 26453 w 139286"/>
                <a:gd name="connsiteY0" fmla="*/ 96267 h 121327"/>
                <a:gd name="connsiteX1" fmla="*/ 0 w 139286"/>
                <a:gd name="connsiteY1" fmla="*/ 33618 h 121327"/>
                <a:gd name="connsiteX2" fmla="*/ 0 w 139286"/>
                <a:gd name="connsiteY2" fmla="*/ 32225 h 121327"/>
                <a:gd name="connsiteX3" fmla="*/ 13607 w 139286"/>
                <a:gd name="connsiteY3" fmla="*/ 0 h 121327"/>
                <a:gd name="connsiteX4" fmla="*/ 139286 w 139286"/>
                <a:gd name="connsiteY4" fmla="*/ 103337 h 121327"/>
                <a:gd name="connsiteX5" fmla="*/ 123037 w 139286"/>
                <a:gd name="connsiteY5" fmla="*/ 114366 h 121327"/>
                <a:gd name="connsiteX6" fmla="*/ 89101 w 139286"/>
                <a:gd name="connsiteY6" fmla="*/ 121327 h 121327"/>
                <a:gd name="connsiteX7" fmla="*/ 26453 w 139286"/>
                <a:gd name="connsiteY7" fmla="*/ 96267 h 12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286" h="121327">
                  <a:moveTo>
                    <a:pt x="26453" y="96267"/>
                  </a:moveTo>
                  <a:cubicBezTo>
                    <a:pt x="9746" y="79561"/>
                    <a:pt x="0" y="57285"/>
                    <a:pt x="0" y="33618"/>
                  </a:cubicBezTo>
                  <a:lnTo>
                    <a:pt x="0" y="32225"/>
                  </a:lnTo>
                  <a:lnTo>
                    <a:pt x="13607" y="0"/>
                  </a:lnTo>
                  <a:lnTo>
                    <a:pt x="139286" y="103337"/>
                  </a:lnTo>
                  <a:lnTo>
                    <a:pt x="123037" y="114366"/>
                  </a:lnTo>
                  <a:cubicBezTo>
                    <a:pt x="112421" y="118890"/>
                    <a:pt x="100935" y="121327"/>
                    <a:pt x="89101" y="121327"/>
                  </a:cubicBezTo>
                  <a:cubicBezTo>
                    <a:pt x="65435" y="121327"/>
                    <a:pt x="43159" y="112973"/>
                    <a:pt x="26453" y="962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6EEBC52A-3D14-419B-8366-97197098C604}"/>
                </a:ext>
              </a:extLst>
            </p:cNvPr>
            <p:cNvSpPr/>
            <p:nvPr/>
          </p:nvSpPr>
          <p:spPr>
            <a:xfrm rot="8716295">
              <a:off x="4782105" y="4823045"/>
              <a:ext cx="311921" cy="362797"/>
            </a:xfrm>
            <a:custGeom>
              <a:avLst/>
              <a:gdLst>
                <a:gd name="connsiteX0" fmla="*/ 311920 w 311921"/>
                <a:gd name="connsiteY0" fmla="*/ 120307 h 362797"/>
                <a:gd name="connsiteX1" fmla="*/ 138360 w 311921"/>
                <a:gd name="connsiteY1" fmla="*/ 1 h 362797"/>
                <a:gd name="connsiteX2" fmla="*/ 138360 w 311921"/>
                <a:gd name="connsiteY2" fmla="*/ 0 h 362797"/>
                <a:gd name="connsiteX3" fmla="*/ 311921 w 311921"/>
                <a:gd name="connsiteY3" fmla="*/ 120307 h 362797"/>
                <a:gd name="connsiteX4" fmla="*/ 0 w 311921"/>
                <a:gd name="connsiteY4" fmla="*/ 362797 h 362797"/>
                <a:gd name="connsiteX5" fmla="*/ 0 w 311921"/>
                <a:gd name="connsiteY5" fmla="*/ 320869 h 362797"/>
                <a:gd name="connsiteX6" fmla="*/ 27877 w 311921"/>
                <a:gd name="connsiteY6" fmla="*/ 343790 h 36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921" h="362797">
                  <a:moveTo>
                    <a:pt x="311920" y="120307"/>
                  </a:moveTo>
                  <a:lnTo>
                    <a:pt x="138360" y="1"/>
                  </a:lnTo>
                  <a:lnTo>
                    <a:pt x="138360" y="0"/>
                  </a:lnTo>
                  <a:lnTo>
                    <a:pt x="311921" y="120307"/>
                  </a:lnTo>
                  <a:close/>
                  <a:moveTo>
                    <a:pt x="0" y="362797"/>
                  </a:moveTo>
                  <a:lnTo>
                    <a:pt x="0" y="320869"/>
                  </a:lnTo>
                  <a:lnTo>
                    <a:pt x="27877" y="3437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53F2D732-A25A-4CEE-B98E-E5DC8CC54158}"/>
                </a:ext>
              </a:extLst>
            </p:cNvPr>
            <p:cNvSpPr/>
            <p:nvPr/>
          </p:nvSpPr>
          <p:spPr>
            <a:xfrm rot="8716295">
              <a:off x="5132149" y="4738008"/>
              <a:ext cx="148614" cy="131720"/>
            </a:xfrm>
            <a:custGeom>
              <a:avLst/>
              <a:gdLst>
                <a:gd name="connsiteX0" fmla="*/ 26453 w 148614"/>
                <a:gd name="connsiteY0" fmla="*/ 106660 h 131720"/>
                <a:gd name="connsiteX1" fmla="*/ 0 w 148614"/>
                <a:gd name="connsiteY1" fmla="*/ 44011 h 131720"/>
                <a:gd name="connsiteX2" fmla="*/ 0 w 148614"/>
                <a:gd name="connsiteY2" fmla="*/ 42618 h 131720"/>
                <a:gd name="connsiteX3" fmla="*/ 17995 w 148614"/>
                <a:gd name="connsiteY3" fmla="*/ 0 h 131720"/>
                <a:gd name="connsiteX4" fmla="*/ 148614 w 148614"/>
                <a:gd name="connsiteY4" fmla="*/ 107398 h 131720"/>
                <a:gd name="connsiteX5" fmla="*/ 123037 w 148614"/>
                <a:gd name="connsiteY5" fmla="*/ 124759 h 131720"/>
                <a:gd name="connsiteX6" fmla="*/ 89101 w 148614"/>
                <a:gd name="connsiteY6" fmla="*/ 131720 h 131720"/>
                <a:gd name="connsiteX7" fmla="*/ 26453 w 148614"/>
                <a:gd name="connsiteY7" fmla="*/ 106660 h 13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614" h="131720">
                  <a:moveTo>
                    <a:pt x="26453" y="106660"/>
                  </a:moveTo>
                  <a:cubicBezTo>
                    <a:pt x="9746" y="89954"/>
                    <a:pt x="0" y="67678"/>
                    <a:pt x="0" y="44011"/>
                  </a:cubicBezTo>
                  <a:lnTo>
                    <a:pt x="0" y="42618"/>
                  </a:lnTo>
                  <a:lnTo>
                    <a:pt x="17995" y="0"/>
                  </a:lnTo>
                  <a:lnTo>
                    <a:pt x="148614" y="107398"/>
                  </a:lnTo>
                  <a:lnTo>
                    <a:pt x="123037" y="124759"/>
                  </a:lnTo>
                  <a:cubicBezTo>
                    <a:pt x="112421" y="129283"/>
                    <a:pt x="100935" y="131720"/>
                    <a:pt x="89101" y="131720"/>
                  </a:cubicBezTo>
                  <a:cubicBezTo>
                    <a:pt x="65435" y="131720"/>
                    <a:pt x="43159" y="123366"/>
                    <a:pt x="26453" y="1066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937A52BD-510B-4C03-9C16-CD9D234ABB7D}"/>
                </a:ext>
              </a:extLst>
            </p:cNvPr>
            <p:cNvSpPr/>
            <p:nvPr/>
          </p:nvSpPr>
          <p:spPr>
            <a:xfrm rot="8716295">
              <a:off x="5043572" y="4624951"/>
              <a:ext cx="150722" cy="101024"/>
            </a:xfrm>
            <a:custGeom>
              <a:avLst/>
              <a:gdLst>
                <a:gd name="connsiteX0" fmla="*/ 0 w 150722"/>
                <a:gd name="connsiteY0" fmla="*/ 25991 h 101024"/>
                <a:gd name="connsiteX1" fmla="*/ 28034 w 150722"/>
                <a:gd name="connsiteY1" fmla="*/ 6961 h 101024"/>
                <a:gd name="connsiteX2" fmla="*/ 61968 w 150722"/>
                <a:gd name="connsiteY2" fmla="*/ 0 h 101024"/>
                <a:gd name="connsiteX3" fmla="*/ 124618 w 150722"/>
                <a:gd name="connsiteY3" fmla="*/ 26453 h 101024"/>
                <a:gd name="connsiteX4" fmla="*/ 150722 w 150722"/>
                <a:gd name="connsiteY4" fmla="*/ 88580 h 101024"/>
                <a:gd name="connsiteX5" fmla="*/ 148306 w 150722"/>
                <a:gd name="connsiteY5" fmla="*/ 101024 h 10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722" h="101024">
                  <a:moveTo>
                    <a:pt x="0" y="25991"/>
                  </a:moveTo>
                  <a:lnTo>
                    <a:pt x="28034" y="6961"/>
                  </a:lnTo>
                  <a:cubicBezTo>
                    <a:pt x="38649" y="2437"/>
                    <a:pt x="50135" y="0"/>
                    <a:pt x="61968" y="0"/>
                  </a:cubicBezTo>
                  <a:cubicBezTo>
                    <a:pt x="85637" y="0"/>
                    <a:pt x="107912" y="9746"/>
                    <a:pt x="124618" y="26453"/>
                  </a:cubicBezTo>
                  <a:cubicBezTo>
                    <a:pt x="142021" y="43159"/>
                    <a:pt x="150722" y="65782"/>
                    <a:pt x="150722" y="88580"/>
                  </a:cubicBezTo>
                  <a:lnTo>
                    <a:pt x="148306" y="1010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C719F00E-5A8E-45CC-8F56-B823EE2F6BB7}"/>
                </a:ext>
              </a:extLst>
            </p:cNvPr>
            <p:cNvSpPr/>
            <p:nvPr/>
          </p:nvSpPr>
          <p:spPr>
            <a:xfrm rot="8716295">
              <a:off x="8546573" y="4108588"/>
              <a:ext cx="215176" cy="313567"/>
            </a:xfrm>
            <a:custGeom>
              <a:avLst/>
              <a:gdLst>
                <a:gd name="connsiteX0" fmla="*/ 122760 w 215176"/>
                <a:gd name="connsiteY0" fmla="*/ 266809 h 313567"/>
                <a:gd name="connsiteX1" fmla="*/ 122761 w 215176"/>
                <a:gd name="connsiteY1" fmla="*/ 105519 h 313567"/>
                <a:gd name="connsiteX2" fmla="*/ 122761 w 215176"/>
                <a:gd name="connsiteY2" fmla="*/ 99312 h 313567"/>
                <a:gd name="connsiteX3" fmla="*/ 91726 w 215176"/>
                <a:gd name="connsiteY3" fmla="*/ 75863 h 313567"/>
                <a:gd name="connsiteX4" fmla="*/ 0 w 215176"/>
                <a:gd name="connsiteY4" fmla="*/ 75863 h 313567"/>
                <a:gd name="connsiteX5" fmla="*/ 0 w 215176"/>
                <a:gd name="connsiteY5" fmla="*/ 0 h 313567"/>
                <a:gd name="connsiteX6" fmla="*/ 128968 w 215176"/>
                <a:gd name="connsiteY6" fmla="*/ 0 h 313567"/>
                <a:gd name="connsiteX7" fmla="*/ 215176 w 215176"/>
                <a:gd name="connsiteY7" fmla="*/ 75863 h 313567"/>
                <a:gd name="connsiteX8" fmla="*/ 215176 w 215176"/>
                <a:gd name="connsiteY8" fmla="*/ 313567 h 31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6" h="313567">
                  <a:moveTo>
                    <a:pt x="122760" y="26680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128968" y="0"/>
                  </a:lnTo>
                  <a:cubicBezTo>
                    <a:pt x="184831" y="0"/>
                    <a:pt x="215177" y="24139"/>
                    <a:pt x="215176" y="75863"/>
                  </a:cubicBezTo>
                  <a:lnTo>
                    <a:pt x="215176" y="313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25DD9CA0-AFE3-4B5F-B15D-E7FBAF734592}"/>
                </a:ext>
              </a:extLst>
            </p:cNvPr>
            <p:cNvSpPr/>
            <p:nvPr/>
          </p:nvSpPr>
          <p:spPr>
            <a:xfrm rot="8716295">
              <a:off x="8681306" y="4151041"/>
              <a:ext cx="394490" cy="343138"/>
            </a:xfrm>
            <a:custGeom>
              <a:avLst/>
              <a:gdLst>
                <a:gd name="connsiteX0" fmla="*/ 77932 w 394490"/>
                <a:gd name="connsiteY0" fmla="*/ 311621 h 343138"/>
                <a:gd name="connsiteX1" fmla="*/ 77932 w 394490"/>
                <a:gd name="connsiteY1" fmla="*/ 69053 h 343138"/>
                <a:gd name="connsiteX2" fmla="*/ 0 w 394490"/>
                <a:gd name="connsiteY2" fmla="*/ 69054 h 343138"/>
                <a:gd name="connsiteX3" fmla="*/ 0 w 394490"/>
                <a:gd name="connsiteY3" fmla="*/ 2156 h 343138"/>
                <a:gd name="connsiteX4" fmla="*/ 158623 w 394490"/>
                <a:gd name="connsiteY4" fmla="*/ 2157 h 343138"/>
                <a:gd name="connsiteX5" fmla="*/ 158624 w 394490"/>
                <a:gd name="connsiteY5" fmla="*/ 113882 h 343138"/>
                <a:gd name="connsiteX6" fmla="*/ 160692 w 394490"/>
                <a:gd name="connsiteY6" fmla="*/ 113882 h 343138"/>
                <a:gd name="connsiteX7" fmla="*/ 233107 w 394490"/>
                <a:gd name="connsiteY7" fmla="*/ 9053 h 343138"/>
                <a:gd name="connsiteX8" fmla="*/ 280694 w 394490"/>
                <a:gd name="connsiteY8" fmla="*/ 87 h 343138"/>
                <a:gd name="connsiteX9" fmla="*/ 394490 w 394490"/>
                <a:gd name="connsiteY9" fmla="*/ 133882 h 343138"/>
                <a:gd name="connsiteX10" fmla="*/ 394490 w 394490"/>
                <a:gd name="connsiteY10" fmla="*/ 142849 h 343138"/>
                <a:gd name="connsiteX11" fmla="*/ 300694 w 394490"/>
                <a:gd name="connsiteY11" fmla="*/ 148365 h 343138"/>
                <a:gd name="connsiteX12" fmla="*/ 300694 w 394490"/>
                <a:gd name="connsiteY12" fmla="*/ 123538 h 343138"/>
                <a:gd name="connsiteX13" fmla="*/ 249660 w 394490"/>
                <a:gd name="connsiteY13" fmla="*/ 60778 h 343138"/>
                <a:gd name="connsiteX14" fmla="*/ 168969 w 394490"/>
                <a:gd name="connsiteY14" fmla="*/ 193194 h 343138"/>
                <a:gd name="connsiteX15" fmla="*/ 168969 w 394490"/>
                <a:gd name="connsiteY15" fmla="*/ 323541 h 343138"/>
                <a:gd name="connsiteX16" fmla="*/ 140226 w 394490"/>
                <a:gd name="connsiteY16" fmla="*/ 343138 h 34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4490" h="343138">
                  <a:moveTo>
                    <a:pt x="77932" y="311621"/>
                  </a:moveTo>
                  <a:lnTo>
                    <a:pt x="77932" y="69053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7"/>
                  </a:lnTo>
                  <a:lnTo>
                    <a:pt x="158624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51730" y="-1293"/>
                    <a:pt x="394490" y="48364"/>
                    <a:pt x="394490" y="133882"/>
                  </a:cubicBezTo>
                  <a:lnTo>
                    <a:pt x="394490" y="142849"/>
                  </a:lnTo>
                  <a:lnTo>
                    <a:pt x="300694" y="148365"/>
                  </a:lnTo>
                  <a:lnTo>
                    <a:pt x="300694" y="123538"/>
                  </a:lnTo>
                  <a:cubicBezTo>
                    <a:pt x="300695" y="86296"/>
                    <a:pt x="279316" y="60778"/>
                    <a:pt x="249660" y="60778"/>
                  </a:cubicBezTo>
                  <a:cubicBezTo>
                    <a:pt x="205521" y="60778"/>
                    <a:pt x="168968" y="119399"/>
                    <a:pt x="168969" y="193194"/>
                  </a:cubicBezTo>
                  <a:lnTo>
                    <a:pt x="168969" y="323541"/>
                  </a:lnTo>
                  <a:lnTo>
                    <a:pt x="140226" y="3431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24323A32-7D51-45A5-8D91-2223C2D14BC5}"/>
                </a:ext>
              </a:extLst>
            </p:cNvPr>
            <p:cNvSpPr/>
            <p:nvPr/>
          </p:nvSpPr>
          <p:spPr>
            <a:xfrm rot="8716295">
              <a:off x="8646997" y="4143256"/>
              <a:ext cx="121064" cy="89924"/>
            </a:xfrm>
            <a:custGeom>
              <a:avLst/>
              <a:gdLst>
                <a:gd name="connsiteX0" fmla="*/ 0 w 121064"/>
                <a:gd name="connsiteY0" fmla="*/ 39250 h 89924"/>
                <a:gd name="connsiteX1" fmla="*/ 32528 w 121064"/>
                <a:gd name="connsiteY1" fmla="*/ 13621 h 89924"/>
                <a:gd name="connsiteX2" fmla="*/ 78305 w 121064"/>
                <a:gd name="connsiteY2" fmla="*/ 0 h 89924"/>
                <a:gd name="connsiteX3" fmla="*/ 121064 w 121064"/>
                <a:gd name="connsiteY3" fmla="*/ 51035 h 89924"/>
                <a:gd name="connsiteX4" fmla="*/ 108563 w 121064"/>
                <a:gd name="connsiteY4" fmla="*/ 83363 h 89924"/>
                <a:gd name="connsiteX5" fmla="*/ 100159 w 121064"/>
                <a:gd name="connsiteY5" fmla="*/ 89924 h 8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064" h="89924">
                  <a:moveTo>
                    <a:pt x="0" y="39250"/>
                  </a:moveTo>
                  <a:lnTo>
                    <a:pt x="32528" y="13621"/>
                  </a:lnTo>
                  <a:cubicBezTo>
                    <a:pt x="46580" y="6380"/>
                    <a:pt x="62098" y="1724"/>
                    <a:pt x="78305" y="0"/>
                  </a:cubicBezTo>
                  <a:cubicBezTo>
                    <a:pt x="111409" y="0"/>
                    <a:pt x="121065" y="28966"/>
                    <a:pt x="121064" y="51035"/>
                  </a:cubicBezTo>
                  <a:cubicBezTo>
                    <a:pt x="120030" y="63105"/>
                    <a:pt x="115546" y="74139"/>
                    <a:pt x="108563" y="83363"/>
                  </a:cubicBezTo>
                  <a:lnTo>
                    <a:pt x="100159" y="899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CF24F6A6-E56B-4B69-A6B4-F595B4AECDB5}"/>
                </a:ext>
              </a:extLst>
            </p:cNvPr>
            <p:cNvSpPr/>
            <p:nvPr/>
          </p:nvSpPr>
          <p:spPr>
            <a:xfrm rot="8716295">
              <a:off x="8360649" y="4203945"/>
              <a:ext cx="88105" cy="88278"/>
            </a:xfrm>
            <a:custGeom>
              <a:avLst/>
              <a:gdLst>
                <a:gd name="connsiteX0" fmla="*/ 11702 w 88105"/>
                <a:gd name="connsiteY0" fmla="*/ 72544 h 88278"/>
                <a:gd name="connsiteX1" fmla="*/ 0 w 88105"/>
                <a:gd name="connsiteY1" fmla="*/ 44829 h 88278"/>
                <a:gd name="connsiteX2" fmla="*/ 0 w 88105"/>
                <a:gd name="connsiteY2" fmla="*/ 44139 h 88278"/>
                <a:gd name="connsiteX3" fmla="*/ 13104 w 88105"/>
                <a:gd name="connsiteY3" fmla="*/ 13104 h 88278"/>
                <a:gd name="connsiteX4" fmla="*/ 44139 w 88105"/>
                <a:gd name="connsiteY4" fmla="*/ 0 h 88278"/>
                <a:gd name="connsiteX5" fmla="*/ 75175 w 88105"/>
                <a:gd name="connsiteY5" fmla="*/ 13104 h 88278"/>
                <a:gd name="connsiteX6" fmla="*/ 75175 w 88105"/>
                <a:gd name="connsiteY6" fmla="*/ 75175 h 88278"/>
                <a:gd name="connsiteX7" fmla="*/ 44139 w 88105"/>
                <a:gd name="connsiteY7" fmla="*/ 88278 h 88278"/>
                <a:gd name="connsiteX8" fmla="*/ 37752 w 88105"/>
                <a:gd name="connsiteY8" fmla="*/ 85724 h 88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05" h="88278">
                  <a:moveTo>
                    <a:pt x="11702" y="72544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cubicBezTo>
                    <a:pt x="55864" y="0"/>
                    <a:pt x="66899" y="4828"/>
                    <a:pt x="75175" y="13104"/>
                  </a:cubicBezTo>
                  <a:cubicBezTo>
                    <a:pt x="92416" y="29657"/>
                    <a:pt x="92416" y="57933"/>
                    <a:pt x="75175" y="75175"/>
                  </a:cubicBezTo>
                  <a:cubicBezTo>
                    <a:pt x="66899" y="83451"/>
                    <a:pt x="55864" y="88278"/>
                    <a:pt x="44139" y="88278"/>
                  </a:cubicBezTo>
                  <a:lnTo>
                    <a:pt x="37752" y="857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823BDB41-A1E6-41AA-847A-64C2D14D0B20}"/>
                </a:ext>
              </a:extLst>
            </p:cNvPr>
            <p:cNvSpPr/>
            <p:nvPr/>
          </p:nvSpPr>
          <p:spPr>
            <a:xfrm rot="8716295">
              <a:off x="8270439" y="4208809"/>
              <a:ext cx="54467" cy="27557"/>
            </a:xfrm>
            <a:custGeom>
              <a:avLst/>
              <a:gdLst>
                <a:gd name="connsiteX0" fmla="*/ 0 w 54467"/>
                <a:gd name="connsiteY0" fmla="*/ 0 h 27557"/>
                <a:gd name="connsiteX1" fmla="*/ 54467 w 54467"/>
                <a:gd name="connsiteY1" fmla="*/ 0 h 27557"/>
                <a:gd name="connsiteX2" fmla="*/ 54467 w 54467"/>
                <a:gd name="connsiteY2" fmla="*/ 27557 h 27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467" h="27557">
                  <a:moveTo>
                    <a:pt x="0" y="0"/>
                  </a:moveTo>
                  <a:lnTo>
                    <a:pt x="54467" y="0"/>
                  </a:lnTo>
                  <a:lnTo>
                    <a:pt x="54467" y="275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C4D7300C-5B1D-4389-9C36-32D5B08AA75A}"/>
                </a:ext>
              </a:extLst>
            </p:cNvPr>
            <p:cNvSpPr/>
            <p:nvPr/>
          </p:nvSpPr>
          <p:spPr>
            <a:xfrm rot="8716295">
              <a:off x="8503577" y="4269431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A57703A1-63B4-443D-A8D6-A43C23AB9B28}"/>
                </a:ext>
              </a:extLst>
            </p:cNvPr>
            <p:cNvSpPr/>
            <p:nvPr/>
          </p:nvSpPr>
          <p:spPr>
            <a:xfrm rot="8716295">
              <a:off x="8994983" y="4078441"/>
              <a:ext cx="137688" cy="132478"/>
            </a:xfrm>
            <a:custGeom>
              <a:avLst/>
              <a:gdLst>
                <a:gd name="connsiteX0" fmla="*/ 46653 w 137688"/>
                <a:gd name="connsiteY0" fmla="*/ 86420 h 132478"/>
                <a:gd name="connsiteX1" fmla="*/ 46653 w 137688"/>
                <a:gd name="connsiteY1" fmla="*/ 24828 h 132478"/>
                <a:gd name="connsiteX2" fmla="*/ 0 w 137688"/>
                <a:gd name="connsiteY2" fmla="*/ 24828 h 132478"/>
                <a:gd name="connsiteX3" fmla="*/ 15342 w 137688"/>
                <a:gd name="connsiteY3" fmla="*/ 2695 h 132478"/>
                <a:gd name="connsiteX4" fmla="*/ 137688 w 137688"/>
                <a:gd name="connsiteY4" fmla="*/ 0 h 132478"/>
                <a:gd name="connsiteX5" fmla="*/ 137688 w 137688"/>
                <a:gd name="connsiteY5" fmla="*/ 132478 h 13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88" h="132478">
                  <a:moveTo>
                    <a:pt x="46653" y="86420"/>
                  </a:moveTo>
                  <a:lnTo>
                    <a:pt x="46653" y="24828"/>
                  </a:lnTo>
                  <a:lnTo>
                    <a:pt x="0" y="24828"/>
                  </a:lnTo>
                  <a:lnTo>
                    <a:pt x="15342" y="2695"/>
                  </a:lnTo>
                  <a:lnTo>
                    <a:pt x="137688" y="0"/>
                  </a:lnTo>
                  <a:lnTo>
                    <a:pt x="137688" y="13247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46727CBF-18BC-4939-8F2B-40813E13A972}"/>
                </a:ext>
              </a:extLst>
            </p:cNvPr>
            <p:cNvSpPr/>
            <p:nvPr/>
          </p:nvSpPr>
          <p:spPr>
            <a:xfrm rot="7484129">
              <a:off x="9136824" y="4228704"/>
              <a:ext cx="8392" cy="13068"/>
            </a:xfrm>
            <a:custGeom>
              <a:avLst/>
              <a:gdLst>
                <a:gd name="connsiteX0" fmla="*/ 3897 w 8392"/>
                <a:gd name="connsiteY0" fmla="*/ 13068 h 13068"/>
                <a:gd name="connsiteX1" fmla="*/ 0 w 8392"/>
                <a:gd name="connsiteY1" fmla="*/ 5818 h 13068"/>
                <a:gd name="connsiteX2" fmla="*/ 8392 w 8392"/>
                <a:gd name="connsiteY2" fmla="*/ 0 h 1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2" h="13068">
                  <a:moveTo>
                    <a:pt x="3897" y="13068"/>
                  </a:moveTo>
                  <a:lnTo>
                    <a:pt x="0" y="5818"/>
                  </a:lnTo>
                  <a:lnTo>
                    <a:pt x="839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D9037FA7-ED1D-4D57-8F2C-1298751D415A}"/>
                </a:ext>
              </a:extLst>
            </p:cNvPr>
            <p:cNvSpPr/>
            <p:nvPr/>
          </p:nvSpPr>
          <p:spPr>
            <a:xfrm rot="8716295">
              <a:off x="8839311" y="5117279"/>
              <a:ext cx="37096" cy="40385"/>
            </a:xfrm>
            <a:custGeom>
              <a:avLst/>
              <a:gdLst>
                <a:gd name="connsiteX0" fmla="*/ 37095 w 37096"/>
                <a:gd name="connsiteY0" fmla="*/ 25713 h 40385"/>
                <a:gd name="connsiteX1" fmla="*/ 0 w 37096"/>
                <a:gd name="connsiteY1" fmla="*/ 0 h 40385"/>
                <a:gd name="connsiteX2" fmla="*/ 0 w 37096"/>
                <a:gd name="connsiteY2" fmla="*/ 0 h 40385"/>
                <a:gd name="connsiteX3" fmla="*/ 37096 w 37096"/>
                <a:gd name="connsiteY3" fmla="*/ 25713 h 40385"/>
                <a:gd name="connsiteX4" fmla="*/ 0 w 37096"/>
                <a:gd name="connsiteY4" fmla="*/ 40385 h 40385"/>
                <a:gd name="connsiteX5" fmla="*/ 0 w 37096"/>
                <a:gd name="connsiteY5" fmla="*/ 28525 h 40385"/>
                <a:gd name="connsiteX6" fmla="*/ 9740 w 37096"/>
                <a:gd name="connsiteY6" fmla="*/ 36533 h 4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96" h="40385">
                  <a:moveTo>
                    <a:pt x="37095" y="2571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7096" y="25713"/>
                  </a:lnTo>
                  <a:close/>
                  <a:moveTo>
                    <a:pt x="0" y="40385"/>
                  </a:moveTo>
                  <a:lnTo>
                    <a:pt x="0" y="28525"/>
                  </a:lnTo>
                  <a:lnTo>
                    <a:pt x="9740" y="365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7762AEC2-4809-4723-B4B8-AD709205FF29}"/>
                </a:ext>
              </a:extLst>
            </p:cNvPr>
            <p:cNvSpPr/>
            <p:nvPr/>
          </p:nvSpPr>
          <p:spPr>
            <a:xfrm rot="8716295">
              <a:off x="8967255" y="4971567"/>
              <a:ext cx="231347" cy="158649"/>
            </a:xfrm>
            <a:custGeom>
              <a:avLst/>
              <a:gdLst>
                <a:gd name="connsiteX0" fmla="*/ 8965 w 231347"/>
                <a:gd name="connsiteY0" fmla="*/ 158649 h 158649"/>
                <a:gd name="connsiteX1" fmla="*/ 0 w 231347"/>
                <a:gd name="connsiteY1" fmla="*/ 146235 h 158649"/>
                <a:gd name="connsiteX2" fmla="*/ 155416 w 231347"/>
                <a:gd name="connsiteY2" fmla="*/ 0 h 158649"/>
                <a:gd name="connsiteX3" fmla="*/ 231347 w 231347"/>
                <a:gd name="connsiteY3" fmla="*/ 62433 h 15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347" h="158649">
                  <a:moveTo>
                    <a:pt x="8965" y="158649"/>
                  </a:moveTo>
                  <a:lnTo>
                    <a:pt x="0" y="146235"/>
                  </a:lnTo>
                  <a:lnTo>
                    <a:pt x="155416" y="0"/>
                  </a:lnTo>
                  <a:lnTo>
                    <a:pt x="231347" y="624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45E00815-1C71-4483-8D7E-4D817A5C21EF}"/>
                </a:ext>
              </a:extLst>
            </p:cNvPr>
            <p:cNvSpPr/>
            <p:nvPr/>
          </p:nvSpPr>
          <p:spPr>
            <a:xfrm rot="8716295">
              <a:off x="8555937" y="4871188"/>
              <a:ext cx="249519" cy="296463"/>
            </a:xfrm>
            <a:custGeom>
              <a:avLst/>
              <a:gdLst>
                <a:gd name="connsiteX0" fmla="*/ 249516 w 249519"/>
                <a:gd name="connsiteY0" fmla="*/ 83734 h 296463"/>
                <a:gd name="connsiteX1" fmla="*/ 128718 w 249519"/>
                <a:gd name="connsiteY1" fmla="*/ 0 h 296463"/>
                <a:gd name="connsiteX2" fmla="*/ 128719 w 249519"/>
                <a:gd name="connsiteY2" fmla="*/ 0 h 296463"/>
                <a:gd name="connsiteX3" fmla="*/ 249519 w 249519"/>
                <a:gd name="connsiteY3" fmla="*/ 83734 h 296463"/>
                <a:gd name="connsiteX4" fmla="*/ 137293 w 249519"/>
                <a:gd name="connsiteY4" fmla="*/ 296463 h 296463"/>
                <a:gd name="connsiteX5" fmla="*/ 72418 w 249519"/>
                <a:gd name="connsiteY5" fmla="*/ 175766 h 296463"/>
                <a:gd name="connsiteX6" fmla="*/ 105610 w 249519"/>
                <a:gd name="connsiteY6" fmla="*/ 83734 h 296463"/>
                <a:gd name="connsiteX7" fmla="*/ 0 w 249519"/>
                <a:gd name="connsiteY7" fmla="*/ 83734 h 296463"/>
                <a:gd name="connsiteX8" fmla="*/ 0 w 249519"/>
                <a:gd name="connsiteY8" fmla="*/ 0 h 296463"/>
                <a:gd name="connsiteX9" fmla="*/ 78196 w 249519"/>
                <a:gd name="connsiteY9" fmla="*/ 0 h 296463"/>
                <a:gd name="connsiteX10" fmla="*/ 203756 w 249519"/>
                <a:gd name="connsiteY10" fmla="*/ 1032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519" h="296463">
                  <a:moveTo>
                    <a:pt x="249516" y="83734"/>
                  </a:moveTo>
                  <a:lnTo>
                    <a:pt x="128718" y="0"/>
                  </a:lnTo>
                  <a:lnTo>
                    <a:pt x="128719" y="0"/>
                  </a:lnTo>
                  <a:lnTo>
                    <a:pt x="249519" y="83734"/>
                  </a:lnTo>
                  <a:close/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78196" y="0"/>
                  </a:lnTo>
                  <a:lnTo>
                    <a:pt x="203756" y="1032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58E38A6F-A61D-44CF-B900-AC3229C6053D}"/>
                </a:ext>
              </a:extLst>
            </p:cNvPr>
            <p:cNvSpPr/>
            <p:nvPr/>
          </p:nvSpPr>
          <p:spPr>
            <a:xfrm rot="8716295">
              <a:off x="9124182" y="4842281"/>
              <a:ext cx="37059" cy="48941"/>
            </a:xfrm>
            <a:custGeom>
              <a:avLst/>
              <a:gdLst>
                <a:gd name="connsiteX0" fmla="*/ 0 w 37059"/>
                <a:gd name="connsiteY0" fmla="*/ 48941 h 48941"/>
                <a:gd name="connsiteX1" fmla="*/ 33925 w 37059"/>
                <a:gd name="connsiteY1" fmla="*/ 0 h 48941"/>
                <a:gd name="connsiteX2" fmla="*/ 37059 w 37059"/>
                <a:gd name="connsiteY2" fmla="*/ 7460 h 48941"/>
                <a:gd name="connsiteX3" fmla="*/ 24128 w 37059"/>
                <a:gd name="connsiteY3" fmla="*/ 38754 h 4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59" h="48941">
                  <a:moveTo>
                    <a:pt x="0" y="48941"/>
                  </a:moveTo>
                  <a:lnTo>
                    <a:pt x="33925" y="0"/>
                  </a:lnTo>
                  <a:lnTo>
                    <a:pt x="37059" y="7460"/>
                  </a:lnTo>
                  <a:cubicBezTo>
                    <a:pt x="37059" y="18753"/>
                    <a:pt x="32749" y="30133"/>
                    <a:pt x="24128" y="387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0438BEFE-52E9-475C-AF5B-D887CDB606B3}"/>
                </a:ext>
              </a:extLst>
            </p:cNvPr>
            <p:cNvSpPr/>
            <p:nvPr/>
          </p:nvSpPr>
          <p:spPr>
            <a:xfrm rot="8716295">
              <a:off x="8946271" y="4530250"/>
              <a:ext cx="235267" cy="296463"/>
            </a:xfrm>
            <a:custGeom>
              <a:avLst/>
              <a:gdLst>
                <a:gd name="connsiteX0" fmla="*/ 64028 w 235267"/>
                <a:gd name="connsiteY0" fmla="*/ 296463 h 296463"/>
                <a:gd name="connsiteX1" fmla="*/ 0 w 235267"/>
                <a:gd name="connsiteY1" fmla="*/ 177341 h 296463"/>
                <a:gd name="connsiteX2" fmla="*/ 122928 w 235267"/>
                <a:gd name="connsiteY2" fmla="*/ 0 h 296463"/>
                <a:gd name="connsiteX3" fmla="*/ 235266 w 235267"/>
                <a:gd name="connsiteY3" fmla="*/ 0 h 296463"/>
                <a:gd name="connsiteX4" fmla="*/ 235267 w 235267"/>
                <a:gd name="connsiteY4" fmla="*/ 83734 h 296463"/>
                <a:gd name="connsiteX5" fmla="*/ 137200 w 235267"/>
                <a:gd name="connsiteY5" fmla="*/ 83735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267" h="296463">
                  <a:moveTo>
                    <a:pt x="64028" y="296463"/>
                  </a:moveTo>
                  <a:lnTo>
                    <a:pt x="0" y="177341"/>
                  </a:lnTo>
                  <a:lnTo>
                    <a:pt x="122928" y="0"/>
                  </a:lnTo>
                  <a:lnTo>
                    <a:pt x="235266" y="0"/>
                  </a:lnTo>
                  <a:lnTo>
                    <a:pt x="235267" y="83734"/>
                  </a:lnTo>
                  <a:lnTo>
                    <a:pt x="137200" y="837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D3F9B5D8-06D4-4B43-BC6C-7C19EABDD1C4}"/>
                </a:ext>
              </a:extLst>
            </p:cNvPr>
            <p:cNvSpPr/>
            <p:nvPr/>
          </p:nvSpPr>
          <p:spPr>
            <a:xfrm rot="8716295">
              <a:off x="8906661" y="466090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71905357-F1DF-411B-B59B-0F032583384E}"/>
                </a:ext>
              </a:extLst>
            </p:cNvPr>
            <p:cNvSpPr/>
            <p:nvPr/>
          </p:nvSpPr>
          <p:spPr>
            <a:xfrm rot="13089394">
              <a:off x="7765620" y="4253518"/>
              <a:ext cx="72828" cy="75543"/>
            </a:xfrm>
            <a:custGeom>
              <a:avLst/>
              <a:gdLst>
                <a:gd name="connsiteX0" fmla="*/ 0 w 72828"/>
                <a:gd name="connsiteY0" fmla="*/ 75543 h 75543"/>
                <a:gd name="connsiteX1" fmla="*/ 0 w 72828"/>
                <a:gd name="connsiteY1" fmla="*/ 37783 h 75543"/>
                <a:gd name="connsiteX2" fmla="*/ 72828 w 72828"/>
                <a:gd name="connsiteY2" fmla="*/ 0 h 7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828" h="75543">
                  <a:moveTo>
                    <a:pt x="0" y="75543"/>
                  </a:moveTo>
                  <a:lnTo>
                    <a:pt x="0" y="37783"/>
                  </a:lnTo>
                  <a:lnTo>
                    <a:pt x="7282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9CC70003-388A-4ED2-9C78-B5584C3B43A2}"/>
                </a:ext>
              </a:extLst>
            </p:cNvPr>
            <p:cNvSpPr/>
            <p:nvPr/>
          </p:nvSpPr>
          <p:spPr>
            <a:xfrm rot="8716295">
              <a:off x="7196646" y="4735107"/>
              <a:ext cx="215177" cy="351729"/>
            </a:xfrm>
            <a:custGeom>
              <a:avLst/>
              <a:gdLst>
                <a:gd name="connsiteX0" fmla="*/ 122761 w 215177"/>
                <a:gd name="connsiteY0" fmla="*/ 351729 h 351729"/>
                <a:gd name="connsiteX1" fmla="*/ 122761 w 215177"/>
                <a:gd name="connsiteY1" fmla="*/ 105519 h 351729"/>
                <a:gd name="connsiteX2" fmla="*/ 122761 w 215177"/>
                <a:gd name="connsiteY2" fmla="*/ 99312 h 351729"/>
                <a:gd name="connsiteX3" fmla="*/ 91726 w 215177"/>
                <a:gd name="connsiteY3" fmla="*/ 75863 h 351729"/>
                <a:gd name="connsiteX4" fmla="*/ 0 w 215177"/>
                <a:gd name="connsiteY4" fmla="*/ 75863 h 351729"/>
                <a:gd name="connsiteX5" fmla="*/ 0 w 215177"/>
                <a:gd name="connsiteY5" fmla="*/ 0 h 351729"/>
                <a:gd name="connsiteX6" fmla="*/ 20033 w 215177"/>
                <a:gd name="connsiteY6" fmla="*/ 0 h 351729"/>
                <a:gd name="connsiteX7" fmla="*/ 215177 w 215177"/>
                <a:gd name="connsiteY7" fmla="*/ 160452 h 351729"/>
                <a:gd name="connsiteX8" fmla="*/ 215176 w 215177"/>
                <a:gd name="connsiteY8" fmla="*/ 315177 h 35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7" h="351729">
                  <a:moveTo>
                    <a:pt x="122761" y="35172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20033" y="0"/>
                  </a:lnTo>
                  <a:lnTo>
                    <a:pt x="215177" y="160452"/>
                  </a:lnTo>
                  <a:lnTo>
                    <a:pt x="215176" y="3151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E46A29A2-07B5-4D69-A57A-B7E84F78585B}"/>
                </a:ext>
              </a:extLst>
            </p:cNvPr>
            <p:cNvSpPr/>
            <p:nvPr/>
          </p:nvSpPr>
          <p:spPr>
            <a:xfrm rot="8716295">
              <a:off x="7519762" y="4714342"/>
              <a:ext cx="185667" cy="383455"/>
            </a:xfrm>
            <a:custGeom>
              <a:avLst/>
              <a:gdLst>
                <a:gd name="connsiteX0" fmla="*/ 77932 w 185667"/>
                <a:gd name="connsiteY0" fmla="*/ 383455 h 383455"/>
                <a:gd name="connsiteX1" fmla="*/ 77932 w 185667"/>
                <a:gd name="connsiteY1" fmla="*/ 66898 h 383455"/>
                <a:gd name="connsiteX2" fmla="*/ 0 w 185667"/>
                <a:gd name="connsiteY2" fmla="*/ 66898 h 383455"/>
                <a:gd name="connsiteX3" fmla="*/ 0 w 185667"/>
                <a:gd name="connsiteY3" fmla="*/ 0 h 383455"/>
                <a:gd name="connsiteX4" fmla="*/ 33456 w 185667"/>
                <a:gd name="connsiteY4" fmla="*/ 0 h 383455"/>
                <a:gd name="connsiteX5" fmla="*/ 158623 w 185667"/>
                <a:gd name="connsiteY5" fmla="*/ 102916 h 383455"/>
                <a:gd name="connsiteX6" fmla="*/ 158623 w 185667"/>
                <a:gd name="connsiteY6" fmla="*/ 111726 h 383455"/>
                <a:gd name="connsiteX7" fmla="*/ 160692 w 185667"/>
                <a:gd name="connsiteY7" fmla="*/ 111726 h 383455"/>
                <a:gd name="connsiteX8" fmla="*/ 162749 w 185667"/>
                <a:gd name="connsiteY8" fmla="*/ 106308 h 383455"/>
                <a:gd name="connsiteX9" fmla="*/ 185667 w 185667"/>
                <a:gd name="connsiteY9" fmla="*/ 125152 h 383455"/>
                <a:gd name="connsiteX10" fmla="*/ 168969 w 185667"/>
                <a:gd name="connsiteY10" fmla="*/ 191038 h 383455"/>
                <a:gd name="connsiteX11" fmla="*/ 168969 w 185667"/>
                <a:gd name="connsiteY11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667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33456" y="0"/>
                  </a:lnTo>
                  <a:lnTo>
                    <a:pt x="158623" y="102916"/>
                  </a:lnTo>
                  <a:lnTo>
                    <a:pt x="158623" y="111726"/>
                  </a:lnTo>
                  <a:lnTo>
                    <a:pt x="160692" y="111726"/>
                  </a:lnTo>
                  <a:lnTo>
                    <a:pt x="162749" y="106308"/>
                  </a:lnTo>
                  <a:lnTo>
                    <a:pt x="185667" y="125152"/>
                  </a:lnTo>
                  <a:lnTo>
                    <a:pt x="168969" y="191038"/>
                  </a:ln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BB2B590A-BBED-49DF-BE0A-D7CDB8C7EA53}"/>
                </a:ext>
              </a:extLst>
            </p:cNvPr>
            <p:cNvSpPr/>
            <p:nvPr/>
          </p:nvSpPr>
          <p:spPr>
            <a:xfrm rot="8716295">
              <a:off x="7265319" y="4648384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7838B053-EE23-465E-B80C-0FDB953D8E9F}"/>
                </a:ext>
              </a:extLst>
            </p:cNvPr>
            <p:cNvSpPr/>
            <p:nvPr/>
          </p:nvSpPr>
          <p:spPr>
            <a:xfrm rot="8716295">
              <a:off x="7028032" y="486872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46F2EA92-FAA0-4CBD-8D20-0B7AF9B36906}"/>
                </a:ext>
              </a:extLst>
            </p:cNvPr>
            <p:cNvSpPr/>
            <p:nvPr/>
          </p:nvSpPr>
          <p:spPr>
            <a:xfrm rot="8716295">
              <a:off x="6838986" y="455289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C33E7506-2F8D-4DC7-82BD-DA6D9CD10C11}"/>
                </a:ext>
              </a:extLst>
            </p:cNvPr>
            <p:cNvSpPr/>
            <p:nvPr/>
          </p:nvSpPr>
          <p:spPr>
            <a:xfrm rot="8716295">
              <a:off x="6821466" y="4356542"/>
              <a:ext cx="439901" cy="511464"/>
            </a:xfrm>
            <a:custGeom>
              <a:avLst/>
              <a:gdLst>
                <a:gd name="connsiteX0" fmla="*/ 1873 w 439901"/>
                <a:gd name="connsiteY0" fmla="*/ 384681 h 511464"/>
                <a:gd name="connsiteX1" fmla="*/ 1725 w 439901"/>
                <a:gd name="connsiteY1" fmla="*/ 383648 h 511464"/>
                <a:gd name="connsiteX2" fmla="*/ 0 w 439901"/>
                <a:gd name="connsiteY2" fmla="*/ 333043 h 511464"/>
                <a:gd name="connsiteX3" fmla="*/ 0 w 439901"/>
                <a:gd name="connsiteY3" fmla="*/ 61444 h 511464"/>
                <a:gd name="connsiteX4" fmla="*/ 118434 w 439901"/>
                <a:gd name="connsiteY4" fmla="*/ 0 h 511464"/>
                <a:gd name="connsiteX5" fmla="*/ 120216 w 439901"/>
                <a:gd name="connsiteY5" fmla="*/ 248447 h 511464"/>
                <a:gd name="connsiteX6" fmla="*/ 141587 w 439901"/>
                <a:gd name="connsiteY6" fmla="*/ 396268 h 511464"/>
                <a:gd name="connsiteX7" fmla="*/ 248446 w 439901"/>
                <a:gd name="connsiteY7" fmla="*/ 455041 h 511464"/>
                <a:gd name="connsiteX8" fmla="*/ 328590 w 439901"/>
                <a:gd name="connsiteY8" fmla="*/ 440793 h 511464"/>
                <a:gd name="connsiteX9" fmla="*/ 438120 w 439901"/>
                <a:gd name="connsiteY9" fmla="*/ 396268 h 511464"/>
                <a:gd name="connsiteX10" fmla="*/ 439901 w 439901"/>
                <a:gd name="connsiteY10" fmla="*/ 407844 h 511464"/>
                <a:gd name="connsiteX11" fmla="*/ 439901 w 439901"/>
                <a:gd name="connsiteY11" fmla="*/ 416749 h 511464"/>
                <a:gd name="connsiteX12" fmla="*/ 286180 w 439901"/>
                <a:gd name="connsiteY12" fmla="*/ 502459 h 511464"/>
                <a:gd name="connsiteX13" fmla="*/ 252462 w 439901"/>
                <a:gd name="connsiteY13" fmla="*/ 511464 h 51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901" h="511464">
                  <a:moveTo>
                    <a:pt x="1873" y="384681"/>
                  </a:moveTo>
                  <a:lnTo>
                    <a:pt x="1725" y="383648"/>
                  </a:lnTo>
                  <a:cubicBezTo>
                    <a:pt x="501" y="368162"/>
                    <a:pt x="0" y="351298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7545" y="298315"/>
                    <a:pt x="125558" y="349072"/>
                    <a:pt x="141587" y="396268"/>
                  </a:cubicBezTo>
                  <a:cubicBezTo>
                    <a:pt x="155836" y="435450"/>
                    <a:pt x="192346" y="455041"/>
                    <a:pt x="248446" y="455041"/>
                  </a:cubicBezTo>
                  <a:cubicBezTo>
                    <a:pt x="276051" y="454150"/>
                    <a:pt x="302766" y="448807"/>
                    <a:pt x="328590" y="440793"/>
                  </a:cubicBezTo>
                  <a:cubicBezTo>
                    <a:pt x="365990" y="429216"/>
                    <a:pt x="402501" y="414078"/>
                    <a:pt x="438120" y="396268"/>
                  </a:cubicBezTo>
                  <a:cubicBezTo>
                    <a:pt x="439010" y="399830"/>
                    <a:pt x="439901" y="404282"/>
                    <a:pt x="439901" y="407844"/>
                  </a:cubicBezTo>
                  <a:lnTo>
                    <a:pt x="439901" y="416749"/>
                  </a:lnTo>
                  <a:cubicBezTo>
                    <a:pt x="392705" y="457267"/>
                    <a:pt x="338163" y="484649"/>
                    <a:pt x="286180" y="502459"/>
                  </a:cubicBezTo>
                  <a:lnTo>
                    <a:pt x="252462" y="5114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F0039EE6-19E5-4457-84A9-3D50560FF71B}"/>
                </a:ext>
              </a:extLst>
            </p:cNvPr>
            <p:cNvSpPr/>
            <p:nvPr/>
          </p:nvSpPr>
          <p:spPr>
            <a:xfrm rot="8716295">
              <a:off x="7635467" y="43560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62946C15-BE3C-45DF-BB3D-128249E4D1A5}"/>
                </a:ext>
              </a:extLst>
            </p:cNvPr>
            <p:cNvSpPr/>
            <p:nvPr/>
          </p:nvSpPr>
          <p:spPr>
            <a:xfrm rot="8716295">
              <a:off x="7770766" y="44003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3C27B629-4EE2-46C6-9535-F5382300825F}"/>
                </a:ext>
              </a:extLst>
            </p:cNvPr>
            <p:cNvSpPr/>
            <p:nvPr/>
          </p:nvSpPr>
          <p:spPr>
            <a:xfrm rot="8716295">
              <a:off x="7465596" y="44901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6592736C-E2B7-4AAA-9132-CE6867AFB7E6}"/>
                </a:ext>
              </a:extLst>
            </p:cNvPr>
            <p:cNvSpPr/>
            <p:nvPr/>
          </p:nvSpPr>
          <p:spPr>
            <a:xfrm rot="8716295">
              <a:off x="7313509" y="4314181"/>
              <a:ext cx="308532" cy="142740"/>
            </a:xfrm>
            <a:custGeom>
              <a:avLst/>
              <a:gdLst>
                <a:gd name="connsiteX0" fmla="*/ 0 w 308532"/>
                <a:gd name="connsiteY0" fmla="*/ 46525 h 142740"/>
                <a:gd name="connsiteX1" fmla="*/ 0 w 308532"/>
                <a:gd name="connsiteY1" fmla="*/ 0 h 142740"/>
                <a:gd name="connsiteX2" fmla="*/ 308532 w 308532"/>
                <a:gd name="connsiteY2" fmla="*/ 0 h 142740"/>
                <a:gd name="connsiteX3" fmla="*/ 308532 w 308532"/>
                <a:gd name="connsiteY3" fmla="*/ 83734 h 142740"/>
                <a:gd name="connsiteX4" fmla="*/ 210465 w 308532"/>
                <a:gd name="connsiteY4" fmla="*/ 83734 h 142740"/>
                <a:gd name="connsiteX5" fmla="*/ 190169 w 308532"/>
                <a:gd name="connsiteY5" fmla="*/ 142740 h 142740"/>
                <a:gd name="connsiteX6" fmla="*/ 100662 w 308532"/>
                <a:gd name="connsiteY6" fmla="*/ 97454 h 142740"/>
                <a:gd name="connsiteX7" fmla="*/ 105610 w 308532"/>
                <a:gd name="connsiteY7" fmla="*/ 83734 h 142740"/>
                <a:gd name="connsiteX8" fmla="*/ 73544 w 308532"/>
                <a:gd name="connsiteY8" fmla="*/ 83734 h 14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532" h="142740">
                  <a:moveTo>
                    <a:pt x="0" y="46525"/>
                  </a:moveTo>
                  <a:lnTo>
                    <a:pt x="0" y="0"/>
                  </a:lnTo>
                  <a:lnTo>
                    <a:pt x="308532" y="0"/>
                  </a:lnTo>
                  <a:lnTo>
                    <a:pt x="308532" y="83734"/>
                  </a:lnTo>
                  <a:lnTo>
                    <a:pt x="210465" y="83734"/>
                  </a:lnTo>
                  <a:lnTo>
                    <a:pt x="190169" y="142740"/>
                  </a:lnTo>
                  <a:lnTo>
                    <a:pt x="100662" y="97454"/>
                  </a:lnTo>
                  <a:lnTo>
                    <a:pt x="105610" y="83734"/>
                  </a:lnTo>
                  <a:lnTo>
                    <a:pt x="73544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39B2926A-51C6-4DDF-86D8-072C96B838B0}"/>
                </a:ext>
              </a:extLst>
            </p:cNvPr>
            <p:cNvSpPr/>
            <p:nvPr/>
          </p:nvSpPr>
          <p:spPr>
            <a:xfrm rot="8716295">
              <a:off x="7602084" y="455209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A5226D1B-39C8-4DB7-A39D-DE8AE96085BA}"/>
                </a:ext>
              </a:extLst>
            </p:cNvPr>
            <p:cNvSpPr/>
            <p:nvPr/>
          </p:nvSpPr>
          <p:spPr>
            <a:xfrm rot="8716295">
              <a:off x="7233779" y="4339176"/>
              <a:ext cx="112931" cy="98229"/>
            </a:xfrm>
            <a:custGeom>
              <a:avLst/>
              <a:gdLst>
                <a:gd name="connsiteX0" fmla="*/ 0 w 112931"/>
                <a:gd name="connsiteY0" fmla="*/ 49475 h 98229"/>
                <a:gd name="connsiteX1" fmla="*/ 13559 w 112931"/>
                <a:gd name="connsiteY1" fmla="*/ 17362 h 98229"/>
                <a:gd name="connsiteX2" fmla="*/ 54678 w 112931"/>
                <a:gd name="connsiteY2" fmla="*/ 0 h 98229"/>
                <a:gd name="connsiteX3" fmla="*/ 95798 w 112931"/>
                <a:gd name="connsiteY3" fmla="*/ 17362 h 98229"/>
                <a:gd name="connsiteX4" fmla="*/ 112931 w 112931"/>
                <a:gd name="connsiteY4" fmla="*/ 58139 h 98229"/>
                <a:gd name="connsiteX5" fmla="*/ 96365 w 112931"/>
                <a:gd name="connsiteY5" fmla="*/ 98229 h 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31" h="98229">
                  <a:moveTo>
                    <a:pt x="0" y="49475"/>
                  </a:moveTo>
                  <a:lnTo>
                    <a:pt x="13559" y="17362"/>
                  </a:lnTo>
                  <a:cubicBezTo>
                    <a:pt x="24524" y="6397"/>
                    <a:pt x="39145" y="0"/>
                    <a:pt x="54678" y="0"/>
                  </a:cubicBezTo>
                  <a:cubicBezTo>
                    <a:pt x="70213" y="0"/>
                    <a:pt x="84833" y="6397"/>
                    <a:pt x="95798" y="17362"/>
                  </a:cubicBezTo>
                  <a:cubicBezTo>
                    <a:pt x="107220" y="28327"/>
                    <a:pt x="112931" y="43176"/>
                    <a:pt x="112931" y="58139"/>
                  </a:cubicBezTo>
                  <a:lnTo>
                    <a:pt x="96365" y="982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B8D891A1-7C58-4828-B849-358D4D72EA90}"/>
                </a:ext>
              </a:extLst>
            </p:cNvPr>
            <p:cNvSpPr/>
            <p:nvPr/>
          </p:nvSpPr>
          <p:spPr>
            <a:xfrm rot="7484129">
              <a:off x="7765134" y="4837237"/>
              <a:ext cx="295167" cy="296463"/>
            </a:xfrm>
            <a:custGeom>
              <a:avLst/>
              <a:gdLst>
                <a:gd name="connsiteX0" fmla="*/ 295165 w 295167"/>
                <a:gd name="connsiteY0" fmla="*/ 83734 h 296463"/>
                <a:gd name="connsiteX1" fmla="*/ 237109 w 295167"/>
                <a:gd name="connsiteY1" fmla="*/ 0 h 296463"/>
                <a:gd name="connsiteX2" fmla="*/ 237110 w 295167"/>
                <a:gd name="connsiteY2" fmla="*/ 0 h 296463"/>
                <a:gd name="connsiteX3" fmla="*/ 295167 w 295167"/>
                <a:gd name="connsiteY3" fmla="*/ 83734 h 296463"/>
                <a:gd name="connsiteX4" fmla="*/ 137293 w 295167"/>
                <a:gd name="connsiteY4" fmla="*/ 296463 h 296463"/>
                <a:gd name="connsiteX5" fmla="*/ 72418 w 295167"/>
                <a:gd name="connsiteY5" fmla="*/ 175766 h 296463"/>
                <a:gd name="connsiteX6" fmla="*/ 105610 w 295167"/>
                <a:gd name="connsiteY6" fmla="*/ 83734 h 296463"/>
                <a:gd name="connsiteX7" fmla="*/ 0 w 295167"/>
                <a:gd name="connsiteY7" fmla="*/ 83734 h 296463"/>
                <a:gd name="connsiteX8" fmla="*/ 0 w 295167"/>
                <a:gd name="connsiteY8" fmla="*/ 0 h 296463"/>
                <a:gd name="connsiteX9" fmla="*/ 126381 w 295167"/>
                <a:gd name="connsiteY9" fmla="*/ 0 h 296463"/>
                <a:gd name="connsiteX10" fmla="*/ 197160 w 295167"/>
                <a:gd name="connsiteY10" fmla="*/ 122416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167" h="296463">
                  <a:moveTo>
                    <a:pt x="295165" y="83734"/>
                  </a:moveTo>
                  <a:lnTo>
                    <a:pt x="237109" y="0"/>
                  </a:lnTo>
                  <a:lnTo>
                    <a:pt x="237110" y="0"/>
                  </a:lnTo>
                  <a:lnTo>
                    <a:pt x="295167" y="83734"/>
                  </a:lnTo>
                  <a:close/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126381" y="0"/>
                  </a:lnTo>
                  <a:lnTo>
                    <a:pt x="197160" y="122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527B4309-024C-4B07-A449-12F7536748C5}"/>
                </a:ext>
              </a:extLst>
            </p:cNvPr>
            <p:cNvSpPr/>
            <p:nvPr/>
          </p:nvSpPr>
          <p:spPr>
            <a:xfrm rot="13089394">
              <a:off x="8005038" y="4814171"/>
              <a:ext cx="409104" cy="218063"/>
            </a:xfrm>
            <a:custGeom>
              <a:avLst/>
              <a:gdLst>
                <a:gd name="connsiteX0" fmla="*/ 409104 w 409104"/>
                <a:gd name="connsiteY0" fmla="*/ 110916 h 218063"/>
                <a:gd name="connsiteX1" fmla="*/ 135172 w 409104"/>
                <a:gd name="connsiteY1" fmla="*/ 217816 h 218063"/>
                <a:gd name="connsiteX2" fmla="*/ 32447 w 409104"/>
                <a:gd name="connsiteY2" fmla="*/ 176058 h 218063"/>
                <a:gd name="connsiteX3" fmla="*/ 3843 w 409104"/>
                <a:gd name="connsiteY3" fmla="*/ 119581 h 218063"/>
                <a:gd name="connsiteX4" fmla="*/ 0 w 409104"/>
                <a:gd name="connsiteY4" fmla="*/ 73735 h 218063"/>
                <a:gd name="connsiteX5" fmla="*/ 111583 w 409104"/>
                <a:gd name="connsiteY5" fmla="*/ 0 h 218063"/>
                <a:gd name="connsiteX6" fmla="*/ 112727 w 409104"/>
                <a:gd name="connsiteY6" fmla="*/ 23329 h 218063"/>
                <a:gd name="connsiteX7" fmla="*/ 129325 w 409104"/>
                <a:gd name="connsiteY7" fmla="*/ 91708 h 218063"/>
                <a:gd name="connsiteX8" fmla="*/ 229544 w 409104"/>
                <a:gd name="connsiteY8" fmla="*/ 146828 h 218063"/>
                <a:gd name="connsiteX9" fmla="*/ 304708 w 409104"/>
                <a:gd name="connsiteY9" fmla="*/ 133466 h 218063"/>
                <a:gd name="connsiteX10" fmla="*/ 407434 w 409104"/>
                <a:gd name="connsiteY10" fmla="*/ 91708 h 218063"/>
                <a:gd name="connsiteX11" fmla="*/ 409104 w 409104"/>
                <a:gd name="connsiteY11" fmla="*/ 102564 h 21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104" h="218063">
                  <a:moveTo>
                    <a:pt x="409104" y="110916"/>
                  </a:moveTo>
                  <a:cubicBezTo>
                    <a:pt x="320577" y="186915"/>
                    <a:pt x="204490" y="213641"/>
                    <a:pt x="135172" y="217816"/>
                  </a:cubicBezTo>
                  <a:cubicBezTo>
                    <a:pt x="96755" y="220322"/>
                    <a:pt x="59173" y="203619"/>
                    <a:pt x="32447" y="176058"/>
                  </a:cubicBezTo>
                  <a:cubicBezTo>
                    <a:pt x="18249" y="162278"/>
                    <a:pt x="9272" y="143487"/>
                    <a:pt x="3843" y="119581"/>
                  </a:cubicBezTo>
                  <a:lnTo>
                    <a:pt x="0" y="73735"/>
                  </a:lnTo>
                  <a:lnTo>
                    <a:pt x="111583" y="0"/>
                  </a:lnTo>
                  <a:lnTo>
                    <a:pt x="112727" y="23329"/>
                  </a:lnTo>
                  <a:cubicBezTo>
                    <a:pt x="116171" y="46609"/>
                    <a:pt x="121808" y="69576"/>
                    <a:pt x="129325" y="91708"/>
                  </a:cubicBezTo>
                  <a:cubicBezTo>
                    <a:pt x="142689" y="128454"/>
                    <a:pt x="176930" y="146828"/>
                    <a:pt x="229544" y="146828"/>
                  </a:cubicBezTo>
                  <a:cubicBezTo>
                    <a:pt x="255435" y="145993"/>
                    <a:pt x="280489" y="140981"/>
                    <a:pt x="304708" y="133466"/>
                  </a:cubicBezTo>
                  <a:cubicBezTo>
                    <a:pt x="339785" y="122608"/>
                    <a:pt x="374027" y="108411"/>
                    <a:pt x="407434" y="91708"/>
                  </a:cubicBezTo>
                  <a:cubicBezTo>
                    <a:pt x="408268" y="95048"/>
                    <a:pt x="409104" y="99224"/>
                    <a:pt x="409104" y="1025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A6665952-BEBA-4083-8857-192589F92F66}"/>
                </a:ext>
              </a:extLst>
            </p:cNvPr>
            <p:cNvSpPr/>
            <p:nvPr/>
          </p:nvSpPr>
          <p:spPr>
            <a:xfrm rot="8716295">
              <a:off x="8200443" y="450094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48E8912F-96AC-4641-B68F-1FAC8423EE44}"/>
                </a:ext>
              </a:extLst>
            </p:cNvPr>
            <p:cNvSpPr/>
            <p:nvPr/>
          </p:nvSpPr>
          <p:spPr>
            <a:xfrm rot="8716295">
              <a:off x="8122034" y="434415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53758D6F-45BC-4683-9BA4-5F935E950CCD}"/>
                </a:ext>
              </a:extLst>
            </p:cNvPr>
            <p:cNvSpPr/>
            <p:nvPr/>
          </p:nvSpPr>
          <p:spPr>
            <a:xfrm rot="8716295">
              <a:off x="7753870" y="438989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3D33FD22-12AD-4D1A-88D7-5F0D534CAA44}"/>
                </a:ext>
              </a:extLst>
            </p:cNvPr>
            <p:cNvSpPr/>
            <p:nvPr/>
          </p:nvSpPr>
          <p:spPr>
            <a:xfrm rot="8716295">
              <a:off x="8030791" y="4210054"/>
              <a:ext cx="154744" cy="110503"/>
            </a:xfrm>
            <a:custGeom>
              <a:avLst/>
              <a:gdLst>
                <a:gd name="connsiteX0" fmla="*/ 0 w 154744"/>
                <a:gd name="connsiteY0" fmla="*/ 34366 h 110503"/>
                <a:gd name="connsiteX1" fmla="*/ 3342 w 154744"/>
                <a:gd name="connsiteY1" fmla="*/ 26453 h 110503"/>
                <a:gd name="connsiteX2" fmla="*/ 65990 w 154744"/>
                <a:gd name="connsiteY2" fmla="*/ 0 h 110503"/>
                <a:gd name="connsiteX3" fmla="*/ 128640 w 154744"/>
                <a:gd name="connsiteY3" fmla="*/ 26453 h 110503"/>
                <a:gd name="connsiteX4" fmla="*/ 154744 w 154744"/>
                <a:gd name="connsiteY4" fmla="*/ 88580 h 110503"/>
                <a:gd name="connsiteX5" fmla="*/ 150487 w 154744"/>
                <a:gd name="connsiteY5" fmla="*/ 110503 h 11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744" h="110503">
                  <a:moveTo>
                    <a:pt x="0" y="34366"/>
                  </a:moveTo>
                  <a:lnTo>
                    <a:pt x="3342" y="26453"/>
                  </a:lnTo>
                  <a:cubicBezTo>
                    <a:pt x="20048" y="9746"/>
                    <a:pt x="42323" y="0"/>
                    <a:pt x="65990" y="0"/>
                  </a:cubicBezTo>
                  <a:cubicBezTo>
                    <a:pt x="89659" y="0"/>
                    <a:pt x="111934" y="9746"/>
                    <a:pt x="128640" y="26453"/>
                  </a:cubicBezTo>
                  <a:cubicBezTo>
                    <a:pt x="146043" y="43159"/>
                    <a:pt x="154744" y="65782"/>
                    <a:pt x="154744" y="88580"/>
                  </a:cubicBezTo>
                  <a:lnTo>
                    <a:pt x="150487" y="1105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5" name="Rectangle 7">
            <a:extLst>
              <a:ext uri="{FF2B5EF4-FFF2-40B4-BE49-F238E27FC236}">
                <a16:creationId xmlns:a16="http://schemas.microsoft.com/office/drawing/2014/main" id="{88941299-7323-4585-91C3-38C1B71800C4}"/>
              </a:ext>
            </a:extLst>
          </p:cNvPr>
          <p:cNvSpPr/>
          <p:nvPr userDrawn="1"/>
        </p:nvSpPr>
        <p:spPr>
          <a:xfrm>
            <a:off x="0" y="5854701"/>
            <a:ext cx="12204704" cy="1003300"/>
          </a:xfrm>
          <a:custGeom>
            <a:avLst/>
            <a:gdLst>
              <a:gd name="connsiteX0" fmla="*/ 0 w 9153528"/>
              <a:gd name="connsiteY0" fmla="*/ 0 h 752475"/>
              <a:gd name="connsiteX1" fmla="*/ 9153528 w 9153528"/>
              <a:gd name="connsiteY1" fmla="*/ 0 h 752475"/>
              <a:gd name="connsiteX2" fmla="*/ 9153528 w 9153528"/>
              <a:gd name="connsiteY2" fmla="*/ 752475 h 752475"/>
              <a:gd name="connsiteX3" fmla="*/ 0 w 9153528"/>
              <a:gd name="connsiteY3" fmla="*/ 752475 h 752475"/>
              <a:gd name="connsiteX4" fmla="*/ 0 w 9153528"/>
              <a:gd name="connsiteY4" fmla="*/ 0 h 752475"/>
              <a:gd name="connsiteX0" fmla="*/ 0 w 9153528"/>
              <a:gd name="connsiteY0" fmla="*/ 0 h 752475"/>
              <a:gd name="connsiteX1" fmla="*/ 9153528 w 9153528"/>
              <a:gd name="connsiteY1" fmla="*/ 752475 h 752475"/>
              <a:gd name="connsiteX2" fmla="*/ 0 w 9153528"/>
              <a:gd name="connsiteY2" fmla="*/ 752475 h 752475"/>
              <a:gd name="connsiteX3" fmla="*/ 0 w 9153528"/>
              <a:gd name="connsiteY3" fmla="*/ 0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3528" h="752475">
                <a:moveTo>
                  <a:pt x="0" y="0"/>
                </a:moveTo>
                <a:lnTo>
                  <a:pt x="9153528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627054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uverture 2 -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6BBA7953-6320-4985-B304-CAEF45B84CC1}"/>
              </a:ext>
            </a:extLst>
          </p:cNvPr>
          <p:cNvSpPr/>
          <p:nvPr userDrawn="1"/>
        </p:nvSpPr>
        <p:spPr>
          <a:xfrm rot="16200000">
            <a:off x="8368290" y="3033244"/>
            <a:ext cx="1383257" cy="6264165"/>
          </a:xfrm>
          <a:custGeom>
            <a:avLst/>
            <a:gdLst>
              <a:gd name="connsiteX0" fmla="*/ 1037443 w 1037443"/>
              <a:gd name="connsiteY0" fmla="*/ 4698124 h 4698124"/>
              <a:gd name="connsiteX1" fmla="*/ 0 w 1037443"/>
              <a:gd name="connsiteY1" fmla="*/ 4698124 h 4698124"/>
              <a:gd name="connsiteX2" fmla="*/ 386215 w 1037443"/>
              <a:gd name="connsiteY2" fmla="*/ 0 h 469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7443" h="4698124">
                <a:moveTo>
                  <a:pt x="1037443" y="4698124"/>
                </a:moveTo>
                <a:lnTo>
                  <a:pt x="0" y="4698124"/>
                </a:lnTo>
                <a:lnTo>
                  <a:pt x="38621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48FA6A4C-949D-4D78-851A-5D85C0ACA219}"/>
              </a:ext>
            </a:extLst>
          </p:cNvPr>
          <p:cNvGrpSpPr/>
          <p:nvPr userDrawn="1"/>
        </p:nvGrpSpPr>
        <p:grpSpPr>
          <a:xfrm>
            <a:off x="6376141" y="5437922"/>
            <a:ext cx="5888663" cy="1500029"/>
            <a:chOff x="4782105" y="4078441"/>
            <a:chExt cx="4416497" cy="1125022"/>
          </a:xfrm>
          <a:solidFill>
            <a:schemeClr val="bg2">
              <a:alpha val="10000"/>
            </a:schemeClr>
          </a:solidFill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791FB8C9-9221-4E4C-A4AC-2AAD9F08AE59}"/>
                </a:ext>
              </a:extLst>
            </p:cNvPr>
            <p:cNvSpPr/>
            <p:nvPr/>
          </p:nvSpPr>
          <p:spPr>
            <a:xfrm rot="8716295">
              <a:off x="8490768" y="467807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CAEA067D-BF83-4ED3-87B4-BB06FFFF2B66}"/>
                </a:ext>
              </a:extLst>
            </p:cNvPr>
            <p:cNvSpPr/>
            <p:nvPr/>
          </p:nvSpPr>
          <p:spPr>
            <a:xfrm rot="8716295">
              <a:off x="5559260" y="4523190"/>
              <a:ext cx="215177" cy="303156"/>
            </a:xfrm>
            <a:custGeom>
              <a:avLst/>
              <a:gdLst>
                <a:gd name="connsiteX0" fmla="*/ 122761 w 215177"/>
                <a:gd name="connsiteY0" fmla="*/ 256399 h 303156"/>
                <a:gd name="connsiteX1" fmla="*/ 122761 w 215177"/>
                <a:gd name="connsiteY1" fmla="*/ 105519 h 303156"/>
                <a:gd name="connsiteX2" fmla="*/ 122761 w 215177"/>
                <a:gd name="connsiteY2" fmla="*/ 99312 h 303156"/>
                <a:gd name="connsiteX3" fmla="*/ 91726 w 215177"/>
                <a:gd name="connsiteY3" fmla="*/ 75863 h 303156"/>
                <a:gd name="connsiteX4" fmla="*/ 0 w 215177"/>
                <a:gd name="connsiteY4" fmla="*/ 75863 h 303156"/>
                <a:gd name="connsiteX5" fmla="*/ 0 w 215177"/>
                <a:gd name="connsiteY5" fmla="*/ 0 h 303156"/>
                <a:gd name="connsiteX6" fmla="*/ 128968 w 215177"/>
                <a:gd name="connsiteY6" fmla="*/ 0 h 303156"/>
                <a:gd name="connsiteX7" fmla="*/ 215177 w 215177"/>
                <a:gd name="connsiteY7" fmla="*/ 75863 h 303156"/>
                <a:gd name="connsiteX8" fmla="*/ 215176 w 215177"/>
                <a:gd name="connsiteY8" fmla="*/ 303156 h 303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7" h="303156">
                  <a:moveTo>
                    <a:pt x="122761" y="25639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128968" y="0"/>
                  </a:lnTo>
                  <a:cubicBezTo>
                    <a:pt x="184831" y="0"/>
                    <a:pt x="215176" y="24139"/>
                    <a:pt x="215177" y="75863"/>
                  </a:cubicBezTo>
                  <a:lnTo>
                    <a:pt x="215176" y="303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ADF38186-185D-41F8-A6B1-FB10366A4CEE}"/>
                </a:ext>
              </a:extLst>
            </p:cNvPr>
            <p:cNvSpPr/>
            <p:nvPr/>
          </p:nvSpPr>
          <p:spPr>
            <a:xfrm rot="8716295">
              <a:off x="5692925" y="4561542"/>
              <a:ext cx="393603" cy="335006"/>
            </a:xfrm>
            <a:custGeom>
              <a:avLst/>
              <a:gdLst>
                <a:gd name="connsiteX0" fmla="*/ 77932 w 393603"/>
                <a:gd name="connsiteY0" fmla="*/ 299055 h 335006"/>
                <a:gd name="connsiteX1" fmla="*/ 77932 w 393603"/>
                <a:gd name="connsiteY1" fmla="*/ 66897 h 335006"/>
                <a:gd name="connsiteX2" fmla="*/ 0 w 393603"/>
                <a:gd name="connsiteY2" fmla="*/ 66898 h 335006"/>
                <a:gd name="connsiteX3" fmla="*/ 0 w 393603"/>
                <a:gd name="connsiteY3" fmla="*/ 0 h 335006"/>
                <a:gd name="connsiteX4" fmla="*/ 158623 w 393603"/>
                <a:gd name="connsiteY4" fmla="*/ 1 h 335006"/>
                <a:gd name="connsiteX5" fmla="*/ 158623 w 393603"/>
                <a:gd name="connsiteY5" fmla="*/ 111726 h 335006"/>
                <a:gd name="connsiteX6" fmla="*/ 160692 w 393603"/>
                <a:gd name="connsiteY6" fmla="*/ 111726 h 335006"/>
                <a:gd name="connsiteX7" fmla="*/ 192762 w 393603"/>
                <a:gd name="connsiteY7" fmla="*/ 39915 h 335006"/>
                <a:gd name="connsiteX8" fmla="*/ 231959 w 393603"/>
                <a:gd name="connsiteY8" fmla="*/ 7837 h 335006"/>
                <a:gd name="connsiteX9" fmla="*/ 393603 w 393603"/>
                <a:gd name="connsiteY9" fmla="*/ 140745 h 335006"/>
                <a:gd name="connsiteX10" fmla="*/ 300695 w 393603"/>
                <a:gd name="connsiteY10" fmla="*/ 146210 h 335006"/>
                <a:gd name="connsiteX11" fmla="*/ 300694 w 393603"/>
                <a:gd name="connsiteY11" fmla="*/ 121382 h 335006"/>
                <a:gd name="connsiteX12" fmla="*/ 249659 w 393603"/>
                <a:gd name="connsiteY12" fmla="*/ 58622 h 335006"/>
                <a:gd name="connsiteX13" fmla="*/ 168969 w 393603"/>
                <a:gd name="connsiteY13" fmla="*/ 191038 h 335006"/>
                <a:gd name="connsiteX14" fmla="*/ 168969 w 393603"/>
                <a:gd name="connsiteY14" fmla="*/ 321385 h 335006"/>
                <a:gd name="connsiteX15" fmla="*/ 148991 w 393603"/>
                <a:gd name="connsiteY15" fmla="*/ 335006 h 33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3603" h="335006">
                  <a:moveTo>
                    <a:pt x="77932" y="299055"/>
                  </a:moveTo>
                  <a:lnTo>
                    <a:pt x="77932" y="66897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1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5"/>
                  </a:cubicBezTo>
                  <a:lnTo>
                    <a:pt x="231959" y="7837"/>
                  </a:lnTo>
                  <a:lnTo>
                    <a:pt x="393603" y="14074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6" y="58622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lnTo>
                    <a:pt x="148991" y="3350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4B724F9D-95FF-4F02-B59A-7E5AC8B98AC8}"/>
                </a:ext>
              </a:extLst>
            </p:cNvPr>
            <p:cNvSpPr/>
            <p:nvPr/>
          </p:nvSpPr>
          <p:spPr>
            <a:xfrm rot="8716295">
              <a:off x="5659234" y="4556420"/>
              <a:ext cx="113018" cy="83608"/>
            </a:xfrm>
            <a:custGeom>
              <a:avLst/>
              <a:gdLst>
                <a:gd name="connsiteX0" fmla="*/ 0 w 113018"/>
                <a:gd name="connsiteY0" fmla="*/ 32910 h 83608"/>
                <a:gd name="connsiteX1" fmla="*/ 24482 w 113018"/>
                <a:gd name="connsiteY1" fmla="*/ 13621 h 83608"/>
                <a:gd name="connsiteX2" fmla="*/ 70259 w 113018"/>
                <a:gd name="connsiteY2" fmla="*/ 0 h 83608"/>
                <a:gd name="connsiteX3" fmla="*/ 113018 w 113018"/>
                <a:gd name="connsiteY3" fmla="*/ 51035 h 83608"/>
                <a:gd name="connsiteX4" fmla="*/ 100518 w 113018"/>
                <a:gd name="connsiteY4" fmla="*/ 83363 h 83608"/>
                <a:gd name="connsiteX5" fmla="*/ 100204 w 113018"/>
                <a:gd name="connsiteY5" fmla="*/ 83608 h 8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18" h="83608">
                  <a:moveTo>
                    <a:pt x="0" y="32910"/>
                  </a:moveTo>
                  <a:lnTo>
                    <a:pt x="24482" y="13621"/>
                  </a:lnTo>
                  <a:cubicBezTo>
                    <a:pt x="38534" y="6380"/>
                    <a:pt x="54052" y="1725"/>
                    <a:pt x="70259" y="0"/>
                  </a:cubicBezTo>
                  <a:cubicBezTo>
                    <a:pt x="103363" y="0"/>
                    <a:pt x="113018" y="28966"/>
                    <a:pt x="113018" y="51035"/>
                  </a:cubicBezTo>
                  <a:cubicBezTo>
                    <a:pt x="111984" y="63105"/>
                    <a:pt x="107501" y="74139"/>
                    <a:pt x="100518" y="83363"/>
                  </a:cubicBezTo>
                  <a:lnTo>
                    <a:pt x="100204" y="836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01436B5-D8EB-44DF-8B51-633BF4E9FB42}"/>
                </a:ext>
              </a:extLst>
            </p:cNvPr>
            <p:cNvSpPr/>
            <p:nvPr/>
          </p:nvSpPr>
          <p:spPr>
            <a:xfrm rot="8716295">
              <a:off x="5371633" y="4613095"/>
              <a:ext cx="88105" cy="83851"/>
            </a:xfrm>
            <a:custGeom>
              <a:avLst/>
              <a:gdLst>
                <a:gd name="connsiteX0" fmla="*/ 6112 w 88105"/>
                <a:gd name="connsiteY0" fmla="*/ 59305 h 83851"/>
                <a:gd name="connsiteX1" fmla="*/ 0 w 88105"/>
                <a:gd name="connsiteY1" fmla="*/ 44829 h 83851"/>
                <a:gd name="connsiteX2" fmla="*/ 0 w 88105"/>
                <a:gd name="connsiteY2" fmla="*/ 44139 h 83851"/>
                <a:gd name="connsiteX3" fmla="*/ 13104 w 88105"/>
                <a:gd name="connsiteY3" fmla="*/ 13104 h 83851"/>
                <a:gd name="connsiteX4" fmla="*/ 44139 w 88105"/>
                <a:gd name="connsiteY4" fmla="*/ 0 h 83851"/>
                <a:gd name="connsiteX5" fmla="*/ 75175 w 88105"/>
                <a:gd name="connsiteY5" fmla="*/ 13104 h 83851"/>
                <a:gd name="connsiteX6" fmla="*/ 75175 w 88105"/>
                <a:gd name="connsiteY6" fmla="*/ 75175 h 83851"/>
                <a:gd name="connsiteX7" fmla="*/ 54626 w 88105"/>
                <a:gd name="connsiteY7" fmla="*/ 83851 h 8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105" h="83851">
                  <a:moveTo>
                    <a:pt x="6112" y="59305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cubicBezTo>
                    <a:pt x="55864" y="0"/>
                    <a:pt x="66899" y="4828"/>
                    <a:pt x="75175" y="13104"/>
                  </a:cubicBezTo>
                  <a:cubicBezTo>
                    <a:pt x="92416" y="29657"/>
                    <a:pt x="92416" y="57933"/>
                    <a:pt x="75175" y="75175"/>
                  </a:cubicBezTo>
                  <a:lnTo>
                    <a:pt x="54626" y="838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6F3BF20E-F037-4374-BB41-095B54D26F08}"/>
                </a:ext>
              </a:extLst>
            </p:cNvPr>
            <p:cNvSpPr/>
            <p:nvPr/>
          </p:nvSpPr>
          <p:spPr>
            <a:xfrm rot="8716295">
              <a:off x="5473646" y="4706746"/>
              <a:ext cx="91035" cy="188159"/>
            </a:xfrm>
            <a:custGeom>
              <a:avLst/>
              <a:gdLst>
                <a:gd name="connsiteX0" fmla="*/ 91035 w 91035"/>
                <a:gd name="connsiteY0" fmla="*/ 188159 h 188159"/>
                <a:gd name="connsiteX1" fmla="*/ 0 w 91035"/>
                <a:gd name="connsiteY1" fmla="*/ 100571 h 188159"/>
                <a:gd name="connsiteX2" fmla="*/ 0 w 91035"/>
                <a:gd name="connsiteY2" fmla="*/ 0 h 188159"/>
                <a:gd name="connsiteX3" fmla="*/ 91035 w 91035"/>
                <a:gd name="connsiteY3" fmla="*/ 74852 h 18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88159">
                  <a:moveTo>
                    <a:pt x="91035" y="188159"/>
                  </a:moveTo>
                  <a:lnTo>
                    <a:pt x="0" y="100571"/>
                  </a:lnTo>
                  <a:lnTo>
                    <a:pt x="0" y="0"/>
                  </a:lnTo>
                  <a:lnTo>
                    <a:pt x="91035" y="748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BBB1D061-FD31-402D-BCCB-6813149262F1}"/>
                </a:ext>
              </a:extLst>
            </p:cNvPr>
            <p:cNvSpPr/>
            <p:nvPr/>
          </p:nvSpPr>
          <p:spPr>
            <a:xfrm rot="8716295">
              <a:off x="6218962" y="4454620"/>
              <a:ext cx="171018" cy="106515"/>
            </a:xfrm>
            <a:custGeom>
              <a:avLst/>
              <a:gdLst>
                <a:gd name="connsiteX0" fmla="*/ 0 w 171018"/>
                <a:gd name="connsiteY0" fmla="*/ 19991 h 106515"/>
                <a:gd name="connsiteX1" fmla="*/ 13365 w 171018"/>
                <a:gd name="connsiteY1" fmla="*/ 9053 h 106515"/>
                <a:gd name="connsiteX2" fmla="*/ 60952 w 171018"/>
                <a:gd name="connsiteY2" fmla="*/ 87 h 106515"/>
                <a:gd name="connsiteX3" fmla="*/ 166956 w 171018"/>
                <a:gd name="connsiteY3" fmla="*/ 76705 h 106515"/>
                <a:gd name="connsiteX4" fmla="*/ 171018 w 171018"/>
                <a:gd name="connsiteY4" fmla="*/ 106515 h 106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018" h="106515">
                  <a:moveTo>
                    <a:pt x="0" y="19991"/>
                  </a:moveTo>
                  <a:lnTo>
                    <a:pt x="13365" y="9053"/>
                  </a:lnTo>
                  <a:cubicBezTo>
                    <a:pt x="28538" y="2846"/>
                    <a:pt x="44400" y="-602"/>
                    <a:pt x="60952" y="87"/>
                  </a:cubicBezTo>
                  <a:cubicBezTo>
                    <a:pt x="114229" y="-948"/>
                    <a:pt x="151600" y="26725"/>
                    <a:pt x="166956" y="76705"/>
                  </a:cubicBezTo>
                  <a:lnTo>
                    <a:pt x="171018" y="1065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B49834EB-4686-4A9A-AFBE-353B0A4BB9CC}"/>
                </a:ext>
              </a:extLst>
            </p:cNvPr>
            <p:cNvSpPr/>
            <p:nvPr/>
          </p:nvSpPr>
          <p:spPr>
            <a:xfrm rot="8716295">
              <a:off x="6005990" y="4487669"/>
              <a:ext cx="156555" cy="122067"/>
            </a:xfrm>
            <a:custGeom>
              <a:avLst/>
              <a:gdLst>
                <a:gd name="connsiteX0" fmla="*/ 65519 w 156555"/>
                <a:gd name="connsiteY0" fmla="*/ 76009 h 122067"/>
                <a:gd name="connsiteX1" fmla="*/ 65519 w 156555"/>
                <a:gd name="connsiteY1" fmla="*/ 24828 h 122067"/>
                <a:gd name="connsiteX2" fmla="*/ 0 w 156555"/>
                <a:gd name="connsiteY2" fmla="*/ 24828 h 122067"/>
                <a:gd name="connsiteX3" fmla="*/ 0 w 156555"/>
                <a:gd name="connsiteY3" fmla="*/ 3449 h 122067"/>
                <a:gd name="connsiteX4" fmla="*/ 156555 w 156555"/>
                <a:gd name="connsiteY4" fmla="*/ 0 h 122067"/>
                <a:gd name="connsiteX5" fmla="*/ 156554 w 156555"/>
                <a:gd name="connsiteY5" fmla="*/ 122067 h 12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55" h="122067">
                  <a:moveTo>
                    <a:pt x="65519" y="76009"/>
                  </a:moveTo>
                  <a:lnTo>
                    <a:pt x="65519" y="24828"/>
                  </a:lnTo>
                  <a:lnTo>
                    <a:pt x="0" y="24828"/>
                  </a:lnTo>
                  <a:lnTo>
                    <a:pt x="0" y="3449"/>
                  </a:lnTo>
                  <a:cubicBezTo>
                    <a:pt x="49656" y="5517"/>
                    <a:pt x="101381" y="1379"/>
                    <a:pt x="156555" y="0"/>
                  </a:cubicBezTo>
                  <a:lnTo>
                    <a:pt x="156554" y="1220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676F5558-2730-4CE0-B993-EAC478371730}"/>
                </a:ext>
              </a:extLst>
            </p:cNvPr>
            <p:cNvSpPr/>
            <p:nvPr/>
          </p:nvSpPr>
          <p:spPr>
            <a:xfrm rot="7484129">
              <a:off x="6103422" y="4586563"/>
              <a:ext cx="308532" cy="296464"/>
            </a:xfrm>
            <a:custGeom>
              <a:avLst/>
              <a:gdLst>
                <a:gd name="connsiteX0" fmla="*/ 137293 w 308532"/>
                <a:gd name="connsiteY0" fmla="*/ 296464 h 296464"/>
                <a:gd name="connsiteX1" fmla="*/ 72419 w 308532"/>
                <a:gd name="connsiteY1" fmla="*/ 175766 h 296464"/>
                <a:gd name="connsiteX2" fmla="*/ 105610 w 308532"/>
                <a:gd name="connsiteY2" fmla="*/ 83734 h 296464"/>
                <a:gd name="connsiteX3" fmla="*/ 0 w 308532"/>
                <a:gd name="connsiteY3" fmla="*/ 83734 h 296464"/>
                <a:gd name="connsiteX4" fmla="*/ 0 w 308532"/>
                <a:gd name="connsiteY4" fmla="*/ 0 h 296464"/>
                <a:gd name="connsiteX5" fmla="*/ 265017 w 308532"/>
                <a:gd name="connsiteY5" fmla="*/ 0 h 296464"/>
                <a:gd name="connsiteX6" fmla="*/ 308532 w 308532"/>
                <a:gd name="connsiteY6" fmla="*/ 75260 h 296464"/>
                <a:gd name="connsiteX7" fmla="*/ 308532 w 308532"/>
                <a:gd name="connsiteY7" fmla="*/ 83734 h 296464"/>
                <a:gd name="connsiteX8" fmla="*/ 210466 w 308532"/>
                <a:gd name="connsiteY8" fmla="*/ 83734 h 29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532" h="296464">
                  <a:moveTo>
                    <a:pt x="137293" y="296464"/>
                  </a:moveTo>
                  <a:lnTo>
                    <a:pt x="72419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65017" y="0"/>
                  </a:lnTo>
                  <a:lnTo>
                    <a:pt x="308532" y="75260"/>
                  </a:lnTo>
                  <a:lnTo>
                    <a:pt x="308532" y="83734"/>
                  </a:lnTo>
                  <a:lnTo>
                    <a:pt x="210466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6446F284-DF3B-4BD3-84E9-63513197872A}"/>
                </a:ext>
              </a:extLst>
            </p:cNvPr>
            <p:cNvSpPr/>
            <p:nvPr/>
          </p:nvSpPr>
          <p:spPr>
            <a:xfrm rot="13089394">
              <a:off x="6309616" y="4543919"/>
              <a:ext cx="412568" cy="359948"/>
            </a:xfrm>
            <a:custGeom>
              <a:avLst/>
              <a:gdLst>
                <a:gd name="connsiteX0" fmla="*/ 412568 w 412568"/>
                <a:gd name="connsiteY0" fmla="*/ 252801 h 359948"/>
                <a:gd name="connsiteX1" fmla="*/ 138636 w 412568"/>
                <a:gd name="connsiteY1" fmla="*/ 359701 h 359948"/>
                <a:gd name="connsiteX2" fmla="*/ 35911 w 412568"/>
                <a:gd name="connsiteY2" fmla="*/ 317943 h 359948"/>
                <a:gd name="connsiteX3" fmla="*/ 0 w 412568"/>
                <a:gd name="connsiteY3" fmla="*/ 174296 h 359948"/>
                <a:gd name="connsiteX4" fmla="*/ 0 w 412568"/>
                <a:gd name="connsiteY4" fmla="*/ 74054 h 359948"/>
                <a:gd name="connsiteX5" fmla="*/ 112066 w 412568"/>
                <a:gd name="connsiteY5" fmla="*/ 0 h 359948"/>
                <a:gd name="connsiteX6" fmla="*/ 112747 w 412568"/>
                <a:gd name="connsiteY6" fmla="*/ 94956 h 359948"/>
                <a:gd name="connsiteX7" fmla="*/ 132789 w 412568"/>
                <a:gd name="connsiteY7" fmla="*/ 233593 h 359948"/>
                <a:gd name="connsiteX8" fmla="*/ 233008 w 412568"/>
                <a:gd name="connsiteY8" fmla="*/ 288713 h 359948"/>
                <a:gd name="connsiteX9" fmla="*/ 308172 w 412568"/>
                <a:gd name="connsiteY9" fmla="*/ 275351 h 359948"/>
                <a:gd name="connsiteX10" fmla="*/ 410898 w 412568"/>
                <a:gd name="connsiteY10" fmla="*/ 233593 h 359948"/>
                <a:gd name="connsiteX11" fmla="*/ 412568 w 412568"/>
                <a:gd name="connsiteY11" fmla="*/ 244449 h 35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359948">
                  <a:moveTo>
                    <a:pt x="412568" y="252801"/>
                  </a:moveTo>
                  <a:cubicBezTo>
                    <a:pt x="324041" y="328800"/>
                    <a:pt x="207954" y="355526"/>
                    <a:pt x="138636" y="359701"/>
                  </a:cubicBezTo>
                  <a:cubicBezTo>
                    <a:pt x="100219" y="362207"/>
                    <a:pt x="62637" y="345504"/>
                    <a:pt x="35911" y="317943"/>
                  </a:cubicBezTo>
                  <a:cubicBezTo>
                    <a:pt x="7516" y="290383"/>
                    <a:pt x="0" y="242779"/>
                    <a:pt x="0" y="174296"/>
                  </a:cubicBezTo>
                  <a:lnTo>
                    <a:pt x="0" y="74054"/>
                  </a:lnTo>
                  <a:lnTo>
                    <a:pt x="112066" y="0"/>
                  </a:lnTo>
                  <a:lnTo>
                    <a:pt x="112747" y="94956"/>
                  </a:lnTo>
                  <a:cubicBezTo>
                    <a:pt x="110241" y="141725"/>
                    <a:pt x="117756" y="189329"/>
                    <a:pt x="132789" y="233593"/>
                  </a:cubicBezTo>
                  <a:cubicBezTo>
                    <a:pt x="146153" y="270339"/>
                    <a:pt x="180394" y="288713"/>
                    <a:pt x="233008" y="288713"/>
                  </a:cubicBezTo>
                  <a:cubicBezTo>
                    <a:pt x="258899" y="287878"/>
                    <a:pt x="283953" y="282866"/>
                    <a:pt x="308172" y="275351"/>
                  </a:cubicBezTo>
                  <a:cubicBezTo>
                    <a:pt x="343249" y="264493"/>
                    <a:pt x="377491" y="250296"/>
                    <a:pt x="410898" y="233593"/>
                  </a:cubicBezTo>
                  <a:cubicBezTo>
                    <a:pt x="411732" y="236933"/>
                    <a:pt x="412568" y="241109"/>
                    <a:pt x="412568" y="2444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8875692-D947-4058-8206-44233A06BFD3}"/>
                </a:ext>
              </a:extLst>
            </p:cNvPr>
            <p:cNvSpPr/>
            <p:nvPr/>
          </p:nvSpPr>
          <p:spPr>
            <a:xfrm rot="8716295">
              <a:off x="6597507" y="4422612"/>
              <a:ext cx="149044" cy="111064"/>
            </a:xfrm>
            <a:custGeom>
              <a:avLst/>
              <a:gdLst>
                <a:gd name="connsiteX0" fmla="*/ 0 w 149044"/>
                <a:gd name="connsiteY0" fmla="*/ 51375 h 111064"/>
                <a:gd name="connsiteX1" fmla="*/ 1002 w 149044"/>
                <a:gd name="connsiteY1" fmla="*/ 50432 h 111064"/>
                <a:gd name="connsiteX2" fmla="*/ 98612 w 149044"/>
                <a:gd name="connsiteY2" fmla="*/ 0 h 111064"/>
                <a:gd name="connsiteX3" fmla="*/ 149044 w 149044"/>
                <a:gd name="connsiteY3" fmla="*/ 60193 h 111064"/>
                <a:gd name="connsiteX4" fmla="*/ 134300 w 149044"/>
                <a:gd name="connsiteY4" fmla="*/ 98322 h 111064"/>
                <a:gd name="connsiteX5" fmla="*/ 117977 w 149044"/>
                <a:gd name="connsiteY5" fmla="*/ 111064 h 11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044" h="111064">
                  <a:moveTo>
                    <a:pt x="0" y="51375"/>
                  </a:moveTo>
                  <a:lnTo>
                    <a:pt x="1002" y="50432"/>
                  </a:lnTo>
                  <a:cubicBezTo>
                    <a:pt x="25404" y="21963"/>
                    <a:pt x="60381" y="4067"/>
                    <a:pt x="98612" y="0"/>
                  </a:cubicBezTo>
                  <a:cubicBezTo>
                    <a:pt x="137657" y="0"/>
                    <a:pt x="149044" y="34164"/>
                    <a:pt x="149044" y="60193"/>
                  </a:cubicBezTo>
                  <a:cubicBezTo>
                    <a:pt x="147824" y="74428"/>
                    <a:pt x="142536" y="87443"/>
                    <a:pt x="134300" y="98322"/>
                  </a:cubicBezTo>
                  <a:lnTo>
                    <a:pt x="117977" y="1110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371804DA-D0A5-4840-894B-07AAE1064663}"/>
                </a:ext>
              </a:extLst>
            </p:cNvPr>
            <p:cNvSpPr/>
            <p:nvPr/>
          </p:nvSpPr>
          <p:spPr>
            <a:xfrm rot="8716295">
              <a:off x="6708126" y="4876229"/>
              <a:ext cx="139286" cy="121327"/>
            </a:xfrm>
            <a:custGeom>
              <a:avLst/>
              <a:gdLst>
                <a:gd name="connsiteX0" fmla="*/ 26453 w 139286"/>
                <a:gd name="connsiteY0" fmla="*/ 96267 h 121327"/>
                <a:gd name="connsiteX1" fmla="*/ 0 w 139286"/>
                <a:gd name="connsiteY1" fmla="*/ 33618 h 121327"/>
                <a:gd name="connsiteX2" fmla="*/ 0 w 139286"/>
                <a:gd name="connsiteY2" fmla="*/ 32225 h 121327"/>
                <a:gd name="connsiteX3" fmla="*/ 13607 w 139286"/>
                <a:gd name="connsiteY3" fmla="*/ 0 h 121327"/>
                <a:gd name="connsiteX4" fmla="*/ 139286 w 139286"/>
                <a:gd name="connsiteY4" fmla="*/ 103337 h 121327"/>
                <a:gd name="connsiteX5" fmla="*/ 123037 w 139286"/>
                <a:gd name="connsiteY5" fmla="*/ 114366 h 121327"/>
                <a:gd name="connsiteX6" fmla="*/ 89101 w 139286"/>
                <a:gd name="connsiteY6" fmla="*/ 121327 h 121327"/>
                <a:gd name="connsiteX7" fmla="*/ 26453 w 139286"/>
                <a:gd name="connsiteY7" fmla="*/ 96267 h 12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286" h="121327">
                  <a:moveTo>
                    <a:pt x="26453" y="96267"/>
                  </a:moveTo>
                  <a:cubicBezTo>
                    <a:pt x="9746" y="79561"/>
                    <a:pt x="0" y="57285"/>
                    <a:pt x="0" y="33618"/>
                  </a:cubicBezTo>
                  <a:lnTo>
                    <a:pt x="0" y="32225"/>
                  </a:lnTo>
                  <a:lnTo>
                    <a:pt x="13607" y="0"/>
                  </a:lnTo>
                  <a:lnTo>
                    <a:pt x="139286" y="103337"/>
                  </a:lnTo>
                  <a:lnTo>
                    <a:pt x="123037" y="114366"/>
                  </a:lnTo>
                  <a:cubicBezTo>
                    <a:pt x="112421" y="118890"/>
                    <a:pt x="100935" y="121327"/>
                    <a:pt x="89101" y="121327"/>
                  </a:cubicBezTo>
                  <a:cubicBezTo>
                    <a:pt x="65435" y="121327"/>
                    <a:pt x="43159" y="112973"/>
                    <a:pt x="26453" y="962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6EEBC52A-3D14-419B-8366-97197098C604}"/>
                </a:ext>
              </a:extLst>
            </p:cNvPr>
            <p:cNvSpPr/>
            <p:nvPr/>
          </p:nvSpPr>
          <p:spPr>
            <a:xfrm rot="8716295">
              <a:off x="4782105" y="4823045"/>
              <a:ext cx="311921" cy="362797"/>
            </a:xfrm>
            <a:custGeom>
              <a:avLst/>
              <a:gdLst>
                <a:gd name="connsiteX0" fmla="*/ 311920 w 311921"/>
                <a:gd name="connsiteY0" fmla="*/ 120307 h 362797"/>
                <a:gd name="connsiteX1" fmla="*/ 138360 w 311921"/>
                <a:gd name="connsiteY1" fmla="*/ 1 h 362797"/>
                <a:gd name="connsiteX2" fmla="*/ 138360 w 311921"/>
                <a:gd name="connsiteY2" fmla="*/ 0 h 362797"/>
                <a:gd name="connsiteX3" fmla="*/ 311921 w 311921"/>
                <a:gd name="connsiteY3" fmla="*/ 120307 h 362797"/>
                <a:gd name="connsiteX4" fmla="*/ 0 w 311921"/>
                <a:gd name="connsiteY4" fmla="*/ 362797 h 362797"/>
                <a:gd name="connsiteX5" fmla="*/ 0 w 311921"/>
                <a:gd name="connsiteY5" fmla="*/ 320869 h 362797"/>
                <a:gd name="connsiteX6" fmla="*/ 27877 w 311921"/>
                <a:gd name="connsiteY6" fmla="*/ 343790 h 36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921" h="362797">
                  <a:moveTo>
                    <a:pt x="311920" y="120307"/>
                  </a:moveTo>
                  <a:lnTo>
                    <a:pt x="138360" y="1"/>
                  </a:lnTo>
                  <a:lnTo>
                    <a:pt x="138360" y="0"/>
                  </a:lnTo>
                  <a:lnTo>
                    <a:pt x="311921" y="120307"/>
                  </a:lnTo>
                  <a:close/>
                  <a:moveTo>
                    <a:pt x="0" y="362797"/>
                  </a:moveTo>
                  <a:lnTo>
                    <a:pt x="0" y="320869"/>
                  </a:lnTo>
                  <a:lnTo>
                    <a:pt x="27877" y="3437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53F2D732-A25A-4CEE-B98E-E5DC8CC54158}"/>
                </a:ext>
              </a:extLst>
            </p:cNvPr>
            <p:cNvSpPr/>
            <p:nvPr/>
          </p:nvSpPr>
          <p:spPr>
            <a:xfrm rot="8716295">
              <a:off x="5132149" y="4738008"/>
              <a:ext cx="148614" cy="131720"/>
            </a:xfrm>
            <a:custGeom>
              <a:avLst/>
              <a:gdLst>
                <a:gd name="connsiteX0" fmla="*/ 26453 w 148614"/>
                <a:gd name="connsiteY0" fmla="*/ 106660 h 131720"/>
                <a:gd name="connsiteX1" fmla="*/ 0 w 148614"/>
                <a:gd name="connsiteY1" fmla="*/ 44011 h 131720"/>
                <a:gd name="connsiteX2" fmla="*/ 0 w 148614"/>
                <a:gd name="connsiteY2" fmla="*/ 42618 h 131720"/>
                <a:gd name="connsiteX3" fmla="*/ 17995 w 148614"/>
                <a:gd name="connsiteY3" fmla="*/ 0 h 131720"/>
                <a:gd name="connsiteX4" fmla="*/ 148614 w 148614"/>
                <a:gd name="connsiteY4" fmla="*/ 107398 h 131720"/>
                <a:gd name="connsiteX5" fmla="*/ 123037 w 148614"/>
                <a:gd name="connsiteY5" fmla="*/ 124759 h 131720"/>
                <a:gd name="connsiteX6" fmla="*/ 89101 w 148614"/>
                <a:gd name="connsiteY6" fmla="*/ 131720 h 131720"/>
                <a:gd name="connsiteX7" fmla="*/ 26453 w 148614"/>
                <a:gd name="connsiteY7" fmla="*/ 106660 h 13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614" h="131720">
                  <a:moveTo>
                    <a:pt x="26453" y="106660"/>
                  </a:moveTo>
                  <a:cubicBezTo>
                    <a:pt x="9746" y="89954"/>
                    <a:pt x="0" y="67678"/>
                    <a:pt x="0" y="44011"/>
                  </a:cubicBezTo>
                  <a:lnTo>
                    <a:pt x="0" y="42618"/>
                  </a:lnTo>
                  <a:lnTo>
                    <a:pt x="17995" y="0"/>
                  </a:lnTo>
                  <a:lnTo>
                    <a:pt x="148614" y="107398"/>
                  </a:lnTo>
                  <a:lnTo>
                    <a:pt x="123037" y="124759"/>
                  </a:lnTo>
                  <a:cubicBezTo>
                    <a:pt x="112421" y="129283"/>
                    <a:pt x="100935" y="131720"/>
                    <a:pt x="89101" y="131720"/>
                  </a:cubicBezTo>
                  <a:cubicBezTo>
                    <a:pt x="65435" y="131720"/>
                    <a:pt x="43159" y="123366"/>
                    <a:pt x="26453" y="1066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937A52BD-510B-4C03-9C16-CD9D234ABB7D}"/>
                </a:ext>
              </a:extLst>
            </p:cNvPr>
            <p:cNvSpPr/>
            <p:nvPr/>
          </p:nvSpPr>
          <p:spPr>
            <a:xfrm rot="8716295">
              <a:off x="5043572" y="4624951"/>
              <a:ext cx="150722" cy="101024"/>
            </a:xfrm>
            <a:custGeom>
              <a:avLst/>
              <a:gdLst>
                <a:gd name="connsiteX0" fmla="*/ 0 w 150722"/>
                <a:gd name="connsiteY0" fmla="*/ 25991 h 101024"/>
                <a:gd name="connsiteX1" fmla="*/ 28034 w 150722"/>
                <a:gd name="connsiteY1" fmla="*/ 6961 h 101024"/>
                <a:gd name="connsiteX2" fmla="*/ 61968 w 150722"/>
                <a:gd name="connsiteY2" fmla="*/ 0 h 101024"/>
                <a:gd name="connsiteX3" fmla="*/ 124618 w 150722"/>
                <a:gd name="connsiteY3" fmla="*/ 26453 h 101024"/>
                <a:gd name="connsiteX4" fmla="*/ 150722 w 150722"/>
                <a:gd name="connsiteY4" fmla="*/ 88580 h 101024"/>
                <a:gd name="connsiteX5" fmla="*/ 148306 w 150722"/>
                <a:gd name="connsiteY5" fmla="*/ 101024 h 10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722" h="101024">
                  <a:moveTo>
                    <a:pt x="0" y="25991"/>
                  </a:moveTo>
                  <a:lnTo>
                    <a:pt x="28034" y="6961"/>
                  </a:lnTo>
                  <a:cubicBezTo>
                    <a:pt x="38649" y="2437"/>
                    <a:pt x="50135" y="0"/>
                    <a:pt x="61968" y="0"/>
                  </a:cubicBezTo>
                  <a:cubicBezTo>
                    <a:pt x="85637" y="0"/>
                    <a:pt x="107912" y="9746"/>
                    <a:pt x="124618" y="26453"/>
                  </a:cubicBezTo>
                  <a:cubicBezTo>
                    <a:pt x="142021" y="43159"/>
                    <a:pt x="150722" y="65782"/>
                    <a:pt x="150722" y="88580"/>
                  </a:cubicBezTo>
                  <a:lnTo>
                    <a:pt x="148306" y="1010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C719F00E-5A8E-45CC-8F56-B823EE2F6BB7}"/>
                </a:ext>
              </a:extLst>
            </p:cNvPr>
            <p:cNvSpPr/>
            <p:nvPr/>
          </p:nvSpPr>
          <p:spPr>
            <a:xfrm rot="8716295">
              <a:off x="8546573" y="4108588"/>
              <a:ext cx="215176" cy="313567"/>
            </a:xfrm>
            <a:custGeom>
              <a:avLst/>
              <a:gdLst>
                <a:gd name="connsiteX0" fmla="*/ 122760 w 215176"/>
                <a:gd name="connsiteY0" fmla="*/ 266809 h 313567"/>
                <a:gd name="connsiteX1" fmla="*/ 122761 w 215176"/>
                <a:gd name="connsiteY1" fmla="*/ 105519 h 313567"/>
                <a:gd name="connsiteX2" fmla="*/ 122761 w 215176"/>
                <a:gd name="connsiteY2" fmla="*/ 99312 h 313567"/>
                <a:gd name="connsiteX3" fmla="*/ 91726 w 215176"/>
                <a:gd name="connsiteY3" fmla="*/ 75863 h 313567"/>
                <a:gd name="connsiteX4" fmla="*/ 0 w 215176"/>
                <a:gd name="connsiteY4" fmla="*/ 75863 h 313567"/>
                <a:gd name="connsiteX5" fmla="*/ 0 w 215176"/>
                <a:gd name="connsiteY5" fmla="*/ 0 h 313567"/>
                <a:gd name="connsiteX6" fmla="*/ 128968 w 215176"/>
                <a:gd name="connsiteY6" fmla="*/ 0 h 313567"/>
                <a:gd name="connsiteX7" fmla="*/ 215176 w 215176"/>
                <a:gd name="connsiteY7" fmla="*/ 75863 h 313567"/>
                <a:gd name="connsiteX8" fmla="*/ 215176 w 215176"/>
                <a:gd name="connsiteY8" fmla="*/ 313567 h 31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6" h="313567">
                  <a:moveTo>
                    <a:pt x="122760" y="26680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128968" y="0"/>
                  </a:lnTo>
                  <a:cubicBezTo>
                    <a:pt x="184831" y="0"/>
                    <a:pt x="215177" y="24139"/>
                    <a:pt x="215176" y="75863"/>
                  </a:cubicBezTo>
                  <a:lnTo>
                    <a:pt x="215176" y="313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25DD9CA0-AFE3-4B5F-B15D-E7FBAF734592}"/>
                </a:ext>
              </a:extLst>
            </p:cNvPr>
            <p:cNvSpPr/>
            <p:nvPr/>
          </p:nvSpPr>
          <p:spPr>
            <a:xfrm rot="8716295">
              <a:off x="8681306" y="4151041"/>
              <a:ext cx="394490" cy="343138"/>
            </a:xfrm>
            <a:custGeom>
              <a:avLst/>
              <a:gdLst>
                <a:gd name="connsiteX0" fmla="*/ 77932 w 394490"/>
                <a:gd name="connsiteY0" fmla="*/ 311621 h 343138"/>
                <a:gd name="connsiteX1" fmla="*/ 77932 w 394490"/>
                <a:gd name="connsiteY1" fmla="*/ 69053 h 343138"/>
                <a:gd name="connsiteX2" fmla="*/ 0 w 394490"/>
                <a:gd name="connsiteY2" fmla="*/ 69054 h 343138"/>
                <a:gd name="connsiteX3" fmla="*/ 0 w 394490"/>
                <a:gd name="connsiteY3" fmla="*/ 2156 h 343138"/>
                <a:gd name="connsiteX4" fmla="*/ 158623 w 394490"/>
                <a:gd name="connsiteY4" fmla="*/ 2157 h 343138"/>
                <a:gd name="connsiteX5" fmla="*/ 158624 w 394490"/>
                <a:gd name="connsiteY5" fmla="*/ 113882 h 343138"/>
                <a:gd name="connsiteX6" fmla="*/ 160692 w 394490"/>
                <a:gd name="connsiteY6" fmla="*/ 113882 h 343138"/>
                <a:gd name="connsiteX7" fmla="*/ 233107 w 394490"/>
                <a:gd name="connsiteY7" fmla="*/ 9053 h 343138"/>
                <a:gd name="connsiteX8" fmla="*/ 280694 w 394490"/>
                <a:gd name="connsiteY8" fmla="*/ 87 h 343138"/>
                <a:gd name="connsiteX9" fmla="*/ 394490 w 394490"/>
                <a:gd name="connsiteY9" fmla="*/ 133882 h 343138"/>
                <a:gd name="connsiteX10" fmla="*/ 394490 w 394490"/>
                <a:gd name="connsiteY10" fmla="*/ 142849 h 343138"/>
                <a:gd name="connsiteX11" fmla="*/ 300694 w 394490"/>
                <a:gd name="connsiteY11" fmla="*/ 148365 h 343138"/>
                <a:gd name="connsiteX12" fmla="*/ 300694 w 394490"/>
                <a:gd name="connsiteY12" fmla="*/ 123538 h 343138"/>
                <a:gd name="connsiteX13" fmla="*/ 249660 w 394490"/>
                <a:gd name="connsiteY13" fmla="*/ 60778 h 343138"/>
                <a:gd name="connsiteX14" fmla="*/ 168969 w 394490"/>
                <a:gd name="connsiteY14" fmla="*/ 193194 h 343138"/>
                <a:gd name="connsiteX15" fmla="*/ 168969 w 394490"/>
                <a:gd name="connsiteY15" fmla="*/ 323541 h 343138"/>
                <a:gd name="connsiteX16" fmla="*/ 140226 w 394490"/>
                <a:gd name="connsiteY16" fmla="*/ 343138 h 34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4490" h="343138">
                  <a:moveTo>
                    <a:pt x="77932" y="311621"/>
                  </a:moveTo>
                  <a:lnTo>
                    <a:pt x="77932" y="69053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7"/>
                  </a:lnTo>
                  <a:lnTo>
                    <a:pt x="158624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51730" y="-1293"/>
                    <a:pt x="394490" y="48364"/>
                    <a:pt x="394490" y="133882"/>
                  </a:cubicBezTo>
                  <a:lnTo>
                    <a:pt x="394490" y="142849"/>
                  </a:lnTo>
                  <a:lnTo>
                    <a:pt x="300694" y="148365"/>
                  </a:lnTo>
                  <a:lnTo>
                    <a:pt x="300694" y="123538"/>
                  </a:lnTo>
                  <a:cubicBezTo>
                    <a:pt x="300695" y="86296"/>
                    <a:pt x="279316" y="60778"/>
                    <a:pt x="249660" y="60778"/>
                  </a:cubicBezTo>
                  <a:cubicBezTo>
                    <a:pt x="205521" y="60778"/>
                    <a:pt x="168968" y="119399"/>
                    <a:pt x="168969" y="193194"/>
                  </a:cubicBezTo>
                  <a:lnTo>
                    <a:pt x="168969" y="323541"/>
                  </a:lnTo>
                  <a:lnTo>
                    <a:pt x="140226" y="3431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24323A32-7D51-45A5-8D91-2223C2D14BC5}"/>
                </a:ext>
              </a:extLst>
            </p:cNvPr>
            <p:cNvSpPr/>
            <p:nvPr/>
          </p:nvSpPr>
          <p:spPr>
            <a:xfrm rot="8716295">
              <a:off x="8646997" y="4143256"/>
              <a:ext cx="121064" cy="89924"/>
            </a:xfrm>
            <a:custGeom>
              <a:avLst/>
              <a:gdLst>
                <a:gd name="connsiteX0" fmla="*/ 0 w 121064"/>
                <a:gd name="connsiteY0" fmla="*/ 39250 h 89924"/>
                <a:gd name="connsiteX1" fmla="*/ 32528 w 121064"/>
                <a:gd name="connsiteY1" fmla="*/ 13621 h 89924"/>
                <a:gd name="connsiteX2" fmla="*/ 78305 w 121064"/>
                <a:gd name="connsiteY2" fmla="*/ 0 h 89924"/>
                <a:gd name="connsiteX3" fmla="*/ 121064 w 121064"/>
                <a:gd name="connsiteY3" fmla="*/ 51035 h 89924"/>
                <a:gd name="connsiteX4" fmla="*/ 108563 w 121064"/>
                <a:gd name="connsiteY4" fmla="*/ 83363 h 89924"/>
                <a:gd name="connsiteX5" fmla="*/ 100159 w 121064"/>
                <a:gd name="connsiteY5" fmla="*/ 89924 h 8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064" h="89924">
                  <a:moveTo>
                    <a:pt x="0" y="39250"/>
                  </a:moveTo>
                  <a:lnTo>
                    <a:pt x="32528" y="13621"/>
                  </a:lnTo>
                  <a:cubicBezTo>
                    <a:pt x="46580" y="6380"/>
                    <a:pt x="62098" y="1724"/>
                    <a:pt x="78305" y="0"/>
                  </a:cubicBezTo>
                  <a:cubicBezTo>
                    <a:pt x="111409" y="0"/>
                    <a:pt x="121065" y="28966"/>
                    <a:pt x="121064" y="51035"/>
                  </a:cubicBezTo>
                  <a:cubicBezTo>
                    <a:pt x="120030" y="63105"/>
                    <a:pt x="115546" y="74139"/>
                    <a:pt x="108563" y="83363"/>
                  </a:cubicBezTo>
                  <a:lnTo>
                    <a:pt x="100159" y="899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CF24F6A6-E56B-4B69-A6B4-F595B4AECDB5}"/>
                </a:ext>
              </a:extLst>
            </p:cNvPr>
            <p:cNvSpPr/>
            <p:nvPr/>
          </p:nvSpPr>
          <p:spPr>
            <a:xfrm rot="8716295">
              <a:off x="8360649" y="4203945"/>
              <a:ext cx="88105" cy="88278"/>
            </a:xfrm>
            <a:custGeom>
              <a:avLst/>
              <a:gdLst>
                <a:gd name="connsiteX0" fmla="*/ 11702 w 88105"/>
                <a:gd name="connsiteY0" fmla="*/ 72544 h 88278"/>
                <a:gd name="connsiteX1" fmla="*/ 0 w 88105"/>
                <a:gd name="connsiteY1" fmla="*/ 44829 h 88278"/>
                <a:gd name="connsiteX2" fmla="*/ 0 w 88105"/>
                <a:gd name="connsiteY2" fmla="*/ 44139 h 88278"/>
                <a:gd name="connsiteX3" fmla="*/ 13104 w 88105"/>
                <a:gd name="connsiteY3" fmla="*/ 13104 h 88278"/>
                <a:gd name="connsiteX4" fmla="*/ 44139 w 88105"/>
                <a:gd name="connsiteY4" fmla="*/ 0 h 88278"/>
                <a:gd name="connsiteX5" fmla="*/ 75175 w 88105"/>
                <a:gd name="connsiteY5" fmla="*/ 13104 h 88278"/>
                <a:gd name="connsiteX6" fmla="*/ 75175 w 88105"/>
                <a:gd name="connsiteY6" fmla="*/ 75175 h 88278"/>
                <a:gd name="connsiteX7" fmla="*/ 44139 w 88105"/>
                <a:gd name="connsiteY7" fmla="*/ 88278 h 88278"/>
                <a:gd name="connsiteX8" fmla="*/ 37752 w 88105"/>
                <a:gd name="connsiteY8" fmla="*/ 85724 h 88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05" h="88278">
                  <a:moveTo>
                    <a:pt x="11702" y="72544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cubicBezTo>
                    <a:pt x="55864" y="0"/>
                    <a:pt x="66899" y="4828"/>
                    <a:pt x="75175" y="13104"/>
                  </a:cubicBezTo>
                  <a:cubicBezTo>
                    <a:pt x="92416" y="29657"/>
                    <a:pt x="92416" y="57933"/>
                    <a:pt x="75175" y="75175"/>
                  </a:cubicBezTo>
                  <a:cubicBezTo>
                    <a:pt x="66899" y="83451"/>
                    <a:pt x="55864" y="88278"/>
                    <a:pt x="44139" y="88278"/>
                  </a:cubicBezTo>
                  <a:lnTo>
                    <a:pt x="37752" y="857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823BDB41-A1E6-41AA-847A-64C2D14D0B20}"/>
                </a:ext>
              </a:extLst>
            </p:cNvPr>
            <p:cNvSpPr/>
            <p:nvPr/>
          </p:nvSpPr>
          <p:spPr>
            <a:xfrm rot="8716295">
              <a:off x="8270439" y="4208809"/>
              <a:ext cx="54467" cy="27557"/>
            </a:xfrm>
            <a:custGeom>
              <a:avLst/>
              <a:gdLst>
                <a:gd name="connsiteX0" fmla="*/ 0 w 54467"/>
                <a:gd name="connsiteY0" fmla="*/ 0 h 27557"/>
                <a:gd name="connsiteX1" fmla="*/ 54467 w 54467"/>
                <a:gd name="connsiteY1" fmla="*/ 0 h 27557"/>
                <a:gd name="connsiteX2" fmla="*/ 54467 w 54467"/>
                <a:gd name="connsiteY2" fmla="*/ 27557 h 27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467" h="27557">
                  <a:moveTo>
                    <a:pt x="0" y="0"/>
                  </a:moveTo>
                  <a:lnTo>
                    <a:pt x="54467" y="0"/>
                  </a:lnTo>
                  <a:lnTo>
                    <a:pt x="54467" y="275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C4D7300C-5B1D-4389-9C36-32D5B08AA75A}"/>
                </a:ext>
              </a:extLst>
            </p:cNvPr>
            <p:cNvSpPr/>
            <p:nvPr/>
          </p:nvSpPr>
          <p:spPr>
            <a:xfrm rot="8716295">
              <a:off x="8503577" y="4269431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A57703A1-63B4-443D-A8D6-A43C23AB9B28}"/>
                </a:ext>
              </a:extLst>
            </p:cNvPr>
            <p:cNvSpPr/>
            <p:nvPr/>
          </p:nvSpPr>
          <p:spPr>
            <a:xfrm rot="8716295">
              <a:off x="8994983" y="4078441"/>
              <a:ext cx="137688" cy="132478"/>
            </a:xfrm>
            <a:custGeom>
              <a:avLst/>
              <a:gdLst>
                <a:gd name="connsiteX0" fmla="*/ 46653 w 137688"/>
                <a:gd name="connsiteY0" fmla="*/ 86420 h 132478"/>
                <a:gd name="connsiteX1" fmla="*/ 46653 w 137688"/>
                <a:gd name="connsiteY1" fmla="*/ 24828 h 132478"/>
                <a:gd name="connsiteX2" fmla="*/ 0 w 137688"/>
                <a:gd name="connsiteY2" fmla="*/ 24828 h 132478"/>
                <a:gd name="connsiteX3" fmla="*/ 15342 w 137688"/>
                <a:gd name="connsiteY3" fmla="*/ 2695 h 132478"/>
                <a:gd name="connsiteX4" fmla="*/ 137688 w 137688"/>
                <a:gd name="connsiteY4" fmla="*/ 0 h 132478"/>
                <a:gd name="connsiteX5" fmla="*/ 137688 w 137688"/>
                <a:gd name="connsiteY5" fmla="*/ 132478 h 13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88" h="132478">
                  <a:moveTo>
                    <a:pt x="46653" y="86420"/>
                  </a:moveTo>
                  <a:lnTo>
                    <a:pt x="46653" y="24828"/>
                  </a:lnTo>
                  <a:lnTo>
                    <a:pt x="0" y="24828"/>
                  </a:lnTo>
                  <a:lnTo>
                    <a:pt x="15342" y="2695"/>
                  </a:lnTo>
                  <a:lnTo>
                    <a:pt x="137688" y="0"/>
                  </a:lnTo>
                  <a:lnTo>
                    <a:pt x="137688" y="13247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46727CBF-18BC-4939-8F2B-40813E13A972}"/>
                </a:ext>
              </a:extLst>
            </p:cNvPr>
            <p:cNvSpPr/>
            <p:nvPr/>
          </p:nvSpPr>
          <p:spPr>
            <a:xfrm rot="7484129">
              <a:off x="9136824" y="4228704"/>
              <a:ext cx="8392" cy="13068"/>
            </a:xfrm>
            <a:custGeom>
              <a:avLst/>
              <a:gdLst>
                <a:gd name="connsiteX0" fmla="*/ 3897 w 8392"/>
                <a:gd name="connsiteY0" fmla="*/ 13068 h 13068"/>
                <a:gd name="connsiteX1" fmla="*/ 0 w 8392"/>
                <a:gd name="connsiteY1" fmla="*/ 5818 h 13068"/>
                <a:gd name="connsiteX2" fmla="*/ 8392 w 8392"/>
                <a:gd name="connsiteY2" fmla="*/ 0 h 1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2" h="13068">
                  <a:moveTo>
                    <a:pt x="3897" y="13068"/>
                  </a:moveTo>
                  <a:lnTo>
                    <a:pt x="0" y="5818"/>
                  </a:lnTo>
                  <a:lnTo>
                    <a:pt x="839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D9037FA7-ED1D-4D57-8F2C-1298751D415A}"/>
                </a:ext>
              </a:extLst>
            </p:cNvPr>
            <p:cNvSpPr/>
            <p:nvPr/>
          </p:nvSpPr>
          <p:spPr>
            <a:xfrm rot="8716295">
              <a:off x="8839311" y="5117279"/>
              <a:ext cx="37096" cy="40385"/>
            </a:xfrm>
            <a:custGeom>
              <a:avLst/>
              <a:gdLst>
                <a:gd name="connsiteX0" fmla="*/ 37095 w 37096"/>
                <a:gd name="connsiteY0" fmla="*/ 25713 h 40385"/>
                <a:gd name="connsiteX1" fmla="*/ 0 w 37096"/>
                <a:gd name="connsiteY1" fmla="*/ 0 h 40385"/>
                <a:gd name="connsiteX2" fmla="*/ 0 w 37096"/>
                <a:gd name="connsiteY2" fmla="*/ 0 h 40385"/>
                <a:gd name="connsiteX3" fmla="*/ 37096 w 37096"/>
                <a:gd name="connsiteY3" fmla="*/ 25713 h 40385"/>
                <a:gd name="connsiteX4" fmla="*/ 0 w 37096"/>
                <a:gd name="connsiteY4" fmla="*/ 40385 h 40385"/>
                <a:gd name="connsiteX5" fmla="*/ 0 w 37096"/>
                <a:gd name="connsiteY5" fmla="*/ 28525 h 40385"/>
                <a:gd name="connsiteX6" fmla="*/ 9740 w 37096"/>
                <a:gd name="connsiteY6" fmla="*/ 36533 h 4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96" h="40385">
                  <a:moveTo>
                    <a:pt x="37095" y="2571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7096" y="25713"/>
                  </a:lnTo>
                  <a:close/>
                  <a:moveTo>
                    <a:pt x="0" y="40385"/>
                  </a:moveTo>
                  <a:lnTo>
                    <a:pt x="0" y="28525"/>
                  </a:lnTo>
                  <a:lnTo>
                    <a:pt x="9740" y="365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7762AEC2-4809-4723-B4B8-AD709205FF29}"/>
                </a:ext>
              </a:extLst>
            </p:cNvPr>
            <p:cNvSpPr/>
            <p:nvPr/>
          </p:nvSpPr>
          <p:spPr>
            <a:xfrm rot="8716295">
              <a:off x="8967255" y="4971567"/>
              <a:ext cx="231347" cy="158649"/>
            </a:xfrm>
            <a:custGeom>
              <a:avLst/>
              <a:gdLst>
                <a:gd name="connsiteX0" fmla="*/ 8965 w 231347"/>
                <a:gd name="connsiteY0" fmla="*/ 158649 h 158649"/>
                <a:gd name="connsiteX1" fmla="*/ 0 w 231347"/>
                <a:gd name="connsiteY1" fmla="*/ 146235 h 158649"/>
                <a:gd name="connsiteX2" fmla="*/ 155416 w 231347"/>
                <a:gd name="connsiteY2" fmla="*/ 0 h 158649"/>
                <a:gd name="connsiteX3" fmla="*/ 231347 w 231347"/>
                <a:gd name="connsiteY3" fmla="*/ 62433 h 15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347" h="158649">
                  <a:moveTo>
                    <a:pt x="8965" y="158649"/>
                  </a:moveTo>
                  <a:lnTo>
                    <a:pt x="0" y="146235"/>
                  </a:lnTo>
                  <a:lnTo>
                    <a:pt x="155416" y="0"/>
                  </a:lnTo>
                  <a:lnTo>
                    <a:pt x="231347" y="624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45E00815-1C71-4483-8D7E-4D817A5C21EF}"/>
                </a:ext>
              </a:extLst>
            </p:cNvPr>
            <p:cNvSpPr/>
            <p:nvPr/>
          </p:nvSpPr>
          <p:spPr>
            <a:xfrm rot="8716295">
              <a:off x="8555937" y="4871188"/>
              <a:ext cx="249519" cy="296463"/>
            </a:xfrm>
            <a:custGeom>
              <a:avLst/>
              <a:gdLst>
                <a:gd name="connsiteX0" fmla="*/ 249516 w 249519"/>
                <a:gd name="connsiteY0" fmla="*/ 83734 h 296463"/>
                <a:gd name="connsiteX1" fmla="*/ 128718 w 249519"/>
                <a:gd name="connsiteY1" fmla="*/ 0 h 296463"/>
                <a:gd name="connsiteX2" fmla="*/ 128719 w 249519"/>
                <a:gd name="connsiteY2" fmla="*/ 0 h 296463"/>
                <a:gd name="connsiteX3" fmla="*/ 249519 w 249519"/>
                <a:gd name="connsiteY3" fmla="*/ 83734 h 296463"/>
                <a:gd name="connsiteX4" fmla="*/ 137293 w 249519"/>
                <a:gd name="connsiteY4" fmla="*/ 296463 h 296463"/>
                <a:gd name="connsiteX5" fmla="*/ 72418 w 249519"/>
                <a:gd name="connsiteY5" fmla="*/ 175766 h 296463"/>
                <a:gd name="connsiteX6" fmla="*/ 105610 w 249519"/>
                <a:gd name="connsiteY6" fmla="*/ 83734 h 296463"/>
                <a:gd name="connsiteX7" fmla="*/ 0 w 249519"/>
                <a:gd name="connsiteY7" fmla="*/ 83734 h 296463"/>
                <a:gd name="connsiteX8" fmla="*/ 0 w 249519"/>
                <a:gd name="connsiteY8" fmla="*/ 0 h 296463"/>
                <a:gd name="connsiteX9" fmla="*/ 78196 w 249519"/>
                <a:gd name="connsiteY9" fmla="*/ 0 h 296463"/>
                <a:gd name="connsiteX10" fmla="*/ 203756 w 249519"/>
                <a:gd name="connsiteY10" fmla="*/ 1032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519" h="296463">
                  <a:moveTo>
                    <a:pt x="249516" y="83734"/>
                  </a:moveTo>
                  <a:lnTo>
                    <a:pt x="128718" y="0"/>
                  </a:lnTo>
                  <a:lnTo>
                    <a:pt x="128719" y="0"/>
                  </a:lnTo>
                  <a:lnTo>
                    <a:pt x="249519" y="83734"/>
                  </a:lnTo>
                  <a:close/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78196" y="0"/>
                  </a:lnTo>
                  <a:lnTo>
                    <a:pt x="203756" y="1032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58E38A6F-A61D-44CF-B900-AC3229C6053D}"/>
                </a:ext>
              </a:extLst>
            </p:cNvPr>
            <p:cNvSpPr/>
            <p:nvPr/>
          </p:nvSpPr>
          <p:spPr>
            <a:xfrm rot="8716295">
              <a:off x="9124182" y="4842281"/>
              <a:ext cx="37059" cy="48941"/>
            </a:xfrm>
            <a:custGeom>
              <a:avLst/>
              <a:gdLst>
                <a:gd name="connsiteX0" fmla="*/ 0 w 37059"/>
                <a:gd name="connsiteY0" fmla="*/ 48941 h 48941"/>
                <a:gd name="connsiteX1" fmla="*/ 33925 w 37059"/>
                <a:gd name="connsiteY1" fmla="*/ 0 h 48941"/>
                <a:gd name="connsiteX2" fmla="*/ 37059 w 37059"/>
                <a:gd name="connsiteY2" fmla="*/ 7460 h 48941"/>
                <a:gd name="connsiteX3" fmla="*/ 24128 w 37059"/>
                <a:gd name="connsiteY3" fmla="*/ 38754 h 4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59" h="48941">
                  <a:moveTo>
                    <a:pt x="0" y="48941"/>
                  </a:moveTo>
                  <a:lnTo>
                    <a:pt x="33925" y="0"/>
                  </a:lnTo>
                  <a:lnTo>
                    <a:pt x="37059" y="7460"/>
                  </a:lnTo>
                  <a:cubicBezTo>
                    <a:pt x="37059" y="18753"/>
                    <a:pt x="32749" y="30133"/>
                    <a:pt x="24128" y="387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0438BEFE-52E9-475C-AF5B-D887CDB606B3}"/>
                </a:ext>
              </a:extLst>
            </p:cNvPr>
            <p:cNvSpPr/>
            <p:nvPr/>
          </p:nvSpPr>
          <p:spPr>
            <a:xfrm rot="8716295">
              <a:off x="8946271" y="4530250"/>
              <a:ext cx="235267" cy="296463"/>
            </a:xfrm>
            <a:custGeom>
              <a:avLst/>
              <a:gdLst>
                <a:gd name="connsiteX0" fmla="*/ 64028 w 235267"/>
                <a:gd name="connsiteY0" fmla="*/ 296463 h 296463"/>
                <a:gd name="connsiteX1" fmla="*/ 0 w 235267"/>
                <a:gd name="connsiteY1" fmla="*/ 177341 h 296463"/>
                <a:gd name="connsiteX2" fmla="*/ 122928 w 235267"/>
                <a:gd name="connsiteY2" fmla="*/ 0 h 296463"/>
                <a:gd name="connsiteX3" fmla="*/ 235266 w 235267"/>
                <a:gd name="connsiteY3" fmla="*/ 0 h 296463"/>
                <a:gd name="connsiteX4" fmla="*/ 235267 w 235267"/>
                <a:gd name="connsiteY4" fmla="*/ 83734 h 296463"/>
                <a:gd name="connsiteX5" fmla="*/ 137200 w 235267"/>
                <a:gd name="connsiteY5" fmla="*/ 83735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267" h="296463">
                  <a:moveTo>
                    <a:pt x="64028" y="296463"/>
                  </a:moveTo>
                  <a:lnTo>
                    <a:pt x="0" y="177341"/>
                  </a:lnTo>
                  <a:lnTo>
                    <a:pt x="122928" y="0"/>
                  </a:lnTo>
                  <a:lnTo>
                    <a:pt x="235266" y="0"/>
                  </a:lnTo>
                  <a:lnTo>
                    <a:pt x="235267" y="83734"/>
                  </a:lnTo>
                  <a:lnTo>
                    <a:pt x="137200" y="837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D3F9B5D8-06D4-4B43-BC6C-7C19EABDD1C4}"/>
                </a:ext>
              </a:extLst>
            </p:cNvPr>
            <p:cNvSpPr/>
            <p:nvPr/>
          </p:nvSpPr>
          <p:spPr>
            <a:xfrm rot="8716295">
              <a:off x="8906661" y="466090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71905357-F1DF-411B-B59B-0F032583384E}"/>
                </a:ext>
              </a:extLst>
            </p:cNvPr>
            <p:cNvSpPr/>
            <p:nvPr/>
          </p:nvSpPr>
          <p:spPr>
            <a:xfrm rot="13089394">
              <a:off x="7765620" y="4253518"/>
              <a:ext cx="72828" cy="75543"/>
            </a:xfrm>
            <a:custGeom>
              <a:avLst/>
              <a:gdLst>
                <a:gd name="connsiteX0" fmla="*/ 0 w 72828"/>
                <a:gd name="connsiteY0" fmla="*/ 75543 h 75543"/>
                <a:gd name="connsiteX1" fmla="*/ 0 w 72828"/>
                <a:gd name="connsiteY1" fmla="*/ 37783 h 75543"/>
                <a:gd name="connsiteX2" fmla="*/ 72828 w 72828"/>
                <a:gd name="connsiteY2" fmla="*/ 0 h 7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828" h="75543">
                  <a:moveTo>
                    <a:pt x="0" y="75543"/>
                  </a:moveTo>
                  <a:lnTo>
                    <a:pt x="0" y="37783"/>
                  </a:lnTo>
                  <a:lnTo>
                    <a:pt x="7282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9CC70003-388A-4ED2-9C78-B5584C3B43A2}"/>
                </a:ext>
              </a:extLst>
            </p:cNvPr>
            <p:cNvSpPr/>
            <p:nvPr/>
          </p:nvSpPr>
          <p:spPr>
            <a:xfrm rot="8716295">
              <a:off x="7196646" y="4735107"/>
              <a:ext cx="215177" cy="351729"/>
            </a:xfrm>
            <a:custGeom>
              <a:avLst/>
              <a:gdLst>
                <a:gd name="connsiteX0" fmla="*/ 122761 w 215177"/>
                <a:gd name="connsiteY0" fmla="*/ 351729 h 351729"/>
                <a:gd name="connsiteX1" fmla="*/ 122761 w 215177"/>
                <a:gd name="connsiteY1" fmla="*/ 105519 h 351729"/>
                <a:gd name="connsiteX2" fmla="*/ 122761 w 215177"/>
                <a:gd name="connsiteY2" fmla="*/ 99312 h 351729"/>
                <a:gd name="connsiteX3" fmla="*/ 91726 w 215177"/>
                <a:gd name="connsiteY3" fmla="*/ 75863 h 351729"/>
                <a:gd name="connsiteX4" fmla="*/ 0 w 215177"/>
                <a:gd name="connsiteY4" fmla="*/ 75863 h 351729"/>
                <a:gd name="connsiteX5" fmla="*/ 0 w 215177"/>
                <a:gd name="connsiteY5" fmla="*/ 0 h 351729"/>
                <a:gd name="connsiteX6" fmla="*/ 20033 w 215177"/>
                <a:gd name="connsiteY6" fmla="*/ 0 h 351729"/>
                <a:gd name="connsiteX7" fmla="*/ 215177 w 215177"/>
                <a:gd name="connsiteY7" fmla="*/ 160452 h 351729"/>
                <a:gd name="connsiteX8" fmla="*/ 215176 w 215177"/>
                <a:gd name="connsiteY8" fmla="*/ 315177 h 35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7" h="351729">
                  <a:moveTo>
                    <a:pt x="122761" y="35172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20033" y="0"/>
                  </a:lnTo>
                  <a:lnTo>
                    <a:pt x="215177" y="160452"/>
                  </a:lnTo>
                  <a:lnTo>
                    <a:pt x="215176" y="3151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E46A29A2-07B5-4D69-A57A-B7E84F78585B}"/>
                </a:ext>
              </a:extLst>
            </p:cNvPr>
            <p:cNvSpPr/>
            <p:nvPr/>
          </p:nvSpPr>
          <p:spPr>
            <a:xfrm rot="8716295">
              <a:off x="7519762" y="4714342"/>
              <a:ext cx="185667" cy="383455"/>
            </a:xfrm>
            <a:custGeom>
              <a:avLst/>
              <a:gdLst>
                <a:gd name="connsiteX0" fmla="*/ 77932 w 185667"/>
                <a:gd name="connsiteY0" fmla="*/ 383455 h 383455"/>
                <a:gd name="connsiteX1" fmla="*/ 77932 w 185667"/>
                <a:gd name="connsiteY1" fmla="*/ 66898 h 383455"/>
                <a:gd name="connsiteX2" fmla="*/ 0 w 185667"/>
                <a:gd name="connsiteY2" fmla="*/ 66898 h 383455"/>
                <a:gd name="connsiteX3" fmla="*/ 0 w 185667"/>
                <a:gd name="connsiteY3" fmla="*/ 0 h 383455"/>
                <a:gd name="connsiteX4" fmla="*/ 33456 w 185667"/>
                <a:gd name="connsiteY4" fmla="*/ 0 h 383455"/>
                <a:gd name="connsiteX5" fmla="*/ 158623 w 185667"/>
                <a:gd name="connsiteY5" fmla="*/ 102916 h 383455"/>
                <a:gd name="connsiteX6" fmla="*/ 158623 w 185667"/>
                <a:gd name="connsiteY6" fmla="*/ 111726 h 383455"/>
                <a:gd name="connsiteX7" fmla="*/ 160692 w 185667"/>
                <a:gd name="connsiteY7" fmla="*/ 111726 h 383455"/>
                <a:gd name="connsiteX8" fmla="*/ 162749 w 185667"/>
                <a:gd name="connsiteY8" fmla="*/ 106308 h 383455"/>
                <a:gd name="connsiteX9" fmla="*/ 185667 w 185667"/>
                <a:gd name="connsiteY9" fmla="*/ 125152 h 383455"/>
                <a:gd name="connsiteX10" fmla="*/ 168969 w 185667"/>
                <a:gd name="connsiteY10" fmla="*/ 191038 h 383455"/>
                <a:gd name="connsiteX11" fmla="*/ 168969 w 185667"/>
                <a:gd name="connsiteY11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667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33456" y="0"/>
                  </a:lnTo>
                  <a:lnTo>
                    <a:pt x="158623" y="102916"/>
                  </a:lnTo>
                  <a:lnTo>
                    <a:pt x="158623" y="111726"/>
                  </a:lnTo>
                  <a:lnTo>
                    <a:pt x="160692" y="111726"/>
                  </a:lnTo>
                  <a:lnTo>
                    <a:pt x="162749" y="106308"/>
                  </a:lnTo>
                  <a:lnTo>
                    <a:pt x="185667" y="125152"/>
                  </a:lnTo>
                  <a:lnTo>
                    <a:pt x="168969" y="191038"/>
                  </a:ln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BB2B590A-BBED-49DF-BE0A-D7CDB8C7EA53}"/>
                </a:ext>
              </a:extLst>
            </p:cNvPr>
            <p:cNvSpPr/>
            <p:nvPr/>
          </p:nvSpPr>
          <p:spPr>
            <a:xfrm rot="8716295">
              <a:off x="7265319" y="4648384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7838B053-EE23-465E-B80C-0FDB953D8E9F}"/>
                </a:ext>
              </a:extLst>
            </p:cNvPr>
            <p:cNvSpPr/>
            <p:nvPr/>
          </p:nvSpPr>
          <p:spPr>
            <a:xfrm rot="8716295">
              <a:off x="7028032" y="486872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46F2EA92-FAA0-4CBD-8D20-0B7AF9B36906}"/>
                </a:ext>
              </a:extLst>
            </p:cNvPr>
            <p:cNvSpPr/>
            <p:nvPr/>
          </p:nvSpPr>
          <p:spPr>
            <a:xfrm rot="8716295">
              <a:off x="6838986" y="455289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C33E7506-2F8D-4DC7-82BD-DA6D9CD10C11}"/>
                </a:ext>
              </a:extLst>
            </p:cNvPr>
            <p:cNvSpPr/>
            <p:nvPr/>
          </p:nvSpPr>
          <p:spPr>
            <a:xfrm rot="8716295">
              <a:off x="6821466" y="4356542"/>
              <a:ext cx="439901" cy="511464"/>
            </a:xfrm>
            <a:custGeom>
              <a:avLst/>
              <a:gdLst>
                <a:gd name="connsiteX0" fmla="*/ 1873 w 439901"/>
                <a:gd name="connsiteY0" fmla="*/ 384681 h 511464"/>
                <a:gd name="connsiteX1" fmla="*/ 1725 w 439901"/>
                <a:gd name="connsiteY1" fmla="*/ 383648 h 511464"/>
                <a:gd name="connsiteX2" fmla="*/ 0 w 439901"/>
                <a:gd name="connsiteY2" fmla="*/ 333043 h 511464"/>
                <a:gd name="connsiteX3" fmla="*/ 0 w 439901"/>
                <a:gd name="connsiteY3" fmla="*/ 61444 h 511464"/>
                <a:gd name="connsiteX4" fmla="*/ 118434 w 439901"/>
                <a:gd name="connsiteY4" fmla="*/ 0 h 511464"/>
                <a:gd name="connsiteX5" fmla="*/ 120216 w 439901"/>
                <a:gd name="connsiteY5" fmla="*/ 248447 h 511464"/>
                <a:gd name="connsiteX6" fmla="*/ 141587 w 439901"/>
                <a:gd name="connsiteY6" fmla="*/ 396268 h 511464"/>
                <a:gd name="connsiteX7" fmla="*/ 248446 w 439901"/>
                <a:gd name="connsiteY7" fmla="*/ 455041 h 511464"/>
                <a:gd name="connsiteX8" fmla="*/ 328590 w 439901"/>
                <a:gd name="connsiteY8" fmla="*/ 440793 h 511464"/>
                <a:gd name="connsiteX9" fmla="*/ 438120 w 439901"/>
                <a:gd name="connsiteY9" fmla="*/ 396268 h 511464"/>
                <a:gd name="connsiteX10" fmla="*/ 439901 w 439901"/>
                <a:gd name="connsiteY10" fmla="*/ 407844 h 511464"/>
                <a:gd name="connsiteX11" fmla="*/ 439901 w 439901"/>
                <a:gd name="connsiteY11" fmla="*/ 416749 h 511464"/>
                <a:gd name="connsiteX12" fmla="*/ 286180 w 439901"/>
                <a:gd name="connsiteY12" fmla="*/ 502459 h 511464"/>
                <a:gd name="connsiteX13" fmla="*/ 252462 w 439901"/>
                <a:gd name="connsiteY13" fmla="*/ 511464 h 51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901" h="511464">
                  <a:moveTo>
                    <a:pt x="1873" y="384681"/>
                  </a:moveTo>
                  <a:lnTo>
                    <a:pt x="1725" y="383648"/>
                  </a:lnTo>
                  <a:cubicBezTo>
                    <a:pt x="501" y="368162"/>
                    <a:pt x="0" y="351298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7545" y="298315"/>
                    <a:pt x="125558" y="349072"/>
                    <a:pt x="141587" y="396268"/>
                  </a:cubicBezTo>
                  <a:cubicBezTo>
                    <a:pt x="155836" y="435450"/>
                    <a:pt x="192346" y="455041"/>
                    <a:pt x="248446" y="455041"/>
                  </a:cubicBezTo>
                  <a:cubicBezTo>
                    <a:pt x="276051" y="454150"/>
                    <a:pt x="302766" y="448807"/>
                    <a:pt x="328590" y="440793"/>
                  </a:cubicBezTo>
                  <a:cubicBezTo>
                    <a:pt x="365990" y="429216"/>
                    <a:pt x="402501" y="414078"/>
                    <a:pt x="438120" y="396268"/>
                  </a:cubicBezTo>
                  <a:cubicBezTo>
                    <a:pt x="439010" y="399830"/>
                    <a:pt x="439901" y="404282"/>
                    <a:pt x="439901" y="407844"/>
                  </a:cubicBezTo>
                  <a:lnTo>
                    <a:pt x="439901" y="416749"/>
                  </a:lnTo>
                  <a:cubicBezTo>
                    <a:pt x="392705" y="457267"/>
                    <a:pt x="338163" y="484649"/>
                    <a:pt x="286180" y="502459"/>
                  </a:cubicBezTo>
                  <a:lnTo>
                    <a:pt x="252462" y="5114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F0039EE6-19E5-4457-84A9-3D50560FF71B}"/>
                </a:ext>
              </a:extLst>
            </p:cNvPr>
            <p:cNvSpPr/>
            <p:nvPr/>
          </p:nvSpPr>
          <p:spPr>
            <a:xfrm rot="8716295">
              <a:off x="7635467" y="43560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62946C15-BE3C-45DF-BB3D-128249E4D1A5}"/>
                </a:ext>
              </a:extLst>
            </p:cNvPr>
            <p:cNvSpPr/>
            <p:nvPr/>
          </p:nvSpPr>
          <p:spPr>
            <a:xfrm rot="8716295">
              <a:off x="7770766" y="44003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3C27B629-4EE2-46C6-9535-F5382300825F}"/>
                </a:ext>
              </a:extLst>
            </p:cNvPr>
            <p:cNvSpPr/>
            <p:nvPr/>
          </p:nvSpPr>
          <p:spPr>
            <a:xfrm rot="8716295">
              <a:off x="7465596" y="44901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6592736C-E2B7-4AAA-9132-CE6867AFB7E6}"/>
                </a:ext>
              </a:extLst>
            </p:cNvPr>
            <p:cNvSpPr/>
            <p:nvPr/>
          </p:nvSpPr>
          <p:spPr>
            <a:xfrm rot="8716295">
              <a:off x="7313509" y="4314181"/>
              <a:ext cx="308532" cy="142740"/>
            </a:xfrm>
            <a:custGeom>
              <a:avLst/>
              <a:gdLst>
                <a:gd name="connsiteX0" fmla="*/ 0 w 308532"/>
                <a:gd name="connsiteY0" fmla="*/ 46525 h 142740"/>
                <a:gd name="connsiteX1" fmla="*/ 0 w 308532"/>
                <a:gd name="connsiteY1" fmla="*/ 0 h 142740"/>
                <a:gd name="connsiteX2" fmla="*/ 308532 w 308532"/>
                <a:gd name="connsiteY2" fmla="*/ 0 h 142740"/>
                <a:gd name="connsiteX3" fmla="*/ 308532 w 308532"/>
                <a:gd name="connsiteY3" fmla="*/ 83734 h 142740"/>
                <a:gd name="connsiteX4" fmla="*/ 210465 w 308532"/>
                <a:gd name="connsiteY4" fmla="*/ 83734 h 142740"/>
                <a:gd name="connsiteX5" fmla="*/ 190169 w 308532"/>
                <a:gd name="connsiteY5" fmla="*/ 142740 h 142740"/>
                <a:gd name="connsiteX6" fmla="*/ 100662 w 308532"/>
                <a:gd name="connsiteY6" fmla="*/ 97454 h 142740"/>
                <a:gd name="connsiteX7" fmla="*/ 105610 w 308532"/>
                <a:gd name="connsiteY7" fmla="*/ 83734 h 142740"/>
                <a:gd name="connsiteX8" fmla="*/ 73544 w 308532"/>
                <a:gd name="connsiteY8" fmla="*/ 83734 h 14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532" h="142740">
                  <a:moveTo>
                    <a:pt x="0" y="46525"/>
                  </a:moveTo>
                  <a:lnTo>
                    <a:pt x="0" y="0"/>
                  </a:lnTo>
                  <a:lnTo>
                    <a:pt x="308532" y="0"/>
                  </a:lnTo>
                  <a:lnTo>
                    <a:pt x="308532" y="83734"/>
                  </a:lnTo>
                  <a:lnTo>
                    <a:pt x="210465" y="83734"/>
                  </a:lnTo>
                  <a:lnTo>
                    <a:pt x="190169" y="142740"/>
                  </a:lnTo>
                  <a:lnTo>
                    <a:pt x="100662" y="97454"/>
                  </a:lnTo>
                  <a:lnTo>
                    <a:pt x="105610" y="83734"/>
                  </a:lnTo>
                  <a:lnTo>
                    <a:pt x="73544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39B2926A-51C6-4DDF-86D8-072C96B838B0}"/>
                </a:ext>
              </a:extLst>
            </p:cNvPr>
            <p:cNvSpPr/>
            <p:nvPr/>
          </p:nvSpPr>
          <p:spPr>
            <a:xfrm rot="8716295">
              <a:off x="7602084" y="455209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A5226D1B-39C8-4DB7-A39D-DE8AE96085BA}"/>
                </a:ext>
              </a:extLst>
            </p:cNvPr>
            <p:cNvSpPr/>
            <p:nvPr/>
          </p:nvSpPr>
          <p:spPr>
            <a:xfrm rot="8716295">
              <a:off x="7233779" y="4339176"/>
              <a:ext cx="112931" cy="98229"/>
            </a:xfrm>
            <a:custGeom>
              <a:avLst/>
              <a:gdLst>
                <a:gd name="connsiteX0" fmla="*/ 0 w 112931"/>
                <a:gd name="connsiteY0" fmla="*/ 49475 h 98229"/>
                <a:gd name="connsiteX1" fmla="*/ 13559 w 112931"/>
                <a:gd name="connsiteY1" fmla="*/ 17362 h 98229"/>
                <a:gd name="connsiteX2" fmla="*/ 54678 w 112931"/>
                <a:gd name="connsiteY2" fmla="*/ 0 h 98229"/>
                <a:gd name="connsiteX3" fmla="*/ 95798 w 112931"/>
                <a:gd name="connsiteY3" fmla="*/ 17362 h 98229"/>
                <a:gd name="connsiteX4" fmla="*/ 112931 w 112931"/>
                <a:gd name="connsiteY4" fmla="*/ 58139 h 98229"/>
                <a:gd name="connsiteX5" fmla="*/ 96365 w 112931"/>
                <a:gd name="connsiteY5" fmla="*/ 98229 h 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31" h="98229">
                  <a:moveTo>
                    <a:pt x="0" y="49475"/>
                  </a:moveTo>
                  <a:lnTo>
                    <a:pt x="13559" y="17362"/>
                  </a:lnTo>
                  <a:cubicBezTo>
                    <a:pt x="24524" y="6397"/>
                    <a:pt x="39145" y="0"/>
                    <a:pt x="54678" y="0"/>
                  </a:cubicBezTo>
                  <a:cubicBezTo>
                    <a:pt x="70213" y="0"/>
                    <a:pt x="84833" y="6397"/>
                    <a:pt x="95798" y="17362"/>
                  </a:cubicBezTo>
                  <a:cubicBezTo>
                    <a:pt x="107220" y="28327"/>
                    <a:pt x="112931" y="43176"/>
                    <a:pt x="112931" y="58139"/>
                  </a:cubicBezTo>
                  <a:lnTo>
                    <a:pt x="96365" y="982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B8D891A1-7C58-4828-B849-358D4D72EA90}"/>
                </a:ext>
              </a:extLst>
            </p:cNvPr>
            <p:cNvSpPr/>
            <p:nvPr/>
          </p:nvSpPr>
          <p:spPr>
            <a:xfrm rot="7484129">
              <a:off x="7765134" y="4837237"/>
              <a:ext cx="295167" cy="296463"/>
            </a:xfrm>
            <a:custGeom>
              <a:avLst/>
              <a:gdLst>
                <a:gd name="connsiteX0" fmla="*/ 295165 w 295167"/>
                <a:gd name="connsiteY0" fmla="*/ 83734 h 296463"/>
                <a:gd name="connsiteX1" fmla="*/ 237109 w 295167"/>
                <a:gd name="connsiteY1" fmla="*/ 0 h 296463"/>
                <a:gd name="connsiteX2" fmla="*/ 237110 w 295167"/>
                <a:gd name="connsiteY2" fmla="*/ 0 h 296463"/>
                <a:gd name="connsiteX3" fmla="*/ 295167 w 295167"/>
                <a:gd name="connsiteY3" fmla="*/ 83734 h 296463"/>
                <a:gd name="connsiteX4" fmla="*/ 137293 w 295167"/>
                <a:gd name="connsiteY4" fmla="*/ 296463 h 296463"/>
                <a:gd name="connsiteX5" fmla="*/ 72418 w 295167"/>
                <a:gd name="connsiteY5" fmla="*/ 175766 h 296463"/>
                <a:gd name="connsiteX6" fmla="*/ 105610 w 295167"/>
                <a:gd name="connsiteY6" fmla="*/ 83734 h 296463"/>
                <a:gd name="connsiteX7" fmla="*/ 0 w 295167"/>
                <a:gd name="connsiteY7" fmla="*/ 83734 h 296463"/>
                <a:gd name="connsiteX8" fmla="*/ 0 w 295167"/>
                <a:gd name="connsiteY8" fmla="*/ 0 h 296463"/>
                <a:gd name="connsiteX9" fmla="*/ 126381 w 295167"/>
                <a:gd name="connsiteY9" fmla="*/ 0 h 296463"/>
                <a:gd name="connsiteX10" fmla="*/ 197160 w 295167"/>
                <a:gd name="connsiteY10" fmla="*/ 122416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167" h="296463">
                  <a:moveTo>
                    <a:pt x="295165" y="83734"/>
                  </a:moveTo>
                  <a:lnTo>
                    <a:pt x="237109" y="0"/>
                  </a:lnTo>
                  <a:lnTo>
                    <a:pt x="237110" y="0"/>
                  </a:lnTo>
                  <a:lnTo>
                    <a:pt x="295167" y="83734"/>
                  </a:lnTo>
                  <a:close/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126381" y="0"/>
                  </a:lnTo>
                  <a:lnTo>
                    <a:pt x="197160" y="122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527B4309-024C-4B07-A449-12F7536748C5}"/>
                </a:ext>
              </a:extLst>
            </p:cNvPr>
            <p:cNvSpPr/>
            <p:nvPr/>
          </p:nvSpPr>
          <p:spPr>
            <a:xfrm rot="13089394">
              <a:off x="8005038" y="4814171"/>
              <a:ext cx="409104" cy="218063"/>
            </a:xfrm>
            <a:custGeom>
              <a:avLst/>
              <a:gdLst>
                <a:gd name="connsiteX0" fmla="*/ 409104 w 409104"/>
                <a:gd name="connsiteY0" fmla="*/ 110916 h 218063"/>
                <a:gd name="connsiteX1" fmla="*/ 135172 w 409104"/>
                <a:gd name="connsiteY1" fmla="*/ 217816 h 218063"/>
                <a:gd name="connsiteX2" fmla="*/ 32447 w 409104"/>
                <a:gd name="connsiteY2" fmla="*/ 176058 h 218063"/>
                <a:gd name="connsiteX3" fmla="*/ 3843 w 409104"/>
                <a:gd name="connsiteY3" fmla="*/ 119581 h 218063"/>
                <a:gd name="connsiteX4" fmla="*/ 0 w 409104"/>
                <a:gd name="connsiteY4" fmla="*/ 73735 h 218063"/>
                <a:gd name="connsiteX5" fmla="*/ 111583 w 409104"/>
                <a:gd name="connsiteY5" fmla="*/ 0 h 218063"/>
                <a:gd name="connsiteX6" fmla="*/ 112727 w 409104"/>
                <a:gd name="connsiteY6" fmla="*/ 23329 h 218063"/>
                <a:gd name="connsiteX7" fmla="*/ 129325 w 409104"/>
                <a:gd name="connsiteY7" fmla="*/ 91708 h 218063"/>
                <a:gd name="connsiteX8" fmla="*/ 229544 w 409104"/>
                <a:gd name="connsiteY8" fmla="*/ 146828 h 218063"/>
                <a:gd name="connsiteX9" fmla="*/ 304708 w 409104"/>
                <a:gd name="connsiteY9" fmla="*/ 133466 h 218063"/>
                <a:gd name="connsiteX10" fmla="*/ 407434 w 409104"/>
                <a:gd name="connsiteY10" fmla="*/ 91708 h 218063"/>
                <a:gd name="connsiteX11" fmla="*/ 409104 w 409104"/>
                <a:gd name="connsiteY11" fmla="*/ 102564 h 21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104" h="218063">
                  <a:moveTo>
                    <a:pt x="409104" y="110916"/>
                  </a:moveTo>
                  <a:cubicBezTo>
                    <a:pt x="320577" y="186915"/>
                    <a:pt x="204490" y="213641"/>
                    <a:pt x="135172" y="217816"/>
                  </a:cubicBezTo>
                  <a:cubicBezTo>
                    <a:pt x="96755" y="220322"/>
                    <a:pt x="59173" y="203619"/>
                    <a:pt x="32447" y="176058"/>
                  </a:cubicBezTo>
                  <a:cubicBezTo>
                    <a:pt x="18249" y="162278"/>
                    <a:pt x="9272" y="143487"/>
                    <a:pt x="3843" y="119581"/>
                  </a:cubicBezTo>
                  <a:lnTo>
                    <a:pt x="0" y="73735"/>
                  </a:lnTo>
                  <a:lnTo>
                    <a:pt x="111583" y="0"/>
                  </a:lnTo>
                  <a:lnTo>
                    <a:pt x="112727" y="23329"/>
                  </a:lnTo>
                  <a:cubicBezTo>
                    <a:pt x="116171" y="46609"/>
                    <a:pt x="121808" y="69576"/>
                    <a:pt x="129325" y="91708"/>
                  </a:cubicBezTo>
                  <a:cubicBezTo>
                    <a:pt x="142689" y="128454"/>
                    <a:pt x="176930" y="146828"/>
                    <a:pt x="229544" y="146828"/>
                  </a:cubicBezTo>
                  <a:cubicBezTo>
                    <a:pt x="255435" y="145993"/>
                    <a:pt x="280489" y="140981"/>
                    <a:pt x="304708" y="133466"/>
                  </a:cubicBezTo>
                  <a:cubicBezTo>
                    <a:pt x="339785" y="122608"/>
                    <a:pt x="374027" y="108411"/>
                    <a:pt x="407434" y="91708"/>
                  </a:cubicBezTo>
                  <a:cubicBezTo>
                    <a:pt x="408268" y="95048"/>
                    <a:pt x="409104" y="99224"/>
                    <a:pt x="409104" y="1025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A6665952-BEBA-4083-8857-192589F92F66}"/>
                </a:ext>
              </a:extLst>
            </p:cNvPr>
            <p:cNvSpPr/>
            <p:nvPr/>
          </p:nvSpPr>
          <p:spPr>
            <a:xfrm rot="8716295">
              <a:off x="8200443" y="450094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48E8912F-96AC-4641-B68F-1FAC8423EE44}"/>
                </a:ext>
              </a:extLst>
            </p:cNvPr>
            <p:cNvSpPr/>
            <p:nvPr/>
          </p:nvSpPr>
          <p:spPr>
            <a:xfrm rot="8716295">
              <a:off x="8122034" y="434415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53758D6F-45BC-4683-9BA4-5F935E950CCD}"/>
                </a:ext>
              </a:extLst>
            </p:cNvPr>
            <p:cNvSpPr/>
            <p:nvPr/>
          </p:nvSpPr>
          <p:spPr>
            <a:xfrm rot="8716295">
              <a:off x="7753870" y="438989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3D33FD22-12AD-4D1A-88D7-5F0D534CAA44}"/>
                </a:ext>
              </a:extLst>
            </p:cNvPr>
            <p:cNvSpPr/>
            <p:nvPr/>
          </p:nvSpPr>
          <p:spPr>
            <a:xfrm rot="8716295">
              <a:off x="8030791" y="4210054"/>
              <a:ext cx="154744" cy="110503"/>
            </a:xfrm>
            <a:custGeom>
              <a:avLst/>
              <a:gdLst>
                <a:gd name="connsiteX0" fmla="*/ 0 w 154744"/>
                <a:gd name="connsiteY0" fmla="*/ 34366 h 110503"/>
                <a:gd name="connsiteX1" fmla="*/ 3342 w 154744"/>
                <a:gd name="connsiteY1" fmla="*/ 26453 h 110503"/>
                <a:gd name="connsiteX2" fmla="*/ 65990 w 154744"/>
                <a:gd name="connsiteY2" fmla="*/ 0 h 110503"/>
                <a:gd name="connsiteX3" fmla="*/ 128640 w 154744"/>
                <a:gd name="connsiteY3" fmla="*/ 26453 h 110503"/>
                <a:gd name="connsiteX4" fmla="*/ 154744 w 154744"/>
                <a:gd name="connsiteY4" fmla="*/ 88580 h 110503"/>
                <a:gd name="connsiteX5" fmla="*/ 150487 w 154744"/>
                <a:gd name="connsiteY5" fmla="*/ 110503 h 11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744" h="110503">
                  <a:moveTo>
                    <a:pt x="0" y="34366"/>
                  </a:moveTo>
                  <a:lnTo>
                    <a:pt x="3342" y="26453"/>
                  </a:lnTo>
                  <a:cubicBezTo>
                    <a:pt x="20048" y="9746"/>
                    <a:pt x="42323" y="0"/>
                    <a:pt x="65990" y="0"/>
                  </a:cubicBezTo>
                  <a:cubicBezTo>
                    <a:pt x="89659" y="0"/>
                    <a:pt x="111934" y="9746"/>
                    <a:pt x="128640" y="26453"/>
                  </a:cubicBezTo>
                  <a:cubicBezTo>
                    <a:pt x="146043" y="43159"/>
                    <a:pt x="154744" y="65782"/>
                    <a:pt x="154744" y="88580"/>
                  </a:cubicBezTo>
                  <a:lnTo>
                    <a:pt x="150487" y="1105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5" name="Rectangle 7">
            <a:extLst>
              <a:ext uri="{FF2B5EF4-FFF2-40B4-BE49-F238E27FC236}">
                <a16:creationId xmlns:a16="http://schemas.microsoft.com/office/drawing/2014/main" id="{88941299-7323-4585-91C3-38C1B71800C4}"/>
              </a:ext>
            </a:extLst>
          </p:cNvPr>
          <p:cNvSpPr/>
          <p:nvPr userDrawn="1"/>
        </p:nvSpPr>
        <p:spPr>
          <a:xfrm>
            <a:off x="0" y="5854701"/>
            <a:ext cx="12204704" cy="1003300"/>
          </a:xfrm>
          <a:custGeom>
            <a:avLst/>
            <a:gdLst>
              <a:gd name="connsiteX0" fmla="*/ 0 w 9153528"/>
              <a:gd name="connsiteY0" fmla="*/ 0 h 752475"/>
              <a:gd name="connsiteX1" fmla="*/ 9153528 w 9153528"/>
              <a:gd name="connsiteY1" fmla="*/ 0 h 752475"/>
              <a:gd name="connsiteX2" fmla="*/ 9153528 w 9153528"/>
              <a:gd name="connsiteY2" fmla="*/ 752475 h 752475"/>
              <a:gd name="connsiteX3" fmla="*/ 0 w 9153528"/>
              <a:gd name="connsiteY3" fmla="*/ 752475 h 752475"/>
              <a:gd name="connsiteX4" fmla="*/ 0 w 9153528"/>
              <a:gd name="connsiteY4" fmla="*/ 0 h 752475"/>
              <a:gd name="connsiteX0" fmla="*/ 0 w 9153528"/>
              <a:gd name="connsiteY0" fmla="*/ 0 h 752475"/>
              <a:gd name="connsiteX1" fmla="*/ 9153528 w 9153528"/>
              <a:gd name="connsiteY1" fmla="*/ 752475 h 752475"/>
              <a:gd name="connsiteX2" fmla="*/ 0 w 9153528"/>
              <a:gd name="connsiteY2" fmla="*/ 752475 h 752475"/>
              <a:gd name="connsiteX3" fmla="*/ 0 w 9153528"/>
              <a:gd name="connsiteY3" fmla="*/ 0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3528" h="752475">
                <a:moveTo>
                  <a:pt x="0" y="0"/>
                </a:moveTo>
                <a:lnTo>
                  <a:pt x="9153528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56" name="Graphique 55">
            <a:extLst>
              <a:ext uri="{FF2B5EF4-FFF2-40B4-BE49-F238E27FC236}">
                <a16:creationId xmlns:a16="http://schemas.microsoft.com/office/drawing/2014/main" id="{A88B7565-C7DC-40EA-B5DD-A4245568A9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9828" y="2737800"/>
            <a:ext cx="4632344" cy="13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27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sur motif + Texte">
    <p:bg>
      <p:bgPr>
        <a:solidFill>
          <a:srgbClr val="009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0" name="Groupe 1809">
            <a:extLst>
              <a:ext uri="{FF2B5EF4-FFF2-40B4-BE49-F238E27FC236}">
                <a16:creationId xmlns:a16="http://schemas.microsoft.com/office/drawing/2014/main" id="{D5E52DBD-0A92-4197-896E-BCC6716DD6DA}"/>
              </a:ext>
            </a:extLst>
          </p:cNvPr>
          <p:cNvGrpSpPr/>
          <p:nvPr userDrawn="1"/>
        </p:nvGrpSpPr>
        <p:grpSpPr>
          <a:xfrm>
            <a:off x="-121980" y="-143068"/>
            <a:ext cx="8321707" cy="7137123"/>
            <a:chOff x="-91485" y="-107301"/>
            <a:chExt cx="6241280" cy="5352842"/>
          </a:xfrm>
          <a:solidFill>
            <a:schemeClr val="bg2">
              <a:alpha val="5000"/>
            </a:schemeClr>
          </a:solidFill>
        </p:grpSpPr>
        <p:sp>
          <p:nvSpPr>
            <p:cNvPr id="1811" name="Forme libre : forme 1810">
              <a:extLst>
                <a:ext uri="{FF2B5EF4-FFF2-40B4-BE49-F238E27FC236}">
                  <a16:creationId xmlns:a16="http://schemas.microsoft.com/office/drawing/2014/main" id="{356DB458-2C6D-4A95-879D-F8AE824F08BD}"/>
                </a:ext>
              </a:extLst>
            </p:cNvPr>
            <p:cNvSpPr/>
            <p:nvPr/>
          </p:nvSpPr>
          <p:spPr>
            <a:xfrm rot="8716295">
              <a:off x="3051469" y="229467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2" name="Forme libre : forme 1811">
              <a:extLst>
                <a:ext uri="{FF2B5EF4-FFF2-40B4-BE49-F238E27FC236}">
                  <a16:creationId xmlns:a16="http://schemas.microsoft.com/office/drawing/2014/main" id="{D0305DE6-6073-4DA8-862F-147A02C05ABF}"/>
                </a:ext>
              </a:extLst>
            </p:cNvPr>
            <p:cNvSpPr/>
            <p:nvPr/>
          </p:nvSpPr>
          <p:spPr>
            <a:xfrm rot="8716295">
              <a:off x="3140861" y="232391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3" name="Forme libre : forme 1812">
              <a:extLst>
                <a:ext uri="{FF2B5EF4-FFF2-40B4-BE49-F238E27FC236}">
                  <a16:creationId xmlns:a16="http://schemas.microsoft.com/office/drawing/2014/main" id="{D227984A-879C-4B8E-95D0-FFA8AD953D5C}"/>
                </a:ext>
              </a:extLst>
            </p:cNvPr>
            <p:cNvSpPr/>
            <p:nvPr/>
          </p:nvSpPr>
          <p:spPr>
            <a:xfrm rot="8716295">
              <a:off x="3096011" y="2237639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4" name="Forme libre : forme 1813">
              <a:extLst>
                <a:ext uri="{FF2B5EF4-FFF2-40B4-BE49-F238E27FC236}">
                  <a16:creationId xmlns:a16="http://schemas.microsoft.com/office/drawing/2014/main" id="{2C608E55-0CAE-4732-A11A-F0F39D2AEFD9}"/>
                </a:ext>
              </a:extLst>
            </p:cNvPr>
            <p:cNvSpPr/>
            <p:nvPr/>
          </p:nvSpPr>
          <p:spPr>
            <a:xfrm rot="8716295">
              <a:off x="2939235" y="238322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5" name="Forme libre : forme 1814">
              <a:extLst>
                <a:ext uri="{FF2B5EF4-FFF2-40B4-BE49-F238E27FC236}">
                  <a16:creationId xmlns:a16="http://schemas.microsoft.com/office/drawing/2014/main" id="{E8BA7359-7258-4AE0-83CA-5DD072306BDB}"/>
                </a:ext>
              </a:extLst>
            </p:cNvPr>
            <p:cNvSpPr/>
            <p:nvPr/>
          </p:nvSpPr>
          <p:spPr>
            <a:xfrm rot="8716295">
              <a:off x="2814332" y="217454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6" name="Forme libre : forme 1815">
              <a:extLst>
                <a:ext uri="{FF2B5EF4-FFF2-40B4-BE49-F238E27FC236}">
                  <a16:creationId xmlns:a16="http://schemas.microsoft.com/office/drawing/2014/main" id="{C4F787ED-8136-4000-BB29-ED55AC1B93E4}"/>
                </a:ext>
              </a:extLst>
            </p:cNvPr>
            <p:cNvSpPr/>
            <p:nvPr/>
          </p:nvSpPr>
          <p:spPr>
            <a:xfrm rot="8716295">
              <a:off x="2802280" y="203576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7" name="Forme libre : forme 1816">
              <a:extLst>
                <a:ext uri="{FF2B5EF4-FFF2-40B4-BE49-F238E27FC236}">
                  <a16:creationId xmlns:a16="http://schemas.microsoft.com/office/drawing/2014/main" id="{7A005167-A9EB-451A-912F-F0D5BCE01993}"/>
                </a:ext>
              </a:extLst>
            </p:cNvPr>
            <p:cNvSpPr/>
            <p:nvPr/>
          </p:nvSpPr>
          <p:spPr>
            <a:xfrm rot="8716295">
              <a:off x="3029413" y="2424173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8" name="Forme libre : forme 1817">
              <a:extLst>
                <a:ext uri="{FF2B5EF4-FFF2-40B4-BE49-F238E27FC236}">
                  <a16:creationId xmlns:a16="http://schemas.microsoft.com/office/drawing/2014/main" id="{1E844DF7-3B47-43F4-A15C-58025D0149C0}"/>
                </a:ext>
              </a:extLst>
            </p:cNvPr>
            <p:cNvSpPr/>
            <p:nvPr/>
          </p:nvSpPr>
          <p:spPr>
            <a:xfrm rot="8716295">
              <a:off x="3340568" y="204452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9" name="Forme libre : forme 1818">
              <a:extLst>
                <a:ext uri="{FF2B5EF4-FFF2-40B4-BE49-F238E27FC236}">
                  <a16:creationId xmlns:a16="http://schemas.microsoft.com/office/drawing/2014/main" id="{B996BBF0-6994-43D3-9BE9-386DA607C947}"/>
                </a:ext>
              </a:extLst>
            </p:cNvPr>
            <p:cNvSpPr/>
            <p:nvPr/>
          </p:nvSpPr>
          <p:spPr>
            <a:xfrm rot="8716295">
              <a:off x="3429960" y="207376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0" name="Forme libre : forme 1819">
              <a:extLst>
                <a:ext uri="{FF2B5EF4-FFF2-40B4-BE49-F238E27FC236}">
                  <a16:creationId xmlns:a16="http://schemas.microsoft.com/office/drawing/2014/main" id="{65E70179-AEDC-493A-B137-D76EB54F2A95}"/>
                </a:ext>
              </a:extLst>
            </p:cNvPr>
            <p:cNvSpPr/>
            <p:nvPr/>
          </p:nvSpPr>
          <p:spPr>
            <a:xfrm rot="8716295">
              <a:off x="3228334" y="213306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1" name="Forme libre : forme 1820">
              <a:extLst>
                <a:ext uri="{FF2B5EF4-FFF2-40B4-BE49-F238E27FC236}">
                  <a16:creationId xmlns:a16="http://schemas.microsoft.com/office/drawing/2014/main" id="{15E43ACE-5A35-4065-8BA0-05B9E4F3E2DD}"/>
                </a:ext>
              </a:extLst>
            </p:cNvPr>
            <p:cNvSpPr/>
            <p:nvPr/>
          </p:nvSpPr>
          <p:spPr>
            <a:xfrm rot="8716295">
              <a:off x="3103432" y="192439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2" name="Forme libre : forme 1821">
              <a:extLst>
                <a:ext uri="{FF2B5EF4-FFF2-40B4-BE49-F238E27FC236}">
                  <a16:creationId xmlns:a16="http://schemas.microsoft.com/office/drawing/2014/main" id="{2A0C81CE-D249-4CA0-8A47-1AAEA8CB9533}"/>
                </a:ext>
              </a:extLst>
            </p:cNvPr>
            <p:cNvSpPr/>
            <p:nvPr/>
          </p:nvSpPr>
          <p:spPr>
            <a:xfrm rot="8716295">
              <a:off x="3318512" y="2174021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3" name="Forme libre : forme 1822">
              <a:extLst>
                <a:ext uri="{FF2B5EF4-FFF2-40B4-BE49-F238E27FC236}">
                  <a16:creationId xmlns:a16="http://schemas.microsoft.com/office/drawing/2014/main" id="{0EEC3B89-6CB0-495F-A11A-4B49BC16C2B1}"/>
                </a:ext>
              </a:extLst>
            </p:cNvPr>
            <p:cNvSpPr/>
            <p:nvPr/>
          </p:nvSpPr>
          <p:spPr>
            <a:xfrm rot="8716295">
              <a:off x="3077061" y="202442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4" name="Forme libre : forme 1823">
              <a:extLst>
                <a:ext uri="{FF2B5EF4-FFF2-40B4-BE49-F238E27FC236}">
                  <a16:creationId xmlns:a16="http://schemas.microsoft.com/office/drawing/2014/main" id="{65DB1D59-7D7C-4965-B3DC-B73DA9D278B7}"/>
                </a:ext>
              </a:extLst>
            </p:cNvPr>
            <p:cNvSpPr/>
            <p:nvPr/>
          </p:nvSpPr>
          <p:spPr>
            <a:xfrm rot="7484129">
              <a:off x="3423443" y="236537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5" name="Forme libre : forme 1824">
              <a:extLst>
                <a:ext uri="{FF2B5EF4-FFF2-40B4-BE49-F238E27FC236}">
                  <a16:creationId xmlns:a16="http://schemas.microsoft.com/office/drawing/2014/main" id="{AC9D40C9-BBC1-4F0D-B0BB-6E893395B20A}"/>
                </a:ext>
              </a:extLst>
            </p:cNvPr>
            <p:cNvSpPr/>
            <p:nvPr/>
          </p:nvSpPr>
          <p:spPr>
            <a:xfrm rot="13089394">
              <a:off x="3528263" y="233190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6" name="Forme libre : forme 1825">
              <a:extLst>
                <a:ext uri="{FF2B5EF4-FFF2-40B4-BE49-F238E27FC236}">
                  <a16:creationId xmlns:a16="http://schemas.microsoft.com/office/drawing/2014/main" id="{66690AAC-D0B3-493E-A085-78B2DC0C4ADB}"/>
                </a:ext>
              </a:extLst>
            </p:cNvPr>
            <p:cNvSpPr/>
            <p:nvPr/>
          </p:nvSpPr>
          <p:spPr>
            <a:xfrm rot="8716295">
              <a:off x="3713848" y="214022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7" name="Forme libre : forme 1826">
              <a:extLst>
                <a:ext uri="{FF2B5EF4-FFF2-40B4-BE49-F238E27FC236}">
                  <a16:creationId xmlns:a16="http://schemas.microsoft.com/office/drawing/2014/main" id="{E1D008C3-7DA7-4156-9341-879792E727A4}"/>
                </a:ext>
              </a:extLst>
            </p:cNvPr>
            <p:cNvSpPr/>
            <p:nvPr/>
          </p:nvSpPr>
          <p:spPr>
            <a:xfrm rot="8716295">
              <a:off x="3662043" y="203663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8" name="Forme libre : forme 1827">
              <a:extLst>
                <a:ext uri="{FF2B5EF4-FFF2-40B4-BE49-F238E27FC236}">
                  <a16:creationId xmlns:a16="http://schemas.microsoft.com/office/drawing/2014/main" id="{B1942048-207E-4193-8388-B1BA4B510158}"/>
                </a:ext>
              </a:extLst>
            </p:cNvPr>
            <p:cNvSpPr/>
            <p:nvPr/>
          </p:nvSpPr>
          <p:spPr>
            <a:xfrm rot="8716295">
              <a:off x="3418797" y="206685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9" name="Forme libre : forme 1828">
              <a:extLst>
                <a:ext uri="{FF2B5EF4-FFF2-40B4-BE49-F238E27FC236}">
                  <a16:creationId xmlns:a16="http://schemas.microsoft.com/office/drawing/2014/main" id="{BA4761C7-6BBA-45FB-B8B6-2CD746953A11}"/>
                </a:ext>
              </a:extLst>
            </p:cNvPr>
            <p:cNvSpPr/>
            <p:nvPr/>
          </p:nvSpPr>
          <p:spPr>
            <a:xfrm rot="8716295">
              <a:off x="3596249" y="190761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0" name="Forme libre : forme 1829">
              <a:extLst>
                <a:ext uri="{FF2B5EF4-FFF2-40B4-BE49-F238E27FC236}">
                  <a16:creationId xmlns:a16="http://schemas.microsoft.com/office/drawing/2014/main" id="{93D0BE11-A1A3-453C-8F4F-F64994477961}"/>
                </a:ext>
              </a:extLst>
            </p:cNvPr>
            <p:cNvSpPr/>
            <p:nvPr/>
          </p:nvSpPr>
          <p:spPr>
            <a:xfrm rot="8716295">
              <a:off x="3274636" y="295437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1" name="Forme libre : forme 1830">
              <a:extLst>
                <a:ext uri="{FF2B5EF4-FFF2-40B4-BE49-F238E27FC236}">
                  <a16:creationId xmlns:a16="http://schemas.microsoft.com/office/drawing/2014/main" id="{BD00B47F-E8C8-4049-8B8C-1F2C9E0DDCF5}"/>
                </a:ext>
              </a:extLst>
            </p:cNvPr>
            <p:cNvSpPr/>
            <p:nvPr/>
          </p:nvSpPr>
          <p:spPr>
            <a:xfrm rot="8716295">
              <a:off x="3364028" y="298361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2" name="Forme libre : forme 1831">
              <a:extLst>
                <a:ext uri="{FF2B5EF4-FFF2-40B4-BE49-F238E27FC236}">
                  <a16:creationId xmlns:a16="http://schemas.microsoft.com/office/drawing/2014/main" id="{6639A803-0A9B-4CA8-84CA-CB6864EB9F13}"/>
                </a:ext>
              </a:extLst>
            </p:cNvPr>
            <p:cNvSpPr/>
            <p:nvPr/>
          </p:nvSpPr>
          <p:spPr>
            <a:xfrm rot="8716295">
              <a:off x="3319178" y="289733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3" name="Forme libre : forme 1832">
              <a:extLst>
                <a:ext uri="{FF2B5EF4-FFF2-40B4-BE49-F238E27FC236}">
                  <a16:creationId xmlns:a16="http://schemas.microsoft.com/office/drawing/2014/main" id="{468DF1AB-9662-4891-A3B7-DA79E7EBC16D}"/>
                </a:ext>
              </a:extLst>
            </p:cNvPr>
            <p:cNvSpPr/>
            <p:nvPr/>
          </p:nvSpPr>
          <p:spPr>
            <a:xfrm rot="8716295">
              <a:off x="3162402" y="30429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4" name="Forme libre : forme 1833">
              <a:extLst>
                <a:ext uri="{FF2B5EF4-FFF2-40B4-BE49-F238E27FC236}">
                  <a16:creationId xmlns:a16="http://schemas.microsoft.com/office/drawing/2014/main" id="{CF86FB68-15B4-4493-8EE0-3E896CB0C5D8}"/>
                </a:ext>
              </a:extLst>
            </p:cNvPr>
            <p:cNvSpPr/>
            <p:nvPr/>
          </p:nvSpPr>
          <p:spPr>
            <a:xfrm rot="8716295">
              <a:off x="3037499" y="28342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5" name="Forme libre : forme 1834">
              <a:extLst>
                <a:ext uri="{FF2B5EF4-FFF2-40B4-BE49-F238E27FC236}">
                  <a16:creationId xmlns:a16="http://schemas.microsoft.com/office/drawing/2014/main" id="{7CF69A1A-5F78-4F60-B5D6-FD6A138299EC}"/>
                </a:ext>
              </a:extLst>
            </p:cNvPr>
            <p:cNvSpPr/>
            <p:nvPr/>
          </p:nvSpPr>
          <p:spPr>
            <a:xfrm rot="8716295">
              <a:off x="3025447" y="269546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6" name="Forme libre : forme 1835">
              <a:extLst>
                <a:ext uri="{FF2B5EF4-FFF2-40B4-BE49-F238E27FC236}">
                  <a16:creationId xmlns:a16="http://schemas.microsoft.com/office/drawing/2014/main" id="{3B31C2F5-6F64-4719-BBC9-BBCB1658D3DD}"/>
                </a:ext>
              </a:extLst>
            </p:cNvPr>
            <p:cNvSpPr/>
            <p:nvPr/>
          </p:nvSpPr>
          <p:spPr>
            <a:xfrm rot="8716295">
              <a:off x="3252580" y="308387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7" name="Forme libre : forme 1836">
              <a:extLst>
                <a:ext uri="{FF2B5EF4-FFF2-40B4-BE49-F238E27FC236}">
                  <a16:creationId xmlns:a16="http://schemas.microsoft.com/office/drawing/2014/main" id="{1C35BBFA-EBF1-47A8-9F9F-F1DAD54084FC}"/>
                </a:ext>
              </a:extLst>
            </p:cNvPr>
            <p:cNvSpPr/>
            <p:nvPr/>
          </p:nvSpPr>
          <p:spPr>
            <a:xfrm rot="8716295">
              <a:off x="3563735" y="270422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8" name="Forme libre : forme 1837">
              <a:extLst>
                <a:ext uri="{FF2B5EF4-FFF2-40B4-BE49-F238E27FC236}">
                  <a16:creationId xmlns:a16="http://schemas.microsoft.com/office/drawing/2014/main" id="{1667D8E4-CA56-4D24-AAA2-647FC814F7B1}"/>
                </a:ext>
              </a:extLst>
            </p:cNvPr>
            <p:cNvSpPr/>
            <p:nvPr/>
          </p:nvSpPr>
          <p:spPr>
            <a:xfrm rot="8716295">
              <a:off x="3653127" y="273346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9" name="Forme libre : forme 1838">
              <a:extLst>
                <a:ext uri="{FF2B5EF4-FFF2-40B4-BE49-F238E27FC236}">
                  <a16:creationId xmlns:a16="http://schemas.microsoft.com/office/drawing/2014/main" id="{2D247664-9D05-4DE9-828A-8EEEB6D62362}"/>
                </a:ext>
              </a:extLst>
            </p:cNvPr>
            <p:cNvSpPr/>
            <p:nvPr/>
          </p:nvSpPr>
          <p:spPr>
            <a:xfrm rot="8716295">
              <a:off x="3451501" y="279276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0" name="Forme libre : forme 1839">
              <a:extLst>
                <a:ext uri="{FF2B5EF4-FFF2-40B4-BE49-F238E27FC236}">
                  <a16:creationId xmlns:a16="http://schemas.microsoft.com/office/drawing/2014/main" id="{25BA7781-6373-48E8-B517-D547E35D3442}"/>
                </a:ext>
              </a:extLst>
            </p:cNvPr>
            <p:cNvSpPr/>
            <p:nvPr/>
          </p:nvSpPr>
          <p:spPr>
            <a:xfrm rot="8716295">
              <a:off x="3326599" y="258409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1" name="Forme libre : forme 1840">
              <a:extLst>
                <a:ext uri="{FF2B5EF4-FFF2-40B4-BE49-F238E27FC236}">
                  <a16:creationId xmlns:a16="http://schemas.microsoft.com/office/drawing/2014/main" id="{23C0E36B-602D-442F-AF28-AF8930D84F3F}"/>
                </a:ext>
              </a:extLst>
            </p:cNvPr>
            <p:cNvSpPr/>
            <p:nvPr/>
          </p:nvSpPr>
          <p:spPr>
            <a:xfrm rot="8716295">
              <a:off x="3541679" y="283372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2" name="Forme libre : forme 1841">
              <a:extLst>
                <a:ext uri="{FF2B5EF4-FFF2-40B4-BE49-F238E27FC236}">
                  <a16:creationId xmlns:a16="http://schemas.microsoft.com/office/drawing/2014/main" id="{199731DF-620C-4C6A-9AB8-42BC4BA7117A}"/>
                </a:ext>
              </a:extLst>
            </p:cNvPr>
            <p:cNvSpPr/>
            <p:nvPr/>
          </p:nvSpPr>
          <p:spPr>
            <a:xfrm rot="8716295">
              <a:off x="3300228" y="268412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3" name="Forme libre : forme 1842">
              <a:extLst>
                <a:ext uri="{FF2B5EF4-FFF2-40B4-BE49-F238E27FC236}">
                  <a16:creationId xmlns:a16="http://schemas.microsoft.com/office/drawing/2014/main" id="{1B76A93B-820C-4C9C-8469-1A8F9E93159B}"/>
                </a:ext>
              </a:extLst>
            </p:cNvPr>
            <p:cNvSpPr/>
            <p:nvPr/>
          </p:nvSpPr>
          <p:spPr>
            <a:xfrm rot="7484129">
              <a:off x="3646610" y="302507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4" name="Forme libre : forme 1843">
              <a:extLst>
                <a:ext uri="{FF2B5EF4-FFF2-40B4-BE49-F238E27FC236}">
                  <a16:creationId xmlns:a16="http://schemas.microsoft.com/office/drawing/2014/main" id="{66DC52E6-1456-43FD-A3BE-2B872731E4E9}"/>
                </a:ext>
              </a:extLst>
            </p:cNvPr>
            <p:cNvSpPr/>
            <p:nvPr/>
          </p:nvSpPr>
          <p:spPr>
            <a:xfrm rot="13089394">
              <a:off x="3751430" y="299160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5" name="Forme libre : forme 1844">
              <a:extLst>
                <a:ext uri="{FF2B5EF4-FFF2-40B4-BE49-F238E27FC236}">
                  <a16:creationId xmlns:a16="http://schemas.microsoft.com/office/drawing/2014/main" id="{DCDD2A3A-9ABC-40A8-BFA8-585EA2B24085}"/>
                </a:ext>
              </a:extLst>
            </p:cNvPr>
            <p:cNvSpPr/>
            <p:nvPr/>
          </p:nvSpPr>
          <p:spPr>
            <a:xfrm rot="8716295">
              <a:off x="3937015" y="279992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6" name="Forme libre : forme 1845">
              <a:extLst>
                <a:ext uri="{FF2B5EF4-FFF2-40B4-BE49-F238E27FC236}">
                  <a16:creationId xmlns:a16="http://schemas.microsoft.com/office/drawing/2014/main" id="{E6972E8A-A6BD-4AB3-983F-0AB52C36F84A}"/>
                </a:ext>
              </a:extLst>
            </p:cNvPr>
            <p:cNvSpPr/>
            <p:nvPr/>
          </p:nvSpPr>
          <p:spPr>
            <a:xfrm rot="8716295">
              <a:off x="3885210" y="26963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7" name="Forme libre : forme 1846">
              <a:extLst>
                <a:ext uri="{FF2B5EF4-FFF2-40B4-BE49-F238E27FC236}">
                  <a16:creationId xmlns:a16="http://schemas.microsoft.com/office/drawing/2014/main" id="{0AB9B5DA-5EA1-4202-AD13-C56E27F57ED7}"/>
                </a:ext>
              </a:extLst>
            </p:cNvPr>
            <p:cNvSpPr/>
            <p:nvPr/>
          </p:nvSpPr>
          <p:spPr>
            <a:xfrm rot="8716295">
              <a:off x="3641964" y="272655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8" name="Forme libre : forme 1847">
              <a:extLst>
                <a:ext uri="{FF2B5EF4-FFF2-40B4-BE49-F238E27FC236}">
                  <a16:creationId xmlns:a16="http://schemas.microsoft.com/office/drawing/2014/main" id="{B297F0D1-8FCF-41A6-B10A-B9F1B0A91232}"/>
                </a:ext>
              </a:extLst>
            </p:cNvPr>
            <p:cNvSpPr/>
            <p:nvPr/>
          </p:nvSpPr>
          <p:spPr>
            <a:xfrm rot="8716295">
              <a:off x="3819416" y="2567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9" name="Forme libre : forme 1848">
              <a:extLst>
                <a:ext uri="{FF2B5EF4-FFF2-40B4-BE49-F238E27FC236}">
                  <a16:creationId xmlns:a16="http://schemas.microsoft.com/office/drawing/2014/main" id="{CDECF82E-73B3-468F-A90B-A85D37A91C27}"/>
                </a:ext>
              </a:extLst>
            </p:cNvPr>
            <p:cNvSpPr/>
            <p:nvPr/>
          </p:nvSpPr>
          <p:spPr>
            <a:xfrm rot="8716295">
              <a:off x="3937162" y="4933704"/>
              <a:ext cx="142167" cy="232388"/>
            </a:xfrm>
            <a:custGeom>
              <a:avLst/>
              <a:gdLst>
                <a:gd name="connsiteX0" fmla="*/ 81108 w 142167"/>
                <a:gd name="connsiteY0" fmla="*/ 232388 h 232388"/>
                <a:gd name="connsiteX1" fmla="*/ 81108 w 142167"/>
                <a:gd name="connsiteY1" fmla="*/ 69717 h 232388"/>
                <a:gd name="connsiteX2" fmla="*/ 81108 w 142167"/>
                <a:gd name="connsiteY2" fmla="*/ 65615 h 232388"/>
                <a:gd name="connsiteX3" fmla="*/ 60604 w 142167"/>
                <a:gd name="connsiteY3" fmla="*/ 50123 h 232388"/>
                <a:gd name="connsiteX4" fmla="*/ 0 w 142167"/>
                <a:gd name="connsiteY4" fmla="*/ 50123 h 232388"/>
                <a:gd name="connsiteX5" fmla="*/ 0 w 142167"/>
                <a:gd name="connsiteY5" fmla="*/ 0 h 232388"/>
                <a:gd name="connsiteX6" fmla="*/ 67757 w 142167"/>
                <a:gd name="connsiteY6" fmla="*/ 0 h 232388"/>
                <a:gd name="connsiteX7" fmla="*/ 142167 w 142167"/>
                <a:gd name="connsiteY7" fmla="*/ 51579 h 232388"/>
                <a:gd name="connsiteX8" fmla="*/ 142167 w 142167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32388">
                  <a:moveTo>
                    <a:pt x="81108" y="232388"/>
                  </a:moveTo>
                  <a:lnTo>
                    <a:pt x="81108" y="69717"/>
                  </a:lnTo>
                  <a:cubicBezTo>
                    <a:pt x="81108" y="68350"/>
                    <a:pt x="81108" y="66982"/>
                    <a:pt x="81108" y="65615"/>
                  </a:cubicBezTo>
                  <a:cubicBezTo>
                    <a:pt x="79741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67757" y="0"/>
                  </a:lnTo>
                  <a:lnTo>
                    <a:pt x="142167" y="51579"/>
                  </a:lnTo>
                  <a:lnTo>
                    <a:pt x="142167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0" name="Forme libre : forme 1849">
              <a:extLst>
                <a:ext uri="{FF2B5EF4-FFF2-40B4-BE49-F238E27FC236}">
                  <a16:creationId xmlns:a16="http://schemas.microsoft.com/office/drawing/2014/main" id="{2520359B-6D7C-4A10-8B0B-4B8A9E745FD9}"/>
                </a:ext>
              </a:extLst>
            </p:cNvPr>
            <p:cNvSpPr/>
            <p:nvPr/>
          </p:nvSpPr>
          <p:spPr>
            <a:xfrm rot="8716295">
              <a:off x="4141505" y="4922844"/>
              <a:ext cx="132702" cy="253348"/>
            </a:xfrm>
            <a:custGeom>
              <a:avLst/>
              <a:gdLst>
                <a:gd name="connsiteX0" fmla="*/ 51489 w 132702"/>
                <a:gd name="connsiteY0" fmla="*/ 253348 h 253348"/>
                <a:gd name="connsiteX1" fmla="*/ 51490 w 132702"/>
                <a:gd name="connsiteY1" fmla="*/ 44199 h 253348"/>
                <a:gd name="connsiteX2" fmla="*/ 0 w 132702"/>
                <a:gd name="connsiteY2" fmla="*/ 44199 h 253348"/>
                <a:gd name="connsiteX3" fmla="*/ 0 w 132702"/>
                <a:gd name="connsiteY3" fmla="*/ 0 h 253348"/>
                <a:gd name="connsiteX4" fmla="*/ 48574 w 132702"/>
                <a:gd name="connsiteY4" fmla="*/ 0 h 253348"/>
                <a:gd name="connsiteX5" fmla="*/ 104802 w 132702"/>
                <a:gd name="connsiteY5" fmla="*/ 38976 h 253348"/>
                <a:gd name="connsiteX6" fmla="*/ 104803 w 132702"/>
                <a:gd name="connsiteY6" fmla="*/ 73817 h 253348"/>
                <a:gd name="connsiteX7" fmla="*/ 106169 w 132702"/>
                <a:gd name="connsiteY7" fmla="*/ 73817 h 253348"/>
                <a:gd name="connsiteX8" fmla="*/ 116353 w 132702"/>
                <a:gd name="connsiteY8" fmla="*/ 46982 h 253348"/>
                <a:gd name="connsiteX9" fmla="*/ 132702 w 132702"/>
                <a:gd name="connsiteY9" fmla="*/ 58315 h 253348"/>
                <a:gd name="connsiteX10" fmla="*/ 127358 w 132702"/>
                <a:gd name="connsiteY10" fmla="*/ 64191 h 253348"/>
                <a:gd name="connsiteX11" fmla="*/ 111638 w 132702"/>
                <a:gd name="connsiteY11" fmla="*/ 126218 h 253348"/>
                <a:gd name="connsiteX12" fmla="*/ 111638 w 132702"/>
                <a:gd name="connsiteY12" fmla="*/ 212339 h 25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702" h="253348">
                  <a:moveTo>
                    <a:pt x="51489" y="253348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48574" y="0"/>
                  </a:lnTo>
                  <a:lnTo>
                    <a:pt x="104802" y="38976"/>
                  </a:lnTo>
                  <a:lnTo>
                    <a:pt x="104803" y="73817"/>
                  </a:lnTo>
                  <a:lnTo>
                    <a:pt x="106169" y="73817"/>
                  </a:lnTo>
                  <a:lnTo>
                    <a:pt x="116353" y="46982"/>
                  </a:lnTo>
                  <a:lnTo>
                    <a:pt x="132702" y="58315"/>
                  </a:lnTo>
                  <a:lnTo>
                    <a:pt x="127358" y="64191"/>
                  </a:lnTo>
                  <a:cubicBezTo>
                    <a:pt x="117675" y="79968"/>
                    <a:pt x="111638" y="101840"/>
                    <a:pt x="111638" y="126218"/>
                  </a:cubicBezTo>
                  <a:lnTo>
                    <a:pt x="111638" y="2123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1" name="Forme libre : forme 1850">
              <a:extLst>
                <a:ext uri="{FF2B5EF4-FFF2-40B4-BE49-F238E27FC236}">
                  <a16:creationId xmlns:a16="http://schemas.microsoft.com/office/drawing/2014/main" id="{DBA92024-335D-4ECC-9724-60843B062DA7}"/>
                </a:ext>
              </a:extLst>
            </p:cNvPr>
            <p:cNvSpPr/>
            <p:nvPr/>
          </p:nvSpPr>
          <p:spPr>
            <a:xfrm rot="8716295">
              <a:off x="3982533" y="487640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2" name="Forme libre : forme 1851">
              <a:extLst>
                <a:ext uri="{FF2B5EF4-FFF2-40B4-BE49-F238E27FC236}">
                  <a16:creationId xmlns:a16="http://schemas.microsoft.com/office/drawing/2014/main" id="{8321C7CB-2F29-4F82-9BEA-4F30324C6FCA}"/>
                </a:ext>
              </a:extLst>
            </p:cNvPr>
            <p:cNvSpPr/>
            <p:nvPr/>
          </p:nvSpPr>
          <p:spPr>
            <a:xfrm rot="8716295">
              <a:off x="3825757" y="502198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3" name="Forme libre : forme 1852">
              <a:extLst>
                <a:ext uri="{FF2B5EF4-FFF2-40B4-BE49-F238E27FC236}">
                  <a16:creationId xmlns:a16="http://schemas.microsoft.com/office/drawing/2014/main" id="{982C4E17-FE31-45D0-8ADA-BC82CBF632F8}"/>
                </a:ext>
              </a:extLst>
            </p:cNvPr>
            <p:cNvSpPr/>
            <p:nvPr/>
          </p:nvSpPr>
          <p:spPr>
            <a:xfrm rot="8716295">
              <a:off x="3700854" y="481331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4" name="Forme libre : forme 1853">
              <a:extLst>
                <a:ext uri="{FF2B5EF4-FFF2-40B4-BE49-F238E27FC236}">
                  <a16:creationId xmlns:a16="http://schemas.microsoft.com/office/drawing/2014/main" id="{B5AC4F8C-F097-4771-B364-40F9E5307B62}"/>
                </a:ext>
              </a:extLst>
            </p:cNvPr>
            <p:cNvSpPr/>
            <p:nvPr/>
          </p:nvSpPr>
          <p:spPr>
            <a:xfrm rot="8716295">
              <a:off x="3688802" y="467453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5" name="Forme libre : forme 1854">
              <a:extLst>
                <a:ext uri="{FF2B5EF4-FFF2-40B4-BE49-F238E27FC236}">
                  <a16:creationId xmlns:a16="http://schemas.microsoft.com/office/drawing/2014/main" id="{837371BC-426A-4492-B28F-56A8F67313D2}"/>
                </a:ext>
              </a:extLst>
            </p:cNvPr>
            <p:cNvSpPr/>
            <p:nvPr/>
          </p:nvSpPr>
          <p:spPr>
            <a:xfrm rot="8716295">
              <a:off x="3876973" y="5088204"/>
              <a:ext cx="60147" cy="79509"/>
            </a:xfrm>
            <a:custGeom>
              <a:avLst/>
              <a:gdLst>
                <a:gd name="connsiteX0" fmla="*/ 60147 w 60147"/>
                <a:gd name="connsiteY0" fmla="*/ 79509 h 79509"/>
                <a:gd name="connsiteX1" fmla="*/ 0 w 60147"/>
                <a:gd name="connsiteY1" fmla="*/ 21639 h 79509"/>
                <a:gd name="connsiteX2" fmla="*/ 0 w 60147"/>
                <a:gd name="connsiteY2" fmla="*/ 0 h 79509"/>
                <a:gd name="connsiteX3" fmla="*/ 60147 w 60147"/>
                <a:gd name="connsiteY3" fmla="*/ 41692 h 7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7" h="79509">
                  <a:moveTo>
                    <a:pt x="60147" y="79509"/>
                  </a:moveTo>
                  <a:lnTo>
                    <a:pt x="0" y="21639"/>
                  </a:lnTo>
                  <a:lnTo>
                    <a:pt x="0" y="0"/>
                  </a:lnTo>
                  <a:lnTo>
                    <a:pt x="60147" y="416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6" name="Forme libre : forme 1855">
              <a:extLst>
                <a:ext uri="{FF2B5EF4-FFF2-40B4-BE49-F238E27FC236}">
                  <a16:creationId xmlns:a16="http://schemas.microsoft.com/office/drawing/2014/main" id="{A36E7789-9970-4096-85C1-38733446BEBF}"/>
                </a:ext>
              </a:extLst>
            </p:cNvPr>
            <p:cNvSpPr/>
            <p:nvPr/>
          </p:nvSpPr>
          <p:spPr>
            <a:xfrm rot="8716295">
              <a:off x="4227090" y="468329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7" name="Forme libre : forme 1856">
              <a:extLst>
                <a:ext uri="{FF2B5EF4-FFF2-40B4-BE49-F238E27FC236}">
                  <a16:creationId xmlns:a16="http://schemas.microsoft.com/office/drawing/2014/main" id="{F11CC023-68EC-4D20-9D98-B45CEA43861F}"/>
                </a:ext>
              </a:extLst>
            </p:cNvPr>
            <p:cNvSpPr/>
            <p:nvPr/>
          </p:nvSpPr>
          <p:spPr>
            <a:xfrm rot="8716295">
              <a:off x="4316482" y="471253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8" name="Forme libre : forme 1857">
              <a:extLst>
                <a:ext uri="{FF2B5EF4-FFF2-40B4-BE49-F238E27FC236}">
                  <a16:creationId xmlns:a16="http://schemas.microsoft.com/office/drawing/2014/main" id="{D80DAB58-50D4-4440-9D89-04E62F60DD75}"/>
                </a:ext>
              </a:extLst>
            </p:cNvPr>
            <p:cNvSpPr/>
            <p:nvPr/>
          </p:nvSpPr>
          <p:spPr>
            <a:xfrm rot="8716295">
              <a:off x="4114856" y="477183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9" name="Forme libre : forme 1858">
              <a:extLst>
                <a:ext uri="{FF2B5EF4-FFF2-40B4-BE49-F238E27FC236}">
                  <a16:creationId xmlns:a16="http://schemas.microsoft.com/office/drawing/2014/main" id="{EFB2F06B-FB46-414B-A768-00A51103B9CB}"/>
                </a:ext>
              </a:extLst>
            </p:cNvPr>
            <p:cNvSpPr/>
            <p:nvPr/>
          </p:nvSpPr>
          <p:spPr>
            <a:xfrm rot="8716295">
              <a:off x="3989954" y="456316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0" name="Forme libre : forme 1859">
              <a:extLst>
                <a:ext uri="{FF2B5EF4-FFF2-40B4-BE49-F238E27FC236}">
                  <a16:creationId xmlns:a16="http://schemas.microsoft.com/office/drawing/2014/main" id="{6FFBD477-C0D0-41B1-BEDB-29E08A67B891}"/>
                </a:ext>
              </a:extLst>
            </p:cNvPr>
            <p:cNvSpPr/>
            <p:nvPr/>
          </p:nvSpPr>
          <p:spPr>
            <a:xfrm rot="8716295">
              <a:off x="4205034" y="481278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1" name="Forme libre : forme 1860">
              <a:extLst>
                <a:ext uri="{FF2B5EF4-FFF2-40B4-BE49-F238E27FC236}">
                  <a16:creationId xmlns:a16="http://schemas.microsoft.com/office/drawing/2014/main" id="{C6CF2AAF-5A81-4477-800F-2852F998EC43}"/>
                </a:ext>
              </a:extLst>
            </p:cNvPr>
            <p:cNvSpPr/>
            <p:nvPr/>
          </p:nvSpPr>
          <p:spPr>
            <a:xfrm rot="8716295">
              <a:off x="3963583" y="466318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2" name="Forme libre : forme 1861">
              <a:extLst>
                <a:ext uri="{FF2B5EF4-FFF2-40B4-BE49-F238E27FC236}">
                  <a16:creationId xmlns:a16="http://schemas.microsoft.com/office/drawing/2014/main" id="{30B95C1E-E1F2-447E-B82B-71DEEFEF0B51}"/>
                </a:ext>
              </a:extLst>
            </p:cNvPr>
            <p:cNvSpPr/>
            <p:nvPr/>
          </p:nvSpPr>
          <p:spPr>
            <a:xfrm rot="7484129">
              <a:off x="4361132" y="4975858"/>
              <a:ext cx="133389" cy="195874"/>
            </a:xfrm>
            <a:custGeom>
              <a:avLst/>
              <a:gdLst>
                <a:gd name="connsiteX0" fmla="*/ 90710 w 133389"/>
                <a:gd name="connsiteY0" fmla="*/ 195874 h 195874"/>
                <a:gd name="connsiteX1" fmla="*/ 47847 w 133389"/>
                <a:gd name="connsiteY1" fmla="*/ 116129 h 195874"/>
                <a:gd name="connsiteX2" fmla="*/ 69777 w 133389"/>
                <a:gd name="connsiteY2" fmla="*/ 55323 h 195874"/>
                <a:gd name="connsiteX3" fmla="*/ 0 w 133389"/>
                <a:gd name="connsiteY3" fmla="*/ 55323 h 195874"/>
                <a:gd name="connsiteX4" fmla="*/ 0 w 133389"/>
                <a:gd name="connsiteY4" fmla="*/ 0 h 195874"/>
                <a:gd name="connsiteX5" fmla="*/ 83610 w 133389"/>
                <a:gd name="connsiteY5" fmla="*/ 0 h 195874"/>
                <a:gd name="connsiteX6" fmla="*/ 133389 w 133389"/>
                <a:gd name="connsiteY6" fmla="*/ 71795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89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83610" y="0"/>
                  </a:lnTo>
                  <a:lnTo>
                    <a:pt x="133389" y="717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3" name="Forme libre : forme 1862">
              <a:extLst>
                <a:ext uri="{FF2B5EF4-FFF2-40B4-BE49-F238E27FC236}">
                  <a16:creationId xmlns:a16="http://schemas.microsoft.com/office/drawing/2014/main" id="{AAB34FE5-9F09-4958-9EE5-25175A1C7094}"/>
                </a:ext>
              </a:extLst>
            </p:cNvPr>
            <p:cNvSpPr/>
            <p:nvPr/>
          </p:nvSpPr>
          <p:spPr>
            <a:xfrm rot="13089394">
              <a:off x="4473995" y="4986322"/>
              <a:ext cx="268663" cy="135802"/>
            </a:xfrm>
            <a:custGeom>
              <a:avLst/>
              <a:gdLst>
                <a:gd name="connsiteX0" fmla="*/ 268663 w 268663"/>
                <a:gd name="connsiteY0" fmla="*/ 65010 h 135802"/>
                <a:gd name="connsiteX1" fmla="*/ 87676 w 268663"/>
                <a:gd name="connsiteY1" fmla="*/ 135639 h 135802"/>
                <a:gd name="connsiteX2" fmla="*/ 19806 w 268663"/>
                <a:gd name="connsiteY2" fmla="*/ 108049 h 135802"/>
                <a:gd name="connsiteX3" fmla="*/ 907 w 268663"/>
                <a:gd name="connsiteY3" fmla="*/ 70735 h 135802"/>
                <a:gd name="connsiteX4" fmla="*/ 0 w 268663"/>
                <a:gd name="connsiteY4" fmla="*/ 59909 h 135802"/>
                <a:gd name="connsiteX5" fmla="*/ 76250 w 268663"/>
                <a:gd name="connsiteY5" fmla="*/ 0 h 135802"/>
                <a:gd name="connsiteX6" fmla="*/ 83813 w 268663"/>
                <a:gd name="connsiteY6" fmla="*/ 52319 h 135802"/>
                <a:gd name="connsiteX7" fmla="*/ 150028 w 268663"/>
                <a:gd name="connsiteY7" fmla="*/ 88737 h 135802"/>
                <a:gd name="connsiteX8" fmla="*/ 199689 w 268663"/>
                <a:gd name="connsiteY8" fmla="*/ 79908 h 135802"/>
                <a:gd name="connsiteX9" fmla="*/ 267560 w 268663"/>
                <a:gd name="connsiteY9" fmla="*/ 52319 h 135802"/>
                <a:gd name="connsiteX10" fmla="*/ 268663 w 268663"/>
                <a:gd name="connsiteY10" fmla="*/ 59492 h 13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8663" h="135802">
                  <a:moveTo>
                    <a:pt x="268663" y="65010"/>
                  </a:moveTo>
                  <a:cubicBezTo>
                    <a:pt x="210174" y="115223"/>
                    <a:pt x="133474" y="132880"/>
                    <a:pt x="87676" y="135639"/>
                  </a:cubicBezTo>
                  <a:cubicBezTo>
                    <a:pt x="62294" y="137295"/>
                    <a:pt x="37463" y="126258"/>
                    <a:pt x="19806" y="108049"/>
                  </a:cubicBezTo>
                  <a:cubicBezTo>
                    <a:pt x="10425" y="98945"/>
                    <a:pt x="4494" y="86530"/>
                    <a:pt x="907" y="70735"/>
                  </a:cubicBezTo>
                  <a:lnTo>
                    <a:pt x="0" y="59909"/>
                  </a:lnTo>
                  <a:lnTo>
                    <a:pt x="76250" y="0"/>
                  </a:lnTo>
                  <a:lnTo>
                    <a:pt x="83813" y="52319"/>
                  </a:lnTo>
                  <a:cubicBezTo>
                    <a:pt x="92642" y="76597"/>
                    <a:pt x="115265" y="88737"/>
                    <a:pt x="150028" y="88737"/>
                  </a:cubicBezTo>
                  <a:cubicBezTo>
                    <a:pt x="167134" y="88185"/>
                    <a:pt x="183687" y="84874"/>
                    <a:pt x="199689" y="79908"/>
                  </a:cubicBezTo>
                  <a:cubicBezTo>
                    <a:pt x="222864" y="72735"/>
                    <a:pt x="245488" y="63355"/>
                    <a:pt x="267560" y="52319"/>
                  </a:cubicBezTo>
                  <a:cubicBezTo>
                    <a:pt x="268111" y="54526"/>
                    <a:pt x="268663" y="57285"/>
                    <a:pt x="268663" y="594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4" name="Forme libre : forme 1863">
              <a:extLst>
                <a:ext uri="{FF2B5EF4-FFF2-40B4-BE49-F238E27FC236}">
                  <a16:creationId xmlns:a16="http://schemas.microsoft.com/office/drawing/2014/main" id="{BFA338AE-EF63-4AB6-BC1C-378FF001F19F}"/>
                </a:ext>
              </a:extLst>
            </p:cNvPr>
            <p:cNvSpPr/>
            <p:nvPr/>
          </p:nvSpPr>
          <p:spPr>
            <a:xfrm rot="8716295">
              <a:off x="4600370" y="477899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5" name="Forme libre : forme 1864">
              <a:extLst>
                <a:ext uri="{FF2B5EF4-FFF2-40B4-BE49-F238E27FC236}">
                  <a16:creationId xmlns:a16="http://schemas.microsoft.com/office/drawing/2014/main" id="{56C71A74-F098-45BA-8E7C-541E50C5E524}"/>
                </a:ext>
              </a:extLst>
            </p:cNvPr>
            <p:cNvSpPr/>
            <p:nvPr/>
          </p:nvSpPr>
          <p:spPr>
            <a:xfrm rot="8716295">
              <a:off x="4548565" y="467540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6" name="Forme libre : forme 1865">
              <a:extLst>
                <a:ext uri="{FF2B5EF4-FFF2-40B4-BE49-F238E27FC236}">
                  <a16:creationId xmlns:a16="http://schemas.microsoft.com/office/drawing/2014/main" id="{57E68179-DB06-48AC-AB78-29CE460072C9}"/>
                </a:ext>
              </a:extLst>
            </p:cNvPr>
            <p:cNvSpPr/>
            <p:nvPr/>
          </p:nvSpPr>
          <p:spPr>
            <a:xfrm rot="8716295">
              <a:off x="4305319" y="470562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7" name="Forme libre : forme 1866">
              <a:extLst>
                <a:ext uri="{FF2B5EF4-FFF2-40B4-BE49-F238E27FC236}">
                  <a16:creationId xmlns:a16="http://schemas.microsoft.com/office/drawing/2014/main" id="{9687578B-24F6-40EC-9EEA-8E74CB9DE266}"/>
                </a:ext>
              </a:extLst>
            </p:cNvPr>
            <p:cNvSpPr/>
            <p:nvPr/>
          </p:nvSpPr>
          <p:spPr>
            <a:xfrm rot="8716295">
              <a:off x="4482771" y="454637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8" name="Forme libre : forme 1867">
              <a:extLst>
                <a:ext uri="{FF2B5EF4-FFF2-40B4-BE49-F238E27FC236}">
                  <a16:creationId xmlns:a16="http://schemas.microsoft.com/office/drawing/2014/main" id="{852310CF-EB75-42C2-8448-A4B1380C1DD6}"/>
                </a:ext>
              </a:extLst>
            </p:cNvPr>
            <p:cNvSpPr/>
            <p:nvPr/>
          </p:nvSpPr>
          <p:spPr>
            <a:xfrm rot="8716295">
              <a:off x="3493306" y="361277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9" name="Forme libre : forme 1868">
              <a:extLst>
                <a:ext uri="{FF2B5EF4-FFF2-40B4-BE49-F238E27FC236}">
                  <a16:creationId xmlns:a16="http://schemas.microsoft.com/office/drawing/2014/main" id="{C56D3DFB-4ADD-42C5-ADB3-D372BC8CB5D1}"/>
                </a:ext>
              </a:extLst>
            </p:cNvPr>
            <p:cNvSpPr/>
            <p:nvPr/>
          </p:nvSpPr>
          <p:spPr>
            <a:xfrm rot="8716295">
              <a:off x="3582698" y="364201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0" name="Forme libre : forme 1869">
              <a:extLst>
                <a:ext uri="{FF2B5EF4-FFF2-40B4-BE49-F238E27FC236}">
                  <a16:creationId xmlns:a16="http://schemas.microsoft.com/office/drawing/2014/main" id="{7EB9283E-F038-412D-910E-5F6D2CF93911}"/>
                </a:ext>
              </a:extLst>
            </p:cNvPr>
            <p:cNvSpPr/>
            <p:nvPr/>
          </p:nvSpPr>
          <p:spPr>
            <a:xfrm rot="8716295">
              <a:off x="3537848" y="355573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1" name="Forme libre : forme 1870">
              <a:extLst>
                <a:ext uri="{FF2B5EF4-FFF2-40B4-BE49-F238E27FC236}">
                  <a16:creationId xmlns:a16="http://schemas.microsoft.com/office/drawing/2014/main" id="{C7DB5BA1-1045-46F6-9B11-2D2ECC466F8F}"/>
                </a:ext>
              </a:extLst>
            </p:cNvPr>
            <p:cNvSpPr/>
            <p:nvPr/>
          </p:nvSpPr>
          <p:spPr>
            <a:xfrm rot="8716295">
              <a:off x="3381072" y="370131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2" name="Forme libre : forme 1871">
              <a:extLst>
                <a:ext uri="{FF2B5EF4-FFF2-40B4-BE49-F238E27FC236}">
                  <a16:creationId xmlns:a16="http://schemas.microsoft.com/office/drawing/2014/main" id="{785B42B0-8546-46CF-95AC-2265ECC426DA}"/>
                </a:ext>
              </a:extLst>
            </p:cNvPr>
            <p:cNvSpPr/>
            <p:nvPr/>
          </p:nvSpPr>
          <p:spPr>
            <a:xfrm rot="8716295">
              <a:off x="3256169" y="349264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3" name="Forme libre : forme 1872">
              <a:extLst>
                <a:ext uri="{FF2B5EF4-FFF2-40B4-BE49-F238E27FC236}">
                  <a16:creationId xmlns:a16="http://schemas.microsoft.com/office/drawing/2014/main" id="{DB664A17-E39F-486C-9B3A-684F36E1F01E}"/>
                </a:ext>
              </a:extLst>
            </p:cNvPr>
            <p:cNvSpPr/>
            <p:nvPr/>
          </p:nvSpPr>
          <p:spPr>
            <a:xfrm rot="8716295">
              <a:off x="3244117" y="335386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4" name="Forme libre : forme 1873">
              <a:extLst>
                <a:ext uri="{FF2B5EF4-FFF2-40B4-BE49-F238E27FC236}">
                  <a16:creationId xmlns:a16="http://schemas.microsoft.com/office/drawing/2014/main" id="{38162E40-8BC8-4F1D-B61A-45383ED5BD99}"/>
                </a:ext>
              </a:extLst>
            </p:cNvPr>
            <p:cNvSpPr/>
            <p:nvPr/>
          </p:nvSpPr>
          <p:spPr>
            <a:xfrm rot="8716295">
              <a:off x="3471250" y="374226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5" name="Forme libre : forme 1874">
              <a:extLst>
                <a:ext uri="{FF2B5EF4-FFF2-40B4-BE49-F238E27FC236}">
                  <a16:creationId xmlns:a16="http://schemas.microsoft.com/office/drawing/2014/main" id="{9D95EC53-44A9-4A48-9623-E8433EF20024}"/>
                </a:ext>
              </a:extLst>
            </p:cNvPr>
            <p:cNvSpPr/>
            <p:nvPr/>
          </p:nvSpPr>
          <p:spPr>
            <a:xfrm rot="8716295">
              <a:off x="3782405" y="336262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6" name="Forme libre : forme 1875">
              <a:extLst>
                <a:ext uri="{FF2B5EF4-FFF2-40B4-BE49-F238E27FC236}">
                  <a16:creationId xmlns:a16="http://schemas.microsoft.com/office/drawing/2014/main" id="{DE73101B-A287-46DC-B722-1DF973F5378F}"/>
                </a:ext>
              </a:extLst>
            </p:cNvPr>
            <p:cNvSpPr/>
            <p:nvPr/>
          </p:nvSpPr>
          <p:spPr>
            <a:xfrm rot="8716295">
              <a:off x="3871797" y="339186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7" name="Forme libre : forme 1876">
              <a:extLst>
                <a:ext uri="{FF2B5EF4-FFF2-40B4-BE49-F238E27FC236}">
                  <a16:creationId xmlns:a16="http://schemas.microsoft.com/office/drawing/2014/main" id="{403F95A4-D93C-4733-A72E-00929B0412AE}"/>
                </a:ext>
              </a:extLst>
            </p:cNvPr>
            <p:cNvSpPr/>
            <p:nvPr/>
          </p:nvSpPr>
          <p:spPr>
            <a:xfrm rot="8716295">
              <a:off x="3670171" y="345116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8" name="Forme libre : forme 1877">
              <a:extLst>
                <a:ext uri="{FF2B5EF4-FFF2-40B4-BE49-F238E27FC236}">
                  <a16:creationId xmlns:a16="http://schemas.microsoft.com/office/drawing/2014/main" id="{D559D9C1-3D5D-4DBD-BFA3-AAD9D4AFFCCB}"/>
                </a:ext>
              </a:extLst>
            </p:cNvPr>
            <p:cNvSpPr/>
            <p:nvPr/>
          </p:nvSpPr>
          <p:spPr>
            <a:xfrm rot="8716295">
              <a:off x="3545269" y="324249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9" name="Forme libre : forme 1878">
              <a:extLst>
                <a:ext uri="{FF2B5EF4-FFF2-40B4-BE49-F238E27FC236}">
                  <a16:creationId xmlns:a16="http://schemas.microsoft.com/office/drawing/2014/main" id="{8A56FFF9-A364-438B-BFFB-50F55DD2F66A}"/>
                </a:ext>
              </a:extLst>
            </p:cNvPr>
            <p:cNvSpPr/>
            <p:nvPr/>
          </p:nvSpPr>
          <p:spPr>
            <a:xfrm rot="8716295">
              <a:off x="3760349" y="349211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0" name="Forme libre : forme 1879">
              <a:extLst>
                <a:ext uri="{FF2B5EF4-FFF2-40B4-BE49-F238E27FC236}">
                  <a16:creationId xmlns:a16="http://schemas.microsoft.com/office/drawing/2014/main" id="{CB8A82E4-1430-4165-8829-ED95E59C13E3}"/>
                </a:ext>
              </a:extLst>
            </p:cNvPr>
            <p:cNvSpPr/>
            <p:nvPr/>
          </p:nvSpPr>
          <p:spPr>
            <a:xfrm rot="8716295">
              <a:off x="3518898" y="334251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1" name="Forme libre : forme 1880">
              <a:extLst>
                <a:ext uri="{FF2B5EF4-FFF2-40B4-BE49-F238E27FC236}">
                  <a16:creationId xmlns:a16="http://schemas.microsoft.com/office/drawing/2014/main" id="{0F27C68F-724E-46E3-B6BD-E473DC4E02B5}"/>
                </a:ext>
              </a:extLst>
            </p:cNvPr>
            <p:cNvSpPr/>
            <p:nvPr/>
          </p:nvSpPr>
          <p:spPr>
            <a:xfrm rot="7484129">
              <a:off x="3865280" y="368346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2" name="Forme libre : forme 1881">
              <a:extLst>
                <a:ext uri="{FF2B5EF4-FFF2-40B4-BE49-F238E27FC236}">
                  <a16:creationId xmlns:a16="http://schemas.microsoft.com/office/drawing/2014/main" id="{9D6723C5-6F5F-4F89-B9AB-0482F7E87BA5}"/>
                </a:ext>
              </a:extLst>
            </p:cNvPr>
            <p:cNvSpPr/>
            <p:nvPr/>
          </p:nvSpPr>
          <p:spPr>
            <a:xfrm rot="13089394">
              <a:off x="3970100" y="365000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3" name="Forme libre : forme 1882">
              <a:extLst>
                <a:ext uri="{FF2B5EF4-FFF2-40B4-BE49-F238E27FC236}">
                  <a16:creationId xmlns:a16="http://schemas.microsoft.com/office/drawing/2014/main" id="{5CA64B36-E17C-4D54-A079-BC8C4193970C}"/>
                </a:ext>
              </a:extLst>
            </p:cNvPr>
            <p:cNvSpPr/>
            <p:nvPr/>
          </p:nvSpPr>
          <p:spPr>
            <a:xfrm rot="8716295">
              <a:off x="4155685" y="345832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4" name="Forme libre : forme 1883">
              <a:extLst>
                <a:ext uri="{FF2B5EF4-FFF2-40B4-BE49-F238E27FC236}">
                  <a16:creationId xmlns:a16="http://schemas.microsoft.com/office/drawing/2014/main" id="{A9377FF8-AE27-4510-A065-1305095C5BE9}"/>
                </a:ext>
              </a:extLst>
            </p:cNvPr>
            <p:cNvSpPr/>
            <p:nvPr/>
          </p:nvSpPr>
          <p:spPr>
            <a:xfrm rot="8716295">
              <a:off x="4103880" y="335472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5" name="Forme libre : forme 1884">
              <a:extLst>
                <a:ext uri="{FF2B5EF4-FFF2-40B4-BE49-F238E27FC236}">
                  <a16:creationId xmlns:a16="http://schemas.microsoft.com/office/drawing/2014/main" id="{5048E4A2-C470-4460-BF36-DE7683DD5ECF}"/>
                </a:ext>
              </a:extLst>
            </p:cNvPr>
            <p:cNvSpPr/>
            <p:nvPr/>
          </p:nvSpPr>
          <p:spPr>
            <a:xfrm rot="8716295">
              <a:off x="3860634" y="338494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6" name="Forme libre : forme 1885">
              <a:extLst>
                <a:ext uri="{FF2B5EF4-FFF2-40B4-BE49-F238E27FC236}">
                  <a16:creationId xmlns:a16="http://schemas.microsoft.com/office/drawing/2014/main" id="{5A4E5709-8FAD-4E4D-B5A6-C738DB0B147E}"/>
                </a:ext>
              </a:extLst>
            </p:cNvPr>
            <p:cNvSpPr/>
            <p:nvPr/>
          </p:nvSpPr>
          <p:spPr>
            <a:xfrm rot="8716295">
              <a:off x="4038086" y="322570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7" name="Forme libre : forme 1886">
              <a:extLst>
                <a:ext uri="{FF2B5EF4-FFF2-40B4-BE49-F238E27FC236}">
                  <a16:creationId xmlns:a16="http://schemas.microsoft.com/office/drawing/2014/main" id="{FFCF139E-7AE6-4DB8-9213-9A2CF3DE475A}"/>
                </a:ext>
              </a:extLst>
            </p:cNvPr>
            <p:cNvSpPr/>
            <p:nvPr/>
          </p:nvSpPr>
          <p:spPr>
            <a:xfrm rot="8716295">
              <a:off x="3716473" y="427247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8" name="Forme libre : forme 1887">
              <a:extLst>
                <a:ext uri="{FF2B5EF4-FFF2-40B4-BE49-F238E27FC236}">
                  <a16:creationId xmlns:a16="http://schemas.microsoft.com/office/drawing/2014/main" id="{230DFA0D-667C-4BA9-A9B4-3B9C5608513B}"/>
                </a:ext>
              </a:extLst>
            </p:cNvPr>
            <p:cNvSpPr/>
            <p:nvPr/>
          </p:nvSpPr>
          <p:spPr>
            <a:xfrm rot="8716295">
              <a:off x="3805865" y="430171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9" name="Forme libre : forme 1888">
              <a:extLst>
                <a:ext uri="{FF2B5EF4-FFF2-40B4-BE49-F238E27FC236}">
                  <a16:creationId xmlns:a16="http://schemas.microsoft.com/office/drawing/2014/main" id="{1955ED9A-4577-4156-B67C-D520CAA9BDEE}"/>
                </a:ext>
              </a:extLst>
            </p:cNvPr>
            <p:cNvSpPr/>
            <p:nvPr/>
          </p:nvSpPr>
          <p:spPr>
            <a:xfrm rot="8716295">
              <a:off x="3761015" y="421543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0" name="Forme libre : forme 1889">
              <a:extLst>
                <a:ext uri="{FF2B5EF4-FFF2-40B4-BE49-F238E27FC236}">
                  <a16:creationId xmlns:a16="http://schemas.microsoft.com/office/drawing/2014/main" id="{0CFE087C-15FC-4B0E-8C68-44FA23BE6627}"/>
                </a:ext>
              </a:extLst>
            </p:cNvPr>
            <p:cNvSpPr/>
            <p:nvPr/>
          </p:nvSpPr>
          <p:spPr>
            <a:xfrm rot="8716295">
              <a:off x="3604239" y="436101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1" name="Forme libre : forme 1890">
              <a:extLst>
                <a:ext uri="{FF2B5EF4-FFF2-40B4-BE49-F238E27FC236}">
                  <a16:creationId xmlns:a16="http://schemas.microsoft.com/office/drawing/2014/main" id="{F80539C5-90A6-4C9B-BB82-F1B574372789}"/>
                </a:ext>
              </a:extLst>
            </p:cNvPr>
            <p:cNvSpPr/>
            <p:nvPr/>
          </p:nvSpPr>
          <p:spPr>
            <a:xfrm rot="8716295">
              <a:off x="3479336" y="415234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2" name="Forme libre : forme 1891">
              <a:extLst>
                <a:ext uri="{FF2B5EF4-FFF2-40B4-BE49-F238E27FC236}">
                  <a16:creationId xmlns:a16="http://schemas.microsoft.com/office/drawing/2014/main" id="{DCD13A54-B7CF-4322-96F8-124875408DCF}"/>
                </a:ext>
              </a:extLst>
            </p:cNvPr>
            <p:cNvSpPr/>
            <p:nvPr/>
          </p:nvSpPr>
          <p:spPr>
            <a:xfrm rot="8716295">
              <a:off x="3467284" y="401356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3" name="Forme libre : forme 1892">
              <a:extLst>
                <a:ext uri="{FF2B5EF4-FFF2-40B4-BE49-F238E27FC236}">
                  <a16:creationId xmlns:a16="http://schemas.microsoft.com/office/drawing/2014/main" id="{CC738393-0663-4C9A-8E67-8C5FF5B2E7F4}"/>
                </a:ext>
              </a:extLst>
            </p:cNvPr>
            <p:cNvSpPr/>
            <p:nvPr/>
          </p:nvSpPr>
          <p:spPr>
            <a:xfrm rot="8716295">
              <a:off x="3694417" y="440196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4" name="Forme libre : forme 1893">
              <a:extLst>
                <a:ext uri="{FF2B5EF4-FFF2-40B4-BE49-F238E27FC236}">
                  <a16:creationId xmlns:a16="http://schemas.microsoft.com/office/drawing/2014/main" id="{B72A2B4A-ADAE-4727-B8C5-5E9FA88D437E}"/>
                </a:ext>
              </a:extLst>
            </p:cNvPr>
            <p:cNvSpPr/>
            <p:nvPr/>
          </p:nvSpPr>
          <p:spPr>
            <a:xfrm rot="8716295">
              <a:off x="4005572" y="402231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5" name="Forme libre : forme 1894">
              <a:extLst>
                <a:ext uri="{FF2B5EF4-FFF2-40B4-BE49-F238E27FC236}">
                  <a16:creationId xmlns:a16="http://schemas.microsoft.com/office/drawing/2014/main" id="{6A3D9198-4FC9-4484-8F80-AE0FF47F424A}"/>
                </a:ext>
              </a:extLst>
            </p:cNvPr>
            <p:cNvSpPr/>
            <p:nvPr/>
          </p:nvSpPr>
          <p:spPr>
            <a:xfrm rot="8716295">
              <a:off x="4094964" y="405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6" name="Forme libre : forme 1895">
              <a:extLst>
                <a:ext uri="{FF2B5EF4-FFF2-40B4-BE49-F238E27FC236}">
                  <a16:creationId xmlns:a16="http://schemas.microsoft.com/office/drawing/2014/main" id="{771BA887-62A8-49EE-AD77-E1907D3D0281}"/>
                </a:ext>
              </a:extLst>
            </p:cNvPr>
            <p:cNvSpPr/>
            <p:nvPr/>
          </p:nvSpPr>
          <p:spPr>
            <a:xfrm rot="8716295">
              <a:off x="3893338" y="411086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7" name="Forme libre : forme 1896">
              <a:extLst>
                <a:ext uri="{FF2B5EF4-FFF2-40B4-BE49-F238E27FC236}">
                  <a16:creationId xmlns:a16="http://schemas.microsoft.com/office/drawing/2014/main" id="{7673BD76-CF77-4492-9C8C-2DB043745962}"/>
                </a:ext>
              </a:extLst>
            </p:cNvPr>
            <p:cNvSpPr/>
            <p:nvPr/>
          </p:nvSpPr>
          <p:spPr>
            <a:xfrm rot="8716295">
              <a:off x="3768436" y="390219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8" name="Forme libre : forme 1897">
              <a:extLst>
                <a:ext uri="{FF2B5EF4-FFF2-40B4-BE49-F238E27FC236}">
                  <a16:creationId xmlns:a16="http://schemas.microsoft.com/office/drawing/2014/main" id="{406877CF-38F4-42B3-8783-66A178259365}"/>
                </a:ext>
              </a:extLst>
            </p:cNvPr>
            <p:cNvSpPr/>
            <p:nvPr/>
          </p:nvSpPr>
          <p:spPr>
            <a:xfrm rot="8716295">
              <a:off x="3983516" y="415181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9" name="Forme libre : forme 1898">
              <a:extLst>
                <a:ext uri="{FF2B5EF4-FFF2-40B4-BE49-F238E27FC236}">
                  <a16:creationId xmlns:a16="http://schemas.microsoft.com/office/drawing/2014/main" id="{BA7D2770-CC88-4E1F-B285-451E2DAAC768}"/>
                </a:ext>
              </a:extLst>
            </p:cNvPr>
            <p:cNvSpPr/>
            <p:nvPr/>
          </p:nvSpPr>
          <p:spPr>
            <a:xfrm rot="8716295">
              <a:off x="3742065" y="400221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0" name="Forme libre : forme 1899">
              <a:extLst>
                <a:ext uri="{FF2B5EF4-FFF2-40B4-BE49-F238E27FC236}">
                  <a16:creationId xmlns:a16="http://schemas.microsoft.com/office/drawing/2014/main" id="{EAC640B6-AF2B-4FEF-A8F3-C6B4513FB3E0}"/>
                </a:ext>
              </a:extLst>
            </p:cNvPr>
            <p:cNvSpPr/>
            <p:nvPr/>
          </p:nvSpPr>
          <p:spPr>
            <a:xfrm rot="7484129">
              <a:off x="4088447" y="434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1" name="Forme libre : forme 1900">
              <a:extLst>
                <a:ext uri="{FF2B5EF4-FFF2-40B4-BE49-F238E27FC236}">
                  <a16:creationId xmlns:a16="http://schemas.microsoft.com/office/drawing/2014/main" id="{839B2912-6F31-401A-9D54-A922E1F6052E}"/>
                </a:ext>
              </a:extLst>
            </p:cNvPr>
            <p:cNvSpPr/>
            <p:nvPr/>
          </p:nvSpPr>
          <p:spPr>
            <a:xfrm rot="13089394">
              <a:off x="4193267" y="430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2" name="Forme libre : forme 1901">
              <a:extLst>
                <a:ext uri="{FF2B5EF4-FFF2-40B4-BE49-F238E27FC236}">
                  <a16:creationId xmlns:a16="http://schemas.microsoft.com/office/drawing/2014/main" id="{B855D3C7-2AEB-4AEB-9B99-0A553DF889E3}"/>
                </a:ext>
              </a:extLst>
            </p:cNvPr>
            <p:cNvSpPr/>
            <p:nvPr/>
          </p:nvSpPr>
          <p:spPr>
            <a:xfrm rot="8716295">
              <a:off x="4378852" y="411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3" name="Forme libre : forme 1902">
              <a:extLst>
                <a:ext uri="{FF2B5EF4-FFF2-40B4-BE49-F238E27FC236}">
                  <a16:creationId xmlns:a16="http://schemas.microsoft.com/office/drawing/2014/main" id="{F8E6C03D-07F9-4499-A5CB-F23EEDC93586}"/>
                </a:ext>
              </a:extLst>
            </p:cNvPr>
            <p:cNvSpPr/>
            <p:nvPr/>
          </p:nvSpPr>
          <p:spPr>
            <a:xfrm rot="8716295">
              <a:off x="4327047" y="401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4" name="Forme libre : forme 1903">
              <a:extLst>
                <a:ext uri="{FF2B5EF4-FFF2-40B4-BE49-F238E27FC236}">
                  <a16:creationId xmlns:a16="http://schemas.microsoft.com/office/drawing/2014/main" id="{15861924-FD77-4126-B239-3A1808ABEE41}"/>
                </a:ext>
              </a:extLst>
            </p:cNvPr>
            <p:cNvSpPr/>
            <p:nvPr/>
          </p:nvSpPr>
          <p:spPr>
            <a:xfrm rot="8716295">
              <a:off x="4083801" y="404464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5" name="Forme libre : forme 1904">
              <a:extLst>
                <a:ext uri="{FF2B5EF4-FFF2-40B4-BE49-F238E27FC236}">
                  <a16:creationId xmlns:a16="http://schemas.microsoft.com/office/drawing/2014/main" id="{87418738-E3EE-4DAB-8079-A0004EDDF675}"/>
                </a:ext>
              </a:extLst>
            </p:cNvPr>
            <p:cNvSpPr/>
            <p:nvPr/>
          </p:nvSpPr>
          <p:spPr>
            <a:xfrm rot="8716295">
              <a:off x="4261253" y="388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6" name="Forme libre : forme 1905">
              <a:extLst>
                <a:ext uri="{FF2B5EF4-FFF2-40B4-BE49-F238E27FC236}">
                  <a16:creationId xmlns:a16="http://schemas.microsoft.com/office/drawing/2014/main" id="{C2E68F41-3C22-4FA3-BA7F-F2489DB7BEFB}"/>
                </a:ext>
              </a:extLst>
            </p:cNvPr>
            <p:cNvSpPr/>
            <p:nvPr/>
          </p:nvSpPr>
          <p:spPr>
            <a:xfrm rot="8716295">
              <a:off x="2829951" y="16337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7" name="Forme libre : forme 1906">
              <a:extLst>
                <a:ext uri="{FF2B5EF4-FFF2-40B4-BE49-F238E27FC236}">
                  <a16:creationId xmlns:a16="http://schemas.microsoft.com/office/drawing/2014/main" id="{5610FD5B-1A47-4408-BF18-F5DDA40BC7AD}"/>
                </a:ext>
              </a:extLst>
            </p:cNvPr>
            <p:cNvSpPr/>
            <p:nvPr/>
          </p:nvSpPr>
          <p:spPr>
            <a:xfrm rot="8716295">
              <a:off x="2919343" y="16629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8" name="Forme libre : forme 1907">
              <a:extLst>
                <a:ext uri="{FF2B5EF4-FFF2-40B4-BE49-F238E27FC236}">
                  <a16:creationId xmlns:a16="http://schemas.microsoft.com/office/drawing/2014/main" id="{36BBEE27-EBB3-477B-A0AE-E315B781DD23}"/>
                </a:ext>
              </a:extLst>
            </p:cNvPr>
            <p:cNvSpPr/>
            <p:nvPr/>
          </p:nvSpPr>
          <p:spPr>
            <a:xfrm rot="8716295">
              <a:off x="2874493" y="157666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9" name="Forme libre : forme 1908">
              <a:extLst>
                <a:ext uri="{FF2B5EF4-FFF2-40B4-BE49-F238E27FC236}">
                  <a16:creationId xmlns:a16="http://schemas.microsoft.com/office/drawing/2014/main" id="{44946E61-8E74-4140-AB3F-1CBA55C2D182}"/>
                </a:ext>
              </a:extLst>
            </p:cNvPr>
            <p:cNvSpPr/>
            <p:nvPr/>
          </p:nvSpPr>
          <p:spPr>
            <a:xfrm rot="8716295">
              <a:off x="2717717" y="172224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0" name="Forme libre : forme 1909">
              <a:extLst>
                <a:ext uri="{FF2B5EF4-FFF2-40B4-BE49-F238E27FC236}">
                  <a16:creationId xmlns:a16="http://schemas.microsoft.com/office/drawing/2014/main" id="{AC19D586-AE43-44FB-A485-219AF7044431}"/>
                </a:ext>
              </a:extLst>
            </p:cNvPr>
            <p:cNvSpPr/>
            <p:nvPr/>
          </p:nvSpPr>
          <p:spPr>
            <a:xfrm rot="8716295">
              <a:off x="2592814" y="151357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1" name="Forme libre : forme 1910">
              <a:extLst>
                <a:ext uri="{FF2B5EF4-FFF2-40B4-BE49-F238E27FC236}">
                  <a16:creationId xmlns:a16="http://schemas.microsoft.com/office/drawing/2014/main" id="{F936F991-07FC-4A51-8BFD-AC196B8791FD}"/>
                </a:ext>
              </a:extLst>
            </p:cNvPr>
            <p:cNvSpPr/>
            <p:nvPr/>
          </p:nvSpPr>
          <p:spPr>
            <a:xfrm rot="8716295">
              <a:off x="2580762" y="137479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2" name="Forme libre : forme 1911">
              <a:extLst>
                <a:ext uri="{FF2B5EF4-FFF2-40B4-BE49-F238E27FC236}">
                  <a16:creationId xmlns:a16="http://schemas.microsoft.com/office/drawing/2014/main" id="{0A5508B7-A76E-46D7-AE04-EED0D91559D3}"/>
                </a:ext>
              </a:extLst>
            </p:cNvPr>
            <p:cNvSpPr/>
            <p:nvPr/>
          </p:nvSpPr>
          <p:spPr>
            <a:xfrm rot="8716295">
              <a:off x="2807895" y="176319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3" name="Forme libre : forme 1912">
              <a:extLst>
                <a:ext uri="{FF2B5EF4-FFF2-40B4-BE49-F238E27FC236}">
                  <a16:creationId xmlns:a16="http://schemas.microsoft.com/office/drawing/2014/main" id="{30C37794-B7C5-448D-B623-8258E94CA5D6}"/>
                </a:ext>
              </a:extLst>
            </p:cNvPr>
            <p:cNvSpPr/>
            <p:nvPr/>
          </p:nvSpPr>
          <p:spPr>
            <a:xfrm rot="8716295">
              <a:off x="3119050" y="138355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4" name="Forme libre : forme 1913">
              <a:extLst>
                <a:ext uri="{FF2B5EF4-FFF2-40B4-BE49-F238E27FC236}">
                  <a16:creationId xmlns:a16="http://schemas.microsoft.com/office/drawing/2014/main" id="{E00FB22D-2457-4063-9459-8433540C0A77}"/>
                </a:ext>
              </a:extLst>
            </p:cNvPr>
            <p:cNvSpPr/>
            <p:nvPr/>
          </p:nvSpPr>
          <p:spPr>
            <a:xfrm rot="8716295">
              <a:off x="3208442" y="141279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5" name="Forme libre : forme 1914">
              <a:extLst>
                <a:ext uri="{FF2B5EF4-FFF2-40B4-BE49-F238E27FC236}">
                  <a16:creationId xmlns:a16="http://schemas.microsoft.com/office/drawing/2014/main" id="{40BF3ADC-1D1C-47B2-A5B1-9307F3A8DB5D}"/>
                </a:ext>
              </a:extLst>
            </p:cNvPr>
            <p:cNvSpPr/>
            <p:nvPr/>
          </p:nvSpPr>
          <p:spPr>
            <a:xfrm rot="8716295">
              <a:off x="3006816" y="147209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6" name="Forme libre : forme 1915">
              <a:extLst>
                <a:ext uri="{FF2B5EF4-FFF2-40B4-BE49-F238E27FC236}">
                  <a16:creationId xmlns:a16="http://schemas.microsoft.com/office/drawing/2014/main" id="{DF4ED72B-FC46-44BB-B438-16FEB0943FB2}"/>
                </a:ext>
              </a:extLst>
            </p:cNvPr>
            <p:cNvSpPr/>
            <p:nvPr/>
          </p:nvSpPr>
          <p:spPr>
            <a:xfrm rot="8716295">
              <a:off x="2881914" y="126342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7" name="Forme libre : forme 1916">
              <a:extLst>
                <a:ext uri="{FF2B5EF4-FFF2-40B4-BE49-F238E27FC236}">
                  <a16:creationId xmlns:a16="http://schemas.microsoft.com/office/drawing/2014/main" id="{B676BBE0-B162-4287-9303-C170CDD71537}"/>
                </a:ext>
              </a:extLst>
            </p:cNvPr>
            <p:cNvSpPr/>
            <p:nvPr/>
          </p:nvSpPr>
          <p:spPr>
            <a:xfrm rot="8716295">
              <a:off x="3096994" y="151304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8" name="Forme libre : forme 1917">
              <a:extLst>
                <a:ext uri="{FF2B5EF4-FFF2-40B4-BE49-F238E27FC236}">
                  <a16:creationId xmlns:a16="http://schemas.microsoft.com/office/drawing/2014/main" id="{E7EB3253-D700-49B8-AEB9-BB6E68032A95}"/>
                </a:ext>
              </a:extLst>
            </p:cNvPr>
            <p:cNvSpPr/>
            <p:nvPr/>
          </p:nvSpPr>
          <p:spPr>
            <a:xfrm rot="8716295">
              <a:off x="2855543" y="136344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9" name="Forme libre : forme 1918">
              <a:extLst>
                <a:ext uri="{FF2B5EF4-FFF2-40B4-BE49-F238E27FC236}">
                  <a16:creationId xmlns:a16="http://schemas.microsoft.com/office/drawing/2014/main" id="{56230BF6-AC9B-4902-AEE1-4B728E72D178}"/>
                </a:ext>
              </a:extLst>
            </p:cNvPr>
            <p:cNvSpPr/>
            <p:nvPr/>
          </p:nvSpPr>
          <p:spPr>
            <a:xfrm rot="7484129">
              <a:off x="3201925" y="17043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0" name="Forme libre : forme 1919">
              <a:extLst>
                <a:ext uri="{FF2B5EF4-FFF2-40B4-BE49-F238E27FC236}">
                  <a16:creationId xmlns:a16="http://schemas.microsoft.com/office/drawing/2014/main" id="{4B208DB0-A987-423B-A14C-FCBA1EF67B74}"/>
                </a:ext>
              </a:extLst>
            </p:cNvPr>
            <p:cNvSpPr/>
            <p:nvPr/>
          </p:nvSpPr>
          <p:spPr>
            <a:xfrm rot="13089394">
              <a:off x="3306745" y="167093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1" name="Forme libre : forme 1920">
              <a:extLst>
                <a:ext uri="{FF2B5EF4-FFF2-40B4-BE49-F238E27FC236}">
                  <a16:creationId xmlns:a16="http://schemas.microsoft.com/office/drawing/2014/main" id="{EF8A434D-15D0-4B82-9592-BF92E7D73B50}"/>
                </a:ext>
              </a:extLst>
            </p:cNvPr>
            <p:cNvSpPr/>
            <p:nvPr/>
          </p:nvSpPr>
          <p:spPr>
            <a:xfrm rot="8716295">
              <a:off x="3492330" y="147925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2" name="Forme libre : forme 1921">
              <a:extLst>
                <a:ext uri="{FF2B5EF4-FFF2-40B4-BE49-F238E27FC236}">
                  <a16:creationId xmlns:a16="http://schemas.microsoft.com/office/drawing/2014/main" id="{496643F6-EF29-4934-B60A-8D83073F0AE6}"/>
                </a:ext>
              </a:extLst>
            </p:cNvPr>
            <p:cNvSpPr/>
            <p:nvPr/>
          </p:nvSpPr>
          <p:spPr>
            <a:xfrm rot="8716295">
              <a:off x="3440525" y="137565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3" name="Forme libre : forme 1922">
              <a:extLst>
                <a:ext uri="{FF2B5EF4-FFF2-40B4-BE49-F238E27FC236}">
                  <a16:creationId xmlns:a16="http://schemas.microsoft.com/office/drawing/2014/main" id="{74F44434-50F9-4D75-99AD-08CE7DC14350}"/>
                </a:ext>
              </a:extLst>
            </p:cNvPr>
            <p:cNvSpPr/>
            <p:nvPr/>
          </p:nvSpPr>
          <p:spPr>
            <a:xfrm rot="8716295">
              <a:off x="3197279" y="140587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4" name="Forme libre : forme 1923">
              <a:extLst>
                <a:ext uri="{FF2B5EF4-FFF2-40B4-BE49-F238E27FC236}">
                  <a16:creationId xmlns:a16="http://schemas.microsoft.com/office/drawing/2014/main" id="{605F5CA4-BD4B-45C5-9BA8-28F63A326D37}"/>
                </a:ext>
              </a:extLst>
            </p:cNvPr>
            <p:cNvSpPr/>
            <p:nvPr/>
          </p:nvSpPr>
          <p:spPr>
            <a:xfrm rot="8716295">
              <a:off x="3374731" y="124663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5" name="Forme libre : forme 1924">
              <a:extLst>
                <a:ext uri="{FF2B5EF4-FFF2-40B4-BE49-F238E27FC236}">
                  <a16:creationId xmlns:a16="http://schemas.microsoft.com/office/drawing/2014/main" id="{D508E9B3-20C5-4879-9125-85F01ACBE5CA}"/>
                </a:ext>
              </a:extLst>
            </p:cNvPr>
            <p:cNvSpPr/>
            <p:nvPr/>
          </p:nvSpPr>
          <p:spPr>
            <a:xfrm rot="8716295">
              <a:off x="2606784" y="97400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6" name="Forme libre : forme 1925">
              <a:extLst>
                <a:ext uri="{FF2B5EF4-FFF2-40B4-BE49-F238E27FC236}">
                  <a16:creationId xmlns:a16="http://schemas.microsoft.com/office/drawing/2014/main" id="{01908F6A-77D5-41C0-A094-8B88D20850B5}"/>
                </a:ext>
              </a:extLst>
            </p:cNvPr>
            <p:cNvSpPr/>
            <p:nvPr/>
          </p:nvSpPr>
          <p:spPr>
            <a:xfrm rot="8716295">
              <a:off x="2696176" y="100324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7" name="Forme libre : forme 1926">
              <a:extLst>
                <a:ext uri="{FF2B5EF4-FFF2-40B4-BE49-F238E27FC236}">
                  <a16:creationId xmlns:a16="http://schemas.microsoft.com/office/drawing/2014/main" id="{529064A2-8EBE-4BBB-A56D-AF594A3CAC45}"/>
                </a:ext>
              </a:extLst>
            </p:cNvPr>
            <p:cNvSpPr/>
            <p:nvPr/>
          </p:nvSpPr>
          <p:spPr>
            <a:xfrm rot="8716295">
              <a:off x="2651326" y="91696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8" name="Forme libre : forme 1927">
              <a:extLst>
                <a:ext uri="{FF2B5EF4-FFF2-40B4-BE49-F238E27FC236}">
                  <a16:creationId xmlns:a16="http://schemas.microsoft.com/office/drawing/2014/main" id="{F7D12C08-407F-4632-A96C-CB1D241C9AF9}"/>
                </a:ext>
              </a:extLst>
            </p:cNvPr>
            <p:cNvSpPr/>
            <p:nvPr/>
          </p:nvSpPr>
          <p:spPr>
            <a:xfrm rot="8716295">
              <a:off x="2494550" y="106254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9" name="Forme libre : forme 1928">
              <a:extLst>
                <a:ext uri="{FF2B5EF4-FFF2-40B4-BE49-F238E27FC236}">
                  <a16:creationId xmlns:a16="http://schemas.microsoft.com/office/drawing/2014/main" id="{F9E3718B-9D4E-40C9-996E-B44032CD1443}"/>
                </a:ext>
              </a:extLst>
            </p:cNvPr>
            <p:cNvSpPr/>
            <p:nvPr/>
          </p:nvSpPr>
          <p:spPr>
            <a:xfrm rot="8716295">
              <a:off x="2369647" y="85387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0" name="Forme libre : forme 1929">
              <a:extLst>
                <a:ext uri="{FF2B5EF4-FFF2-40B4-BE49-F238E27FC236}">
                  <a16:creationId xmlns:a16="http://schemas.microsoft.com/office/drawing/2014/main" id="{062FDFA4-05F1-4BC4-841F-FD9779B36394}"/>
                </a:ext>
              </a:extLst>
            </p:cNvPr>
            <p:cNvSpPr/>
            <p:nvPr/>
          </p:nvSpPr>
          <p:spPr>
            <a:xfrm rot="8716295">
              <a:off x="2357595" y="71509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1" name="Forme libre : forme 1930">
              <a:extLst>
                <a:ext uri="{FF2B5EF4-FFF2-40B4-BE49-F238E27FC236}">
                  <a16:creationId xmlns:a16="http://schemas.microsoft.com/office/drawing/2014/main" id="{D98BE722-2724-4873-90DA-3EE10C00B3F9}"/>
                </a:ext>
              </a:extLst>
            </p:cNvPr>
            <p:cNvSpPr/>
            <p:nvPr/>
          </p:nvSpPr>
          <p:spPr>
            <a:xfrm rot="8716295">
              <a:off x="2584728" y="110350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2" name="Forme libre : forme 1931">
              <a:extLst>
                <a:ext uri="{FF2B5EF4-FFF2-40B4-BE49-F238E27FC236}">
                  <a16:creationId xmlns:a16="http://schemas.microsoft.com/office/drawing/2014/main" id="{73A5D009-4136-4E73-AA3F-5CD072165E84}"/>
                </a:ext>
              </a:extLst>
            </p:cNvPr>
            <p:cNvSpPr/>
            <p:nvPr/>
          </p:nvSpPr>
          <p:spPr>
            <a:xfrm rot="8716295">
              <a:off x="2895883" y="72385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3" name="Forme libre : forme 1932">
              <a:extLst>
                <a:ext uri="{FF2B5EF4-FFF2-40B4-BE49-F238E27FC236}">
                  <a16:creationId xmlns:a16="http://schemas.microsoft.com/office/drawing/2014/main" id="{BB1CB211-5C77-4CA8-93CB-FB2E5FEC73EA}"/>
                </a:ext>
              </a:extLst>
            </p:cNvPr>
            <p:cNvSpPr/>
            <p:nvPr/>
          </p:nvSpPr>
          <p:spPr>
            <a:xfrm rot="8716295">
              <a:off x="2985275" y="75309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4" name="Forme libre : forme 1933">
              <a:extLst>
                <a:ext uri="{FF2B5EF4-FFF2-40B4-BE49-F238E27FC236}">
                  <a16:creationId xmlns:a16="http://schemas.microsoft.com/office/drawing/2014/main" id="{39202ABD-E53C-410F-9F80-3647BABB1BE8}"/>
                </a:ext>
              </a:extLst>
            </p:cNvPr>
            <p:cNvSpPr/>
            <p:nvPr/>
          </p:nvSpPr>
          <p:spPr>
            <a:xfrm rot="8716295">
              <a:off x="2783649" y="81239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5" name="Forme libre : forme 1934">
              <a:extLst>
                <a:ext uri="{FF2B5EF4-FFF2-40B4-BE49-F238E27FC236}">
                  <a16:creationId xmlns:a16="http://schemas.microsoft.com/office/drawing/2014/main" id="{DEF0F507-9FA5-4F8E-81F0-A3FF660AD478}"/>
                </a:ext>
              </a:extLst>
            </p:cNvPr>
            <p:cNvSpPr/>
            <p:nvPr/>
          </p:nvSpPr>
          <p:spPr>
            <a:xfrm rot="8716295">
              <a:off x="2658747" y="60372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6" name="Forme libre : forme 1935">
              <a:extLst>
                <a:ext uri="{FF2B5EF4-FFF2-40B4-BE49-F238E27FC236}">
                  <a16:creationId xmlns:a16="http://schemas.microsoft.com/office/drawing/2014/main" id="{3339A037-0390-4725-BCA0-FCB6267328E9}"/>
                </a:ext>
              </a:extLst>
            </p:cNvPr>
            <p:cNvSpPr/>
            <p:nvPr/>
          </p:nvSpPr>
          <p:spPr>
            <a:xfrm rot="8716295">
              <a:off x="2873827" y="85334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7" name="Forme libre : forme 1936">
              <a:extLst>
                <a:ext uri="{FF2B5EF4-FFF2-40B4-BE49-F238E27FC236}">
                  <a16:creationId xmlns:a16="http://schemas.microsoft.com/office/drawing/2014/main" id="{3D48FF6C-A7BD-4D40-8659-3742A120114C}"/>
                </a:ext>
              </a:extLst>
            </p:cNvPr>
            <p:cNvSpPr/>
            <p:nvPr/>
          </p:nvSpPr>
          <p:spPr>
            <a:xfrm rot="8716295">
              <a:off x="2632376" y="70374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8" name="Forme libre : forme 1937">
              <a:extLst>
                <a:ext uri="{FF2B5EF4-FFF2-40B4-BE49-F238E27FC236}">
                  <a16:creationId xmlns:a16="http://schemas.microsoft.com/office/drawing/2014/main" id="{640E20D5-9C65-40F7-88F5-B81FDBFD2525}"/>
                </a:ext>
              </a:extLst>
            </p:cNvPr>
            <p:cNvSpPr/>
            <p:nvPr/>
          </p:nvSpPr>
          <p:spPr>
            <a:xfrm rot="7484129">
              <a:off x="2978758" y="10446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9" name="Forme libre : forme 1938">
              <a:extLst>
                <a:ext uri="{FF2B5EF4-FFF2-40B4-BE49-F238E27FC236}">
                  <a16:creationId xmlns:a16="http://schemas.microsoft.com/office/drawing/2014/main" id="{A664525B-8E8A-4BEC-B691-10AA51B87D5A}"/>
                </a:ext>
              </a:extLst>
            </p:cNvPr>
            <p:cNvSpPr/>
            <p:nvPr/>
          </p:nvSpPr>
          <p:spPr>
            <a:xfrm rot="13089394">
              <a:off x="3083578" y="101123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0" name="Forme libre : forme 1939">
              <a:extLst>
                <a:ext uri="{FF2B5EF4-FFF2-40B4-BE49-F238E27FC236}">
                  <a16:creationId xmlns:a16="http://schemas.microsoft.com/office/drawing/2014/main" id="{5287290B-5120-4CE9-A2E9-80563E2C3748}"/>
                </a:ext>
              </a:extLst>
            </p:cNvPr>
            <p:cNvSpPr/>
            <p:nvPr/>
          </p:nvSpPr>
          <p:spPr>
            <a:xfrm rot="8716295">
              <a:off x="3269163" y="81955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1" name="Forme libre : forme 1940">
              <a:extLst>
                <a:ext uri="{FF2B5EF4-FFF2-40B4-BE49-F238E27FC236}">
                  <a16:creationId xmlns:a16="http://schemas.microsoft.com/office/drawing/2014/main" id="{3C0B667A-18F0-4E79-9549-1CF9F021884A}"/>
                </a:ext>
              </a:extLst>
            </p:cNvPr>
            <p:cNvSpPr/>
            <p:nvPr/>
          </p:nvSpPr>
          <p:spPr>
            <a:xfrm rot="8716295">
              <a:off x="3217358" y="71595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2" name="Forme libre : forme 1941">
              <a:extLst>
                <a:ext uri="{FF2B5EF4-FFF2-40B4-BE49-F238E27FC236}">
                  <a16:creationId xmlns:a16="http://schemas.microsoft.com/office/drawing/2014/main" id="{B0DED242-BC4E-4AF1-BAE0-7624C0344F25}"/>
                </a:ext>
              </a:extLst>
            </p:cNvPr>
            <p:cNvSpPr/>
            <p:nvPr/>
          </p:nvSpPr>
          <p:spPr>
            <a:xfrm rot="8716295">
              <a:off x="2974112" y="74618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3" name="Forme libre : forme 1942">
              <a:extLst>
                <a:ext uri="{FF2B5EF4-FFF2-40B4-BE49-F238E27FC236}">
                  <a16:creationId xmlns:a16="http://schemas.microsoft.com/office/drawing/2014/main" id="{9B427F4D-0061-471B-99D7-9ACBD334EA67}"/>
                </a:ext>
              </a:extLst>
            </p:cNvPr>
            <p:cNvSpPr/>
            <p:nvPr/>
          </p:nvSpPr>
          <p:spPr>
            <a:xfrm rot="8716295">
              <a:off x="3151564" y="58693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4" name="Forme libre : forme 1943">
              <a:extLst>
                <a:ext uri="{FF2B5EF4-FFF2-40B4-BE49-F238E27FC236}">
                  <a16:creationId xmlns:a16="http://schemas.microsoft.com/office/drawing/2014/main" id="{9646A09C-91CC-4D8D-8FCA-9CC186FCDAC2}"/>
                </a:ext>
              </a:extLst>
            </p:cNvPr>
            <p:cNvSpPr/>
            <p:nvPr/>
          </p:nvSpPr>
          <p:spPr>
            <a:xfrm rot="8716295">
              <a:off x="2387845" y="31194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5" name="Forme libre : forme 1944">
              <a:extLst>
                <a:ext uri="{FF2B5EF4-FFF2-40B4-BE49-F238E27FC236}">
                  <a16:creationId xmlns:a16="http://schemas.microsoft.com/office/drawing/2014/main" id="{7EFC061B-413D-4C95-B443-9F3F27FBE816}"/>
                </a:ext>
              </a:extLst>
            </p:cNvPr>
            <p:cNvSpPr/>
            <p:nvPr/>
          </p:nvSpPr>
          <p:spPr>
            <a:xfrm rot="8716295">
              <a:off x="2477237" y="34118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6" name="Forme libre : forme 1945">
              <a:extLst>
                <a:ext uri="{FF2B5EF4-FFF2-40B4-BE49-F238E27FC236}">
                  <a16:creationId xmlns:a16="http://schemas.microsoft.com/office/drawing/2014/main" id="{050B80C6-7110-45B3-B5D3-3D4418DC6D2D}"/>
                </a:ext>
              </a:extLst>
            </p:cNvPr>
            <p:cNvSpPr/>
            <p:nvPr/>
          </p:nvSpPr>
          <p:spPr>
            <a:xfrm rot="8716295">
              <a:off x="2432387" y="25490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7" name="Forme libre : forme 1946">
              <a:extLst>
                <a:ext uri="{FF2B5EF4-FFF2-40B4-BE49-F238E27FC236}">
                  <a16:creationId xmlns:a16="http://schemas.microsoft.com/office/drawing/2014/main" id="{16C54A5F-832E-4682-9A28-7BEEB48EF225}"/>
                </a:ext>
              </a:extLst>
            </p:cNvPr>
            <p:cNvSpPr/>
            <p:nvPr/>
          </p:nvSpPr>
          <p:spPr>
            <a:xfrm rot="8716295">
              <a:off x="2275611" y="40049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8" name="Forme libre : forme 1947">
              <a:extLst>
                <a:ext uri="{FF2B5EF4-FFF2-40B4-BE49-F238E27FC236}">
                  <a16:creationId xmlns:a16="http://schemas.microsoft.com/office/drawing/2014/main" id="{9182BB74-8CDE-456E-9B19-EB6A2BC862BF}"/>
                </a:ext>
              </a:extLst>
            </p:cNvPr>
            <p:cNvSpPr/>
            <p:nvPr/>
          </p:nvSpPr>
          <p:spPr>
            <a:xfrm rot="8716295">
              <a:off x="2150708" y="19181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9" name="Forme libre : forme 1948">
              <a:extLst>
                <a:ext uri="{FF2B5EF4-FFF2-40B4-BE49-F238E27FC236}">
                  <a16:creationId xmlns:a16="http://schemas.microsoft.com/office/drawing/2014/main" id="{8B7E3CE6-4BE3-4C9E-A239-D8D1203FC60A}"/>
                </a:ext>
              </a:extLst>
            </p:cNvPr>
            <p:cNvSpPr/>
            <p:nvPr/>
          </p:nvSpPr>
          <p:spPr>
            <a:xfrm rot="8716295">
              <a:off x="2138656" y="5303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0" name="Forme libre : forme 1949">
              <a:extLst>
                <a:ext uri="{FF2B5EF4-FFF2-40B4-BE49-F238E27FC236}">
                  <a16:creationId xmlns:a16="http://schemas.microsoft.com/office/drawing/2014/main" id="{3F6771EB-9647-44FF-992B-BFDD8921D128}"/>
                </a:ext>
              </a:extLst>
            </p:cNvPr>
            <p:cNvSpPr/>
            <p:nvPr/>
          </p:nvSpPr>
          <p:spPr>
            <a:xfrm rot="8716295">
              <a:off x="2365789" y="44144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1" name="Forme libre : forme 1950">
              <a:extLst>
                <a:ext uri="{FF2B5EF4-FFF2-40B4-BE49-F238E27FC236}">
                  <a16:creationId xmlns:a16="http://schemas.microsoft.com/office/drawing/2014/main" id="{EE97D450-BD29-4CDD-BFC8-817BD4470CBA}"/>
                </a:ext>
              </a:extLst>
            </p:cNvPr>
            <p:cNvSpPr/>
            <p:nvPr/>
          </p:nvSpPr>
          <p:spPr>
            <a:xfrm rot="8716295">
              <a:off x="2676944" y="6179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2" name="Forme libre : forme 1951">
              <a:extLst>
                <a:ext uri="{FF2B5EF4-FFF2-40B4-BE49-F238E27FC236}">
                  <a16:creationId xmlns:a16="http://schemas.microsoft.com/office/drawing/2014/main" id="{8EFD00D1-610B-479F-906F-15BAF79DD95F}"/>
                </a:ext>
              </a:extLst>
            </p:cNvPr>
            <p:cNvSpPr/>
            <p:nvPr/>
          </p:nvSpPr>
          <p:spPr>
            <a:xfrm rot="8716295">
              <a:off x="2766336" y="9103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3" name="Forme libre : forme 1952">
              <a:extLst>
                <a:ext uri="{FF2B5EF4-FFF2-40B4-BE49-F238E27FC236}">
                  <a16:creationId xmlns:a16="http://schemas.microsoft.com/office/drawing/2014/main" id="{61A26481-3D0A-4F35-81C4-E66E5F2DC440}"/>
                </a:ext>
              </a:extLst>
            </p:cNvPr>
            <p:cNvSpPr/>
            <p:nvPr/>
          </p:nvSpPr>
          <p:spPr>
            <a:xfrm rot="8716295">
              <a:off x="2564710" y="15033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4" name="Forme libre : forme 1953">
              <a:extLst>
                <a:ext uri="{FF2B5EF4-FFF2-40B4-BE49-F238E27FC236}">
                  <a16:creationId xmlns:a16="http://schemas.microsoft.com/office/drawing/2014/main" id="{83459BF4-9B6D-4560-BF8C-1B7247F9F85E}"/>
                </a:ext>
              </a:extLst>
            </p:cNvPr>
            <p:cNvSpPr/>
            <p:nvPr/>
          </p:nvSpPr>
          <p:spPr>
            <a:xfrm rot="8716295">
              <a:off x="2448552" y="-16031"/>
              <a:ext cx="203847" cy="149340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5" name="Forme libre : forme 1954">
              <a:extLst>
                <a:ext uri="{FF2B5EF4-FFF2-40B4-BE49-F238E27FC236}">
                  <a16:creationId xmlns:a16="http://schemas.microsoft.com/office/drawing/2014/main" id="{08C5FD8C-89B2-49FC-84D0-17F41609A333}"/>
                </a:ext>
              </a:extLst>
            </p:cNvPr>
            <p:cNvSpPr/>
            <p:nvPr/>
          </p:nvSpPr>
          <p:spPr>
            <a:xfrm rot="8716295">
              <a:off x="2654888" y="19129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6" name="Forme libre : forme 1955">
              <a:extLst>
                <a:ext uri="{FF2B5EF4-FFF2-40B4-BE49-F238E27FC236}">
                  <a16:creationId xmlns:a16="http://schemas.microsoft.com/office/drawing/2014/main" id="{6BFD8684-31CE-4791-ABB1-43076B0A7845}"/>
                </a:ext>
              </a:extLst>
            </p:cNvPr>
            <p:cNvSpPr/>
            <p:nvPr/>
          </p:nvSpPr>
          <p:spPr>
            <a:xfrm rot="8716295">
              <a:off x="2413437" y="4169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7" name="Forme libre : forme 1956">
              <a:extLst>
                <a:ext uri="{FF2B5EF4-FFF2-40B4-BE49-F238E27FC236}">
                  <a16:creationId xmlns:a16="http://schemas.microsoft.com/office/drawing/2014/main" id="{C161F571-B0D5-4B28-BE2F-078F2E50988C}"/>
                </a:ext>
              </a:extLst>
            </p:cNvPr>
            <p:cNvSpPr/>
            <p:nvPr/>
          </p:nvSpPr>
          <p:spPr>
            <a:xfrm rot="7484129">
              <a:off x="2759819" y="3826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8" name="Forme libre : forme 1957">
              <a:extLst>
                <a:ext uri="{FF2B5EF4-FFF2-40B4-BE49-F238E27FC236}">
                  <a16:creationId xmlns:a16="http://schemas.microsoft.com/office/drawing/2014/main" id="{B184E69F-BDC0-4CD6-B4AA-C0EA481AE5EE}"/>
                </a:ext>
              </a:extLst>
            </p:cNvPr>
            <p:cNvSpPr/>
            <p:nvPr/>
          </p:nvSpPr>
          <p:spPr>
            <a:xfrm rot="13089394">
              <a:off x="2864639" y="34917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9" name="Forme libre : forme 1958">
              <a:extLst>
                <a:ext uri="{FF2B5EF4-FFF2-40B4-BE49-F238E27FC236}">
                  <a16:creationId xmlns:a16="http://schemas.microsoft.com/office/drawing/2014/main" id="{9B2080A5-8C36-42CE-9405-38C37EFEE848}"/>
                </a:ext>
              </a:extLst>
            </p:cNvPr>
            <p:cNvSpPr/>
            <p:nvPr/>
          </p:nvSpPr>
          <p:spPr>
            <a:xfrm rot="8716295">
              <a:off x="3050224" y="15749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0" name="Forme libre : forme 1959">
              <a:extLst>
                <a:ext uri="{FF2B5EF4-FFF2-40B4-BE49-F238E27FC236}">
                  <a16:creationId xmlns:a16="http://schemas.microsoft.com/office/drawing/2014/main" id="{C29B37FA-C9D3-4881-A9EF-CB70017820D1}"/>
                </a:ext>
              </a:extLst>
            </p:cNvPr>
            <p:cNvSpPr/>
            <p:nvPr/>
          </p:nvSpPr>
          <p:spPr>
            <a:xfrm rot="8716295">
              <a:off x="2998419" y="5390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1" name="Forme libre : forme 1960">
              <a:extLst>
                <a:ext uri="{FF2B5EF4-FFF2-40B4-BE49-F238E27FC236}">
                  <a16:creationId xmlns:a16="http://schemas.microsoft.com/office/drawing/2014/main" id="{CD43208D-F797-4F3A-8F0E-C454996D1C94}"/>
                </a:ext>
              </a:extLst>
            </p:cNvPr>
            <p:cNvSpPr/>
            <p:nvPr/>
          </p:nvSpPr>
          <p:spPr>
            <a:xfrm rot="8716295">
              <a:off x="2755173" y="8412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2" name="Forme libre : forme 1961">
              <a:extLst>
                <a:ext uri="{FF2B5EF4-FFF2-40B4-BE49-F238E27FC236}">
                  <a16:creationId xmlns:a16="http://schemas.microsoft.com/office/drawing/2014/main" id="{54F15BE2-E27F-44E5-B93A-67906E77A622}"/>
                </a:ext>
              </a:extLst>
            </p:cNvPr>
            <p:cNvSpPr/>
            <p:nvPr/>
          </p:nvSpPr>
          <p:spPr>
            <a:xfrm rot="8716295">
              <a:off x="2940014" y="-28690"/>
              <a:ext cx="88664" cy="70660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3" name="Forme libre : forme 1962">
              <a:extLst>
                <a:ext uri="{FF2B5EF4-FFF2-40B4-BE49-F238E27FC236}">
                  <a16:creationId xmlns:a16="http://schemas.microsoft.com/office/drawing/2014/main" id="{A96E0022-A9CF-4F9C-9D74-6AF826262D3D}"/>
                </a:ext>
              </a:extLst>
            </p:cNvPr>
            <p:cNvSpPr/>
            <p:nvPr/>
          </p:nvSpPr>
          <p:spPr>
            <a:xfrm rot="13089394">
              <a:off x="2740820" y="-30870"/>
              <a:ext cx="73521" cy="76374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4" name="Forme libre : forme 1963">
              <a:extLst>
                <a:ext uri="{FF2B5EF4-FFF2-40B4-BE49-F238E27FC236}">
                  <a16:creationId xmlns:a16="http://schemas.microsoft.com/office/drawing/2014/main" id="{6538AA74-15CD-43BC-8F1C-18881AB7F0C7}"/>
                </a:ext>
              </a:extLst>
            </p:cNvPr>
            <p:cNvSpPr/>
            <p:nvPr/>
          </p:nvSpPr>
          <p:spPr>
            <a:xfrm rot="8716295">
              <a:off x="2166753" y="273158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5" name="Forme libre : forme 1964">
              <a:extLst>
                <a:ext uri="{FF2B5EF4-FFF2-40B4-BE49-F238E27FC236}">
                  <a16:creationId xmlns:a16="http://schemas.microsoft.com/office/drawing/2014/main" id="{CD1BD058-8224-4BD3-B8B9-AEF4E4524A8C}"/>
                </a:ext>
              </a:extLst>
            </p:cNvPr>
            <p:cNvSpPr/>
            <p:nvPr/>
          </p:nvSpPr>
          <p:spPr>
            <a:xfrm rot="8716295">
              <a:off x="2256145" y="276082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6" name="Forme libre : forme 1965">
              <a:extLst>
                <a:ext uri="{FF2B5EF4-FFF2-40B4-BE49-F238E27FC236}">
                  <a16:creationId xmlns:a16="http://schemas.microsoft.com/office/drawing/2014/main" id="{71B92AA0-8C88-4128-864F-918A8A4225F3}"/>
                </a:ext>
              </a:extLst>
            </p:cNvPr>
            <p:cNvSpPr/>
            <p:nvPr/>
          </p:nvSpPr>
          <p:spPr>
            <a:xfrm rot="8716295">
              <a:off x="2211295" y="267454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7" name="Forme libre : forme 1966">
              <a:extLst>
                <a:ext uri="{FF2B5EF4-FFF2-40B4-BE49-F238E27FC236}">
                  <a16:creationId xmlns:a16="http://schemas.microsoft.com/office/drawing/2014/main" id="{AFBC597A-A976-45D6-A00D-85892928DFA5}"/>
                </a:ext>
              </a:extLst>
            </p:cNvPr>
            <p:cNvSpPr/>
            <p:nvPr/>
          </p:nvSpPr>
          <p:spPr>
            <a:xfrm rot="8716295">
              <a:off x="2054519" y="28201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8" name="Forme libre : forme 1967">
              <a:extLst>
                <a:ext uri="{FF2B5EF4-FFF2-40B4-BE49-F238E27FC236}">
                  <a16:creationId xmlns:a16="http://schemas.microsoft.com/office/drawing/2014/main" id="{4ECD9B70-E8DE-4630-8659-622A12EC3C29}"/>
                </a:ext>
              </a:extLst>
            </p:cNvPr>
            <p:cNvSpPr/>
            <p:nvPr/>
          </p:nvSpPr>
          <p:spPr>
            <a:xfrm rot="8716295">
              <a:off x="1929616" y="261145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9" name="Forme libre : forme 1968">
              <a:extLst>
                <a:ext uri="{FF2B5EF4-FFF2-40B4-BE49-F238E27FC236}">
                  <a16:creationId xmlns:a16="http://schemas.microsoft.com/office/drawing/2014/main" id="{8DC6A858-FC43-49E0-8CDD-7C48F1A15095}"/>
                </a:ext>
              </a:extLst>
            </p:cNvPr>
            <p:cNvSpPr/>
            <p:nvPr/>
          </p:nvSpPr>
          <p:spPr>
            <a:xfrm rot="8716295">
              <a:off x="1917564" y="247267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0" name="Forme libre : forme 1969">
              <a:extLst>
                <a:ext uri="{FF2B5EF4-FFF2-40B4-BE49-F238E27FC236}">
                  <a16:creationId xmlns:a16="http://schemas.microsoft.com/office/drawing/2014/main" id="{D72AFDB1-B1E3-4297-8283-8D4E9CD1E2D9}"/>
                </a:ext>
              </a:extLst>
            </p:cNvPr>
            <p:cNvSpPr/>
            <p:nvPr/>
          </p:nvSpPr>
          <p:spPr>
            <a:xfrm rot="8716295">
              <a:off x="2144697" y="286108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1" name="Forme libre : forme 1970">
              <a:extLst>
                <a:ext uri="{FF2B5EF4-FFF2-40B4-BE49-F238E27FC236}">
                  <a16:creationId xmlns:a16="http://schemas.microsoft.com/office/drawing/2014/main" id="{505B528E-46CB-4331-B3F1-621BFE8D2CF5}"/>
                </a:ext>
              </a:extLst>
            </p:cNvPr>
            <p:cNvSpPr/>
            <p:nvPr/>
          </p:nvSpPr>
          <p:spPr>
            <a:xfrm rot="8716295">
              <a:off x="2455852" y="248143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2" name="Forme libre : forme 1971">
              <a:extLst>
                <a:ext uri="{FF2B5EF4-FFF2-40B4-BE49-F238E27FC236}">
                  <a16:creationId xmlns:a16="http://schemas.microsoft.com/office/drawing/2014/main" id="{F6731AFD-9029-4A47-8A04-F3D470338302}"/>
                </a:ext>
              </a:extLst>
            </p:cNvPr>
            <p:cNvSpPr/>
            <p:nvPr/>
          </p:nvSpPr>
          <p:spPr>
            <a:xfrm rot="8716295">
              <a:off x="2545244" y="251067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3" name="Forme libre : forme 1972">
              <a:extLst>
                <a:ext uri="{FF2B5EF4-FFF2-40B4-BE49-F238E27FC236}">
                  <a16:creationId xmlns:a16="http://schemas.microsoft.com/office/drawing/2014/main" id="{3EABB06A-3009-47CC-BE66-961590C5E393}"/>
                </a:ext>
              </a:extLst>
            </p:cNvPr>
            <p:cNvSpPr/>
            <p:nvPr/>
          </p:nvSpPr>
          <p:spPr>
            <a:xfrm rot="8716295">
              <a:off x="2343618" y="256997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4" name="Forme libre : forme 1973">
              <a:extLst>
                <a:ext uri="{FF2B5EF4-FFF2-40B4-BE49-F238E27FC236}">
                  <a16:creationId xmlns:a16="http://schemas.microsoft.com/office/drawing/2014/main" id="{BF54C594-EF8A-46E9-84BB-8BE19279F834}"/>
                </a:ext>
              </a:extLst>
            </p:cNvPr>
            <p:cNvSpPr/>
            <p:nvPr/>
          </p:nvSpPr>
          <p:spPr>
            <a:xfrm rot="8716295">
              <a:off x="2218716" y="236130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5" name="Forme libre : forme 1974">
              <a:extLst>
                <a:ext uri="{FF2B5EF4-FFF2-40B4-BE49-F238E27FC236}">
                  <a16:creationId xmlns:a16="http://schemas.microsoft.com/office/drawing/2014/main" id="{5380C4F6-A63E-4D68-92F1-66B1BF7EBE8E}"/>
                </a:ext>
              </a:extLst>
            </p:cNvPr>
            <p:cNvSpPr/>
            <p:nvPr/>
          </p:nvSpPr>
          <p:spPr>
            <a:xfrm rot="8716295">
              <a:off x="2433796" y="261093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6" name="Forme libre : forme 1975">
              <a:extLst>
                <a:ext uri="{FF2B5EF4-FFF2-40B4-BE49-F238E27FC236}">
                  <a16:creationId xmlns:a16="http://schemas.microsoft.com/office/drawing/2014/main" id="{49BE900B-BC94-49D1-B693-560BFF27480F}"/>
                </a:ext>
              </a:extLst>
            </p:cNvPr>
            <p:cNvSpPr/>
            <p:nvPr/>
          </p:nvSpPr>
          <p:spPr>
            <a:xfrm rot="8716295">
              <a:off x="2192345" y="246133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7" name="Forme libre : forme 1976">
              <a:extLst>
                <a:ext uri="{FF2B5EF4-FFF2-40B4-BE49-F238E27FC236}">
                  <a16:creationId xmlns:a16="http://schemas.microsoft.com/office/drawing/2014/main" id="{262BF73E-61CD-473B-BB9A-69825B24DD0D}"/>
                </a:ext>
              </a:extLst>
            </p:cNvPr>
            <p:cNvSpPr/>
            <p:nvPr/>
          </p:nvSpPr>
          <p:spPr>
            <a:xfrm rot="7484129">
              <a:off x="2538727" y="280228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8" name="Forme libre : forme 1977">
              <a:extLst>
                <a:ext uri="{FF2B5EF4-FFF2-40B4-BE49-F238E27FC236}">
                  <a16:creationId xmlns:a16="http://schemas.microsoft.com/office/drawing/2014/main" id="{CCF245C0-F7BF-4D01-8D8F-EAE62FF31873}"/>
                </a:ext>
              </a:extLst>
            </p:cNvPr>
            <p:cNvSpPr/>
            <p:nvPr/>
          </p:nvSpPr>
          <p:spPr>
            <a:xfrm rot="13089394">
              <a:off x="2643547" y="276881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9" name="Forme libre : forme 1978">
              <a:extLst>
                <a:ext uri="{FF2B5EF4-FFF2-40B4-BE49-F238E27FC236}">
                  <a16:creationId xmlns:a16="http://schemas.microsoft.com/office/drawing/2014/main" id="{4AFE70E3-9BF6-4E6F-AFD4-7B005F059737}"/>
                </a:ext>
              </a:extLst>
            </p:cNvPr>
            <p:cNvSpPr/>
            <p:nvPr/>
          </p:nvSpPr>
          <p:spPr>
            <a:xfrm rot="8716295">
              <a:off x="2829132" y="257713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0" name="Forme libre : forme 1979">
              <a:extLst>
                <a:ext uri="{FF2B5EF4-FFF2-40B4-BE49-F238E27FC236}">
                  <a16:creationId xmlns:a16="http://schemas.microsoft.com/office/drawing/2014/main" id="{690B1DAA-4E18-495A-9F96-0ECAB197F10A}"/>
                </a:ext>
              </a:extLst>
            </p:cNvPr>
            <p:cNvSpPr/>
            <p:nvPr/>
          </p:nvSpPr>
          <p:spPr>
            <a:xfrm rot="8716295">
              <a:off x="2777327" y="247354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1" name="Forme libre : forme 1980">
              <a:extLst>
                <a:ext uri="{FF2B5EF4-FFF2-40B4-BE49-F238E27FC236}">
                  <a16:creationId xmlns:a16="http://schemas.microsoft.com/office/drawing/2014/main" id="{695EC0C0-C4AF-4594-95DE-46C3AB675826}"/>
                </a:ext>
              </a:extLst>
            </p:cNvPr>
            <p:cNvSpPr/>
            <p:nvPr/>
          </p:nvSpPr>
          <p:spPr>
            <a:xfrm rot="8716295">
              <a:off x="2534081" y="25037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2" name="Forme libre : forme 1981">
              <a:extLst>
                <a:ext uri="{FF2B5EF4-FFF2-40B4-BE49-F238E27FC236}">
                  <a16:creationId xmlns:a16="http://schemas.microsoft.com/office/drawing/2014/main" id="{F97B452C-1EC8-451F-A07D-6DDB8CECEB39}"/>
                </a:ext>
              </a:extLst>
            </p:cNvPr>
            <p:cNvSpPr/>
            <p:nvPr/>
          </p:nvSpPr>
          <p:spPr>
            <a:xfrm rot="8716295">
              <a:off x="2711533" y="234452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3" name="Forme libre : forme 1982">
              <a:extLst>
                <a:ext uri="{FF2B5EF4-FFF2-40B4-BE49-F238E27FC236}">
                  <a16:creationId xmlns:a16="http://schemas.microsoft.com/office/drawing/2014/main" id="{7DE13715-75C0-4A68-AFA3-7EF2AC26078A}"/>
                </a:ext>
              </a:extLst>
            </p:cNvPr>
            <p:cNvSpPr/>
            <p:nvPr/>
          </p:nvSpPr>
          <p:spPr>
            <a:xfrm rot="8716295">
              <a:off x="2389920" y="339128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4" name="Forme libre : forme 1983">
              <a:extLst>
                <a:ext uri="{FF2B5EF4-FFF2-40B4-BE49-F238E27FC236}">
                  <a16:creationId xmlns:a16="http://schemas.microsoft.com/office/drawing/2014/main" id="{BF89118D-2CBC-4115-AC55-B8972D0566E5}"/>
                </a:ext>
              </a:extLst>
            </p:cNvPr>
            <p:cNvSpPr/>
            <p:nvPr/>
          </p:nvSpPr>
          <p:spPr>
            <a:xfrm rot="8716295">
              <a:off x="2479312" y="342052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5" name="Forme libre : forme 1984">
              <a:extLst>
                <a:ext uri="{FF2B5EF4-FFF2-40B4-BE49-F238E27FC236}">
                  <a16:creationId xmlns:a16="http://schemas.microsoft.com/office/drawing/2014/main" id="{1C6B7E42-8529-4CE4-9AD7-D33B3648E154}"/>
                </a:ext>
              </a:extLst>
            </p:cNvPr>
            <p:cNvSpPr/>
            <p:nvPr/>
          </p:nvSpPr>
          <p:spPr>
            <a:xfrm rot="8716295">
              <a:off x="2434462" y="333424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6" name="Forme libre : forme 1985">
              <a:extLst>
                <a:ext uri="{FF2B5EF4-FFF2-40B4-BE49-F238E27FC236}">
                  <a16:creationId xmlns:a16="http://schemas.microsoft.com/office/drawing/2014/main" id="{627E7B88-7C72-442E-8BF5-D4EBDCCB1792}"/>
                </a:ext>
              </a:extLst>
            </p:cNvPr>
            <p:cNvSpPr/>
            <p:nvPr/>
          </p:nvSpPr>
          <p:spPr>
            <a:xfrm rot="8716295">
              <a:off x="2277686" y="347982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7" name="Forme libre : forme 1986">
              <a:extLst>
                <a:ext uri="{FF2B5EF4-FFF2-40B4-BE49-F238E27FC236}">
                  <a16:creationId xmlns:a16="http://schemas.microsoft.com/office/drawing/2014/main" id="{23C30735-EB82-41C0-BEBF-A1C50DE34299}"/>
                </a:ext>
              </a:extLst>
            </p:cNvPr>
            <p:cNvSpPr/>
            <p:nvPr/>
          </p:nvSpPr>
          <p:spPr>
            <a:xfrm rot="8716295">
              <a:off x="2152783" y="327115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8" name="Forme libre : forme 1987">
              <a:extLst>
                <a:ext uri="{FF2B5EF4-FFF2-40B4-BE49-F238E27FC236}">
                  <a16:creationId xmlns:a16="http://schemas.microsoft.com/office/drawing/2014/main" id="{7FF5D6D5-D7D9-4064-AA83-8FB4E8FC29EF}"/>
                </a:ext>
              </a:extLst>
            </p:cNvPr>
            <p:cNvSpPr/>
            <p:nvPr/>
          </p:nvSpPr>
          <p:spPr>
            <a:xfrm rot="8716295">
              <a:off x="2140731" y="313237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9" name="Forme libre : forme 1988">
              <a:extLst>
                <a:ext uri="{FF2B5EF4-FFF2-40B4-BE49-F238E27FC236}">
                  <a16:creationId xmlns:a16="http://schemas.microsoft.com/office/drawing/2014/main" id="{07BB3D21-1AF0-4DC6-9196-AECA69A4B5D6}"/>
                </a:ext>
              </a:extLst>
            </p:cNvPr>
            <p:cNvSpPr/>
            <p:nvPr/>
          </p:nvSpPr>
          <p:spPr>
            <a:xfrm rot="8716295">
              <a:off x="2367864" y="352078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0" name="Forme libre : forme 1989">
              <a:extLst>
                <a:ext uri="{FF2B5EF4-FFF2-40B4-BE49-F238E27FC236}">
                  <a16:creationId xmlns:a16="http://schemas.microsoft.com/office/drawing/2014/main" id="{1C4A8735-C57A-4935-AFC7-2176AF8D4417}"/>
                </a:ext>
              </a:extLst>
            </p:cNvPr>
            <p:cNvSpPr/>
            <p:nvPr/>
          </p:nvSpPr>
          <p:spPr>
            <a:xfrm rot="8716295">
              <a:off x="2679019" y="314113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1" name="Forme libre : forme 1990">
              <a:extLst>
                <a:ext uri="{FF2B5EF4-FFF2-40B4-BE49-F238E27FC236}">
                  <a16:creationId xmlns:a16="http://schemas.microsoft.com/office/drawing/2014/main" id="{D2EFDA7C-C0DA-4517-B39F-8AA29A37F871}"/>
                </a:ext>
              </a:extLst>
            </p:cNvPr>
            <p:cNvSpPr/>
            <p:nvPr/>
          </p:nvSpPr>
          <p:spPr>
            <a:xfrm rot="8716295">
              <a:off x="2768411" y="317037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2" name="Forme libre : forme 1991">
              <a:extLst>
                <a:ext uri="{FF2B5EF4-FFF2-40B4-BE49-F238E27FC236}">
                  <a16:creationId xmlns:a16="http://schemas.microsoft.com/office/drawing/2014/main" id="{9E2A10CA-68B2-4C68-BA6C-C3E1F2D27D89}"/>
                </a:ext>
              </a:extLst>
            </p:cNvPr>
            <p:cNvSpPr/>
            <p:nvPr/>
          </p:nvSpPr>
          <p:spPr>
            <a:xfrm rot="8716295">
              <a:off x="2566785" y="322967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3" name="Forme libre : forme 1992">
              <a:extLst>
                <a:ext uri="{FF2B5EF4-FFF2-40B4-BE49-F238E27FC236}">
                  <a16:creationId xmlns:a16="http://schemas.microsoft.com/office/drawing/2014/main" id="{3F7AB8ED-356B-4D46-8FC5-6AE0991600DC}"/>
                </a:ext>
              </a:extLst>
            </p:cNvPr>
            <p:cNvSpPr/>
            <p:nvPr/>
          </p:nvSpPr>
          <p:spPr>
            <a:xfrm rot="8716295">
              <a:off x="2441883" y="302100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4" name="Forme libre : forme 1993">
              <a:extLst>
                <a:ext uri="{FF2B5EF4-FFF2-40B4-BE49-F238E27FC236}">
                  <a16:creationId xmlns:a16="http://schemas.microsoft.com/office/drawing/2014/main" id="{0667F8A9-A3D6-4CD1-A62C-AB95858D3D97}"/>
                </a:ext>
              </a:extLst>
            </p:cNvPr>
            <p:cNvSpPr/>
            <p:nvPr/>
          </p:nvSpPr>
          <p:spPr>
            <a:xfrm rot="8716295">
              <a:off x="2656963" y="327062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5" name="Forme libre : forme 1994">
              <a:extLst>
                <a:ext uri="{FF2B5EF4-FFF2-40B4-BE49-F238E27FC236}">
                  <a16:creationId xmlns:a16="http://schemas.microsoft.com/office/drawing/2014/main" id="{A540D1F3-372D-4344-A9BE-E8429D9DAC50}"/>
                </a:ext>
              </a:extLst>
            </p:cNvPr>
            <p:cNvSpPr/>
            <p:nvPr/>
          </p:nvSpPr>
          <p:spPr>
            <a:xfrm rot="8716295">
              <a:off x="2415512" y="312102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6" name="Forme libre : forme 1995">
              <a:extLst>
                <a:ext uri="{FF2B5EF4-FFF2-40B4-BE49-F238E27FC236}">
                  <a16:creationId xmlns:a16="http://schemas.microsoft.com/office/drawing/2014/main" id="{F76BD59F-FFC1-4CE1-8C41-23CB9C2F9B51}"/>
                </a:ext>
              </a:extLst>
            </p:cNvPr>
            <p:cNvSpPr/>
            <p:nvPr/>
          </p:nvSpPr>
          <p:spPr>
            <a:xfrm rot="7484129">
              <a:off x="2761894" y="346198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7" name="Forme libre : forme 1996">
              <a:extLst>
                <a:ext uri="{FF2B5EF4-FFF2-40B4-BE49-F238E27FC236}">
                  <a16:creationId xmlns:a16="http://schemas.microsoft.com/office/drawing/2014/main" id="{CFD91B65-FE62-43E9-86AA-168C08A898C5}"/>
                </a:ext>
              </a:extLst>
            </p:cNvPr>
            <p:cNvSpPr/>
            <p:nvPr/>
          </p:nvSpPr>
          <p:spPr>
            <a:xfrm rot="13089394">
              <a:off x="2866714" y="342851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8" name="Forme libre : forme 1997">
              <a:extLst>
                <a:ext uri="{FF2B5EF4-FFF2-40B4-BE49-F238E27FC236}">
                  <a16:creationId xmlns:a16="http://schemas.microsoft.com/office/drawing/2014/main" id="{ABDB9D07-6990-4038-B361-E68047E03370}"/>
                </a:ext>
              </a:extLst>
            </p:cNvPr>
            <p:cNvSpPr/>
            <p:nvPr/>
          </p:nvSpPr>
          <p:spPr>
            <a:xfrm rot="8716295">
              <a:off x="3052299" y="323683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9" name="Forme libre : forme 1998">
              <a:extLst>
                <a:ext uri="{FF2B5EF4-FFF2-40B4-BE49-F238E27FC236}">
                  <a16:creationId xmlns:a16="http://schemas.microsoft.com/office/drawing/2014/main" id="{9E209DF9-C02A-427A-982B-D70411DD7FC6}"/>
                </a:ext>
              </a:extLst>
            </p:cNvPr>
            <p:cNvSpPr/>
            <p:nvPr/>
          </p:nvSpPr>
          <p:spPr>
            <a:xfrm rot="8716295">
              <a:off x="3000494" y="313324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0" name="Forme libre : forme 1999">
              <a:extLst>
                <a:ext uri="{FF2B5EF4-FFF2-40B4-BE49-F238E27FC236}">
                  <a16:creationId xmlns:a16="http://schemas.microsoft.com/office/drawing/2014/main" id="{0816D569-EC61-48BE-ADD6-D76200607819}"/>
                </a:ext>
              </a:extLst>
            </p:cNvPr>
            <p:cNvSpPr/>
            <p:nvPr/>
          </p:nvSpPr>
          <p:spPr>
            <a:xfrm rot="8716295">
              <a:off x="2757248" y="316346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1" name="Forme libre : forme 2000">
              <a:extLst>
                <a:ext uri="{FF2B5EF4-FFF2-40B4-BE49-F238E27FC236}">
                  <a16:creationId xmlns:a16="http://schemas.microsoft.com/office/drawing/2014/main" id="{754B7186-FE18-4821-86FB-CFDCD573AE03}"/>
                </a:ext>
              </a:extLst>
            </p:cNvPr>
            <p:cNvSpPr/>
            <p:nvPr/>
          </p:nvSpPr>
          <p:spPr>
            <a:xfrm rot="8716295">
              <a:off x="2934700" y="300421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2" name="Forme libre : forme 2001">
              <a:extLst>
                <a:ext uri="{FF2B5EF4-FFF2-40B4-BE49-F238E27FC236}">
                  <a16:creationId xmlns:a16="http://schemas.microsoft.com/office/drawing/2014/main" id="{FBC27CB7-DE80-4996-AF2F-0748F399B9D0}"/>
                </a:ext>
              </a:extLst>
            </p:cNvPr>
            <p:cNvSpPr/>
            <p:nvPr/>
          </p:nvSpPr>
          <p:spPr>
            <a:xfrm rot="8716295">
              <a:off x="2865744" y="5089178"/>
              <a:ext cx="140009" cy="103412"/>
            </a:xfrm>
            <a:custGeom>
              <a:avLst/>
              <a:gdLst>
                <a:gd name="connsiteX0" fmla="*/ 23004 w 140009"/>
                <a:gd name="connsiteY0" fmla="*/ 73821 h 103412"/>
                <a:gd name="connsiteX1" fmla="*/ 2853 w 140009"/>
                <a:gd name="connsiteY1" fmla="*/ 34034 h 103412"/>
                <a:gd name="connsiteX2" fmla="*/ 0 w 140009"/>
                <a:gd name="connsiteY2" fmla="*/ 0 h 103412"/>
                <a:gd name="connsiteX3" fmla="*/ 140009 w 140009"/>
                <a:gd name="connsiteY3" fmla="*/ 97050 h 103412"/>
                <a:gd name="connsiteX4" fmla="*/ 137354 w 140009"/>
                <a:gd name="connsiteY4" fmla="*/ 97759 h 103412"/>
                <a:gd name="connsiteX5" fmla="*/ 95370 w 140009"/>
                <a:gd name="connsiteY5" fmla="*/ 103238 h 103412"/>
                <a:gd name="connsiteX6" fmla="*/ 23004 w 140009"/>
                <a:gd name="connsiteY6" fmla="*/ 73821 h 10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09" h="103412">
                  <a:moveTo>
                    <a:pt x="23004" y="73821"/>
                  </a:moveTo>
                  <a:cubicBezTo>
                    <a:pt x="13002" y="64113"/>
                    <a:pt x="6677" y="50875"/>
                    <a:pt x="2853" y="34034"/>
                  </a:cubicBezTo>
                  <a:lnTo>
                    <a:pt x="0" y="0"/>
                  </a:lnTo>
                  <a:lnTo>
                    <a:pt x="140009" y="97050"/>
                  </a:lnTo>
                  <a:lnTo>
                    <a:pt x="137354" y="97759"/>
                  </a:lnTo>
                  <a:cubicBezTo>
                    <a:pt x="121846" y="100775"/>
                    <a:pt x="107579" y="102502"/>
                    <a:pt x="95370" y="103238"/>
                  </a:cubicBezTo>
                  <a:cubicBezTo>
                    <a:pt x="68307" y="105003"/>
                    <a:pt x="41831" y="93236"/>
                    <a:pt x="23004" y="738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3" name="Forme libre : forme 2002">
              <a:extLst>
                <a:ext uri="{FF2B5EF4-FFF2-40B4-BE49-F238E27FC236}">
                  <a16:creationId xmlns:a16="http://schemas.microsoft.com/office/drawing/2014/main" id="{FC34D642-1FF4-4BEB-9F05-423F26B37AFF}"/>
                </a:ext>
              </a:extLst>
            </p:cNvPr>
            <p:cNvSpPr/>
            <p:nvPr/>
          </p:nvSpPr>
          <p:spPr>
            <a:xfrm rot="8716295">
              <a:off x="3543190" y="5126545"/>
              <a:ext cx="17522" cy="24091"/>
            </a:xfrm>
            <a:custGeom>
              <a:avLst/>
              <a:gdLst>
                <a:gd name="connsiteX0" fmla="*/ 0 w 17522"/>
                <a:gd name="connsiteY0" fmla="*/ 24091 h 24091"/>
                <a:gd name="connsiteX1" fmla="*/ 1 w 17522"/>
                <a:gd name="connsiteY1" fmla="*/ 0 h 24091"/>
                <a:gd name="connsiteX2" fmla="*/ 17522 w 17522"/>
                <a:gd name="connsiteY2" fmla="*/ 12145 h 2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22" h="24091">
                  <a:moveTo>
                    <a:pt x="0" y="24091"/>
                  </a:moveTo>
                  <a:lnTo>
                    <a:pt x="1" y="0"/>
                  </a:lnTo>
                  <a:lnTo>
                    <a:pt x="17522" y="121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4" name="Forme libre : forme 2003">
              <a:extLst>
                <a:ext uri="{FF2B5EF4-FFF2-40B4-BE49-F238E27FC236}">
                  <a16:creationId xmlns:a16="http://schemas.microsoft.com/office/drawing/2014/main" id="{D14CA223-64E0-41AF-9A9C-EBE4113F2FFF}"/>
                </a:ext>
              </a:extLst>
            </p:cNvPr>
            <p:cNvSpPr/>
            <p:nvPr/>
          </p:nvSpPr>
          <p:spPr>
            <a:xfrm rot="8716295">
              <a:off x="3163011" y="4980512"/>
              <a:ext cx="135472" cy="195874"/>
            </a:xfrm>
            <a:custGeom>
              <a:avLst/>
              <a:gdLst>
                <a:gd name="connsiteX0" fmla="*/ 90710 w 135472"/>
                <a:gd name="connsiteY0" fmla="*/ 195874 h 195874"/>
                <a:gd name="connsiteX1" fmla="*/ 47847 w 135472"/>
                <a:gd name="connsiteY1" fmla="*/ 116129 h 195874"/>
                <a:gd name="connsiteX2" fmla="*/ 69777 w 135472"/>
                <a:gd name="connsiteY2" fmla="*/ 55323 h 195874"/>
                <a:gd name="connsiteX3" fmla="*/ 0 w 135472"/>
                <a:gd name="connsiteY3" fmla="*/ 55323 h 195874"/>
                <a:gd name="connsiteX4" fmla="*/ 0 w 135472"/>
                <a:gd name="connsiteY4" fmla="*/ 0 h 195874"/>
                <a:gd name="connsiteX5" fmla="*/ 40633 w 135472"/>
                <a:gd name="connsiteY5" fmla="*/ 0 h 195874"/>
                <a:gd name="connsiteX6" fmla="*/ 135472 w 135472"/>
                <a:gd name="connsiteY6" fmla="*/ 65739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72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40633" y="0"/>
                  </a:lnTo>
                  <a:lnTo>
                    <a:pt x="135472" y="657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5" name="Forme libre : forme 2004">
              <a:extLst>
                <a:ext uri="{FF2B5EF4-FFF2-40B4-BE49-F238E27FC236}">
                  <a16:creationId xmlns:a16="http://schemas.microsoft.com/office/drawing/2014/main" id="{513E0836-7C56-4736-B55C-909FB1DE7F5E}"/>
                </a:ext>
              </a:extLst>
            </p:cNvPr>
            <p:cNvSpPr/>
            <p:nvPr/>
          </p:nvSpPr>
          <p:spPr>
            <a:xfrm rot="8716295">
              <a:off x="3075185" y="5096420"/>
              <a:ext cx="71527" cy="66237"/>
            </a:xfrm>
            <a:custGeom>
              <a:avLst/>
              <a:gdLst>
                <a:gd name="connsiteX0" fmla="*/ 11471 w 71527"/>
                <a:gd name="connsiteY0" fmla="*/ 55370 h 66237"/>
                <a:gd name="connsiteX1" fmla="*/ 0 w 71527"/>
                <a:gd name="connsiteY1" fmla="*/ 28202 h 66237"/>
                <a:gd name="connsiteX2" fmla="*/ 0 w 71527"/>
                <a:gd name="connsiteY2" fmla="*/ 27599 h 66237"/>
                <a:gd name="connsiteX3" fmla="*/ 11471 w 71527"/>
                <a:gd name="connsiteY3" fmla="*/ 431 h 66237"/>
                <a:gd name="connsiteX4" fmla="*/ 12491 w 71527"/>
                <a:gd name="connsiteY4" fmla="*/ 0 h 66237"/>
                <a:gd name="connsiteX5" fmla="*/ 71527 w 71527"/>
                <a:gd name="connsiteY5" fmla="*/ 40922 h 66237"/>
                <a:gd name="connsiteX6" fmla="*/ 65806 w 71527"/>
                <a:gd name="connsiteY6" fmla="*/ 54766 h 66237"/>
                <a:gd name="connsiteX7" fmla="*/ 38638 w 71527"/>
                <a:gd name="connsiteY7" fmla="*/ 66237 h 66237"/>
                <a:gd name="connsiteX8" fmla="*/ 11471 w 71527"/>
                <a:gd name="connsiteY8" fmla="*/ 55370 h 6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527" h="66237">
                  <a:moveTo>
                    <a:pt x="11471" y="55370"/>
                  </a:moveTo>
                  <a:cubicBezTo>
                    <a:pt x="4226" y="48125"/>
                    <a:pt x="0" y="38465"/>
                    <a:pt x="0" y="28202"/>
                  </a:cubicBezTo>
                  <a:lnTo>
                    <a:pt x="0" y="27599"/>
                  </a:lnTo>
                  <a:cubicBezTo>
                    <a:pt x="0" y="17335"/>
                    <a:pt x="4226" y="7676"/>
                    <a:pt x="11471" y="431"/>
                  </a:cubicBezTo>
                  <a:lnTo>
                    <a:pt x="12491" y="0"/>
                  </a:lnTo>
                  <a:lnTo>
                    <a:pt x="71527" y="40922"/>
                  </a:lnTo>
                  <a:lnTo>
                    <a:pt x="65806" y="54766"/>
                  </a:lnTo>
                  <a:cubicBezTo>
                    <a:pt x="58561" y="62011"/>
                    <a:pt x="48902" y="66237"/>
                    <a:pt x="38638" y="66237"/>
                  </a:cubicBezTo>
                  <a:cubicBezTo>
                    <a:pt x="28375" y="66237"/>
                    <a:pt x="18716" y="62614"/>
                    <a:pt x="11471" y="553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6" name="Forme libre : forme 2005">
              <a:extLst>
                <a:ext uri="{FF2B5EF4-FFF2-40B4-BE49-F238E27FC236}">
                  <a16:creationId xmlns:a16="http://schemas.microsoft.com/office/drawing/2014/main" id="{1D0766CB-D2AF-47CF-8AD9-42DA34AEC513}"/>
                </a:ext>
              </a:extLst>
            </p:cNvPr>
            <p:cNvSpPr/>
            <p:nvPr/>
          </p:nvSpPr>
          <p:spPr>
            <a:xfrm rot="8716295">
              <a:off x="3669562" y="5103164"/>
              <a:ext cx="86480" cy="68720"/>
            </a:xfrm>
            <a:custGeom>
              <a:avLst/>
              <a:gdLst>
                <a:gd name="connsiteX0" fmla="*/ 17477 w 86480"/>
                <a:gd name="connsiteY0" fmla="*/ 52162 h 68720"/>
                <a:gd name="connsiteX1" fmla="*/ 0 w 86480"/>
                <a:gd name="connsiteY1" fmla="*/ 10771 h 68720"/>
                <a:gd name="connsiteX2" fmla="*/ 0 w 86480"/>
                <a:gd name="connsiteY2" fmla="*/ 9850 h 68720"/>
                <a:gd name="connsiteX3" fmla="*/ 4159 w 86480"/>
                <a:gd name="connsiteY3" fmla="*/ 0 h 68720"/>
                <a:gd name="connsiteX4" fmla="*/ 86480 w 86480"/>
                <a:gd name="connsiteY4" fmla="*/ 57062 h 68720"/>
                <a:gd name="connsiteX5" fmla="*/ 58869 w 86480"/>
                <a:gd name="connsiteY5" fmla="*/ 68720 h 68720"/>
                <a:gd name="connsiteX6" fmla="*/ 17477 w 86480"/>
                <a:gd name="connsiteY6" fmla="*/ 52162 h 6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480" h="68720">
                  <a:moveTo>
                    <a:pt x="17477" y="52162"/>
                  </a:moveTo>
                  <a:cubicBezTo>
                    <a:pt x="6439" y="41124"/>
                    <a:pt x="0" y="26407"/>
                    <a:pt x="0" y="10771"/>
                  </a:cubicBezTo>
                  <a:lnTo>
                    <a:pt x="0" y="9850"/>
                  </a:lnTo>
                  <a:lnTo>
                    <a:pt x="4159" y="0"/>
                  </a:lnTo>
                  <a:lnTo>
                    <a:pt x="86480" y="57062"/>
                  </a:lnTo>
                  <a:lnTo>
                    <a:pt x="58869" y="68720"/>
                  </a:lnTo>
                  <a:cubicBezTo>
                    <a:pt x="43232" y="68720"/>
                    <a:pt x="28516" y="63201"/>
                    <a:pt x="17477" y="52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7" name="Forme libre : forme 2006">
              <a:extLst>
                <a:ext uri="{FF2B5EF4-FFF2-40B4-BE49-F238E27FC236}">
                  <a16:creationId xmlns:a16="http://schemas.microsoft.com/office/drawing/2014/main" id="{75D179FB-7542-44F2-B462-1CA040B3A61D}"/>
                </a:ext>
              </a:extLst>
            </p:cNvPr>
            <p:cNvSpPr/>
            <p:nvPr/>
          </p:nvSpPr>
          <p:spPr>
            <a:xfrm rot="8716295">
              <a:off x="3598055" y="49832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8" name="Forme libre : forme 2007">
              <a:extLst>
                <a:ext uri="{FF2B5EF4-FFF2-40B4-BE49-F238E27FC236}">
                  <a16:creationId xmlns:a16="http://schemas.microsoft.com/office/drawing/2014/main" id="{66DEB414-FFEC-4800-B8DC-149EC3D26B06}"/>
                </a:ext>
              </a:extLst>
            </p:cNvPr>
            <p:cNvSpPr/>
            <p:nvPr/>
          </p:nvSpPr>
          <p:spPr>
            <a:xfrm rot="8716295">
              <a:off x="2608590" y="404968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9" name="Forme libre : forme 2008">
              <a:extLst>
                <a:ext uri="{FF2B5EF4-FFF2-40B4-BE49-F238E27FC236}">
                  <a16:creationId xmlns:a16="http://schemas.microsoft.com/office/drawing/2014/main" id="{8BB6B1A3-DAB2-4452-ADE2-A05800A3707A}"/>
                </a:ext>
              </a:extLst>
            </p:cNvPr>
            <p:cNvSpPr/>
            <p:nvPr/>
          </p:nvSpPr>
          <p:spPr>
            <a:xfrm rot="8716295">
              <a:off x="2697982" y="407892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0" name="Forme libre : forme 2009">
              <a:extLst>
                <a:ext uri="{FF2B5EF4-FFF2-40B4-BE49-F238E27FC236}">
                  <a16:creationId xmlns:a16="http://schemas.microsoft.com/office/drawing/2014/main" id="{A805B39B-757C-40B3-9D31-DFFF22EBA5CA}"/>
                </a:ext>
              </a:extLst>
            </p:cNvPr>
            <p:cNvSpPr/>
            <p:nvPr/>
          </p:nvSpPr>
          <p:spPr>
            <a:xfrm rot="8716295">
              <a:off x="2653132" y="399264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1" name="Forme libre : forme 2010">
              <a:extLst>
                <a:ext uri="{FF2B5EF4-FFF2-40B4-BE49-F238E27FC236}">
                  <a16:creationId xmlns:a16="http://schemas.microsoft.com/office/drawing/2014/main" id="{62D6EFC1-7ABC-4CF6-9962-40B0CA7DF8A9}"/>
                </a:ext>
              </a:extLst>
            </p:cNvPr>
            <p:cNvSpPr/>
            <p:nvPr/>
          </p:nvSpPr>
          <p:spPr>
            <a:xfrm rot="8716295">
              <a:off x="2496356" y="413822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2" name="Forme libre : forme 2011">
              <a:extLst>
                <a:ext uri="{FF2B5EF4-FFF2-40B4-BE49-F238E27FC236}">
                  <a16:creationId xmlns:a16="http://schemas.microsoft.com/office/drawing/2014/main" id="{529496F8-2EED-482E-99E3-1BCB5EE5585B}"/>
                </a:ext>
              </a:extLst>
            </p:cNvPr>
            <p:cNvSpPr/>
            <p:nvPr/>
          </p:nvSpPr>
          <p:spPr>
            <a:xfrm rot="8716295">
              <a:off x="2371453" y="392955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3" name="Forme libre : forme 2012">
              <a:extLst>
                <a:ext uri="{FF2B5EF4-FFF2-40B4-BE49-F238E27FC236}">
                  <a16:creationId xmlns:a16="http://schemas.microsoft.com/office/drawing/2014/main" id="{F8D2DD7F-D920-4C6F-BDCE-E0D8665E0076}"/>
                </a:ext>
              </a:extLst>
            </p:cNvPr>
            <p:cNvSpPr/>
            <p:nvPr/>
          </p:nvSpPr>
          <p:spPr>
            <a:xfrm rot="8716295">
              <a:off x="2359401" y="379077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4" name="Forme libre : forme 2013">
              <a:extLst>
                <a:ext uri="{FF2B5EF4-FFF2-40B4-BE49-F238E27FC236}">
                  <a16:creationId xmlns:a16="http://schemas.microsoft.com/office/drawing/2014/main" id="{B1DDFBEC-2422-4F95-B394-0CDEBBB8444C}"/>
                </a:ext>
              </a:extLst>
            </p:cNvPr>
            <p:cNvSpPr/>
            <p:nvPr/>
          </p:nvSpPr>
          <p:spPr>
            <a:xfrm rot="8716295">
              <a:off x="2586534" y="417917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5" name="Forme libre : forme 2014">
              <a:extLst>
                <a:ext uri="{FF2B5EF4-FFF2-40B4-BE49-F238E27FC236}">
                  <a16:creationId xmlns:a16="http://schemas.microsoft.com/office/drawing/2014/main" id="{769AC63A-D399-4F6F-B5A6-18B9EEEAF8DE}"/>
                </a:ext>
              </a:extLst>
            </p:cNvPr>
            <p:cNvSpPr/>
            <p:nvPr/>
          </p:nvSpPr>
          <p:spPr>
            <a:xfrm rot="8716295">
              <a:off x="2897689" y="379952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6" name="Forme libre : forme 2015">
              <a:extLst>
                <a:ext uri="{FF2B5EF4-FFF2-40B4-BE49-F238E27FC236}">
                  <a16:creationId xmlns:a16="http://schemas.microsoft.com/office/drawing/2014/main" id="{FCE508E9-A69E-4853-B8E9-C26E72CDD220}"/>
                </a:ext>
              </a:extLst>
            </p:cNvPr>
            <p:cNvSpPr/>
            <p:nvPr/>
          </p:nvSpPr>
          <p:spPr>
            <a:xfrm rot="8716295">
              <a:off x="2987081" y="382877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7" name="Forme libre : forme 2016">
              <a:extLst>
                <a:ext uri="{FF2B5EF4-FFF2-40B4-BE49-F238E27FC236}">
                  <a16:creationId xmlns:a16="http://schemas.microsoft.com/office/drawing/2014/main" id="{69B0C070-E5DD-4902-8901-32B0B2DF2181}"/>
                </a:ext>
              </a:extLst>
            </p:cNvPr>
            <p:cNvSpPr/>
            <p:nvPr/>
          </p:nvSpPr>
          <p:spPr>
            <a:xfrm rot="8716295">
              <a:off x="2785455" y="388807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8" name="Forme libre : forme 2017">
              <a:extLst>
                <a:ext uri="{FF2B5EF4-FFF2-40B4-BE49-F238E27FC236}">
                  <a16:creationId xmlns:a16="http://schemas.microsoft.com/office/drawing/2014/main" id="{351C262C-137B-4595-9945-0B58E9E9498A}"/>
                </a:ext>
              </a:extLst>
            </p:cNvPr>
            <p:cNvSpPr/>
            <p:nvPr/>
          </p:nvSpPr>
          <p:spPr>
            <a:xfrm rot="8716295">
              <a:off x="2660553" y="367940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9" name="Forme libre : forme 2018">
              <a:extLst>
                <a:ext uri="{FF2B5EF4-FFF2-40B4-BE49-F238E27FC236}">
                  <a16:creationId xmlns:a16="http://schemas.microsoft.com/office/drawing/2014/main" id="{9E27D744-0584-4AC9-A7EF-FEF550ED480C}"/>
                </a:ext>
              </a:extLst>
            </p:cNvPr>
            <p:cNvSpPr/>
            <p:nvPr/>
          </p:nvSpPr>
          <p:spPr>
            <a:xfrm rot="8716295">
              <a:off x="2875633" y="392902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0" name="Forme libre : forme 2019">
              <a:extLst>
                <a:ext uri="{FF2B5EF4-FFF2-40B4-BE49-F238E27FC236}">
                  <a16:creationId xmlns:a16="http://schemas.microsoft.com/office/drawing/2014/main" id="{47FD6DDE-8088-4171-9B74-ED4CB352D0E1}"/>
                </a:ext>
              </a:extLst>
            </p:cNvPr>
            <p:cNvSpPr/>
            <p:nvPr/>
          </p:nvSpPr>
          <p:spPr>
            <a:xfrm rot="8716295">
              <a:off x="2634182" y="377942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1" name="Forme libre : forme 2020">
              <a:extLst>
                <a:ext uri="{FF2B5EF4-FFF2-40B4-BE49-F238E27FC236}">
                  <a16:creationId xmlns:a16="http://schemas.microsoft.com/office/drawing/2014/main" id="{2332725B-11C5-436B-8C7A-C0F3009C3764}"/>
                </a:ext>
              </a:extLst>
            </p:cNvPr>
            <p:cNvSpPr/>
            <p:nvPr/>
          </p:nvSpPr>
          <p:spPr>
            <a:xfrm rot="7484129">
              <a:off x="2980564" y="41203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2" name="Forme libre : forme 2021">
              <a:extLst>
                <a:ext uri="{FF2B5EF4-FFF2-40B4-BE49-F238E27FC236}">
                  <a16:creationId xmlns:a16="http://schemas.microsoft.com/office/drawing/2014/main" id="{2D6DB575-2CD4-46B8-BF50-BF9C03A4A660}"/>
                </a:ext>
              </a:extLst>
            </p:cNvPr>
            <p:cNvSpPr/>
            <p:nvPr/>
          </p:nvSpPr>
          <p:spPr>
            <a:xfrm rot="13089394">
              <a:off x="3085384" y="408691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3" name="Forme libre : forme 2022">
              <a:extLst>
                <a:ext uri="{FF2B5EF4-FFF2-40B4-BE49-F238E27FC236}">
                  <a16:creationId xmlns:a16="http://schemas.microsoft.com/office/drawing/2014/main" id="{8AA469D7-AA06-49C5-A232-2AB138FF0560}"/>
                </a:ext>
              </a:extLst>
            </p:cNvPr>
            <p:cNvSpPr/>
            <p:nvPr/>
          </p:nvSpPr>
          <p:spPr>
            <a:xfrm rot="8716295">
              <a:off x="3270969" y="389522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4" name="Forme libre : forme 2023">
              <a:extLst>
                <a:ext uri="{FF2B5EF4-FFF2-40B4-BE49-F238E27FC236}">
                  <a16:creationId xmlns:a16="http://schemas.microsoft.com/office/drawing/2014/main" id="{DAA290D6-64E1-496C-9C04-F98B1C63180B}"/>
                </a:ext>
              </a:extLst>
            </p:cNvPr>
            <p:cNvSpPr/>
            <p:nvPr/>
          </p:nvSpPr>
          <p:spPr>
            <a:xfrm rot="8716295">
              <a:off x="3219164" y="379163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5" name="Forme libre : forme 2024">
              <a:extLst>
                <a:ext uri="{FF2B5EF4-FFF2-40B4-BE49-F238E27FC236}">
                  <a16:creationId xmlns:a16="http://schemas.microsoft.com/office/drawing/2014/main" id="{3A0674DB-72FD-47E3-AD95-3835522B3982}"/>
                </a:ext>
              </a:extLst>
            </p:cNvPr>
            <p:cNvSpPr/>
            <p:nvPr/>
          </p:nvSpPr>
          <p:spPr>
            <a:xfrm rot="8716295">
              <a:off x="2975918" y="382185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6" name="Forme libre : forme 2025">
              <a:extLst>
                <a:ext uri="{FF2B5EF4-FFF2-40B4-BE49-F238E27FC236}">
                  <a16:creationId xmlns:a16="http://schemas.microsoft.com/office/drawing/2014/main" id="{DD0ABA36-1047-4667-A038-B5E4D3CCFC34}"/>
                </a:ext>
              </a:extLst>
            </p:cNvPr>
            <p:cNvSpPr/>
            <p:nvPr/>
          </p:nvSpPr>
          <p:spPr>
            <a:xfrm rot="8716295">
              <a:off x="3153370" y="366261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7" name="Forme libre : forme 2026">
              <a:extLst>
                <a:ext uri="{FF2B5EF4-FFF2-40B4-BE49-F238E27FC236}">
                  <a16:creationId xmlns:a16="http://schemas.microsoft.com/office/drawing/2014/main" id="{DCA88CB0-996E-4CBF-8E1B-054627A90FA6}"/>
                </a:ext>
              </a:extLst>
            </p:cNvPr>
            <p:cNvSpPr/>
            <p:nvPr/>
          </p:nvSpPr>
          <p:spPr>
            <a:xfrm rot="8716295">
              <a:off x="2831757" y="470938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8" name="Forme libre : forme 2027">
              <a:extLst>
                <a:ext uri="{FF2B5EF4-FFF2-40B4-BE49-F238E27FC236}">
                  <a16:creationId xmlns:a16="http://schemas.microsoft.com/office/drawing/2014/main" id="{2E1B38FC-3E96-4E74-B515-EB0F8E9F66DF}"/>
                </a:ext>
              </a:extLst>
            </p:cNvPr>
            <p:cNvSpPr/>
            <p:nvPr/>
          </p:nvSpPr>
          <p:spPr>
            <a:xfrm rot="8716295">
              <a:off x="2921149" y="473862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9" name="Forme libre : forme 2028">
              <a:extLst>
                <a:ext uri="{FF2B5EF4-FFF2-40B4-BE49-F238E27FC236}">
                  <a16:creationId xmlns:a16="http://schemas.microsoft.com/office/drawing/2014/main" id="{CDF29BC1-CD69-4D64-875F-1792585745C3}"/>
                </a:ext>
              </a:extLst>
            </p:cNvPr>
            <p:cNvSpPr/>
            <p:nvPr/>
          </p:nvSpPr>
          <p:spPr>
            <a:xfrm rot="8716295">
              <a:off x="2876299" y="465234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0" name="Forme libre : forme 2029">
              <a:extLst>
                <a:ext uri="{FF2B5EF4-FFF2-40B4-BE49-F238E27FC236}">
                  <a16:creationId xmlns:a16="http://schemas.microsoft.com/office/drawing/2014/main" id="{19422572-0729-400B-A56A-9BE0F95C2A16}"/>
                </a:ext>
              </a:extLst>
            </p:cNvPr>
            <p:cNvSpPr/>
            <p:nvPr/>
          </p:nvSpPr>
          <p:spPr>
            <a:xfrm rot="8716295">
              <a:off x="2719523" y="479792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1" name="Forme libre : forme 2030">
              <a:extLst>
                <a:ext uri="{FF2B5EF4-FFF2-40B4-BE49-F238E27FC236}">
                  <a16:creationId xmlns:a16="http://schemas.microsoft.com/office/drawing/2014/main" id="{E606445F-5950-4211-A90A-075E8FDA5A46}"/>
                </a:ext>
              </a:extLst>
            </p:cNvPr>
            <p:cNvSpPr/>
            <p:nvPr/>
          </p:nvSpPr>
          <p:spPr>
            <a:xfrm rot="8716295">
              <a:off x="2594620" y="458925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2" name="Forme libre : forme 2031">
              <a:extLst>
                <a:ext uri="{FF2B5EF4-FFF2-40B4-BE49-F238E27FC236}">
                  <a16:creationId xmlns:a16="http://schemas.microsoft.com/office/drawing/2014/main" id="{8CA2BC66-A99C-485B-BFBF-CC740FFCF083}"/>
                </a:ext>
              </a:extLst>
            </p:cNvPr>
            <p:cNvSpPr/>
            <p:nvPr/>
          </p:nvSpPr>
          <p:spPr>
            <a:xfrm rot="8716295">
              <a:off x="2582568" y="445047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3" name="Forme libre : forme 2032">
              <a:extLst>
                <a:ext uri="{FF2B5EF4-FFF2-40B4-BE49-F238E27FC236}">
                  <a16:creationId xmlns:a16="http://schemas.microsoft.com/office/drawing/2014/main" id="{71C2114D-64EC-4824-A707-E5E2E8D2CEF6}"/>
                </a:ext>
              </a:extLst>
            </p:cNvPr>
            <p:cNvSpPr/>
            <p:nvPr/>
          </p:nvSpPr>
          <p:spPr>
            <a:xfrm rot="8716295">
              <a:off x="2809701" y="483887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4" name="Forme libre : forme 2033">
              <a:extLst>
                <a:ext uri="{FF2B5EF4-FFF2-40B4-BE49-F238E27FC236}">
                  <a16:creationId xmlns:a16="http://schemas.microsoft.com/office/drawing/2014/main" id="{9B7D5F64-A7C5-45A2-B1CB-7832AA424557}"/>
                </a:ext>
              </a:extLst>
            </p:cNvPr>
            <p:cNvSpPr/>
            <p:nvPr/>
          </p:nvSpPr>
          <p:spPr>
            <a:xfrm rot="8716295">
              <a:off x="3120856" y="44592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5" name="Forme libre : forme 2034">
              <a:extLst>
                <a:ext uri="{FF2B5EF4-FFF2-40B4-BE49-F238E27FC236}">
                  <a16:creationId xmlns:a16="http://schemas.microsoft.com/office/drawing/2014/main" id="{418878C1-309F-4F6D-82F6-074894DEFD09}"/>
                </a:ext>
              </a:extLst>
            </p:cNvPr>
            <p:cNvSpPr/>
            <p:nvPr/>
          </p:nvSpPr>
          <p:spPr>
            <a:xfrm rot="8716295">
              <a:off x="3210248" y="44884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6" name="Forme libre : forme 2035">
              <a:extLst>
                <a:ext uri="{FF2B5EF4-FFF2-40B4-BE49-F238E27FC236}">
                  <a16:creationId xmlns:a16="http://schemas.microsoft.com/office/drawing/2014/main" id="{BEDFC6C0-0504-41A7-AFF6-DA58077E2F9E}"/>
                </a:ext>
              </a:extLst>
            </p:cNvPr>
            <p:cNvSpPr/>
            <p:nvPr/>
          </p:nvSpPr>
          <p:spPr>
            <a:xfrm rot="8716295">
              <a:off x="3008622" y="45477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7" name="Forme libre : forme 2036">
              <a:extLst>
                <a:ext uri="{FF2B5EF4-FFF2-40B4-BE49-F238E27FC236}">
                  <a16:creationId xmlns:a16="http://schemas.microsoft.com/office/drawing/2014/main" id="{0901EFA0-9ABF-4779-9CD7-AEF35261A01F}"/>
                </a:ext>
              </a:extLst>
            </p:cNvPr>
            <p:cNvSpPr/>
            <p:nvPr/>
          </p:nvSpPr>
          <p:spPr>
            <a:xfrm rot="8716295">
              <a:off x="2883720" y="43390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8" name="Forme libre : forme 2037">
              <a:extLst>
                <a:ext uri="{FF2B5EF4-FFF2-40B4-BE49-F238E27FC236}">
                  <a16:creationId xmlns:a16="http://schemas.microsoft.com/office/drawing/2014/main" id="{749728BB-B44C-458D-B875-8F2A71694EB4}"/>
                </a:ext>
              </a:extLst>
            </p:cNvPr>
            <p:cNvSpPr/>
            <p:nvPr/>
          </p:nvSpPr>
          <p:spPr>
            <a:xfrm rot="8716295">
              <a:off x="3098800" y="458872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9" name="Forme libre : forme 2038">
              <a:extLst>
                <a:ext uri="{FF2B5EF4-FFF2-40B4-BE49-F238E27FC236}">
                  <a16:creationId xmlns:a16="http://schemas.microsoft.com/office/drawing/2014/main" id="{C380CDA8-7EF5-48C9-B56D-6A7E2C9ACDDB}"/>
                </a:ext>
              </a:extLst>
            </p:cNvPr>
            <p:cNvSpPr/>
            <p:nvPr/>
          </p:nvSpPr>
          <p:spPr>
            <a:xfrm rot="8716295">
              <a:off x="2857349" y="443912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0" name="Forme libre : forme 2039">
              <a:extLst>
                <a:ext uri="{FF2B5EF4-FFF2-40B4-BE49-F238E27FC236}">
                  <a16:creationId xmlns:a16="http://schemas.microsoft.com/office/drawing/2014/main" id="{35D7DC57-1FBD-4D3A-8353-DA49C3779565}"/>
                </a:ext>
              </a:extLst>
            </p:cNvPr>
            <p:cNvSpPr/>
            <p:nvPr/>
          </p:nvSpPr>
          <p:spPr>
            <a:xfrm rot="7484129">
              <a:off x="3203731" y="478007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1" name="Forme libre : forme 2040">
              <a:extLst>
                <a:ext uri="{FF2B5EF4-FFF2-40B4-BE49-F238E27FC236}">
                  <a16:creationId xmlns:a16="http://schemas.microsoft.com/office/drawing/2014/main" id="{528E07C7-AD59-4D90-8BAC-F763B1D94A11}"/>
                </a:ext>
              </a:extLst>
            </p:cNvPr>
            <p:cNvSpPr/>
            <p:nvPr/>
          </p:nvSpPr>
          <p:spPr>
            <a:xfrm rot="13089394">
              <a:off x="3308551" y="474660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2" name="Forme libre : forme 2041">
              <a:extLst>
                <a:ext uri="{FF2B5EF4-FFF2-40B4-BE49-F238E27FC236}">
                  <a16:creationId xmlns:a16="http://schemas.microsoft.com/office/drawing/2014/main" id="{2B7E1DD1-1118-40B2-B6F0-0CF0593D1F55}"/>
                </a:ext>
              </a:extLst>
            </p:cNvPr>
            <p:cNvSpPr/>
            <p:nvPr/>
          </p:nvSpPr>
          <p:spPr>
            <a:xfrm rot="8716295">
              <a:off x="3494136" y="455492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3" name="Forme libre : forme 2042">
              <a:extLst>
                <a:ext uri="{FF2B5EF4-FFF2-40B4-BE49-F238E27FC236}">
                  <a16:creationId xmlns:a16="http://schemas.microsoft.com/office/drawing/2014/main" id="{81540EA7-F6EC-44BE-816E-4C0E5EB2914E}"/>
                </a:ext>
              </a:extLst>
            </p:cNvPr>
            <p:cNvSpPr/>
            <p:nvPr/>
          </p:nvSpPr>
          <p:spPr>
            <a:xfrm rot="8716295">
              <a:off x="3442331" y="445133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4" name="Forme libre : forme 2043">
              <a:extLst>
                <a:ext uri="{FF2B5EF4-FFF2-40B4-BE49-F238E27FC236}">
                  <a16:creationId xmlns:a16="http://schemas.microsoft.com/office/drawing/2014/main" id="{439225B7-2BD6-4483-BC9B-DC58675BF4C6}"/>
                </a:ext>
              </a:extLst>
            </p:cNvPr>
            <p:cNvSpPr/>
            <p:nvPr/>
          </p:nvSpPr>
          <p:spPr>
            <a:xfrm rot="8716295">
              <a:off x="3199085" y="448155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5" name="Forme libre : forme 2044">
              <a:extLst>
                <a:ext uri="{FF2B5EF4-FFF2-40B4-BE49-F238E27FC236}">
                  <a16:creationId xmlns:a16="http://schemas.microsoft.com/office/drawing/2014/main" id="{B7D7807C-1490-4102-8354-D497932384C9}"/>
                </a:ext>
              </a:extLst>
            </p:cNvPr>
            <p:cNvSpPr/>
            <p:nvPr/>
          </p:nvSpPr>
          <p:spPr>
            <a:xfrm rot="8716295">
              <a:off x="3376537" y="432231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6" name="Forme libre : forme 2045">
              <a:extLst>
                <a:ext uri="{FF2B5EF4-FFF2-40B4-BE49-F238E27FC236}">
                  <a16:creationId xmlns:a16="http://schemas.microsoft.com/office/drawing/2014/main" id="{635AEC85-CF21-4340-9A71-2C3A7522FD09}"/>
                </a:ext>
              </a:extLst>
            </p:cNvPr>
            <p:cNvSpPr/>
            <p:nvPr/>
          </p:nvSpPr>
          <p:spPr>
            <a:xfrm rot="8716295">
              <a:off x="1945235" y="207061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7" name="Forme libre : forme 2046">
              <a:extLst>
                <a:ext uri="{FF2B5EF4-FFF2-40B4-BE49-F238E27FC236}">
                  <a16:creationId xmlns:a16="http://schemas.microsoft.com/office/drawing/2014/main" id="{11A1EB5F-B7DA-47FC-9300-C3618AE6E095}"/>
                </a:ext>
              </a:extLst>
            </p:cNvPr>
            <p:cNvSpPr/>
            <p:nvPr/>
          </p:nvSpPr>
          <p:spPr>
            <a:xfrm rot="8716295">
              <a:off x="2034627" y="209985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8" name="Forme libre : forme 2047">
              <a:extLst>
                <a:ext uri="{FF2B5EF4-FFF2-40B4-BE49-F238E27FC236}">
                  <a16:creationId xmlns:a16="http://schemas.microsoft.com/office/drawing/2014/main" id="{07F7C572-5337-4FAC-82A4-6A85DC071921}"/>
                </a:ext>
              </a:extLst>
            </p:cNvPr>
            <p:cNvSpPr/>
            <p:nvPr/>
          </p:nvSpPr>
          <p:spPr>
            <a:xfrm rot="8716295">
              <a:off x="1989777" y="201357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9" name="Forme libre : forme 2048">
              <a:extLst>
                <a:ext uri="{FF2B5EF4-FFF2-40B4-BE49-F238E27FC236}">
                  <a16:creationId xmlns:a16="http://schemas.microsoft.com/office/drawing/2014/main" id="{A9887220-2A87-47EF-AD47-F90CEE542B56}"/>
                </a:ext>
              </a:extLst>
            </p:cNvPr>
            <p:cNvSpPr/>
            <p:nvPr/>
          </p:nvSpPr>
          <p:spPr>
            <a:xfrm rot="8716295">
              <a:off x="1833001" y="215915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0" name="Forme libre : forme 2049">
              <a:extLst>
                <a:ext uri="{FF2B5EF4-FFF2-40B4-BE49-F238E27FC236}">
                  <a16:creationId xmlns:a16="http://schemas.microsoft.com/office/drawing/2014/main" id="{96F4C848-FCA2-452D-9BF6-EFA171999A6C}"/>
                </a:ext>
              </a:extLst>
            </p:cNvPr>
            <p:cNvSpPr/>
            <p:nvPr/>
          </p:nvSpPr>
          <p:spPr>
            <a:xfrm rot="8716295">
              <a:off x="1708098" y="195048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1" name="Forme libre : forme 2050">
              <a:extLst>
                <a:ext uri="{FF2B5EF4-FFF2-40B4-BE49-F238E27FC236}">
                  <a16:creationId xmlns:a16="http://schemas.microsoft.com/office/drawing/2014/main" id="{71B0A8AF-0B2B-4C16-AFBA-05D3C8218554}"/>
                </a:ext>
              </a:extLst>
            </p:cNvPr>
            <p:cNvSpPr/>
            <p:nvPr/>
          </p:nvSpPr>
          <p:spPr>
            <a:xfrm rot="8716295">
              <a:off x="1696046" y="181170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2" name="Forme libre : forme 2051">
              <a:extLst>
                <a:ext uri="{FF2B5EF4-FFF2-40B4-BE49-F238E27FC236}">
                  <a16:creationId xmlns:a16="http://schemas.microsoft.com/office/drawing/2014/main" id="{A8C901C7-377B-4E53-869C-62FF0103321A}"/>
                </a:ext>
              </a:extLst>
            </p:cNvPr>
            <p:cNvSpPr/>
            <p:nvPr/>
          </p:nvSpPr>
          <p:spPr>
            <a:xfrm rot="8716295">
              <a:off x="1923179" y="220010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3" name="Forme libre : forme 2052">
              <a:extLst>
                <a:ext uri="{FF2B5EF4-FFF2-40B4-BE49-F238E27FC236}">
                  <a16:creationId xmlns:a16="http://schemas.microsoft.com/office/drawing/2014/main" id="{62CC925F-A486-47A4-BC1C-0031447BDBF8}"/>
                </a:ext>
              </a:extLst>
            </p:cNvPr>
            <p:cNvSpPr/>
            <p:nvPr/>
          </p:nvSpPr>
          <p:spPr>
            <a:xfrm rot="8716295">
              <a:off x="2234334" y="182046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4" name="Forme libre : forme 2053">
              <a:extLst>
                <a:ext uri="{FF2B5EF4-FFF2-40B4-BE49-F238E27FC236}">
                  <a16:creationId xmlns:a16="http://schemas.microsoft.com/office/drawing/2014/main" id="{945EF2C5-109C-411B-81B5-BFB1887E75E2}"/>
                </a:ext>
              </a:extLst>
            </p:cNvPr>
            <p:cNvSpPr/>
            <p:nvPr/>
          </p:nvSpPr>
          <p:spPr>
            <a:xfrm rot="8716295">
              <a:off x="2323726" y="184970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5" name="Forme libre : forme 2054">
              <a:extLst>
                <a:ext uri="{FF2B5EF4-FFF2-40B4-BE49-F238E27FC236}">
                  <a16:creationId xmlns:a16="http://schemas.microsoft.com/office/drawing/2014/main" id="{E2FDAFBA-90AF-4DD3-88B7-3D0DB77D26C2}"/>
                </a:ext>
              </a:extLst>
            </p:cNvPr>
            <p:cNvSpPr/>
            <p:nvPr/>
          </p:nvSpPr>
          <p:spPr>
            <a:xfrm rot="8716295">
              <a:off x="2122100" y="19090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6" name="Forme libre : forme 2055">
              <a:extLst>
                <a:ext uri="{FF2B5EF4-FFF2-40B4-BE49-F238E27FC236}">
                  <a16:creationId xmlns:a16="http://schemas.microsoft.com/office/drawing/2014/main" id="{0AF6A2EA-C10E-429A-AA22-3518511DA0A6}"/>
                </a:ext>
              </a:extLst>
            </p:cNvPr>
            <p:cNvSpPr/>
            <p:nvPr/>
          </p:nvSpPr>
          <p:spPr>
            <a:xfrm rot="8716295">
              <a:off x="1997198" y="170033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7" name="Forme libre : forme 2056">
              <a:extLst>
                <a:ext uri="{FF2B5EF4-FFF2-40B4-BE49-F238E27FC236}">
                  <a16:creationId xmlns:a16="http://schemas.microsoft.com/office/drawing/2014/main" id="{600B3F51-A7A8-4209-BCA4-1E31E67B6420}"/>
                </a:ext>
              </a:extLst>
            </p:cNvPr>
            <p:cNvSpPr/>
            <p:nvPr/>
          </p:nvSpPr>
          <p:spPr>
            <a:xfrm rot="8716295">
              <a:off x="2212278" y="194995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8" name="Forme libre : forme 2057">
              <a:extLst>
                <a:ext uri="{FF2B5EF4-FFF2-40B4-BE49-F238E27FC236}">
                  <a16:creationId xmlns:a16="http://schemas.microsoft.com/office/drawing/2014/main" id="{669CFA3F-1269-41F1-AC29-3A52F3487D24}"/>
                </a:ext>
              </a:extLst>
            </p:cNvPr>
            <p:cNvSpPr/>
            <p:nvPr/>
          </p:nvSpPr>
          <p:spPr>
            <a:xfrm rot="8716295">
              <a:off x="1970827" y="180035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9" name="Forme libre : forme 2058">
              <a:extLst>
                <a:ext uri="{FF2B5EF4-FFF2-40B4-BE49-F238E27FC236}">
                  <a16:creationId xmlns:a16="http://schemas.microsoft.com/office/drawing/2014/main" id="{F45F3582-C9CB-48C1-8687-58B7F6AE5003}"/>
                </a:ext>
              </a:extLst>
            </p:cNvPr>
            <p:cNvSpPr/>
            <p:nvPr/>
          </p:nvSpPr>
          <p:spPr>
            <a:xfrm rot="7484129">
              <a:off x="2317209" y="214130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0" name="Forme libre : forme 2059">
              <a:extLst>
                <a:ext uri="{FF2B5EF4-FFF2-40B4-BE49-F238E27FC236}">
                  <a16:creationId xmlns:a16="http://schemas.microsoft.com/office/drawing/2014/main" id="{13A0BF37-B9E9-4770-AC7E-B4F047117F80}"/>
                </a:ext>
              </a:extLst>
            </p:cNvPr>
            <p:cNvSpPr/>
            <p:nvPr/>
          </p:nvSpPr>
          <p:spPr>
            <a:xfrm rot="13089394">
              <a:off x="2422029" y="210784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1" name="Forme libre : forme 2060">
              <a:extLst>
                <a:ext uri="{FF2B5EF4-FFF2-40B4-BE49-F238E27FC236}">
                  <a16:creationId xmlns:a16="http://schemas.microsoft.com/office/drawing/2014/main" id="{DD6F851E-8648-4D33-8B66-E1A2D791E45B}"/>
                </a:ext>
              </a:extLst>
            </p:cNvPr>
            <p:cNvSpPr/>
            <p:nvPr/>
          </p:nvSpPr>
          <p:spPr>
            <a:xfrm rot="8716295">
              <a:off x="2607614" y="191616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2" name="Forme libre : forme 2061">
              <a:extLst>
                <a:ext uri="{FF2B5EF4-FFF2-40B4-BE49-F238E27FC236}">
                  <a16:creationId xmlns:a16="http://schemas.microsoft.com/office/drawing/2014/main" id="{3EAC65FE-36BD-4259-B307-2A15106E17B7}"/>
                </a:ext>
              </a:extLst>
            </p:cNvPr>
            <p:cNvSpPr/>
            <p:nvPr/>
          </p:nvSpPr>
          <p:spPr>
            <a:xfrm rot="8716295">
              <a:off x="2555809" y="181256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3" name="Forme libre : forme 2062">
              <a:extLst>
                <a:ext uri="{FF2B5EF4-FFF2-40B4-BE49-F238E27FC236}">
                  <a16:creationId xmlns:a16="http://schemas.microsoft.com/office/drawing/2014/main" id="{0EC3A0BB-90CE-43B1-AB94-5264BC6980A0}"/>
                </a:ext>
              </a:extLst>
            </p:cNvPr>
            <p:cNvSpPr/>
            <p:nvPr/>
          </p:nvSpPr>
          <p:spPr>
            <a:xfrm rot="8716295">
              <a:off x="2312563" y="184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4" name="Forme libre : forme 2063">
              <a:extLst>
                <a:ext uri="{FF2B5EF4-FFF2-40B4-BE49-F238E27FC236}">
                  <a16:creationId xmlns:a16="http://schemas.microsoft.com/office/drawing/2014/main" id="{279EC32D-CBDC-4885-A518-E43D58F75913}"/>
                </a:ext>
              </a:extLst>
            </p:cNvPr>
            <p:cNvSpPr/>
            <p:nvPr/>
          </p:nvSpPr>
          <p:spPr>
            <a:xfrm rot="8716295">
              <a:off x="2490015" y="168354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5" name="Forme libre : forme 2064">
              <a:extLst>
                <a:ext uri="{FF2B5EF4-FFF2-40B4-BE49-F238E27FC236}">
                  <a16:creationId xmlns:a16="http://schemas.microsoft.com/office/drawing/2014/main" id="{82B63EF8-70AC-424B-8D0D-1430936AED2B}"/>
                </a:ext>
              </a:extLst>
            </p:cNvPr>
            <p:cNvSpPr/>
            <p:nvPr/>
          </p:nvSpPr>
          <p:spPr>
            <a:xfrm rot="8716295">
              <a:off x="1722068" y="141091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6" name="Forme libre : forme 2065">
              <a:extLst>
                <a:ext uri="{FF2B5EF4-FFF2-40B4-BE49-F238E27FC236}">
                  <a16:creationId xmlns:a16="http://schemas.microsoft.com/office/drawing/2014/main" id="{9639FE86-B706-472C-8B17-F05FFAA6C032}"/>
                </a:ext>
              </a:extLst>
            </p:cNvPr>
            <p:cNvSpPr/>
            <p:nvPr/>
          </p:nvSpPr>
          <p:spPr>
            <a:xfrm rot="8716295">
              <a:off x="1811460" y="144015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7" name="Forme libre : forme 2066">
              <a:extLst>
                <a:ext uri="{FF2B5EF4-FFF2-40B4-BE49-F238E27FC236}">
                  <a16:creationId xmlns:a16="http://schemas.microsoft.com/office/drawing/2014/main" id="{07446619-2E49-4747-ACBE-260C0C2C4C34}"/>
                </a:ext>
              </a:extLst>
            </p:cNvPr>
            <p:cNvSpPr/>
            <p:nvPr/>
          </p:nvSpPr>
          <p:spPr>
            <a:xfrm rot="8716295">
              <a:off x="1766610" y="135387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8" name="Forme libre : forme 2067">
              <a:extLst>
                <a:ext uri="{FF2B5EF4-FFF2-40B4-BE49-F238E27FC236}">
                  <a16:creationId xmlns:a16="http://schemas.microsoft.com/office/drawing/2014/main" id="{78612368-26FB-4711-B283-76B1C1100DD4}"/>
                </a:ext>
              </a:extLst>
            </p:cNvPr>
            <p:cNvSpPr/>
            <p:nvPr/>
          </p:nvSpPr>
          <p:spPr>
            <a:xfrm rot="8716295">
              <a:off x="1609834" y="149945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9" name="Forme libre : forme 2068">
              <a:extLst>
                <a:ext uri="{FF2B5EF4-FFF2-40B4-BE49-F238E27FC236}">
                  <a16:creationId xmlns:a16="http://schemas.microsoft.com/office/drawing/2014/main" id="{1205D449-2819-4B61-B974-818AB8770F91}"/>
                </a:ext>
              </a:extLst>
            </p:cNvPr>
            <p:cNvSpPr/>
            <p:nvPr/>
          </p:nvSpPr>
          <p:spPr>
            <a:xfrm rot="8716295">
              <a:off x="1484931" y="129078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0" name="Forme libre : forme 2069">
              <a:extLst>
                <a:ext uri="{FF2B5EF4-FFF2-40B4-BE49-F238E27FC236}">
                  <a16:creationId xmlns:a16="http://schemas.microsoft.com/office/drawing/2014/main" id="{28759079-BB1E-4FA1-A581-AB007D40486E}"/>
                </a:ext>
              </a:extLst>
            </p:cNvPr>
            <p:cNvSpPr/>
            <p:nvPr/>
          </p:nvSpPr>
          <p:spPr>
            <a:xfrm rot="8716295">
              <a:off x="1472879" y="115200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1" name="Forme libre : forme 2070">
              <a:extLst>
                <a:ext uri="{FF2B5EF4-FFF2-40B4-BE49-F238E27FC236}">
                  <a16:creationId xmlns:a16="http://schemas.microsoft.com/office/drawing/2014/main" id="{FC133296-4D5B-406D-87D4-112911C0532F}"/>
                </a:ext>
              </a:extLst>
            </p:cNvPr>
            <p:cNvSpPr/>
            <p:nvPr/>
          </p:nvSpPr>
          <p:spPr>
            <a:xfrm rot="8716295">
              <a:off x="1700012" y="154040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2" name="Forme libre : forme 2071">
              <a:extLst>
                <a:ext uri="{FF2B5EF4-FFF2-40B4-BE49-F238E27FC236}">
                  <a16:creationId xmlns:a16="http://schemas.microsoft.com/office/drawing/2014/main" id="{0306E902-1DCB-4E80-803F-5BF7940B2AF5}"/>
                </a:ext>
              </a:extLst>
            </p:cNvPr>
            <p:cNvSpPr/>
            <p:nvPr/>
          </p:nvSpPr>
          <p:spPr>
            <a:xfrm rot="8716295">
              <a:off x="2011167" y="116076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3" name="Forme libre : forme 2072">
              <a:extLst>
                <a:ext uri="{FF2B5EF4-FFF2-40B4-BE49-F238E27FC236}">
                  <a16:creationId xmlns:a16="http://schemas.microsoft.com/office/drawing/2014/main" id="{E401BA69-156A-448C-B8AF-22460155FDA8}"/>
                </a:ext>
              </a:extLst>
            </p:cNvPr>
            <p:cNvSpPr/>
            <p:nvPr/>
          </p:nvSpPr>
          <p:spPr>
            <a:xfrm rot="8716295">
              <a:off x="2100559" y="119000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4" name="Forme libre : forme 2073">
              <a:extLst>
                <a:ext uri="{FF2B5EF4-FFF2-40B4-BE49-F238E27FC236}">
                  <a16:creationId xmlns:a16="http://schemas.microsoft.com/office/drawing/2014/main" id="{322BCC2C-AE44-47D4-A086-C2788A0FFD3F}"/>
                </a:ext>
              </a:extLst>
            </p:cNvPr>
            <p:cNvSpPr/>
            <p:nvPr/>
          </p:nvSpPr>
          <p:spPr>
            <a:xfrm rot="8716295">
              <a:off x="1898933" y="124930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5" name="Forme libre : forme 2074">
              <a:extLst>
                <a:ext uri="{FF2B5EF4-FFF2-40B4-BE49-F238E27FC236}">
                  <a16:creationId xmlns:a16="http://schemas.microsoft.com/office/drawing/2014/main" id="{DD5F6BBF-77CE-477E-9678-E08B043518F9}"/>
                </a:ext>
              </a:extLst>
            </p:cNvPr>
            <p:cNvSpPr/>
            <p:nvPr/>
          </p:nvSpPr>
          <p:spPr>
            <a:xfrm rot="8716295">
              <a:off x="1774031" y="104063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6" name="Forme libre : forme 2075">
              <a:extLst>
                <a:ext uri="{FF2B5EF4-FFF2-40B4-BE49-F238E27FC236}">
                  <a16:creationId xmlns:a16="http://schemas.microsoft.com/office/drawing/2014/main" id="{420D59E0-C275-46B1-A399-9E824480E384}"/>
                </a:ext>
              </a:extLst>
            </p:cNvPr>
            <p:cNvSpPr/>
            <p:nvPr/>
          </p:nvSpPr>
          <p:spPr>
            <a:xfrm rot="8716295">
              <a:off x="1989111" y="129025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7" name="Forme libre : forme 2076">
              <a:extLst>
                <a:ext uri="{FF2B5EF4-FFF2-40B4-BE49-F238E27FC236}">
                  <a16:creationId xmlns:a16="http://schemas.microsoft.com/office/drawing/2014/main" id="{21B9C359-7D7E-4839-B2F3-C15EDB6FA631}"/>
                </a:ext>
              </a:extLst>
            </p:cNvPr>
            <p:cNvSpPr/>
            <p:nvPr/>
          </p:nvSpPr>
          <p:spPr>
            <a:xfrm rot="8716295">
              <a:off x="1747660" y="114065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8" name="Forme libre : forme 2077">
              <a:extLst>
                <a:ext uri="{FF2B5EF4-FFF2-40B4-BE49-F238E27FC236}">
                  <a16:creationId xmlns:a16="http://schemas.microsoft.com/office/drawing/2014/main" id="{C5BF12D0-E189-4CA4-8E29-2C56167D5BF6}"/>
                </a:ext>
              </a:extLst>
            </p:cNvPr>
            <p:cNvSpPr/>
            <p:nvPr/>
          </p:nvSpPr>
          <p:spPr>
            <a:xfrm rot="7484129">
              <a:off x="2094042" y="148160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9" name="Forme libre : forme 2078">
              <a:extLst>
                <a:ext uri="{FF2B5EF4-FFF2-40B4-BE49-F238E27FC236}">
                  <a16:creationId xmlns:a16="http://schemas.microsoft.com/office/drawing/2014/main" id="{2EFD84FE-C6E8-4F6C-9BB5-653FA0BF96AE}"/>
                </a:ext>
              </a:extLst>
            </p:cNvPr>
            <p:cNvSpPr/>
            <p:nvPr/>
          </p:nvSpPr>
          <p:spPr>
            <a:xfrm rot="13089394">
              <a:off x="2198862" y="144814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0" name="Forme libre : forme 2079">
              <a:extLst>
                <a:ext uri="{FF2B5EF4-FFF2-40B4-BE49-F238E27FC236}">
                  <a16:creationId xmlns:a16="http://schemas.microsoft.com/office/drawing/2014/main" id="{6A69758E-EB99-4030-A031-2F9349DD4303}"/>
                </a:ext>
              </a:extLst>
            </p:cNvPr>
            <p:cNvSpPr/>
            <p:nvPr/>
          </p:nvSpPr>
          <p:spPr>
            <a:xfrm rot="8716295">
              <a:off x="2384447" y="125646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1" name="Forme libre : forme 2080">
              <a:extLst>
                <a:ext uri="{FF2B5EF4-FFF2-40B4-BE49-F238E27FC236}">
                  <a16:creationId xmlns:a16="http://schemas.microsoft.com/office/drawing/2014/main" id="{022740DA-D518-4F48-ABDE-16E68F591FD2}"/>
                </a:ext>
              </a:extLst>
            </p:cNvPr>
            <p:cNvSpPr/>
            <p:nvPr/>
          </p:nvSpPr>
          <p:spPr>
            <a:xfrm rot="8716295">
              <a:off x="2332642" y="115286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2" name="Forme libre : forme 2081">
              <a:extLst>
                <a:ext uri="{FF2B5EF4-FFF2-40B4-BE49-F238E27FC236}">
                  <a16:creationId xmlns:a16="http://schemas.microsoft.com/office/drawing/2014/main" id="{0313D091-4067-4EFE-BD30-E6503447BAD7}"/>
                </a:ext>
              </a:extLst>
            </p:cNvPr>
            <p:cNvSpPr/>
            <p:nvPr/>
          </p:nvSpPr>
          <p:spPr>
            <a:xfrm rot="8716295">
              <a:off x="2089396" y="118308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3" name="Forme libre : forme 2082">
              <a:extLst>
                <a:ext uri="{FF2B5EF4-FFF2-40B4-BE49-F238E27FC236}">
                  <a16:creationId xmlns:a16="http://schemas.microsoft.com/office/drawing/2014/main" id="{26A9C2FF-58EC-4F7E-9242-E46D4FFD7308}"/>
                </a:ext>
              </a:extLst>
            </p:cNvPr>
            <p:cNvSpPr/>
            <p:nvPr/>
          </p:nvSpPr>
          <p:spPr>
            <a:xfrm rot="8716295">
              <a:off x="2266848" y="102384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4" name="Forme libre : forme 2083">
              <a:extLst>
                <a:ext uri="{FF2B5EF4-FFF2-40B4-BE49-F238E27FC236}">
                  <a16:creationId xmlns:a16="http://schemas.microsoft.com/office/drawing/2014/main" id="{8DBFE747-1F5C-41A3-92C7-458A3B6D5116}"/>
                </a:ext>
              </a:extLst>
            </p:cNvPr>
            <p:cNvSpPr/>
            <p:nvPr/>
          </p:nvSpPr>
          <p:spPr>
            <a:xfrm rot="8716295">
              <a:off x="1503129" y="74885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5" name="Forme libre : forme 2084">
              <a:extLst>
                <a:ext uri="{FF2B5EF4-FFF2-40B4-BE49-F238E27FC236}">
                  <a16:creationId xmlns:a16="http://schemas.microsoft.com/office/drawing/2014/main" id="{6DA92627-FAFA-41E9-AEB5-0B6CF647FB05}"/>
                </a:ext>
              </a:extLst>
            </p:cNvPr>
            <p:cNvSpPr/>
            <p:nvPr/>
          </p:nvSpPr>
          <p:spPr>
            <a:xfrm rot="8716295">
              <a:off x="1592521" y="77809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6" name="Forme libre : forme 2085">
              <a:extLst>
                <a:ext uri="{FF2B5EF4-FFF2-40B4-BE49-F238E27FC236}">
                  <a16:creationId xmlns:a16="http://schemas.microsoft.com/office/drawing/2014/main" id="{E19F09B9-4988-41E7-BAA6-0B828FD03B07}"/>
                </a:ext>
              </a:extLst>
            </p:cNvPr>
            <p:cNvSpPr/>
            <p:nvPr/>
          </p:nvSpPr>
          <p:spPr>
            <a:xfrm rot="8716295">
              <a:off x="1547671" y="69181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7" name="Forme libre : forme 2086">
              <a:extLst>
                <a:ext uri="{FF2B5EF4-FFF2-40B4-BE49-F238E27FC236}">
                  <a16:creationId xmlns:a16="http://schemas.microsoft.com/office/drawing/2014/main" id="{FB7C092D-3593-4D2B-954D-520BBCB70267}"/>
                </a:ext>
              </a:extLst>
            </p:cNvPr>
            <p:cNvSpPr/>
            <p:nvPr/>
          </p:nvSpPr>
          <p:spPr>
            <a:xfrm rot="8716295">
              <a:off x="1390895" y="83739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8" name="Forme libre : forme 2087">
              <a:extLst>
                <a:ext uri="{FF2B5EF4-FFF2-40B4-BE49-F238E27FC236}">
                  <a16:creationId xmlns:a16="http://schemas.microsoft.com/office/drawing/2014/main" id="{00FADB2F-7F2D-4B98-9271-D534A6BFA872}"/>
                </a:ext>
              </a:extLst>
            </p:cNvPr>
            <p:cNvSpPr/>
            <p:nvPr/>
          </p:nvSpPr>
          <p:spPr>
            <a:xfrm rot="8716295">
              <a:off x="1265992" y="62872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9" name="Forme libre : forme 2088">
              <a:extLst>
                <a:ext uri="{FF2B5EF4-FFF2-40B4-BE49-F238E27FC236}">
                  <a16:creationId xmlns:a16="http://schemas.microsoft.com/office/drawing/2014/main" id="{800006B7-3487-4C19-BDD4-3F3EE8F3EDE3}"/>
                </a:ext>
              </a:extLst>
            </p:cNvPr>
            <p:cNvSpPr/>
            <p:nvPr/>
          </p:nvSpPr>
          <p:spPr>
            <a:xfrm rot="8716295">
              <a:off x="1253940" y="48994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0" name="Forme libre : forme 2089">
              <a:extLst>
                <a:ext uri="{FF2B5EF4-FFF2-40B4-BE49-F238E27FC236}">
                  <a16:creationId xmlns:a16="http://schemas.microsoft.com/office/drawing/2014/main" id="{EB3EEFD9-046D-4DF6-B67C-49F4399957FE}"/>
                </a:ext>
              </a:extLst>
            </p:cNvPr>
            <p:cNvSpPr/>
            <p:nvPr/>
          </p:nvSpPr>
          <p:spPr>
            <a:xfrm rot="8716295">
              <a:off x="1481073" y="87835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1" name="Forme libre : forme 2090">
              <a:extLst>
                <a:ext uri="{FF2B5EF4-FFF2-40B4-BE49-F238E27FC236}">
                  <a16:creationId xmlns:a16="http://schemas.microsoft.com/office/drawing/2014/main" id="{02F0F7EE-BE61-484C-A6CE-1B15380B21EA}"/>
                </a:ext>
              </a:extLst>
            </p:cNvPr>
            <p:cNvSpPr/>
            <p:nvPr/>
          </p:nvSpPr>
          <p:spPr>
            <a:xfrm rot="8716295">
              <a:off x="1792228" y="4987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2" name="Forme libre : forme 2091">
              <a:extLst>
                <a:ext uri="{FF2B5EF4-FFF2-40B4-BE49-F238E27FC236}">
                  <a16:creationId xmlns:a16="http://schemas.microsoft.com/office/drawing/2014/main" id="{04EB967F-CD6D-4883-B745-DF5C302A9EEF}"/>
                </a:ext>
              </a:extLst>
            </p:cNvPr>
            <p:cNvSpPr/>
            <p:nvPr/>
          </p:nvSpPr>
          <p:spPr>
            <a:xfrm rot="8716295">
              <a:off x="1881620" y="5279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3" name="Forme libre : forme 2092">
              <a:extLst>
                <a:ext uri="{FF2B5EF4-FFF2-40B4-BE49-F238E27FC236}">
                  <a16:creationId xmlns:a16="http://schemas.microsoft.com/office/drawing/2014/main" id="{4D2C6D5A-0FA7-419F-B901-693A0643042F}"/>
                </a:ext>
              </a:extLst>
            </p:cNvPr>
            <p:cNvSpPr/>
            <p:nvPr/>
          </p:nvSpPr>
          <p:spPr>
            <a:xfrm rot="8716295">
              <a:off x="1679994" y="58724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4" name="Forme libre : forme 2093">
              <a:extLst>
                <a:ext uri="{FF2B5EF4-FFF2-40B4-BE49-F238E27FC236}">
                  <a16:creationId xmlns:a16="http://schemas.microsoft.com/office/drawing/2014/main" id="{23712BD0-82A2-4AF5-8B6D-BB8511641A83}"/>
                </a:ext>
              </a:extLst>
            </p:cNvPr>
            <p:cNvSpPr/>
            <p:nvPr/>
          </p:nvSpPr>
          <p:spPr>
            <a:xfrm rot="8716295">
              <a:off x="1555092" y="37857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5" name="Forme libre : forme 2094">
              <a:extLst>
                <a:ext uri="{FF2B5EF4-FFF2-40B4-BE49-F238E27FC236}">
                  <a16:creationId xmlns:a16="http://schemas.microsoft.com/office/drawing/2014/main" id="{44B373CD-4E19-4D4C-BF54-C82742B561B2}"/>
                </a:ext>
              </a:extLst>
            </p:cNvPr>
            <p:cNvSpPr/>
            <p:nvPr/>
          </p:nvSpPr>
          <p:spPr>
            <a:xfrm rot="8716295">
              <a:off x="1770172" y="62819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6" name="Forme libre : forme 2095">
              <a:extLst>
                <a:ext uri="{FF2B5EF4-FFF2-40B4-BE49-F238E27FC236}">
                  <a16:creationId xmlns:a16="http://schemas.microsoft.com/office/drawing/2014/main" id="{E3E13DED-9A91-4F99-8478-572CA3CC5153}"/>
                </a:ext>
              </a:extLst>
            </p:cNvPr>
            <p:cNvSpPr/>
            <p:nvPr/>
          </p:nvSpPr>
          <p:spPr>
            <a:xfrm rot="8716295">
              <a:off x="1528721" y="47859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7" name="Forme libre : forme 2096">
              <a:extLst>
                <a:ext uri="{FF2B5EF4-FFF2-40B4-BE49-F238E27FC236}">
                  <a16:creationId xmlns:a16="http://schemas.microsoft.com/office/drawing/2014/main" id="{42F07E9E-D9BC-4C4E-9145-14F39EEA65C6}"/>
                </a:ext>
              </a:extLst>
            </p:cNvPr>
            <p:cNvSpPr/>
            <p:nvPr/>
          </p:nvSpPr>
          <p:spPr>
            <a:xfrm rot="7484129">
              <a:off x="1875103" y="8195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8" name="Forme libre : forme 2097">
              <a:extLst>
                <a:ext uri="{FF2B5EF4-FFF2-40B4-BE49-F238E27FC236}">
                  <a16:creationId xmlns:a16="http://schemas.microsoft.com/office/drawing/2014/main" id="{8AE5C53D-B782-4A26-9FAB-5622E2FBCAB9}"/>
                </a:ext>
              </a:extLst>
            </p:cNvPr>
            <p:cNvSpPr/>
            <p:nvPr/>
          </p:nvSpPr>
          <p:spPr>
            <a:xfrm rot="13089394">
              <a:off x="1979923" y="7860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9" name="Forme libre : forme 2098">
              <a:extLst>
                <a:ext uri="{FF2B5EF4-FFF2-40B4-BE49-F238E27FC236}">
                  <a16:creationId xmlns:a16="http://schemas.microsoft.com/office/drawing/2014/main" id="{4A6DE30F-26F9-49C8-B709-E349C3186130}"/>
                </a:ext>
              </a:extLst>
            </p:cNvPr>
            <p:cNvSpPr/>
            <p:nvPr/>
          </p:nvSpPr>
          <p:spPr>
            <a:xfrm rot="8716295">
              <a:off x="2165508" y="5944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0" name="Forme libre : forme 2099">
              <a:extLst>
                <a:ext uri="{FF2B5EF4-FFF2-40B4-BE49-F238E27FC236}">
                  <a16:creationId xmlns:a16="http://schemas.microsoft.com/office/drawing/2014/main" id="{2DDEFD81-8A46-4059-99D7-4B2265487E80}"/>
                </a:ext>
              </a:extLst>
            </p:cNvPr>
            <p:cNvSpPr/>
            <p:nvPr/>
          </p:nvSpPr>
          <p:spPr>
            <a:xfrm rot="8716295">
              <a:off x="2113703" y="4908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1" name="Forme libre : forme 2100">
              <a:extLst>
                <a:ext uri="{FF2B5EF4-FFF2-40B4-BE49-F238E27FC236}">
                  <a16:creationId xmlns:a16="http://schemas.microsoft.com/office/drawing/2014/main" id="{A3EE798C-0AA5-4252-A892-7301ED50370F}"/>
                </a:ext>
              </a:extLst>
            </p:cNvPr>
            <p:cNvSpPr/>
            <p:nvPr/>
          </p:nvSpPr>
          <p:spPr>
            <a:xfrm rot="8716295">
              <a:off x="1870457" y="5210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2" name="Forme libre : forme 2101">
              <a:extLst>
                <a:ext uri="{FF2B5EF4-FFF2-40B4-BE49-F238E27FC236}">
                  <a16:creationId xmlns:a16="http://schemas.microsoft.com/office/drawing/2014/main" id="{149F02FB-1B6D-4EB4-825D-D9F836CD0FC6}"/>
                </a:ext>
              </a:extLst>
            </p:cNvPr>
            <p:cNvSpPr/>
            <p:nvPr/>
          </p:nvSpPr>
          <p:spPr>
            <a:xfrm rot="8716295">
              <a:off x="2047909" y="3617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3" name="Forme libre : forme 2102">
              <a:extLst>
                <a:ext uri="{FF2B5EF4-FFF2-40B4-BE49-F238E27FC236}">
                  <a16:creationId xmlns:a16="http://schemas.microsoft.com/office/drawing/2014/main" id="{5476C925-82E1-422B-99D4-C56F679EC46B}"/>
                </a:ext>
              </a:extLst>
            </p:cNvPr>
            <p:cNvSpPr/>
            <p:nvPr/>
          </p:nvSpPr>
          <p:spPr>
            <a:xfrm rot="8716295">
              <a:off x="1280459" y="8544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4" name="Forme libre : forme 2103">
              <a:extLst>
                <a:ext uri="{FF2B5EF4-FFF2-40B4-BE49-F238E27FC236}">
                  <a16:creationId xmlns:a16="http://schemas.microsoft.com/office/drawing/2014/main" id="{BF329EDF-F1EE-4568-9642-732B3612E081}"/>
                </a:ext>
              </a:extLst>
            </p:cNvPr>
            <p:cNvSpPr/>
            <p:nvPr/>
          </p:nvSpPr>
          <p:spPr>
            <a:xfrm rot="8716295">
              <a:off x="1369851" y="11468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5" name="Forme libre : forme 2104">
              <a:extLst>
                <a:ext uri="{FF2B5EF4-FFF2-40B4-BE49-F238E27FC236}">
                  <a16:creationId xmlns:a16="http://schemas.microsoft.com/office/drawing/2014/main" id="{60755DB7-27FB-456F-8DE6-F358D789D48F}"/>
                </a:ext>
              </a:extLst>
            </p:cNvPr>
            <p:cNvSpPr/>
            <p:nvPr/>
          </p:nvSpPr>
          <p:spPr>
            <a:xfrm rot="8716295">
              <a:off x="1325001" y="2840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6" name="Forme libre : forme 2105">
              <a:extLst>
                <a:ext uri="{FF2B5EF4-FFF2-40B4-BE49-F238E27FC236}">
                  <a16:creationId xmlns:a16="http://schemas.microsoft.com/office/drawing/2014/main" id="{8606756D-A6B7-4495-AF27-29A2389343F7}"/>
                </a:ext>
              </a:extLst>
            </p:cNvPr>
            <p:cNvSpPr/>
            <p:nvPr/>
          </p:nvSpPr>
          <p:spPr>
            <a:xfrm rot="8716295">
              <a:off x="1168225" y="17398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7" name="Forme libre : forme 2106">
              <a:extLst>
                <a:ext uri="{FF2B5EF4-FFF2-40B4-BE49-F238E27FC236}">
                  <a16:creationId xmlns:a16="http://schemas.microsoft.com/office/drawing/2014/main" id="{D39FAC73-C527-4852-8A8F-C2335C9AC7B6}"/>
                </a:ext>
              </a:extLst>
            </p:cNvPr>
            <p:cNvSpPr/>
            <p:nvPr/>
          </p:nvSpPr>
          <p:spPr>
            <a:xfrm rot="8716295">
              <a:off x="1045449" y="-13548"/>
              <a:ext cx="203847" cy="172572"/>
            </a:xfrm>
            <a:custGeom>
              <a:avLst/>
              <a:gdLst>
                <a:gd name="connsiteX0" fmla="*/ 98725 w 203847"/>
                <a:gd name="connsiteY0" fmla="*/ 172572 h 172572"/>
                <a:gd name="connsiteX1" fmla="*/ 65988 w 203847"/>
                <a:gd name="connsiteY1" fmla="*/ 149880 h 172572"/>
                <a:gd name="connsiteX2" fmla="*/ 47847 w 203847"/>
                <a:gd name="connsiteY2" fmla="*/ 116129 h 172572"/>
                <a:gd name="connsiteX3" fmla="*/ 69777 w 203847"/>
                <a:gd name="connsiteY3" fmla="*/ 55323 h 172572"/>
                <a:gd name="connsiteX4" fmla="*/ 0 w 203847"/>
                <a:gd name="connsiteY4" fmla="*/ 55323 h 172572"/>
                <a:gd name="connsiteX5" fmla="*/ 0 w 203847"/>
                <a:gd name="connsiteY5" fmla="*/ 0 h 172572"/>
                <a:gd name="connsiteX6" fmla="*/ 203847 w 203847"/>
                <a:gd name="connsiteY6" fmla="*/ 0 h 172572"/>
                <a:gd name="connsiteX7" fmla="*/ 203847 w 203847"/>
                <a:gd name="connsiteY7" fmla="*/ 55323 h 172572"/>
                <a:gd name="connsiteX8" fmla="*/ 139055 w 203847"/>
                <a:gd name="connsiteY8" fmla="*/ 55323 h 17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72572">
                  <a:moveTo>
                    <a:pt x="98725" y="172572"/>
                  </a:moveTo>
                  <a:lnTo>
                    <a:pt x="65988" y="149880"/>
                  </a:ln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8" name="Forme libre : forme 2107">
              <a:extLst>
                <a:ext uri="{FF2B5EF4-FFF2-40B4-BE49-F238E27FC236}">
                  <a16:creationId xmlns:a16="http://schemas.microsoft.com/office/drawing/2014/main" id="{01DFB6D5-6838-4BAE-A3F7-6EE5905F7587}"/>
                </a:ext>
              </a:extLst>
            </p:cNvPr>
            <p:cNvSpPr/>
            <p:nvPr/>
          </p:nvSpPr>
          <p:spPr>
            <a:xfrm rot="8716295">
              <a:off x="1049608" y="-107301"/>
              <a:ext cx="290643" cy="275223"/>
            </a:xfrm>
            <a:custGeom>
              <a:avLst/>
              <a:gdLst>
                <a:gd name="connsiteX0" fmla="*/ 79172 w 290643"/>
                <a:gd name="connsiteY0" fmla="*/ 128638 h 275223"/>
                <a:gd name="connsiteX1" fmla="*/ 0 w 290643"/>
                <a:gd name="connsiteY1" fmla="*/ 73758 h 275223"/>
                <a:gd name="connsiteX2" fmla="*/ 0 w 290643"/>
                <a:gd name="connsiteY2" fmla="*/ 40596 h 275223"/>
                <a:gd name="connsiteX3" fmla="*/ 78250 w 290643"/>
                <a:gd name="connsiteY3" fmla="*/ 0 h 275223"/>
                <a:gd name="connsiteX4" fmla="*/ 290643 w 290643"/>
                <a:gd name="connsiteY4" fmla="*/ 275223 h 275223"/>
                <a:gd name="connsiteX5" fmla="*/ 278016 w 290643"/>
                <a:gd name="connsiteY5" fmla="*/ 266470 h 275223"/>
                <a:gd name="connsiteX6" fmla="*/ 289467 w 290643"/>
                <a:gd name="connsiteY6" fmla="*/ 261815 h 275223"/>
                <a:gd name="connsiteX7" fmla="*/ 290643 w 290643"/>
                <a:gd name="connsiteY7" fmla="*/ 269463 h 27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0643" h="275223">
                  <a:moveTo>
                    <a:pt x="79172" y="128638"/>
                  </a:moveTo>
                  <a:lnTo>
                    <a:pt x="0" y="73758"/>
                  </a:lnTo>
                  <a:lnTo>
                    <a:pt x="0" y="40596"/>
                  </a:lnTo>
                  <a:lnTo>
                    <a:pt x="78250" y="0"/>
                  </a:lnTo>
                  <a:close/>
                  <a:moveTo>
                    <a:pt x="290643" y="275223"/>
                  </a:moveTo>
                  <a:lnTo>
                    <a:pt x="278016" y="266470"/>
                  </a:lnTo>
                  <a:lnTo>
                    <a:pt x="289467" y="261815"/>
                  </a:lnTo>
                  <a:cubicBezTo>
                    <a:pt x="290055" y="264168"/>
                    <a:pt x="290643" y="267110"/>
                    <a:pt x="290643" y="2694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9" name="Forme libre : forme 2108">
              <a:extLst>
                <a:ext uri="{FF2B5EF4-FFF2-40B4-BE49-F238E27FC236}">
                  <a16:creationId xmlns:a16="http://schemas.microsoft.com/office/drawing/2014/main" id="{40068CFA-826F-4747-847E-A7A0590789FF}"/>
                </a:ext>
              </a:extLst>
            </p:cNvPr>
            <p:cNvSpPr/>
            <p:nvPr/>
          </p:nvSpPr>
          <p:spPr>
            <a:xfrm rot="8716295">
              <a:off x="1258403" y="21493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0" name="Forme libre : forme 2109">
              <a:extLst>
                <a:ext uri="{FF2B5EF4-FFF2-40B4-BE49-F238E27FC236}">
                  <a16:creationId xmlns:a16="http://schemas.microsoft.com/office/drawing/2014/main" id="{186C0547-DD23-448F-B6C3-1554CF0BEABF}"/>
                </a:ext>
              </a:extLst>
            </p:cNvPr>
            <p:cNvSpPr/>
            <p:nvPr/>
          </p:nvSpPr>
          <p:spPr>
            <a:xfrm rot="8716295">
              <a:off x="1604517" y="-50002"/>
              <a:ext cx="142167" cy="106747"/>
            </a:xfrm>
            <a:custGeom>
              <a:avLst/>
              <a:gdLst>
                <a:gd name="connsiteX0" fmla="*/ 142167 w 142167"/>
                <a:gd name="connsiteY0" fmla="*/ 106747 h 106747"/>
                <a:gd name="connsiteX1" fmla="*/ 79942 w 142167"/>
                <a:gd name="connsiteY1" fmla="*/ 63615 h 106747"/>
                <a:gd name="connsiteX2" fmla="*/ 74103 w 142167"/>
                <a:gd name="connsiteY2" fmla="*/ 53597 h 106747"/>
                <a:gd name="connsiteX3" fmla="*/ 60604 w 142167"/>
                <a:gd name="connsiteY3" fmla="*/ 50123 h 106747"/>
                <a:gd name="connsiteX4" fmla="*/ 60478 w 142167"/>
                <a:gd name="connsiteY4" fmla="*/ 50123 h 106747"/>
                <a:gd name="connsiteX5" fmla="*/ 0 w 142167"/>
                <a:gd name="connsiteY5" fmla="*/ 8201 h 106747"/>
                <a:gd name="connsiteX6" fmla="*/ 0 w 142167"/>
                <a:gd name="connsiteY6" fmla="*/ 0 h 106747"/>
                <a:gd name="connsiteX7" fmla="*/ 85209 w 142167"/>
                <a:gd name="connsiteY7" fmla="*/ 0 h 106747"/>
                <a:gd name="connsiteX8" fmla="*/ 142167 w 142167"/>
                <a:gd name="connsiteY8" fmla="*/ 50123 h 106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06747">
                  <a:moveTo>
                    <a:pt x="142167" y="106747"/>
                  </a:moveTo>
                  <a:lnTo>
                    <a:pt x="79942" y="63615"/>
                  </a:lnTo>
                  <a:lnTo>
                    <a:pt x="74103" y="53597"/>
                  </a:lnTo>
                  <a:cubicBezTo>
                    <a:pt x="70400" y="50806"/>
                    <a:pt x="65616" y="49439"/>
                    <a:pt x="60604" y="50123"/>
                  </a:cubicBezTo>
                  <a:lnTo>
                    <a:pt x="60478" y="50123"/>
                  </a:lnTo>
                  <a:lnTo>
                    <a:pt x="0" y="8201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1" name="Forme libre : forme 2110">
              <a:extLst>
                <a:ext uri="{FF2B5EF4-FFF2-40B4-BE49-F238E27FC236}">
                  <a16:creationId xmlns:a16="http://schemas.microsoft.com/office/drawing/2014/main" id="{4E98298E-B55A-44CD-A45A-1C113F4E2341}"/>
                </a:ext>
              </a:extLst>
            </p:cNvPr>
            <p:cNvSpPr/>
            <p:nvPr/>
          </p:nvSpPr>
          <p:spPr>
            <a:xfrm rot="8716295">
              <a:off x="1699771" y="-2013"/>
              <a:ext cx="260639" cy="104392"/>
            </a:xfrm>
            <a:custGeom>
              <a:avLst/>
              <a:gdLst>
                <a:gd name="connsiteX0" fmla="*/ 117530 w 260639"/>
                <a:gd name="connsiteY0" fmla="*/ 104392 h 104392"/>
                <a:gd name="connsiteX1" fmla="*/ 51490 w 260639"/>
                <a:gd name="connsiteY1" fmla="*/ 58614 h 104392"/>
                <a:gd name="connsiteX2" fmla="*/ 51490 w 260639"/>
                <a:gd name="connsiteY2" fmla="*/ 45624 h 104392"/>
                <a:gd name="connsiteX3" fmla="*/ 32748 w 260639"/>
                <a:gd name="connsiteY3" fmla="*/ 45624 h 104392"/>
                <a:gd name="connsiteX4" fmla="*/ 0 w 260639"/>
                <a:gd name="connsiteY4" fmla="*/ 22924 h 104392"/>
                <a:gd name="connsiteX5" fmla="*/ 0 w 260639"/>
                <a:gd name="connsiteY5" fmla="*/ 1425 h 104392"/>
                <a:gd name="connsiteX6" fmla="*/ 104802 w 260639"/>
                <a:gd name="connsiteY6" fmla="*/ 1425 h 104392"/>
                <a:gd name="connsiteX7" fmla="*/ 104802 w 260639"/>
                <a:gd name="connsiteY7" fmla="*/ 75242 h 104392"/>
                <a:gd name="connsiteX8" fmla="*/ 106169 w 260639"/>
                <a:gd name="connsiteY8" fmla="*/ 75242 h 104392"/>
                <a:gd name="connsiteX9" fmla="*/ 154014 w 260639"/>
                <a:gd name="connsiteY9" fmla="*/ 5981 h 104392"/>
                <a:gd name="connsiteX10" fmla="*/ 185455 w 260639"/>
                <a:gd name="connsiteY10" fmla="*/ 57 h 104392"/>
                <a:gd name="connsiteX11" fmla="*/ 260639 w 260639"/>
                <a:gd name="connsiteY11" fmla="*/ 88456 h 104392"/>
                <a:gd name="connsiteX12" fmla="*/ 260639 w 260639"/>
                <a:gd name="connsiteY12" fmla="*/ 94380 h 104392"/>
                <a:gd name="connsiteX13" fmla="*/ 198669 w 260639"/>
                <a:gd name="connsiteY13" fmla="*/ 98025 h 104392"/>
                <a:gd name="connsiteX14" fmla="*/ 198669 w 260639"/>
                <a:gd name="connsiteY14" fmla="*/ 81621 h 104392"/>
                <a:gd name="connsiteX15" fmla="*/ 164950 w 260639"/>
                <a:gd name="connsiteY15" fmla="*/ 40156 h 104392"/>
                <a:gd name="connsiteX16" fmla="*/ 127358 w 260639"/>
                <a:gd name="connsiteY16" fmla="*/ 65616 h 10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0639" h="104392">
                  <a:moveTo>
                    <a:pt x="117530" y="104392"/>
                  </a:moveTo>
                  <a:lnTo>
                    <a:pt x="51490" y="58614"/>
                  </a:lnTo>
                  <a:lnTo>
                    <a:pt x="51490" y="45624"/>
                  </a:lnTo>
                  <a:lnTo>
                    <a:pt x="32748" y="45624"/>
                  </a:lnTo>
                  <a:lnTo>
                    <a:pt x="0" y="229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5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2" name="Forme libre : forme 2111">
              <a:extLst>
                <a:ext uri="{FF2B5EF4-FFF2-40B4-BE49-F238E27FC236}">
                  <a16:creationId xmlns:a16="http://schemas.microsoft.com/office/drawing/2014/main" id="{1686E0BE-E0BC-4E6B-8FCD-21BC30F2B50B}"/>
                </a:ext>
              </a:extLst>
            </p:cNvPr>
            <p:cNvSpPr/>
            <p:nvPr/>
          </p:nvSpPr>
          <p:spPr>
            <a:xfrm rot="8716295">
              <a:off x="1547502" y="-3521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3" name="Forme libre : forme 2112">
              <a:extLst>
                <a:ext uri="{FF2B5EF4-FFF2-40B4-BE49-F238E27FC236}">
                  <a16:creationId xmlns:a16="http://schemas.microsoft.com/office/drawing/2014/main" id="{EA8402F5-9E14-4C1B-86EF-D60D49059A89}"/>
                </a:ext>
              </a:extLst>
            </p:cNvPr>
            <p:cNvSpPr/>
            <p:nvPr/>
          </p:nvSpPr>
          <p:spPr>
            <a:xfrm rot="7484129">
              <a:off x="1652433" y="15613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4" name="Forme libre : forme 2113">
              <a:extLst>
                <a:ext uri="{FF2B5EF4-FFF2-40B4-BE49-F238E27FC236}">
                  <a16:creationId xmlns:a16="http://schemas.microsoft.com/office/drawing/2014/main" id="{BB19AB13-04E1-44CB-8853-DB1D9B8F2135}"/>
                </a:ext>
              </a:extLst>
            </p:cNvPr>
            <p:cNvSpPr/>
            <p:nvPr/>
          </p:nvSpPr>
          <p:spPr>
            <a:xfrm rot="13089394">
              <a:off x="1757253" y="12266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5" name="Forme libre : forme 2114">
              <a:extLst>
                <a:ext uri="{FF2B5EF4-FFF2-40B4-BE49-F238E27FC236}">
                  <a16:creationId xmlns:a16="http://schemas.microsoft.com/office/drawing/2014/main" id="{6F466DAE-6800-456B-ACC4-2CBB5549AC79}"/>
                </a:ext>
              </a:extLst>
            </p:cNvPr>
            <p:cNvSpPr/>
            <p:nvPr/>
          </p:nvSpPr>
          <p:spPr>
            <a:xfrm rot="8716295">
              <a:off x="1960606" y="3279"/>
              <a:ext cx="142687" cy="109177"/>
            </a:xfrm>
            <a:custGeom>
              <a:avLst/>
              <a:gdLst>
                <a:gd name="connsiteX0" fmla="*/ 48521 w 142687"/>
                <a:gd name="connsiteY0" fmla="*/ 109177 h 109177"/>
                <a:gd name="connsiteX1" fmla="*/ 0 w 142687"/>
                <a:gd name="connsiteY1" fmla="*/ 75545 h 109177"/>
                <a:gd name="connsiteX2" fmla="*/ 44875 w 142687"/>
                <a:gd name="connsiteY2" fmla="*/ 33320 h 109177"/>
                <a:gd name="connsiteX3" fmla="*/ 109367 w 142687"/>
                <a:gd name="connsiteY3" fmla="*/ 0 h 109177"/>
                <a:gd name="connsiteX4" fmla="*/ 142687 w 142687"/>
                <a:gd name="connsiteY4" fmla="*/ 39770 h 109177"/>
                <a:gd name="connsiteX5" fmla="*/ 111516 w 142687"/>
                <a:gd name="connsiteY5" fmla="*/ 81689 h 109177"/>
                <a:gd name="connsiteX6" fmla="*/ 112053 w 142687"/>
                <a:gd name="connsiteY6" fmla="*/ 81689 h 10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687" h="109177">
                  <a:moveTo>
                    <a:pt x="48521" y="109177"/>
                  </a:moveTo>
                  <a:lnTo>
                    <a:pt x="0" y="75545"/>
                  </a:lnTo>
                  <a:lnTo>
                    <a:pt x="44875" y="33320"/>
                  </a:lnTo>
                  <a:cubicBezTo>
                    <a:pt x="60998" y="14511"/>
                    <a:pt x="84107" y="2687"/>
                    <a:pt x="109367" y="0"/>
                  </a:cubicBezTo>
                  <a:cubicBezTo>
                    <a:pt x="135163" y="0"/>
                    <a:pt x="142687" y="22572"/>
                    <a:pt x="142687" y="39770"/>
                  </a:cubicBezTo>
                  <a:cubicBezTo>
                    <a:pt x="141074" y="58580"/>
                    <a:pt x="128713" y="74165"/>
                    <a:pt x="111516" y="81689"/>
                  </a:cubicBezTo>
                  <a:lnTo>
                    <a:pt x="112053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6" name="Forme libre : forme 2115">
              <a:extLst>
                <a:ext uri="{FF2B5EF4-FFF2-40B4-BE49-F238E27FC236}">
                  <a16:creationId xmlns:a16="http://schemas.microsoft.com/office/drawing/2014/main" id="{9DCB4F7A-3483-4950-AEA2-3FC2A3A37265}"/>
                </a:ext>
              </a:extLst>
            </p:cNvPr>
            <p:cNvSpPr/>
            <p:nvPr/>
          </p:nvSpPr>
          <p:spPr>
            <a:xfrm rot="8716295">
              <a:off x="1076398" y="254697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7" name="Forme libre : forme 2116">
              <a:extLst>
                <a:ext uri="{FF2B5EF4-FFF2-40B4-BE49-F238E27FC236}">
                  <a16:creationId xmlns:a16="http://schemas.microsoft.com/office/drawing/2014/main" id="{414E124C-0029-4898-9792-55D1396F2459}"/>
                </a:ext>
              </a:extLst>
            </p:cNvPr>
            <p:cNvSpPr/>
            <p:nvPr/>
          </p:nvSpPr>
          <p:spPr>
            <a:xfrm rot="8716295">
              <a:off x="1165790" y="257621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8" name="Forme libre : forme 2117">
              <a:extLst>
                <a:ext uri="{FF2B5EF4-FFF2-40B4-BE49-F238E27FC236}">
                  <a16:creationId xmlns:a16="http://schemas.microsoft.com/office/drawing/2014/main" id="{F81BCB93-8702-40B2-9E5E-60A2216BFC6A}"/>
                </a:ext>
              </a:extLst>
            </p:cNvPr>
            <p:cNvSpPr/>
            <p:nvPr/>
          </p:nvSpPr>
          <p:spPr>
            <a:xfrm rot="8716295">
              <a:off x="1120940" y="248993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9" name="Forme libre : forme 2118">
              <a:extLst>
                <a:ext uri="{FF2B5EF4-FFF2-40B4-BE49-F238E27FC236}">
                  <a16:creationId xmlns:a16="http://schemas.microsoft.com/office/drawing/2014/main" id="{90387AAF-8E65-48E6-A7A2-DB1E2DFB9DDB}"/>
                </a:ext>
              </a:extLst>
            </p:cNvPr>
            <p:cNvSpPr/>
            <p:nvPr/>
          </p:nvSpPr>
          <p:spPr>
            <a:xfrm rot="8716295">
              <a:off x="964164" y="26355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0" name="Forme libre : forme 2119">
              <a:extLst>
                <a:ext uri="{FF2B5EF4-FFF2-40B4-BE49-F238E27FC236}">
                  <a16:creationId xmlns:a16="http://schemas.microsoft.com/office/drawing/2014/main" id="{6F5BF8F5-5E17-43C6-8038-8EBDD74B7585}"/>
                </a:ext>
              </a:extLst>
            </p:cNvPr>
            <p:cNvSpPr/>
            <p:nvPr/>
          </p:nvSpPr>
          <p:spPr>
            <a:xfrm rot="8716295">
              <a:off x="839261" y="242684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1" name="Forme libre : forme 2120">
              <a:extLst>
                <a:ext uri="{FF2B5EF4-FFF2-40B4-BE49-F238E27FC236}">
                  <a16:creationId xmlns:a16="http://schemas.microsoft.com/office/drawing/2014/main" id="{8C0ACA57-2A8F-4AAD-A404-075EA92CDFA4}"/>
                </a:ext>
              </a:extLst>
            </p:cNvPr>
            <p:cNvSpPr/>
            <p:nvPr/>
          </p:nvSpPr>
          <p:spPr>
            <a:xfrm rot="8716295">
              <a:off x="827209" y="228806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2" name="Forme libre : forme 2121">
              <a:extLst>
                <a:ext uri="{FF2B5EF4-FFF2-40B4-BE49-F238E27FC236}">
                  <a16:creationId xmlns:a16="http://schemas.microsoft.com/office/drawing/2014/main" id="{C013B905-0051-4D90-A201-5787B7639BF4}"/>
                </a:ext>
              </a:extLst>
            </p:cNvPr>
            <p:cNvSpPr/>
            <p:nvPr/>
          </p:nvSpPr>
          <p:spPr>
            <a:xfrm rot="8716295">
              <a:off x="1054342" y="267647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3" name="Forme libre : forme 2122">
              <a:extLst>
                <a:ext uri="{FF2B5EF4-FFF2-40B4-BE49-F238E27FC236}">
                  <a16:creationId xmlns:a16="http://schemas.microsoft.com/office/drawing/2014/main" id="{8F1BA098-EE89-4D48-A15F-CB3E01C32968}"/>
                </a:ext>
              </a:extLst>
            </p:cNvPr>
            <p:cNvSpPr/>
            <p:nvPr/>
          </p:nvSpPr>
          <p:spPr>
            <a:xfrm rot="8716295">
              <a:off x="1365497" y="229682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4" name="Forme libre : forme 2123">
              <a:extLst>
                <a:ext uri="{FF2B5EF4-FFF2-40B4-BE49-F238E27FC236}">
                  <a16:creationId xmlns:a16="http://schemas.microsoft.com/office/drawing/2014/main" id="{14107977-7495-49D2-8CBC-3985323EDBCB}"/>
                </a:ext>
              </a:extLst>
            </p:cNvPr>
            <p:cNvSpPr/>
            <p:nvPr/>
          </p:nvSpPr>
          <p:spPr>
            <a:xfrm rot="8716295">
              <a:off x="1454889" y="232606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5" name="Forme libre : forme 2124">
              <a:extLst>
                <a:ext uri="{FF2B5EF4-FFF2-40B4-BE49-F238E27FC236}">
                  <a16:creationId xmlns:a16="http://schemas.microsoft.com/office/drawing/2014/main" id="{98C8DCC3-1997-4015-8E64-2DA3E85BA3C9}"/>
                </a:ext>
              </a:extLst>
            </p:cNvPr>
            <p:cNvSpPr/>
            <p:nvPr/>
          </p:nvSpPr>
          <p:spPr>
            <a:xfrm rot="8716295">
              <a:off x="1253263" y="23853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6" name="Forme libre : forme 2125">
              <a:extLst>
                <a:ext uri="{FF2B5EF4-FFF2-40B4-BE49-F238E27FC236}">
                  <a16:creationId xmlns:a16="http://schemas.microsoft.com/office/drawing/2014/main" id="{ED472988-C4F9-49FB-862E-CED2DC1F08EC}"/>
                </a:ext>
              </a:extLst>
            </p:cNvPr>
            <p:cNvSpPr/>
            <p:nvPr/>
          </p:nvSpPr>
          <p:spPr>
            <a:xfrm rot="8716295">
              <a:off x="1128361" y="217669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7" name="Forme libre : forme 2126">
              <a:extLst>
                <a:ext uri="{FF2B5EF4-FFF2-40B4-BE49-F238E27FC236}">
                  <a16:creationId xmlns:a16="http://schemas.microsoft.com/office/drawing/2014/main" id="{97EFC57C-F831-4137-9CEC-BE44BE4717A4}"/>
                </a:ext>
              </a:extLst>
            </p:cNvPr>
            <p:cNvSpPr/>
            <p:nvPr/>
          </p:nvSpPr>
          <p:spPr>
            <a:xfrm rot="8716295">
              <a:off x="1343441" y="242631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8" name="Forme libre : forme 2127">
              <a:extLst>
                <a:ext uri="{FF2B5EF4-FFF2-40B4-BE49-F238E27FC236}">
                  <a16:creationId xmlns:a16="http://schemas.microsoft.com/office/drawing/2014/main" id="{4B620052-605D-48CA-97BF-CFF9CF4DFF66}"/>
                </a:ext>
              </a:extLst>
            </p:cNvPr>
            <p:cNvSpPr/>
            <p:nvPr/>
          </p:nvSpPr>
          <p:spPr>
            <a:xfrm rot="8716295">
              <a:off x="1101990" y="227671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9" name="Forme libre : forme 2128">
              <a:extLst>
                <a:ext uri="{FF2B5EF4-FFF2-40B4-BE49-F238E27FC236}">
                  <a16:creationId xmlns:a16="http://schemas.microsoft.com/office/drawing/2014/main" id="{8C4C7B52-3DF6-47DE-8C0B-9EB4083611A6}"/>
                </a:ext>
              </a:extLst>
            </p:cNvPr>
            <p:cNvSpPr/>
            <p:nvPr/>
          </p:nvSpPr>
          <p:spPr>
            <a:xfrm rot="7484129">
              <a:off x="1448372" y="261767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0" name="Forme libre : forme 2129">
              <a:extLst>
                <a:ext uri="{FF2B5EF4-FFF2-40B4-BE49-F238E27FC236}">
                  <a16:creationId xmlns:a16="http://schemas.microsoft.com/office/drawing/2014/main" id="{2AB34892-B16F-4430-A887-6CE1411F7E19}"/>
                </a:ext>
              </a:extLst>
            </p:cNvPr>
            <p:cNvSpPr/>
            <p:nvPr/>
          </p:nvSpPr>
          <p:spPr>
            <a:xfrm rot="13089394">
              <a:off x="1553192" y="258420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1" name="Forme libre : forme 2130">
              <a:extLst>
                <a:ext uri="{FF2B5EF4-FFF2-40B4-BE49-F238E27FC236}">
                  <a16:creationId xmlns:a16="http://schemas.microsoft.com/office/drawing/2014/main" id="{0F6D3C11-D763-4926-91AB-47832AC0DA05}"/>
                </a:ext>
              </a:extLst>
            </p:cNvPr>
            <p:cNvSpPr/>
            <p:nvPr/>
          </p:nvSpPr>
          <p:spPr>
            <a:xfrm rot="8716295">
              <a:off x="1738777" y="23925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2" name="Forme libre : forme 2131">
              <a:extLst>
                <a:ext uri="{FF2B5EF4-FFF2-40B4-BE49-F238E27FC236}">
                  <a16:creationId xmlns:a16="http://schemas.microsoft.com/office/drawing/2014/main" id="{A93A76E0-518B-4AFD-B8BD-03318ECE2F2F}"/>
                </a:ext>
              </a:extLst>
            </p:cNvPr>
            <p:cNvSpPr/>
            <p:nvPr/>
          </p:nvSpPr>
          <p:spPr>
            <a:xfrm rot="8716295">
              <a:off x="1686972" y="228893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3" name="Forme libre : forme 2132">
              <a:extLst>
                <a:ext uri="{FF2B5EF4-FFF2-40B4-BE49-F238E27FC236}">
                  <a16:creationId xmlns:a16="http://schemas.microsoft.com/office/drawing/2014/main" id="{48F561D4-A24C-46DA-9343-9AE94EDAA695}"/>
                </a:ext>
              </a:extLst>
            </p:cNvPr>
            <p:cNvSpPr/>
            <p:nvPr/>
          </p:nvSpPr>
          <p:spPr>
            <a:xfrm rot="8716295">
              <a:off x="1443726" y="231915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4" name="Forme libre : forme 2133">
              <a:extLst>
                <a:ext uri="{FF2B5EF4-FFF2-40B4-BE49-F238E27FC236}">
                  <a16:creationId xmlns:a16="http://schemas.microsoft.com/office/drawing/2014/main" id="{405DD3A6-28FF-4951-B270-6EC3E4D35ACA}"/>
                </a:ext>
              </a:extLst>
            </p:cNvPr>
            <p:cNvSpPr/>
            <p:nvPr/>
          </p:nvSpPr>
          <p:spPr>
            <a:xfrm rot="8716295">
              <a:off x="1621178" y="21599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5" name="Forme libre : forme 2134">
              <a:extLst>
                <a:ext uri="{FF2B5EF4-FFF2-40B4-BE49-F238E27FC236}">
                  <a16:creationId xmlns:a16="http://schemas.microsoft.com/office/drawing/2014/main" id="{F5308643-F53C-4E01-88E3-C8899D8500A4}"/>
                </a:ext>
              </a:extLst>
            </p:cNvPr>
            <p:cNvSpPr/>
            <p:nvPr/>
          </p:nvSpPr>
          <p:spPr>
            <a:xfrm rot="8716295">
              <a:off x="1299565" y="320667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6" name="Forme libre : forme 2135">
              <a:extLst>
                <a:ext uri="{FF2B5EF4-FFF2-40B4-BE49-F238E27FC236}">
                  <a16:creationId xmlns:a16="http://schemas.microsoft.com/office/drawing/2014/main" id="{D02035B8-4115-4B72-BCBC-2D5DECA663A0}"/>
                </a:ext>
              </a:extLst>
            </p:cNvPr>
            <p:cNvSpPr/>
            <p:nvPr/>
          </p:nvSpPr>
          <p:spPr>
            <a:xfrm rot="8716295">
              <a:off x="1388957" y="323591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7" name="Forme libre : forme 2136">
              <a:extLst>
                <a:ext uri="{FF2B5EF4-FFF2-40B4-BE49-F238E27FC236}">
                  <a16:creationId xmlns:a16="http://schemas.microsoft.com/office/drawing/2014/main" id="{CAB19897-3060-41B2-8A6A-E0541CF22EA7}"/>
                </a:ext>
              </a:extLst>
            </p:cNvPr>
            <p:cNvSpPr/>
            <p:nvPr/>
          </p:nvSpPr>
          <p:spPr>
            <a:xfrm rot="8716295">
              <a:off x="1344107" y="314963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8" name="Forme libre : forme 2137">
              <a:extLst>
                <a:ext uri="{FF2B5EF4-FFF2-40B4-BE49-F238E27FC236}">
                  <a16:creationId xmlns:a16="http://schemas.microsoft.com/office/drawing/2014/main" id="{F64A09B4-7DEB-4702-A647-FF2760487C04}"/>
                </a:ext>
              </a:extLst>
            </p:cNvPr>
            <p:cNvSpPr/>
            <p:nvPr/>
          </p:nvSpPr>
          <p:spPr>
            <a:xfrm rot="8716295">
              <a:off x="1187331" y="329521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9" name="Forme libre : forme 2138">
              <a:extLst>
                <a:ext uri="{FF2B5EF4-FFF2-40B4-BE49-F238E27FC236}">
                  <a16:creationId xmlns:a16="http://schemas.microsoft.com/office/drawing/2014/main" id="{92647C63-BB62-4D18-9ADE-8CD298C1670B}"/>
                </a:ext>
              </a:extLst>
            </p:cNvPr>
            <p:cNvSpPr/>
            <p:nvPr/>
          </p:nvSpPr>
          <p:spPr>
            <a:xfrm rot="8716295">
              <a:off x="1062428" y="308654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0" name="Forme libre : forme 2139">
              <a:extLst>
                <a:ext uri="{FF2B5EF4-FFF2-40B4-BE49-F238E27FC236}">
                  <a16:creationId xmlns:a16="http://schemas.microsoft.com/office/drawing/2014/main" id="{CAB88C70-3A76-4EED-9248-818FE9DD9BFA}"/>
                </a:ext>
              </a:extLst>
            </p:cNvPr>
            <p:cNvSpPr/>
            <p:nvPr/>
          </p:nvSpPr>
          <p:spPr>
            <a:xfrm rot="8716295">
              <a:off x="1050376" y="294776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1" name="Forme libre : forme 2140">
              <a:extLst>
                <a:ext uri="{FF2B5EF4-FFF2-40B4-BE49-F238E27FC236}">
                  <a16:creationId xmlns:a16="http://schemas.microsoft.com/office/drawing/2014/main" id="{757E5A5F-118C-4D2D-A7CB-9D38E498AA18}"/>
                </a:ext>
              </a:extLst>
            </p:cNvPr>
            <p:cNvSpPr/>
            <p:nvPr/>
          </p:nvSpPr>
          <p:spPr>
            <a:xfrm rot="8716295">
              <a:off x="1277509" y="333617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2" name="Forme libre : forme 2141">
              <a:extLst>
                <a:ext uri="{FF2B5EF4-FFF2-40B4-BE49-F238E27FC236}">
                  <a16:creationId xmlns:a16="http://schemas.microsoft.com/office/drawing/2014/main" id="{9CD271A0-DDCA-4CF4-99AF-F1225E7D3CA2}"/>
                </a:ext>
              </a:extLst>
            </p:cNvPr>
            <p:cNvSpPr/>
            <p:nvPr/>
          </p:nvSpPr>
          <p:spPr>
            <a:xfrm rot="8716295">
              <a:off x="1588664" y="295652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3" name="Forme libre : forme 2142">
              <a:extLst>
                <a:ext uri="{FF2B5EF4-FFF2-40B4-BE49-F238E27FC236}">
                  <a16:creationId xmlns:a16="http://schemas.microsoft.com/office/drawing/2014/main" id="{F17E5C04-2914-4166-904F-3412803C328B}"/>
                </a:ext>
              </a:extLst>
            </p:cNvPr>
            <p:cNvSpPr/>
            <p:nvPr/>
          </p:nvSpPr>
          <p:spPr>
            <a:xfrm rot="8716295">
              <a:off x="1678056" y="298576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4" name="Forme libre : forme 2143">
              <a:extLst>
                <a:ext uri="{FF2B5EF4-FFF2-40B4-BE49-F238E27FC236}">
                  <a16:creationId xmlns:a16="http://schemas.microsoft.com/office/drawing/2014/main" id="{06EE81A0-69AF-4FE9-B5FC-828C4F72D8C6}"/>
                </a:ext>
              </a:extLst>
            </p:cNvPr>
            <p:cNvSpPr/>
            <p:nvPr/>
          </p:nvSpPr>
          <p:spPr>
            <a:xfrm rot="8716295">
              <a:off x="1476430" y="304506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5" name="Forme libre : forme 2144">
              <a:extLst>
                <a:ext uri="{FF2B5EF4-FFF2-40B4-BE49-F238E27FC236}">
                  <a16:creationId xmlns:a16="http://schemas.microsoft.com/office/drawing/2014/main" id="{8EAE6F01-A7F9-464C-8EBA-81A188499272}"/>
                </a:ext>
              </a:extLst>
            </p:cNvPr>
            <p:cNvSpPr/>
            <p:nvPr/>
          </p:nvSpPr>
          <p:spPr>
            <a:xfrm rot="8716295">
              <a:off x="1351528" y="283639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6" name="Forme libre : forme 2145">
              <a:extLst>
                <a:ext uri="{FF2B5EF4-FFF2-40B4-BE49-F238E27FC236}">
                  <a16:creationId xmlns:a16="http://schemas.microsoft.com/office/drawing/2014/main" id="{B6351AC7-96AD-47D1-9D79-F320C6E6D6E3}"/>
                </a:ext>
              </a:extLst>
            </p:cNvPr>
            <p:cNvSpPr/>
            <p:nvPr/>
          </p:nvSpPr>
          <p:spPr>
            <a:xfrm rot="8716295">
              <a:off x="1566608" y="308601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7" name="Forme libre : forme 2146">
              <a:extLst>
                <a:ext uri="{FF2B5EF4-FFF2-40B4-BE49-F238E27FC236}">
                  <a16:creationId xmlns:a16="http://schemas.microsoft.com/office/drawing/2014/main" id="{82BC95DB-83FD-4690-8848-41B64D5E034F}"/>
                </a:ext>
              </a:extLst>
            </p:cNvPr>
            <p:cNvSpPr/>
            <p:nvPr/>
          </p:nvSpPr>
          <p:spPr>
            <a:xfrm rot="8716295">
              <a:off x="1325157" y="293641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8" name="Forme libre : forme 2147">
              <a:extLst>
                <a:ext uri="{FF2B5EF4-FFF2-40B4-BE49-F238E27FC236}">
                  <a16:creationId xmlns:a16="http://schemas.microsoft.com/office/drawing/2014/main" id="{19CDF187-E415-4E2D-A559-BA3CE6C90F8E}"/>
                </a:ext>
              </a:extLst>
            </p:cNvPr>
            <p:cNvSpPr/>
            <p:nvPr/>
          </p:nvSpPr>
          <p:spPr>
            <a:xfrm rot="7484129">
              <a:off x="1671539" y="327736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9" name="Forme libre : forme 2148">
              <a:extLst>
                <a:ext uri="{FF2B5EF4-FFF2-40B4-BE49-F238E27FC236}">
                  <a16:creationId xmlns:a16="http://schemas.microsoft.com/office/drawing/2014/main" id="{DDE34510-8FA7-4B53-A035-4965BDBF96B3}"/>
                </a:ext>
              </a:extLst>
            </p:cNvPr>
            <p:cNvSpPr/>
            <p:nvPr/>
          </p:nvSpPr>
          <p:spPr>
            <a:xfrm rot="13089394">
              <a:off x="1776359" y="324390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0" name="Forme libre : forme 2149">
              <a:extLst>
                <a:ext uri="{FF2B5EF4-FFF2-40B4-BE49-F238E27FC236}">
                  <a16:creationId xmlns:a16="http://schemas.microsoft.com/office/drawing/2014/main" id="{4BB6C526-1010-4A1E-9912-BB67A42E4090}"/>
                </a:ext>
              </a:extLst>
            </p:cNvPr>
            <p:cNvSpPr/>
            <p:nvPr/>
          </p:nvSpPr>
          <p:spPr>
            <a:xfrm rot="8716295">
              <a:off x="1961944" y="305222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1" name="Forme libre : forme 2150">
              <a:extLst>
                <a:ext uri="{FF2B5EF4-FFF2-40B4-BE49-F238E27FC236}">
                  <a16:creationId xmlns:a16="http://schemas.microsoft.com/office/drawing/2014/main" id="{F4134A25-BDCE-4B34-AD80-5279EE73B812}"/>
                </a:ext>
              </a:extLst>
            </p:cNvPr>
            <p:cNvSpPr/>
            <p:nvPr/>
          </p:nvSpPr>
          <p:spPr>
            <a:xfrm rot="8716295">
              <a:off x="1910139" y="294862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2" name="Forme libre : forme 2151">
              <a:extLst>
                <a:ext uri="{FF2B5EF4-FFF2-40B4-BE49-F238E27FC236}">
                  <a16:creationId xmlns:a16="http://schemas.microsoft.com/office/drawing/2014/main" id="{B08A59B2-7AD4-4CE7-B6F7-0E9654D5CD55}"/>
                </a:ext>
              </a:extLst>
            </p:cNvPr>
            <p:cNvSpPr/>
            <p:nvPr/>
          </p:nvSpPr>
          <p:spPr>
            <a:xfrm rot="8716295">
              <a:off x="1666893" y="297885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3" name="Forme libre : forme 2152">
              <a:extLst>
                <a:ext uri="{FF2B5EF4-FFF2-40B4-BE49-F238E27FC236}">
                  <a16:creationId xmlns:a16="http://schemas.microsoft.com/office/drawing/2014/main" id="{103CB056-39D3-4816-9465-68CA4D6F7AFD}"/>
                </a:ext>
              </a:extLst>
            </p:cNvPr>
            <p:cNvSpPr/>
            <p:nvPr/>
          </p:nvSpPr>
          <p:spPr>
            <a:xfrm rot="8716295">
              <a:off x="1844345" y="281960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4" name="Forme libre : forme 2153">
              <a:extLst>
                <a:ext uri="{FF2B5EF4-FFF2-40B4-BE49-F238E27FC236}">
                  <a16:creationId xmlns:a16="http://schemas.microsoft.com/office/drawing/2014/main" id="{BB2685A7-9846-429A-B032-E76F8406BAD2}"/>
                </a:ext>
              </a:extLst>
            </p:cNvPr>
            <p:cNvSpPr/>
            <p:nvPr/>
          </p:nvSpPr>
          <p:spPr>
            <a:xfrm rot="8716295">
              <a:off x="2092137" y="5100860"/>
              <a:ext cx="63833" cy="43384"/>
            </a:xfrm>
            <a:custGeom>
              <a:avLst/>
              <a:gdLst>
                <a:gd name="connsiteX0" fmla="*/ 5923 w 63833"/>
                <a:gd name="connsiteY0" fmla="*/ 43384 h 43384"/>
                <a:gd name="connsiteX1" fmla="*/ 0 w 63833"/>
                <a:gd name="connsiteY1" fmla="*/ 35182 h 43384"/>
                <a:gd name="connsiteX2" fmla="*/ 37391 w 63833"/>
                <a:gd name="connsiteY2" fmla="*/ 0 h 43384"/>
                <a:gd name="connsiteX3" fmla="*/ 63833 w 63833"/>
                <a:gd name="connsiteY3" fmla="*/ 18329 h 4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33" h="43384">
                  <a:moveTo>
                    <a:pt x="5923" y="43384"/>
                  </a:moveTo>
                  <a:lnTo>
                    <a:pt x="0" y="35182"/>
                  </a:lnTo>
                  <a:lnTo>
                    <a:pt x="37391" y="0"/>
                  </a:lnTo>
                  <a:lnTo>
                    <a:pt x="63833" y="183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5" name="Forme libre : forme 2154">
              <a:extLst>
                <a:ext uri="{FF2B5EF4-FFF2-40B4-BE49-F238E27FC236}">
                  <a16:creationId xmlns:a16="http://schemas.microsoft.com/office/drawing/2014/main" id="{1551E1ED-BCFB-4644-83F8-51D351159ECB}"/>
                </a:ext>
              </a:extLst>
            </p:cNvPr>
            <p:cNvSpPr/>
            <p:nvPr/>
          </p:nvSpPr>
          <p:spPr>
            <a:xfrm rot="8716295">
              <a:off x="1789040" y="5044339"/>
              <a:ext cx="113322" cy="144291"/>
            </a:xfrm>
            <a:custGeom>
              <a:avLst/>
              <a:gdLst>
                <a:gd name="connsiteX0" fmla="*/ 0 w 113322"/>
                <a:gd name="connsiteY0" fmla="*/ 3741 h 144291"/>
                <a:gd name="connsiteX1" fmla="*/ 0 w 113322"/>
                <a:gd name="connsiteY1" fmla="*/ 0 h 144291"/>
                <a:gd name="connsiteX2" fmla="*/ 5398 w 113322"/>
                <a:gd name="connsiteY2" fmla="*/ 3741 h 144291"/>
                <a:gd name="connsiteX3" fmla="*/ 90709 w 113322"/>
                <a:gd name="connsiteY3" fmla="*/ 144291 h 144291"/>
                <a:gd name="connsiteX4" fmla="*/ 47847 w 113322"/>
                <a:gd name="connsiteY4" fmla="*/ 64547 h 144291"/>
                <a:gd name="connsiteX5" fmla="*/ 56901 w 113322"/>
                <a:gd name="connsiteY5" fmla="*/ 39441 h 144291"/>
                <a:gd name="connsiteX6" fmla="*/ 113322 w 113322"/>
                <a:gd name="connsiteY6" fmla="*/ 78551 h 14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322" h="144291">
                  <a:moveTo>
                    <a:pt x="0" y="3741"/>
                  </a:moveTo>
                  <a:lnTo>
                    <a:pt x="0" y="0"/>
                  </a:lnTo>
                  <a:lnTo>
                    <a:pt x="5398" y="3741"/>
                  </a:lnTo>
                  <a:close/>
                  <a:moveTo>
                    <a:pt x="90709" y="144291"/>
                  </a:moveTo>
                  <a:lnTo>
                    <a:pt x="47847" y="64547"/>
                  </a:lnTo>
                  <a:lnTo>
                    <a:pt x="56901" y="39441"/>
                  </a:lnTo>
                  <a:lnTo>
                    <a:pt x="113322" y="785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6" name="Forme libre : forme 2155">
              <a:extLst>
                <a:ext uri="{FF2B5EF4-FFF2-40B4-BE49-F238E27FC236}">
                  <a16:creationId xmlns:a16="http://schemas.microsoft.com/office/drawing/2014/main" id="{225E9856-4565-4211-849D-72975628AB50}"/>
                </a:ext>
              </a:extLst>
            </p:cNvPr>
            <p:cNvSpPr/>
            <p:nvPr/>
          </p:nvSpPr>
          <p:spPr>
            <a:xfrm rot="8716295">
              <a:off x="1701335" y="4927006"/>
              <a:ext cx="290643" cy="318535"/>
            </a:xfrm>
            <a:custGeom>
              <a:avLst/>
              <a:gdLst>
                <a:gd name="connsiteX0" fmla="*/ 25298 w 290643"/>
                <a:gd name="connsiteY0" fmla="*/ 288944 h 318535"/>
                <a:gd name="connsiteX1" fmla="*/ 0 w 290643"/>
                <a:gd name="connsiteY1" fmla="*/ 187748 h 318535"/>
                <a:gd name="connsiteX2" fmla="*/ 0 w 290643"/>
                <a:gd name="connsiteY2" fmla="*/ 8302 h 318535"/>
                <a:gd name="connsiteX3" fmla="*/ 16003 w 290643"/>
                <a:gd name="connsiteY3" fmla="*/ 0 h 318535"/>
                <a:gd name="connsiteX4" fmla="*/ 78793 w 290643"/>
                <a:gd name="connsiteY4" fmla="*/ 43524 h 318535"/>
                <a:gd name="connsiteX5" fmla="*/ 79427 w 290643"/>
                <a:gd name="connsiteY5" fmla="*/ 131855 h 318535"/>
                <a:gd name="connsiteX6" fmla="*/ 93547 w 290643"/>
                <a:gd name="connsiteY6" fmla="*/ 229521 h 318535"/>
                <a:gd name="connsiteX7" fmla="*/ 164149 w 290643"/>
                <a:gd name="connsiteY7" fmla="*/ 268352 h 318535"/>
                <a:gd name="connsiteX8" fmla="*/ 217100 w 290643"/>
                <a:gd name="connsiteY8" fmla="*/ 258938 h 318535"/>
                <a:gd name="connsiteX9" fmla="*/ 289467 w 290643"/>
                <a:gd name="connsiteY9" fmla="*/ 229521 h 318535"/>
                <a:gd name="connsiteX10" fmla="*/ 290643 w 290643"/>
                <a:gd name="connsiteY10" fmla="*/ 237169 h 318535"/>
                <a:gd name="connsiteX11" fmla="*/ 290643 w 290643"/>
                <a:gd name="connsiteY11" fmla="*/ 243052 h 318535"/>
                <a:gd name="connsiteX12" fmla="*/ 97665 w 290643"/>
                <a:gd name="connsiteY12" fmla="*/ 318361 h 318535"/>
                <a:gd name="connsiteX13" fmla="*/ 25298 w 290643"/>
                <a:gd name="connsiteY13" fmla="*/ 288944 h 31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0643" h="318535">
                  <a:moveTo>
                    <a:pt x="25298" y="288944"/>
                  </a:moveTo>
                  <a:cubicBezTo>
                    <a:pt x="5295" y="269528"/>
                    <a:pt x="0" y="235992"/>
                    <a:pt x="0" y="187748"/>
                  </a:cubicBezTo>
                  <a:lnTo>
                    <a:pt x="0" y="8302"/>
                  </a:lnTo>
                  <a:lnTo>
                    <a:pt x="16003" y="0"/>
                  </a:lnTo>
                  <a:lnTo>
                    <a:pt x="78793" y="43524"/>
                  </a:lnTo>
                  <a:lnTo>
                    <a:pt x="79427" y="131855"/>
                  </a:lnTo>
                  <a:cubicBezTo>
                    <a:pt x="77662" y="164803"/>
                    <a:pt x="82957" y="198338"/>
                    <a:pt x="93547" y="229521"/>
                  </a:cubicBezTo>
                  <a:cubicBezTo>
                    <a:pt x="102961" y="255408"/>
                    <a:pt x="127083" y="268352"/>
                    <a:pt x="164149" y="268352"/>
                  </a:cubicBezTo>
                  <a:cubicBezTo>
                    <a:pt x="182387" y="267763"/>
                    <a:pt x="200038" y="264233"/>
                    <a:pt x="217100" y="258938"/>
                  </a:cubicBezTo>
                  <a:cubicBezTo>
                    <a:pt x="241810" y="251290"/>
                    <a:pt x="265933" y="241288"/>
                    <a:pt x="289467" y="229521"/>
                  </a:cubicBezTo>
                  <a:cubicBezTo>
                    <a:pt x="290055" y="231874"/>
                    <a:pt x="290643" y="234816"/>
                    <a:pt x="290643" y="237169"/>
                  </a:cubicBezTo>
                  <a:lnTo>
                    <a:pt x="290643" y="243052"/>
                  </a:lnTo>
                  <a:cubicBezTo>
                    <a:pt x="228278" y="296592"/>
                    <a:pt x="146498" y="315419"/>
                    <a:pt x="97665" y="318361"/>
                  </a:cubicBezTo>
                  <a:cubicBezTo>
                    <a:pt x="70602" y="320126"/>
                    <a:pt x="44126" y="308359"/>
                    <a:pt x="25298" y="2889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7" name="Forme libre : forme 2156">
              <a:extLst>
                <a:ext uri="{FF2B5EF4-FFF2-40B4-BE49-F238E27FC236}">
                  <a16:creationId xmlns:a16="http://schemas.microsoft.com/office/drawing/2014/main" id="{0F4D380E-862F-4707-A19B-1E97A2112DC2}"/>
                </a:ext>
              </a:extLst>
            </p:cNvPr>
            <p:cNvSpPr/>
            <p:nvPr/>
          </p:nvSpPr>
          <p:spPr>
            <a:xfrm rot="8716295">
              <a:off x="2251190" y="4935850"/>
              <a:ext cx="142167" cy="232388"/>
            </a:xfrm>
            <a:custGeom>
              <a:avLst/>
              <a:gdLst>
                <a:gd name="connsiteX0" fmla="*/ 81108 w 142167"/>
                <a:gd name="connsiteY0" fmla="*/ 232388 h 232388"/>
                <a:gd name="connsiteX1" fmla="*/ 81108 w 142167"/>
                <a:gd name="connsiteY1" fmla="*/ 69716 h 232388"/>
                <a:gd name="connsiteX2" fmla="*/ 81108 w 142167"/>
                <a:gd name="connsiteY2" fmla="*/ 65616 h 232388"/>
                <a:gd name="connsiteX3" fmla="*/ 60604 w 142167"/>
                <a:gd name="connsiteY3" fmla="*/ 50123 h 232388"/>
                <a:gd name="connsiteX4" fmla="*/ 0 w 142167"/>
                <a:gd name="connsiteY4" fmla="*/ 50123 h 232388"/>
                <a:gd name="connsiteX5" fmla="*/ 0 w 142167"/>
                <a:gd name="connsiteY5" fmla="*/ 0 h 232388"/>
                <a:gd name="connsiteX6" fmla="*/ 63990 w 142167"/>
                <a:gd name="connsiteY6" fmla="*/ 0 h 232388"/>
                <a:gd name="connsiteX7" fmla="*/ 142167 w 142167"/>
                <a:gd name="connsiteY7" fmla="*/ 54190 h 232388"/>
                <a:gd name="connsiteX8" fmla="*/ 142167 w 142167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32388">
                  <a:moveTo>
                    <a:pt x="81108" y="232388"/>
                  </a:moveTo>
                  <a:lnTo>
                    <a:pt x="81108" y="69716"/>
                  </a:lnTo>
                  <a:cubicBezTo>
                    <a:pt x="81108" y="68350"/>
                    <a:pt x="81108" y="66983"/>
                    <a:pt x="81108" y="65616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63990" y="0"/>
                  </a:lnTo>
                  <a:lnTo>
                    <a:pt x="142167" y="54190"/>
                  </a:lnTo>
                  <a:lnTo>
                    <a:pt x="142167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8" name="Forme libre : forme 2157">
              <a:extLst>
                <a:ext uri="{FF2B5EF4-FFF2-40B4-BE49-F238E27FC236}">
                  <a16:creationId xmlns:a16="http://schemas.microsoft.com/office/drawing/2014/main" id="{87F138DF-A215-4254-ACAA-04DDE52CD8B6}"/>
                </a:ext>
              </a:extLst>
            </p:cNvPr>
            <p:cNvSpPr/>
            <p:nvPr/>
          </p:nvSpPr>
          <p:spPr>
            <a:xfrm rot="8716295">
              <a:off x="2456859" y="4924575"/>
              <a:ext cx="131246" cy="253348"/>
            </a:xfrm>
            <a:custGeom>
              <a:avLst/>
              <a:gdLst>
                <a:gd name="connsiteX0" fmla="*/ 51490 w 131246"/>
                <a:gd name="connsiteY0" fmla="*/ 253348 h 253348"/>
                <a:gd name="connsiteX1" fmla="*/ 51489 w 131246"/>
                <a:gd name="connsiteY1" fmla="*/ 44199 h 253348"/>
                <a:gd name="connsiteX2" fmla="*/ 0 w 131246"/>
                <a:gd name="connsiteY2" fmla="*/ 44199 h 253348"/>
                <a:gd name="connsiteX3" fmla="*/ 0 w 131246"/>
                <a:gd name="connsiteY3" fmla="*/ 0 h 253348"/>
                <a:gd name="connsiteX4" fmla="*/ 44807 w 131246"/>
                <a:gd name="connsiteY4" fmla="*/ 0 h 253348"/>
                <a:gd name="connsiteX5" fmla="*/ 104802 w 131246"/>
                <a:gd name="connsiteY5" fmla="*/ 41587 h 253348"/>
                <a:gd name="connsiteX6" fmla="*/ 104802 w 131246"/>
                <a:gd name="connsiteY6" fmla="*/ 73817 h 253348"/>
                <a:gd name="connsiteX7" fmla="*/ 106169 w 131246"/>
                <a:gd name="connsiteY7" fmla="*/ 73817 h 253348"/>
                <a:gd name="connsiteX8" fmla="*/ 115569 w 131246"/>
                <a:gd name="connsiteY8" fmla="*/ 49050 h 253348"/>
                <a:gd name="connsiteX9" fmla="*/ 131246 w 131246"/>
                <a:gd name="connsiteY9" fmla="*/ 59916 h 253348"/>
                <a:gd name="connsiteX10" fmla="*/ 127358 w 131246"/>
                <a:gd name="connsiteY10" fmla="*/ 64191 h 253348"/>
                <a:gd name="connsiteX11" fmla="*/ 111638 w 131246"/>
                <a:gd name="connsiteY11" fmla="*/ 126218 h 253348"/>
                <a:gd name="connsiteX12" fmla="*/ 111638 w 131246"/>
                <a:gd name="connsiteY12" fmla="*/ 212339 h 25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46" h="253348">
                  <a:moveTo>
                    <a:pt x="51490" y="253348"/>
                  </a:moveTo>
                  <a:lnTo>
                    <a:pt x="51489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44807" y="0"/>
                  </a:lnTo>
                  <a:lnTo>
                    <a:pt x="104802" y="41587"/>
                  </a:lnTo>
                  <a:lnTo>
                    <a:pt x="104802" y="73817"/>
                  </a:lnTo>
                  <a:lnTo>
                    <a:pt x="106169" y="73817"/>
                  </a:lnTo>
                  <a:lnTo>
                    <a:pt x="115569" y="49050"/>
                  </a:lnTo>
                  <a:lnTo>
                    <a:pt x="131246" y="59916"/>
                  </a:lnTo>
                  <a:lnTo>
                    <a:pt x="127358" y="64191"/>
                  </a:lnTo>
                  <a:cubicBezTo>
                    <a:pt x="117675" y="79968"/>
                    <a:pt x="111638" y="101840"/>
                    <a:pt x="111638" y="126218"/>
                  </a:cubicBezTo>
                  <a:lnTo>
                    <a:pt x="111638" y="2123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9" name="Forme libre : forme 2158">
              <a:extLst>
                <a:ext uri="{FF2B5EF4-FFF2-40B4-BE49-F238E27FC236}">
                  <a16:creationId xmlns:a16="http://schemas.microsoft.com/office/drawing/2014/main" id="{21433117-8AAD-4CA9-9660-FC5A8F69F16F}"/>
                </a:ext>
              </a:extLst>
            </p:cNvPr>
            <p:cNvSpPr/>
            <p:nvPr/>
          </p:nvSpPr>
          <p:spPr>
            <a:xfrm rot="8716295">
              <a:off x="2139785" y="502413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0" name="Forme libre : forme 2159">
              <a:extLst>
                <a:ext uri="{FF2B5EF4-FFF2-40B4-BE49-F238E27FC236}">
                  <a16:creationId xmlns:a16="http://schemas.microsoft.com/office/drawing/2014/main" id="{06B19A57-02F4-4720-99D9-55A2BEE2C0D4}"/>
                </a:ext>
              </a:extLst>
            </p:cNvPr>
            <p:cNvSpPr/>
            <p:nvPr/>
          </p:nvSpPr>
          <p:spPr>
            <a:xfrm rot="8716295">
              <a:off x="2014883" y="481546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1" name="Forme libre : forme 2160">
              <a:extLst>
                <a:ext uri="{FF2B5EF4-FFF2-40B4-BE49-F238E27FC236}">
                  <a16:creationId xmlns:a16="http://schemas.microsoft.com/office/drawing/2014/main" id="{DDDE473C-0945-4D7B-9870-6AD6EC305155}"/>
                </a:ext>
              </a:extLst>
            </p:cNvPr>
            <p:cNvSpPr/>
            <p:nvPr/>
          </p:nvSpPr>
          <p:spPr>
            <a:xfrm rot="8716295">
              <a:off x="2190257" y="5090583"/>
              <a:ext cx="60147" cy="76898"/>
            </a:xfrm>
            <a:custGeom>
              <a:avLst/>
              <a:gdLst>
                <a:gd name="connsiteX0" fmla="*/ 60147 w 60147"/>
                <a:gd name="connsiteY0" fmla="*/ 76898 h 76898"/>
                <a:gd name="connsiteX1" fmla="*/ 0 w 60147"/>
                <a:gd name="connsiteY1" fmla="*/ 19028 h 76898"/>
                <a:gd name="connsiteX2" fmla="*/ 0 w 60147"/>
                <a:gd name="connsiteY2" fmla="*/ 0 h 76898"/>
                <a:gd name="connsiteX3" fmla="*/ 60147 w 60147"/>
                <a:gd name="connsiteY3" fmla="*/ 41692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7" h="76898">
                  <a:moveTo>
                    <a:pt x="60147" y="76898"/>
                  </a:moveTo>
                  <a:lnTo>
                    <a:pt x="0" y="19028"/>
                  </a:lnTo>
                  <a:lnTo>
                    <a:pt x="0" y="0"/>
                  </a:lnTo>
                  <a:lnTo>
                    <a:pt x="60147" y="416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2" name="Forme libre : forme 2161">
              <a:extLst>
                <a:ext uri="{FF2B5EF4-FFF2-40B4-BE49-F238E27FC236}">
                  <a16:creationId xmlns:a16="http://schemas.microsoft.com/office/drawing/2014/main" id="{E08FB812-18F4-4980-B27F-475CA6F734E7}"/>
                </a:ext>
              </a:extLst>
            </p:cNvPr>
            <p:cNvSpPr/>
            <p:nvPr/>
          </p:nvSpPr>
          <p:spPr>
            <a:xfrm rot="8716295">
              <a:off x="1988512" y="491548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3" name="Forme libre : forme 2162">
              <a:extLst>
                <a:ext uri="{FF2B5EF4-FFF2-40B4-BE49-F238E27FC236}">
                  <a16:creationId xmlns:a16="http://schemas.microsoft.com/office/drawing/2014/main" id="{698261C6-8F0A-4C69-96B5-C2C92CFC8151}"/>
                </a:ext>
              </a:extLst>
            </p:cNvPr>
            <p:cNvSpPr/>
            <p:nvPr/>
          </p:nvSpPr>
          <p:spPr>
            <a:xfrm rot="8716295">
              <a:off x="2650789" y="5021708"/>
              <a:ext cx="177699" cy="117559"/>
            </a:xfrm>
            <a:custGeom>
              <a:avLst/>
              <a:gdLst>
                <a:gd name="connsiteX0" fmla="*/ 6986 w 177699"/>
                <a:gd name="connsiteY0" fmla="*/ 117559 h 117559"/>
                <a:gd name="connsiteX1" fmla="*/ 0 w 177699"/>
                <a:gd name="connsiteY1" fmla="*/ 107886 h 117559"/>
                <a:gd name="connsiteX2" fmla="*/ 114658 w 177699"/>
                <a:gd name="connsiteY2" fmla="*/ 0 h 117559"/>
                <a:gd name="connsiteX3" fmla="*/ 177699 w 177699"/>
                <a:gd name="connsiteY3" fmla="*/ 43698 h 11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699" h="117559">
                  <a:moveTo>
                    <a:pt x="6986" y="117559"/>
                  </a:moveTo>
                  <a:lnTo>
                    <a:pt x="0" y="107886"/>
                  </a:lnTo>
                  <a:lnTo>
                    <a:pt x="114658" y="0"/>
                  </a:lnTo>
                  <a:lnTo>
                    <a:pt x="177699" y="43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4" name="Forme libre : forme 2163">
              <a:extLst>
                <a:ext uri="{FF2B5EF4-FFF2-40B4-BE49-F238E27FC236}">
                  <a16:creationId xmlns:a16="http://schemas.microsoft.com/office/drawing/2014/main" id="{CEFAFB5F-0AC3-4989-96BE-6254D2E906AF}"/>
                </a:ext>
              </a:extLst>
            </p:cNvPr>
            <p:cNvSpPr/>
            <p:nvPr/>
          </p:nvSpPr>
          <p:spPr>
            <a:xfrm rot="8716295">
              <a:off x="2573494" y="492769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5" name="Forme libre : forme 2164">
              <a:extLst>
                <a:ext uri="{FF2B5EF4-FFF2-40B4-BE49-F238E27FC236}">
                  <a16:creationId xmlns:a16="http://schemas.microsoft.com/office/drawing/2014/main" id="{26F6B6DC-9027-450B-92D7-F34A3A491FBF}"/>
                </a:ext>
              </a:extLst>
            </p:cNvPr>
            <p:cNvSpPr/>
            <p:nvPr/>
          </p:nvSpPr>
          <p:spPr>
            <a:xfrm rot="8716295">
              <a:off x="2330248" y="49579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6" name="Forme libre : forme 2165">
              <a:extLst>
                <a:ext uri="{FF2B5EF4-FFF2-40B4-BE49-F238E27FC236}">
                  <a16:creationId xmlns:a16="http://schemas.microsoft.com/office/drawing/2014/main" id="{0F4E3D83-A89E-4A3D-8DFA-0B99A9944664}"/>
                </a:ext>
              </a:extLst>
            </p:cNvPr>
            <p:cNvSpPr/>
            <p:nvPr/>
          </p:nvSpPr>
          <p:spPr>
            <a:xfrm rot="8716295">
              <a:off x="2507700" y="479867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7" name="Forme libre : forme 2166">
              <a:extLst>
                <a:ext uri="{FF2B5EF4-FFF2-40B4-BE49-F238E27FC236}">
                  <a16:creationId xmlns:a16="http://schemas.microsoft.com/office/drawing/2014/main" id="{E36A73C5-A750-41BE-8891-686B78AEED60}"/>
                </a:ext>
              </a:extLst>
            </p:cNvPr>
            <p:cNvSpPr/>
            <p:nvPr/>
          </p:nvSpPr>
          <p:spPr>
            <a:xfrm rot="8716295">
              <a:off x="1518235" y="386507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8" name="Forme libre : forme 2167">
              <a:extLst>
                <a:ext uri="{FF2B5EF4-FFF2-40B4-BE49-F238E27FC236}">
                  <a16:creationId xmlns:a16="http://schemas.microsoft.com/office/drawing/2014/main" id="{1E259F04-3FF0-484F-936A-BF05D81BA7F9}"/>
                </a:ext>
              </a:extLst>
            </p:cNvPr>
            <p:cNvSpPr/>
            <p:nvPr/>
          </p:nvSpPr>
          <p:spPr>
            <a:xfrm rot="8716295">
              <a:off x="1607627" y="389431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9" name="Forme libre : forme 2168">
              <a:extLst>
                <a:ext uri="{FF2B5EF4-FFF2-40B4-BE49-F238E27FC236}">
                  <a16:creationId xmlns:a16="http://schemas.microsoft.com/office/drawing/2014/main" id="{F7188107-3596-40BA-A19D-D4C36F703AA3}"/>
                </a:ext>
              </a:extLst>
            </p:cNvPr>
            <p:cNvSpPr/>
            <p:nvPr/>
          </p:nvSpPr>
          <p:spPr>
            <a:xfrm rot="8716295">
              <a:off x="1562777" y="380803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0" name="Forme libre : forme 2169">
              <a:extLst>
                <a:ext uri="{FF2B5EF4-FFF2-40B4-BE49-F238E27FC236}">
                  <a16:creationId xmlns:a16="http://schemas.microsoft.com/office/drawing/2014/main" id="{F0B5B849-6A09-4CB1-94BD-59AAAA00B41D}"/>
                </a:ext>
              </a:extLst>
            </p:cNvPr>
            <p:cNvSpPr/>
            <p:nvPr/>
          </p:nvSpPr>
          <p:spPr>
            <a:xfrm rot="8716295">
              <a:off x="1406001" y="395361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1" name="Forme libre : forme 2170">
              <a:extLst>
                <a:ext uri="{FF2B5EF4-FFF2-40B4-BE49-F238E27FC236}">
                  <a16:creationId xmlns:a16="http://schemas.microsoft.com/office/drawing/2014/main" id="{310927B8-5E88-4650-8C8B-F5EEB8CBF984}"/>
                </a:ext>
              </a:extLst>
            </p:cNvPr>
            <p:cNvSpPr/>
            <p:nvPr/>
          </p:nvSpPr>
          <p:spPr>
            <a:xfrm rot="8716295">
              <a:off x="1281098" y="37449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2" name="Forme libre : forme 2171">
              <a:extLst>
                <a:ext uri="{FF2B5EF4-FFF2-40B4-BE49-F238E27FC236}">
                  <a16:creationId xmlns:a16="http://schemas.microsoft.com/office/drawing/2014/main" id="{0077CC8A-BF45-4BE4-8C2F-92F79577CBE1}"/>
                </a:ext>
              </a:extLst>
            </p:cNvPr>
            <p:cNvSpPr/>
            <p:nvPr/>
          </p:nvSpPr>
          <p:spPr>
            <a:xfrm rot="8716295">
              <a:off x="1269046" y="360616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3" name="Forme libre : forme 2172">
              <a:extLst>
                <a:ext uri="{FF2B5EF4-FFF2-40B4-BE49-F238E27FC236}">
                  <a16:creationId xmlns:a16="http://schemas.microsoft.com/office/drawing/2014/main" id="{4B1B0D55-FB5B-4C21-B16D-8B7A58AA2F48}"/>
                </a:ext>
              </a:extLst>
            </p:cNvPr>
            <p:cNvSpPr/>
            <p:nvPr/>
          </p:nvSpPr>
          <p:spPr>
            <a:xfrm rot="8716295">
              <a:off x="1496179" y="399456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4" name="Forme libre : forme 2173">
              <a:extLst>
                <a:ext uri="{FF2B5EF4-FFF2-40B4-BE49-F238E27FC236}">
                  <a16:creationId xmlns:a16="http://schemas.microsoft.com/office/drawing/2014/main" id="{6AFD4B44-0013-46C7-89C1-7C63AAB4D987}"/>
                </a:ext>
              </a:extLst>
            </p:cNvPr>
            <p:cNvSpPr/>
            <p:nvPr/>
          </p:nvSpPr>
          <p:spPr>
            <a:xfrm rot="8716295">
              <a:off x="1807334" y="36149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5" name="Forme libre : forme 2174">
              <a:extLst>
                <a:ext uri="{FF2B5EF4-FFF2-40B4-BE49-F238E27FC236}">
                  <a16:creationId xmlns:a16="http://schemas.microsoft.com/office/drawing/2014/main" id="{B061716B-E619-4B2C-A2CB-AB4D2606E002}"/>
                </a:ext>
              </a:extLst>
            </p:cNvPr>
            <p:cNvSpPr/>
            <p:nvPr/>
          </p:nvSpPr>
          <p:spPr>
            <a:xfrm rot="8716295">
              <a:off x="1896726" y="36441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6" name="Forme libre : forme 2175">
              <a:extLst>
                <a:ext uri="{FF2B5EF4-FFF2-40B4-BE49-F238E27FC236}">
                  <a16:creationId xmlns:a16="http://schemas.microsoft.com/office/drawing/2014/main" id="{80D807FA-1A3A-4ABF-AF3B-F275183E0A00}"/>
                </a:ext>
              </a:extLst>
            </p:cNvPr>
            <p:cNvSpPr/>
            <p:nvPr/>
          </p:nvSpPr>
          <p:spPr>
            <a:xfrm rot="8716295">
              <a:off x="1695100" y="37034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7" name="Forme libre : forme 2176">
              <a:extLst>
                <a:ext uri="{FF2B5EF4-FFF2-40B4-BE49-F238E27FC236}">
                  <a16:creationId xmlns:a16="http://schemas.microsoft.com/office/drawing/2014/main" id="{032DF9FF-0CD8-4491-9035-5269ADB59100}"/>
                </a:ext>
              </a:extLst>
            </p:cNvPr>
            <p:cNvSpPr/>
            <p:nvPr/>
          </p:nvSpPr>
          <p:spPr>
            <a:xfrm rot="8716295">
              <a:off x="1570198" y="349478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8" name="Forme libre : forme 2177">
              <a:extLst>
                <a:ext uri="{FF2B5EF4-FFF2-40B4-BE49-F238E27FC236}">
                  <a16:creationId xmlns:a16="http://schemas.microsoft.com/office/drawing/2014/main" id="{5F6C4221-EAB2-436F-B193-7A3F5601B69D}"/>
                </a:ext>
              </a:extLst>
            </p:cNvPr>
            <p:cNvSpPr/>
            <p:nvPr/>
          </p:nvSpPr>
          <p:spPr>
            <a:xfrm rot="8716295">
              <a:off x="1785278" y="37444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9" name="Forme libre : forme 2178">
              <a:extLst>
                <a:ext uri="{FF2B5EF4-FFF2-40B4-BE49-F238E27FC236}">
                  <a16:creationId xmlns:a16="http://schemas.microsoft.com/office/drawing/2014/main" id="{2C3899F1-7908-415E-AC18-381FF5AACA99}"/>
                </a:ext>
              </a:extLst>
            </p:cNvPr>
            <p:cNvSpPr/>
            <p:nvPr/>
          </p:nvSpPr>
          <p:spPr>
            <a:xfrm rot="8716295">
              <a:off x="1543827" y="359481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0" name="Forme libre : forme 2179">
              <a:extLst>
                <a:ext uri="{FF2B5EF4-FFF2-40B4-BE49-F238E27FC236}">
                  <a16:creationId xmlns:a16="http://schemas.microsoft.com/office/drawing/2014/main" id="{A25A3A19-36CC-4BEB-89D4-7074BE692A4E}"/>
                </a:ext>
              </a:extLst>
            </p:cNvPr>
            <p:cNvSpPr/>
            <p:nvPr/>
          </p:nvSpPr>
          <p:spPr>
            <a:xfrm rot="7484129">
              <a:off x="1890209" y="393576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1" name="Forme libre : forme 2180">
              <a:extLst>
                <a:ext uri="{FF2B5EF4-FFF2-40B4-BE49-F238E27FC236}">
                  <a16:creationId xmlns:a16="http://schemas.microsoft.com/office/drawing/2014/main" id="{4AF8F556-7C68-44A7-A9D4-1E80B8EE1F70}"/>
                </a:ext>
              </a:extLst>
            </p:cNvPr>
            <p:cNvSpPr/>
            <p:nvPr/>
          </p:nvSpPr>
          <p:spPr>
            <a:xfrm rot="13089394">
              <a:off x="1995029" y="390229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2" name="Forme libre : forme 2181">
              <a:extLst>
                <a:ext uri="{FF2B5EF4-FFF2-40B4-BE49-F238E27FC236}">
                  <a16:creationId xmlns:a16="http://schemas.microsoft.com/office/drawing/2014/main" id="{474B8F0A-192E-4408-976E-CFE766B0E660}"/>
                </a:ext>
              </a:extLst>
            </p:cNvPr>
            <p:cNvSpPr/>
            <p:nvPr/>
          </p:nvSpPr>
          <p:spPr>
            <a:xfrm rot="8716295">
              <a:off x="2180614" y="371061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3" name="Forme libre : forme 2182">
              <a:extLst>
                <a:ext uri="{FF2B5EF4-FFF2-40B4-BE49-F238E27FC236}">
                  <a16:creationId xmlns:a16="http://schemas.microsoft.com/office/drawing/2014/main" id="{08147D7D-246F-4267-9328-9CD9D53CB053}"/>
                </a:ext>
              </a:extLst>
            </p:cNvPr>
            <p:cNvSpPr/>
            <p:nvPr/>
          </p:nvSpPr>
          <p:spPr>
            <a:xfrm rot="8716295">
              <a:off x="2128809" y="360702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4" name="Forme libre : forme 2183">
              <a:extLst>
                <a:ext uri="{FF2B5EF4-FFF2-40B4-BE49-F238E27FC236}">
                  <a16:creationId xmlns:a16="http://schemas.microsoft.com/office/drawing/2014/main" id="{BFD4EEA9-74F4-491C-BCB2-C3F42835DD07}"/>
                </a:ext>
              </a:extLst>
            </p:cNvPr>
            <p:cNvSpPr/>
            <p:nvPr/>
          </p:nvSpPr>
          <p:spPr>
            <a:xfrm rot="8716295">
              <a:off x="1885563" y="36372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5" name="Forme libre : forme 2184">
              <a:extLst>
                <a:ext uri="{FF2B5EF4-FFF2-40B4-BE49-F238E27FC236}">
                  <a16:creationId xmlns:a16="http://schemas.microsoft.com/office/drawing/2014/main" id="{913E5A75-2F0F-4FF8-AF12-57EBAAC870EA}"/>
                </a:ext>
              </a:extLst>
            </p:cNvPr>
            <p:cNvSpPr/>
            <p:nvPr/>
          </p:nvSpPr>
          <p:spPr>
            <a:xfrm rot="8716295">
              <a:off x="2063015" y="34780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6" name="Forme libre : forme 2185">
              <a:extLst>
                <a:ext uri="{FF2B5EF4-FFF2-40B4-BE49-F238E27FC236}">
                  <a16:creationId xmlns:a16="http://schemas.microsoft.com/office/drawing/2014/main" id="{4571DC5F-CE18-47DF-9FDC-F2290176BF72}"/>
                </a:ext>
              </a:extLst>
            </p:cNvPr>
            <p:cNvSpPr/>
            <p:nvPr/>
          </p:nvSpPr>
          <p:spPr>
            <a:xfrm rot="8716295">
              <a:off x="1741402" y="452476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7" name="Forme libre : forme 2186">
              <a:extLst>
                <a:ext uri="{FF2B5EF4-FFF2-40B4-BE49-F238E27FC236}">
                  <a16:creationId xmlns:a16="http://schemas.microsoft.com/office/drawing/2014/main" id="{E598998C-D00A-4D75-A58B-A8274CB4E8AC}"/>
                </a:ext>
              </a:extLst>
            </p:cNvPr>
            <p:cNvSpPr/>
            <p:nvPr/>
          </p:nvSpPr>
          <p:spPr>
            <a:xfrm rot="8716295">
              <a:off x="1830794" y="455401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8" name="Forme libre : forme 2187">
              <a:extLst>
                <a:ext uri="{FF2B5EF4-FFF2-40B4-BE49-F238E27FC236}">
                  <a16:creationId xmlns:a16="http://schemas.microsoft.com/office/drawing/2014/main" id="{68EAF022-443D-40AB-977F-80ED0FBBA39F}"/>
                </a:ext>
              </a:extLst>
            </p:cNvPr>
            <p:cNvSpPr/>
            <p:nvPr/>
          </p:nvSpPr>
          <p:spPr>
            <a:xfrm rot="8716295">
              <a:off x="1785944" y="4467731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9" name="Forme libre : forme 2188">
              <a:extLst>
                <a:ext uri="{FF2B5EF4-FFF2-40B4-BE49-F238E27FC236}">
                  <a16:creationId xmlns:a16="http://schemas.microsoft.com/office/drawing/2014/main" id="{9832FD02-47CA-43A0-9ECC-73C95B196066}"/>
                </a:ext>
              </a:extLst>
            </p:cNvPr>
            <p:cNvSpPr/>
            <p:nvPr/>
          </p:nvSpPr>
          <p:spPr>
            <a:xfrm rot="8716295">
              <a:off x="1629168" y="461331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0" name="Forme libre : forme 2189">
              <a:extLst>
                <a:ext uri="{FF2B5EF4-FFF2-40B4-BE49-F238E27FC236}">
                  <a16:creationId xmlns:a16="http://schemas.microsoft.com/office/drawing/2014/main" id="{E4050B9D-DB6D-469C-8D0D-3927E506DFDB}"/>
                </a:ext>
              </a:extLst>
            </p:cNvPr>
            <p:cNvSpPr/>
            <p:nvPr/>
          </p:nvSpPr>
          <p:spPr>
            <a:xfrm rot="8716295">
              <a:off x="1504265" y="440464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1" name="Forme libre : forme 2190">
              <a:extLst>
                <a:ext uri="{FF2B5EF4-FFF2-40B4-BE49-F238E27FC236}">
                  <a16:creationId xmlns:a16="http://schemas.microsoft.com/office/drawing/2014/main" id="{08EA550C-613A-4866-AACF-C27F8E9C22E0}"/>
                </a:ext>
              </a:extLst>
            </p:cNvPr>
            <p:cNvSpPr/>
            <p:nvPr/>
          </p:nvSpPr>
          <p:spPr>
            <a:xfrm rot="8716295">
              <a:off x="1492213" y="4265860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2" name="Forme libre : forme 2191">
              <a:extLst>
                <a:ext uri="{FF2B5EF4-FFF2-40B4-BE49-F238E27FC236}">
                  <a16:creationId xmlns:a16="http://schemas.microsoft.com/office/drawing/2014/main" id="{1CF034C4-4CE9-457C-B36A-A3F9D058C124}"/>
                </a:ext>
              </a:extLst>
            </p:cNvPr>
            <p:cNvSpPr/>
            <p:nvPr/>
          </p:nvSpPr>
          <p:spPr>
            <a:xfrm rot="8716295">
              <a:off x="1719346" y="465426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3" name="Forme libre : forme 2192">
              <a:extLst>
                <a:ext uri="{FF2B5EF4-FFF2-40B4-BE49-F238E27FC236}">
                  <a16:creationId xmlns:a16="http://schemas.microsoft.com/office/drawing/2014/main" id="{D08F0A84-4DD7-4772-AC15-083524AA4A1D}"/>
                </a:ext>
              </a:extLst>
            </p:cNvPr>
            <p:cNvSpPr/>
            <p:nvPr/>
          </p:nvSpPr>
          <p:spPr>
            <a:xfrm rot="8716295">
              <a:off x="2030501" y="427461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4" name="Forme libre : forme 2193">
              <a:extLst>
                <a:ext uri="{FF2B5EF4-FFF2-40B4-BE49-F238E27FC236}">
                  <a16:creationId xmlns:a16="http://schemas.microsoft.com/office/drawing/2014/main" id="{61D16ADF-5C6E-4CB0-822E-F18C019391FD}"/>
                </a:ext>
              </a:extLst>
            </p:cNvPr>
            <p:cNvSpPr/>
            <p:nvPr/>
          </p:nvSpPr>
          <p:spPr>
            <a:xfrm rot="8716295">
              <a:off x="2119893" y="430385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5" name="Forme libre : forme 2194">
              <a:extLst>
                <a:ext uri="{FF2B5EF4-FFF2-40B4-BE49-F238E27FC236}">
                  <a16:creationId xmlns:a16="http://schemas.microsoft.com/office/drawing/2014/main" id="{7755C47E-CA44-4F59-A584-382B602B7277}"/>
                </a:ext>
              </a:extLst>
            </p:cNvPr>
            <p:cNvSpPr/>
            <p:nvPr/>
          </p:nvSpPr>
          <p:spPr>
            <a:xfrm rot="8716295">
              <a:off x="1918267" y="436316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6" name="Forme libre : forme 2195">
              <a:extLst>
                <a:ext uri="{FF2B5EF4-FFF2-40B4-BE49-F238E27FC236}">
                  <a16:creationId xmlns:a16="http://schemas.microsoft.com/office/drawing/2014/main" id="{7477CD6A-0BC6-4B29-9F1F-C0FBF04DE899}"/>
                </a:ext>
              </a:extLst>
            </p:cNvPr>
            <p:cNvSpPr/>
            <p:nvPr/>
          </p:nvSpPr>
          <p:spPr>
            <a:xfrm rot="8716295">
              <a:off x="1793365" y="415448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7" name="Forme libre : forme 2196">
              <a:extLst>
                <a:ext uri="{FF2B5EF4-FFF2-40B4-BE49-F238E27FC236}">
                  <a16:creationId xmlns:a16="http://schemas.microsoft.com/office/drawing/2014/main" id="{EE329923-C3A4-4046-B152-3FD94C6B8328}"/>
                </a:ext>
              </a:extLst>
            </p:cNvPr>
            <p:cNvSpPr/>
            <p:nvPr/>
          </p:nvSpPr>
          <p:spPr>
            <a:xfrm rot="8716295">
              <a:off x="2008445" y="4404113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8" name="Forme libre : forme 2197">
              <a:extLst>
                <a:ext uri="{FF2B5EF4-FFF2-40B4-BE49-F238E27FC236}">
                  <a16:creationId xmlns:a16="http://schemas.microsoft.com/office/drawing/2014/main" id="{9B7F0F6B-ADD6-4F5F-8A57-9C18A5D11901}"/>
                </a:ext>
              </a:extLst>
            </p:cNvPr>
            <p:cNvSpPr/>
            <p:nvPr/>
          </p:nvSpPr>
          <p:spPr>
            <a:xfrm rot="8716295">
              <a:off x="1766994" y="4254513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9" name="Forme libre : forme 2198">
              <a:extLst>
                <a:ext uri="{FF2B5EF4-FFF2-40B4-BE49-F238E27FC236}">
                  <a16:creationId xmlns:a16="http://schemas.microsoft.com/office/drawing/2014/main" id="{27B19DC8-7CA7-46F0-BBD1-FED4197C21C5}"/>
                </a:ext>
              </a:extLst>
            </p:cNvPr>
            <p:cNvSpPr/>
            <p:nvPr/>
          </p:nvSpPr>
          <p:spPr>
            <a:xfrm rot="7484129">
              <a:off x="2113376" y="459546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0" name="Forme libre : forme 2199">
              <a:extLst>
                <a:ext uri="{FF2B5EF4-FFF2-40B4-BE49-F238E27FC236}">
                  <a16:creationId xmlns:a16="http://schemas.microsoft.com/office/drawing/2014/main" id="{6A2BAEE3-A8C6-4D0E-B41D-3EB43C80CD43}"/>
                </a:ext>
              </a:extLst>
            </p:cNvPr>
            <p:cNvSpPr/>
            <p:nvPr/>
          </p:nvSpPr>
          <p:spPr>
            <a:xfrm rot="13089394">
              <a:off x="2218196" y="456199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1" name="Forme libre : forme 2200">
              <a:extLst>
                <a:ext uri="{FF2B5EF4-FFF2-40B4-BE49-F238E27FC236}">
                  <a16:creationId xmlns:a16="http://schemas.microsoft.com/office/drawing/2014/main" id="{B33494DC-160D-4471-B761-44392F450F15}"/>
                </a:ext>
              </a:extLst>
            </p:cNvPr>
            <p:cNvSpPr/>
            <p:nvPr/>
          </p:nvSpPr>
          <p:spPr>
            <a:xfrm rot="8716295">
              <a:off x="2403781" y="4370317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2" name="Forme libre : forme 2201">
              <a:extLst>
                <a:ext uri="{FF2B5EF4-FFF2-40B4-BE49-F238E27FC236}">
                  <a16:creationId xmlns:a16="http://schemas.microsoft.com/office/drawing/2014/main" id="{A0536B5D-C1D1-4CC2-A67B-69C04D5E7BF1}"/>
                </a:ext>
              </a:extLst>
            </p:cNvPr>
            <p:cNvSpPr/>
            <p:nvPr/>
          </p:nvSpPr>
          <p:spPr>
            <a:xfrm rot="8716295">
              <a:off x="2351976" y="426672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3" name="Forme libre : forme 2202">
              <a:extLst>
                <a:ext uri="{FF2B5EF4-FFF2-40B4-BE49-F238E27FC236}">
                  <a16:creationId xmlns:a16="http://schemas.microsoft.com/office/drawing/2014/main" id="{0EC7D0F9-54FF-4910-BE51-E44A931994E2}"/>
                </a:ext>
              </a:extLst>
            </p:cNvPr>
            <p:cNvSpPr/>
            <p:nvPr/>
          </p:nvSpPr>
          <p:spPr>
            <a:xfrm rot="8716295">
              <a:off x="2108730" y="429694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4" name="Forme libre : forme 2203">
              <a:extLst>
                <a:ext uri="{FF2B5EF4-FFF2-40B4-BE49-F238E27FC236}">
                  <a16:creationId xmlns:a16="http://schemas.microsoft.com/office/drawing/2014/main" id="{581ECD7C-3ECD-4795-A962-336D27880F7D}"/>
                </a:ext>
              </a:extLst>
            </p:cNvPr>
            <p:cNvSpPr/>
            <p:nvPr/>
          </p:nvSpPr>
          <p:spPr>
            <a:xfrm rot="8716295">
              <a:off x="2286182" y="413770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5" name="Forme libre : forme 2204">
              <a:extLst>
                <a:ext uri="{FF2B5EF4-FFF2-40B4-BE49-F238E27FC236}">
                  <a16:creationId xmlns:a16="http://schemas.microsoft.com/office/drawing/2014/main" id="{61351529-FB96-4EA9-BD0D-13DB591690B1}"/>
                </a:ext>
              </a:extLst>
            </p:cNvPr>
            <p:cNvSpPr/>
            <p:nvPr/>
          </p:nvSpPr>
          <p:spPr>
            <a:xfrm rot="8716295">
              <a:off x="854880" y="188600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6" name="Forme libre : forme 2205">
              <a:extLst>
                <a:ext uri="{FF2B5EF4-FFF2-40B4-BE49-F238E27FC236}">
                  <a16:creationId xmlns:a16="http://schemas.microsoft.com/office/drawing/2014/main" id="{7B671EAD-22E7-49A1-AAF9-AFD4BDF270FF}"/>
                </a:ext>
              </a:extLst>
            </p:cNvPr>
            <p:cNvSpPr/>
            <p:nvPr/>
          </p:nvSpPr>
          <p:spPr>
            <a:xfrm rot="8716295">
              <a:off x="944272" y="191524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7" name="Forme libre : forme 2206">
              <a:extLst>
                <a:ext uri="{FF2B5EF4-FFF2-40B4-BE49-F238E27FC236}">
                  <a16:creationId xmlns:a16="http://schemas.microsoft.com/office/drawing/2014/main" id="{60C9EA0E-9422-461A-8A03-18C34E381FE6}"/>
                </a:ext>
              </a:extLst>
            </p:cNvPr>
            <p:cNvSpPr/>
            <p:nvPr/>
          </p:nvSpPr>
          <p:spPr>
            <a:xfrm rot="8716295">
              <a:off x="899422" y="182896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8" name="Forme libre : forme 2207">
              <a:extLst>
                <a:ext uri="{FF2B5EF4-FFF2-40B4-BE49-F238E27FC236}">
                  <a16:creationId xmlns:a16="http://schemas.microsoft.com/office/drawing/2014/main" id="{BA75D214-5F17-45EC-88F6-87E7086E00EC}"/>
                </a:ext>
              </a:extLst>
            </p:cNvPr>
            <p:cNvSpPr/>
            <p:nvPr/>
          </p:nvSpPr>
          <p:spPr>
            <a:xfrm rot="8716295">
              <a:off x="742646" y="197454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9" name="Forme libre : forme 2208">
              <a:extLst>
                <a:ext uri="{FF2B5EF4-FFF2-40B4-BE49-F238E27FC236}">
                  <a16:creationId xmlns:a16="http://schemas.microsoft.com/office/drawing/2014/main" id="{E48EAD6E-3EAF-4F3D-8B05-DC60D246CC5C}"/>
                </a:ext>
              </a:extLst>
            </p:cNvPr>
            <p:cNvSpPr/>
            <p:nvPr/>
          </p:nvSpPr>
          <p:spPr>
            <a:xfrm rot="8716295">
              <a:off x="617743" y="176587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0" name="Forme libre : forme 2209">
              <a:extLst>
                <a:ext uri="{FF2B5EF4-FFF2-40B4-BE49-F238E27FC236}">
                  <a16:creationId xmlns:a16="http://schemas.microsoft.com/office/drawing/2014/main" id="{60DC192A-6712-4E80-B33F-A868EA1F00C7}"/>
                </a:ext>
              </a:extLst>
            </p:cNvPr>
            <p:cNvSpPr/>
            <p:nvPr/>
          </p:nvSpPr>
          <p:spPr>
            <a:xfrm rot="8716295">
              <a:off x="605691" y="162709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1" name="Forme libre : forme 2210">
              <a:extLst>
                <a:ext uri="{FF2B5EF4-FFF2-40B4-BE49-F238E27FC236}">
                  <a16:creationId xmlns:a16="http://schemas.microsoft.com/office/drawing/2014/main" id="{5F7656EC-B89E-42FF-BC16-A8DDF1B2D92F}"/>
                </a:ext>
              </a:extLst>
            </p:cNvPr>
            <p:cNvSpPr/>
            <p:nvPr/>
          </p:nvSpPr>
          <p:spPr>
            <a:xfrm rot="8716295">
              <a:off x="832824" y="201549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2" name="Forme libre : forme 2211">
              <a:extLst>
                <a:ext uri="{FF2B5EF4-FFF2-40B4-BE49-F238E27FC236}">
                  <a16:creationId xmlns:a16="http://schemas.microsoft.com/office/drawing/2014/main" id="{E08CB140-902C-4737-8277-A98EB5E4EFE4}"/>
                </a:ext>
              </a:extLst>
            </p:cNvPr>
            <p:cNvSpPr/>
            <p:nvPr/>
          </p:nvSpPr>
          <p:spPr>
            <a:xfrm rot="8716295">
              <a:off x="1143979" y="163584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3" name="Forme libre : forme 2212">
              <a:extLst>
                <a:ext uri="{FF2B5EF4-FFF2-40B4-BE49-F238E27FC236}">
                  <a16:creationId xmlns:a16="http://schemas.microsoft.com/office/drawing/2014/main" id="{6E90F74B-F705-42A3-BD1F-6FA4B5FAA019}"/>
                </a:ext>
              </a:extLst>
            </p:cNvPr>
            <p:cNvSpPr/>
            <p:nvPr/>
          </p:nvSpPr>
          <p:spPr>
            <a:xfrm rot="8716295">
              <a:off x="1233371" y="166509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4" name="Forme libre : forme 2213">
              <a:extLst>
                <a:ext uri="{FF2B5EF4-FFF2-40B4-BE49-F238E27FC236}">
                  <a16:creationId xmlns:a16="http://schemas.microsoft.com/office/drawing/2014/main" id="{465358ED-843D-4586-B8A7-8F476C2F6DDB}"/>
                </a:ext>
              </a:extLst>
            </p:cNvPr>
            <p:cNvSpPr/>
            <p:nvPr/>
          </p:nvSpPr>
          <p:spPr>
            <a:xfrm rot="8716295">
              <a:off x="1031745" y="172439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5" name="Forme libre : forme 2214">
              <a:extLst>
                <a:ext uri="{FF2B5EF4-FFF2-40B4-BE49-F238E27FC236}">
                  <a16:creationId xmlns:a16="http://schemas.microsoft.com/office/drawing/2014/main" id="{1FF0FB25-B8F5-4ADE-800A-47430E68573C}"/>
                </a:ext>
              </a:extLst>
            </p:cNvPr>
            <p:cNvSpPr/>
            <p:nvPr/>
          </p:nvSpPr>
          <p:spPr>
            <a:xfrm rot="8716295">
              <a:off x="906843" y="151572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6" name="Forme libre : forme 2215">
              <a:extLst>
                <a:ext uri="{FF2B5EF4-FFF2-40B4-BE49-F238E27FC236}">
                  <a16:creationId xmlns:a16="http://schemas.microsoft.com/office/drawing/2014/main" id="{776C37F0-ED81-4F1F-A328-887B05D06837}"/>
                </a:ext>
              </a:extLst>
            </p:cNvPr>
            <p:cNvSpPr/>
            <p:nvPr/>
          </p:nvSpPr>
          <p:spPr>
            <a:xfrm rot="8716295">
              <a:off x="1121923" y="176534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7" name="Forme libre : forme 2216">
              <a:extLst>
                <a:ext uri="{FF2B5EF4-FFF2-40B4-BE49-F238E27FC236}">
                  <a16:creationId xmlns:a16="http://schemas.microsoft.com/office/drawing/2014/main" id="{3495DB9A-4541-4398-B98F-3D014F3FA02F}"/>
                </a:ext>
              </a:extLst>
            </p:cNvPr>
            <p:cNvSpPr/>
            <p:nvPr/>
          </p:nvSpPr>
          <p:spPr>
            <a:xfrm rot="8716295">
              <a:off x="880472" y="161574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8" name="Forme libre : forme 2217">
              <a:extLst>
                <a:ext uri="{FF2B5EF4-FFF2-40B4-BE49-F238E27FC236}">
                  <a16:creationId xmlns:a16="http://schemas.microsoft.com/office/drawing/2014/main" id="{6174E958-9841-4450-A3B4-4010E7B5DEF3}"/>
                </a:ext>
              </a:extLst>
            </p:cNvPr>
            <p:cNvSpPr/>
            <p:nvPr/>
          </p:nvSpPr>
          <p:spPr>
            <a:xfrm rot="7484129">
              <a:off x="1226854" y="195669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9" name="Forme libre : forme 2218">
              <a:extLst>
                <a:ext uri="{FF2B5EF4-FFF2-40B4-BE49-F238E27FC236}">
                  <a16:creationId xmlns:a16="http://schemas.microsoft.com/office/drawing/2014/main" id="{AEB0FE66-FF50-46B8-A527-A44B045C51F6}"/>
                </a:ext>
              </a:extLst>
            </p:cNvPr>
            <p:cNvSpPr/>
            <p:nvPr/>
          </p:nvSpPr>
          <p:spPr>
            <a:xfrm rot="13089394">
              <a:off x="1331674" y="192323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0" name="Forme libre : forme 2219">
              <a:extLst>
                <a:ext uri="{FF2B5EF4-FFF2-40B4-BE49-F238E27FC236}">
                  <a16:creationId xmlns:a16="http://schemas.microsoft.com/office/drawing/2014/main" id="{71365084-09F0-4177-8899-9AEDD9C836FB}"/>
                </a:ext>
              </a:extLst>
            </p:cNvPr>
            <p:cNvSpPr/>
            <p:nvPr/>
          </p:nvSpPr>
          <p:spPr>
            <a:xfrm rot="8716295">
              <a:off x="1517259" y="173154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1" name="Forme libre : forme 2220">
              <a:extLst>
                <a:ext uri="{FF2B5EF4-FFF2-40B4-BE49-F238E27FC236}">
                  <a16:creationId xmlns:a16="http://schemas.microsoft.com/office/drawing/2014/main" id="{93A16290-1383-4913-A805-FEC6CD68B3A1}"/>
                </a:ext>
              </a:extLst>
            </p:cNvPr>
            <p:cNvSpPr/>
            <p:nvPr/>
          </p:nvSpPr>
          <p:spPr>
            <a:xfrm rot="8716295">
              <a:off x="1465454" y="162795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2" name="Forme libre : forme 2221">
              <a:extLst>
                <a:ext uri="{FF2B5EF4-FFF2-40B4-BE49-F238E27FC236}">
                  <a16:creationId xmlns:a16="http://schemas.microsoft.com/office/drawing/2014/main" id="{89EDCAB4-2647-402D-8A97-2D89ED05C33C}"/>
                </a:ext>
              </a:extLst>
            </p:cNvPr>
            <p:cNvSpPr/>
            <p:nvPr/>
          </p:nvSpPr>
          <p:spPr>
            <a:xfrm rot="8716295">
              <a:off x="1222208" y="165817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3" name="Forme libre : forme 2222">
              <a:extLst>
                <a:ext uri="{FF2B5EF4-FFF2-40B4-BE49-F238E27FC236}">
                  <a16:creationId xmlns:a16="http://schemas.microsoft.com/office/drawing/2014/main" id="{62660570-9841-4140-8539-11BB8C728044}"/>
                </a:ext>
              </a:extLst>
            </p:cNvPr>
            <p:cNvSpPr/>
            <p:nvPr/>
          </p:nvSpPr>
          <p:spPr>
            <a:xfrm rot="8716295">
              <a:off x="1399660" y="149893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4" name="Forme libre : forme 2223">
              <a:extLst>
                <a:ext uri="{FF2B5EF4-FFF2-40B4-BE49-F238E27FC236}">
                  <a16:creationId xmlns:a16="http://schemas.microsoft.com/office/drawing/2014/main" id="{94D3AEEA-4130-43BE-BF5D-CC6BCC5331C3}"/>
                </a:ext>
              </a:extLst>
            </p:cNvPr>
            <p:cNvSpPr/>
            <p:nvPr/>
          </p:nvSpPr>
          <p:spPr>
            <a:xfrm rot="8716295">
              <a:off x="631713" y="12263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5" name="Forme libre : forme 2224">
              <a:extLst>
                <a:ext uri="{FF2B5EF4-FFF2-40B4-BE49-F238E27FC236}">
                  <a16:creationId xmlns:a16="http://schemas.microsoft.com/office/drawing/2014/main" id="{B4B77E9D-EEED-412C-89B0-478E464DFE8E}"/>
                </a:ext>
              </a:extLst>
            </p:cNvPr>
            <p:cNvSpPr/>
            <p:nvPr/>
          </p:nvSpPr>
          <p:spPr>
            <a:xfrm rot="8716295">
              <a:off x="721105" y="12555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6" name="Forme libre : forme 2225">
              <a:extLst>
                <a:ext uri="{FF2B5EF4-FFF2-40B4-BE49-F238E27FC236}">
                  <a16:creationId xmlns:a16="http://schemas.microsoft.com/office/drawing/2014/main" id="{8807D4A1-E0A9-4E7E-A2E7-F2E039C53560}"/>
                </a:ext>
              </a:extLst>
            </p:cNvPr>
            <p:cNvSpPr/>
            <p:nvPr/>
          </p:nvSpPr>
          <p:spPr>
            <a:xfrm rot="8716295">
              <a:off x="676255" y="116926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7" name="Forme libre : forme 2226">
              <a:extLst>
                <a:ext uri="{FF2B5EF4-FFF2-40B4-BE49-F238E27FC236}">
                  <a16:creationId xmlns:a16="http://schemas.microsoft.com/office/drawing/2014/main" id="{E1BBD9BF-9DEF-4962-8461-FCC580DDB3D3}"/>
                </a:ext>
              </a:extLst>
            </p:cNvPr>
            <p:cNvSpPr/>
            <p:nvPr/>
          </p:nvSpPr>
          <p:spPr>
            <a:xfrm rot="8716295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8" name="Forme libre : forme 2227">
              <a:extLst>
                <a:ext uri="{FF2B5EF4-FFF2-40B4-BE49-F238E27FC236}">
                  <a16:creationId xmlns:a16="http://schemas.microsoft.com/office/drawing/2014/main" id="{372EDAC8-341E-47F1-BA76-59AEE44BA6E9}"/>
                </a:ext>
              </a:extLst>
            </p:cNvPr>
            <p:cNvSpPr/>
            <p:nvPr/>
          </p:nvSpPr>
          <p:spPr>
            <a:xfrm rot="8716295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9" name="Forme libre : forme 2228">
              <a:extLst>
                <a:ext uri="{FF2B5EF4-FFF2-40B4-BE49-F238E27FC236}">
                  <a16:creationId xmlns:a16="http://schemas.microsoft.com/office/drawing/2014/main" id="{20061EF0-57F1-44A9-B030-EA17BF31A311}"/>
                </a:ext>
              </a:extLst>
            </p:cNvPr>
            <p:cNvSpPr/>
            <p:nvPr/>
          </p:nvSpPr>
          <p:spPr>
            <a:xfrm rot="8716295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0" name="Forme libre : forme 2229">
              <a:extLst>
                <a:ext uri="{FF2B5EF4-FFF2-40B4-BE49-F238E27FC236}">
                  <a16:creationId xmlns:a16="http://schemas.microsoft.com/office/drawing/2014/main" id="{E38221DF-66A1-4197-AEB7-CCFD55E0085E}"/>
                </a:ext>
              </a:extLst>
            </p:cNvPr>
            <p:cNvSpPr/>
            <p:nvPr/>
          </p:nvSpPr>
          <p:spPr>
            <a:xfrm rot="8716295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1" name="Forme libre : forme 2230">
              <a:extLst>
                <a:ext uri="{FF2B5EF4-FFF2-40B4-BE49-F238E27FC236}">
                  <a16:creationId xmlns:a16="http://schemas.microsoft.com/office/drawing/2014/main" id="{0E7B4474-3652-4F5C-8982-D11AF746B26A}"/>
                </a:ext>
              </a:extLst>
            </p:cNvPr>
            <p:cNvSpPr/>
            <p:nvPr/>
          </p:nvSpPr>
          <p:spPr>
            <a:xfrm rot="8716295">
              <a:off x="920812" y="97615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2" name="Forme libre : forme 2231">
              <a:extLst>
                <a:ext uri="{FF2B5EF4-FFF2-40B4-BE49-F238E27FC236}">
                  <a16:creationId xmlns:a16="http://schemas.microsoft.com/office/drawing/2014/main" id="{5C3F77C6-9DBA-4DC2-9C2B-8FF32F9AAA66}"/>
                </a:ext>
              </a:extLst>
            </p:cNvPr>
            <p:cNvSpPr/>
            <p:nvPr/>
          </p:nvSpPr>
          <p:spPr>
            <a:xfrm rot="8716295">
              <a:off x="1010204" y="100539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3" name="Forme libre : forme 2232">
              <a:extLst>
                <a:ext uri="{FF2B5EF4-FFF2-40B4-BE49-F238E27FC236}">
                  <a16:creationId xmlns:a16="http://schemas.microsoft.com/office/drawing/2014/main" id="{01433F1B-9E94-4344-95B9-E1384B85B79C}"/>
                </a:ext>
              </a:extLst>
            </p:cNvPr>
            <p:cNvSpPr/>
            <p:nvPr/>
          </p:nvSpPr>
          <p:spPr>
            <a:xfrm rot="8716295">
              <a:off x="808578" y="106469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4" name="Forme libre : forme 2233">
              <a:extLst>
                <a:ext uri="{FF2B5EF4-FFF2-40B4-BE49-F238E27FC236}">
                  <a16:creationId xmlns:a16="http://schemas.microsoft.com/office/drawing/2014/main" id="{6BC6E0A2-64E4-40E2-8DCE-26CE66D5E02C}"/>
                </a:ext>
              </a:extLst>
            </p:cNvPr>
            <p:cNvSpPr/>
            <p:nvPr/>
          </p:nvSpPr>
          <p:spPr>
            <a:xfrm rot="8716295">
              <a:off x="683676" y="85602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5" name="Forme libre : forme 2234">
              <a:extLst>
                <a:ext uri="{FF2B5EF4-FFF2-40B4-BE49-F238E27FC236}">
                  <a16:creationId xmlns:a16="http://schemas.microsoft.com/office/drawing/2014/main" id="{0ECCD552-19E9-4E97-A420-5BD98BF6782E}"/>
                </a:ext>
              </a:extLst>
            </p:cNvPr>
            <p:cNvSpPr/>
            <p:nvPr/>
          </p:nvSpPr>
          <p:spPr>
            <a:xfrm rot="8716295">
              <a:off x="898756" y="110564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6" name="Forme libre : forme 2235">
              <a:extLst>
                <a:ext uri="{FF2B5EF4-FFF2-40B4-BE49-F238E27FC236}">
                  <a16:creationId xmlns:a16="http://schemas.microsoft.com/office/drawing/2014/main" id="{116D78C7-5BD3-483D-8FD7-87DA20AE4194}"/>
                </a:ext>
              </a:extLst>
            </p:cNvPr>
            <p:cNvSpPr/>
            <p:nvPr/>
          </p:nvSpPr>
          <p:spPr>
            <a:xfrm rot="8716295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7" name="Forme libre : forme 2236">
              <a:extLst>
                <a:ext uri="{FF2B5EF4-FFF2-40B4-BE49-F238E27FC236}">
                  <a16:creationId xmlns:a16="http://schemas.microsoft.com/office/drawing/2014/main" id="{29F6D281-88E6-45CB-99A2-FB067D9F3B98}"/>
                </a:ext>
              </a:extLst>
            </p:cNvPr>
            <p:cNvSpPr/>
            <p:nvPr/>
          </p:nvSpPr>
          <p:spPr>
            <a:xfrm rot="7484129">
              <a:off x="1003687" y="129699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8" name="Forme libre : forme 2237">
              <a:extLst>
                <a:ext uri="{FF2B5EF4-FFF2-40B4-BE49-F238E27FC236}">
                  <a16:creationId xmlns:a16="http://schemas.microsoft.com/office/drawing/2014/main" id="{5FC8B8C2-4930-4090-BC67-DB393B97500E}"/>
                </a:ext>
              </a:extLst>
            </p:cNvPr>
            <p:cNvSpPr/>
            <p:nvPr/>
          </p:nvSpPr>
          <p:spPr>
            <a:xfrm rot="13089394">
              <a:off x="1108507" y="126353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9" name="Forme libre : forme 2238">
              <a:extLst>
                <a:ext uri="{FF2B5EF4-FFF2-40B4-BE49-F238E27FC236}">
                  <a16:creationId xmlns:a16="http://schemas.microsoft.com/office/drawing/2014/main" id="{7FFA110A-60E0-4270-A16A-59427B4BD564}"/>
                </a:ext>
              </a:extLst>
            </p:cNvPr>
            <p:cNvSpPr/>
            <p:nvPr/>
          </p:nvSpPr>
          <p:spPr>
            <a:xfrm rot="8716295">
              <a:off x="1294092" y="107185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0" name="Forme libre : forme 2239">
              <a:extLst>
                <a:ext uri="{FF2B5EF4-FFF2-40B4-BE49-F238E27FC236}">
                  <a16:creationId xmlns:a16="http://schemas.microsoft.com/office/drawing/2014/main" id="{43E7722F-9E69-4C35-8403-9712C43A657D}"/>
                </a:ext>
              </a:extLst>
            </p:cNvPr>
            <p:cNvSpPr/>
            <p:nvPr/>
          </p:nvSpPr>
          <p:spPr>
            <a:xfrm rot="8716295">
              <a:off x="1242287" y="96825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1" name="Forme libre : forme 2240">
              <a:extLst>
                <a:ext uri="{FF2B5EF4-FFF2-40B4-BE49-F238E27FC236}">
                  <a16:creationId xmlns:a16="http://schemas.microsoft.com/office/drawing/2014/main" id="{41B2DF52-EC40-447D-B212-F5BA125B74F3}"/>
                </a:ext>
              </a:extLst>
            </p:cNvPr>
            <p:cNvSpPr/>
            <p:nvPr/>
          </p:nvSpPr>
          <p:spPr>
            <a:xfrm rot="8716295">
              <a:off x="999041" y="99847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2" name="Forme libre : forme 2241">
              <a:extLst>
                <a:ext uri="{FF2B5EF4-FFF2-40B4-BE49-F238E27FC236}">
                  <a16:creationId xmlns:a16="http://schemas.microsoft.com/office/drawing/2014/main" id="{7EFBB9C6-AA43-4417-B52E-28BAAA544FB3}"/>
                </a:ext>
              </a:extLst>
            </p:cNvPr>
            <p:cNvSpPr/>
            <p:nvPr/>
          </p:nvSpPr>
          <p:spPr>
            <a:xfrm rot="8716295">
              <a:off x="1176493" y="83923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3" name="Forme libre : forme 2242">
              <a:extLst>
                <a:ext uri="{FF2B5EF4-FFF2-40B4-BE49-F238E27FC236}">
                  <a16:creationId xmlns:a16="http://schemas.microsoft.com/office/drawing/2014/main" id="{4FD368D5-7016-4447-A279-0D553702CEF5}"/>
                </a:ext>
              </a:extLst>
            </p:cNvPr>
            <p:cNvSpPr/>
            <p:nvPr/>
          </p:nvSpPr>
          <p:spPr>
            <a:xfrm rot="8716295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4" name="Forme libre : forme 2243">
              <a:extLst>
                <a:ext uri="{FF2B5EF4-FFF2-40B4-BE49-F238E27FC236}">
                  <a16:creationId xmlns:a16="http://schemas.microsoft.com/office/drawing/2014/main" id="{B1F12F38-F29C-4A98-BB49-D042691F19E4}"/>
                </a:ext>
              </a:extLst>
            </p:cNvPr>
            <p:cNvSpPr/>
            <p:nvPr/>
          </p:nvSpPr>
          <p:spPr>
            <a:xfrm rot="8716295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5" name="Forme libre : forme 2244">
              <a:extLst>
                <a:ext uri="{FF2B5EF4-FFF2-40B4-BE49-F238E27FC236}">
                  <a16:creationId xmlns:a16="http://schemas.microsoft.com/office/drawing/2014/main" id="{6BA48DFB-361A-47A4-8798-4F12336B216B}"/>
                </a:ext>
              </a:extLst>
            </p:cNvPr>
            <p:cNvSpPr/>
            <p:nvPr/>
          </p:nvSpPr>
          <p:spPr>
            <a:xfrm rot="8716295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6" name="Forme libre : forme 2245">
              <a:extLst>
                <a:ext uri="{FF2B5EF4-FFF2-40B4-BE49-F238E27FC236}">
                  <a16:creationId xmlns:a16="http://schemas.microsoft.com/office/drawing/2014/main" id="{6FD8FBAD-C985-48A6-A25A-FE4C6FB98699}"/>
                </a:ext>
              </a:extLst>
            </p:cNvPr>
            <p:cNvSpPr/>
            <p:nvPr/>
          </p:nvSpPr>
          <p:spPr>
            <a:xfrm rot="8716295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7" name="Forme libre : forme 2246">
              <a:extLst>
                <a:ext uri="{FF2B5EF4-FFF2-40B4-BE49-F238E27FC236}">
                  <a16:creationId xmlns:a16="http://schemas.microsoft.com/office/drawing/2014/main" id="{33EF0CB4-1296-44AE-9C21-198FBCD6E1E5}"/>
                </a:ext>
              </a:extLst>
            </p:cNvPr>
            <p:cNvSpPr/>
            <p:nvPr/>
          </p:nvSpPr>
          <p:spPr>
            <a:xfrm rot="8716295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8" name="Forme libre : forme 2247">
              <a:extLst>
                <a:ext uri="{FF2B5EF4-FFF2-40B4-BE49-F238E27FC236}">
                  <a16:creationId xmlns:a16="http://schemas.microsoft.com/office/drawing/2014/main" id="{6A2221EE-902A-4C54-9104-C294E2D36C2C}"/>
                </a:ext>
              </a:extLst>
            </p:cNvPr>
            <p:cNvSpPr/>
            <p:nvPr/>
          </p:nvSpPr>
          <p:spPr>
            <a:xfrm rot="8716295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9" name="Forme libre : forme 2248">
              <a:extLst>
                <a:ext uri="{FF2B5EF4-FFF2-40B4-BE49-F238E27FC236}">
                  <a16:creationId xmlns:a16="http://schemas.microsoft.com/office/drawing/2014/main" id="{6C6A641B-B2B7-4694-9375-AF850DEFB133}"/>
                </a:ext>
              </a:extLst>
            </p:cNvPr>
            <p:cNvSpPr/>
            <p:nvPr/>
          </p:nvSpPr>
          <p:spPr>
            <a:xfrm rot="8716295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0" name="Forme libre : forme 2249">
              <a:extLst>
                <a:ext uri="{FF2B5EF4-FFF2-40B4-BE49-F238E27FC236}">
                  <a16:creationId xmlns:a16="http://schemas.microsoft.com/office/drawing/2014/main" id="{399BD360-2FD0-4499-9E83-6E3D562F1E0B}"/>
                </a:ext>
              </a:extLst>
            </p:cNvPr>
            <p:cNvSpPr/>
            <p:nvPr/>
          </p:nvSpPr>
          <p:spPr>
            <a:xfrm rot="8716295">
              <a:off x="701873" y="31409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1" name="Forme libre : forme 2250">
              <a:extLst>
                <a:ext uri="{FF2B5EF4-FFF2-40B4-BE49-F238E27FC236}">
                  <a16:creationId xmlns:a16="http://schemas.microsoft.com/office/drawing/2014/main" id="{A6673CC7-5199-4DDD-870A-3B185B6CBD7D}"/>
                </a:ext>
              </a:extLst>
            </p:cNvPr>
            <p:cNvSpPr/>
            <p:nvPr/>
          </p:nvSpPr>
          <p:spPr>
            <a:xfrm rot="8716295">
              <a:off x="791265" y="34333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2" name="Forme libre : forme 2251">
              <a:extLst>
                <a:ext uri="{FF2B5EF4-FFF2-40B4-BE49-F238E27FC236}">
                  <a16:creationId xmlns:a16="http://schemas.microsoft.com/office/drawing/2014/main" id="{E23031FA-7B57-47D5-98AF-D9423F5F30EE}"/>
                </a:ext>
              </a:extLst>
            </p:cNvPr>
            <p:cNvSpPr/>
            <p:nvPr/>
          </p:nvSpPr>
          <p:spPr>
            <a:xfrm rot="8716295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3" name="Forme libre : forme 2252">
              <a:extLst>
                <a:ext uri="{FF2B5EF4-FFF2-40B4-BE49-F238E27FC236}">
                  <a16:creationId xmlns:a16="http://schemas.microsoft.com/office/drawing/2014/main" id="{18D159E9-838E-47A3-AE83-A4990238B07C}"/>
                </a:ext>
              </a:extLst>
            </p:cNvPr>
            <p:cNvSpPr/>
            <p:nvPr/>
          </p:nvSpPr>
          <p:spPr>
            <a:xfrm rot="8716295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4" name="Forme libre : forme 2253">
              <a:extLst>
                <a:ext uri="{FF2B5EF4-FFF2-40B4-BE49-F238E27FC236}">
                  <a16:creationId xmlns:a16="http://schemas.microsoft.com/office/drawing/2014/main" id="{45FFA073-EC3B-4660-8F03-6BA94AD6386B}"/>
                </a:ext>
              </a:extLst>
            </p:cNvPr>
            <p:cNvSpPr/>
            <p:nvPr/>
          </p:nvSpPr>
          <p:spPr>
            <a:xfrm rot="8716295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5" name="Forme libre : forme 2254">
              <a:extLst>
                <a:ext uri="{FF2B5EF4-FFF2-40B4-BE49-F238E27FC236}">
                  <a16:creationId xmlns:a16="http://schemas.microsoft.com/office/drawing/2014/main" id="{DC04F724-6125-4E5E-BCC5-96720655541A}"/>
                </a:ext>
              </a:extLst>
            </p:cNvPr>
            <p:cNvSpPr/>
            <p:nvPr/>
          </p:nvSpPr>
          <p:spPr>
            <a:xfrm rot="8716295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6" name="Forme libre : forme 2255">
              <a:extLst>
                <a:ext uri="{FF2B5EF4-FFF2-40B4-BE49-F238E27FC236}">
                  <a16:creationId xmlns:a16="http://schemas.microsoft.com/office/drawing/2014/main" id="{4E07974B-5D4E-45AC-8AC5-4CEC077D2D4A}"/>
                </a:ext>
              </a:extLst>
            </p:cNvPr>
            <p:cNvSpPr/>
            <p:nvPr/>
          </p:nvSpPr>
          <p:spPr>
            <a:xfrm rot="7484129">
              <a:off x="784748" y="63493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7" name="Forme libre : forme 2256">
              <a:extLst>
                <a:ext uri="{FF2B5EF4-FFF2-40B4-BE49-F238E27FC236}">
                  <a16:creationId xmlns:a16="http://schemas.microsoft.com/office/drawing/2014/main" id="{803ECC03-3567-472A-8050-72BD0AD2D44D}"/>
                </a:ext>
              </a:extLst>
            </p:cNvPr>
            <p:cNvSpPr/>
            <p:nvPr/>
          </p:nvSpPr>
          <p:spPr>
            <a:xfrm rot="13089394">
              <a:off x="889568" y="60147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8" name="Forme libre : forme 2257">
              <a:extLst>
                <a:ext uri="{FF2B5EF4-FFF2-40B4-BE49-F238E27FC236}">
                  <a16:creationId xmlns:a16="http://schemas.microsoft.com/office/drawing/2014/main" id="{B771EDEB-2CF0-4352-878D-B2990D9B9504}"/>
                </a:ext>
              </a:extLst>
            </p:cNvPr>
            <p:cNvSpPr/>
            <p:nvPr/>
          </p:nvSpPr>
          <p:spPr>
            <a:xfrm rot="8716295">
              <a:off x="1075153" y="40979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9" name="Forme libre : forme 2258">
              <a:extLst>
                <a:ext uri="{FF2B5EF4-FFF2-40B4-BE49-F238E27FC236}">
                  <a16:creationId xmlns:a16="http://schemas.microsoft.com/office/drawing/2014/main" id="{5143866B-E59F-41E8-AA95-A590D76AAA7E}"/>
                </a:ext>
              </a:extLst>
            </p:cNvPr>
            <p:cNvSpPr/>
            <p:nvPr/>
          </p:nvSpPr>
          <p:spPr>
            <a:xfrm rot="8716295">
              <a:off x="1023348" y="30619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0" name="Forme libre : forme 2259">
              <a:extLst>
                <a:ext uri="{FF2B5EF4-FFF2-40B4-BE49-F238E27FC236}">
                  <a16:creationId xmlns:a16="http://schemas.microsoft.com/office/drawing/2014/main" id="{0E94EEA0-8274-432D-BB6F-9286004332CA}"/>
                </a:ext>
              </a:extLst>
            </p:cNvPr>
            <p:cNvSpPr/>
            <p:nvPr/>
          </p:nvSpPr>
          <p:spPr>
            <a:xfrm rot="8716295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1" name="Forme libre : forme 2260">
              <a:extLst>
                <a:ext uri="{FF2B5EF4-FFF2-40B4-BE49-F238E27FC236}">
                  <a16:creationId xmlns:a16="http://schemas.microsoft.com/office/drawing/2014/main" id="{A6D5A634-8C59-40B1-8D8F-9E7C17280A50}"/>
                </a:ext>
              </a:extLst>
            </p:cNvPr>
            <p:cNvSpPr/>
            <p:nvPr/>
          </p:nvSpPr>
          <p:spPr>
            <a:xfrm rot="8716295">
              <a:off x="957554" y="17717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2" name="Forme libre : forme 2261">
              <a:extLst>
                <a:ext uri="{FF2B5EF4-FFF2-40B4-BE49-F238E27FC236}">
                  <a16:creationId xmlns:a16="http://schemas.microsoft.com/office/drawing/2014/main" id="{AEA08EC4-CD84-4A24-ACC9-A6661B311E57}"/>
                </a:ext>
              </a:extLst>
            </p:cNvPr>
            <p:cNvSpPr/>
            <p:nvPr/>
          </p:nvSpPr>
          <p:spPr>
            <a:xfrm rot="8716295">
              <a:off x="202348" y="-57106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3" name="Forme libre : forme 2262">
              <a:extLst>
                <a:ext uri="{FF2B5EF4-FFF2-40B4-BE49-F238E27FC236}">
                  <a16:creationId xmlns:a16="http://schemas.microsoft.com/office/drawing/2014/main" id="{60AFC6E6-CF38-4DF0-A5E2-CF7B4BD947CC}"/>
                </a:ext>
              </a:extLst>
            </p:cNvPr>
            <p:cNvSpPr/>
            <p:nvPr/>
          </p:nvSpPr>
          <p:spPr>
            <a:xfrm rot="8716295">
              <a:off x="298766" y="-5395"/>
              <a:ext cx="260639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4" name="Forme libre : forme 2263">
              <a:extLst>
                <a:ext uri="{FF2B5EF4-FFF2-40B4-BE49-F238E27FC236}">
                  <a16:creationId xmlns:a16="http://schemas.microsoft.com/office/drawing/2014/main" id="{F99E11F1-879E-43C0-A1F2-522A2B520054}"/>
                </a:ext>
              </a:extLst>
            </p:cNvPr>
            <p:cNvSpPr/>
            <p:nvPr/>
          </p:nvSpPr>
          <p:spPr>
            <a:xfrm rot="8716295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5" name="Forme libre : forme 2264">
              <a:extLst>
                <a:ext uri="{FF2B5EF4-FFF2-40B4-BE49-F238E27FC236}">
                  <a16:creationId xmlns:a16="http://schemas.microsoft.com/office/drawing/2014/main" id="{2E8D6347-E8C4-45B5-8A1B-45E97581E04C}"/>
                </a:ext>
              </a:extLst>
            </p:cNvPr>
            <p:cNvSpPr/>
            <p:nvPr/>
          </p:nvSpPr>
          <p:spPr>
            <a:xfrm rot="8716295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6" name="Forme libre : forme 2265">
              <a:extLst>
                <a:ext uri="{FF2B5EF4-FFF2-40B4-BE49-F238E27FC236}">
                  <a16:creationId xmlns:a16="http://schemas.microsoft.com/office/drawing/2014/main" id="{BCA89D21-0065-4D16-A3A0-E2C378DC3A92}"/>
                </a:ext>
              </a:extLst>
            </p:cNvPr>
            <p:cNvSpPr/>
            <p:nvPr/>
          </p:nvSpPr>
          <p:spPr>
            <a:xfrm rot="8716295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7" name="Forme libre : forme 2266">
              <a:extLst>
                <a:ext uri="{FF2B5EF4-FFF2-40B4-BE49-F238E27FC236}">
                  <a16:creationId xmlns:a16="http://schemas.microsoft.com/office/drawing/2014/main" id="{F71B2498-3B3D-45FC-A329-91E00C9C5967}"/>
                </a:ext>
              </a:extLst>
            </p:cNvPr>
            <p:cNvSpPr/>
            <p:nvPr/>
          </p:nvSpPr>
          <p:spPr>
            <a:xfrm rot="8716295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8" name="Forme libre : forme 2267">
              <a:extLst>
                <a:ext uri="{FF2B5EF4-FFF2-40B4-BE49-F238E27FC236}">
                  <a16:creationId xmlns:a16="http://schemas.microsoft.com/office/drawing/2014/main" id="{3CF8E69B-B55C-41E9-B911-1981925CCEB5}"/>
                </a:ext>
              </a:extLst>
            </p:cNvPr>
            <p:cNvSpPr/>
            <p:nvPr/>
          </p:nvSpPr>
          <p:spPr>
            <a:xfrm rot="7484129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9" name="Forme libre : forme 2268">
              <a:extLst>
                <a:ext uri="{FF2B5EF4-FFF2-40B4-BE49-F238E27FC236}">
                  <a16:creationId xmlns:a16="http://schemas.microsoft.com/office/drawing/2014/main" id="{4C71276B-40A5-4E8A-A73A-B1F9AA0F0D51}"/>
                </a:ext>
              </a:extLst>
            </p:cNvPr>
            <p:cNvSpPr/>
            <p:nvPr/>
          </p:nvSpPr>
          <p:spPr>
            <a:xfrm rot="13089394">
              <a:off x="775514" y="-27038"/>
              <a:ext cx="149688" cy="328219"/>
            </a:xfrm>
            <a:custGeom>
              <a:avLst/>
              <a:gdLst>
                <a:gd name="connsiteX0" fmla="*/ 149688 w 149688"/>
                <a:gd name="connsiteY0" fmla="*/ 279622 h 328219"/>
                <a:gd name="connsiteX1" fmla="*/ 87835 w 149688"/>
                <a:gd name="connsiteY1" fmla="*/ 328219 h 328219"/>
                <a:gd name="connsiteX2" fmla="*/ 54765 w 149688"/>
                <a:gd name="connsiteY2" fmla="*/ 322521 h 328219"/>
                <a:gd name="connsiteX3" fmla="*/ 23727 w 149688"/>
                <a:gd name="connsiteY3" fmla="*/ 301277 h 328219"/>
                <a:gd name="connsiteX4" fmla="*/ 0 w 149688"/>
                <a:gd name="connsiteY4" fmla="*/ 206369 h 328219"/>
                <a:gd name="connsiteX5" fmla="*/ 0 w 149688"/>
                <a:gd name="connsiteY5" fmla="*/ 38074 h 328219"/>
                <a:gd name="connsiteX6" fmla="*/ 73388 w 149688"/>
                <a:gd name="connsiteY6" fmla="*/ 0 h 328219"/>
                <a:gd name="connsiteX7" fmla="*/ 74492 w 149688"/>
                <a:gd name="connsiteY7" fmla="*/ 153950 h 328219"/>
                <a:gd name="connsiteX8" fmla="*/ 87734 w 149688"/>
                <a:gd name="connsiteY8" fmla="*/ 245547 h 328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88" h="328219">
                  <a:moveTo>
                    <a:pt x="149688" y="279622"/>
                  </a:moveTo>
                  <a:lnTo>
                    <a:pt x="87835" y="328219"/>
                  </a:lnTo>
                  <a:lnTo>
                    <a:pt x="54765" y="322521"/>
                  </a:lnTo>
                  <a:cubicBezTo>
                    <a:pt x="43178" y="317693"/>
                    <a:pt x="32555" y="310382"/>
                    <a:pt x="23727" y="301277"/>
                  </a:cubicBezTo>
                  <a:cubicBezTo>
                    <a:pt x="4966" y="283069"/>
                    <a:pt x="0" y="251616"/>
                    <a:pt x="0" y="206369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0" name="Forme libre : forme 2269">
              <a:extLst>
                <a:ext uri="{FF2B5EF4-FFF2-40B4-BE49-F238E27FC236}">
                  <a16:creationId xmlns:a16="http://schemas.microsoft.com/office/drawing/2014/main" id="{989F33F8-2CEA-46E0-977C-BF10A5F6EC24}"/>
                </a:ext>
              </a:extLst>
            </p:cNvPr>
            <p:cNvSpPr/>
            <p:nvPr/>
          </p:nvSpPr>
          <p:spPr>
            <a:xfrm rot="8716295">
              <a:off x="5027149" y="202701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1" name="Forme libre : forme 2270">
              <a:extLst>
                <a:ext uri="{FF2B5EF4-FFF2-40B4-BE49-F238E27FC236}">
                  <a16:creationId xmlns:a16="http://schemas.microsoft.com/office/drawing/2014/main" id="{9811A813-1EE2-49DA-9483-7786C91105E8}"/>
                </a:ext>
              </a:extLst>
            </p:cNvPr>
            <p:cNvSpPr/>
            <p:nvPr/>
          </p:nvSpPr>
          <p:spPr>
            <a:xfrm rot="8716295">
              <a:off x="5116541" y="205625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2" name="Forme libre : forme 2271">
              <a:extLst>
                <a:ext uri="{FF2B5EF4-FFF2-40B4-BE49-F238E27FC236}">
                  <a16:creationId xmlns:a16="http://schemas.microsoft.com/office/drawing/2014/main" id="{8FC8FB61-C549-4F81-9375-A1D7E59B1E17}"/>
                </a:ext>
              </a:extLst>
            </p:cNvPr>
            <p:cNvSpPr/>
            <p:nvPr/>
          </p:nvSpPr>
          <p:spPr>
            <a:xfrm rot="8716295">
              <a:off x="5071691" y="196997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3" name="Forme libre : forme 2272">
              <a:extLst>
                <a:ext uri="{FF2B5EF4-FFF2-40B4-BE49-F238E27FC236}">
                  <a16:creationId xmlns:a16="http://schemas.microsoft.com/office/drawing/2014/main" id="{0CFFA3A9-B086-4D44-B5C2-B82670FF13BF}"/>
                </a:ext>
              </a:extLst>
            </p:cNvPr>
            <p:cNvSpPr/>
            <p:nvPr/>
          </p:nvSpPr>
          <p:spPr>
            <a:xfrm rot="8716295">
              <a:off x="4914915" y="211555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4" name="Forme libre : forme 2273">
              <a:extLst>
                <a:ext uri="{FF2B5EF4-FFF2-40B4-BE49-F238E27FC236}">
                  <a16:creationId xmlns:a16="http://schemas.microsoft.com/office/drawing/2014/main" id="{233AD9D8-2DDF-4DFC-A97A-554BCD15069B}"/>
                </a:ext>
              </a:extLst>
            </p:cNvPr>
            <p:cNvSpPr/>
            <p:nvPr/>
          </p:nvSpPr>
          <p:spPr>
            <a:xfrm rot="8716295">
              <a:off x="4790012" y="190688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5" name="Forme libre : forme 2274">
              <a:extLst>
                <a:ext uri="{FF2B5EF4-FFF2-40B4-BE49-F238E27FC236}">
                  <a16:creationId xmlns:a16="http://schemas.microsoft.com/office/drawing/2014/main" id="{F30C5186-83A8-436D-A1B1-82D8B26F890D}"/>
                </a:ext>
              </a:extLst>
            </p:cNvPr>
            <p:cNvSpPr/>
            <p:nvPr/>
          </p:nvSpPr>
          <p:spPr>
            <a:xfrm rot="8716295">
              <a:off x="4777960" y="176810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6" name="Forme libre : forme 2275">
              <a:extLst>
                <a:ext uri="{FF2B5EF4-FFF2-40B4-BE49-F238E27FC236}">
                  <a16:creationId xmlns:a16="http://schemas.microsoft.com/office/drawing/2014/main" id="{A0377747-04B1-4283-950B-CD843F97EFB6}"/>
                </a:ext>
              </a:extLst>
            </p:cNvPr>
            <p:cNvSpPr/>
            <p:nvPr/>
          </p:nvSpPr>
          <p:spPr>
            <a:xfrm rot="8716295">
              <a:off x="5005093" y="215651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7" name="Forme libre : forme 2276">
              <a:extLst>
                <a:ext uri="{FF2B5EF4-FFF2-40B4-BE49-F238E27FC236}">
                  <a16:creationId xmlns:a16="http://schemas.microsoft.com/office/drawing/2014/main" id="{3571DCD9-8E3F-48D7-BBF0-29E0A04E1105}"/>
                </a:ext>
              </a:extLst>
            </p:cNvPr>
            <p:cNvSpPr/>
            <p:nvPr/>
          </p:nvSpPr>
          <p:spPr>
            <a:xfrm rot="8716295">
              <a:off x="5316248" y="177686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8" name="Forme libre : forme 2277">
              <a:extLst>
                <a:ext uri="{FF2B5EF4-FFF2-40B4-BE49-F238E27FC236}">
                  <a16:creationId xmlns:a16="http://schemas.microsoft.com/office/drawing/2014/main" id="{B5194E53-4203-440A-97AE-D778552CB387}"/>
                </a:ext>
              </a:extLst>
            </p:cNvPr>
            <p:cNvSpPr/>
            <p:nvPr/>
          </p:nvSpPr>
          <p:spPr>
            <a:xfrm rot="8716295">
              <a:off x="5405640" y="180610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9" name="Forme libre : forme 2278">
              <a:extLst>
                <a:ext uri="{FF2B5EF4-FFF2-40B4-BE49-F238E27FC236}">
                  <a16:creationId xmlns:a16="http://schemas.microsoft.com/office/drawing/2014/main" id="{DAF19CC7-74AA-4704-A1D2-062102FB21F8}"/>
                </a:ext>
              </a:extLst>
            </p:cNvPr>
            <p:cNvSpPr/>
            <p:nvPr/>
          </p:nvSpPr>
          <p:spPr>
            <a:xfrm rot="8716295">
              <a:off x="5204014" y="186540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0" name="Forme libre : forme 2279">
              <a:extLst>
                <a:ext uri="{FF2B5EF4-FFF2-40B4-BE49-F238E27FC236}">
                  <a16:creationId xmlns:a16="http://schemas.microsoft.com/office/drawing/2014/main" id="{25EC3E6E-10D1-4116-AA5A-C57DF5107B67}"/>
                </a:ext>
              </a:extLst>
            </p:cNvPr>
            <p:cNvSpPr/>
            <p:nvPr/>
          </p:nvSpPr>
          <p:spPr>
            <a:xfrm rot="8716295">
              <a:off x="5079112" y="165673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1" name="Forme libre : forme 2280">
              <a:extLst>
                <a:ext uri="{FF2B5EF4-FFF2-40B4-BE49-F238E27FC236}">
                  <a16:creationId xmlns:a16="http://schemas.microsoft.com/office/drawing/2014/main" id="{C9FA81BF-DE28-4428-8ED6-97559BBCCD8C}"/>
                </a:ext>
              </a:extLst>
            </p:cNvPr>
            <p:cNvSpPr/>
            <p:nvPr/>
          </p:nvSpPr>
          <p:spPr>
            <a:xfrm rot="8716295">
              <a:off x="5294192" y="190635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2" name="Forme libre : forme 2281">
              <a:extLst>
                <a:ext uri="{FF2B5EF4-FFF2-40B4-BE49-F238E27FC236}">
                  <a16:creationId xmlns:a16="http://schemas.microsoft.com/office/drawing/2014/main" id="{7CBE3143-36E0-46F6-A7F9-68442F5449A1}"/>
                </a:ext>
              </a:extLst>
            </p:cNvPr>
            <p:cNvSpPr/>
            <p:nvPr/>
          </p:nvSpPr>
          <p:spPr>
            <a:xfrm rot="8716295">
              <a:off x="5052741" y="175675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3" name="Forme libre : forme 2282">
              <a:extLst>
                <a:ext uri="{FF2B5EF4-FFF2-40B4-BE49-F238E27FC236}">
                  <a16:creationId xmlns:a16="http://schemas.microsoft.com/office/drawing/2014/main" id="{6D272255-56C7-4DCB-8E2D-FCB1C2CD9031}"/>
                </a:ext>
              </a:extLst>
            </p:cNvPr>
            <p:cNvSpPr/>
            <p:nvPr/>
          </p:nvSpPr>
          <p:spPr>
            <a:xfrm rot="7484129">
              <a:off x="5399123" y="209771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4" name="Forme libre : forme 2283">
              <a:extLst>
                <a:ext uri="{FF2B5EF4-FFF2-40B4-BE49-F238E27FC236}">
                  <a16:creationId xmlns:a16="http://schemas.microsoft.com/office/drawing/2014/main" id="{4FB405A8-78D2-42A0-AA73-3F8891BBCD16}"/>
                </a:ext>
              </a:extLst>
            </p:cNvPr>
            <p:cNvSpPr/>
            <p:nvPr/>
          </p:nvSpPr>
          <p:spPr>
            <a:xfrm rot="13089394">
              <a:off x="5503943" y="206424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5" name="Forme libre : forme 2284">
              <a:extLst>
                <a:ext uri="{FF2B5EF4-FFF2-40B4-BE49-F238E27FC236}">
                  <a16:creationId xmlns:a16="http://schemas.microsoft.com/office/drawing/2014/main" id="{5D1227F4-9CCA-498B-B4A8-3FC0F584569C}"/>
                </a:ext>
              </a:extLst>
            </p:cNvPr>
            <p:cNvSpPr/>
            <p:nvPr/>
          </p:nvSpPr>
          <p:spPr>
            <a:xfrm rot="8716295">
              <a:off x="5689528" y="187256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6" name="Forme libre : forme 2285">
              <a:extLst>
                <a:ext uri="{FF2B5EF4-FFF2-40B4-BE49-F238E27FC236}">
                  <a16:creationId xmlns:a16="http://schemas.microsoft.com/office/drawing/2014/main" id="{C59C685B-27AB-40A0-A906-985CA6213EBC}"/>
                </a:ext>
              </a:extLst>
            </p:cNvPr>
            <p:cNvSpPr/>
            <p:nvPr/>
          </p:nvSpPr>
          <p:spPr>
            <a:xfrm rot="8716295">
              <a:off x="5637723" y="176897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7" name="Forme libre : forme 2286">
              <a:extLst>
                <a:ext uri="{FF2B5EF4-FFF2-40B4-BE49-F238E27FC236}">
                  <a16:creationId xmlns:a16="http://schemas.microsoft.com/office/drawing/2014/main" id="{8DB70848-D82B-4310-9BBA-A9459B171C10}"/>
                </a:ext>
              </a:extLst>
            </p:cNvPr>
            <p:cNvSpPr/>
            <p:nvPr/>
          </p:nvSpPr>
          <p:spPr>
            <a:xfrm rot="8716295">
              <a:off x="5394477" y="179919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8" name="Forme libre : forme 2287">
              <a:extLst>
                <a:ext uri="{FF2B5EF4-FFF2-40B4-BE49-F238E27FC236}">
                  <a16:creationId xmlns:a16="http://schemas.microsoft.com/office/drawing/2014/main" id="{C5272E14-DCC6-4573-8D08-FD212965F221}"/>
                </a:ext>
              </a:extLst>
            </p:cNvPr>
            <p:cNvSpPr/>
            <p:nvPr/>
          </p:nvSpPr>
          <p:spPr>
            <a:xfrm rot="8716295">
              <a:off x="5571929" y="163994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9" name="Forme libre : forme 2288">
              <a:extLst>
                <a:ext uri="{FF2B5EF4-FFF2-40B4-BE49-F238E27FC236}">
                  <a16:creationId xmlns:a16="http://schemas.microsoft.com/office/drawing/2014/main" id="{A350DCBD-0FDA-496A-BBBE-BB7098DAD44D}"/>
                </a:ext>
              </a:extLst>
            </p:cNvPr>
            <p:cNvSpPr/>
            <p:nvPr/>
          </p:nvSpPr>
          <p:spPr>
            <a:xfrm rot="8716295">
              <a:off x="5250316" y="268671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0" name="Forme libre : forme 2289">
              <a:extLst>
                <a:ext uri="{FF2B5EF4-FFF2-40B4-BE49-F238E27FC236}">
                  <a16:creationId xmlns:a16="http://schemas.microsoft.com/office/drawing/2014/main" id="{424249A1-386F-413D-A213-ACEDD63BDA25}"/>
                </a:ext>
              </a:extLst>
            </p:cNvPr>
            <p:cNvSpPr/>
            <p:nvPr/>
          </p:nvSpPr>
          <p:spPr>
            <a:xfrm rot="8716295">
              <a:off x="5339708" y="271595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1" name="Forme libre : forme 2290">
              <a:extLst>
                <a:ext uri="{FF2B5EF4-FFF2-40B4-BE49-F238E27FC236}">
                  <a16:creationId xmlns:a16="http://schemas.microsoft.com/office/drawing/2014/main" id="{ECDCBBB4-5207-4603-B3A2-EE99E034021A}"/>
                </a:ext>
              </a:extLst>
            </p:cNvPr>
            <p:cNvSpPr/>
            <p:nvPr/>
          </p:nvSpPr>
          <p:spPr>
            <a:xfrm rot="8716295">
              <a:off x="5294858" y="262967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2" name="Forme libre : forme 2291">
              <a:extLst>
                <a:ext uri="{FF2B5EF4-FFF2-40B4-BE49-F238E27FC236}">
                  <a16:creationId xmlns:a16="http://schemas.microsoft.com/office/drawing/2014/main" id="{586B3E24-B064-4091-9B72-D089A71B8329}"/>
                </a:ext>
              </a:extLst>
            </p:cNvPr>
            <p:cNvSpPr/>
            <p:nvPr/>
          </p:nvSpPr>
          <p:spPr>
            <a:xfrm rot="8716295">
              <a:off x="5138082" y="277525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3" name="Forme libre : forme 2292">
              <a:extLst>
                <a:ext uri="{FF2B5EF4-FFF2-40B4-BE49-F238E27FC236}">
                  <a16:creationId xmlns:a16="http://schemas.microsoft.com/office/drawing/2014/main" id="{0B8199E1-B2FB-471F-BB74-205302CD4EEC}"/>
                </a:ext>
              </a:extLst>
            </p:cNvPr>
            <p:cNvSpPr/>
            <p:nvPr/>
          </p:nvSpPr>
          <p:spPr>
            <a:xfrm rot="8716295">
              <a:off x="5013179" y="256658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4" name="Forme libre : forme 2293">
              <a:extLst>
                <a:ext uri="{FF2B5EF4-FFF2-40B4-BE49-F238E27FC236}">
                  <a16:creationId xmlns:a16="http://schemas.microsoft.com/office/drawing/2014/main" id="{2FB2D688-FEA9-44F3-ABA3-DB1429B0A2C4}"/>
                </a:ext>
              </a:extLst>
            </p:cNvPr>
            <p:cNvSpPr/>
            <p:nvPr/>
          </p:nvSpPr>
          <p:spPr>
            <a:xfrm rot="8716295">
              <a:off x="5001127" y="242780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5" name="Forme libre : forme 2294">
              <a:extLst>
                <a:ext uri="{FF2B5EF4-FFF2-40B4-BE49-F238E27FC236}">
                  <a16:creationId xmlns:a16="http://schemas.microsoft.com/office/drawing/2014/main" id="{CD81BB45-7980-4C73-85FE-6BB2DBE766EF}"/>
                </a:ext>
              </a:extLst>
            </p:cNvPr>
            <p:cNvSpPr/>
            <p:nvPr/>
          </p:nvSpPr>
          <p:spPr>
            <a:xfrm rot="8716295">
              <a:off x="5228260" y="281621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6" name="Forme libre : forme 2295">
              <a:extLst>
                <a:ext uri="{FF2B5EF4-FFF2-40B4-BE49-F238E27FC236}">
                  <a16:creationId xmlns:a16="http://schemas.microsoft.com/office/drawing/2014/main" id="{45A188F4-BDAA-4C8F-BC77-E18E0A410657}"/>
                </a:ext>
              </a:extLst>
            </p:cNvPr>
            <p:cNvSpPr/>
            <p:nvPr/>
          </p:nvSpPr>
          <p:spPr>
            <a:xfrm rot="8716295">
              <a:off x="5539415" y="243656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7" name="Forme libre : forme 2296">
              <a:extLst>
                <a:ext uri="{FF2B5EF4-FFF2-40B4-BE49-F238E27FC236}">
                  <a16:creationId xmlns:a16="http://schemas.microsoft.com/office/drawing/2014/main" id="{6F38191A-A16B-4F12-A551-5C44F7C985EE}"/>
                </a:ext>
              </a:extLst>
            </p:cNvPr>
            <p:cNvSpPr/>
            <p:nvPr/>
          </p:nvSpPr>
          <p:spPr>
            <a:xfrm rot="8716295">
              <a:off x="5628807" y="246580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8" name="Forme libre : forme 2297">
              <a:extLst>
                <a:ext uri="{FF2B5EF4-FFF2-40B4-BE49-F238E27FC236}">
                  <a16:creationId xmlns:a16="http://schemas.microsoft.com/office/drawing/2014/main" id="{D3CC80E9-1D47-429F-ACDE-A621C24CBE44}"/>
                </a:ext>
              </a:extLst>
            </p:cNvPr>
            <p:cNvSpPr/>
            <p:nvPr/>
          </p:nvSpPr>
          <p:spPr>
            <a:xfrm rot="8716295">
              <a:off x="5427181" y="252510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9" name="Forme libre : forme 2298">
              <a:extLst>
                <a:ext uri="{FF2B5EF4-FFF2-40B4-BE49-F238E27FC236}">
                  <a16:creationId xmlns:a16="http://schemas.microsoft.com/office/drawing/2014/main" id="{A24688B2-0199-4274-9FD6-B44932C06770}"/>
                </a:ext>
              </a:extLst>
            </p:cNvPr>
            <p:cNvSpPr/>
            <p:nvPr/>
          </p:nvSpPr>
          <p:spPr>
            <a:xfrm rot="8716295">
              <a:off x="5302279" y="231643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0" name="Forme libre : forme 2299">
              <a:extLst>
                <a:ext uri="{FF2B5EF4-FFF2-40B4-BE49-F238E27FC236}">
                  <a16:creationId xmlns:a16="http://schemas.microsoft.com/office/drawing/2014/main" id="{8CACAF0B-4223-489E-8142-FE6C0E2ABE02}"/>
                </a:ext>
              </a:extLst>
            </p:cNvPr>
            <p:cNvSpPr/>
            <p:nvPr/>
          </p:nvSpPr>
          <p:spPr>
            <a:xfrm rot="8716295">
              <a:off x="5517359" y="256605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1" name="Forme libre : forme 2300">
              <a:extLst>
                <a:ext uri="{FF2B5EF4-FFF2-40B4-BE49-F238E27FC236}">
                  <a16:creationId xmlns:a16="http://schemas.microsoft.com/office/drawing/2014/main" id="{1DE11DE1-1806-43C0-806D-86BA3E33BB9E}"/>
                </a:ext>
              </a:extLst>
            </p:cNvPr>
            <p:cNvSpPr/>
            <p:nvPr/>
          </p:nvSpPr>
          <p:spPr>
            <a:xfrm rot="8716295">
              <a:off x="5275908" y="241645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2" name="Forme libre : forme 2301">
              <a:extLst>
                <a:ext uri="{FF2B5EF4-FFF2-40B4-BE49-F238E27FC236}">
                  <a16:creationId xmlns:a16="http://schemas.microsoft.com/office/drawing/2014/main" id="{CEF4E15F-06D3-4C85-B288-4FE5B46D9A79}"/>
                </a:ext>
              </a:extLst>
            </p:cNvPr>
            <p:cNvSpPr/>
            <p:nvPr/>
          </p:nvSpPr>
          <p:spPr>
            <a:xfrm rot="7484129">
              <a:off x="5622290" y="275740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3" name="Forme libre : forme 2302">
              <a:extLst>
                <a:ext uri="{FF2B5EF4-FFF2-40B4-BE49-F238E27FC236}">
                  <a16:creationId xmlns:a16="http://schemas.microsoft.com/office/drawing/2014/main" id="{99463D07-3957-4F25-99F6-6382826CCF9D}"/>
                </a:ext>
              </a:extLst>
            </p:cNvPr>
            <p:cNvSpPr/>
            <p:nvPr/>
          </p:nvSpPr>
          <p:spPr>
            <a:xfrm rot="13089394">
              <a:off x="5718537" y="2742349"/>
              <a:ext cx="222098" cy="286724"/>
            </a:xfrm>
            <a:custGeom>
              <a:avLst/>
              <a:gdLst>
                <a:gd name="connsiteX0" fmla="*/ 23241 w 222098"/>
                <a:gd name="connsiteY0" fmla="*/ 47275 h 286724"/>
                <a:gd name="connsiteX1" fmla="*/ 0 w 222098"/>
                <a:gd name="connsiteY1" fmla="*/ 11882 h 286724"/>
                <a:gd name="connsiteX2" fmla="*/ 22902 w 222098"/>
                <a:gd name="connsiteY2" fmla="*/ 0 h 286724"/>
                <a:gd name="connsiteX3" fmla="*/ 222098 w 222098"/>
                <a:gd name="connsiteY3" fmla="*/ 258238 h 286724"/>
                <a:gd name="connsiteX4" fmla="*/ 180472 w 222098"/>
                <a:gd name="connsiteY4" fmla="*/ 286724 h 286724"/>
                <a:gd name="connsiteX5" fmla="*/ 167667 w 222098"/>
                <a:gd name="connsiteY5" fmla="*/ 267224 h 286724"/>
                <a:gd name="connsiteX6" fmla="*/ 220995 w 222098"/>
                <a:gd name="connsiteY6" fmla="*/ 245547 h 286724"/>
                <a:gd name="connsiteX7" fmla="*/ 222098 w 222098"/>
                <a:gd name="connsiteY7" fmla="*/ 252720 h 28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098" h="286724">
                  <a:moveTo>
                    <a:pt x="23241" y="47275"/>
                  </a:moveTo>
                  <a:lnTo>
                    <a:pt x="0" y="11882"/>
                  </a:lnTo>
                  <a:lnTo>
                    <a:pt x="22902" y="0"/>
                  </a:lnTo>
                  <a:close/>
                  <a:moveTo>
                    <a:pt x="222098" y="258238"/>
                  </a:moveTo>
                  <a:lnTo>
                    <a:pt x="180472" y="286724"/>
                  </a:lnTo>
                  <a:lnTo>
                    <a:pt x="167667" y="267224"/>
                  </a:lnTo>
                  <a:lnTo>
                    <a:pt x="220995" y="245547"/>
                  </a:lnTo>
                  <a:cubicBezTo>
                    <a:pt x="221546" y="247754"/>
                    <a:pt x="222098" y="250513"/>
                    <a:pt x="222098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4" name="Forme libre : forme 2303">
              <a:extLst>
                <a:ext uri="{FF2B5EF4-FFF2-40B4-BE49-F238E27FC236}">
                  <a16:creationId xmlns:a16="http://schemas.microsoft.com/office/drawing/2014/main" id="{595B531E-AE51-4EB8-A220-EECB43E78A0A}"/>
                </a:ext>
              </a:extLst>
            </p:cNvPr>
            <p:cNvSpPr/>
            <p:nvPr/>
          </p:nvSpPr>
          <p:spPr>
            <a:xfrm rot="8716295">
              <a:off x="5845439" y="2441114"/>
              <a:ext cx="69626" cy="78683"/>
            </a:xfrm>
            <a:custGeom>
              <a:avLst/>
              <a:gdLst>
                <a:gd name="connsiteX0" fmla="*/ 0 w 69626"/>
                <a:gd name="connsiteY0" fmla="*/ 74288 h 78683"/>
                <a:gd name="connsiteX1" fmla="*/ 61446 w 69626"/>
                <a:gd name="connsiteY1" fmla="*/ 0 h 78683"/>
                <a:gd name="connsiteX2" fmla="*/ 69626 w 69626"/>
                <a:gd name="connsiteY2" fmla="*/ 19468 h 78683"/>
                <a:gd name="connsiteX3" fmla="*/ 52380 w 69626"/>
                <a:gd name="connsiteY3" fmla="*/ 61206 h 78683"/>
                <a:gd name="connsiteX4" fmla="*/ 10986 w 69626"/>
                <a:gd name="connsiteY4" fmla="*/ 78683 h 7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26" h="78683">
                  <a:moveTo>
                    <a:pt x="0" y="74288"/>
                  </a:moveTo>
                  <a:lnTo>
                    <a:pt x="61446" y="0"/>
                  </a:lnTo>
                  <a:lnTo>
                    <a:pt x="69626" y="19468"/>
                  </a:lnTo>
                  <a:cubicBezTo>
                    <a:pt x="69626" y="34531"/>
                    <a:pt x="63877" y="49708"/>
                    <a:pt x="52380" y="61206"/>
                  </a:cubicBezTo>
                  <a:cubicBezTo>
                    <a:pt x="41341" y="72244"/>
                    <a:pt x="26624" y="78683"/>
                    <a:pt x="10986" y="78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5" name="Forme libre : forme 2304">
              <a:extLst>
                <a:ext uri="{FF2B5EF4-FFF2-40B4-BE49-F238E27FC236}">
                  <a16:creationId xmlns:a16="http://schemas.microsoft.com/office/drawing/2014/main" id="{56DB83FE-66AC-4319-B8BC-7D9AE2504E48}"/>
                </a:ext>
              </a:extLst>
            </p:cNvPr>
            <p:cNvSpPr/>
            <p:nvPr/>
          </p:nvSpPr>
          <p:spPr>
            <a:xfrm rot="8716295">
              <a:off x="5617644" y="245889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6" name="Forme libre : forme 2305">
              <a:extLst>
                <a:ext uri="{FF2B5EF4-FFF2-40B4-BE49-F238E27FC236}">
                  <a16:creationId xmlns:a16="http://schemas.microsoft.com/office/drawing/2014/main" id="{059CCF50-6F3B-445A-81D2-1722B84AB898}"/>
                </a:ext>
              </a:extLst>
            </p:cNvPr>
            <p:cNvSpPr/>
            <p:nvPr/>
          </p:nvSpPr>
          <p:spPr>
            <a:xfrm rot="8716295">
              <a:off x="5786507" y="2294976"/>
              <a:ext cx="117509" cy="117739"/>
            </a:xfrm>
            <a:custGeom>
              <a:avLst/>
              <a:gdLst>
                <a:gd name="connsiteX0" fmla="*/ 17477 w 117509"/>
                <a:gd name="connsiteY0" fmla="*/ 101182 h 117739"/>
                <a:gd name="connsiteX1" fmla="*/ 0 w 117509"/>
                <a:gd name="connsiteY1" fmla="*/ 59790 h 117739"/>
                <a:gd name="connsiteX2" fmla="*/ 0 w 117509"/>
                <a:gd name="connsiteY2" fmla="*/ 58869 h 117739"/>
                <a:gd name="connsiteX3" fmla="*/ 2091 w 117509"/>
                <a:gd name="connsiteY3" fmla="*/ 48678 h 117739"/>
                <a:gd name="connsiteX4" fmla="*/ 38978 w 117509"/>
                <a:gd name="connsiteY4" fmla="*/ 4080 h 117739"/>
                <a:gd name="connsiteX5" fmla="*/ 58869 w 117509"/>
                <a:gd name="connsiteY5" fmla="*/ 0 h 117739"/>
                <a:gd name="connsiteX6" fmla="*/ 100263 w 117509"/>
                <a:gd name="connsiteY6" fmla="*/ 17477 h 117739"/>
                <a:gd name="connsiteX7" fmla="*/ 100263 w 117509"/>
                <a:gd name="connsiteY7" fmla="*/ 100262 h 117739"/>
                <a:gd name="connsiteX8" fmla="*/ 58869 w 117509"/>
                <a:gd name="connsiteY8" fmla="*/ 117739 h 117739"/>
                <a:gd name="connsiteX9" fmla="*/ 17477 w 117509"/>
                <a:gd name="connsiteY9" fmla="*/ 101182 h 11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09" h="117739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lnTo>
                    <a:pt x="2091" y="48678"/>
                  </a:lnTo>
                  <a:lnTo>
                    <a:pt x="38978" y="4080"/>
                  </a:lnTo>
                  <a:lnTo>
                    <a:pt x="58869" y="0"/>
                  </a:lnTo>
                  <a:cubicBezTo>
                    <a:pt x="74507" y="0"/>
                    <a:pt x="89224" y="6439"/>
                    <a:pt x="100263" y="17477"/>
                  </a:cubicBezTo>
                  <a:cubicBezTo>
                    <a:pt x="123258" y="39553"/>
                    <a:pt x="123258" y="77266"/>
                    <a:pt x="100263" y="100262"/>
                  </a:cubicBezTo>
                  <a:cubicBezTo>
                    <a:pt x="89224" y="111300"/>
                    <a:pt x="74507" y="117739"/>
                    <a:pt x="58869" y="117739"/>
                  </a:cubicBezTo>
                  <a:cubicBezTo>
                    <a:pt x="43233" y="117739"/>
                    <a:pt x="28515" y="112220"/>
                    <a:pt x="17477" y="101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7" name="Forme libre : forme 2306">
              <a:extLst>
                <a:ext uri="{FF2B5EF4-FFF2-40B4-BE49-F238E27FC236}">
                  <a16:creationId xmlns:a16="http://schemas.microsoft.com/office/drawing/2014/main" id="{11555900-AB76-4DA6-98BE-C28A5682E542}"/>
                </a:ext>
              </a:extLst>
            </p:cNvPr>
            <p:cNvSpPr/>
            <p:nvPr/>
          </p:nvSpPr>
          <p:spPr>
            <a:xfrm rot="8716295">
              <a:off x="5600077" y="4470249"/>
              <a:ext cx="156365" cy="84062"/>
            </a:xfrm>
            <a:custGeom>
              <a:avLst/>
              <a:gdLst>
                <a:gd name="connsiteX0" fmla="*/ 0 w 156365"/>
                <a:gd name="connsiteY0" fmla="*/ 84062 h 84062"/>
                <a:gd name="connsiteX1" fmla="*/ 38711 w 156365"/>
                <a:gd name="connsiteY1" fmla="*/ 37259 h 84062"/>
                <a:gd name="connsiteX2" fmla="*/ 82822 w 156365"/>
                <a:gd name="connsiteY2" fmla="*/ 29417 h 84062"/>
                <a:gd name="connsiteX3" fmla="*/ 155189 w 156365"/>
                <a:gd name="connsiteY3" fmla="*/ 0 h 84062"/>
                <a:gd name="connsiteX4" fmla="*/ 156365 w 156365"/>
                <a:gd name="connsiteY4" fmla="*/ 7648 h 84062"/>
                <a:gd name="connsiteX5" fmla="*/ 156365 w 156365"/>
                <a:gd name="connsiteY5" fmla="*/ 13531 h 84062"/>
                <a:gd name="connsiteX6" fmla="*/ 5371 w 156365"/>
                <a:gd name="connsiteY6" fmla="*/ 83361 h 8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365" h="84062">
                  <a:moveTo>
                    <a:pt x="0" y="84062"/>
                  </a:moveTo>
                  <a:lnTo>
                    <a:pt x="38711" y="37259"/>
                  </a:lnTo>
                  <a:lnTo>
                    <a:pt x="82822" y="29417"/>
                  </a:lnTo>
                  <a:cubicBezTo>
                    <a:pt x="107532" y="21769"/>
                    <a:pt x="131655" y="11767"/>
                    <a:pt x="155189" y="0"/>
                  </a:cubicBezTo>
                  <a:cubicBezTo>
                    <a:pt x="155777" y="2353"/>
                    <a:pt x="156365" y="5295"/>
                    <a:pt x="156365" y="7648"/>
                  </a:cubicBezTo>
                  <a:lnTo>
                    <a:pt x="156365" y="13531"/>
                  </a:lnTo>
                  <a:cubicBezTo>
                    <a:pt x="109592" y="53687"/>
                    <a:pt x="51897" y="74315"/>
                    <a:pt x="5371" y="83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8" name="Forme libre : forme 2307">
              <a:extLst>
                <a:ext uri="{FF2B5EF4-FFF2-40B4-BE49-F238E27FC236}">
                  <a16:creationId xmlns:a16="http://schemas.microsoft.com/office/drawing/2014/main" id="{CADAEF2B-CBE9-4306-A616-01A968315F71}"/>
                </a:ext>
              </a:extLst>
            </p:cNvPr>
            <p:cNvSpPr/>
            <p:nvPr/>
          </p:nvSpPr>
          <p:spPr>
            <a:xfrm rot="8716295">
              <a:off x="5468986" y="334511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9" name="Forme libre : forme 2308">
              <a:extLst>
                <a:ext uri="{FF2B5EF4-FFF2-40B4-BE49-F238E27FC236}">
                  <a16:creationId xmlns:a16="http://schemas.microsoft.com/office/drawing/2014/main" id="{BC783BF6-C0F2-4416-AE0C-3CB188BCA1EB}"/>
                </a:ext>
              </a:extLst>
            </p:cNvPr>
            <p:cNvSpPr/>
            <p:nvPr/>
          </p:nvSpPr>
          <p:spPr>
            <a:xfrm rot="8716295">
              <a:off x="5560950" y="3385490"/>
              <a:ext cx="209149" cy="254774"/>
            </a:xfrm>
            <a:custGeom>
              <a:avLst/>
              <a:gdLst>
                <a:gd name="connsiteX0" fmla="*/ 0 w 209149"/>
                <a:gd name="connsiteY0" fmla="*/ 254774 h 254774"/>
                <a:gd name="connsiteX1" fmla="*/ 0 w 209149"/>
                <a:gd name="connsiteY1" fmla="*/ 48397 h 254774"/>
                <a:gd name="connsiteX2" fmla="*/ 38851 w 209149"/>
                <a:gd name="connsiteY2" fmla="*/ 1425 h 254774"/>
                <a:gd name="connsiteX3" fmla="*/ 53312 w 209149"/>
                <a:gd name="connsiteY3" fmla="*/ 1425 h 254774"/>
                <a:gd name="connsiteX4" fmla="*/ 53313 w 209149"/>
                <a:gd name="connsiteY4" fmla="*/ 75242 h 254774"/>
                <a:gd name="connsiteX5" fmla="*/ 54679 w 209149"/>
                <a:gd name="connsiteY5" fmla="*/ 75242 h 254774"/>
                <a:gd name="connsiteX6" fmla="*/ 102524 w 209149"/>
                <a:gd name="connsiteY6" fmla="*/ 5981 h 254774"/>
                <a:gd name="connsiteX7" fmla="*/ 133965 w 209149"/>
                <a:gd name="connsiteY7" fmla="*/ 57 h 254774"/>
                <a:gd name="connsiteX8" fmla="*/ 209149 w 209149"/>
                <a:gd name="connsiteY8" fmla="*/ 88456 h 254774"/>
                <a:gd name="connsiteX9" fmla="*/ 209149 w 209149"/>
                <a:gd name="connsiteY9" fmla="*/ 94380 h 254774"/>
                <a:gd name="connsiteX10" fmla="*/ 147179 w 209149"/>
                <a:gd name="connsiteY10" fmla="*/ 98025 h 254774"/>
                <a:gd name="connsiteX11" fmla="*/ 147179 w 209149"/>
                <a:gd name="connsiteY11" fmla="*/ 81622 h 254774"/>
                <a:gd name="connsiteX12" fmla="*/ 113460 w 209149"/>
                <a:gd name="connsiteY12" fmla="*/ 40156 h 254774"/>
                <a:gd name="connsiteX13" fmla="*/ 60148 w 209149"/>
                <a:gd name="connsiteY13" fmla="*/ 127643 h 254774"/>
                <a:gd name="connsiteX14" fmla="*/ 60148 w 209149"/>
                <a:gd name="connsiteY14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149" h="254774">
                  <a:moveTo>
                    <a:pt x="0" y="254774"/>
                  </a:moveTo>
                  <a:lnTo>
                    <a:pt x="0" y="48397"/>
                  </a:lnTo>
                  <a:lnTo>
                    <a:pt x="38851" y="1425"/>
                  </a:lnTo>
                  <a:lnTo>
                    <a:pt x="53312" y="1425"/>
                  </a:lnTo>
                  <a:lnTo>
                    <a:pt x="53313" y="75242"/>
                  </a:lnTo>
                  <a:lnTo>
                    <a:pt x="54679" y="75242"/>
                  </a:lnTo>
                  <a:cubicBezTo>
                    <a:pt x="69261" y="31954"/>
                    <a:pt x="80652" y="15094"/>
                    <a:pt x="102524" y="5981"/>
                  </a:cubicBezTo>
                  <a:cubicBezTo>
                    <a:pt x="112549" y="1880"/>
                    <a:pt x="123029" y="-398"/>
                    <a:pt x="133965" y="57"/>
                  </a:cubicBezTo>
                  <a:cubicBezTo>
                    <a:pt x="180898" y="-854"/>
                    <a:pt x="209149" y="31954"/>
                    <a:pt x="209149" y="88456"/>
                  </a:cubicBezTo>
                  <a:lnTo>
                    <a:pt x="209149" y="94380"/>
                  </a:lnTo>
                  <a:lnTo>
                    <a:pt x="147179" y="98025"/>
                  </a:lnTo>
                  <a:lnTo>
                    <a:pt x="147179" y="81622"/>
                  </a:lnTo>
                  <a:cubicBezTo>
                    <a:pt x="147179" y="57016"/>
                    <a:pt x="133054" y="40156"/>
                    <a:pt x="113460" y="40156"/>
                  </a:cubicBezTo>
                  <a:cubicBezTo>
                    <a:pt x="84298" y="40156"/>
                    <a:pt x="60148" y="78887"/>
                    <a:pt x="60148" y="127643"/>
                  </a:cubicBezTo>
                  <a:lnTo>
                    <a:pt x="6014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0" name="Forme libre : forme 2309">
              <a:extLst>
                <a:ext uri="{FF2B5EF4-FFF2-40B4-BE49-F238E27FC236}">
                  <a16:creationId xmlns:a16="http://schemas.microsoft.com/office/drawing/2014/main" id="{07E04FBC-CAFE-40F5-8FBE-26480DF56E42}"/>
                </a:ext>
              </a:extLst>
            </p:cNvPr>
            <p:cNvSpPr/>
            <p:nvPr/>
          </p:nvSpPr>
          <p:spPr>
            <a:xfrm rot="8716295">
              <a:off x="5513528" y="328807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1" name="Forme libre : forme 2310">
              <a:extLst>
                <a:ext uri="{FF2B5EF4-FFF2-40B4-BE49-F238E27FC236}">
                  <a16:creationId xmlns:a16="http://schemas.microsoft.com/office/drawing/2014/main" id="{A7E5DB17-0229-4F6E-BA1B-BA2A73903FCF}"/>
                </a:ext>
              </a:extLst>
            </p:cNvPr>
            <p:cNvSpPr/>
            <p:nvPr/>
          </p:nvSpPr>
          <p:spPr>
            <a:xfrm rot="8716295">
              <a:off x="5356752" y="343365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2" name="Forme libre : forme 2311">
              <a:extLst>
                <a:ext uri="{FF2B5EF4-FFF2-40B4-BE49-F238E27FC236}">
                  <a16:creationId xmlns:a16="http://schemas.microsoft.com/office/drawing/2014/main" id="{B2FA02F1-5E71-4F7C-B2CA-BA7F43C9E0B6}"/>
                </a:ext>
              </a:extLst>
            </p:cNvPr>
            <p:cNvSpPr/>
            <p:nvPr/>
          </p:nvSpPr>
          <p:spPr>
            <a:xfrm rot="8716295">
              <a:off x="5231849" y="322498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3" name="Forme libre : forme 2312">
              <a:extLst>
                <a:ext uri="{FF2B5EF4-FFF2-40B4-BE49-F238E27FC236}">
                  <a16:creationId xmlns:a16="http://schemas.microsoft.com/office/drawing/2014/main" id="{59750E71-AE6E-46C2-9298-CD50416AF89E}"/>
                </a:ext>
              </a:extLst>
            </p:cNvPr>
            <p:cNvSpPr/>
            <p:nvPr/>
          </p:nvSpPr>
          <p:spPr>
            <a:xfrm rot="8716295">
              <a:off x="5219797" y="308620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4" name="Forme libre : forme 2313">
              <a:extLst>
                <a:ext uri="{FF2B5EF4-FFF2-40B4-BE49-F238E27FC236}">
                  <a16:creationId xmlns:a16="http://schemas.microsoft.com/office/drawing/2014/main" id="{D4E7AFF8-F784-45C0-8EE7-2B6A86EC8737}"/>
                </a:ext>
              </a:extLst>
            </p:cNvPr>
            <p:cNvSpPr/>
            <p:nvPr/>
          </p:nvSpPr>
          <p:spPr>
            <a:xfrm rot="8716295">
              <a:off x="5446930" y="347460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5" name="Forme libre : forme 2314">
              <a:extLst>
                <a:ext uri="{FF2B5EF4-FFF2-40B4-BE49-F238E27FC236}">
                  <a16:creationId xmlns:a16="http://schemas.microsoft.com/office/drawing/2014/main" id="{3853C0A0-1616-48FA-8479-65AC97F7CC85}"/>
                </a:ext>
              </a:extLst>
            </p:cNvPr>
            <p:cNvSpPr/>
            <p:nvPr/>
          </p:nvSpPr>
          <p:spPr>
            <a:xfrm rot="8716295">
              <a:off x="5752315" y="3122125"/>
              <a:ext cx="61059" cy="189683"/>
            </a:xfrm>
            <a:custGeom>
              <a:avLst/>
              <a:gdLst>
                <a:gd name="connsiteX0" fmla="*/ 0 w 61059"/>
                <a:gd name="connsiteY0" fmla="*/ 189683 h 189683"/>
                <a:gd name="connsiteX1" fmla="*/ 1 w 61059"/>
                <a:gd name="connsiteY1" fmla="*/ 70355 h 189683"/>
                <a:gd name="connsiteX2" fmla="*/ 58192 w 61059"/>
                <a:gd name="connsiteY2" fmla="*/ 0 h 189683"/>
                <a:gd name="connsiteX3" fmla="*/ 61059 w 61059"/>
                <a:gd name="connsiteY3" fmla="*/ 7418 h 189683"/>
                <a:gd name="connsiteX4" fmla="*/ 61059 w 61059"/>
                <a:gd name="connsiteY4" fmla="*/ 165533 h 18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59" h="189683">
                  <a:moveTo>
                    <a:pt x="0" y="189683"/>
                  </a:moveTo>
                  <a:lnTo>
                    <a:pt x="1" y="70355"/>
                  </a:lnTo>
                  <a:lnTo>
                    <a:pt x="58192" y="0"/>
                  </a:lnTo>
                  <a:lnTo>
                    <a:pt x="61059" y="7418"/>
                  </a:lnTo>
                  <a:lnTo>
                    <a:pt x="61059" y="1655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6" name="Forme libre : forme 2315">
              <a:extLst>
                <a:ext uri="{FF2B5EF4-FFF2-40B4-BE49-F238E27FC236}">
                  <a16:creationId xmlns:a16="http://schemas.microsoft.com/office/drawing/2014/main" id="{2BC49D98-658F-409C-B3BF-5C8CEE84FD55}"/>
                </a:ext>
              </a:extLst>
            </p:cNvPr>
            <p:cNvSpPr/>
            <p:nvPr/>
          </p:nvSpPr>
          <p:spPr>
            <a:xfrm rot="8716295">
              <a:off x="5645851" y="318350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7" name="Forme libre : forme 2316">
              <a:extLst>
                <a:ext uri="{FF2B5EF4-FFF2-40B4-BE49-F238E27FC236}">
                  <a16:creationId xmlns:a16="http://schemas.microsoft.com/office/drawing/2014/main" id="{9788828B-73AD-4731-893D-8DFB9066F7A9}"/>
                </a:ext>
              </a:extLst>
            </p:cNvPr>
            <p:cNvSpPr/>
            <p:nvPr/>
          </p:nvSpPr>
          <p:spPr>
            <a:xfrm rot="8716295">
              <a:off x="5520949" y="297482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8" name="Forme libre : forme 2317">
              <a:extLst>
                <a:ext uri="{FF2B5EF4-FFF2-40B4-BE49-F238E27FC236}">
                  <a16:creationId xmlns:a16="http://schemas.microsoft.com/office/drawing/2014/main" id="{8B664DFB-701C-4BF3-A4AD-0E33F3753604}"/>
                </a:ext>
              </a:extLst>
            </p:cNvPr>
            <p:cNvSpPr/>
            <p:nvPr/>
          </p:nvSpPr>
          <p:spPr>
            <a:xfrm rot="8716295">
              <a:off x="5735645" y="3237654"/>
              <a:ext cx="60147" cy="214945"/>
            </a:xfrm>
            <a:custGeom>
              <a:avLst/>
              <a:gdLst>
                <a:gd name="connsiteX0" fmla="*/ 60147 w 60147"/>
                <a:gd name="connsiteY0" fmla="*/ 214945 h 214945"/>
                <a:gd name="connsiteX1" fmla="*/ 0 w 60147"/>
                <a:gd name="connsiteY1" fmla="*/ 157075 h 214945"/>
                <a:gd name="connsiteX2" fmla="*/ 0 w 60147"/>
                <a:gd name="connsiteY2" fmla="*/ 72719 h 214945"/>
                <a:gd name="connsiteX3" fmla="*/ 60147 w 60147"/>
                <a:gd name="connsiteY3" fmla="*/ 0 h 21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7" h="214945">
                  <a:moveTo>
                    <a:pt x="60147" y="214945"/>
                  </a:moveTo>
                  <a:lnTo>
                    <a:pt x="0" y="157075"/>
                  </a:lnTo>
                  <a:lnTo>
                    <a:pt x="0" y="72719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9" name="Forme libre : forme 2318">
              <a:extLst>
                <a:ext uri="{FF2B5EF4-FFF2-40B4-BE49-F238E27FC236}">
                  <a16:creationId xmlns:a16="http://schemas.microsoft.com/office/drawing/2014/main" id="{DE32D065-C837-4616-93A8-C221E6C262EC}"/>
                </a:ext>
              </a:extLst>
            </p:cNvPr>
            <p:cNvSpPr/>
            <p:nvPr/>
          </p:nvSpPr>
          <p:spPr>
            <a:xfrm rot="8716295">
              <a:off x="5494578" y="307485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0" name="Forme libre : forme 2319">
              <a:extLst>
                <a:ext uri="{FF2B5EF4-FFF2-40B4-BE49-F238E27FC236}">
                  <a16:creationId xmlns:a16="http://schemas.microsoft.com/office/drawing/2014/main" id="{A951AC29-4AE5-482E-A279-E37CA0854B05}"/>
                </a:ext>
              </a:extLst>
            </p:cNvPr>
            <p:cNvSpPr/>
            <p:nvPr/>
          </p:nvSpPr>
          <p:spPr>
            <a:xfrm rot="8716295">
              <a:off x="5682235" y="4033272"/>
              <a:ext cx="61060" cy="175124"/>
            </a:xfrm>
            <a:custGeom>
              <a:avLst/>
              <a:gdLst>
                <a:gd name="connsiteX0" fmla="*/ 0 w 61060"/>
                <a:gd name="connsiteY0" fmla="*/ 175124 h 175124"/>
                <a:gd name="connsiteX1" fmla="*/ 0 w 61060"/>
                <a:gd name="connsiteY1" fmla="*/ 73822 h 175124"/>
                <a:gd name="connsiteX2" fmla="*/ 61060 w 61060"/>
                <a:gd name="connsiteY2" fmla="*/ 0 h 175124"/>
                <a:gd name="connsiteX3" fmla="*/ 61059 w 61060"/>
                <a:gd name="connsiteY3" fmla="*/ 150974 h 17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60" h="175124">
                  <a:moveTo>
                    <a:pt x="0" y="175124"/>
                  </a:moveTo>
                  <a:lnTo>
                    <a:pt x="0" y="73822"/>
                  </a:lnTo>
                  <a:lnTo>
                    <a:pt x="61060" y="0"/>
                  </a:lnTo>
                  <a:lnTo>
                    <a:pt x="61059" y="1509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1" name="Forme libre : forme 2320">
              <a:extLst>
                <a:ext uri="{FF2B5EF4-FFF2-40B4-BE49-F238E27FC236}">
                  <a16:creationId xmlns:a16="http://schemas.microsoft.com/office/drawing/2014/main" id="{AC1B54AD-4305-4886-A104-0CFC0322DC86}"/>
                </a:ext>
              </a:extLst>
            </p:cNvPr>
            <p:cNvSpPr/>
            <p:nvPr/>
          </p:nvSpPr>
          <p:spPr>
            <a:xfrm rot="8716295">
              <a:off x="5579919" y="409335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2" name="Forme libre : forme 2321">
              <a:extLst>
                <a:ext uri="{FF2B5EF4-FFF2-40B4-BE49-F238E27FC236}">
                  <a16:creationId xmlns:a16="http://schemas.microsoft.com/office/drawing/2014/main" id="{8167323E-FC94-42DF-AE9E-1E6CCB009393}"/>
                </a:ext>
              </a:extLst>
            </p:cNvPr>
            <p:cNvSpPr/>
            <p:nvPr/>
          </p:nvSpPr>
          <p:spPr>
            <a:xfrm rot="8716295">
              <a:off x="5455016" y="388468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3" name="Forme libre : forme 2322">
              <a:extLst>
                <a:ext uri="{FF2B5EF4-FFF2-40B4-BE49-F238E27FC236}">
                  <a16:creationId xmlns:a16="http://schemas.microsoft.com/office/drawing/2014/main" id="{4BE64CC5-A3FF-4E14-92F1-A92ABB79BE76}"/>
                </a:ext>
              </a:extLst>
            </p:cNvPr>
            <p:cNvSpPr/>
            <p:nvPr/>
          </p:nvSpPr>
          <p:spPr>
            <a:xfrm rot="8716295">
              <a:off x="5439766" y="3743196"/>
              <a:ext cx="290643" cy="350829"/>
            </a:xfrm>
            <a:custGeom>
              <a:avLst/>
              <a:gdLst>
                <a:gd name="connsiteX0" fmla="*/ 25299 w 290643"/>
                <a:gd name="connsiteY0" fmla="*/ 321238 h 350829"/>
                <a:gd name="connsiteX1" fmla="*/ 0 w 290643"/>
                <a:gd name="connsiteY1" fmla="*/ 220042 h 350829"/>
                <a:gd name="connsiteX2" fmla="*/ 0 w 290643"/>
                <a:gd name="connsiteY2" fmla="*/ 73941 h 350829"/>
                <a:gd name="connsiteX3" fmla="*/ 48310 w 290643"/>
                <a:gd name="connsiteY3" fmla="*/ 15533 h 350829"/>
                <a:gd name="connsiteX4" fmla="*/ 78250 w 290643"/>
                <a:gd name="connsiteY4" fmla="*/ 0 h 350829"/>
                <a:gd name="connsiteX5" fmla="*/ 79427 w 290643"/>
                <a:gd name="connsiteY5" fmla="*/ 164149 h 350829"/>
                <a:gd name="connsiteX6" fmla="*/ 93547 w 290643"/>
                <a:gd name="connsiteY6" fmla="*/ 261815 h 350829"/>
                <a:gd name="connsiteX7" fmla="*/ 164149 w 290643"/>
                <a:gd name="connsiteY7" fmla="*/ 300646 h 350829"/>
                <a:gd name="connsiteX8" fmla="*/ 217100 w 290643"/>
                <a:gd name="connsiteY8" fmla="*/ 291232 h 350829"/>
                <a:gd name="connsiteX9" fmla="*/ 289467 w 290643"/>
                <a:gd name="connsiteY9" fmla="*/ 261815 h 350829"/>
                <a:gd name="connsiteX10" fmla="*/ 290643 w 290643"/>
                <a:gd name="connsiteY10" fmla="*/ 269463 h 350829"/>
                <a:gd name="connsiteX11" fmla="*/ 290643 w 290643"/>
                <a:gd name="connsiteY11" fmla="*/ 275347 h 350829"/>
                <a:gd name="connsiteX12" fmla="*/ 97665 w 290643"/>
                <a:gd name="connsiteY12" fmla="*/ 350655 h 350829"/>
                <a:gd name="connsiteX13" fmla="*/ 25299 w 290643"/>
                <a:gd name="connsiteY13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0643" h="350829">
                  <a:moveTo>
                    <a:pt x="25299" y="321238"/>
                  </a:moveTo>
                  <a:cubicBezTo>
                    <a:pt x="5295" y="301823"/>
                    <a:pt x="0" y="268287"/>
                    <a:pt x="0" y="220042"/>
                  </a:cubicBezTo>
                  <a:lnTo>
                    <a:pt x="0" y="73941"/>
                  </a:lnTo>
                  <a:lnTo>
                    <a:pt x="48310" y="15533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9" y="300646"/>
                  </a:cubicBezTo>
                  <a:cubicBezTo>
                    <a:pt x="182388" y="300057"/>
                    <a:pt x="200038" y="296527"/>
                    <a:pt x="217100" y="291232"/>
                  </a:cubicBezTo>
                  <a:cubicBezTo>
                    <a:pt x="241810" y="283583"/>
                    <a:pt x="265933" y="273582"/>
                    <a:pt x="289467" y="261815"/>
                  </a:cubicBezTo>
                  <a:cubicBezTo>
                    <a:pt x="290055" y="264168"/>
                    <a:pt x="290643" y="267110"/>
                    <a:pt x="290643" y="269463"/>
                  </a:cubicBezTo>
                  <a:lnTo>
                    <a:pt x="290643" y="275347"/>
                  </a:lnTo>
                  <a:cubicBezTo>
                    <a:pt x="228279" y="328887"/>
                    <a:pt x="146498" y="347714"/>
                    <a:pt x="97665" y="350655"/>
                  </a:cubicBez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4" name="Forme libre : forme 2323">
              <a:extLst>
                <a:ext uri="{FF2B5EF4-FFF2-40B4-BE49-F238E27FC236}">
                  <a16:creationId xmlns:a16="http://schemas.microsoft.com/office/drawing/2014/main" id="{3D5EAB82-A653-44FF-ABBA-52007BFC744C}"/>
                </a:ext>
              </a:extLst>
            </p:cNvPr>
            <p:cNvSpPr/>
            <p:nvPr/>
          </p:nvSpPr>
          <p:spPr>
            <a:xfrm rot="8716295">
              <a:off x="5664579" y="4149111"/>
              <a:ext cx="60147" cy="196919"/>
            </a:xfrm>
            <a:custGeom>
              <a:avLst/>
              <a:gdLst>
                <a:gd name="connsiteX0" fmla="*/ 60147 w 60147"/>
                <a:gd name="connsiteY0" fmla="*/ 196919 h 196919"/>
                <a:gd name="connsiteX1" fmla="*/ 0 w 60147"/>
                <a:gd name="connsiteY1" fmla="*/ 139049 h 196919"/>
                <a:gd name="connsiteX2" fmla="*/ 0 w 60147"/>
                <a:gd name="connsiteY2" fmla="*/ 72719 h 196919"/>
                <a:gd name="connsiteX3" fmla="*/ 60147 w 60147"/>
                <a:gd name="connsiteY3" fmla="*/ 0 h 19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7" h="196919">
                  <a:moveTo>
                    <a:pt x="60147" y="196919"/>
                  </a:moveTo>
                  <a:lnTo>
                    <a:pt x="0" y="139049"/>
                  </a:lnTo>
                  <a:lnTo>
                    <a:pt x="0" y="72719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5" name="Forme libre : forme 2324">
              <a:extLst>
                <a:ext uri="{FF2B5EF4-FFF2-40B4-BE49-F238E27FC236}">
                  <a16:creationId xmlns:a16="http://schemas.microsoft.com/office/drawing/2014/main" id="{43B619A3-E625-40F8-8DEC-2B79517C56B8}"/>
                </a:ext>
              </a:extLst>
            </p:cNvPr>
            <p:cNvSpPr/>
            <p:nvPr/>
          </p:nvSpPr>
          <p:spPr>
            <a:xfrm rot="8716295">
              <a:off x="5712271" y="3732130"/>
              <a:ext cx="74903" cy="77154"/>
            </a:xfrm>
            <a:custGeom>
              <a:avLst/>
              <a:gdLst>
                <a:gd name="connsiteX0" fmla="*/ 9249 w 74903"/>
                <a:gd name="connsiteY0" fmla="*/ 66287 h 77154"/>
                <a:gd name="connsiteX1" fmla="*/ 0 w 74903"/>
                <a:gd name="connsiteY1" fmla="*/ 44381 h 77154"/>
                <a:gd name="connsiteX2" fmla="*/ 36708 w 74903"/>
                <a:gd name="connsiteY2" fmla="*/ 0 h 77154"/>
                <a:gd name="connsiteX3" fmla="*/ 63584 w 74903"/>
                <a:gd name="connsiteY3" fmla="*/ 11348 h 77154"/>
                <a:gd name="connsiteX4" fmla="*/ 63584 w 74903"/>
                <a:gd name="connsiteY4" fmla="*/ 65683 h 77154"/>
                <a:gd name="connsiteX5" fmla="*/ 36417 w 74903"/>
                <a:gd name="connsiteY5" fmla="*/ 77154 h 77154"/>
                <a:gd name="connsiteX6" fmla="*/ 9249 w 74903"/>
                <a:gd name="connsiteY6" fmla="*/ 66287 h 77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903" h="77154">
                  <a:moveTo>
                    <a:pt x="9249" y="66287"/>
                  </a:moveTo>
                  <a:lnTo>
                    <a:pt x="0" y="44381"/>
                  </a:lnTo>
                  <a:lnTo>
                    <a:pt x="36708" y="0"/>
                  </a:lnTo>
                  <a:lnTo>
                    <a:pt x="63584" y="11348"/>
                  </a:lnTo>
                  <a:cubicBezTo>
                    <a:pt x="78677" y="25837"/>
                    <a:pt x="78677" y="50590"/>
                    <a:pt x="63584" y="65683"/>
                  </a:cubicBezTo>
                  <a:cubicBezTo>
                    <a:pt x="56340" y="72928"/>
                    <a:pt x="46680" y="77154"/>
                    <a:pt x="36417" y="77154"/>
                  </a:cubicBezTo>
                  <a:cubicBezTo>
                    <a:pt x="26153" y="77154"/>
                    <a:pt x="16494" y="73531"/>
                    <a:pt x="9249" y="662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6" name="Forme libre : forme 2325">
              <a:extLst>
                <a:ext uri="{FF2B5EF4-FFF2-40B4-BE49-F238E27FC236}">
                  <a16:creationId xmlns:a16="http://schemas.microsoft.com/office/drawing/2014/main" id="{47FAC0D7-5111-4F6B-A349-552D64575C5F}"/>
                </a:ext>
              </a:extLst>
            </p:cNvPr>
            <p:cNvSpPr/>
            <p:nvPr/>
          </p:nvSpPr>
          <p:spPr>
            <a:xfrm rot="8716295">
              <a:off x="4805631" y="136604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7" name="Forme libre : forme 2326">
              <a:extLst>
                <a:ext uri="{FF2B5EF4-FFF2-40B4-BE49-F238E27FC236}">
                  <a16:creationId xmlns:a16="http://schemas.microsoft.com/office/drawing/2014/main" id="{FD4A7DE9-1679-4176-BBF7-B68B6314BD8C}"/>
                </a:ext>
              </a:extLst>
            </p:cNvPr>
            <p:cNvSpPr/>
            <p:nvPr/>
          </p:nvSpPr>
          <p:spPr>
            <a:xfrm rot="8716295">
              <a:off x="4895023" y="139528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8" name="Forme libre : forme 2327">
              <a:extLst>
                <a:ext uri="{FF2B5EF4-FFF2-40B4-BE49-F238E27FC236}">
                  <a16:creationId xmlns:a16="http://schemas.microsoft.com/office/drawing/2014/main" id="{0EEB057B-FFD0-4D41-9792-2DA753A19DB7}"/>
                </a:ext>
              </a:extLst>
            </p:cNvPr>
            <p:cNvSpPr/>
            <p:nvPr/>
          </p:nvSpPr>
          <p:spPr>
            <a:xfrm rot="8716295">
              <a:off x="4850173" y="130900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9" name="Forme libre : forme 2328">
              <a:extLst>
                <a:ext uri="{FF2B5EF4-FFF2-40B4-BE49-F238E27FC236}">
                  <a16:creationId xmlns:a16="http://schemas.microsoft.com/office/drawing/2014/main" id="{1879F6B3-40C0-4116-A81C-5BD7CA855163}"/>
                </a:ext>
              </a:extLst>
            </p:cNvPr>
            <p:cNvSpPr/>
            <p:nvPr/>
          </p:nvSpPr>
          <p:spPr>
            <a:xfrm rot="8716295">
              <a:off x="4693397" y="145458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0" name="Forme libre : forme 2329">
              <a:extLst>
                <a:ext uri="{FF2B5EF4-FFF2-40B4-BE49-F238E27FC236}">
                  <a16:creationId xmlns:a16="http://schemas.microsoft.com/office/drawing/2014/main" id="{49761E51-D80E-42FA-8099-F02853B256C7}"/>
                </a:ext>
              </a:extLst>
            </p:cNvPr>
            <p:cNvSpPr/>
            <p:nvPr/>
          </p:nvSpPr>
          <p:spPr>
            <a:xfrm rot="8716295">
              <a:off x="4568494" y="124591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1" name="Forme libre : forme 2330">
              <a:extLst>
                <a:ext uri="{FF2B5EF4-FFF2-40B4-BE49-F238E27FC236}">
                  <a16:creationId xmlns:a16="http://schemas.microsoft.com/office/drawing/2014/main" id="{E310C1A7-1622-4636-9F8F-00357321DCCD}"/>
                </a:ext>
              </a:extLst>
            </p:cNvPr>
            <p:cNvSpPr/>
            <p:nvPr/>
          </p:nvSpPr>
          <p:spPr>
            <a:xfrm rot="8716295">
              <a:off x="4556442" y="110713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2" name="Forme libre : forme 2331">
              <a:extLst>
                <a:ext uri="{FF2B5EF4-FFF2-40B4-BE49-F238E27FC236}">
                  <a16:creationId xmlns:a16="http://schemas.microsoft.com/office/drawing/2014/main" id="{E093D22D-87CF-4179-B856-856B8816CDDB}"/>
                </a:ext>
              </a:extLst>
            </p:cNvPr>
            <p:cNvSpPr/>
            <p:nvPr/>
          </p:nvSpPr>
          <p:spPr>
            <a:xfrm rot="8716295">
              <a:off x="4783575" y="149553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3" name="Forme libre : forme 2332">
              <a:extLst>
                <a:ext uri="{FF2B5EF4-FFF2-40B4-BE49-F238E27FC236}">
                  <a16:creationId xmlns:a16="http://schemas.microsoft.com/office/drawing/2014/main" id="{CA21BE4E-2CE3-44D7-B01E-A11EA3CF044C}"/>
                </a:ext>
              </a:extLst>
            </p:cNvPr>
            <p:cNvSpPr/>
            <p:nvPr/>
          </p:nvSpPr>
          <p:spPr>
            <a:xfrm rot="8716295">
              <a:off x="5094730" y="111588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4" name="Forme libre : forme 2333">
              <a:extLst>
                <a:ext uri="{FF2B5EF4-FFF2-40B4-BE49-F238E27FC236}">
                  <a16:creationId xmlns:a16="http://schemas.microsoft.com/office/drawing/2014/main" id="{73711CED-A7FD-4350-9BA7-26ABC33C9D94}"/>
                </a:ext>
              </a:extLst>
            </p:cNvPr>
            <p:cNvSpPr/>
            <p:nvPr/>
          </p:nvSpPr>
          <p:spPr>
            <a:xfrm rot="8716295">
              <a:off x="5184122" y="114513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5" name="Forme libre : forme 2334">
              <a:extLst>
                <a:ext uri="{FF2B5EF4-FFF2-40B4-BE49-F238E27FC236}">
                  <a16:creationId xmlns:a16="http://schemas.microsoft.com/office/drawing/2014/main" id="{ED8382FF-15B6-482C-B3FB-8E9D5BD3A367}"/>
                </a:ext>
              </a:extLst>
            </p:cNvPr>
            <p:cNvSpPr/>
            <p:nvPr/>
          </p:nvSpPr>
          <p:spPr>
            <a:xfrm rot="8716295">
              <a:off x="4982496" y="120443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6" name="Forme libre : forme 2335">
              <a:extLst>
                <a:ext uri="{FF2B5EF4-FFF2-40B4-BE49-F238E27FC236}">
                  <a16:creationId xmlns:a16="http://schemas.microsoft.com/office/drawing/2014/main" id="{CEB92DCD-B29B-4D83-8F6D-528A8F3F48AC}"/>
                </a:ext>
              </a:extLst>
            </p:cNvPr>
            <p:cNvSpPr/>
            <p:nvPr/>
          </p:nvSpPr>
          <p:spPr>
            <a:xfrm rot="8716295">
              <a:off x="4857594" y="99576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7" name="Forme libre : forme 2336">
              <a:extLst>
                <a:ext uri="{FF2B5EF4-FFF2-40B4-BE49-F238E27FC236}">
                  <a16:creationId xmlns:a16="http://schemas.microsoft.com/office/drawing/2014/main" id="{4D04373C-38A5-4453-98D9-6668F8BAEF6F}"/>
                </a:ext>
              </a:extLst>
            </p:cNvPr>
            <p:cNvSpPr/>
            <p:nvPr/>
          </p:nvSpPr>
          <p:spPr>
            <a:xfrm rot="8716295">
              <a:off x="5072674" y="124538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8" name="Forme libre : forme 2337">
              <a:extLst>
                <a:ext uri="{FF2B5EF4-FFF2-40B4-BE49-F238E27FC236}">
                  <a16:creationId xmlns:a16="http://schemas.microsoft.com/office/drawing/2014/main" id="{7AD448C6-BEA7-45DD-8AA2-CB2184786226}"/>
                </a:ext>
              </a:extLst>
            </p:cNvPr>
            <p:cNvSpPr/>
            <p:nvPr/>
          </p:nvSpPr>
          <p:spPr>
            <a:xfrm rot="8716295">
              <a:off x="4831223" y="109578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9" name="Forme libre : forme 2338">
              <a:extLst>
                <a:ext uri="{FF2B5EF4-FFF2-40B4-BE49-F238E27FC236}">
                  <a16:creationId xmlns:a16="http://schemas.microsoft.com/office/drawing/2014/main" id="{35EF6799-E484-4435-9DC6-7D0DE006E027}"/>
                </a:ext>
              </a:extLst>
            </p:cNvPr>
            <p:cNvSpPr/>
            <p:nvPr/>
          </p:nvSpPr>
          <p:spPr>
            <a:xfrm rot="7484129">
              <a:off x="5177605" y="143673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0" name="Forme libre : forme 2339">
              <a:extLst>
                <a:ext uri="{FF2B5EF4-FFF2-40B4-BE49-F238E27FC236}">
                  <a16:creationId xmlns:a16="http://schemas.microsoft.com/office/drawing/2014/main" id="{21C69156-F46C-4928-B70D-009460F75B9F}"/>
                </a:ext>
              </a:extLst>
            </p:cNvPr>
            <p:cNvSpPr/>
            <p:nvPr/>
          </p:nvSpPr>
          <p:spPr>
            <a:xfrm rot="13089394">
              <a:off x="5282425" y="140327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1" name="Forme libre : forme 2340">
              <a:extLst>
                <a:ext uri="{FF2B5EF4-FFF2-40B4-BE49-F238E27FC236}">
                  <a16:creationId xmlns:a16="http://schemas.microsoft.com/office/drawing/2014/main" id="{1798CEF4-84B3-4FCD-A779-F1E83B6AD50D}"/>
                </a:ext>
              </a:extLst>
            </p:cNvPr>
            <p:cNvSpPr/>
            <p:nvPr/>
          </p:nvSpPr>
          <p:spPr>
            <a:xfrm rot="8716295">
              <a:off x="5468010" y="121158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2" name="Forme libre : forme 2341">
              <a:extLst>
                <a:ext uri="{FF2B5EF4-FFF2-40B4-BE49-F238E27FC236}">
                  <a16:creationId xmlns:a16="http://schemas.microsoft.com/office/drawing/2014/main" id="{3EC2D62C-CF18-46C7-B24E-7DDD8382F5CE}"/>
                </a:ext>
              </a:extLst>
            </p:cNvPr>
            <p:cNvSpPr/>
            <p:nvPr/>
          </p:nvSpPr>
          <p:spPr>
            <a:xfrm rot="8716295">
              <a:off x="5416205" y="110799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3" name="Forme libre : forme 2342">
              <a:extLst>
                <a:ext uri="{FF2B5EF4-FFF2-40B4-BE49-F238E27FC236}">
                  <a16:creationId xmlns:a16="http://schemas.microsoft.com/office/drawing/2014/main" id="{B05F2E20-58A5-4922-8600-DD820E78EE4E}"/>
                </a:ext>
              </a:extLst>
            </p:cNvPr>
            <p:cNvSpPr/>
            <p:nvPr/>
          </p:nvSpPr>
          <p:spPr>
            <a:xfrm rot="8716295">
              <a:off x="5172959" y="113821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4" name="Forme libre : forme 2343">
              <a:extLst>
                <a:ext uri="{FF2B5EF4-FFF2-40B4-BE49-F238E27FC236}">
                  <a16:creationId xmlns:a16="http://schemas.microsoft.com/office/drawing/2014/main" id="{B54ADC56-D20D-4C1D-BBA8-5BF0D1D5989C}"/>
                </a:ext>
              </a:extLst>
            </p:cNvPr>
            <p:cNvSpPr/>
            <p:nvPr/>
          </p:nvSpPr>
          <p:spPr>
            <a:xfrm rot="8716295">
              <a:off x="5350411" y="97897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5" name="Forme libre : forme 2344">
              <a:extLst>
                <a:ext uri="{FF2B5EF4-FFF2-40B4-BE49-F238E27FC236}">
                  <a16:creationId xmlns:a16="http://schemas.microsoft.com/office/drawing/2014/main" id="{6F7A1710-4C02-4DCC-B78B-511BDFFD55F4}"/>
                </a:ext>
              </a:extLst>
            </p:cNvPr>
            <p:cNvSpPr/>
            <p:nvPr/>
          </p:nvSpPr>
          <p:spPr>
            <a:xfrm rot="8716295">
              <a:off x="4582464" y="70634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6" name="Forme libre : forme 2345">
              <a:extLst>
                <a:ext uri="{FF2B5EF4-FFF2-40B4-BE49-F238E27FC236}">
                  <a16:creationId xmlns:a16="http://schemas.microsoft.com/office/drawing/2014/main" id="{D536F172-354E-4C75-A2CF-32C24FBDD45C}"/>
                </a:ext>
              </a:extLst>
            </p:cNvPr>
            <p:cNvSpPr/>
            <p:nvPr/>
          </p:nvSpPr>
          <p:spPr>
            <a:xfrm rot="8716295">
              <a:off x="4671856" y="73558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7" name="Forme libre : forme 2346">
              <a:extLst>
                <a:ext uri="{FF2B5EF4-FFF2-40B4-BE49-F238E27FC236}">
                  <a16:creationId xmlns:a16="http://schemas.microsoft.com/office/drawing/2014/main" id="{E02EE465-AAEF-4A1C-9A7C-9D1D91F4D60A}"/>
                </a:ext>
              </a:extLst>
            </p:cNvPr>
            <p:cNvSpPr/>
            <p:nvPr/>
          </p:nvSpPr>
          <p:spPr>
            <a:xfrm rot="8716295">
              <a:off x="4627006" y="64930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8" name="Forme libre : forme 2347">
              <a:extLst>
                <a:ext uri="{FF2B5EF4-FFF2-40B4-BE49-F238E27FC236}">
                  <a16:creationId xmlns:a16="http://schemas.microsoft.com/office/drawing/2014/main" id="{0D825FEE-DBE8-4D57-B9F7-C97353B9827C}"/>
                </a:ext>
              </a:extLst>
            </p:cNvPr>
            <p:cNvSpPr/>
            <p:nvPr/>
          </p:nvSpPr>
          <p:spPr>
            <a:xfrm rot="8716295">
              <a:off x="4470230" y="79488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9" name="Forme libre : forme 2348">
              <a:extLst>
                <a:ext uri="{FF2B5EF4-FFF2-40B4-BE49-F238E27FC236}">
                  <a16:creationId xmlns:a16="http://schemas.microsoft.com/office/drawing/2014/main" id="{78F83AD2-75B7-4595-9386-952F6FD22400}"/>
                </a:ext>
              </a:extLst>
            </p:cNvPr>
            <p:cNvSpPr/>
            <p:nvPr/>
          </p:nvSpPr>
          <p:spPr>
            <a:xfrm rot="8716295">
              <a:off x="4345327" y="58621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0" name="Forme libre : forme 2349">
              <a:extLst>
                <a:ext uri="{FF2B5EF4-FFF2-40B4-BE49-F238E27FC236}">
                  <a16:creationId xmlns:a16="http://schemas.microsoft.com/office/drawing/2014/main" id="{BA220240-D69B-4B6C-A6FC-E65389644BCE}"/>
                </a:ext>
              </a:extLst>
            </p:cNvPr>
            <p:cNvSpPr/>
            <p:nvPr/>
          </p:nvSpPr>
          <p:spPr>
            <a:xfrm rot="8716295">
              <a:off x="4333275" y="44743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1" name="Forme libre : forme 2350">
              <a:extLst>
                <a:ext uri="{FF2B5EF4-FFF2-40B4-BE49-F238E27FC236}">
                  <a16:creationId xmlns:a16="http://schemas.microsoft.com/office/drawing/2014/main" id="{B0074431-ABFA-4C3E-95DE-330C2C35B482}"/>
                </a:ext>
              </a:extLst>
            </p:cNvPr>
            <p:cNvSpPr/>
            <p:nvPr/>
          </p:nvSpPr>
          <p:spPr>
            <a:xfrm rot="8716295">
              <a:off x="4560408" y="83583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2" name="Forme libre : forme 2351">
              <a:extLst>
                <a:ext uri="{FF2B5EF4-FFF2-40B4-BE49-F238E27FC236}">
                  <a16:creationId xmlns:a16="http://schemas.microsoft.com/office/drawing/2014/main" id="{6A1A478E-7B4F-4A07-B728-A4383F55F532}"/>
                </a:ext>
              </a:extLst>
            </p:cNvPr>
            <p:cNvSpPr/>
            <p:nvPr/>
          </p:nvSpPr>
          <p:spPr>
            <a:xfrm rot="8716295">
              <a:off x="4871563" y="45619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3" name="Forme libre : forme 2352">
              <a:extLst>
                <a:ext uri="{FF2B5EF4-FFF2-40B4-BE49-F238E27FC236}">
                  <a16:creationId xmlns:a16="http://schemas.microsoft.com/office/drawing/2014/main" id="{FF3D4263-7FF6-40B4-B16E-F0F9B7A6D208}"/>
                </a:ext>
              </a:extLst>
            </p:cNvPr>
            <p:cNvSpPr/>
            <p:nvPr/>
          </p:nvSpPr>
          <p:spPr>
            <a:xfrm rot="8716295">
              <a:off x="4960955" y="48543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4" name="Forme libre : forme 2353">
              <a:extLst>
                <a:ext uri="{FF2B5EF4-FFF2-40B4-BE49-F238E27FC236}">
                  <a16:creationId xmlns:a16="http://schemas.microsoft.com/office/drawing/2014/main" id="{83EFFBE3-A8A8-4DEE-AEC9-4D3EA9760312}"/>
                </a:ext>
              </a:extLst>
            </p:cNvPr>
            <p:cNvSpPr/>
            <p:nvPr/>
          </p:nvSpPr>
          <p:spPr>
            <a:xfrm rot="8716295">
              <a:off x="4759329" y="54473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5" name="Forme libre : forme 2354">
              <a:extLst>
                <a:ext uri="{FF2B5EF4-FFF2-40B4-BE49-F238E27FC236}">
                  <a16:creationId xmlns:a16="http://schemas.microsoft.com/office/drawing/2014/main" id="{2CB1E6B8-6C1B-4CFB-9BB4-204CCAECF5EF}"/>
                </a:ext>
              </a:extLst>
            </p:cNvPr>
            <p:cNvSpPr/>
            <p:nvPr/>
          </p:nvSpPr>
          <p:spPr>
            <a:xfrm rot="8716295">
              <a:off x="4634427" y="33606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6" name="Forme libre : forme 2355">
              <a:extLst>
                <a:ext uri="{FF2B5EF4-FFF2-40B4-BE49-F238E27FC236}">
                  <a16:creationId xmlns:a16="http://schemas.microsoft.com/office/drawing/2014/main" id="{C87D3796-A862-4777-A308-4706FE535F62}"/>
                </a:ext>
              </a:extLst>
            </p:cNvPr>
            <p:cNvSpPr/>
            <p:nvPr/>
          </p:nvSpPr>
          <p:spPr>
            <a:xfrm rot="8716295">
              <a:off x="4849507" y="58568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7" name="Forme libre : forme 2356">
              <a:extLst>
                <a:ext uri="{FF2B5EF4-FFF2-40B4-BE49-F238E27FC236}">
                  <a16:creationId xmlns:a16="http://schemas.microsoft.com/office/drawing/2014/main" id="{1ACC11AE-8F0F-4403-A846-2BBA1B5FB06A}"/>
                </a:ext>
              </a:extLst>
            </p:cNvPr>
            <p:cNvSpPr/>
            <p:nvPr/>
          </p:nvSpPr>
          <p:spPr>
            <a:xfrm rot="8716295">
              <a:off x="4608056" y="43608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8" name="Forme libre : forme 2357">
              <a:extLst>
                <a:ext uri="{FF2B5EF4-FFF2-40B4-BE49-F238E27FC236}">
                  <a16:creationId xmlns:a16="http://schemas.microsoft.com/office/drawing/2014/main" id="{6BBCBD03-EC40-4B6A-94A0-044ACDD5545A}"/>
                </a:ext>
              </a:extLst>
            </p:cNvPr>
            <p:cNvSpPr/>
            <p:nvPr/>
          </p:nvSpPr>
          <p:spPr>
            <a:xfrm rot="7484129">
              <a:off x="4954438" y="77703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9" name="Forme libre : forme 2358">
              <a:extLst>
                <a:ext uri="{FF2B5EF4-FFF2-40B4-BE49-F238E27FC236}">
                  <a16:creationId xmlns:a16="http://schemas.microsoft.com/office/drawing/2014/main" id="{A0436840-05C9-42F3-8F79-A951B2C27E5B}"/>
                </a:ext>
              </a:extLst>
            </p:cNvPr>
            <p:cNvSpPr/>
            <p:nvPr/>
          </p:nvSpPr>
          <p:spPr>
            <a:xfrm rot="13089394">
              <a:off x="5059258" y="74357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0" name="Forme libre : forme 2359">
              <a:extLst>
                <a:ext uri="{FF2B5EF4-FFF2-40B4-BE49-F238E27FC236}">
                  <a16:creationId xmlns:a16="http://schemas.microsoft.com/office/drawing/2014/main" id="{18E5CE87-13E3-4167-9392-FE5C76C94FDF}"/>
                </a:ext>
              </a:extLst>
            </p:cNvPr>
            <p:cNvSpPr/>
            <p:nvPr/>
          </p:nvSpPr>
          <p:spPr>
            <a:xfrm rot="8716295">
              <a:off x="5244843" y="55189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1" name="Forme libre : forme 2360">
              <a:extLst>
                <a:ext uri="{FF2B5EF4-FFF2-40B4-BE49-F238E27FC236}">
                  <a16:creationId xmlns:a16="http://schemas.microsoft.com/office/drawing/2014/main" id="{79B867E9-B21B-4950-B984-31FB698EA685}"/>
                </a:ext>
              </a:extLst>
            </p:cNvPr>
            <p:cNvSpPr/>
            <p:nvPr/>
          </p:nvSpPr>
          <p:spPr>
            <a:xfrm rot="8716295">
              <a:off x="5193038" y="44829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2" name="Forme libre : forme 2361">
              <a:extLst>
                <a:ext uri="{FF2B5EF4-FFF2-40B4-BE49-F238E27FC236}">
                  <a16:creationId xmlns:a16="http://schemas.microsoft.com/office/drawing/2014/main" id="{36B5DFC7-1584-496B-98BD-B274803CFC03}"/>
                </a:ext>
              </a:extLst>
            </p:cNvPr>
            <p:cNvSpPr/>
            <p:nvPr/>
          </p:nvSpPr>
          <p:spPr>
            <a:xfrm rot="8716295">
              <a:off x="4949792" y="47851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3" name="Forme libre : forme 2362">
              <a:extLst>
                <a:ext uri="{FF2B5EF4-FFF2-40B4-BE49-F238E27FC236}">
                  <a16:creationId xmlns:a16="http://schemas.microsoft.com/office/drawing/2014/main" id="{173D4F02-9301-448C-BEBF-368C505DFEF7}"/>
                </a:ext>
              </a:extLst>
            </p:cNvPr>
            <p:cNvSpPr/>
            <p:nvPr/>
          </p:nvSpPr>
          <p:spPr>
            <a:xfrm rot="8716295">
              <a:off x="5127244" y="31927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4" name="Forme libre : forme 2363">
              <a:extLst>
                <a:ext uri="{FF2B5EF4-FFF2-40B4-BE49-F238E27FC236}">
                  <a16:creationId xmlns:a16="http://schemas.microsoft.com/office/drawing/2014/main" id="{ED7BE141-A682-458B-B00E-8C240AAEF92B}"/>
                </a:ext>
              </a:extLst>
            </p:cNvPr>
            <p:cNvSpPr/>
            <p:nvPr/>
          </p:nvSpPr>
          <p:spPr>
            <a:xfrm rot="8716295">
              <a:off x="4363525" y="4428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5" name="Forme libre : forme 2364">
              <a:extLst>
                <a:ext uri="{FF2B5EF4-FFF2-40B4-BE49-F238E27FC236}">
                  <a16:creationId xmlns:a16="http://schemas.microsoft.com/office/drawing/2014/main" id="{5D5D6D8D-B4BF-42B6-B50D-A71215211BA8}"/>
                </a:ext>
              </a:extLst>
            </p:cNvPr>
            <p:cNvSpPr/>
            <p:nvPr/>
          </p:nvSpPr>
          <p:spPr>
            <a:xfrm rot="8716295">
              <a:off x="4452917" y="7352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6" name="Forme libre : forme 2365">
              <a:extLst>
                <a:ext uri="{FF2B5EF4-FFF2-40B4-BE49-F238E27FC236}">
                  <a16:creationId xmlns:a16="http://schemas.microsoft.com/office/drawing/2014/main" id="{92D0CC5C-A64F-4456-AD2B-2B2768047B43}"/>
                </a:ext>
              </a:extLst>
            </p:cNvPr>
            <p:cNvSpPr/>
            <p:nvPr/>
          </p:nvSpPr>
          <p:spPr>
            <a:xfrm rot="8716295">
              <a:off x="4414002" y="19341"/>
              <a:ext cx="155050" cy="113964"/>
            </a:xfrm>
            <a:custGeom>
              <a:avLst/>
              <a:gdLst>
                <a:gd name="connsiteX0" fmla="*/ 25756 w 155050"/>
                <a:gd name="connsiteY0" fmla="*/ 113964 h 113964"/>
                <a:gd name="connsiteX1" fmla="*/ 0 w 155050"/>
                <a:gd name="connsiteY1" fmla="*/ 96110 h 113964"/>
                <a:gd name="connsiteX2" fmla="*/ 72120 w 155050"/>
                <a:gd name="connsiteY2" fmla="*/ 28251 h 113964"/>
                <a:gd name="connsiteX3" fmla="*/ 126799 w 155050"/>
                <a:gd name="connsiteY3" fmla="*/ 0 h 113964"/>
                <a:gd name="connsiteX4" fmla="*/ 155050 w 155050"/>
                <a:gd name="connsiteY4" fmla="*/ 33719 h 113964"/>
                <a:gd name="connsiteX5" fmla="*/ 128622 w 155050"/>
                <a:gd name="connsiteY5" fmla="*/ 69261 h 113964"/>
                <a:gd name="connsiteX6" fmla="*/ 129077 w 155050"/>
                <a:gd name="connsiteY6" fmla="*/ 69261 h 11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050" h="113964">
                  <a:moveTo>
                    <a:pt x="25756" y="113964"/>
                  </a:moveTo>
                  <a:lnTo>
                    <a:pt x="0" y="96110"/>
                  </a:lnTo>
                  <a:lnTo>
                    <a:pt x="72120" y="28251"/>
                  </a:lnTo>
                  <a:cubicBezTo>
                    <a:pt x="85790" y="12303"/>
                    <a:pt x="105383" y="2279"/>
                    <a:pt x="126799" y="0"/>
                  </a:cubicBezTo>
                  <a:cubicBezTo>
                    <a:pt x="148671" y="0"/>
                    <a:pt x="155050" y="19138"/>
                    <a:pt x="155050" y="33719"/>
                  </a:cubicBezTo>
                  <a:cubicBezTo>
                    <a:pt x="153683" y="49668"/>
                    <a:pt x="143203" y="62882"/>
                    <a:pt x="128622" y="69261"/>
                  </a:cubicBezTo>
                  <a:lnTo>
                    <a:pt x="129077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7" name="Forme libre : forme 2366">
              <a:extLst>
                <a:ext uri="{FF2B5EF4-FFF2-40B4-BE49-F238E27FC236}">
                  <a16:creationId xmlns:a16="http://schemas.microsoft.com/office/drawing/2014/main" id="{3D7F33EE-E953-4F70-8F6D-B7AB877234D1}"/>
                </a:ext>
              </a:extLst>
            </p:cNvPr>
            <p:cNvSpPr/>
            <p:nvPr/>
          </p:nvSpPr>
          <p:spPr>
            <a:xfrm rot="8716295">
              <a:off x="4251291" y="13282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8" name="Forme libre : forme 2367">
              <a:extLst>
                <a:ext uri="{FF2B5EF4-FFF2-40B4-BE49-F238E27FC236}">
                  <a16:creationId xmlns:a16="http://schemas.microsoft.com/office/drawing/2014/main" id="{D6111605-705A-468C-9B0C-336BD1C692B5}"/>
                </a:ext>
              </a:extLst>
            </p:cNvPr>
            <p:cNvSpPr/>
            <p:nvPr/>
          </p:nvSpPr>
          <p:spPr>
            <a:xfrm rot="8716295">
              <a:off x="4140033" y="-17870"/>
              <a:ext cx="203847" cy="132136"/>
            </a:xfrm>
            <a:custGeom>
              <a:avLst/>
              <a:gdLst>
                <a:gd name="connsiteX0" fmla="*/ 112633 w 203847"/>
                <a:gd name="connsiteY0" fmla="*/ 132136 h 132136"/>
                <a:gd name="connsiteX1" fmla="*/ 56185 w 203847"/>
                <a:gd name="connsiteY1" fmla="*/ 93008 h 132136"/>
                <a:gd name="connsiteX2" fmla="*/ 69777 w 203847"/>
                <a:gd name="connsiteY2" fmla="*/ 55323 h 132136"/>
                <a:gd name="connsiteX3" fmla="*/ 1818 w 203847"/>
                <a:gd name="connsiteY3" fmla="*/ 55323 h 132136"/>
                <a:gd name="connsiteX4" fmla="*/ 0 w 203847"/>
                <a:gd name="connsiteY4" fmla="*/ 54062 h 132136"/>
                <a:gd name="connsiteX5" fmla="*/ 0 w 203847"/>
                <a:gd name="connsiteY5" fmla="*/ 0 h 132136"/>
                <a:gd name="connsiteX6" fmla="*/ 203847 w 203847"/>
                <a:gd name="connsiteY6" fmla="*/ 0 h 132136"/>
                <a:gd name="connsiteX7" fmla="*/ 203847 w 203847"/>
                <a:gd name="connsiteY7" fmla="*/ 55323 h 132136"/>
                <a:gd name="connsiteX8" fmla="*/ 139055 w 203847"/>
                <a:gd name="connsiteY8" fmla="*/ 55323 h 13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32136">
                  <a:moveTo>
                    <a:pt x="112633" y="132136"/>
                  </a:moveTo>
                  <a:lnTo>
                    <a:pt x="56185" y="93008"/>
                  </a:lnTo>
                  <a:lnTo>
                    <a:pt x="69777" y="55323"/>
                  </a:lnTo>
                  <a:lnTo>
                    <a:pt x="1818" y="55323"/>
                  </a:lnTo>
                  <a:lnTo>
                    <a:pt x="0" y="54062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9" name="Forme libre : forme 2368">
              <a:extLst>
                <a:ext uri="{FF2B5EF4-FFF2-40B4-BE49-F238E27FC236}">
                  <a16:creationId xmlns:a16="http://schemas.microsoft.com/office/drawing/2014/main" id="{60D6361D-5926-494E-85F4-B15D013F850E}"/>
                </a:ext>
              </a:extLst>
            </p:cNvPr>
            <p:cNvSpPr/>
            <p:nvPr/>
          </p:nvSpPr>
          <p:spPr>
            <a:xfrm rot="8716295">
              <a:off x="4382970" y="-25447"/>
              <a:ext cx="64855" cy="78311"/>
            </a:xfrm>
            <a:custGeom>
              <a:avLst/>
              <a:gdLst>
                <a:gd name="connsiteX0" fmla="*/ 64855 w 64855"/>
                <a:gd name="connsiteY0" fmla="*/ 78311 h 78311"/>
                <a:gd name="connsiteX1" fmla="*/ 0 w 64855"/>
                <a:gd name="connsiteY1" fmla="*/ 33356 h 78311"/>
                <a:gd name="connsiteX2" fmla="*/ 64294 w 64855"/>
                <a:gd name="connsiteY2" fmla="*/ 0 h 7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855" h="78311">
                  <a:moveTo>
                    <a:pt x="64855" y="78311"/>
                  </a:moveTo>
                  <a:lnTo>
                    <a:pt x="0" y="33356"/>
                  </a:lnTo>
                  <a:lnTo>
                    <a:pt x="6429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0" name="Forme libre : forme 2369">
              <a:extLst>
                <a:ext uri="{FF2B5EF4-FFF2-40B4-BE49-F238E27FC236}">
                  <a16:creationId xmlns:a16="http://schemas.microsoft.com/office/drawing/2014/main" id="{FC82A592-4B0B-4A64-A63D-8ACF6D9AAB23}"/>
                </a:ext>
              </a:extLst>
            </p:cNvPr>
            <p:cNvSpPr/>
            <p:nvPr/>
          </p:nvSpPr>
          <p:spPr>
            <a:xfrm rot="8716295">
              <a:off x="4341469" y="17378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1" name="Forme libre : forme 2370">
              <a:extLst>
                <a:ext uri="{FF2B5EF4-FFF2-40B4-BE49-F238E27FC236}">
                  <a16:creationId xmlns:a16="http://schemas.microsoft.com/office/drawing/2014/main" id="{6A20E7DD-05E5-4FA0-8F57-2B55062F7CD1}"/>
                </a:ext>
              </a:extLst>
            </p:cNvPr>
            <p:cNvSpPr/>
            <p:nvPr/>
          </p:nvSpPr>
          <p:spPr>
            <a:xfrm rot="8716295">
              <a:off x="4707227" y="-28335"/>
              <a:ext cx="81756" cy="56671"/>
            </a:xfrm>
            <a:custGeom>
              <a:avLst/>
              <a:gdLst>
                <a:gd name="connsiteX0" fmla="*/ 81756 w 81756"/>
                <a:gd name="connsiteY0" fmla="*/ 56671 h 56671"/>
                <a:gd name="connsiteX1" fmla="*/ 0 w 81756"/>
                <a:gd name="connsiteY1" fmla="*/ 0 h 56671"/>
                <a:gd name="connsiteX2" fmla="*/ 24798 w 81756"/>
                <a:gd name="connsiteY2" fmla="*/ 0 h 56671"/>
                <a:gd name="connsiteX3" fmla="*/ 81756 w 81756"/>
                <a:gd name="connsiteY3" fmla="*/ 50123 h 5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56" h="56671">
                  <a:moveTo>
                    <a:pt x="81756" y="56671"/>
                  </a:moveTo>
                  <a:lnTo>
                    <a:pt x="0" y="0"/>
                  </a:lnTo>
                  <a:lnTo>
                    <a:pt x="24798" y="0"/>
                  </a:lnTo>
                  <a:cubicBezTo>
                    <a:pt x="61707" y="0"/>
                    <a:pt x="81756" y="15949"/>
                    <a:pt x="81756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2" name="Forme libre : forme 2371">
              <a:extLst>
                <a:ext uri="{FF2B5EF4-FFF2-40B4-BE49-F238E27FC236}">
                  <a16:creationId xmlns:a16="http://schemas.microsoft.com/office/drawing/2014/main" id="{2490B76E-46EB-4272-924E-6D995CAFB965}"/>
                </a:ext>
              </a:extLst>
            </p:cNvPr>
            <p:cNvSpPr/>
            <p:nvPr/>
          </p:nvSpPr>
          <p:spPr>
            <a:xfrm rot="8716295">
              <a:off x="4788322" y="-25624"/>
              <a:ext cx="219411" cy="98025"/>
            </a:xfrm>
            <a:custGeom>
              <a:avLst/>
              <a:gdLst>
                <a:gd name="connsiteX0" fmla="*/ 63575 w 219411"/>
                <a:gd name="connsiteY0" fmla="*/ 45493 h 98025"/>
                <a:gd name="connsiteX1" fmla="*/ 0 w 219411"/>
                <a:gd name="connsiteY1" fmla="*/ 1425 h 98025"/>
                <a:gd name="connsiteX2" fmla="*/ 63575 w 219411"/>
                <a:gd name="connsiteY2" fmla="*/ 1425 h 98025"/>
                <a:gd name="connsiteX3" fmla="*/ 88634 w 219411"/>
                <a:gd name="connsiteY3" fmla="*/ 62863 h 98025"/>
                <a:gd name="connsiteX4" fmla="*/ 73596 w 219411"/>
                <a:gd name="connsiteY4" fmla="*/ 52439 h 98025"/>
                <a:gd name="connsiteX5" fmla="*/ 75493 w 219411"/>
                <a:gd name="connsiteY5" fmla="*/ 47439 h 98025"/>
                <a:gd name="connsiteX6" fmla="*/ 112786 w 219411"/>
                <a:gd name="connsiteY6" fmla="*/ 5981 h 98025"/>
                <a:gd name="connsiteX7" fmla="*/ 144227 w 219411"/>
                <a:gd name="connsiteY7" fmla="*/ 57 h 98025"/>
                <a:gd name="connsiteX8" fmla="*/ 219411 w 219411"/>
                <a:gd name="connsiteY8" fmla="*/ 88456 h 98025"/>
                <a:gd name="connsiteX9" fmla="*/ 219411 w 219411"/>
                <a:gd name="connsiteY9" fmla="*/ 94380 h 98025"/>
                <a:gd name="connsiteX10" fmla="*/ 157441 w 219411"/>
                <a:gd name="connsiteY10" fmla="*/ 98025 h 98025"/>
                <a:gd name="connsiteX11" fmla="*/ 157441 w 219411"/>
                <a:gd name="connsiteY11" fmla="*/ 81621 h 98025"/>
                <a:gd name="connsiteX12" fmla="*/ 123722 w 219411"/>
                <a:gd name="connsiteY12" fmla="*/ 40156 h 98025"/>
                <a:gd name="connsiteX13" fmla="*/ 103089 w 219411"/>
                <a:gd name="connsiteY13" fmla="*/ 46969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411" h="98025">
                  <a:moveTo>
                    <a:pt x="63575" y="45493"/>
                  </a:moveTo>
                  <a:lnTo>
                    <a:pt x="0" y="1425"/>
                  </a:lnTo>
                  <a:lnTo>
                    <a:pt x="63575" y="1425"/>
                  </a:lnTo>
                  <a:close/>
                  <a:moveTo>
                    <a:pt x="88634" y="62863"/>
                  </a:moveTo>
                  <a:lnTo>
                    <a:pt x="73596" y="52439"/>
                  </a:lnTo>
                  <a:lnTo>
                    <a:pt x="75493" y="47439"/>
                  </a:lnTo>
                  <a:cubicBezTo>
                    <a:pt x="85874" y="24008"/>
                    <a:pt x="96382" y="12816"/>
                    <a:pt x="112786" y="5981"/>
                  </a:cubicBezTo>
                  <a:cubicBezTo>
                    <a:pt x="122811" y="1880"/>
                    <a:pt x="133291" y="-398"/>
                    <a:pt x="144227" y="57"/>
                  </a:cubicBezTo>
                  <a:cubicBezTo>
                    <a:pt x="191160" y="-854"/>
                    <a:pt x="219411" y="31954"/>
                    <a:pt x="219411" y="88456"/>
                  </a:cubicBezTo>
                  <a:lnTo>
                    <a:pt x="219411" y="94380"/>
                  </a:lnTo>
                  <a:lnTo>
                    <a:pt x="157441" y="98025"/>
                  </a:lnTo>
                  <a:lnTo>
                    <a:pt x="157441" y="81621"/>
                  </a:lnTo>
                  <a:cubicBezTo>
                    <a:pt x="157441" y="57016"/>
                    <a:pt x="143316" y="40156"/>
                    <a:pt x="123722" y="40156"/>
                  </a:cubicBezTo>
                  <a:cubicBezTo>
                    <a:pt x="116431" y="40156"/>
                    <a:pt x="109454" y="42577"/>
                    <a:pt x="103089" y="469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3" name="Forme libre : forme 2372">
              <a:extLst>
                <a:ext uri="{FF2B5EF4-FFF2-40B4-BE49-F238E27FC236}">
                  <a16:creationId xmlns:a16="http://schemas.microsoft.com/office/drawing/2014/main" id="{8E267C66-2E07-4F73-9340-012E8A048A8A}"/>
                </a:ext>
              </a:extLst>
            </p:cNvPr>
            <p:cNvSpPr/>
            <p:nvPr/>
          </p:nvSpPr>
          <p:spPr>
            <a:xfrm rot="8716295">
              <a:off x="4630568" y="-76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4" name="Forme libre : forme 2373">
              <a:extLst>
                <a:ext uri="{FF2B5EF4-FFF2-40B4-BE49-F238E27FC236}">
                  <a16:creationId xmlns:a16="http://schemas.microsoft.com/office/drawing/2014/main" id="{78F0F09F-9A5B-4F4A-9DBF-86D570560CEC}"/>
                </a:ext>
              </a:extLst>
            </p:cNvPr>
            <p:cNvSpPr/>
            <p:nvPr/>
          </p:nvSpPr>
          <p:spPr>
            <a:xfrm rot="7484129">
              <a:off x="4735499" y="11497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5" name="Forme libre : forme 2374">
              <a:extLst>
                <a:ext uri="{FF2B5EF4-FFF2-40B4-BE49-F238E27FC236}">
                  <a16:creationId xmlns:a16="http://schemas.microsoft.com/office/drawing/2014/main" id="{78184C10-D416-4CB8-BB4E-B2E159FC9497}"/>
                </a:ext>
              </a:extLst>
            </p:cNvPr>
            <p:cNvSpPr/>
            <p:nvPr/>
          </p:nvSpPr>
          <p:spPr>
            <a:xfrm rot="13089394">
              <a:off x="4840319" y="8151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6" name="Forme libre : forme 2375">
              <a:extLst>
                <a:ext uri="{FF2B5EF4-FFF2-40B4-BE49-F238E27FC236}">
                  <a16:creationId xmlns:a16="http://schemas.microsoft.com/office/drawing/2014/main" id="{BF43E5AD-AF64-4DBC-99B6-CB8CB0A23CDF}"/>
                </a:ext>
              </a:extLst>
            </p:cNvPr>
            <p:cNvSpPr/>
            <p:nvPr/>
          </p:nvSpPr>
          <p:spPr>
            <a:xfrm rot="8716295">
              <a:off x="5051883" y="-11617"/>
              <a:ext cx="112042" cy="89932"/>
            </a:xfrm>
            <a:custGeom>
              <a:avLst/>
              <a:gdLst>
                <a:gd name="connsiteX0" fmla="*/ 62355 w 112042"/>
                <a:gd name="connsiteY0" fmla="*/ 89932 h 89932"/>
                <a:gd name="connsiteX1" fmla="*/ 0 w 112042"/>
                <a:gd name="connsiteY1" fmla="*/ 46710 h 89932"/>
                <a:gd name="connsiteX2" fmla="*/ 14231 w 112042"/>
                <a:gd name="connsiteY2" fmla="*/ 33321 h 89932"/>
                <a:gd name="connsiteX3" fmla="*/ 78722 w 112042"/>
                <a:gd name="connsiteY3" fmla="*/ 0 h 89932"/>
                <a:gd name="connsiteX4" fmla="*/ 112042 w 112042"/>
                <a:gd name="connsiteY4" fmla="*/ 39770 h 89932"/>
                <a:gd name="connsiteX5" fmla="*/ 80872 w 112042"/>
                <a:gd name="connsiteY5" fmla="*/ 81689 h 89932"/>
                <a:gd name="connsiteX6" fmla="*/ 81408 w 112042"/>
                <a:gd name="connsiteY6" fmla="*/ 81689 h 8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042" h="89932">
                  <a:moveTo>
                    <a:pt x="62355" y="89932"/>
                  </a:moveTo>
                  <a:lnTo>
                    <a:pt x="0" y="46710"/>
                  </a:lnTo>
                  <a:lnTo>
                    <a:pt x="14231" y="33321"/>
                  </a:lnTo>
                  <a:cubicBezTo>
                    <a:pt x="30353" y="14511"/>
                    <a:pt x="53462" y="2687"/>
                    <a:pt x="78722" y="0"/>
                  </a:cubicBezTo>
                  <a:cubicBezTo>
                    <a:pt x="104518" y="0"/>
                    <a:pt x="112042" y="22572"/>
                    <a:pt x="112042" y="39770"/>
                  </a:cubicBezTo>
                  <a:cubicBezTo>
                    <a:pt x="110429" y="58580"/>
                    <a:pt x="98068" y="74165"/>
                    <a:pt x="80872" y="81689"/>
                  </a:cubicBezTo>
                  <a:lnTo>
                    <a:pt x="81408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7" name="Forme libre : forme 2376">
              <a:extLst>
                <a:ext uri="{FF2B5EF4-FFF2-40B4-BE49-F238E27FC236}">
                  <a16:creationId xmlns:a16="http://schemas.microsoft.com/office/drawing/2014/main" id="{26D2FA4F-18E7-494F-86E7-D42024EE660E}"/>
                </a:ext>
              </a:extLst>
            </p:cNvPr>
            <p:cNvSpPr/>
            <p:nvPr/>
          </p:nvSpPr>
          <p:spPr>
            <a:xfrm rot="8716295">
              <a:off x="4142433" y="246392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8" name="Forme libre : forme 2377">
              <a:extLst>
                <a:ext uri="{FF2B5EF4-FFF2-40B4-BE49-F238E27FC236}">
                  <a16:creationId xmlns:a16="http://schemas.microsoft.com/office/drawing/2014/main" id="{8944C994-EC14-42D7-8113-E4AD6478A149}"/>
                </a:ext>
              </a:extLst>
            </p:cNvPr>
            <p:cNvSpPr/>
            <p:nvPr/>
          </p:nvSpPr>
          <p:spPr>
            <a:xfrm rot="8716295">
              <a:off x="4231825" y="249316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9" name="Forme libre : forme 2378">
              <a:extLst>
                <a:ext uri="{FF2B5EF4-FFF2-40B4-BE49-F238E27FC236}">
                  <a16:creationId xmlns:a16="http://schemas.microsoft.com/office/drawing/2014/main" id="{58192FC9-A1C8-4708-8225-509EE82E999A}"/>
                </a:ext>
              </a:extLst>
            </p:cNvPr>
            <p:cNvSpPr/>
            <p:nvPr/>
          </p:nvSpPr>
          <p:spPr>
            <a:xfrm rot="8716295">
              <a:off x="4186975" y="240688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0" name="Forme libre : forme 2379">
              <a:extLst>
                <a:ext uri="{FF2B5EF4-FFF2-40B4-BE49-F238E27FC236}">
                  <a16:creationId xmlns:a16="http://schemas.microsoft.com/office/drawing/2014/main" id="{C486D111-D4F8-4846-BF95-F7163EE73BEE}"/>
                </a:ext>
              </a:extLst>
            </p:cNvPr>
            <p:cNvSpPr/>
            <p:nvPr/>
          </p:nvSpPr>
          <p:spPr>
            <a:xfrm rot="8716295">
              <a:off x="4030199" y="255246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1" name="Forme libre : forme 2380">
              <a:extLst>
                <a:ext uri="{FF2B5EF4-FFF2-40B4-BE49-F238E27FC236}">
                  <a16:creationId xmlns:a16="http://schemas.microsoft.com/office/drawing/2014/main" id="{A056C44E-4EEE-45C1-B42B-67B9971F1D6B}"/>
                </a:ext>
              </a:extLst>
            </p:cNvPr>
            <p:cNvSpPr/>
            <p:nvPr/>
          </p:nvSpPr>
          <p:spPr>
            <a:xfrm rot="8716295">
              <a:off x="3905296" y="234379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2" name="Forme libre : forme 2381">
              <a:extLst>
                <a:ext uri="{FF2B5EF4-FFF2-40B4-BE49-F238E27FC236}">
                  <a16:creationId xmlns:a16="http://schemas.microsoft.com/office/drawing/2014/main" id="{1595D241-3B9E-492F-B5E8-BEF6BBA7E0C4}"/>
                </a:ext>
              </a:extLst>
            </p:cNvPr>
            <p:cNvSpPr/>
            <p:nvPr/>
          </p:nvSpPr>
          <p:spPr>
            <a:xfrm rot="8716295">
              <a:off x="3893244" y="220501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3" name="Forme libre : forme 2382">
              <a:extLst>
                <a:ext uri="{FF2B5EF4-FFF2-40B4-BE49-F238E27FC236}">
                  <a16:creationId xmlns:a16="http://schemas.microsoft.com/office/drawing/2014/main" id="{D50BF1A5-3883-4503-8AB0-39544967FCA2}"/>
                </a:ext>
              </a:extLst>
            </p:cNvPr>
            <p:cNvSpPr/>
            <p:nvPr/>
          </p:nvSpPr>
          <p:spPr>
            <a:xfrm rot="8716295">
              <a:off x="4120377" y="259342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4" name="Forme libre : forme 2383">
              <a:extLst>
                <a:ext uri="{FF2B5EF4-FFF2-40B4-BE49-F238E27FC236}">
                  <a16:creationId xmlns:a16="http://schemas.microsoft.com/office/drawing/2014/main" id="{0B8BE066-0168-4B85-9FA8-76371BFEBC23}"/>
                </a:ext>
              </a:extLst>
            </p:cNvPr>
            <p:cNvSpPr/>
            <p:nvPr/>
          </p:nvSpPr>
          <p:spPr>
            <a:xfrm rot="8716295">
              <a:off x="4431532" y="221377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5" name="Forme libre : forme 2384">
              <a:extLst>
                <a:ext uri="{FF2B5EF4-FFF2-40B4-BE49-F238E27FC236}">
                  <a16:creationId xmlns:a16="http://schemas.microsoft.com/office/drawing/2014/main" id="{35AEC013-8A96-4F7B-8121-5A77C7B85C89}"/>
                </a:ext>
              </a:extLst>
            </p:cNvPr>
            <p:cNvSpPr/>
            <p:nvPr/>
          </p:nvSpPr>
          <p:spPr>
            <a:xfrm rot="8716295">
              <a:off x="4520924" y="224301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6" name="Forme libre : forme 2385">
              <a:extLst>
                <a:ext uri="{FF2B5EF4-FFF2-40B4-BE49-F238E27FC236}">
                  <a16:creationId xmlns:a16="http://schemas.microsoft.com/office/drawing/2014/main" id="{134B4DCA-0087-4CBF-B7E2-1B6EFFD18866}"/>
                </a:ext>
              </a:extLst>
            </p:cNvPr>
            <p:cNvSpPr/>
            <p:nvPr/>
          </p:nvSpPr>
          <p:spPr>
            <a:xfrm rot="8716295">
              <a:off x="4319298" y="230231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7" name="Forme libre : forme 2386">
              <a:extLst>
                <a:ext uri="{FF2B5EF4-FFF2-40B4-BE49-F238E27FC236}">
                  <a16:creationId xmlns:a16="http://schemas.microsoft.com/office/drawing/2014/main" id="{163757B9-6FA5-43B3-BF05-4633A60F3C8C}"/>
                </a:ext>
              </a:extLst>
            </p:cNvPr>
            <p:cNvSpPr/>
            <p:nvPr/>
          </p:nvSpPr>
          <p:spPr>
            <a:xfrm rot="8716295">
              <a:off x="4194396" y="209364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8" name="Forme libre : forme 2387">
              <a:extLst>
                <a:ext uri="{FF2B5EF4-FFF2-40B4-BE49-F238E27FC236}">
                  <a16:creationId xmlns:a16="http://schemas.microsoft.com/office/drawing/2014/main" id="{E98B9827-653C-450A-90CC-AB24A5748561}"/>
                </a:ext>
              </a:extLst>
            </p:cNvPr>
            <p:cNvSpPr/>
            <p:nvPr/>
          </p:nvSpPr>
          <p:spPr>
            <a:xfrm rot="8716295">
              <a:off x="4409476" y="234326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9" name="Forme libre : forme 2388">
              <a:extLst>
                <a:ext uri="{FF2B5EF4-FFF2-40B4-BE49-F238E27FC236}">
                  <a16:creationId xmlns:a16="http://schemas.microsoft.com/office/drawing/2014/main" id="{FDDF805D-5240-4677-A207-30BF9FB2B531}"/>
                </a:ext>
              </a:extLst>
            </p:cNvPr>
            <p:cNvSpPr/>
            <p:nvPr/>
          </p:nvSpPr>
          <p:spPr>
            <a:xfrm rot="8716295">
              <a:off x="4168025" y="219366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0" name="Forme libre : forme 2389">
              <a:extLst>
                <a:ext uri="{FF2B5EF4-FFF2-40B4-BE49-F238E27FC236}">
                  <a16:creationId xmlns:a16="http://schemas.microsoft.com/office/drawing/2014/main" id="{C69C5DEB-0024-4F6B-9D95-227D595E9C83}"/>
                </a:ext>
              </a:extLst>
            </p:cNvPr>
            <p:cNvSpPr/>
            <p:nvPr/>
          </p:nvSpPr>
          <p:spPr>
            <a:xfrm rot="7484129">
              <a:off x="4514407" y="253461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1" name="Forme libre : forme 2390">
              <a:extLst>
                <a:ext uri="{FF2B5EF4-FFF2-40B4-BE49-F238E27FC236}">
                  <a16:creationId xmlns:a16="http://schemas.microsoft.com/office/drawing/2014/main" id="{0FB7443C-A618-4557-B32F-BF8D10D1B0F0}"/>
                </a:ext>
              </a:extLst>
            </p:cNvPr>
            <p:cNvSpPr/>
            <p:nvPr/>
          </p:nvSpPr>
          <p:spPr>
            <a:xfrm rot="13089394">
              <a:off x="4619227" y="250115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2" name="Forme libre : forme 2391">
              <a:extLst>
                <a:ext uri="{FF2B5EF4-FFF2-40B4-BE49-F238E27FC236}">
                  <a16:creationId xmlns:a16="http://schemas.microsoft.com/office/drawing/2014/main" id="{4C9C1422-C0E5-4066-8236-95853DBC40C6}"/>
                </a:ext>
              </a:extLst>
            </p:cNvPr>
            <p:cNvSpPr/>
            <p:nvPr/>
          </p:nvSpPr>
          <p:spPr>
            <a:xfrm rot="8716295">
              <a:off x="4804812" y="230947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3" name="Forme libre : forme 2392">
              <a:extLst>
                <a:ext uri="{FF2B5EF4-FFF2-40B4-BE49-F238E27FC236}">
                  <a16:creationId xmlns:a16="http://schemas.microsoft.com/office/drawing/2014/main" id="{51D166AF-4976-4D8C-853D-6904E98B922E}"/>
                </a:ext>
              </a:extLst>
            </p:cNvPr>
            <p:cNvSpPr/>
            <p:nvPr/>
          </p:nvSpPr>
          <p:spPr>
            <a:xfrm rot="8716295">
              <a:off x="4753007" y="220587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4" name="Forme libre : forme 2393">
              <a:extLst>
                <a:ext uri="{FF2B5EF4-FFF2-40B4-BE49-F238E27FC236}">
                  <a16:creationId xmlns:a16="http://schemas.microsoft.com/office/drawing/2014/main" id="{BA326BA3-E1FE-4A3E-AE3D-4E61F745D645}"/>
                </a:ext>
              </a:extLst>
            </p:cNvPr>
            <p:cNvSpPr/>
            <p:nvPr/>
          </p:nvSpPr>
          <p:spPr>
            <a:xfrm rot="8716295">
              <a:off x="4509761" y="223610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5" name="Forme libre : forme 2394">
              <a:extLst>
                <a:ext uri="{FF2B5EF4-FFF2-40B4-BE49-F238E27FC236}">
                  <a16:creationId xmlns:a16="http://schemas.microsoft.com/office/drawing/2014/main" id="{8A46B46F-F0B1-417E-8C7A-6962AE3F21E6}"/>
                </a:ext>
              </a:extLst>
            </p:cNvPr>
            <p:cNvSpPr/>
            <p:nvPr/>
          </p:nvSpPr>
          <p:spPr>
            <a:xfrm rot="8716295">
              <a:off x="4687213" y="207685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6" name="Forme libre : forme 2395">
              <a:extLst>
                <a:ext uri="{FF2B5EF4-FFF2-40B4-BE49-F238E27FC236}">
                  <a16:creationId xmlns:a16="http://schemas.microsoft.com/office/drawing/2014/main" id="{C9994092-3035-4DD9-9E09-3BAFE682BCD7}"/>
                </a:ext>
              </a:extLst>
            </p:cNvPr>
            <p:cNvSpPr/>
            <p:nvPr/>
          </p:nvSpPr>
          <p:spPr>
            <a:xfrm rot="8716295">
              <a:off x="4365600" y="312362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7" name="Forme libre : forme 2396">
              <a:extLst>
                <a:ext uri="{FF2B5EF4-FFF2-40B4-BE49-F238E27FC236}">
                  <a16:creationId xmlns:a16="http://schemas.microsoft.com/office/drawing/2014/main" id="{AE33B394-B806-4A40-8CAA-93B4FF185583}"/>
                </a:ext>
              </a:extLst>
            </p:cNvPr>
            <p:cNvSpPr/>
            <p:nvPr/>
          </p:nvSpPr>
          <p:spPr>
            <a:xfrm rot="8716295">
              <a:off x="4454992" y="315286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8" name="Forme libre : forme 2397">
              <a:extLst>
                <a:ext uri="{FF2B5EF4-FFF2-40B4-BE49-F238E27FC236}">
                  <a16:creationId xmlns:a16="http://schemas.microsoft.com/office/drawing/2014/main" id="{E2E1CE7D-7E21-4BD0-BBC2-789A64762168}"/>
                </a:ext>
              </a:extLst>
            </p:cNvPr>
            <p:cNvSpPr/>
            <p:nvPr/>
          </p:nvSpPr>
          <p:spPr>
            <a:xfrm rot="8716295">
              <a:off x="4410142" y="306658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9" name="Forme libre : forme 2398">
              <a:extLst>
                <a:ext uri="{FF2B5EF4-FFF2-40B4-BE49-F238E27FC236}">
                  <a16:creationId xmlns:a16="http://schemas.microsoft.com/office/drawing/2014/main" id="{D750BA49-1FAF-4289-9C9E-5D6FD1245959}"/>
                </a:ext>
              </a:extLst>
            </p:cNvPr>
            <p:cNvSpPr/>
            <p:nvPr/>
          </p:nvSpPr>
          <p:spPr>
            <a:xfrm rot="8716295">
              <a:off x="4253366" y="32121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0" name="Forme libre : forme 2399">
              <a:extLst>
                <a:ext uri="{FF2B5EF4-FFF2-40B4-BE49-F238E27FC236}">
                  <a16:creationId xmlns:a16="http://schemas.microsoft.com/office/drawing/2014/main" id="{DE694502-8787-4DE5-AFA1-0F3754EC84F2}"/>
                </a:ext>
              </a:extLst>
            </p:cNvPr>
            <p:cNvSpPr/>
            <p:nvPr/>
          </p:nvSpPr>
          <p:spPr>
            <a:xfrm rot="8716295">
              <a:off x="4128463" y="300349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1" name="Forme libre : forme 2400">
              <a:extLst>
                <a:ext uri="{FF2B5EF4-FFF2-40B4-BE49-F238E27FC236}">
                  <a16:creationId xmlns:a16="http://schemas.microsoft.com/office/drawing/2014/main" id="{FDAB4DC0-8BEB-4DD5-9B59-3390B09A63B4}"/>
                </a:ext>
              </a:extLst>
            </p:cNvPr>
            <p:cNvSpPr/>
            <p:nvPr/>
          </p:nvSpPr>
          <p:spPr>
            <a:xfrm rot="8716295">
              <a:off x="4116411" y="286471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2" name="Forme libre : forme 2401">
              <a:extLst>
                <a:ext uri="{FF2B5EF4-FFF2-40B4-BE49-F238E27FC236}">
                  <a16:creationId xmlns:a16="http://schemas.microsoft.com/office/drawing/2014/main" id="{B005B092-A2D6-4E32-9BFF-715AB97C0245}"/>
                </a:ext>
              </a:extLst>
            </p:cNvPr>
            <p:cNvSpPr/>
            <p:nvPr/>
          </p:nvSpPr>
          <p:spPr>
            <a:xfrm rot="8716295">
              <a:off x="4343544" y="325311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3" name="Forme libre : forme 2402">
              <a:extLst>
                <a:ext uri="{FF2B5EF4-FFF2-40B4-BE49-F238E27FC236}">
                  <a16:creationId xmlns:a16="http://schemas.microsoft.com/office/drawing/2014/main" id="{045312D5-1496-48E9-BE7A-E83846AC9783}"/>
                </a:ext>
              </a:extLst>
            </p:cNvPr>
            <p:cNvSpPr/>
            <p:nvPr/>
          </p:nvSpPr>
          <p:spPr>
            <a:xfrm rot="8716295">
              <a:off x="4654699" y="287347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4" name="Forme libre : forme 2403">
              <a:extLst>
                <a:ext uri="{FF2B5EF4-FFF2-40B4-BE49-F238E27FC236}">
                  <a16:creationId xmlns:a16="http://schemas.microsoft.com/office/drawing/2014/main" id="{F44F3FDE-EE75-48FF-90E8-43EFECEA6BFA}"/>
                </a:ext>
              </a:extLst>
            </p:cNvPr>
            <p:cNvSpPr/>
            <p:nvPr/>
          </p:nvSpPr>
          <p:spPr>
            <a:xfrm rot="8716295">
              <a:off x="4744091" y="290271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5" name="Forme libre : forme 2404">
              <a:extLst>
                <a:ext uri="{FF2B5EF4-FFF2-40B4-BE49-F238E27FC236}">
                  <a16:creationId xmlns:a16="http://schemas.microsoft.com/office/drawing/2014/main" id="{183E0100-AB2A-459F-8CD6-B918AF817720}"/>
                </a:ext>
              </a:extLst>
            </p:cNvPr>
            <p:cNvSpPr/>
            <p:nvPr/>
          </p:nvSpPr>
          <p:spPr>
            <a:xfrm rot="8716295">
              <a:off x="4542465" y="296201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6" name="Forme libre : forme 2405">
              <a:extLst>
                <a:ext uri="{FF2B5EF4-FFF2-40B4-BE49-F238E27FC236}">
                  <a16:creationId xmlns:a16="http://schemas.microsoft.com/office/drawing/2014/main" id="{5AC6947B-430C-4683-99FD-17BA671C7FAF}"/>
                </a:ext>
              </a:extLst>
            </p:cNvPr>
            <p:cNvSpPr/>
            <p:nvPr/>
          </p:nvSpPr>
          <p:spPr>
            <a:xfrm rot="8716295">
              <a:off x="4417563" y="275334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7" name="Forme libre : forme 2406">
              <a:extLst>
                <a:ext uri="{FF2B5EF4-FFF2-40B4-BE49-F238E27FC236}">
                  <a16:creationId xmlns:a16="http://schemas.microsoft.com/office/drawing/2014/main" id="{23371782-A91B-45D7-9243-4F5347843B7B}"/>
                </a:ext>
              </a:extLst>
            </p:cNvPr>
            <p:cNvSpPr/>
            <p:nvPr/>
          </p:nvSpPr>
          <p:spPr>
            <a:xfrm rot="8716295">
              <a:off x="4632643" y="300296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8" name="Forme libre : forme 2407">
              <a:extLst>
                <a:ext uri="{FF2B5EF4-FFF2-40B4-BE49-F238E27FC236}">
                  <a16:creationId xmlns:a16="http://schemas.microsoft.com/office/drawing/2014/main" id="{9755E835-965C-456F-87FE-92F81A3E4A63}"/>
                </a:ext>
              </a:extLst>
            </p:cNvPr>
            <p:cNvSpPr/>
            <p:nvPr/>
          </p:nvSpPr>
          <p:spPr>
            <a:xfrm rot="8716295">
              <a:off x="4391192" y="285336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9" name="Forme libre : forme 2408">
              <a:extLst>
                <a:ext uri="{FF2B5EF4-FFF2-40B4-BE49-F238E27FC236}">
                  <a16:creationId xmlns:a16="http://schemas.microsoft.com/office/drawing/2014/main" id="{C97A8178-02BF-4D6E-B4BD-592A2261203E}"/>
                </a:ext>
              </a:extLst>
            </p:cNvPr>
            <p:cNvSpPr/>
            <p:nvPr/>
          </p:nvSpPr>
          <p:spPr>
            <a:xfrm rot="7484129">
              <a:off x="4737574" y="319431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0" name="Forme libre : forme 2409">
              <a:extLst>
                <a:ext uri="{FF2B5EF4-FFF2-40B4-BE49-F238E27FC236}">
                  <a16:creationId xmlns:a16="http://schemas.microsoft.com/office/drawing/2014/main" id="{75E989AC-861F-445B-8523-87947D58BA59}"/>
                </a:ext>
              </a:extLst>
            </p:cNvPr>
            <p:cNvSpPr/>
            <p:nvPr/>
          </p:nvSpPr>
          <p:spPr>
            <a:xfrm rot="13089394">
              <a:off x="4842394" y="316085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1" name="Forme libre : forme 2410">
              <a:extLst>
                <a:ext uri="{FF2B5EF4-FFF2-40B4-BE49-F238E27FC236}">
                  <a16:creationId xmlns:a16="http://schemas.microsoft.com/office/drawing/2014/main" id="{8D82D2F1-5E32-4A31-B12C-8D7D976DCEFE}"/>
                </a:ext>
              </a:extLst>
            </p:cNvPr>
            <p:cNvSpPr/>
            <p:nvPr/>
          </p:nvSpPr>
          <p:spPr>
            <a:xfrm rot="8716295">
              <a:off x="5027979" y="296917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2" name="Forme libre : forme 2411">
              <a:extLst>
                <a:ext uri="{FF2B5EF4-FFF2-40B4-BE49-F238E27FC236}">
                  <a16:creationId xmlns:a16="http://schemas.microsoft.com/office/drawing/2014/main" id="{B13D46FD-93AC-45F4-9A10-E97DA44D8E6F}"/>
                </a:ext>
              </a:extLst>
            </p:cNvPr>
            <p:cNvSpPr/>
            <p:nvPr/>
          </p:nvSpPr>
          <p:spPr>
            <a:xfrm rot="8716295">
              <a:off x="4976174" y="286557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3" name="Forme libre : forme 2412">
              <a:extLst>
                <a:ext uri="{FF2B5EF4-FFF2-40B4-BE49-F238E27FC236}">
                  <a16:creationId xmlns:a16="http://schemas.microsoft.com/office/drawing/2014/main" id="{60E925F5-AA66-479A-8E63-2C1F069A7D43}"/>
                </a:ext>
              </a:extLst>
            </p:cNvPr>
            <p:cNvSpPr/>
            <p:nvPr/>
          </p:nvSpPr>
          <p:spPr>
            <a:xfrm rot="8716295">
              <a:off x="4732928" y="289579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4" name="Forme libre : forme 2413">
              <a:extLst>
                <a:ext uri="{FF2B5EF4-FFF2-40B4-BE49-F238E27FC236}">
                  <a16:creationId xmlns:a16="http://schemas.microsoft.com/office/drawing/2014/main" id="{080B48A7-A1B1-41BD-94B6-9C452E91624E}"/>
                </a:ext>
              </a:extLst>
            </p:cNvPr>
            <p:cNvSpPr/>
            <p:nvPr/>
          </p:nvSpPr>
          <p:spPr>
            <a:xfrm rot="8716295">
              <a:off x="4910380" y="273655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5" name="Forme libre : forme 2414">
              <a:extLst>
                <a:ext uri="{FF2B5EF4-FFF2-40B4-BE49-F238E27FC236}">
                  <a16:creationId xmlns:a16="http://schemas.microsoft.com/office/drawing/2014/main" id="{0674948B-A68F-42F0-B732-9AA4AFE7D76F}"/>
                </a:ext>
              </a:extLst>
            </p:cNvPr>
            <p:cNvSpPr/>
            <p:nvPr/>
          </p:nvSpPr>
          <p:spPr>
            <a:xfrm rot="8716295">
              <a:off x="5092983" y="5038194"/>
              <a:ext cx="153591" cy="101571"/>
            </a:xfrm>
            <a:custGeom>
              <a:avLst/>
              <a:gdLst>
                <a:gd name="connsiteX0" fmla="*/ 5923 w 153591"/>
                <a:gd name="connsiteY0" fmla="*/ 101571 h 101571"/>
                <a:gd name="connsiteX1" fmla="*/ 0 w 153591"/>
                <a:gd name="connsiteY1" fmla="*/ 93369 h 101571"/>
                <a:gd name="connsiteX2" fmla="*/ 99231 w 153591"/>
                <a:gd name="connsiteY2" fmla="*/ 0 h 101571"/>
                <a:gd name="connsiteX3" fmla="*/ 153591 w 153591"/>
                <a:gd name="connsiteY3" fmla="*/ 37681 h 101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591" h="101571">
                  <a:moveTo>
                    <a:pt x="5923" y="101571"/>
                  </a:moveTo>
                  <a:lnTo>
                    <a:pt x="0" y="93369"/>
                  </a:lnTo>
                  <a:lnTo>
                    <a:pt x="99231" y="0"/>
                  </a:lnTo>
                  <a:lnTo>
                    <a:pt x="153591" y="376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6" name="Forme libre : forme 2415">
              <a:extLst>
                <a:ext uri="{FF2B5EF4-FFF2-40B4-BE49-F238E27FC236}">
                  <a16:creationId xmlns:a16="http://schemas.microsoft.com/office/drawing/2014/main" id="{12A1F00F-33E4-4350-8E47-D86011A73F70}"/>
                </a:ext>
              </a:extLst>
            </p:cNvPr>
            <p:cNvSpPr/>
            <p:nvPr/>
          </p:nvSpPr>
          <p:spPr>
            <a:xfrm rot="8716295">
              <a:off x="4835281" y="4967476"/>
              <a:ext cx="151182" cy="195874"/>
            </a:xfrm>
            <a:custGeom>
              <a:avLst/>
              <a:gdLst>
                <a:gd name="connsiteX0" fmla="*/ 90709 w 151182"/>
                <a:gd name="connsiteY0" fmla="*/ 195874 h 195874"/>
                <a:gd name="connsiteX1" fmla="*/ 47847 w 151182"/>
                <a:gd name="connsiteY1" fmla="*/ 116129 h 195874"/>
                <a:gd name="connsiteX2" fmla="*/ 69777 w 151182"/>
                <a:gd name="connsiteY2" fmla="*/ 55323 h 195874"/>
                <a:gd name="connsiteX3" fmla="*/ 0 w 151182"/>
                <a:gd name="connsiteY3" fmla="*/ 55323 h 195874"/>
                <a:gd name="connsiteX4" fmla="*/ 0 w 151182"/>
                <a:gd name="connsiteY4" fmla="*/ 0 h 195874"/>
                <a:gd name="connsiteX5" fmla="*/ 71369 w 151182"/>
                <a:gd name="connsiteY5" fmla="*/ 0 h 195874"/>
                <a:gd name="connsiteX6" fmla="*/ 151182 w 151182"/>
                <a:gd name="connsiteY6" fmla="*/ 55323 h 195874"/>
                <a:gd name="connsiteX7" fmla="*/ 139055 w 151182"/>
                <a:gd name="connsiteY7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182" h="195874">
                  <a:moveTo>
                    <a:pt x="90709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71369" y="0"/>
                  </a:lnTo>
                  <a:lnTo>
                    <a:pt x="151182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7" name="Forme libre : forme 2416">
              <a:extLst>
                <a:ext uri="{FF2B5EF4-FFF2-40B4-BE49-F238E27FC236}">
                  <a16:creationId xmlns:a16="http://schemas.microsoft.com/office/drawing/2014/main" id="{DC1C692C-2D66-4299-8775-AC821C8B995E}"/>
                </a:ext>
              </a:extLst>
            </p:cNvPr>
            <p:cNvSpPr/>
            <p:nvPr/>
          </p:nvSpPr>
          <p:spPr>
            <a:xfrm rot="8716295">
              <a:off x="4779766" y="484378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8" name="Forme libre : forme 2417">
              <a:extLst>
                <a:ext uri="{FF2B5EF4-FFF2-40B4-BE49-F238E27FC236}">
                  <a16:creationId xmlns:a16="http://schemas.microsoft.com/office/drawing/2014/main" id="{E6D77D73-3B42-4B2B-93BD-3B3DC93A2BC2}"/>
                </a:ext>
              </a:extLst>
            </p:cNvPr>
            <p:cNvSpPr/>
            <p:nvPr/>
          </p:nvSpPr>
          <p:spPr>
            <a:xfrm rot="8716295">
              <a:off x="5318054" y="485254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9" name="Forme libre : forme 2418">
              <a:extLst>
                <a:ext uri="{FF2B5EF4-FFF2-40B4-BE49-F238E27FC236}">
                  <a16:creationId xmlns:a16="http://schemas.microsoft.com/office/drawing/2014/main" id="{8B7FAF70-1022-4D25-AC9C-9716E663F64F}"/>
                </a:ext>
              </a:extLst>
            </p:cNvPr>
            <p:cNvSpPr/>
            <p:nvPr/>
          </p:nvSpPr>
          <p:spPr>
            <a:xfrm rot="8716295">
              <a:off x="5407622" y="4885251"/>
              <a:ext cx="236069" cy="254774"/>
            </a:xfrm>
            <a:custGeom>
              <a:avLst/>
              <a:gdLst>
                <a:gd name="connsiteX0" fmla="*/ 26920 w 236069"/>
                <a:gd name="connsiteY0" fmla="*/ 254774 h 254774"/>
                <a:gd name="connsiteX1" fmla="*/ 26920 w 236069"/>
                <a:gd name="connsiteY1" fmla="*/ 45624 h 254774"/>
                <a:gd name="connsiteX2" fmla="*/ 0 w 236069"/>
                <a:gd name="connsiteY2" fmla="*/ 45624 h 254774"/>
                <a:gd name="connsiteX3" fmla="*/ 36558 w 236069"/>
                <a:gd name="connsiteY3" fmla="*/ 1425 h 254774"/>
                <a:gd name="connsiteX4" fmla="*/ 80233 w 236069"/>
                <a:gd name="connsiteY4" fmla="*/ 1425 h 254774"/>
                <a:gd name="connsiteX5" fmla="*/ 80233 w 236069"/>
                <a:gd name="connsiteY5" fmla="*/ 75242 h 254774"/>
                <a:gd name="connsiteX6" fmla="*/ 81599 w 236069"/>
                <a:gd name="connsiteY6" fmla="*/ 75242 h 254774"/>
                <a:gd name="connsiteX7" fmla="*/ 129444 w 236069"/>
                <a:gd name="connsiteY7" fmla="*/ 5981 h 254774"/>
                <a:gd name="connsiteX8" fmla="*/ 160885 w 236069"/>
                <a:gd name="connsiteY8" fmla="*/ 57 h 254774"/>
                <a:gd name="connsiteX9" fmla="*/ 165106 w 236069"/>
                <a:gd name="connsiteY9" fmla="*/ 791 h 254774"/>
                <a:gd name="connsiteX10" fmla="*/ 227336 w 236069"/>
                <a:gd name="connsiteY10" fmla="*/ 43927 h 254774"/>
                <a:gd name="connsiteX11" fmla="*/ 230922 w 236069"/>
                <a:gd name="connsiteY11" fmla="*/ 50679 h 254774"/>
                <a:gd name="connsiteX12" fmla="*/ 236069 w 236069"/>
                <a:gd name="connsiteY12" fmla="*/ 88456 h 254774"/>
                <a:gd name="connsiteX13" fmla="*/ 236069 w 236069"/>
                <a:gd name="connsiteY13" fmla="*/ 94380 h 254774"/>
                <a:gd name="connsiteX14" fmla="*/ 174099 w 236069"/>
                <a:gd name="connsiteY14" fmla="*/ 98025 h 254774"/>
                <a:gd name="connsiteX15" fmla="*/ 174099 w 236069"/>
                <a:gd name="connsiteY15" fmla="*/ 81621 h 254774"/>
                <a:gd name="connsiteX16" fmla="*/ 140380 w 236069"/>
                <a:gd name="connsiteY16" fmla="*/ 40156 h 254774"/>
                <a:gd name="connsiteX17" fmla="*/ 87068 w 236069"/>
                <a:gd name="connsiteY17" fmla="*/ 127643 h 254774"/>
                <a:gd name="connsiteX18" fmla="*/ 87068 w 236069"/>
                <a:gd name="connsiteY18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6069" h="254774">
                  <a:moveTo>
                    <a:pt x="26920" y="254774"/>
                  </a:moveTo>
                  <a:lnTo>
                    <a:pt x="26920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80233" y="1425"/>
                  </a:lnTo>
                  <a:lnTo>
                    <a:pt x="80233" y="75242"/>
                  </a:lnTo>
                  <a:lnTo>
                    <a:pt x="81599" y="75242"/>
                  </a:lnTo>
                  <a:cubicBezTo>
                    <a:pt x="96181" y="31954"/>
                    <a:pt x="107572" y="15095"/>
                    <a:pt x="129444" y="5981"/>
                  </a:cubicBezTo>
                  <a:cubicBezTo>
                    <a:pt x="139469" y="1880"/>
                    <a:pt x="149949" y="-398"/>
                    <a:pt x="160885" y="57"/>
                  </a:cubicBezTo>
                  <a:lnTo>
                    <a:pt x="165106" y="791"/>
                  </a:lnTo>
                  <a:lnTo>
                    <a:pt x="227336" y="43927"/>
                  </a:lnTo>
                  <a:lnTo>
                    <a:pt x="230922" y="50679"/>
                  </a:lnTo>
                  <a:cubicBezTo>
                    <a:pt x="234303" y="61686"/>
                    <a:pt x="236069" y="74331"/>
                    <a:pt x="236069" y="88456"/>
                  </a:cubicBezTo>
                  <a:lnTo>
                    <a:pt x="236069" y="94380"/>
                  </a:lnTo>
                  <a:lnTo>
                    <a:pt x="174099" y="98025"/>
                  </a:lnTo>
                  <a:lnTo>
                    <a:pt x="174099" y="81621"/>
                  </a:lnTo>
                  <a:cubicBezTo>
                    <a:pt x="174099" y="57016"/>
                    <a:pt x="159974" y="40156"/>
                    <a:pt x="140380" y="40156"/>
                  </a:cubicBezTo>
                  <a:cubicBezTo>
                    <a:pt x="111218" y="40156"/>
                    <a:pt x="87068" y="78887"/>
                    <a:pt x="87068" y="127643"/>
                  </a:cubicBezTo>
                  <a:lnTo>
                    <a:pt x="8706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0" name="Forme libre : forme 2419">
              <a:extLst>
                <a:ext uri="{FF2B5EF4-FFF2-40B4-BE49-F238E27FC236}">
                  <a16:creationId xmlns:a16="http://schemas.microsoft.com/office/drawing/2014/main" id="{27602E58-FD35-4CD6-BDF7-ECF90C52F91B}"/>
                </a:ext>
              </a:extLst>
            </p:cNvPr>
            <p:cNvSpPr/>
            <p:nvPr/>
          </p:nvSpPr>
          <p:spPr>
            <a:xfrm rot="8716295">
              <a:off x="5205820" y="494108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1" name="Forme libre : forme 2420">
              <a:extLst>
                <a:ext uri="{FF2B5EF4-FFF2-40B4-BE49-F238E27FC236}">
                  <a16:creationId xmlns:a16="http://schemas.microsoft.com/office/drawing/2014/main" id="{CBCC54CA-829A-46B5-B9CA-D3D424638857}"/>
                </a:ext>
              </a:extLst>
            </p:cNvPr>
            <p:cNvSpPr/>
            <p:nvPr/>
          </p:nvSpPr>
          <p:spPr>
            <a:xfrm rot="8716295">
              <a:off x="5080918" y="473241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2" name="Forme libre : forme 2421">
              <a:extLst>
                <a:ext uri="{FF2B5EF4-FFF2-40B4-BE49-F238E27FC236}">
                  <a16:creationId xmlns:a16="http://schemas.microsoft.com/office/drawing/2014/main" id="{9CF4BAC4-4A9A-4E71-B1AD-94CDB63497C4}"/>
                </a:ext>
              </a:extLst>
            </p:cNvPr>
            <p:cNvSpPr/>
            <p:nvPr/>
          </p:nvSpPr>
          <p:spPr>
            <a:xfrm rot="8716295">
              <a:off x="5289767" y="4983528"/>
              <a:ext cx="103436" cy="207956"/>
            </a:xfrm>
            <a:custGeom>
              <a:avLst/>
              <a:gdLst>
                <a:gd name="connsiteX0" fmla="*/ 0 w 103436"/>
                <a:gd name="connsiteY0" fmla="*/ 5185 h 207956"/>
                <a:gd name="connsiteX1" fmla="*/ 0 w 103436"/>
                <a:gd name="connsiteY1" fmla="*/ 0 h 207956"/>
                <a:gd name="connsiteX2" fmla="*/ 7480 w 103436"/>
                <a:gd name="connsiteY2" fmla="*/ 5185 h 207956"/>
                <a:gd name="connsiteX3" fmla="*/ 103436 w 103436"/>
                <a:gd name="connsiteY3" fmla="*/ 207956 h 207956"/>
                <a:gd name="connsiteX4" fmla="*/ 43288 w 103436"/>
                <a:gd name="connsiteY4" fmla="*/ 150086 h 207956"/>
                <a:gd name="connsiteX5" fmla="*/ 43288 w 103436"/>
                <a:gd name="connsiteY5" fmla="*/ 30006 h 207956"/>
                <a:gd name="connsiteX6" fmla="*/ 103435 w 103436"/>
                <a:gd name="connsiteY6" fmla="*/ 71698 h 207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6" h="207956">
                  <a:moveTo>
                    <a:pt x="0" y="5185"/>
                  </a:moveTo>
                  <a:lnTo>
                    <a:pt x="0" y="0"/>
                  </a:lnTo>
                  <a:lnTo>
                    <a:pt x="7480" y="5185"/>
                  </a:lnTo>
                  <a:close/>
                  <a:moveTo>
                    <a:pt x="103436" y="207956"/>
                  </a:moveTo>
                  <a:lnTo>
                    <a:pt x="43288" y="150086"/>
                  </a:lnTo>
                  <a:lnTo>
                    <a:pt x="43288" y="30006"/>
                  </a:lnTo>
                  <a:lnTo>
                    <a:pt x="103435" y="71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3" name="Forme libre : forme 2422">
              <a:extLst>
                <a:ext uri="{FF2B5EF4-FFF2-40B4-BE49-F238E27FC236}">
                  <a16:creationId xmlns:a16="http://schemas.microsoft.com/office/drawing/2014/main" id="{58B97AE7-4DDA-4D02-8FCA-6E107A3309C6}"/>
                </a:ext>
              </a:extLst>
            </p:cNvPr>
            <p:cNvSpPr/>
            <p:nvPr/>
          </p:nvSpPr>
          <p:spPr>
            <a:xfrm rot="8716295">
              <a:off x="5054547" y="483243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4" name="Forme libre : forme 2423">
              <a:extLst>
                <a:ext uri="{FF2B5EF4-FFF2-40B4-BE49-F238E27FC236}">
                  <a16:creationId xmlns:a16="http://schemas.microsoft.com/office/drawing/2014/main" id="{FE870BF4-A4A5-4432-957C-57DF976F1501}"/>
                </a:ext>
              </a:extLst>
            </p:cNvPr>
            <p:cNvSpPr/>
            <p:nvPr/>
          </p:nvSpPr>
          <p:spPr>
            <a:xfrm rot="8716295">
              <a:off x="5627351" y="4851308"/>
              <a:ext cx="84852" cy="94931"/>
            </a:xfrm>
            <a:custGeom>
              <a:avLst/>
              <a:gdLst>
                <a:gd name="connsiteX0" fmla="*/ 0 w 84852"/>
                <a:gd name="connsiteY0" fmla="*/ 84445 h 94931"/>
                <a:gd name="connsiteX1" fmla="*/ 69845 w 84852"/>
                <a:gd name="connsiteY1" fmla="*/ 0 h 94931"/>
                <a:gd name="connsiteX2" fmla="*/ 84852 w 84852"/>
                <a:gd name="connsiteY2" fmla="*/ 35717 h 94931"/>
                <a:gd name="connsiteX3" fmla="*/ 67606 w 84852"/>
                <a:gd name="connsiteY3" fmla="*/ 77454 h 94931"/>
                <a:gd name="connsiteX4" fmla="*/ 26212 w 84852"/>
                <a:gd name="connsiteY4" fmla="*/ 94931 h 94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52" h="94931">
                  <a:moveTo>
                    <a:pt x="0" y="84445"/>
                  </a:moveTo>
                  <a:lnTo>
                    <a:pt x="69845" y="0"/>
                  </a:lnTo>
                  <a:lnTo>
                    <a:pt x="84852" y="35717"/>
                  </a:lnTo>
                  <a:cubicBezTo>
                    <a:pt x="84852" y="50779"/>
                    <a:pt x="79103" y="65956"/>
                    <a:pt x="67606" y="77454"/>
                  </a:cubicBezTo>
                  <a:cubicBezTo>
                    <a:pt x="56567" y="88492"/>
                    <a:pt x="41850" y="94930"/>
                    <a:pt x="26212" y="949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5" name="Forme libre : forme 2424">
              <a:extLst>
                <a:ext uri="{FF2B5EF4-FFF2-40B4-BE49-F238E27FC236}">
                  <a16:creationId xmlns:a16="http://schemas.microsoft.com/office/drawing/2014/main" id="{D607EAB3-59AD-4F41-8791-D545B48F2ACD}"/>
                </a:ext>
              </a:extLst>
            </p:cNvPr>
            <p:cNvSpPr/>
            <p:nvPr/>
          </p:nvSpPr>
          <p:spPr>
            <a:xfrm rot="8716295">
              <a:off x="5396283" y="487486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6" name="Forme libre : forme 2425">
              <a:extLst>
                <a:ext uri="{FF2B5EF4-FFF2-40B4-BE49-F238E27FC236}">
                  <a16:creationId xmlns:a16="http://schemas.microsoft.com/office/drawing/2014/main" id="{3495DB46-32FD-4610-BD6C-D77CD1DF61F5}"/>
                </a:ext>
              </a:extLst>
            </p:cNvPr>
            <p:cNvSpPr/>
            <p:nvPr/>
          </p:nvSpPr>
          <p:spPr>
            <a:xfrm rot="8716295">
              <a:off x="5573735" y="47156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7" name="Forme libre : forme 2426">
              <a:extLst>
                <a:ext uri="{FF2B5EF4-FFF2-40B4-BE49-F238E27FC236}">
                  <a16:creationId xmlns:a16="http://schemas.microsoft.com/office/drawing/2014/main" id="{01864176-04A7-44D1-983B-1731250E407D}"/>
                </a:ext>
              </a:extLst>
            </p:cNvPr>
            <p:cNvSpPr/>
            <p:nvPr/>
          </p:nvSpPr>
          <p:spPr>
            <a:xfrm rot="8716295">
              <a:off x="4584270" y="378201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8" name="Forme libre : forme 2427">
              <a:extLst>
                <a:ext uri="{FF2B5EF4-FFF2-40B4-BE49-F238E27FC236}">
                  <a16:creationId xmlns:a16="http://schemas.microsoft.com/office/drawing/2014/main" id="{EED535F0-5180-4A4A-8891-7B62A3620DCB}"/>
                </a:ext>
              </a:extLst>
            </p:cNvPr>
            <p:cNvSpPr/>
            <p:nvPr/>
          </p:nvSpPr>
          <p:spPr>
            <a:xfrm rot="8716295">
              <a:off x="4673662" y="38112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9" name="Forme libre : forme 2428">
              <a:extLst>
                <a:ext uri="{FF2B5EF4-FFF2-40B4-BE49-F238E27FC236}">
                  <a16:creationId xmlns:a16="http://schemas.microsoft.com/office/drawing/2014/main" id="{57308AA9-0745-47A5-BC96-5FDF43BB9731}"/>
                </a:ext>
              </a:extLst>
            </p:cNvPr>
            <p:cNvSpPr/>
            <p:nvPr/>
          </p:nvSpPr>
          <p:spPr>
            <a:xfrm rot="8716295">
              <a:off x="4628812" y="3724981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0" name="Forme libre : forme 2429">
              <a:extLst>
                <a:ext uri="{FF2B5EF4-FFF2-40B4-BE49-F238E27FC236}">
                  <a16:creationId xmlns:a16="http://schemas.microsoft.com/office/drawing/2014/main" id="{920DA668-7019-4B80-96A3-4CE3AC64C7BE}"/>
                </a:ext>
              </a:extLst>
            </p:cNvPr>
            <p:cNvSpPr/>
            <p:nvPr/>
          </p:nvSpPr>
          <p:spPr>
            <a:xfrm rot="8716295">
              <a:off x="4472036" y="387056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1" name="Forme libre : forme 2430">
              <a:extLst>
                <a:ext uri="{FF2B5EF4-FFF2-40B4-BE49-F238E27FC236}">
                  <a16:creationId xmlns:a16="http://schemas.microsoft.com/office/drawing/2014/main" id="{031F0637-BE20-4832-B0CA-C99FB5A3149A}"/>
                </a:ext>
              </a:extLst>
            </p:cNvPr>
            <p:cNvSpPr/>
            <p:nvPr/>
          </p:nvSpPr>
          <p:spPr>
            <a:xfrm rot="8716295">
              <a:off x="4347133" y="366189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2" name="Forme libre : forme 2431">
              <a:extLst>
                <a:ext uri="{FF2B5EF4-FFF2-40B4-BE49-F238E27FC236}">
                  <a16:creationId xmlns:a16="http://schemas.microsoft.com/office/drawing/2014/main" id="{84ECF88F-D69F-4F47-ABE5-CFC7EA46DECA}"/>
                </a:ext>
              </a:extLst>
            </p:cNvPr>
            <p:cNvSpPr/>
            <p:nvPr/>
          </p:nvSpPr>
          <p:spPr>
            <a:xfrm rot="8716295">
              <a:off x="4335081" y="3523110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3" name="Forme libre : forme 2432">
              <a:extLst>
                <a:ext uri="{FF2B5EF4-FFF2-40B4-BE49-F238E27FC236}">
                  <a16:creationId xmlns:a16="http://schemas.microsoft.com/office/drawing/2014/main" id="{6CB6C353-AD91-46A6-A469-888E29AF2E49}"/>
                </a:ext>
              </a:extLst>
            </p:cNvPr>
            <p:cNvSpPr/>
            <p:nvPr/>
          </p:nvSpPr>
          <p:spPr>
            <a:xfrm rot="8716295">
              <a:off x="4562214" y="391151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4" name="Forme libre : forme 2433">
              <a:extLst>
                <a:ext uri="{FF2B5EF4-FFF2-40B4-BE49-F238E27FC236}">
                  <a16:creationId xmlns:a16="http://schemas.microsoft.com/office/drawing/2014/main" id="{086DBEB9-E578-4638-AD75-34C69245EF71}"/>
                </a:ext>
              </a:extLst>
            </p:cNvPr>
            <p:cNvSpPr/>
            <p:nvPr/>
          </p:nvSpPr>
          <p:spPr>
            <a:xfrm rot="8716295">
              <a:off x="4873369" y="353186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5" name="Forme libre : forme 2434">
              <a:extLst>
                <a:ext uri="{FF2B5EF4-FFF2-40B4-BE49-F238E27FC236}">
                  <a16:creationId xmlns:a16="http://schemas.microsoft.com/office/drawing/2014/main" id="{7B21A58F-E2F0-4215-B832-76E40C5DF8E5}"/>
                </a:ext>
              </a:extLst>
            </p:cNvPr>
            <p:cNvSpPr/>
            <p:nvPr/>
          </p:nvSpPr>
          <p:spPr>
            <a:xfrm rot="8716295">
              <a:off x="4962761" y="356110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6" name="Forme libre : forme 2435">
              <a:extLst>
                <a:ext uri="{FF2B5EF4-FFF2-40B4-BE49-F238E27FC236}">
                  <a16:creationId xmlns:a16="http://schemas.microsoft.com/office/drawing/2014/main" id="{45DD574A-1455-493E-80D8-5C0865892844}"/>
                </a:ext>
              </a:extLst>
            </p:cNvPr>
            <p:cNvSpPr/>
            <p:nvPr/>
          </p:nvSpPr>
          <p:spPr>
            <a:xfrm rot="8716295">
              <a:off x="4761135" y="362041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7" name="Forme libre : forme 2436">
              <a:extLst>
                <a:ext uri="{FF2B5EF4-FFF2-40B4-BE49-F238E27FC236}">
                  <a16:creationId xmlns:a16="http://schemas.microsoft.com/office/drawing/2014/main" id="{9402EDF4-6162-47B1-856E-512271BA1E2D}"/>
                </a:ext>
              </a:extLst>
            </p:cNvPr>
            <p:cNvSpPr/>
            <p:nvPr/>
          </p:nvSpPr>
          <p:spPr>
            <a:xfrm rot="8716295">
              <a:off x="4636233" y="341173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8" name="Forme libre : forme 2437">
              <a:extLst>
                <a:ext uri="{FF2B5EF4-FFF2-40B4-BE49-F238E27FC236}">
                  <a16:creationId xmlns:a16="http://schemas.microsoft.com/office/drawing/2014/main" id="{92FD67F1-1911-46B7-864C-A8340E98AEB9}"/>
                </a:ext>
              </a:extLst>
            </p:cNvPr>
            <p:cNvSpPr/>
            <p:nvPr/>
          </p:nvSpPr>
          <p:spPr>
            <a:xfrm rot="8716295">
              <a:off x="4851313" y="3661363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9" name="Forme libre : forme 2438">
              <a:extLst>
                <a:ext uri="{FF2B5EF4-FFF2-40B4-BE49-F238E27FC236}">
                  <a16:creationId xmlns:a16="http://schemas.microsoft.com/office/drawing/2014/main" id="{C0A8B3AB-0A14-466D-B633-33FF584D9D1A}"/>
                </a:ext>
              </a:extLst>
            </p:cNvPr>
            <p:cNvSpPr/>
            <p:nvPr/>
          </p:nvSpPr>
          <p:spPr>
            <a:xfrm rot="8716295">
              <a:off x="4609862" y="3511763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0" name="Forme libre : forme 2439">
              <a:extLst>
                <a:ext uri="{FF2B5EF4-FFF2-40B4-BE49-F238E27FC236}">
                  <a16:creationId xmlns:a16="http://schemas.microsoft.com/office/drawing/2014/main" id="{8537EA03-2CBB-4A82-BFA6-AA68754EFED7}"/>
                </a:ext>
              </a:extLst>
            </p:cNvPr>
            <p:cNvSpPr/>
            <p:nvPr/>
          </p:nvSpPr>
          <p:spPr>
            <a:xfrm rot="7484129">
              <a:off x="4956244" y="385271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1" name="Forme libre : forme 2440">
              <a:extLst>
                <a:ext uri="{FF2B5EF4-FFF2-40B4-BE49-F238E27FC236}">
                  <a16:creationId xmlns:a16="http://schemas.microsoft.com/office/drawing/2014/main" id="{9FFC3DC7-61CE-4979-B4C8-8711407C365B}"/>
                </a:ext>
              </a:extLst>
            </p:cNvPr>
            <p:cNvSpPr/>
            <p:nvPr/>
          </p:nvSpPr>
          <p:spPr>
            <a:xfrm rot="13089394">
              <a:off x="5061064" y="381924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2" name="Forme libre : forme 2441">
              <a:extLst>
                <a:ext uri="{FF2B5EF4-FFF2-40B4-BE49-F238E27FC236}">
                  <a16:creationId xmlns:a16="http://schemas.microsoft.com/office/drawing/2014/main" id="{F52A3804-13E8-47E1-A267-8A4C6268610A}"/>
                </a:ext>
              </a:extLst>
            </p:cNvPr>
            <p:cNvSpPr/>
            <p:nvPr/>
          </p:nvSpPr>
          <p:spPr>
            <a:xfrm rot="8716295">
              <a:off x="5246649" y="3627567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3" name="Forme libre : forme 2442">
              <a:extLst>
                <a:ext uri="{FF2B5EF4-FFF2-40B4-BE49-F238E27FC236}">
                  <a16:creationId xmlns:a16="http://schemas.microsoft.com/office/drawing/2014/main" id="{DDD8FF0F-2CB2-46E4-B8C1-EC42199A0229}"/>
                </a:ext>
              </a:extLst>
            </p:cNvPr>
            <p:cNvSpPr/>
            <p:nvPr/>
          </p:nvSpPr>
          <p:spPr>
            <a:xfrm rot="8716295">
              <a:off x="5194844" y="352397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4" name="Forme libre : forme 2443">
              <a:extLst>
                <a:ext uri="{FF2B5EF4-FFF2-40B4-BE49-F238E27FC236}">
                  <a16:creationId xmlns:a16="http://schemas.microsoft.com/office/drawing/2014/main" id="{D8E94A73-AA06-4842-9947-539561E205B2}"/>
                </a:ext>
              </a:extLst>
            </p:cNvPr>
            <p:cNvSpPr/>
            <p:nvPr/>
          </p:nvSpPr>
          <p:spPr>
            <a:xfrm rot="8716295">
              <a:off x="4951598" y="355419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5" name="Forme libre : forme 2444">
              <a:extLst>
                <a:ext uri="{FF2B5EF4-FFF2-40B4-BE49-F238E27FC236}">
                  <a16:creationId xmlns:a16="http://schemas.microsoft.com/office/drawing/2014/main" id="{EDBB5EF8-DA90-40F3-98D1-1E640FBD7E9A}"/>
                </a:ext>
              </a:extLst>
            </p:cNvPr>
            <p:cNvSpPr/>
            <p:nvPr/>
          </p:nvSpPr>
          <p:spPr>
            <a:xfrm rot="8716295">
              <a:off x="5129050" y="339495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6" name="Forme libre : forme 2445">
              <a:extLst>
                <a:ext uri="{FF2B5EF4-FFF2-40B4-BE49-F238E27FC236}">
                  <a16:creationId xmlns:a16="http://schemas.microsoft.com/office/drawing/2014/main" id="{D8A526B0-68DE-481E-985D-671F87C10402}"/>
                </a:ext>
              </a:extLst>
            </p:cNvPr>
            <p:cNvSpPr/>
            <p:nvPr/>
          </p:nvSpPr>
          <p:spPr>
            <a:xfrm rot="8716295">
              <a:off x="4807437" y="44417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7" name="Forme libre : forme 2446">
              <a:extLst>
                <a:ext uri="{FF2B5EF4-FFF2-40B4-BE49-F238E27FC236}">
                  <a16:creationId xmlns:a16="http://schemas.microsoft.com/office/drawing/2014/main" id="{DB9E94CC-D6D4-4918-9EB1-055582451735}"/>
                </a:ext>
              </a:extLst>
            </p:cNvPr>
            <p:cNvSpPr/>
            <p:nvPr/>
          </p:nvSpPr>
          <p:spPr>
            <a:xfrm rot="8716295">
              <a:off x="4896829" y="44709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8" name="Forme libre : forme 2447">
              <a:extLst>
                <a:ext uri="{FF2B5EF4-FFF2-40B4-BE49-F238E27FC236}">
                  <a16:creationId xmlns:a16="http://schemas.microsoft.com/office/drawing/2014/main" id="{EC9EC492-D2DC-4705-B9B5-2FDDE3722E25}"/>
                </a:ext>
              </a:extLst>
            </p:cNvPr>
            <p:cNvSpPr/>
            <p:nvPr/>
          </p:nvSpPr>
          <p:spPr>
            <a:xfrm rot="8716295">
              <a:off x="4851979" y="438468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9" name="Forme libre : forme 2448">
              <a:extLst>
                <a:ext uri="{FF2B5EF4-FFF2-40B4-BE49-F238E27FC236}">
                  <a16:creationId xmlns:a16="http://schemas.microsoft.com/office/drawing/2014/main" id="{D5A473EB-0A13-41A3-B50C-E84513EDE777}"/>
                </a:ext>
              </a:extLst>
            </p:cNvPr>
            <p:cNvSpPr/>
            <p:nvPr/>
          </p:nvSpPr>
          <p:spPr>
            <a:xfrm rot="8716295">
              <a:off x="4695203" y="45302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0" name="Forme libre : forme 2449">
              <a:extLst>
                <a:ext uri="{FF2B5EF4-FFF2-40B4-BE49-F238E27FC236}">
                  <a16:creationId xmlns:a16="http://schemas.microsoft.com/office/drawing/2014/main" id="{28534207-0B01-4D67-8256-639FD0A19A07}"/>
                </a:ext>
              </a:extLst>
            </p:cNvPr>
            <p:cNvSpPr/>
            <p:nvPr/>
          </p:nvSpPr>
          <p:spPr>
            <a:xfrm rot="8716295">
              <a:off x="4570300" y="432158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1" name="Forme libre : forme 2450">
              <a:extLst>
                <a:ext uri="{FF2B5EF4-FFF2-40B4-BE49-F238E27FC236}">
                  <a16:creationId xmlns:a16="http://schemas.microsoft.com/office/drawing/2014/main" id="{42E0A2DC-6B50-4104-9147-7FDF1ECA641A}"/>
                </a:ext>
              </a:extLst>
            </p:cNvPr>
            <p:cNvSpPr/>
            <p:nvPr/>
          </p:nvSpPr>
          <p:spPr>
            <a:xfrm rot="8716295">
              <a:off x="4558248" y="4182809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2" name="Forme libre : forme 2451">
              <a:extLst>
                <a:ext uri="{FF2B5EF4-FFF2-40B4-BE49-F238E27FC236}">
                  <a16:creationId xmlns:a16="http://schemas.microsoft.com/office/drawing/2014/main" id="{C48C5EB2-44EB-4793-A40E-83D610E25EAF}"/>
                </a:ext>
              </a:extLst>
            </p:cNvPr>
            <p:cNvSpPr/>
            <p:nvPr/>
          </p:nvSpPr>
          <p:spPr>
            <a:xfrm rot="8716295">
              <a:off x="4785381" y="457121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3" name="Forme libre : forme 2452">
              <a:extLst>
                <a:ext uri="{FF2B5EF4-FFF2-40B4-BE49-F238E27FC236}">
                  <a16:creationId xmlns:a16="http://schemas.microsoft.com/office/drawing/2014/main" id="{53427E3B-CAF6-4BE5-89BB-EA97CC7D5720}"/>
                </a:ext>
              </a:extLst>
            </p:cNvPr>
            <p:cNvSpPr/>
            <p:nvPr/>
          </p:nvSpPr>
          <p:spPr>
            <a:xfrm rot="8716295">
              <a:off x="5096536" y="419156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4" name="Forme libre : forme 2453">
              <a:extLst>
                <a:ext uri="{FF2B5EF4-FFF2-40B4-BE49-F238E27FC236}">
                  <a16:creationId xmlns:a16="http://schemas.microsoft.com/office/drawing/2014/main" id="{8AEC789D-3D32-45E4-BAE9-3572BFC115CC}"/>
                </a:ext>
              </a:extLst>
            </p:cNvPr>
            <p:cNvSpPr/>
            <p:nvPr/>
          </p:nvSpPr>
          <p:spPr>
            <a:xfrm rot="8716295">
              <a:off x="5185928" y="422080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5" name="Forme libre : forme 2454">
              <a:extLst>
                <a:ext uri="{FF2B5EF4-FFF2-40B4-BE49-F238E27FC236}">
                  <a16:creationId xmlns:a16="http://schemas.microsoft.com/office/drawing/2014/main" id="{592ACBFB-A830-4F99-823F-B3C94B334AC4}"/>
                </a:ext>
              </a:extLst>
            </p:cNvPr>
            <p:cNvSpPr/>
            <p:nvPr/>
          </p:nvSpPr>
          <p:spPr>
            <a:xfrm rot="8716295">
              <a:off x="4984302" y="428011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6" name="Forme libre : forme 2455">
              <a:extLst>
                <a:ext uri="{FF2B5EF4-FFF2-40B4-BE49-F238E27FC236}">
                  <a16:creationId xmlns:a16="http://schemas.microsoft.com/office/drawing/2014/main" id="{3CD4BB51-622B-49CC-951B-C526F16097D1}"/>
                </a:ext>
              </a:extLst>
            </p:cNvPr>
            <p:cNvSpPr/>
            <p:nvPr/>
          </p:nvSpPr>
          <p:spPr>
            <a:xfrm rot="8716295">
              <a:off x="4859400" y="407143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7" name="Forme libre : forme 2456">
              <a:extLst>
                <a:ext uri="{FF2B5EF4-FFF2-40B4-BE49-F238E27FC236}">
                  <a16:creationId xmlns:a16="http://schemas.microsoft.com/office/drawing/2014/main" id="{4696620C-FBDE-4684-997F-DB4BCE7B2C8D}"/>
                </a:ext>
              </a:extLst>
            </p:cNvPr>
            <p:cNvSpPr/>
            <p:nvPr/>
          </p:nvSpPr>
          <p:spPr>
            <a:xfrm rot="8716295">
              <a:off x="5074480" y="432106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8" name="Forme libre : forme 2457">
              <a:extLst>
                <a:ext uri="{FF2B5EF4-FFF2-40B4-BE49-F238E27FC236}">
                  <a16:creationId xmlns:a16="http://schemas.microsoft.com/office/drawing/2014/main" id="{4E0A6A49-7396-4F13-A488-756A374C6DCD}"/>
                </a:ext>
              </a:extLst>
            </p:cNvPr>
            <p:cNvSpPr/>
            <p:nvPr/>
          </p:nvSpPr>
          <p:spPr>
            <a:xfrm rot="8716295">
              <a:off x="4833029" y="417146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9" name="Forme libre : forme 2458">
              <a:extLst>
                <a:ext uri="{FF2B5EF4-FFF2-40B4-BE49-F238E27FC236}">
                  <a16:creationId xmlns:a16="http://schemas.microsoft.com/office/drawing/2014/main" id="{931FED33-2848-493C-ADD2-B2912BEC30BE}"/>
                </a:ext>
              </a:extLst>
            </p:cNvPr>
            <p:cNvSpPr/>
            <p:nvPr/>
          </p:nvSpPr>
          <p:spPr>
            <a:xfrm rot="7484129">
              <a:off x="5179411" y="451241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0" name="Forme libre : forme 2459">
              <a:extLst>
                <a:ext uri="{FF2B5EF4-FFF2-40B4-BE49-F238E27FC236}">
                  <a16:creationId xmlns:a16="http://schemas.microsoft.com/office/drawing/2014/main" id="{D65E5AE8-9C98-4BB9-AF28-AFE5AF6633F3}"/>
                </a:ext>
              </a:extLst>
            </p:cNvPr>
            <p:cNvSpPr/>
            <p:nvPr/>
          </p:nvSpPr>
          <p:spPr>
            <a:xfrm rot="13089394">
              <a:off x="5284231" y="4478947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1" name="Forme libre : forme 2460">
              <a:extLst>
                <a:ext uri="{FF2B5EF4-FFF2-40B4-BE49-F238E27FC236}">
                  <a16:creationId xmlns:a16="http://schemas.microsoft.com/office/drawing/2014/main" id="{08897DFC-AD6E-449C-BB97-57B3220AEAF6}"/>
                </a:ext>
              </a:extLst>
            </p:cNvPr>
            <p:cNvSpPr/>
            <p:nvPr/>
          </p:nvSpPr>
          <p:spPr>
            <a:xfrm rot="8716295">
              <a:off x="5469816" y="4287266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2" name="Forme libre : forme 2461">
              <a:extLst>
                <a:ext uri="{FF2B5EF4-FFF2-40B4-BE49-F238E27FC236}">
                  <a16:creationId xmlns:a16="http://schemas.microsoft.com/office/drawing/2014/main" id="{0F22532E-1CE8-4736-88F7-603BA9637076}"/>
                </a:ext>
              </a:extLst>
            </p:cNvPr>
            <p:cNvSpPr/>
            <p:nvPr/>
          </p:nvSpPr>
          <p:spPr>
            <a:xfrm rot="8716295">
              <a:off x="5418011" y="418367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3" name="Forme libre : forme 2462">
              <a:extLst>
                <a:ext uri="{FF2B5EF4-FFF2-40B4-BE49-F238E27FC236}">
                  <a16:creationId xmlns:a16="http://schemas.microsoft.com/office/drawing/2014/main" id="{27FD49AF-531F-4E93-BDF6-7246B96C58D6}"/>
                </a:ext>
              </a:extLst>
            </p:cNvPr>
            <p:cNvSpPr/>
            <p:nvPr/>
          </p:nvSpPr>
          <p:spPr>
            <a:xfrm rot="8716295">
              <a:off x="5174765" y="421389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4" name="Forme libre : forme 2463">
              <a:extLst>
                <a:ext uri="{FF2B5EF4-FFF2-40B4-BE49-F238E27FC236}">
                  <a16:creationId xmlns:a16="http://schemas.microsoft.com/office/drawing/2014/main" id="{90925CD6-FB2D-4337-85BE-A4EB1C9E502F}"/>
                </a:ext>
              </a:extLst>
            </p:cNvPr>
            <p:cNvSpPr/>
            <p:nvPr/>
          </p:nvSpPr>
          <p:spPr>
            <a:xfrm rot="8716295">
              <a:off x="5352217" y="40546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5" name="Forme libre : forme 2464">
              <a:extLst>
                <a:ext uri="{FF2B5EF4-FFF2-40B4-BE49-F238E27FC236}">
                  <a16:creationId xmlns:a16="http://schemas.microsoft.com/office/drawing/2014/main" id="{32FBC2AF-39C6-436F-9E0E-B007DA33E003}"/>
                </a:ext>
              </a:extLst>
            </p:cNvPr>
            <p:cNvSpPr/>
            <p:nvPr/>
          </p:nvSpPr>
          <p:spPr>
            <a:xfrm rot="8716295">
              <a:off x="3920915" y="180295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6" name="Forme libre : forme 2465">
              <a:extLst>
                <a:ext uri="{FF2B5EF4-FFF2-40B4-BE49-F238E27FC236}">
                  <a16:creationId xmlns:a16="http://schemas.microsoft.com/office/drawing/2014/main" id="{643B8C13-9586-4A61-A35D-D9C0BCC8F291}"/>
                </a:ext>
              </a:extLst>
            </p:cNvPr>
            <p:cNvSpPr/>
            <p:nvPr/>
          </p:nvSpPr>
          <p:spPr>
            <a:xfrm rot="8716295">
              <a:off x="4010307" y="183219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7" name="Forme libre : forme 2466">
              <a:extLst>
                <a:ext uri="{FF2B5EF4-FFF2-40B4-BE49-F238E27FC236}">
                  <a16:creationId xmlns:a16="http://schemas.microsoft.com/office/drawing/2014/main" id="{D8623CC6-4FFF-4F4B-A41A-5741A26CA67C}"/>
                </a:ext>
              </a:extLst>
            </p:cNvPr>
            <p:cNvSpPr/>
            <p:nvPr/>
          </p:nvSpPr>
          <p:spPr>
            <a:xfrm rot="8716295">
              <a:off x="3965457" y="174591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8" name="Forme libre : forme 2467">
              <a:extLst>
                <a:ext uri="{FF2B5EF4-FFF2-40B4-BE49-F238E27FC236}">
                  <a16:creationId xmlns:a16="http://schemas.microsoft.com/office/drawing/2014/main" id="{A20E20F7-9952-4E3F-B0AB-212B773351F9}"/>
                </a:ext>
              </a:extLst>
            </p:cNvPr>
            <p:cNvSpPr/>
            <p:nvPr/>
          </p:nvSpPr>
          <p:spPr>
            <a:xfrm rot="8716295">
              <a:off x="3808681" y="189149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9" name="Forme libre : forme 2468">
              <a:extLst>
                <a:ext uri="{FF2B5EF4-FFF2-40B4-BE49-F238E27FC236}">
                  <a16:creationId xmlns:a16="http://schemas.microsoft.com/office/drawing/2014/main" id="{2AFD6358-3EC5-4230-924D-E1FEA2966D71}"/>
                </a:ext>
              </a:extLst>
            </p:cNvPr>
            <p:cNvSpPr/>
            <p:nvPr/>
          </p:nvSpPr>
          <p:spPr>
            <a:xfrm rot="8716295">
              <a:off x="3683778" y="168282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0" name="Forme libre : forme 2469">
              <a:extLst>
                <a:ext uri="{FF2B5EF4-FFF2-40B4-BE49-F238E27FC236}">
                  <a16:creationId xmlns:a16="http://schemas.microsoft.com/office/drawing/2014/main" id="{84C26A7D-16EF-401A-811B-AFBADF98607B}"/>
                </a:ext>
              </a:extLst>
            </p:cNvPr>
            <p:cNvSpPr/>
            <p:nvPr/>
          </p:nvSpPr>
          <p:spPr>
            <a:xfrm rot="8716295">
              <a:off x="3671726" y="154404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1" name="Forme libre : forme 2470">
              <a:extLst>
                <a:ext uri="{FF2B5EF4-FFF2-40B4-BE49-F238E27FC236}">
                  <a16:creationId xmlns:a16="http://schemas.microsoft.com/office/drawing/2014/main" id="{E31DF341-C027-4798-8A24-45DA22FA4656}"/>
                </a:ext>
              </a:extLst>
            </p:cNvPr>
            <p:cNvSpPr/>
            <p:nvPr/>
          </p:nvSpPr>
          <p:spPr>
            <a:xfrm rot="8716295">
              <a:off x="3898859" y="193244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2" name="Forme libre : forme 2471">
              <a:extLst>
                <a:ext uri="{FF2B5EF4-FFF2-40B4-BE49-F238E27FC236}">
                  <a16:creationId xmlns:a16="http://schemas.microsoft.com/office/drawing/2014/main" id="{C07CF4E5-734D-4A47-8B2E-E99783FFFE58}"/>
                </a:ext>
              </a:extLst>
            </p:cNvPr>
            <p:cNvSpPr/>
            <p:nvPr/>
          </p:nvSpPr>
          <p:spPr>
            <a:xfrm rot="8716295">
              <a:off x="4210014" y="155279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3" name="Forme libre : forme 2472">
              <a:extLst>
                <a:ext uri="{FF2B5EF4-FFF2-40B4-BE49-F238E27FC236}">
                  <a16:creationId xmlns:a16="http://schemas.microsoft.com/office/drawing/2014/main" id="{E9E79472-5318-462A-9222-305605A9A4D4}"/>
                </a:ext>
              </a:extLst>
            </p:cNvPr>
            <p:cNvSpPr/>
            <p:nvPr/>
          </p:nvSpPr>
          <p:spPr>
            <a:xfrm rot="8716295">
              <a:off x="4299406" y="158204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4" name="Forme libre : forme 2473">
              <a:extLst>
                <a:ext uri="{FF2B5EF4-FFF2-40B4-BE49-F238E27FC236}">
                  <a16:creationId xmlns:a16="http://schemas.microsoft.com/office/drawing/2014/main" id="{5AFC5930-3BA6-40B9-BEDC-9757294DA873}"/>
                </a:ext>
              </a:extLst>
            </p:cNvPr>
            <p:cNvSpPr/>
            <p:nvPr/>
          </p:nvSpPr>
          <p:spPr>
            <a:xfrm rot="8716295">
              <a:off x="4097780" y="164134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5" name="Forme libre : forme 2474">
              <a:extLst>
                <a:ext uri="{FF2B5EF4-FFF2-40B4-BE49-F238E27FC236}">
                  <a16:creationId xmlns:a16="http://schemas.microsoft.com/office/drawing/2014/main" id="{7CE20D75-657E-4BF6-A3D6-C548A8B5AD4E}"/>
                </a:ext>
              </a:extLst>
            </p:cNvPr>
            <p:cNvSpPr/>
            <p:nvPr/>
          </p:nvSpPr>
          <p:spPr>
            <a:xfrm rot="8716295">
              <a:off x="3972878" y="143266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6" name="Forme libre : forme 2475">
              <a:extLst>
                <a:ext uri="{FF2B5EF4-FFF2-40B4-BE49-F238E27FC236}">
                  <a16:creationId xmlns:a16="http://schemas.microsoft.com/office/drawing/2014/main" id="{22F97EED-1D2F-4FE7-903C-845B9C0787F0}"/>
                </a:ext>
              </a:extLst>
            </p:cNvPr>
            <p:cNvSpPr/>
            <p:nvPr/>
          </p:nvSpPr>
          <p:spPr>
            <a:xfrm rot="8716295">
              <a:off x="4187958" y="168229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7" name="Forme libre : forme 2476">
              <a:extLst>
                <a:ext uri="{FF2B5EF4-FFF2-40B4-BE49-F238E27FC236}">
                  <a16:creationId xmlns:a16="http://schemas.microsoft.com/office/drawing/2014/main" id="{E84B3060-A813-44DB-B1F9-DF9C67A5CF00}"/>
                </a:ext>
              </a:extLst>
            </p:cNvPr>
            <p:cNvSpPr/>
            <p:nvPr/>
          </p:nvSpPr>
          <p:spPr>
            <a:xfrm rot="8716295">
              <a:off x="3946507" y="153269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8" name="Forme libre : forme 2477">
              <a:extLst>
                <a:ext uri="{FF2B5EF4-FFF2-40B4-BE49-F238E27FC236}">
                  <a16:creationId xmlns:a16="http://schemas.microsoft.com/office/drawing/2014/main" id="{C3852D69-4D29-4A5D-9D92-98A241B0E6D7}"/>
                </a:ext>
              </a:extLst>
            </p:cNvPr>
            <p:cNvSpPr/>
            <p:nvPr/>
          </p:nvSpPr>
          <p:spPr>
            <a:xfrm rot="7484129">
              <a:off x="4292889" y="187364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9" name="Forme libre : forme 2478">
              <a:extLst>
                <a:ext uri="{FF2B5EF4-FFF2-40B4-BE49-F238E27FC236}">
                  <a16:creationId xmlns:a16="http://schemas.microsoft.com/office/drawing/2014/main" id="{3CC45FA5-0E1F-4C45-97A6-41B7652569D0}"/>
                </a:ext>
              </a:extLst>
            </p:cNvPr>
            <p:cNvSpPr/>
            <p:nvPr/>
          </p:nvSpPr>
          <p:spPr>
            <a:xfrm rot="13089394">
              <a:off x="4397709" y="184017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0" name="Forme libre : forme 2479">
              <a:extLst>
                <a:ext uri="{FF2B5EF4-FFF2-40B4-BE49-F238E27FC236}">
                  <a16:creationId xmlns:a16="http://schemas.microsoft.com/office/drawing/2014/main" id="{BBCDC532-309F-4C5E-BFF5-D7919C8CB1C0}"/>
                </a:ext>
              </a:extLst>
            </p:cNvPr>
            <p:cNvSpPr/>
            <p:nvPr/>
          </p:nvSpPr>
          <p:spPr>
            <a:xfrm rot="8716295">
              <a:off x="4583294" y="164849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1" name="Forme libre : forme 2480">
              <a:extLst>
                <a:ext uri="{FF2B5EF4-FFF2-40B4-BE49-F238E27FC236}">
                  <a16:creationId xmlns:a16="http://schemas.microsoft.com/office/drawing/2014/main" id="{18BE7348-0DDE-4529-8EFC-B0259B20E686}"/>
                </a:ext>
              </a:extLst>
            </p:cNvPr>
            <p:cNvSpPr/>
            <p:nvPr/>
          </p:nvSpPr>
          <p:spPr>
            <a:xfrm rot="8716295">
              <a:off x="4531489" y="15449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2" name="Forme libre : forme 2481">
              <a:extLst>
                <a:ext uri="{FF2B5EF4-FFF2-40B4-BE49-F238E27FC236}">
                  <a16:creationId xmlns:a16="http://schemas.microsoft.com/office/drawing/2014/main" id="{AC55D592-C696-401F-86AE-1F112E213A16}"/>
                </a:ext>
              </a:extLst>
            </p:cNvPr>
            <p:cNvSpPr/>
            <p:nvPr/>
          </p:nvSpPr>
          <p:spPr>
            <a:xfrm rot="8716295">
              <a:off x="4288243" y="157512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3" name="Forme libre : forme 2482">
              <a:extLst>
                <a:ext uri="{FF2B5EF4-FFF2-40B4-BE49-F238E27FC236}">
                  <a16:creationId xmlns:a16="http://schemas.microsoft.com/office/drawing/2014/main" id="{DED9BFFF-B254-42A0-B39E-0F305AD53521}"/>
                </a:ext>
              </a:extLst>
            </p:cNvPr>
            <p:cNvSpPr/>
            <p:nvPr/>
          </p:nvSpPr>
          <p:spPr>
            <a:xfrm rot="8716295">
              <a:off x="4465695" y="141588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4" name="Forme libre : forme 2483">
              <a:extLst>
                <a:ext uri="{FF2B5EF4-FFF2-40B4-BE49-F238E27FC236}">
                  <a16:creationId xmlns:a16="http://schemas.microsoft.com/office/drawing/2014/main" id="{A05B2376-5DD9-4691-A3A2-2B9A6CE6A543}"/>
                </a:ext>
              </a:extLst>
            </p:cNvPr>
            <p:cNvSpPr/>
            <p:nvPr/>
          </p:nvSpPr>
          <p:spPr>
            <a:xfrm rot="8716295">
              <a:off x="3697748" y="114325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5" name="Forme libre : forme 2484">
              <a:extLst>
                <a:ext uri="{FF2B5EF4-FFF2-40B4-BE49-F238E27FC236}">
                  <a16:creationId xmlns:a16="http://schemas.microsoft.com/office/drawing/2014/main" id="{D68DE097-F6FC-4E58-8F02-96B920A7DAAD}"/>
                </a:ext>
              </a:extLst>
            </p:cNvPr>
            <p:cNvSpPr/>
            <p:nvPr/>
          </p:nvSpPr>
          <p:spPr>
            <a:xfrm rot="8716295">
              <a:off x="3787140" y="117249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6" name="Forme libre : forme 2485">
              <a:extLst>
                <a:ext uri="{FF2B5EF4-FFF2-40B4-BE49-F238E27FC236}">
                  <a16:creationId xmlns:a16="http://schemas.microsoft.com/office/drawing/2014/main" id="{3326496F-3251-4001-8C18-B51CE14773DE}"/>
                </a:ext>
              </a:extLst>
            </p:cNvPr>
            <p:cNvSpPr/>
            <p:nvPr/>
          </p:nvSpPr>
          <p:spPr>
            <a:xfrm rot="8716295">
              <a:off x="3742290" y="108621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7" name="Forme libre : forme 2486">
              <a:extLst>
                <a:ext uri="{FF2B5EF4-FFF2-40B4-BE49-F238E27FC236}">
                  <a16:creationId xmlns:a16="http://schemas.microsoft.com/office/drawing/2014/main" id="{7F487E66-40A4-4F91-A574-0C01F31C9534}"/>
                </a:ext>
              </a:extLst>
            </p:cNvPr>
            <p:cNvSpPr/>
            <p:nvPr/>
          </p:nvSpPr>
          <p:spPr>
            <a:xfrm rot="8716295">
              <a:off x="3585514" y="123179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8" name="Forme libre : forme 2487">
              <a:extLst>
                <a:ext uri="{FF2B5EF4-FFF2-40B4-BE49-F238E27FC236}">
                  <a16:creationId xmlns:a16="http://schemas.microsoft.com/office/drawing/2014/main" id="{BF410579-E92D-43D8-957B-88DC03F8AFDC}"/>
                </a:ext>
              </a:extLst>
            </p:cNvPr>
            <p:cNvSpPr/>
            <p:nvPr/>
          </p:nvSpPr>
          <p:spPr>
            <a:xfrm rot="8716295">
              <a:off x="3460611" y="102312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9" name="Forme libre : forme 2488">
              <a:extLst>
                <a:ext uri="{FF2B5EF4-FFF2-40B4-BE49-F238E27FC236}">
                  <a16:creationId xmlns:a16="http://schemas.microsoft.com/office/drawing/2014/main" id="{DE1E32FD-5331-4C1C-9F88-9CC7D2B58F5E}"/>
                </a:ext>
              </a:extLst>
            </p:cNvPr>
            <p:cNvSpPr/>
            <p:nvPr/>
          </p:nvSpPr>
          <p:spPr>
            <a:xfrm rot="8716295">
              <a:off x="3448559" y="88434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0" name="Forme libre : forme 2489">
              <a:extLst>
                <a:ext uri="{FF2B5EF4-FFF2-40B4-BE49-F238E27FC236}">
                  <a16:creationId xmlns:a16="http://schemas.microsoft.com/office/drawing/2014/main" id="{DD459ADD-F84C-47F8-B574-F04ECFFEE719}"/>
                </a:ext>
              </a:extLst>
            </p:cNvPr>
            <p:cNvSpPr/>
            <p:nvPr/>
          </p:nvSpPr>
          <p:spPr>
            <a:xfrm rot="8716295">
              <a:off x="3675692" y="127274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1" name="Forme libre : forme 2490">
              <a:extLst>
                <a:ext uri="{FF2B5EF4-FFF2-40B4-BE49-F238E27FC236}">
                  <a16:creationId xmlns:a16="http://schemas.microsoft.com/office/drawing/2014/main" id="{BA820114-5CD1-4426-8381-FF5B658B7D54}"/>
                </a:ext>
              </a:extLst>
            </p:cNvPr>
            <p:cNvSpPr/>
            <p:nvPr/>
          </p:nvSpPr>
          <p:spPr>
            <a:xfrm rot="8716295">
              <a:off x="3986847" y="89309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2" name="Forme libre : forme 2491">
              <a:extLst>
                <a:ext uri="{FF2B5EF4-FFF2-40B4-BE49-F238E27FC236}">
                  <a16:creationId xmlns:a16="http://schemas.microsoft.com/office/drawing/2014/main" id="{B4B19ED1-A1E0-4F10-910E-E0EB470FCCF2}"/>
                </a:ext>
              </a:extLst>
            </p:cNvPr>
            <p:cNvSpPr/>
            <p:nvPr/>
          </p:nvSpPr>
          <p:spPr>
            <a:xfrm rot="8716295">
              <a:off x="4076239" y="92234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3" name="Forme libre : forme 2492">
              <a:extLst>
                <a:ext uri="{FF2B5EF4-FFF2-40B4-BE49-F238E27FC236}">
                  <a16:creationId xmlns:a16="http://schemas.microsoft.com/office/drawing/2014/main" id="{41CB6FB8-70A5-402D-A8D9-CA772A72066C}"/>
                </a:ext>
              </a:extLst>
            </p:cNvPr>
            <p:cNvSpPr/>
            <p:nvPr/>
          </p:nvSpPr>
          <p:spPr>
            <a:xfrm rot="8716295">
              <a:off x="3874613" y="98164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4" name="Forme libre : forme 2493">
              <a:extLst>
                <a:ext uri="{FF2B5EF4-FFF2-40B4-BE49-F238E27FC236}">
                  <a16:creationId xmlns:a16="http://schemas.microsoft.com/office/drawing/2014/main" id="{0743CC93-1EF5-43EA-846D-CC40A84D5D0A}"/>
                </a:ext>
              </a:extLst>
            </p:cNvPr>
            <p:cNvSpPr/>
            <p:nvPr/>
          </p:nvSpPr>
          <p:spPr>
            <a:xfrm rot="8716295">
              <a:off x="3749711" y="77297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5" name="Forme libre : forme 2494">
              <a:extLst>
                <a:ext uri="{FF2B5EF4-FFF2-40B4-BE49-F238E27FC236}">
                  <a16:creationId xmlns:a16="http://schemas.microsoft.com/office/drawing/2014/main" id="{453E78DE-215E-4FDE-854E-98B3522D8476}"/>
                </a:ext>
              </a:extLst>
            </p:cNvPr>
            <p:cNvSpPr/>
            <p:nvPr/>
          </p:nvSpPr>
          <p:spPr>
            <a:xfrm rot="8716295">
              <a:off x="3964791" y="102259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6" name="Forme libre : forme 2495">
              <a:extLst>
                <a:ext uri="{FF2B5EF4-FFF2-40B4-BE49-F238E27FC236}">
                  <a16:creationId xmlns:a16="http://schemas.microsoft.com/office/drawing/2014/main" id="{903C8E49-403C-45B6-B0A2-C71A3BCFB23E}"/>
                </a:ext>
              </a:extLst>
            </p:cNvPr>
            <p:cNvSpPr/>
            <p:nvPr/>
          </p:nvSpPr>
          <p:spPr>
            <a:xfrm rot="8716295">
              <a:off x="3723340" y="87299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7" name="Forme libre : forme 2496">
              <a:extLst>
                <a:ext uri="{FF2B5EF4-FFF2-40B4-BE49-F238E27FC236}">
                  <a16:creationId xmlns:a16="http://schemas.microsoft.com/office/drawing/2014/main" id="{DA428150-38DA-423B-B597-BE4C3B36B8ED}"/>
                </a:ext>
              </a:extLst>
            </p:cNvPr>
            <p:cNvSpPr/>
            <p:nvPr/>
          </p:nvSpPr>
          <p:spPr>
            <a:xfrm rot="7484129">
              <a:off x="4069722" y="121394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8" name="Forme libre : forme 2497">
              <a:extLst>
                <a:ext uri="{FF2B5EF4-FFF2-40B4-BE49-F238E27FC236}">
                  <a16:creationId xmlns:a16="http://schemas.microsoft.com/office/drawing/2014/main" id="{43E73B67-7353-4638-8D7E-85BE3E803185}"/>
                </a:ext>
              </a:extLst>
            </p:cNvPr>
            <p:cNvSpPr/>
            <p:nvPr/>
          </p:nvSpPr>
          <p:spPr>
            <a:xfrm rot="13089394">
              <a:off x="4174542" y="118048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9" name="Forme libre : forme 2498">
              <a:extLst>
                <a:ext uri="{FF2B5EF4-FFF2-40B4-BE49-F238E27FC236}">
                  <a16:creationId xmlns:a16="http://schemas.microsoft.com/office/drawing/2014/main" id="{4606F1ED-4668-4010-ABAF-1D2A4E2BCE67}"/>
                </a:ext>
              </a:extLst>
            </p:cNvPr>
            <p:cNvSpPr/>
            <p:nvPr/>
          </p:nvSpPr>
          <p:spPr>
            <a:xfrm rot="8716295">
              <a:off x="4360127" y="98879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0" name="Forme libre : forme 2499">
              <a:extLst>
                <a:ext uri="{FF2B5EF4-FFF2-40B4-BE49-F238E27FC236}">
                  <a16:creationId xmlns:a16="http://schemas.microsoft.com/office/drawing/2014/main" id="{8053BC89-A237-4743-AE1F-94011A88DB5F}"/>
                </a:ext>
              </a:extLst>
            </p:cNvPr>
            <p:cNvSpPr/>
            <p:nvPr/>
          </p:nvSpPr>
          <p:spPr>
            <a:xfrm rot="8716295">
              <a:off x="4308322" y="88520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1" name="Forme libre : forme 2500">
              <a:extLst>
                <a:ext uri="{FF2B5EF4-FFF2-40B4-BE49-F238E27FC236}">
                  <a16:creationId xmlns:a16="http://schemas.microsoft.com/office/drawing/2014/main" id="{1BE91312-A210-4744-AFAA-57545498B120}"/>
                </a:ext>
              </a:extLst>
            </p:cNvPr>
            <p:cNvSpPr/>
            <p:nvPr/>
          </p:nvSpPr>
          <p:spPr>
            <a:xfrm rot="8716295">
              <a:off x="4065076" y="91542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2" name="Forme libre : forme 2501">
              <a:extLst>
                <a:ext uri="{FF2B5EF4-FFF2-40B4-BE49-F238E27FC236}">
                  <a16:creationId xmlns:a16="http://schemas.microsoft.com/office/drawing/2014/main" id="{461CD8D7-9872-4A47-8F16-75614AF09DF8}"/>
                </a:ext>
              </a:extLst>
            </p:cNvPr>
            <p:cNvSpPr/>
            <p:nvPr/>
          </p:nvSpPr>
          <p:spPr>
            <a:xfrm rot="8716295">
              <a:off x="4242528" y="75618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3" name="Forme libre : forme 2502">
              <a:extLst>
                <a:ext uri="{FF2B5EF4-FFF2-40B4-BE49-F238E27FC236}">
                  <a16:creationId xmlns:a16="http://schemas.microsoft.com/office/drawing/2014/main" id="{C555A7E1-A287-4B80-9292-3BF85FFF88D7}"/>
                </a:ext>
              </a:extLst>
            </p:cNvPr>
            <p:cNvSpPr/>
            <p:nvPr/>
          </p:nvSpPr>
          <p:spPr>
            <a:xfrm rot="8716295">
              <a:off x="3478809" y="48119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4" name="Forme libre : forme 2503">
              <a:extLst>
                <a:ext uri="{FF2B5EF4-FFF2-40B4-BE49-F238E27FC236}">
                  <a16:creationId xmlns:a16="http://schemas.microsoft.com/office/drawing/2014/main" id="{0940EDF8-F1CB-4BEF-B48A-396B5431ABAD}"/>
                </a:ext>
              </a:extLst>
            </p:cNvPr>
            <p:cNvSpPr/>
            <p:nvPr/>
          </p:nvSpPr>
          <p:spPr>
            <a:xfrm rot="8716295">
              <a:off x="3568201" y="51043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5" name="Forme libre : forme 2504">
              <a:extLst>
                <a:ext uri="{FF2B5EF4-FFF2-40B4-BE49-F238E27FC236}">
                  <a16:creationId xmlns:a16="http://schemas.microsoft.com/office/drawing/2014/main" id="{22A88BBD-C725-49B9-BC83-492EC3CB89E6}"/>
                </a:ext>
              </a:extLst>
            </p:cNvPr>
            <p:cNvSpPr/>
            <p:nvPr/>
          </p:nvSpPr>
          <p:spPr>
            <a:xfrm rot="8716295">
              <a:off x="3523351" y="42415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6" name="Forme libre : forme 2505">
              <a:extLst>
                <a:ext uri="{FF2B5EF4-FFF2-40B4-BE49-F238E27FC236}">
                  <a16:creationId xmlns:a16="http://schemas.microsoft.com/office/drawing/2014/main" id="{4DA445B3-8E0C-4D22-8025-4E5653F0655E}"/>
                </a:ext>
              </a:extLst>
            </p:cNvPr>
            <p:cNvSpPr/>
            <p:nvPr/>
          </p:nvSpPr>
          <p:spPr>
            <a:xfrm rot="8716295">
              <a:off x="3366575" y="56973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7" name="Forme libre : forme 2506">
              <a:extLst>
                <a:ext uri="{FF2B5EF4-FFF2-40B4-BE49-F238E27FC236}">
                  <a16:creationId xmlns:a16="http://schemas.microsoft.com/office/drawing/2014/main" id="{6DEEAB7D-D4C8-4DDC-B7BF-F77A8BB80F8C}"/>
                </a:ext>
              </a:extLst>
            </p:cNvPr>
            <p:cNvSpPr/>
            <p:nvPr/>
          </p:nvSpPr>
          <p:spPr>
            <a:xfrm rot="8716295">
              <a:off x="3241672" y="36106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8" name="Forme libre : forme 2507">
              <a:extLst>
                <a:ext uri="{FF2B5EF4-FFF2-40B4-BE49-F238E27FC236}">
                  <a16:creationId xmlns:a16="http://schemas.microsoft.com/office/drawing/2014/main" id="{199DE347-17F6-461F-B90C-B69AAFA2F910}"/>
                </a:ext>
              </a:extLst>
            </p:cNvPr>
            <p:cNvSpPr/>
            <p:nvPr/>
          </p:nvSpPr>
          <p:spPr>
            <a:xfrm rot="8716295">
              <a:off x="3229620" y="22228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9" name="Forme libre : forme 2508">
              <a:extLst>
                <a:ext uri="{FF2B5EF4-FFF2-40B4-BE49-F238E27FC236}">
                  <a16:creationId xmlns:a16="http://schemas.microsoft.com/office/drawing/2014/main" id="{A01BDA60-4E43-4FBD-82A0-95C77C097A9E}"/>
                </a:ext>
              </a:extLst>
            </p:cNvPr>
            <p:cNvSpPr/>
            <p:nvPr/>
          </p:nvSpPr>
          <p:spPr>
            <a:xfrm rot="8716295">
              <a:off x="3456753" y="61068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0" name="Forme libre : forme 2509">
              <a:extLst>
                <a:ext uri="{FF2B5EF4-FFF2-40B4-BE49-F238E27FC236}">
                  <a16:creationId xmlns:a16="http://schemas.microsoft.com/office/drawing/2014/main" id="{84B2FBB5-B856-485C-83D9-69D2B6498A18}"/>
                </a:ext>
              </a:extLst>
            </p:cNvPr>
            <p:cNvSpPr/>
            <p:nvPr/>
          </p:nvSpPr>
          <p:spPr>
            <a:xfrm rot="8716295">
              <a:off x="3767908" y="23104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1" name="Forme libre : forme 2510">
              <a:extLst>
                <a:ext uri="{FF2B5EF4-FFF2-40B4-BE49-F238E27FC236}">
                  <a16:creationId xmlns:a16="http://schemas.microsoft.com/office/drawing/2014/main" id="{3D0C3739-8DA5-460B-B377-BF5789078C10}"/>
                </a:ext>
              </a:extLst>
            </p:cNvPr>
            <p:cNvSpPr/>
            <p:nvPr/>
          </p:nvSpPr>
          <p:spPr>
            <a:xfrm rot="8716295">
              <a:off x="3857300" y="26028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2" name="Forme libre : forme 2511">
              <a:extLst>
                <a:ext uri="{FF2B5EF4-FFF2-40B4-BE49-F238E27FC236}">
                  <a16:creationId xmlns:a16="http://schemas.microsoft.com/office/drawing/2014/main" id="{971F324A-C797-4A5A-9D42-0FA8C2BA8DAD}"/>
                </a:ext>
              </a:extLst>
            </p:cNvPr>
            <p:cNvSpPr/>
            <p:nvPr/>
          </p:nvSpPr>
          <p:spPr>
            <a:xfrm rot="8716295">
              <a:off x="3655674" y="31958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3" name="Forme libre : forme 2512">
              <a:extLst>
                <a:ext uri="{FF2B5EF4-FFF2-40B4-BE49-F238E27FC236}">
                  <a16:creationId xmlns:a16="http://schemas.microsoft.com/office/drawing/2014/main" id="{8EC218C7-06A4-4CA2-8080-F703AD883CED}"/>
                </a:ext>
              </a:extLst>
            </p:cNvPr>
            <p:cNvSpPr/>
            <p:nvPr/>
          </p:nvSpPr>
          <p:spPr>
            <a:xfrm rot="8716295">
              <a:off x="3530772" y="11091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4" name="Forme libre : forme 2513">
              <a:extLst>
                <a:ext uri="{FF2B5EF4-FFF2-40B4-BE49-F238E27FC236}">
                  <a16:creationId xmlns:a16="http://schemas.microsoft.com/office/drawing/2014/main" id="{65059EE1-7F5D-48ED-B85D-A46423F78D76}"/>
                </a:ext>
              </a:extLst>
            </p:cNvPr>
            <p:cNvSpPr/>
            <p:nvPr/>
          </p:nvSpPr>
          <p:spPr>
            <a:xfrm rot="8716295">
              <a:off x="3745852" y="36053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5" name="Forme libre : forme 2514">
              <a:extLst>
                <a:ext uri="{FF2B5EF4-FFF2-40B4-BE49-F238E27FC236}">
                  <a16:creationId xmlns:a16="http://schemas.microsoft.com/office/drawing/2014/main" id="{512AA149-007C-42E5-90DD-CC3331EEDCF7}"/>
                </a:ext>
              </a:extLst>
            </p:cNvPr>
            <p:cNvSpPr/>
            <p:nvPr/>
          </p:nvSpPr>
          <p:spPr>
            <a:xfrm rot="8716295">
              <a:off x="3504401" y="21093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6" name="Forme libre : forme 2515">
              <a:extLst>
                <a:ext uri="{FF2B5EF4-FFF2-40B4-BE49-F238E27FC236}">
                  <a16:creationId xmlns:a16="http://schemas.microsoft.com/office/drawing/2014/main" id="{23613C77-E0E1-44C1-8EC6-64AC0EEA97B7}"/>
                </a:ext>
              </a:extLst>
            </p:cNvPr>
            <p:cNvSpPr/>
            <p:nvPr/>
          </p:nvSpPr>
          <p:spPr>
            <a:xfrm rot="7484129">
              <a:off x="3850783" y="55188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7" name="Forme libre : forme 2516">
              <a:extLst>
                <a:ext uri="{FF2B5EF4-FFF2-40B4-BE49-F238E27FC236}">
                  <a16:creationId xmlns:a16="http://schemas.microsoft.com/office/drawing/2014/main" id="{AD9CF096-470A-4FB5-8989-86875B5B759F}"/>
                </a:ext>
              </a:extLst>
            </p:cNvPr>
            <p:cNvSpPr/>
            <p:nvPr/>
          </p:nvSpPr>
          <p:spPr>
            <a:xfrm rot="13089394">
              <a:off x="3955603" y="51842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8" name="Forme libre : forme 2517">
              <a:extLst>
                <a:ext uri="{FF2B5EF4-FFF2-40B4-BE49-F238E27FC236}">
                  <a16:creationId xmlns:a16="http://schemas.microsoft.com/office/drawing/2014/main" id="{EDD58B14-9EE6-43DE-AB53-02CE1EFD4AEF}"/>
                </a:ext>
              </a:extLst>
            </p:cNvPr>
            <p:cNvSpPr/>
            <p:nvPr/>
          </p:nvSpPr>
          <p:spPr>
            <a:xfrm rot="8716295">
              <a:off x="4141188" y="32674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9" name="Forme libre : forme 2518">
              <a:extLst>
                <a:ext uri="{FF2B5EF4-FFF2-40B4-BE49-F238E27FC236}">
                  <a16:creationId xmlns:a16="http://schemas.microsoft.com/office/drawing/2014/main" id="{B0126B85-3847-48C1-A04C-7973E77D1EDB}"/>
                </a:ext>
              </a:extLst>
            </p:cNvPr>
            <p:cNvSpPr/>
            <p:nvPr/>
          </p:nvSpPr>
          <p:spPr>
            <a:xfrm rot="8716295">
              <a:off x="4089383" y="22314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0" name="Forme libre : forme 2519">
              <a:extLst>
                <a:ext uri="{FF2B5EF4-FFF2-40B4-BE49-F238E27FC236}">
                  <a16:creationId xmlns:a16="http://schemas.microsoft.com/office/drawing/2014/main" id="{B39FA797-0108-450C-A9FF-E77B30368C8A}"/>
                </a:ext>
              </a:extLst>
            </p:cNvPr>
            <p:cNvSpPr/>
            <p:nvPr/>
          </p:nvSpPr>
          <p:spPr>
            <a:xfrm rot="8716295">
              <a:off x="3846137" y="25336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1" name="Forme libre : forme 2520">
              <a:extLst>
                <a:ext uri="{FF2B5EF4-FFF2-40B4-BE49-F238E27FC236}">
                  <a16:creationId xmlns:a16="http://schemas.microsoft.com/office/drawing/2014/main" id="{E59A0A69-0B8F-4075-9B80-4638F9047ACF}"/>
                </a:ext>
              </a:extLst>
            </p:cNvPr>
            <p:cNvSpPr/>
            <p:nvPr/>
          </p:nvSpPr>
          <p:spPr>
            <a:xfrm rot="8716295">
              <a:off x="4023589" y="9412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2" name="Forme libre : forme 2521">
              <a:extLst>
                <a:ext uri="{FF2B5EF4-FFF2-40B4-BE49-F238E27FC236}">
                  <a16:creationId xmlns:a16="http://schemas.microsoft.com/office/drawing/2014/main" id="{2EFF07EC-89C0-4663-BD43-B2A9421F76C1}"/>
                </a:ext>
              </a:extLst>
            </p:cNvPr>
            <p:cNvSpPr/>
            <p:nvPr/>
          </p:nvSpPr>
          <p:spPr>
            <a:xfrm rot="8716295">
              <a:off x="3298850" y="-42720"/>
              <a:ext cx="123263" cy="85442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3" name="Forme libre : forme 2522">
              <a:extLst>
                <a:ext uri="{FF2B5EF4-FFF2-40B4-BE49-F238E27FC236}">
                  <a16:creationId xmlns:a16="http://schemas.microsoft.com/office/drawing/2014/main" id="{FD4B967E-157B-4EC0-8E14-C729CCFF7879}"/>
                </a:ext>
              </a:extLst>
            </p:cNvPr>
            <p:cNvSpPr/>
            <p:nvPr/>
          </p:nvSpPr>
          <p:spPr>
            <a:xfrm rot="8716295">
              <a:off x="3388166" y="-13722"/>
              <a:ext cx="260639" cy="98025"/>
            </a:xfrm>
            <a:custGeom>
              <a:avLst/>
              <a:gdLst>
                <a:gd name="connsiteX0" fmla="*/ 104802 w 260639"/>
                <a:gd name="connsiteY0" fmla="*/ 74264 h 98025"/>
                <a:gd name="connsiteX1" fmla="*/ 0 w 260639"/>
                <a:gd name="connsiteY1" fmla="*/ 1618 h 98025"/>
                <a:gd name="connsiteX2" fmla="*/ 0 w 260639"/>
                <a:gd name="connsiteY2" fmla="*/ 1425 h 98025"/>
                <a:gd name="connsiteX3" fmla="*/ 104803 w 260639"/>
                <a:gd name="connsiteY3" fmla="*/ 1425 h 98025"/>
                <a:gd name="connsiteX4" fmla="*/ 122123 w 260639"/>
                <a:gd name="connsiteY4" fmla="*/ 86270 h 98025"/>
                <a:gd name="connsiteX5" fmla="*/ 106178 w 260639"/>
                <a:gd name="connsiteY5" fmla="*/ 75218 h 98025"/>
                <a:gd name="connsiteX6" fmla="*/ 116721 w 260639"/>
                <a:gd name="connsiteY6" fmla="*/ 47439 h 98025"/>
                <a:gd name="connsiteX7" fmla="*/ 154014 w 260639"/>
                <a:gd name="connsiteY7" fmla="*/ 5981 h 98025"/>
                <a:gd name="connsiteX8" fmla="*/ 185455 w 260639"/>
                <a:gd name="connsiteY8" fmla="*/ 57 h 98025"/>
                <a:gd name="connsiteX9" fmla="*/ 260639 w 260639"/>
                <a:gd name="connsiteY9" fmla="*/ 88456 h 98025"/>
                <a:gd name="connsiteX10" fmla="*/ 260639 w 260639"/>
                <a:gd name="connsiteY10" fmla="*/ 94380 h 98025"/>
                <a:gd name="connsiteX11" fmla="*/ 198669 w 260639"/>
                <a:gd name="connsiteY11" fmla="*/ 98025 h 98025"/>
                <a:gd name="connsiteX12" fmla="*/ 198669 w 260639"/>
                <a:gd name="connsiteY12" fmla="*/ 81621 h 98025"/>
                <a:gd name="connsiteX13" fmla="*/ 164950 w 260639"/>
                <a:gd name="connsiteY13" fmla="*/ 40156 h 98025"/>
                <a:gd name="connsiteX14" fmla="*/ 127358 w 260639"/>
                <a:gd name="connsiteY14" fmla="*/ 65616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0639" h="98025">
                  <a:moveTo>
                    <a:pt x="104802" y="74264"/>
                  </a:moveTo>
                  <a:lnTo>
                    <a:pt x="0" y="1618"/>
                  </a:lnTo>
                  <a:lnTo>
                    <a:pt x="0" y="1425"/>
                  </a:lnTo>
                  <a:lnTo>
                    <a:pt x="104803" y="1425"/>
                  </a:lnTo>
                  <a:close/>
                  <a:moveTo>
                    <a:pt x="122123" y="86270"/>
                  </a:moveTo>
                  <a:lnTo>
                    <a:pt x="106178" y="75218"/>
                  </a:lnTo>
                  <a:lnTo>
                    <a:pt x="116721" y="47439"/>
                  </a:lnTo>
                  <a:cubicBezTo>
                    <a:pt x="127102" y="24008"/>
                    <a:pt x="137610" y="12816"/>
                    <a:pt x="154014" y="5981"/>
                  </a:cubicBezTo>
                  <a:cubicBezTo>
                    <a:pt x="164038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4" name="Forme libre : forme 2523">
              <a:extLst>
                <a:ext uri="{FF2B5EF4-FFF2-40B4-BE49-F238E27FC236}">
                  <a16:creationId xmlns:a16="http://schemas.microsoft.com/office/drawing/2014/main" id="{26F60FD7-190A-4D8F-9670-046678F59C56}"/>
                </a:ext>
              </a:extLst>
            </p:cNvPr>
            <p:cNvSpPr/>
            <p:nvPr/>
          </p:nvSpPr>
          <p:spPr>
            <a:xfrm rot="8716295">
              <a:off x="3234083" y="-5272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5" name="Forme libre : forme 2524">
              <a:extLst>
                <a:ext uri="{FF2B5EF4-FFF2-40B4-BE49-F238E27FC236}">
                  <a16:creationId xmlns:a16="http://schemas.microsoft.com/office/drawing/2014/main" id="{085654F2-7869-4845-81C8-ECDCFADD1D48}"/>
                </a:ext>
              </a:extLst>
            </p:cNvPr>
            <p:cNvSpPr/>
            <p:nvPr/>
          </p:nvSpPr>
          <p:spPr>
            <a:xfrm rot="7484129">
              <a:off x="3672246" y="-18656"/>
              <a:ext cx="154104" cy="104443"/>
            </a:xfrm>
            <a:custGeom>
              <a:avLst/>
              <a:gdLst>
                <a:gd name="connsiteX0" fmla="*/ 72416 w 154104"/>
                <a:gd name="connsiteY0" fmla="*/ 104443 h 104443"/>
                <a:gd name="connsiteX1" fmla="*/ 0 w 154104"/>
                <a:gd name="connsiteY1" fmla="*/ 0 h 104443"/>
                <a:gd name="connsiteX2" fmla="*/ 154104 w 154104"/>
                <a:gd name="connsiteY2" fmla="*/ 0 h 104443"/>
                <a:gd name="connsiteX3" fmla="*/ 154104 w 154104"/>
                <a:gd name="connsiteY3" fmla="*/ 55323 h 104443"/>
                <a:gd name="connsiteX4" fmla="*/ 89312 w 154104"/>
                <a:gd name="connsiteY4" fmla="*/ 55323 h 10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104" h="104443">
                  <a:moveTo>
                    <a:pt x="72416" y="104443"/>
                  </a:moveTo>
                  <a:lnTo>
                    <a:pt x="0" y="0"/>
                  </a:lnTo>
                  <a:lnTo>
                    <a:pt x="154104" y="0"/>
                  </a:lnTo>
                  <a:lnTo>
                    <a:pt x="154104" y="55323"/>
                  </a:lnTo>
                  <a:lnTo>
                    <a:pt x="89312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6" name="Forme libre : forme 2525">
              <a:extLst>
                <a:ext uri="{FF2B5EF4-FFF2-40B4-BE49-F238E27FC236}">
                  <a16:creationId xmlns:a16="http://schemas.microsoft.com/office/drawing/2014/main" id="{7E176583-6C1C-4FE3-A612-16C14B2CEFC6}"/>
                </a:ext>
              </a:extLst>
            </p:cNvPr>
            <p:cNvSpPr/>
            <p:nvPr/>
          </p:nvSpPr>
          <p:spPr>
            <a:xfrm rot="13089394">
              <a:off x="3884960" y="-47886"/>
              <a:ext cx="84765" cy="281028"/>
            </a:xfrm>
            <a:custGeom>
              <a:avLst/>
              <a:gdLst>
                <a:gd name="connsiteX0" fmla="*/ 84765 w 84765"/>
                <a:gd name="connsiteY0" fmla="*/ 225012 h 281028"/>
                <a:gd name="connsiteX1" fmla="*/ 13471 w 84765"/>
                <a:gd name="connsiteY1" fmla="*/ 281028 h 281028"/>
                <a:gd name="connsiteX2" fmla="*/ 4828 w 84765"/>
                <a:gd name="connsiteY2" fmla="*/ 263963 h 281028"/>
                <a:gd name="connsiteX3" fmla="*/ 0 w 84765"/>
                <a:gd name="connsiteY3" fmla="*/ 206370 h 281028"/>
                <a:gd name="connsiteX4" fmla="*/ 0 w 84765"/>
                <a:gd name="connsiteY4" fmla="*/ 38074 h 281028"/>
                <a:gd name="connsiteX5" fmla="*/ 73388 w 84765"/>
                <a:gd name="connsiteY5" fmla="*/ 0 h 281028"/>
                <a:gd name="connsiteX6" fmla="*/ 74492 w 84765"/>
                <a:gd name="connsiteY6" fmla="*/ 153950 h 28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765" h="281028">
                  <a:moveTo>
                    <a:pt x="84765" y="225012"/>
                  </a:moveTo>
                  <a:lnTo>
                    <a:pt x="13471" y="281028"/>
                  </a:lnTo>
                  <a:lnTo>
                    <a:pt x="4828" y="263963"/>
                  </a:lnTo>
                  <a:cubicBezTo>
                    <a:pt x="1241" y="248168"/>
                    <a:pt x="0" y="228993"/>
                    <a:pt x="0" y="206370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7" name="Forme libre : forme 2526">
              <a:extLst>
                <a:ext uri="{FF2B5EF4-FFF2-40B4-BE49-F238E27FC236}">
                  <a16:creationId xmlns:a16="http://schemas.microsoft.com/office/drawing/2014/main" id="{6411FD51-776E-4AA6-866C-86AC7DDE6B1E}"/>
                </a:ext>
              </a:extLst>
            </p:cNvPr>
            <p:cNvSpPr/>
            <p:nvPr/>
          </p:nvSpPr>
          <p:spPr>
            <a:xfrm rot="8716295">
              <a:off x="5789699" y="1993578"/>
              <a:ext cx="181333" cy="87320"/>
            </a:xfrm>
            <a:custGeom>
              <a:avLst/>
              <a:gdLst>
                <a:gd name="connsiteX0" fmla="*/ 0 w 181333"/>
                <a:gd name="connsiteY0" fmla="*/ 87320 h 87320"/>
                <a:gd name="connsiteX1" fmla="*/ 42309 w 181333"/>
                <a:gd name="connsiteY1" fmla="*/ 36168 h 87320"/>
                <a:gd name="connsiteX2" fmla="*/ 54839 w 181333"/>
                <a:gd name="connsiteY2" fmla="*/ 38831 h 87320"/>
                <a:gd name="connsiteX3" fmla="*/ 107790 w 181333"/>
                <a:gd name="connsiteY3" fmla="*/ 29417 h 87320"/>
                <a:gd name="connsiteX4" fmla="*/ 180157 w 181333"/>
                <a:gd name="connsiteY4" fmla="*/ 0 h 87320"/>
                <a:gd name="connsiteX5" fmla="*/ 181333 w 181333"/>
                <a:gd name="connsiteY5" fmla="*/ 7648 h 87320"/>
                <a:gd name="connsiteX6" fmla="*/ 181333 w 181333"/>
                <a:gd name="connsiteY6" fmla="*/ 13532 h 87320"/>
                <a:gd name="connsiteX7" fmla="*/ 30340 w 181333"/>
                <a:gd name="connsiteY7" fmla="*/ 83361 h 8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333" h="87320">
                  <a:moveTo>
                    <a:pt x="0" y="87320"/>
                  </a:moveTo>
                  <a:lnTo>
                    <a:pt x="42309" y="36168"/>
                  </a:lnTo>
                  <a:lnTo>
                    <a:pt x="54839" y="38831"/>
                  </a:lnTo>
                  <a:cubicBezTo>
                    <a:pt x="73078" y="38242"/>
                    <a:pt x="90728" y="34712"/>
                    <a:pt x="107790" y="29417"/>
                  </a:cubicBezTo>
                  <a:cubicBezTo>
                    <a:pt x="132500" y="21768"/>
                    <a:pt x="156623" y="11767"/>
                    <a:pt x="180157" y="0"/>
                  </a:cubicBezTo>
                  <a:cubicBezTo>
                    <a:pt x="180745" y="2353"/>
                    <a:pt x="181333" y="5295"/>
                    <a:pt x="181333" y="7648"/>
                  </a:cubicBezTo>
                  <a:lnTo>
                    <a:pt x="181333" y="13532"/>
                  </a:lnTo>
                  <a:cubicBezTo>
                    <a:pt x="134560" y="53687"/>
                    <a:pt x="76865" y="74315"/>
                    <a:pt x="30340" y="83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8" name="Forme libre : forme 2527">
              <a:extLst>
                <a:ext uri="{FF2B5EF4-FFF2-40B4-BE49-F238E27FC236}">
                  <a16:creationId xmlns:a16="http://schemas.microsoft.com/office/drawing/2014/main" id="{4016D6BF-E72B-479D-8087-47A81BBF417D}"/>
                </a:ext>
              </a:extLst>
            </p:cNvPr>
            <p:cNvSpPr/>
            <p:nvPr/>
          </p:nvSpPr>
          <p:spPr>
            <a:xfrm rot="8716295">
              <a:off x="5880884" y="1564845"/>
              <a:ext cx="61060" cy="195751"/>
            </a:xfrm>
            <a:custGeom>
              <a:avLst/>
              <a:gdLst>
                <a:gd name="connsiteX0" fmla="*/ 0 w 61060"/>
                <a:gd name="connsiteY0" fmla="*/ 195751 h 195751"/>
                <a:gd name="connsiteX1" fmla="*/ 0 w 61060"/>
                <a:gd name="connsiteY1" fmla="*/ 67520 h 195751"/>
                <a:gd name="connsiteX2" fmla="*/ 55847 w 61060"/>
                <a:gd name="connsiteY2" fmla="*/ 0 h 195751"/>
                <a:gd name="connsiteX3" fmla="*/ 61059 w 61060"/>
                <a:gd name="connsiteY3" fmla="*/ 13486 h 195751"/>
                <a:gd name="connsiteX4" fmla="*/ 61060 w 61060"/>
                <a:gd name="connsiteY4" fmla="*/ 171601 h 1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195751">
                  <a:moveTo>
                    <a:pt x="0" y="195751"/>
                  </a:moveTo>
                  <a:lnTo>
                    <a:pt x="0" y="67520"/>
                  </a:lnTo>
                  <a:lnTo>
                    <a:pt x="55847" y="0"/>
                  </a:lnTo>
                  <a:lnTo>
                    <a:pt x="61059" y="13486"/>
                  </a:lnTo>
                  <a:lnTo>
                    <a:pt x="61060" y="1716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9" name="Forme libre : forme 2528">
              <a:extLst>
                <a:ext uri="{FF2B5EF4-FFF2-40B4-BE49-F238E27FC236}">
                  <a16:creationId xmlns:a16="http://schemas.microsoft.com/office/drawing/2014/main" id="{C9150DCD-F0A2-40C0-9C18-4806DAE4299B}"/>
                </a:ext>
              </a:extLst>
            </p:cNvPr>
            <p:cNvSpPr/>
            <p:nvPr/>
          </p:nvSpPr>
          <p:spPr>
            <a:xfrm rot="8716295">
              <a:off x="5772692" y="16267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0" name="Forme libre : forme 2529">
              <a:extLst>
                <a:ext uri="{FF2B5EF4-FFF2-40B4-BE49-F238E27FC236}">
                  <a16:creationId xmlns:a16="http://schemas.microsoft.com/office/drawing/2014/main" id="{31E25632-0B2D-4088-97A3-B015DDAB706E}"/>
                </a:ext>
              </a:extLst>
            </p:cNvPr>
            <p:cNvSpPr/>
            <p:nvPr/>
          </p:nvSpPr>
          <p:spPr>
            <a:xfrm rot="8716295">
              <a:off x="5647789" y="141808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1" name="Forme libre : forme 2530">
              <a:extLst>
                <a:ext uri="{FF2B5EF4-FFF2-40B4-BE49-F238E27FC236}">
                  <a16:creationId xmlns:a16="http://schemas.microsoft.com/office/drawing/2014/main" id="{B3255F7B-0F97-465E-93D7-7FA94259C6BD}"/>
                </a:ext>
              </a:extLst>
            </p:cNvPr>
            <p:cNvSpPr/>
            <p:nvPr/>
          </p:nvSpPr>
          <p:spPr>
            <a:xfrm rot="8716295">
              <a:off x="5635737" y="1279309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2" name="Forme libre : forme 2531">
              <a:extLst>
                <a:ext uri="{FF2B5EF4-FFF2-40B4-BE49-F238E27FC236}">
                  <a16:creationId xmlns:a16="http://schemas.microsoft.com/office/drawing/2014/main" id="{DDCFE949-9F0B-4027-A955-7581B115547F}"/>
                </a:ext>
              </a:extLst>
            </p:cNvPr>
            <p:cNvSpPr/>
            <p:nvPr/>
          </p:nvSpPr>
          <p:spPr>
            <a:xfrm rot="8716295">
              <a:off x="5863691" y="1680538"/>
              <a:ext cx="60147" cy="219174"/>
            </a:xfrm>
            <a:custGeom>
              <a:avLst/>
              <a:gdLst>
                <a:gd name="connsiteX0" fmla="*/ 60147 w 60147"/>
                <a:gd name="connsiteY0" fmla="*/ 219174 h 219174"/>
                <a:gd name="connsiteX1" fmla="*/ 0 w 60147"/>
                <a:gd name="connsiteY1" fmla="*/ 161304 h 219174"/>
                <a:gd name="connsiteX2" fmla="*/ 0 w 60147"/>
                <a:gd name="connsiteY2" fmla="*/ 68045 h 219174"/>
                <a:gd name="connsiteX3" fmla="*/ 56210 w 60147"/>
                <a:gd name="connsiteY3" fmla="*/ 87 h 219174"/>
                <a:gd name="connsiteX4" fmla="*/ 60147 w 60147"/>
                <a:gd name="connsiteY4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7" h="219174">
                  <a:moveTo>
                    <a:pt x="60147" y="219174"/>
                  </a:moveTo>
                  <a:lnTo>
                    <a:pt x="0" y="161304"/>
                  </a:lnTo>
                  <a:lnTo>
                    <a:pt x="0" y="68045"/>
                  </a:lnTo>
                  <a:lnTo>
                    <a:pt x="56210" y="87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3" name="Forme libre : forme 2532">
              <a:extLst>
                <a:ext uri="{FF2B5EF4-FFF2-40B4-BE49-F238E27FC236}">
                  <a16:creationId xmlns:a16="http://schemas.microsoft.com/office/drawing/2014/main" id="{65DD55AE-558A-4E5E-92F3-6D26BC8FC5C0}"/>
                </a:ext>
              </a:extLst>
            </p:cNvPr>
            <p:cNvSpPr/>
            <p:nvPr/>
          </p:nvSpPr>
          <p:spPr>
            <a:xfrm rot="8716295">
              <a:off x="5910518" y="126796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4" name="Forme libre : forme 2533">
              <a:extLst>
                <a:ext uri="{FF2B5EF4-FFF2-40B4-BE49-F238E27FC236}">
                  <a16:creationId xmlns:a16="http://schemas.microsoft.com/office/drawing/2014/main" id="{0EC05458-5106-4134-90D2-715C795E2923}"/>
                </a:ext>
              </a:extLst>
            </p:cNvPr>
            <p:cNvSpPr/>
            <p:nvPr/>
          </p:nvSpPr>
          <p:spPr>
            <a:xfrm rot="8716295">
              <a:off x="5661759" y="87851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5" name="Forme libre : forme 2534">
              <a:extLst>
                <a:ext uri="{FF2B5EF4-FFF2-40B4-BE49-F238E27FC236}">
                  <a16:creationId xmlns:a16="http://schemas.microsoft.com/office/drawing/2014/main" id="{D057AB63-8011-4BAF-B87B-EAA1065401D7}"/>
                </a:ext>
              </a:extLst>
            </p:cNvPr>
            <p:cNvSpPr/>
            <p:nvPr/>
          </p:nvSpPr>
          <p:spPr>
            <a:xfrm rot="8716295">
              <a:off x="5751943" y="913207"/>
              <a:ext cx="229128" cy="254774"/>
            </a:xfrm>
            <a:custGeom>
              <a:avLst/>
              <a:gdLst>
                <a:gd name="connsiteX0" fmla="*/ 19979 w 229128"/>
                <a:gd name="connsiteY0" fmla="*/ 254774 h 254774"/>
                <a:gd name="connsiteX1" fmla="*/ 19979 w 229128"/>
                <a:gd name="connsiteY1" fmla="*/ 45624 h 254774"/>
                <a:gd name="connsiteX2" fmla="*/ 0 w 229128"/>
                <a:gd name="connsiteY2" fmla="*/ 45624 h 254774"/>
                <a:gd name="connsiteX3" fmla="*/ 36558 w 229128"/>
                <a:gd name="connsiteY3" fmla="*/ 1425 h 254774"/>
                <a:gd name="connsiteX4" fmla="*/ 73292 w 229128"/>
                <a:gd name="connsiteY4" fmla="*/ 1425 h 254774"/>
                <a:gd name="connsiteX5" fmla="*/ 73292 w 229128"/>
                <a:gd name="connsiteY5" fmla="*/ 75242 h 254774"/>
                <a:gd name="connsiteX6" fmla="*/ 74658 w 229128"/>
                <a:gd name="connsiteY6" fmla="*/ 75242 h 254774"/>
                <a:gd name="connsiteX7" fmla="*/ 122503 w 229128"/>
                <a:gd name="connsiteY7" fmla="*/ 5981 h 254774"/>
                <a:gd name="connsiteX8" fmla="*/ 153944 w 229128"/>
                <a:gd name="connsiteY8" fmla="*/ 57 h 254774"/>
                <a:gd name="connsiteX9" fmla="*/ 229128 w 229128"/>
                <a:gd name="connsiteY9" fmla="*/ 88456 h 254774"/>
                <a:gd name="connsiteX10" fmla="*/ 229128 w 229128"/>
                <a:gd name="connsiteY10" fmla="*/ 94380 h 254774"/>
                <a:gd name="connsiteX11" fmla="*/ 167158 w 229128"/>
                <a:gd name="connsiteY11" fmla="*/ 98025 h 254774"/>
                <a:gd name="connsiteX12" fmla="*/ 167158 w 229128"/>
                <a:gd name="connsiteY12" fmla="*/ 81621 h 254774"/>
                <a:gd name="connsiteX13" fmla="*/ 133439 w 229128"/>
                <a:gd name="connsiteY13" fmla="*/ 40156 h 254774"/>
                <a:gd name="connsiteX14" fmla="*/ 80127 w 229128"/>
                <a:gd name="connsiteY14" fmla="*/ 127643 h 254774"/>
                <a:gd name="connsiteX15" fmla="*/ 80127 w 229128"/>
                <a:gd name="connsiteY15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9128" h="254774">
                  <a:moveTo>
                    <a:pt x="19979" y="254774"/>
                  </a:moveTo>
                  <a:lnTo>
                    <a:pt x="19979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73292" y="1425"/>
                  </a:lnTo>
                  <a:lnTo>
                    <a:pt x="73292" y="75242"/>
                  </a:lnTo>
                  <a:lnTo>
                    <a:pt x="74658" y="75242"/>
                  </a:lnTo>
                  <a:cubicBezTo>
                    <a:pt x="89240" y="31954"/>
                    <a:pt x="100631" y="15094"/>
                    <a:pt x="122503" y="5981"/>
                  </a:cubicBezTo>
                  <a:cubicBezTo>
                    <a:pt x="132528" y="1880"/>
                    <a:pt x="143008" y="-398"/>
                    <a:pt x="153944" y="57"/>
                  </a:cubicBezTo>
                  <a:cubicBezTo>
                    <a:pt x="200877" y="-854"/>
                    <a:pt x="229128" y="31954"/>
                    <a:pt x="229128" y="88456"/>
                  </a:cubicBezTo>
                  <a:lnTo>
                    <a:pt x="229128" y="94380"/>
                  </a:lnTo>
                  <a:lnTo>
                    <a:pt x="167158" y="98025"/>
                  </a:lnTo>
                  <a:lnTo>
                    <a:pt x="167158" y="81621"/>
                  </a:lnTo>
                  <a:cubicBezTo>
                    <a:pt x="167158" y="57016"/>
                    <a:pt x="153033" y="40156"/>
                    <a:pt x="133439" y="40156"/>
                  </a:cubicBezTo>
                  <a:cubicBezTo>
                    <a:pt x="104277" y="40156"/>
                    <a:pt x="80127" y="78887"/>
                    <a:pt x="80127" y="127643"/>
                  </a:cubicBezTo>
                  <a:lnTo>
                    <a:pt x="80127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6" name="Forme libre : forme 2535">
              <a:extLst>
                <a:ext uri="{FF2B5EF4-FFF2-40B4-BE49-F238E27FC236}">
                  <a16:creationId xmlns:a16="http://schemas.microsoft.com/office/drawing/2014/main" id="{2835F711-6457-4567-BFF6-A0B784C09FC4}"/>
                </a:ext>
              </a:extLst>
            </p:cNvPr>
            <p:cNvSpPr/>
            <p:nvPr/>
          </p:nvSpPr>
          <p:spPr>
            <a:xfrm rot="8716295">
              <a:off x="5706301" y="821481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7" name="Forme libre : forme 2536">
              <a:extLst>
                <a:ext uri="{FF2B5EF4-FFF2-40B4-BE49-F238E27FC236}">
                  <a16:creationId xmlns:a16="http://schemas.microsoft.com/office/drawing/2014/main" id="{09671646-B442-4067-9AA2-DA2D5180E659}"/>
                </a:ext>
              </a:extLst>
            </p:cNvPr>
            <p:cNvSpPr/>
            <p:nvPr/>
          </p:nvSpPr>
          <p:spPr>
            <a:xfrm rot="8716295">
              <a:off x="5549525" y="96706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8" name="Forme libre : forme 2537">
              <a:extLst>
                <a:ext uri="{FF2B5EF4-FFF2-40B4-BE49-F238E27FC236}">
                  <a16:creationId xmlns:a16="http://schemas.microsoft.com/office/drawing/2014/main" id="{A36AF7BA-D17B-4A0F-86BD-D2B1CBD1C700}"/>
                </a:ext>
              </a:extLst>
            </p:cNvPr>
            <p:cNvSpPr/>
            <p:nvPr/>
          </p:nvSpPr>
          <p:spPr>
            <a:xfrm rot="8716295">
              <a:off x="5424622" y="75839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9" name="Forme libre : forme 2538">
              <a:extLst>
                <a:ext uri="{FF2B5EF4-FFF2-40B4-BE49-F238E27FC236}">
                  <a16:creationId xmlns:a16="http://schemas.microsoft.com/office/drawing/2014/main" id="{AF5CCE06-D137-4C0F-9245-A218B9F04135}"/>
                </a:ext>
              </a:extLst>
            </p:cNvPr>
            <p:cNvSpPr/>
            <p:nvPr/>
          </p:nvSpPr>
          <p:spPr>
            <a:xfrm rot="8716295">
              <a:off x="5412570" y="619610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0" name="Forme libre : forme 2539">
              <a:extLst>
                <a:ext uri="{FF2B5EF4-FFF2-40B4-BE49-F238E27FC236}">
                  <a16:creationId xmlns:a16="http://schemas.microsoft.com/office/drawing/2014/main" id="{ED460E8C-C78B-44EF-9945-8FB1024E7269}"/>
                </a:ext>
              </a:extLst>
            </p:cNvPr>
            <p:cNvSpPr/>
            <p:nvPr/>
          </p:nvSpPr>
          <p:spPr>
            <a:xfrm rot="8716295">
              <a:off x="5639703" y="100801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1" name="Forme libre : forme 2540">
              <a:extLst>
                <a:ext uri="{FF2B5EF4-FFF2-40B4-BE49-F238E27FC236}">
                  <a16:creationId xmlns:a16="http://schemas.microsoft.com/office/drawing/2014/main" id="{44797871-BF4A-4658-8B0F-C75DE4AC12D4}"/>
                </a:ext>
              </a:extLst>
            </p:cNvPr>
            <p:cNvSpPr/>
            <p:nvPr/>
          </p:nvSpPr>
          <p:spPr>
            <a:xfrm rot="8716295">
              <a:off x="5950315" y="653899"/>
              <a:ext cx="61060" cy="208036"/>
            </a:xfrm>
            <a:custGeom>
              <a:avLst/>
              <a:gdLst>
                <a:gd name="connsiteX0" fmla="*/ 0 w 61060"/>
                <a:gd name="connsiteY0" fmla="*/ 208036 h 208036"/>
                <a:gd name="connsiteX1" fmla="*/ 1 w 61060"/>
                <a:gd name="connsiteY1" fmla="*/ 61780 h 208036"/>
                <a:gd name="connsiteX2" fmla="*/ 51100 w 61060"/>
                <a:gd name="connsiteY2" fmla="*/ 0 h 208036"/>
                <a:gd name="connsiteX3" fmla="*/ 61059 w 61060"/>
                <a:gd name="connsiteY3" fmla="*/ 25771 h 208036"/>
                <a:gd name="connsiteX4" fmla="*/ 61060 w 61060"/>
                <a:gd name="connsiteY4" fmla="*/ 183886 h 20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208036">
                  <a:moveTo>
                    <a:pt x="0" y="208036"/>
                  </a:moveTo>
                  <a:lnTo>
                    <a:pt x="1" y="61780"/>
                  </a:lnTo>
                  <a:lnTo>
                    <a:pt x="51100" y="0"/>
                  </a:lnTo>
                  <a:lnTo>
                    <a:pt x="61059" y="25771"/>
                  </a:lnTo>
                  <a:lnTo>
                    <a:pt x="61060" y="1838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2" name="Forme libre : forme 2541">
              <a:extLst>
                <a:ext uri="{FF2B5EF4-FFF2-40B4-BE49-F238E27FC236}">
                  <a16:creationId xmlns:a16="http://schemas.microsoft.com/office/drawing/2014/main" id="{1F8AF864-43AC-4DF3-8966-C8908B7A01D3}"/>
                </a:ext>
              </a:extLst>
            </p:cNvPr>
            <p:cNvSpPr/>
            <p:nvPr/>
          </p:nvSpPr>
          <p:spPr>
            <a:xfrm rot="8716295">
              <a:off x="5838624" y="71691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3" name="Forme libre : forme 2542">
              <a:extLst>
                <a:ext uri="{FF2B5EF4-FFF2-40B4-BE49-F238E27FC236}">
                  <a16:creationId xmlns:a16="http://schemas.microsoft.com/office/drawing/2014/main" id="{A5452EDF-F2D0-4EB5-B794-A8063E26BBF7}"/>
                </a:ext>
              </a:extLst>
            </p:cNvPr>
            <p:cNvSpPr/>
            <p:nvPr/>
          </p:nvSpPr>
          <p:spPr>
            <a:xfrm rot="8716295">
              <a:off x="5713722" y="50823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4" name="Forme libre : forme 2543">
              <a:extLst>
                <a:ext uri="{FF2B5EF4-FFF2-40B4-BE49-F238E27FC236}">
                  <a16:creationId xmlns:a16="http://schemas.microsoft.com/office/drawing/2014/main" id="{1AC7FCE0-D551-4D48-B54B-39B8C83CD6FF}"/>
                </a:ext>
              </a:extLst>
            </p:cNvPr>
            <p:cNvSpPr/>
            <p:nvPr/>
          </p:nvSpPr>
          <p:spPr>
            <a:xfrm rot="8716295">
              <a:off x="5929622" y="770687"/>
              <a:ext cx="60148" cy="219175"/>
            </a:xfrm>
            <a:custGeom>
              <a:avLst/>
              <a:gdLst>
                <a:gd name="connsiteX0" fmla="*/ 60148 w 60148"/>
                <a:gd name="connsiteY0" fmla="*/ 219175 h 219175"/>
                <a:gd name="connsiteX1" fmla="*/ 0 w 60148"/>
                <a:gd name="connsiteY1" fmla="*/ 161305 h 219175"/>
                <a:gd name="connsiteX2" fmla="*/ 0 w 60148"/>
                <a:gd name="connsiteY2" fmla="*/ 50021 h 219175"/>
                <a:gd name="connsiteX3" fmla="*/ 41025 w 60148"/>
                <a:gd name="connsiteY3" fmla="*/ 421 h 219175"/>
                <a:gd name="connsiteX4" fmla="*/ 60147 w 60148"/>
                <a:gd name="connsiteY4" fmla="*/ 0 h 2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8" h="219175">
                  <a:moveTo>
                    <a:pt x="60148" y="219175"/>
                  </a:moveTo>
                  <a:lnTo>
                    <a:pt x="0" y="161305"/>
                  </a:lnTo>
                  <a:lnTo>
                    <a:pt x="0" y="50021"/>
                  </a:lnTo>
                  <a:lnTo>
                    <a:pt x="41025" y="421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5" name="Forme libre : forme 2544">
              <a:extLst>
                <a:ext uri="{FF2B5EF4-FFF2-40B4-BE49-F238E27FC236}">
                  <a16:creationId xmlns:a16="http://schemas.microsoft.com/office/drawing/2014/main" id="{528E3663-F822-4A22-A3E4-0940AC0A021C}"/>
                </a:ext>
              </a:extLst>
            </p:cNvPr>
            <p:cNvSpPr/>
            <p:nvPr/>
          </p:nvSpPr>
          <p:spPr>
            <a:xfrm rot="8716295">
              <a:off x="5687351" y="608263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6" name="Forme libre : forme 2545">
              <a:extLst>
                <a:ext uri="{FF2B5EF4-FFF2-40B4-BE49-F238E27FC236}">
                  <a16:creationId xmlns:a16="http://schemas.microsoft.com/office/drawing/2014/main" id="{1D9FE5D3-D3BA-4384-A368-415E7F501305}"/>
                </a:ext>
              </a:extLst>
            </p:cNvPr>
            <p:cNvSpPr/>
            <p:nvPr/>
          </p:nvSpPr>
          <p:spPr>
            <a:xfrm rot="8716295">
              <a:off x="6020907" y="657792"/>
              <a:ext cx="32038" cy="36361"/>
            </a:xfrm>
            <a:custGeom>
              <a:avLst/>
              <a:gdLst>
                <a:gd name="connsiteX0" fmla="*/ 0 w 32038"/>
                <a:gd name="connsiteY0" fmla="*/ 35166 h 36361"/>
                <a:gd name="connsiteX1" fmla="*/ 29086 w 32038"/>
                <a:gd name="connsiteY1" fmla="*/ 0 h 36361"/>
                <a:gd name="connsiteX2" fmla="*/ 32038 w 32038"/>
                <a:gd name="connsiteY2" fmla="*/ 7028 h 36361"/>
                <a:gd name="connsiteX3" fmla="*/ 23495 w 32038"/>
                <a:gd name="connsiteY3" fmla="*/ 27704 h 36361"/>
                <a:gd name="connsiteX4" fmla="*/ 2990 w 32038"/>
                <a:gd name="connsiteY4" fmla="*/ 36361 h 3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38" h="36361">
                  <a:moveTo>
                    <a:pt x="0" y="35166"/>
                  </a:moveTo>
                  <a:lnTo>
                    <a:pt x="29086" y="0"/>
                  </a:lnTo>
                  <a:lnTo>
                    <a:pt x="32038" y="7028"/>
                  </a:lnTo>
                  <a:cubicBezTo>
                    <a:pt x="32039" y="14489"/>
                    <a:pt x="29191" y="22008"/>
                    <a:pt x="23495" y="27704"/>
                  </a:cubicBezTo>
                  <a:cubicBezTo>
                    <a:pt x="18027" y="33172"/>
                    <a:pt x="10736" y="36361"/>
                    <a:pt x="2990" y="36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7" name="Forme libre : forme 2546">
              <a:extLst>
                <a:ext uri="{FF2B5EF4-FFF2-40B4-BE49-F238E27FC236}">
                  <a16:creationId xmlns:a16="http://schemas.microsoft.com/office/drawing/2014/main" id="{74B385B7-490F-4B64-8CDD-005D25D28D6D}"/>
                </a:ext>
              </a:extLst>
            </p:cNvPr>
            <p:cNvSpPr/>
            <p:nvPr/>
          </p:nvSpPr>
          <p:spPr>
            <a:xfrm rot="8716295">
              <a:off x="5442820" y="21646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8" name="Forme libre : forme 2547">
              <a:extLst>
                <a:ext uri="{FF2B5EF4-FFF2-40B4-BE49-F238E27FC236}">
                  <a16:creationId xmlns:a16="http://schemas.microsoft.com/office/drawing/2014/main" id="{00A5BEA9-8E4C-4D3C-A9D9-E06E091E430D}"/>
                </a:ext>
              </a:extLst>
            </p:cNvPr>
            <p:cNvSpPr/>
            <p:nvPr/>
          </p:nvSpPr>
          <p:spPr>
            <a:xfrm rot="8716295">
              <a:off x="5532212" y="24570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9" name="Forme libre : forme 2548">
              <a:extLst>
                <a:ext uri="{FF2B5EF4-FFF2-40B4-BE49-F238E27FC236}">
                  <a16:creationId xmlns:a16="http://schemas.microsoft.com/office/drawing/2014/main" id="{51F90AEB-3E6A-4371-81D7-8624D42EAD0B}"/>
                </a:ext>
              </a:extLst>
            </p:cNvPr>
            <p:cNvSpPr/>
            <p:nvPr/>
          </p:nvSpPr>
          <p:spPr>
            <a:xfrm rot="8716295">
              <a:off x="5487362" y="15942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0" name="Forme libre : forme 2549">
              <a:extLst>
                <a:ext uri="{FF2B5EF4-FFF2-40B4-BE49-F238E27FC236}">
                  <a16:creationId xmlns:a16="http://schemas.microsoft.com/office/drawing/2014/main" id="{66DEF209-BFB8-4520-8F33-CA20A27BB5A9}"/>
                </a:ext>
              </a:extLst>
            </p:cNvPr>
            <p:cNvSpPr/>
            <p:nvPr/>
          </p:nvSpPr>
          <p:spPr>
            <a:xfrm rot="8716295">
              <a:off x="5330586" y="30500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1" name="Forme libre : forme 2550">
              <a:extLst>
                <a:ext uri="{FF2B5EF4-FFF2-40B4-BE49-F238E27FC236}">
                  <a16:creationId xmlns:a16="http://schemas.microsoft.com/office/drawing/2014/main" id="{02E582F8-1DAD-41CD-B82A-472A28D81DC3}"/>
                </a:ext>
              </a:extLst>
            </p:cNvPr>
            <p:cNvSpPr/>
            <p:nvPr/>
          </p:nvSpPr>
          <p:spPr>
            <a:xfrm rot="8716295">
              <a:off x="5205683" y="9633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2" name="Forme libre : forme 2551">
              <a:extLst>
                <a:ext uri="{FF2B5EF4-FFF2-40B4-BE49-F238E27FC236}">
                  <a16:creationId xmlns:a16="http://schemas.microsoft.com/office/drawing/2014/main" id="{2D7C4CFF-E9C9-4017-8965-B23AA1CAC9F5}"/>
                </a:ext>
              </a:extLst>
            </p:cNvPr>
            <p:cNvSpPr/>
            <p:nvPr/>
          </p:nvSpPr>
          <p:spPr>
            <a:xfrm rot="8716295">
              <a:off x="5193248" y="-36152"/>
              <a:ext cx="290643" cy="340949"/>
            </a:xfrm>
            <a:custGeom>
              <a:avLst/>
              <a:gdLst>
                <a:gd name="connsiteX0" fmla="*/ 155476 w 290643"/>
                <a:gd name="connsiteY0" fmla="*/ 340949 h 340949"/>
                <a:gd name="connsiteX1" fmla="*/ 1169 w 290643"/>
                <a:gd name="connsiteY1" fmla="*/ 233989 h 340949"/>
                <a:gd name="connsiteX2" fmla="*/ 0 w 290643"/>
                <a:gd name="connsiteY2" fmla="*/ 220042 h 340949"/>
                <a:gd name="connsiteX3" fmla="*/ 0 w 290643"/>
                <a:gd name="connsiteY3" fmla="*/ 40596 h 340949"/>
                <a:gd name="connsiteX4" fmla="*/ 78250 w 290643"/>
                <a:gd name="connsiteY4" fmla="*/ 0 h 340949"/>
                <a:gd name="connsiteX5" fmla="*/ 79427 w 290643"/>
                <a:gd name="connsiteY5" fmla="*/ 164149 h 340949"/>
                <a:gd name="connsiteX6" fmla="*/ 93547 w 290643"/>
                <a:gd name="connsiteY6" fmla="*/ 261815 h 340949"/>
                <a:gd name="connsiteX7" fmla="*/ 164149 w 290643"/>
                <a:gd name="connsiteY7" fmla="*/ 300646 h 340949"/>
                <a:gd name="connsiteX8" fmla="*/ 217100 w 290643"/>
                <a:gd name="connsiteY8" fmla="*/ 291232 h 340949"/>
                <a:gd name="connsiteX9" fmla="*/ 289467 w 290643"/>
                <a:gd name="connsiteY9" fmla="*/ 261815 h 340949"/>
                <a:gd name="connsiteX10" fmla="*/ 290643 w 290643"/>
                <a:gd name="connsiteY10" fmla="*/ 269463 h 340949"/>
                <a:gd name="connsiteX11" fmla="*/ 290643 w 290643"/>
                <a:gd name="connsiteY11" fmla="*/ 275347 h 340949"/>
                <a:gd name="connsiteX12" fmla="*/ 189080 w 290643"/>
                <a:gd name="connsiteY12" fmla="*/ 331975 h 34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643" h="340949">
                  <a:moveTo>
                    <a:pt x="155476" y="340949"/>
                  </a:moveTo>
                  <a:lnTo>
                    <a:pt x="1169" y="233989"/>
                  </a:lnTo>
                  <a:lnTo>
                    <a:pt x="0" y="220042"/>
                  </a:ln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9" y="300646"/>
                  </a:cubicBezTo>
                  <a:cubicBezTo>
                    <a:pt x="182388" y="300057"/>
                    <a:pt x="200038" y="296527"/>
                    <a:pt x="217100" y="291232"/>
                  </a:cubicBezTo>
                  <a:cubicBezTo>
                    <a:pt x="241810" y="283584"/>
                    <a:pt x="265933" y="273582"/>
                    <a:pt x="289467" y="261815"/>
                  </a:cubicBezTo>
                  <a:cubicBezTo>
                    <a:pt x="290055" y="264168"/>
                    <a:pt x="290643" y="267110"/>
                    <a:pt x="290643" y="269463"/>
                  </a:cubicBezTo>
                  <a:lnTo>
                    <a:pt x="290643" y="275347"/>
                  </a:lnTo>
                  <a:cubicBezTo>
                    <a:pt x="259461" y="302117"/>
                    <a:pt x="223425" y="320208"/>
                    <a:pt x="189080" y="3319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3" name="Forme libre : forme 2552">
              <a:extLst>
                <a:ext uri="{FF2B5EF4-FFF2-40B4-BE49-F238E27FC236}">
                  <a16:creationId xmlns:a16="http://schemas.microsoft.com/office/drawing/2014/main" id="{1B6E6328-9E6C-4820-97FC-4F7E1744304C}"/>
                </a:ext>
              </a:extLst>
            </p:cNvPr>
            <p:cNvSpPr/>
            <p:nvPr/>
          </p:nvSpPr>
          <p:spPr>
            <a:xfrm rot="8716295">
              <a:off x="5420764" y="34595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4" name="Forme libre : forme 2553">
              <a:extLst>
                <a:ext uri="{FF2B5EF4-FFF2-40B4-BE49-F238E27FC236}">
                  <a16:creationId xmlns:a16="http://schemas.microsoft.com/office/drawing/2014/main" id="{4F045B04-F6BC-4D60-B07A-B22F29BDB27C}"/>
                </a:ext>
              </a:extLst>
            </p:cNvPr>
            <p:cNvSpPr/>
            <p:nvPr/>
          </p:nvSpPr>
          <p:spPr>
            <a:xfrm rot="8716295">
              <a:off x="5731919" y="-3369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5" name="Forme libre : forme 2554">
              <a:extLst>
                <a:ext uri="{FF2B5EF4-FFF2-40B4-BE49-F238E27FC236}">
                  <a16:creationId xmlns:a16="http://schemas.microsoft.com/office/drawing/2014/main" id="{D50AC866-595F-4850-87C8-A4B5DFADD698}"/>
                </a:ext>
              </a:extLst>
            </p:cNvPr>
            <p:cNvSpPr/>
            <p:nvPr/>
          </p:nvSpPr>
          <p:spPr>
            <a:xfrm rot="8716295">
              <a:off x="5826428" y="14828"/>
              <a:ext cx="238830" cy="236556"/>
            </a:xfrm>
            <a:custGeom>
              <a:avLst/>
              <a:gdLst>
                <a:gd name="connsiteX0" fmla="*/ 56401 w 238830"/>
                <a:gd name="connsiteY0" fmla="*/ 236556 h 236556"/>
                <a:gd name="connsiteX1" fmla="*/ 29681 w 238830"/>
                <a:gd name="connsiteY1" fmla="*/ 218034 h 236556"/>
                <a:gd name="connsiteX2" fmla="*/ 29681 w 238830"/>
                <a:gd name="connsiteY2" fmla="*/ 45624 h 236556"/>
                <a:gd name="connsiteX3" fmla="*/ 0 w 238830"/>
                <a:gd name="connsiteY3" fmla="*/ 45624 h 236556"/>
                <a:gd name="connsiteX4" fmla="*/ 36558 w 238830"/>
                <a:gd name="connsiteY4" fmla="*/ 1425 h 236556"/>
                <a:gd name="connsiteX5" fmla="*/ 82994 w 238830"/>
                <a:gd name="connsiteY5" fmla="*/ 1425 h 236556"/>
                <a:gd name="connsiteX6" fmla="*/ 82994 w 238830"/>
                <a:gd name="connsiteY6" fmla="*/ 75242 h 236556"/>
                <a:gd name="connsiteX7" fmla="*/ 84360 w 238830"/>
                <a:gd name="connsiteY7" fmla="*/ 75242 h 236556"/>
                <a:gd name="connsiteX8" fmla="*/ 132205 w 238830"/>
                <a:gd name="connsiteY8" fmla="*/ 5981 h 236556"/>
                <a:gd name="connsiteX9" fmla="*/ 163646 w 238830"/>
                <a:gd name="connsiteY9" fmla="*/ 57 h 236556"/>
                <a:gd name="connsiteX10" fmla="*/ 238830 w 238830"/>
                <a:gd name="connsiteY10" fmla="*/ 88456 h 236556"/>
                <a:gd name="connsiteX11" fmla="*/ 238830 w 238830"/>
                <a:gd name="connsiteY11" fmla="*/ 94380 h 236556"/>
                <a:gd name="connsiteX12" fmla="*/ 176860 w 238830"/>
                <a:gd name="connsiteY12" fmla="*/ 98025 h 236556"/>
                <a:gd name="connsiteX13" fmla="*/ 176860 w 238830"/>
                <a:gd name="connsiteY13" fmla="*/ 81621 h 236556"/>
                <a:gd name="connsiteX14" fmla="*/ 143141 w 238830"/>
                <a:gd name="connsiteY14" fmla="*/ 40156 h 236556"/>
                <a:gd name="connsiteX15" fmla="*/ 89829 w 238830"/>
                <a:gd name="connsiteY15" fmla="*/ 127643 h 236556"/>
                <a:gd name="connsiteX16" fmla="*/ 89829 w 238830"/>
                <a:gd name="connsiteY16" fmla="*/ 213764 h 23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8830" h="236556">
                  <a:moveTo>
                    <a:pt x="56401" y="236556"/>
                  </a:moveTo>
                  <a:lnTo>
                    <a:pt x="29681" y="218034"/>
                  </a:lnTo>
                  <a:lnTo>
                    <a:pt x="29681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82994" y="1425"/>
                  </a:lnTo>
                  <a:lnTo>
                    <a:pt x="82994" y="75242"/>
                  </a:lnTo>
                  <a:lnTo>
                    <a:pt x="84360" y="75242"/>
                  </a:lnTo>
                  <a:cubicBezTo>
                    <a:pt x="98942" y="31954"/>
                    <a:pt x="110333" y="15095"/>
                    <a:pt x="132205" y="5981"/>
                  </a:cubicBezTo>
                  <a:cubicBezTo>
                    <a:pt x="142230" y="1880"/>
                    <a:pt x="152710" y="-398"/>
                    <a:pt x="163646" y="57"/>
                  </a:cubicBezTo>
                  <a:cubicBezTo>
                    <a:pt x="210579" y="-854"/>
                    <a:pt x="238830" y="31954"/>
                    <a:pt x="238830" y="88456"/>
                  </a:cubicBezTo>
                  <a:lnTo>
                    <a:pt x="238830" y="94380"/>
                  </a:lnTo>
                  <a:lnTo>
                    <a:pt x="176860" y="98025"/>
                  </a:lnTo>
                  <a:lnTo>
                    <a:pt x="176860" y="81621"/>
                  </a:lnTo>
                  <a:cubicBezTo>
                    <a:pt x="176860" y="57016"/>
                    <a:pt x="162735" y="40156"/>
                    <a:pt x="143141" y="40156"/>
                  </a:cubicBezTo>
                  <a:cubicBezTo>
                    <a:pt x="113979" y="40156"/>
                    <a:pt x="89829" y="78887"/>
                    <a:pt x="89829" y="127643"/>
                  </a:cubicBezTo>
                  <a:lnTo>
                    <a:pt x="89829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6" name="Forme libre : forme 2555">
              <a:extLst>
                <a:ext uri="{FF2B5EF4-FFF2-40B4-BE49-F238E27FC236}">
                  <a16:creationId xmlns:a16="http://schemas.microsoft.com/office/drawing/2014/main" id="{DC4B3E83-7005-4BBD-BBB0-A761AD405952}"/>
                </a:ext>
              </a:extLst>
            </p:cNvPr>
            <p:cNvSpPr/>
            <p:nvPr/>
          </p:nvSpPr>
          <p:spPr>
            <a:xfrm rot="8716295">
              <a:off x="5619685" y="5485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7" name="Forme libre : forme 2556">
              <a:extLst>
                <a:ext uri="{FF2B5EF4-FFF2-40B4-BE49-F238E27FC236}">
                  <a16:creationId xmlns:a16="http://schemas.microsoft.com/office/drawing/2014/main" id="{5C3D8184-C240-45BB-8949-CA444973BFCB}"/>
                </a:ext>
              </a:extLst>
            </p:cNvPr>
            <p:cNvSpPr/>
            <p:nvPr/>
          </p:nvSpPr>
          <p:spPr>
            <a:xfrm rot="8716295">
              <a:off x="5535493" y="-9286"/>
              <a:ext cx="144967" cy="55526"/>
            </a:xfrm>
            <a:custGeom>
              <a:avLst/>
              <a:gdLst>
                <a:gd name="connsiteX0" fmla="*/ 80105 w 144967"/>
                <a:gd name="connsiteY0" fmla="*/ 55526 h 55526"/>
                <a:gd name="connsiteX1" fmla="*/ 0 w 144967"/>
                <a:gd name="connsiteY1" fmla="*/ 0 h 55526"/>
                <a:gd name="connsiteX2" fmla="*/ 144967 w 144967"/>
                <a:gd name="connsiteY2" fmla="*/ 0 h 55526"/>
                <a:gd name="connsiteX3" fmla="*/ 144967 w 144967"/>
                <a:gd name="connsiteY3" fmla="*/ 55323 h 55526"/>
                <a:gd name="connsiteX4" fmla="*/ 80175 w 144967"/>
                <a:gd name="connsiteY4" fmla="*/ 55323 h 5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67" h="55526">
                  <a:moveTo>
                    <a:pt x="80105" y="55526"/>
                  </a:moveTo>
                  <a:lnTo>
                    <a:pt x="0" y="0"/>
                  </a:lnTo>
                  <a:lnTo>
                    <a:pt x="144967" y="0"/>
                  </a:lnTo>
                  <a:lnTo>
                    <a:pt x="144967" y="55323"/>
                  </a:lnTo>
                  <a:lnTo>
                    <a:pt x="8017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8" name="Forme libre : forme 2557">
              <a:extLst>
                <a:ext uri="{FF2B5EF4-FFF2-40B4-BE49-F238E27FC236}">
                  <a16:creationId xmlns:a16="http://schemas.microsoft.com/office/drawing/2014/main" id="{9211EEC6-BD80-4E39-BC94-F406797D4C14}"/>
                </a:ext>
              </a:extLst>
            </p:cNvPr>
            <p:cNvSpPr/>
            <p:nvPr/>
          </p:nvSpPr>
          <p:spPr>
            <a:xfrm rot="8716295">
              <a:off x="5709863" y="9580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9" name="Forme libre : forme 2558">
              <a:extLst>
                <a:ext uri="{FF2B5EF4-FFF2-40B4-BE49-F238E27FC236}">
                  <a16:creationId xmlns:a16="http://schemas.microsoft.com/office/drawing/2014/main" id="{787ACCBC-136A-4496-81B6-93B81D466D2B}"/>
                </a:ext>
              </a:extLst>
            </p:cNvPr>
            <p:cNvSpPr/>
            <p:nvPr/>
          </p:nvSpPr>
          <p:spPr>
            <a:xfrm rot="8716295">
              <a:off x="5474907" y="-18059"/>
              <a:ext cx="53295" cy="42130"/>
            </a:xfrm>
            <a:custGeom>
              <a:avLst/>
              <a:gdLst>
                <a:gd name="connsiteX0" fmla="*/ 51759 w 53295"/>
                <a:gd name="connsiteY0" fmla="*/ 42130 h 42130"/>
                <a:gd name="connsiteX1" fmla="*/ 0 w 53295"/>
                <a:gd name="connsiteY1" fmla="*/ 6252 h 42130"/>
                <a:gd name="connsiteX2" fmla="*/ 14807 w 53295"/>
                <a:gd name="connsiteY2" fmla="*/ 0 h 42130"/>
                <a:gd name="connsiteX3" fmla="*/ 41975 w 53295"/>
                <a:gd name="connsiteY3" fmla="*/ 11471 h 42130"/>
                <a:gd name="connsiteX4" fmla="*/ 53295 w 53295"/>
                <a:gd name="connsiteY4" fmla="*/ 38412 h 4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95" h="42130">
                  <a:moveTo>
                    <a:pt x="51759" y="42130"/>
                  </a:moveTo>
                  <a:lnTo>
                    <a:pt x="0" y="6252"/>
                  </a:lnTo>
                  <a:lnTo>
                    <a:pt x="14807" y="0"/>
                  </a:lnTo>
                  <a:cubicBezTo>
                    <a:pt x="25071" y="0"/>
                    <a:pt x="34731" y="4226"/>
                    <a:pt x="41975" y="11471"/>
                  </a:cubicBezTo>
                  <a:cubicBezTo>
                    <a:pt x="49522" y="18716"/>
                    <a:pt x="53295" y="28526"/>
                    <a:pt x="53295" y="38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0" name="Forme libre : forme 2559">
              <a:extLst>
                <a:ext uri="{FF2B5EF4-FFF2-40B4-BE49-F238E27FC236}">
                  <a16:creationId xmlns:a16="http://schemas.microsoft.com/office/drawing/2014/main" id="{237D6F67-B176-4659-9C51-9A7BD34F0CA8}"/>
                </a:ext>
              </a:extLst>
            </p:cNvPr>
            <p:cNvSpPr/>
            <p:nvPr/>
          </p:nvSpPr>
          <p:spPr>
            <a:xfrm rot="7484129">
              <a:off x="5814794" y="28715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1" name="Forme libre : forme 2560">
              <a:extLst>
                <a:ext uri="{FF2B5EF4-FFF2-40B4-BE49-F238E27FC236}">
                  <a16:creationId xmlns:a16="http://schemas.microsoft.com/office/drawing/2014/main" id="{0A9A3C01-292B-4D95-942D-9306CC87D815}"/>
                </a:ext>
              </a:extLst>
            </p:cNvPr>
            <p:cNvSpPr/>
            <p:nvPr/>
          </p:nvSpPr>
          <p:spPr>
            <a:xfrm rot="13089394">
              <a:off x="5911866" y="269714"/>
              <a:ext cx="237929" cy="294867"/>
            </a:xfrm>
            <a:custGeom>
              <a:avLst/>
              <a:gdLst>
                <a:gd name="connsiteX0" fmla="*/ 39306 w 237929"/>
                <a:gd name="connsiteY0" fmla="*/ 79955 h 294867"/>
                <a:gd name="connsiteX1" fmla="*/ 0 w 237929"/>
                <a:gd name="connsiteY1" fmla="*/ 20095 h 294867"/>
                <a:gd name="connsiteX2" fmla="*/ 38733 w 237929"/>
                <a:gd name="connsiteY2" fmla="*/ 0 h 294867"/>
                <a:gd name="connsiteX3" fmla="*/ 237929 w 237929"/>
                <a:gd name="connsiteY3" fmla="*/ 258238 h 294867"/>
                <a:gd name="connsiteX4" fmla="*/ 191415 w 237929"/>
                <a:gd name="connsiteY4" fmla="*/ 290069 h 294867"/>
                <a:gd name="connsiteX5" fmla="*/ 180425 w 237929"/>
                <a:gd name="connsiteY5" fmla="*/ 294867 h 294867"/>
                <a:gd name="connsiteX6" fmla="*/ 166448 w 237929"/>
                <a:gd name="connsiteY6" fmla="*/ 273582 h 294867"/>
                <a:gd name="connsiteX7" fmla="*/ 168955 w 237929"/>
                <a:gd name="connsiteY7" fmla="*/ 273136 h 294867"/>
                <a:gd name="connsiteX8" fmla="*/ 236826 w 237929"/>
                <a:gd name="connsiteY8" fmla="*/ 245547 h 294867"/>
                <a:gd name="connsiteX9" fmla="*/ 237929 w 237929"/>
                <a:gd name="connsiteY9" fmla="*/ 252720 h 29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929" h="294867">
                  <a:moveTo>
                    <a:pt x="39306" y="79955"/>
                  </a:moveTo>
                  <a:lnTo>
                    <a:pt x="0" y="20095"/>
                  </a:lnTo>
                  <a:lnTo>
                    <a:pt x="38733" y="0"/>
                  </a:lnTo>
                  <a:close/>
                  <a:moveTo>
                    <a:pt x="237929" y="258238"/>
                  </a:moveTo>
                  <a:cubicBezTo>
                    <a:pt x="223307" y="270791"/>
                    <a:pt x="207546" y="281309"/>
                    <a:pt x="191415" y="290069"/>
                  </a:cubicBezTo>
                  <a:lnTo>
                    <a:pt x="180425" y="294867"/>
                  </a:lnTo>
                  <a:lnTo>
                    <a:pt x="166448" y="273582"/>
                  </a:lnTo>
                  <a:lnTo>
                    <a:pt x="168955" y="273136"/>
                  </a:lnTo>
                  <a:cubicBezTo>
                    <a:pt x="192130" y="265963"/>
                    <a:pt x="214754" y="256582"/>
                    <a:pt x="236826" y="245547"/>
                  </a:cubicBezTo>
                  <a:cubicBezTo>
                    <a:pt x="237377" y="247754"/>
                    <a:pt x="237929" y="250513"/>
                    <a:pt x="237929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2" name="Forme libre : forme 2561">
              <a:extLst>
                <a:ext uri="{FF2B5EF4-FFF2-40B4-BE49-F238E27FC236}">
                  <a16:creationId xmlns:a16="http://schemas.microsoft.com/office/drawing/2014/main" id="{2A17DA33-A0C3-41F9-AE84-BDC6C53CFE7E}"/>
                </a:ext>
              </a:extLst>
            </p:cNvPr>
            <p:cNvSpPr/>
            <p:nvPr/>
          </p:nvSpPr>
          <p:spPr>
            <a:xfrm rot="8716295">
              <a:off x="6048768" y="-12983"/>
              <a:ext cx="59727" cy="80698"/>
            </a:xfrm>
            <a:custGeom>
              <a:avLst/>
              <a:gdLst>
                <a:gd name="connsiteX0" fmla="*/ 0 w 59727"/>
                <a:gd name="connsiteY0" fmla="*/ 52945 h 80698"/>
                <a:gd name="connsiteX1" fmla="*/ 43791 w 59727"/>
                <a:gd name="connsiteY1" fmla="*/ 0 h 80698"/>
                <a:gd name="connsiteX2" fmla="*/ 59727 w 59727"/>
                <a:gd name="connsiteY2" fmla="*/ 37928 h 80698"/>
                <a:gd name="connsiteX3" fmla="*/ 42480 w 59727"/>
                <a:gd name="connsiteY3" fmla="*/ 79666 h 80698"/>
                <a:gd name="connsiteX4" fmla="*/ 40038 w 59727"/>
                <a:gd name="connsiteY4" fmla="*/ 80698 h 8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27" h="80698">
                  <a:moveTo>
                    <a:pt x="0" y="52945"/>
                  </a:moveTo>
                  <a:lnTo>
                    <a:pt x="43791" y="0"/>
                  </a:lnTo>
                  <a:lnTo>
                    <a:pt x="59727" y="37928"/>
                  </a:lnTo>
                  <a:cubicBezTo>
                    <a:pt x="59727" y="52991"/>
                    <a:pt x="53978" y="68168"/>
                    <a:pt x="42480" y="79666"/>
                  </a:cubicBezTo>
                  <a:lnTo>
                    <a:pt x="40038" y="80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3" name="Forme libre : forme 2562">
              <a:extLst>
                <a:ext uri="{FF2B5EF4-FFF2-40B4-BE49-F238E27FC236}">
                  <a16:creationId xmlns:a16="http://schemas.microsoft.com/office/drawing/2014/main" id="{2353FF35-000A-436A-A845-6D57020C764E}"/>
                </a:ext>
              </a:extLst>
            </p:cNvPr>
            <p:cNvSpPr/>
            <p:nvPr/>
          </p:nvSpPr>
          <p:spPr>
            <a:xfrm rot="8716295">
              <a:off x="5807042" y="-10009"/>
              <a:ext cx="57775" cy="54433"/>
            </a:xfrm>
            <a:custGeom>
              <a:avLst/>
              <a:gdLst>
                <a:gd name="connsiteX0" fmla="*/ 37946 w 57775"/>
                <a:gd name="connsiteY0" fmla="*/ 54433 h 54433"/>
                <a:gd name="connsiteX1" fmla="*/ 0 w 57775"/>
                <a:gd name="connsiteY1" fmla="*/ 28130 h 54433"/>
                <a:gd name="connsiteX2" fmla="*/ 8222 w 57775"/>
                <a:gd name="connsiteY2" fmla="*/ 8658 h 54433"/>
                <a:gd name="connsiteX3" fmla="*/ 28726 w 57775"/>
                <a:gd name="connsiteY3" fmla="*/ 0 h 54433"/>
                <a:gd name="connsiteX4" fmla="*/ 49232 w 57775"/>
                <a:gd name="connsiteY4" fmla="*/ 8658 h 54433"/>
                <a:gd name="connsiteX5" fmla="*/ 49232 w 57775"/>
                <a:gd name="connsiteY5" fmla="*/ 49668 h 5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75" h="54433">
                  <a:moveTo>
                    <a:pt x="37946" y="54433"/>
                  </a:moveTo>
                  <a:lnTo>
                    <a:pt x="0" y="28130"/>
                  </a:lnTo>
                  <a:lnTo>
                    <a:pt x="8222" y="8658"/>
                  </a:lnTo>
                  <a:cubicBezTo>
                    <a:pt x="13690" y="3190"/>
                    <a:pt x="20981" y="0"/>
                    <a:pt x="28726" y="0"/>
                  </a:cubicBezTo>
                  <a:cubicBezTo>
                    <a:pt x="36473" y="0"/>
                    <a:pt x="43764" y="3190"/>
                    <a:pt x="49232" y="8658"/>
                  </a:cubicBezTo>
                  <a:cubicBezTo>
                    <a:pt x="60624" y="19594"/>
                    <a:pt x="60623" y="38276"/>
                    <a:pt x="49232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4" name="Forme libre : forme 2563">
              <a:extLst>
                <a:ext uri="{FF2B5EF4-FFF2-40B4-BE49-F238E27FC236}">
                  <a16:creationId xmlns:a16="http://schemas.microsoft.com/office/drawing/2014/main" id="{D553155B-6380-4B51-8419-ECFF292B83F9}"/>
                </a:ext>
              </a:extLst>
            </p:cNvPr>
            <p:cNvSpPr/>
            <p:nvPr/>
          </p:nvSpPr>
          <p:spPr>
            <a:xfrm rot="8716295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5" name="Forme libre : forme 2564">
              <a:extLst>
                <a:ext uri="{FF2B5EF4-FFF2-40B4-BE49-F238E27FC236}">
                  <a16:creationId xmlns:a16="http://schemas.microsoft.com/office/drawing/2014/main" id="{67BA1FC2-F36C-4A5C-929D-EFEA62216900}"/>
                </a:ext>
              </a:extLst>
            </p:cNvPr>
            <p:cNvSpPr/>
            <p:nvPr/>
          </p:nvSpPr>
          <p:spPr>
            <a:xfrm rot="8716295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6" name="Forme libre : forme 2565">
              <a:extLst>
                <a:ext uri="{FF2B5EF4-FFF2-40B4-BE49-F238E27FC236}">
                  <a16:creationId xmlns:a16="http://schemas.microsoft.com/office/drawing/2014/main" id="{511D384B-98C0-4C29-A1F9-D1BCF7610AEC}"/>
                </a:ext>
              </a:extLst>
            </p:cNvPr>
            <p:cNvSpPr/>
            <p:nvPr/>
          </p:nvSpPr>
          <p:spPr>
            <a:xfrm rot="8716295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7" name="Forme libre : forme 2566">
              <a:extLst>
                <a:ext uri="{FF2B5EF4-FFF2-40B4-BE49-F238E27FC236}">
                  <a16:creationId xmlns:a16="http://schemas.microsoft.com/office/drawing/2014/main" id="{B52ED1B2-C905-44CA-8DB7-D96A1D529045}"/>
                </a:ext>
              </a:extLst>
            </p:cNvPr>
            <p:cNvSpPr/>
            <p:nvPr/>
          </p:nvSpPr>
          <p:spPr>
            <a:xfrm rot="8716295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8" name="Forme libre : forme 2567">
              <a:extLst>
                <a:ext uri="{FF2B5EF4-FFF2-40B4-BE49-F238E27FC236}">
                  <a16:creationId xmlns:a16="http://schemas.microsoft.com/office/drawing/2014/main" id="{A5A1E363-60C9-4C33-A0CE-7C8397DEAC0C}"/>
                </a:ext>
              </a:extLst>
            </p:cNvPr>
            <p:cNvSpPr/>
            <p:nvPr/>
          </p:nvSpPr>
          <p:spPr>
            <a:xfrm rot="8716295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9" name="Forme libre : forme 2568">
              <a:extLst>
                <a:ext uri="{FF2B5EF4-FFF2-40B4-BE49-F238E27FC236}">
                  <a16:creationId xmlns:a16="http://schemas.microsoft.com/office/drawing/2014/main" id="{8C120843-D6BE-458A-B9F4-0279F834C3ED}"/>
                </a:ext>
              </a:extLst>
            </p:cNvPr>
            <p:cNvSpPr/>
            <p:nvPr/>
          </p:nvSpPr>
          <p:spPr>
            <a:xfrm rot="8716295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0" name="Forme libre : forme 2569">
              <a:extLst>
                <a:ext uri="{FF2B5EF4-FFF2-40B4-BE49-F238E27FC236}">
                  <a16:creationId xmlns:a16="http://schemas.microsoft.com/office/drawing/2014/main" id="{8BAB5B23-705E-4A16-8C44-8327B4FD6CCC}"/>
                </a:ext>
              </a:extLst>
            </p:cNvPr>
            <p:cNvSpPr/>
            <p:nvPr/>
          </p:nvSpPr>
          <p:spPr>
            <a:xfrm rot="8716295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1" name="Forme libre : forme 2570">
              <a:extLst>
                <a:ext uri="{FF2B5EF4-FFF2-40B4-BE49-F238E27FC236}">
                  <a16:creationId xmlns:a16="http://schemas.microsoft.com/office/drawing/2014/main" id="{D9337EE8-67E6-49B9-9D08-B8E3597E2BD9}"/>
                </a:ext>
              </a:extLst>
            </p:cNvPr>
            <p:cNvSpPr/>
            <p:nvPr/>
          </p:nvSpPr>
          <p:spPr>
            <a:xfrm rot="8716295">
              <a:off x="501240" y="279487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2" name="Forme libre : forme 2571">
              <a:extLst>
                <a:ext uri="{FF2B5EF4-FFF2-40B4-BE49-F238E27FC236}">
                  <a16:creationId xmlns:a16="http://schemas.microsoft.com/office/drawing/2014/main" id="{383A3F11-DF41-44C2-9C23-687BDA5000E4}"/>
                </a:ext>
              </a:extLst>
            </p:cNvPr>
            <p:cNvSpPr/>
            <p:nvPr/>
          </p:nvSpPr>
          <p:spPr>
            <a:xfrm rot="8716295">
              <a:off x="590632" y="282411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3" name="Forme libre : forme 2572">
              <a:extLst>
                <a:ext uri="{FF2B5EF4-FFF2-40B4-BE49-F238E27FC236}">
                  <a16:creationId xmlns:a16="http://schemas.microsoft.com/office/drawing/2014/main" id="{55344225-1E1A-4BD5-AF05-BEDD630E150A}"/>
                </a:ext>
              </a:extLst>
            </p:cNvPr>
            <p:cNvSpPr/>
            <p:nvPr/>
          </p:nvSpPr>
          <p:spPr>
            <a:xfrm rot="8716295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4" name="Forme libre : forme 2573">
              <a:extLst>
                <a:ext uri="{FF2B5EF4-FFF2-40B4-BE49-F238E27FC236}">
                  <a16:creationId xmlns:a16="http://schemas.microsoft.com/office/drawing/2014/main" id="{85976604-818D-4F72-A8AF-F6A0827261B7}"/>
                </a:ext>
              </a:extLst>
            </p:cNvPr>
            <p:cNvSpPr/>
            <p:nvPr/>
          </p:nvSpPr>
          <p:spPr>
            <a:xfrm rot="8716295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5" name="Forme libre : forme 2574">
              <a:extLst>
                <a:ext uri="{FF2B5EF4-FFF2-40B4-BE49-F238E27FC236}">
                  <a16:creationId xmlns:a16="http://schemas.microsoft.com/office/drawing/2014/main" id="{A24AD263-F244-4E1D-862B-19F7259C99AB}"/>
                </a:ext>
              </a:extLst>
            </p:cNvPr>
            <p:cNvSpPr/>
            <p:nvPr/>
          </p:nvSpPr>
          <p:spPr>
            <a:xfrm rot="8716295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6" name="Forme libre : forme 2575">
              <a:extLst>
                <a:ext uri="{FF2B5EF4-FFF2-40B4-BE49-F238E27FC236}">
                  <a16:creationId xmlns:a16="http://schemas.microsoft.com/office/drawing/2014/main" id="{9C7315BF-5178-441E-B131-40E9768C1474}"/>
                </a:ext>
              </a:extLst>
            </p:cNvPr>
            <p:cNvSpPr/>
            <p:nvPr/>
          </p:nvSpPr>
          <p:spPr>
            <a:xfrm rot="8716295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7" name="Forme libre : forme 2576">
              <a:extLst>
                <a:ext uri="{FF2B5EF4-FFF2-40B4-BE49-F238E27FC236}">
                  <a16:creationId xmlns:a16="http://schemas.microsoft.com/office/drawing/2014/main" id="{349DA2D3-448B-490C-8DB7-4751B7D9038F}"/>
                </a:ext>
              </a:extLst>
            </p:cNvPr>
            <p:cNvSpPr/>
            <p:nvPr/>
          </p:nvSpPr>
          <p:spPr>
            <a:xfrm rot="7484129">
              <a:off x="584115" y="311572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8" name="Forme libre : forme 2577">
              <a:extLst>
                <a:ext uri="{FF2B5EF4-FFF2-40B4-BE49-F238E27FC236}">
                  <a16:creationId xmlns:a16="http://schemas.microsoft.com/office/drawing/2014/main" id="{9AA64EB5-5BC8-403B-AB82-04D81C133255}"/>
                </a:ext>
              </a:extLst>
            </p:cNvPr>
            <p:cNvSpPr/>
            <p:nvPr/>
          </p:nvSpPr>
          <p:spPr>
            <a:xfrm rot="13089394">
              <a:off x="688935" y="3082257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9" name="Forme libre : forme 2578">
              <a:extLst>
                <a:ext uri="{FF2B5EF4-FFF2-40B4-BE49-F238E27FC236}">
                  <a16:creationId xmlns:a16="http://schemas.microsoft.com/office/drawing/2014/main" id="{110BE40B-E2DA-4AFB-B27B-B3411BDC52CC}"/>
                </a:ext>
              </a:extLst>
            </p:cNvPr>
            <p:cNvSpPr/>
            <p:nvPr/>
          </p:nvSpPr>
          <p:spPr>
            <a:xfrm rot="8716295">
              <a:off x="874520" y="2890576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0" name="Forme libre : forme 2579">
              <a:extLst>
                <a:ext uri="{FF2B5EF4-FFF2-40B4-BE49-F238E27FC236}">
                  <a16:creationId xmlns:a16="http://schemas.microsoft.com/office/drawing/2014/main" id="{F835BCFD-B829-4BDD-8C2F-E93572759B49}"/>
                </a:ext>
              </a:extLst>
            </p:cNvPr>
            <p:cNvSpPr/>
            <p:nvPr/>
          </p:nvSpPr>
          <p:spPr>
            <a:xfrm rot="8716295">
              <a:off x="822715" y="278698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1" name="Forme libre : forme 2580">
              <a:extLst>
                <a:ext uri="{FF2B5EF4-FFF2-40B4-BE49-F238E27FC236}">
                  <a16:creationId xmlns:a16="http://schemas.microsoft.com/office/drawing/2014/main" id="{4C10496A-AC84-46A0-B11B-FC58DD24DFB9}"/>
                </a:ext>
              </a:extLst>
            </p:cNvPr>
            <p:cNvSpPr/>
            <p:nvPr/>
          </p:nvSpPr>
          <p:spPr>
            <a:xfrm rot="8716295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2" name="Forme libre : forme 2581">
              <a:extLst>
                <a:ext uri="{FF2B5EF4-FFF2-40B4-BE49-F238E27FC236}">
                  <a16:creationId xmlns:a16="http://schemas.microsoft.com/office/drawing/2014/main" id="{4AA264E2-3912-4F32-A3B9-9EF25D1D901D}"/>
                </a:ext>
              </a:extLst>
            </p:cNvPr>
            <p:cNvSpPr/>
            <p:nvPr/>
          </p:nvSpPr>
          <p:spPr>
            <a:xfrm rot="8716295">
              <a:off x="756921" y="265796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3" name="Forme libre : forme 2582">
              <a:extLst>
                <a:ext uri="{FF2B5EF4-FFF2-40B4-BE49-F238E27FC236}">
                  <a16:creationId xmlns:a16="http://schemas.microsoft.com/office/drawing/2014/main" id="{AA017B42-43C6-488B-8364-7F6BD3840C9C}"/>
                </a:ext>
              </a:extLst>
            </p:cNvPr>
            <p:cNvSpPr/>
            <p:nvPr/>
          </p:nvSpPr>
          <p:spPr>
            <a:xfrm rot="8716295">
              <a:off x="435308" y="370472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4" name="Forme libre : forme 2583">
              <a:extLst>
                <a:ext uri="{FF2B5EF4-FFF2-40B4-BE49-F238E27FC236}">
                  <a16:creationId xmlns:a16="http://schemas.microsoft.com/office/drawing/2014/main" id="{9757EFE7-39F8-43EA-9F4B-67F36396014B}"/>
                </a:ext>
              </a:extLst>
            </p:cNvPr>
            <p:cNvSpPr/>
            <p:nvPr/>
          </p:nvSpPr>
          <p:spPr>
            <a:xfrm rot="8716295">
              <a:off x="524700" y="373396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5" name="Forme libre : forme 2584">
              <a:extLst>
                <a:ext uri="{FF2B5EF4-FFF2-40B4-BE49-F238E27FC236}">
                  <a16:creationId xmlns:a16="http://schemas.microsoft.com/office/drawing/2014/main" id="{C8B0FFE9-5876-4A75-9F9D-7572BD2EA600}"/>
                </a:ext>
              </a:extLst>
            </p:cNvPr>
            <p:cNvSpPr/>
            <p:nvPr/>
          </p:nvSpPr>
          <p:spPr>
            <a:xfrm rot="8716295">
              <a:off x="479850" y="3647689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6" name="Forme libre : forme 2585">
              <a:extLst>
                <a:ext uri="{FF2B5EF4-FFF2-40B4-BE49-F238E27FC236}">
                  <a16:creationId xmlns:a16="http://schemas.microsoft.com/office/drawing/2014/main" id="{12E703CA-24C4-41EF-85F5-B38E93728456}"/>
                </a:ext>
              </a:extLst>
            </p:cNvPr>
            <p:cNvSpPr/>
            <p:nvPr/>
          </p:nvSpPr>
          <p:spPr>
            <a:xfrm rot="8716295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7" name="Forme libre : forme 2586">
              <a:extLst>
                <a:ext uri="{FF2B5EF4-FFF2-40B4-BE49-F238E27FC236}">
                  <a16:creationId xmlns:a16="http://schemas.microsoft.com/office/drawing/2014/main" id="{02E77907-D7EE-4230-A30B-47434E4968C2}"/>
                </a:ext>
              </a:extLst>
            </p:cNvPr>
            <p:cNvSpPr/>
            <p:nvPr/>
          </p:nvSpPr>
          <p:spPr>
            <a:xfrm rot="8716295">
              <a:off x="198171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8" name="Forme libre : forme 2587">
              <a:extLst>
                <a:ext uri="{FF2B5EF4-FFF2-40B4-BE49-F238E27FC236}">
                  <a16:creationId xmlns:a16="http://schemas.microsoft.com/office/drawing/2014/main" id="{AB97544A-09D9-4A69-BC58-374B026F7202}"/>
                </a:ext>
              </a:extLst>
            </p:cNvPr>
            <p:cNvSpPr/>
            <p:nvPr/>
          </p:nvSpPr>
          <p:spPr>
            <a:xfrm rot="8716295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9" name="Forme libre : forme 2588">
              <a:extLst>
                <a:ext uri="{FF2B5EF4-FFF2-40B4-BE49-F238E27FC236}">
                  <a16:creationId xmlns:a16="http://schemas.microsoft.com/office/drawing/2014/main" id="{34C5510E-41C9-47D0-BA02-373BE24443F0}"/>
                </a:ext>
              </a:extLst>
            </p:cNvPr>
            <p:cNvSpPr/>
            <p:nvPr/>
          </p:nvSpPr>
          <p:spPr>
            <a:xfrm rot="8716295">
              <a:off x="413252" y="3834223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0" name="Forme libre : forme 2589">
              <a:extLst>
                <a:ext uri="{FF2B5EF4-FFF2-40B4-BE49-F238E27FC236}">
                  <a16:creationId xmlns:a16="http://schemas.microsoft.com/office/drawing/2014/main" id="{DC985ECF-E700-420E-BE15-8A41B5493ADF}"/>
                </a:ext>
              </a:extLst>
            </p:cNvPr>
            <p:cNvSpPr/>
            <p:nvPr/>
          </p:nvSpPr>
          <p:spPr>
            <a:xfrm rot="8716295">
              <a:off x="724407" y="345457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1" name="Forme libre : forme 2590">
              <a:extLst>
                <a:ext uri="{FF2B5EF4-FFF2-40B4-BE49-F238E27FC236}">
                  <a16:creationId xmlns:a16="http://schemas.microsoft.com/office/drawing/2014/main" id="{1E0CC155-5EA9-483B-9C01-9A8547393CE9}"/>
                </a:ext>
              </a:extLst>
            </p:cNvPr>
            <p:cNvSpPr/>
            <p:nvPr/>
          </p:nvSpPr>
          <p:spPr>
            <a:xfrm rot="8716295">
              <a:off x="813799" y="348381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2" name="Forme libre : forme 2591">
              <a:extLst>
                <a:ext uri="{FF2B5EF4-FFF2-40B4-BE49-F238E27FC236}">
                  <a16:creationId xmlns:a16="http://schemas.microsoft.com/office/drawing/2014/main" id="{C928522C-0918-4B4D-98AC-FEB2728E3112}"/>
                </a:ext>
              </a:extLst>
            </p:cNvPr>
            <p:cNvSpPr/>
            <p:nvPr/>
          </p:nvSpPr>
          <p:spPr>
            <a:xfrm rot="8716295">
              <a:off x="612173" y="35431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3" name="Forme libre : forme 2592">
              <a:extLst>
                <a:ext uri="{FF2B5EF4-FFF2-40B4-BE49-F238E27FC236}">
                  <a16:creationId xmlns:a16="http://schemas.microsoft.com/office/drawing/2014/main" id="{DC803AC2-4D03-45B3-B9A0-52BF6118175A}"/>
                </a:ext>
              </a:extLst>
            </p:cNvPr>
            <p:cNvSpPr/>
            <p:nvPr/>
          </p:nvSpPr>
          <p:spPr>
            <a:xfrm rot="8716295">
              <a:off x="487271" y="333444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4" name="Forme libre : forme 2593">
              <a:extLst>
                <a:ext uri="{FF2B5EF4-FFF2-40B4-BE49-F238E27FC236}">
                  <a16:creationId xmlns:a16="http://schemas.microsoft.com/office/drawing/2014/main" id="{A6BB2734-0B6A-4FD6-B566-A73E3DB68FC9}"/>
                </a:ext>
              </a:extLst>
            </p:cNvPr>
            <p:cNvSpPr/>
            <p:nvPr/>
          </p:nvSpPr>
          <p:spPr>
            <a:xfrm rot="8716295">
              <a:off x="702351" y="3584071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5" name="Forme libre : forme 2594">
              <a:extLst>
                <a:ext uri="{FF2B5EF4-FFF2-40B4-BE49-F238E27FC236}">
                  <a16:creationId xmlns:a16="http://schemas.microsoft.com/office/drawing/2014/main" id="{D74825A4-174B-4E11-B9F6-139E451B842F}"/>
                </a:ext>
              </a:extLst>
            </p:cNvPr>
            <p:cNvSpPr/>
            <p:nvPr/>
          </p:nvSpPr>
          <p:spPr>
            <a:xfrm rot="8716295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6" name="Forme libre : forme 2595">
              <a:extLst>
                <a:ext uri="{FF2B5EF4-FFF2-40B4-BE49-F238E27FC236}">
                  <a16:creationId xmlns:a16="http://schemas.microsoft.com/office/drawing/2014/main" id="{B39A9789-18FB-4A83-8AB0-8EE94A39D245}"/>
                </a:ext>
              </a:extLst>
            </p:cNvPr>
            <p:cNvSpPr/>
            <p:nvPr/>
          </p:nvSpPr>
          <p:spPr>
            <a:xfrm rot="7484129">
              <a:off x="807282" y="377542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7" name="Forme libre : forme 2596">
              <a:extLst>
                <a:ext uri="{FF2B5EF4-FFF2-40B4-BE49-F238E27FC236}">
                  <a16:creationId xmlns:a16="http://schemas.microsoft.com/office/drawing/2014/main" id="{AA0538E3-ADD4-4948-A138-F37F8A9A2A82}"/>
                </a:ext>
              </a:extLst>
            </p:cNvPr>
            <p:cNvSpPr/>
            <p:nvPr/>
          </p:nvSpPr>
          <p:spPr>
            <a:xfrm rot="13089394">
              <a:off x="912102" y="374195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8" name="Forme libre : forme 2597">
              <a:extLst>
                <a:ext uri="{FF2B5EF4-FFF2-40B4-BE49-F238E27FC236}">
                  <a16:creationId xmlns:a16="http://schemas.microsoft.com/office/drawing/2014/main" id="{CF8DE766-ABD4-4BFE-A9EE-39A1E5F1ADDE}"/>
                </a:ext>
              </a:extLst>
            </p:cNvPr>
            <p:cNvSpPr/>
            <p:nvPr/>
          </p:nvSpPr>
          <p:spPr>
            <a:xfrm rot="8716295">
              <a:off x="1097687" y="355027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9" name="Forme libre : forme 2598">
              <a:extLst>
                <a:ext uri="{FF2B5EF4-FFF2-40B4-BE49-F238E27FC236}">
                  <a16:creationId xmlns:a16="http://schemas.microsoft.com/office/drawing/2014/main" id="{BB03C112-DBC5-4C26-B8A2-9B16ED5B8438}"/>
                </a:ext>
              </a:extLst>
            </p:cNvPr>
            <p:cNvSpPr/>
            <p:nvPr/>
          </p:nvSpPr>
          <p:spPr>
            <a:xfrm rot="8716295">
              <a:off x="1045882" y="344668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0" name="Forme libre : forme 2599">
              <a:extLst>
                <a:ext uri="{FF2B5EF4-FFF2-40B4-BE49-F238E27FC236}">
                  <a16:creationId xmlns:a16="http://schemas.microsoft.com/office/drawing/2014/main" id="{8A6E9B1C-F5E3-4869-9D37-53881A1E0D30}"/>
                </a:ext>
              </a:extLst>
            </p:cNvPr>
            <p:cNvSpPr/>
            <p:nvPr/>
          </p:nvSpPr>
          <p:spPr>
            <a:xfrm rot="8716295">
              <a:off x="802636" y="347690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1" name="Forme libre : forme 2600">
              <a:extLst>
                <a:ext uri="{FF2B5EF4-FFF2-40B4-BE49-F238E27FC236}">
                  <a16:creationId xmlns:a16="http://schemas.microsoft.com/office/drawing/2014/main" id="{9334980A-BAFA-4A40-881F-47BA45E71C45}"/>
                </a:ext>
              </a:extLst>
            </p:cNvPr>
            <p:cNvSpPr/>
            <p:nvPr/>
          </p:nvSpPr>
          <p:spPr>
            <a:xfrm rot="8716295">
              <a:off x="980088" y="331766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2" name="Forme libre : forme 2601">
              <a:extLst>
                <a:ext uri="{FF2B5EF4-FFF2-40B4-BE49-F238E27FC236}">
                  <a16:creationId xmlns:a16="http://schemas.microsoft.com/office/drawing/2014/main" id="{CB8DEDF2-3B2E-45C9-B615-DEF954E19F5C}"/>
                </a:ext>
              </a:extLst>
            </p:cNvPr>
            <p:cNvSpPr/>
            <p:nvPr/>
          </p:nvSpPr>
          <p:spPr>
            <a:xfrm rot="8716295">
              <a:off x="653978" y="436312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3" name="Forme libre : forme 2602">
              <a:extLst>
                <a:ext uri="{FF2B5EF4-FFF2-40B4-BE49-F238E27FC236}">
                  <a16:creationId xmlns:a16="http://schemas.microsoft.com/office/drawing/2014/main" id="{A0F4E462-72BE-4E95-8052-DC09F97FD920}"/>
                </a:ext>
              </a:extLst>
            </p:cNvPr>
            <p:cNvSpPr/>
            <p:nvPr/>
          </p:nvSpPr>
          <p:spPr>
            <a:xfrm rot="8716295">
              <a:off x="743370" y="439236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4" name="Forme libre : forme 2603">
              <a:extLst>
                <a:ext uri="{FF2B5EF4-FFF2-40B4-BE49-F238E27FC236}">
                  <a16:creationId xmlns:a16="http://schemas.microsoft.com/office/drawing/2014/main" id="{B5E4A9EC-F9DB-4374-B71B-DBB47B736D39}"/>
                </a:ext>
              </a:extLst>
            </p:cNvPr>
            <p:cNvSpPr/>
            <p:nvPr/>
          </p:nvSpPr>
          <p:spPr>
            <a:xfrm rot="8716295">
              <a:off x="698520" y="430608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5" name="Forme libre : forme 2604">
              <a:extLst>
                <a:ext uri="{FF2B5EF4-FFF2-40B4-BE49-F238E27FC236}">
                  <a16:creationId xmlns:a16="http://schemas.microsoft.com/office/drawing/2014/main" id="{9327144A-57D0-46D2-94EE-E0EDBB5CBE6B}"/>
                </a:ext>
              </a:extLst>
            </p:cNvPr>
            <p:cNvSpPr/>
            <p:nvPr/>
          </p:nvSpPr>
          <p:spPr>
            <a:xfrm rot="8716295">
              <a:off x="541744" y="44516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6" name="Forme libre : forme 2605">
              <a:extLst>
                <a:ext uri="{FF2B5EF4-FFF2-40B4-BE49-F238E27FC236}">
                  <a16:creationId xmlns:a16="http://schemas.microsoft.com/office/drawing/2014/main" id="{CF6C36D8-54CF-4C2D-805A-C0939EA3F7FF}"/>
                </a:ext>
              </a:extLst>
            </p:cNvPr>
            <p:cNvSpPr/>
            <p:nvPr/>
          </p:nvSpPr>
          <p:spPr>
            <a:xfrm rot="8716295">
              <a:off x="416841" y="424299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7" name="Forme libre : forme 2606">
              <a:extLst>
                <a:ext uri="{FF2B5EF4-FFF2-40B4-BE49-F238E27FC236}">
                  <a16:creationId xmlns:a16="http://schemas.microsoft.com/office/drawing/2014/main" id="{C0525EEA-9ECF-45A3-94B2-985EBCFF2BE0}"/>
                </a:ext>
              </a:extLst>
            </p:cNvPr>
            <p:cNvSpPr/>
            <p:nvPr/>
          </p:nvSpPr>
          <p:spPr>
            <a:xfrm rot="8716295">
              <a:off x="404789" y="410421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8" name="Forme libre : forme 2607">
              <a:extLst>
                <a:ext uri="{FF2B5EF4-FFF2-40B4-BE49-F238E27FC236}">
                  <a16:creationId xmlns:a16="http://schemas.microsoft.com/office/drawing/2014/main" id="{A3C12029-0ED3-40B9-BF57-1173D18F4F7E}"/>
                </a:ext>
              </a:extLst>
            </p:cNvPr>
            <p:cNvSpPr/>
            <p:nvPr/>
          </p:nvSpPr>
          <p:spPr>
            <a:xfrm rot="8716295">
              <a:off x="631922" y="449261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9" name="Forme libre : forme 2608">
              <a:extLst>
                <a:ext uri="{FF2B5EF4-FFF2-40B4-BE49-F238E27FC236}">
                  <a16:creationId xmlns:a16="http://schemas.microsoft.com/office/drawing/2014/main" id="{C60E6EB0-4431-4352-A520-775C9B1D20EB}"/>
                </a:ext>
              </a:extLst>
            </p:cNvPr>
            <p:cNvSpPr/>
            <p:nvPr/>
          </p:nvSpPr>
          <p:spPr>
            <a:xfrm rot="8716295">
              <a:off x="943077" y="411297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0" name="Forme libre : forme 2609">
              <a:extLst>
                <a:ext uri="{FF2B5EF4-FFF2-40B4-BE49-F238E27FC236}">
                  <a16:creationId xmlns:a16="http://schemas.microsoft.com/office/drawing/2014/main" id="{B066E095-E974-4F34-ACE3-A24B4391CB1F}"/>
                </a:ext>
              </a:extLst>
            </p:cNvPr>
            <p:cNvSpPr/>
            <p:nvPr/>
          </p:nvSpPr>
          <p:spPr>
            <a:xfrm rot="8716295">
              <a:off x="1032469" y="414221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1" name="Forme libre : forme 2610">
              <a:extLst>
                <a:ext uri="{FF2B5EF4-FFF2-40B4-BE49-F238E27FC236}">
                  <a16:creationId xmlns:a16="http://schemas.microsoft.com/office/drawing/2014/main" id="{CBDAA4A6-CE8D-49EC-958E-CCED7DECB58D}"/>
                </a:ext>
              </a:extLst>
            </p:cNvPr>
            <p:cNvSpPr/>
            <p:nvPr/>
          </p:nvSpPr>
          <p:spPr>
            <a:xfrm rot="8716295">
              <a:off x="830843" y="420151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2" name="Forme libre : forme 2611">
              <a:extLst>
                <a:ext uri="{FF2B5EF4-FFF2-40B4-BE49-F238E27FC236}">
                  <a16:creationId xmlns:a16="http://schemas.microsoft.com/office/drawing/2014/main" id="{288DAD6F-B380-40EA-8AAF-2306A1EC474F}"/>
                </a:ext>
              </a:extLst>
            </p:cNvPr>
            <p:cNvSpPr/>
            <p:nvPr/>
          </p:nvSpPr>
          <p:spPr>
            <a:xfrm rot="8716295">
              <a:off x="705941" y="399284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3" name="Forme libre : forme 2612">
              <a:extLst>
                <a:ext uri="{FF2B5EF4-FFF2-40B4-BE49-F238E27FC236}">
                  <a16:creationId xmlns:a16="http://schemas.microsoft.com/office/drawing/2014/main" id="{4A24F38C-B025-479B-BFB4-01CC9653C749}"/>
                </a:ext>
              </a:extLst>
            </p:cNvPr>
            <p:cNvSpPr/>
            <p:nvPr/>
          </p:nvSpPr>
          <p:spPr>
            <a:xfrm rot="8716295">
              <a:off x="921021" y="424246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4" name="Forme libre : forme 2613">
              <a:extLst>
                <a:ext uri="{FF2B5EF4-FFF2-40B4-BE49-F238E27FC236}">
                  <a16:creationId xmlns:a16="http://schemas.microsoft.com/office/drawing/2014/main" id="{1223FB49-E601-4769-85A8-CFA4FAB7D70B}"/>
                </a:ext>
              </a:extLst>
            </p:cNvPr>
            <p:cNvSpPr/>
            <p:nvPr/>
          </p:nvSpPr>
          <p:spPr>
            <a:xfrm rot="8716295">
              <a:off x="679570" y="409286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5" name="Forme libre : forme 2614">
              <a:extLst>
                <a:ext uri="{FF2B5EF4-FFF2-40B4-BE49-F238E27FC236}">
                  <a16:creationId xmlns:a16="http://schemas.microsoft.com/office/drawing/2014/main" id="{BA639576-6474-4C0A-8D54-5559B761F42F}"/>
                </a:ext>
              </a:extLst>
            </p:cNvPr>
            <p:cNvSpPr/>
            <p:nvPr/>
          </p:nvSpPr>
          <p:spPr>
            <a:xfrm rot="7484129">
              <a:off x="1025952" y="443381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6" name="Forme libre : forme 2615">
              <a:extLst>
                <a:ext uri="{FF2B5EF4-FFF2-40B4-BE49-F238E27FC236}">
                  <a16:creationId xmlns:a16="http://schemas.microsoft.com/office/drawing/2014/main" id="{D1BF3875-F476-48EB-80B5-AB6552F18672}"/>
                </a:ext>
              </a:extLst>
            </p:cNvPr>
            <p:cNvSpPr/>
            <p:nvPr/>
          </p:nvSpPr>
          <p:spPr>
            <a:xfrm rot="13089394">
              <a:off x="1130772" y="440035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7" name="Forme libre : forme 2616">
              <a:extLst>
                <a:ext uri="{FF2B5EF4-FFF2-40B4-BE49-F238E27FC236}">
                  <a16:creationId xmlns:a16="http://schemas.microsoft.com/office/drawing/2014/main" id="{365A6B56-59C5-4058-A50F-5C3B4137CD35}"/>
                </a:ext>
              </a:extLst>
            </p:cNvPr>
            <p:cNvSpPr/>
            <p:nvPr/>
          </p:nvSpPr>
          <p:spPr>
            <a:xfrm rot="8716295">
              <a:off x="1316357" y="420867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8" name="Forme libre : forme 2617">
              <a:extLst>
                <a:ext uri="{FF2B5EF4-FFF2-40B4-BE49-F238E27FC236}">
                  <a16:creationId xmlns:a16="http://schemas.microsoft.com/office/drawing/2014/main" id="{8C5BA123-C7D6-44D6-AA16-D21269FAA986}"/>
                </a:ext>
              </a:extLst>
            </p:cNvPr>
            <p:cNvSpPr/>
            <p:nvPr/>
          </p:nvSpPr>
          <p:spPr>
            <a:xfrm rot="8716295">
              <a:off x="1264552" y="410507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9" name="Forme libre : forme 2618">
              <a:extLst>
                <a:ext uri="{FF2B5EF4-FFF2-40B4-BE49-F238E27FC236}">
                  <a16:creationId xmlns:a16="http://schemas.microsoft.com/office/drawing/2014/main" id="{70BEA0E6-BA45-474E-9DCD-1EA76AE64104}"/>
                </a:ext>
              </a:extLst>
            </p:cNvPr>
            <p:cNvSpPr/>
            <p:nvPr/>
          </p:nvSpPr>
          <p:spPr>
            <a:xfrm rot="8716295">
              <a:off x="1021306" y="413529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0" name="Forme libre : forme 2619">
              <a:extLst>
                <a:ext uri="{FF2B5EF4-FFF2-40B4-BE49-F238E27FC236}">
                  <a16:creationId xmlns:a16="http://schemas.microsoft.com/office/drawing/2014/main" id="{C149CD7C-7D92-4AED-9D1C-37BD7242EF23}"/>
                </a:ext>
              </a:extLst>
            </p:cNvPr>
            <p:cNvSpPr/>
            <p:nvPr/>
          </p:nvSpPr>
          <p:spPr>
            <a:xfrm rot="8716295">
              <a:off x="1198758" y="397605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1" name="Forme libre : forme 2620">
              <a:extLst>
                <a:ext uri="{FF2B5EF4-FFF2-40B4-BE49-F238E27FC236}">
                  <a16:creationId xmlns:a16="http://schemas.microsoft.com/office/drawing/2014/main" id="{80F0E45F-313A-4E3C-BD45-F7FCACCBFE55}"/>
                </a:ext>
              </a:extLst>
            </p:cNvPr>
            <p:cNvSpPr/>
            <p:nvPr/>
          </p:nvSpPr>
          <p:spPr>
            <a:xfrm rot="8716295">
              <a:off x="849927" y="5056695"/>
              <a:ext cx="61059" cy="114384"/>
            </a:xfrm>
            <a:custGeom>
              <a:avLst/>
              <a:gdLst>
                <a:gd name="connsiteX0" fmla="*/ 0 w 61059"/>
                <a:gd name="connsiteY0" fmla="*/ 114384 h 114384"/>
                <a:gd name="connsiteX1" fmla="*/ 0 w 61059"/>
                <a:gd name="connsiteY1" fmla="*/ 0 h 114384"/>
                <a:gd name="connsiteX2" fmla="*/ 61059 w 61059"/>
                <a:gd name="connsiteY2" fmla="*/ 42324 h 114384"/>
                <a:gd name="connsiteX3" fmla="*/ 61059 w 61059"/>
                <a:gd name="connsiteY3" fmla="*/ 90234 h 11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59" h="114384">
                  <a:moveTo>
                    <a:pt x="0" y="114384"/>
                  </a:moveTo>
                  <a:lnTo>
                    <a:pt x="0" y="0"/>
                  </a:lnTo>
                  <a:lnTo>
                    <a:pt x="61059" y="42324"/>
                  </a:lnTo>
                  <a:lnTo>
                    <a:pt x="61059" y="902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2" name="Forme libre : forme 2621">
              <a:extLst>
                <a:ext uri="{FF2B5EF4-FFF2-40B4-BE49-F238E27FC236}">
                  <a16:creationId xmlns:a16="http://schemas.microsoft.com/office/drawing/2014/main" id="{7529EC4C-3BE3-428A-99A6-A49001A03C8A}"/>
                </a:ext>
              </a:extLst>
            </p:cNvPr>
            <p:cNvSpPr/>
            <p:nvPr/>
          </p:nvSpPr>
          <p:spPr>
            <a:xfrm rot="8716295">
              <a:off x="1072880" y="5030752"/>
              <a:ext cx="60148" cy="142578"/>
            </a:xfrm>
            <a:custGeom>
              <a:avLst/>
              <a:gdLst>
                <a:gd name="connsiteX0" fmla="*/ 0 w 60148"/>
                <a:gd name="connsiteY0" fmla="*/ 142578 h 142578"/>
                <a:gd name="connsiteX1" fmla="*/ 0 w 60148"/>
                <a:gd name="connsiteY1" fmla="*/ 0 h 142578"/>
                <a:gd name="connsiteX2" fmla="*/ 60148 w 60148"/>
                <a:gd name="connsiteY2" fmla="*/ 41693 h 142578"/>
                <a:gd name="connsiteX3" fmla="*/ 60148 w 60148"/>
                <a:gd name="connsiteY3" fmla="*/ 101569 h 14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8" h="142578">
                  <a:moveTo>
                    <a:pt x="0" y="142578"/>
                  </a:moveTo>
                  <a:lnTo>
                    <a:pt x="0" y="0"/>
                  </a:lnTo>
                  <a:lnTo>
                    <a:pt x="60148" y="41693"/>
                  </a:lnTo>
                  <a:lnTo>
                    <a:pt x="60148" y="1015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3" name="Forme libre : forme 2622">
              <a:extLst>
                <a:ext uri="{FF2B5EF4-FFF2-40B4-BE49-F238E27FC236}">
                  <a16:creationId xmlns:a16="http://schemas.microsoft.com/office/drawing/2014/main" id="{236BE908-FD47-4165-8DE7-ECD8DAF2AAAA}"/>
                </a:ext>
              </a:extLst>
            </p:cNvPr>
            <p:cNvSpPr/>
            <p:nvPr/>
          </p:nvSpPr>
          <p:spPr>
            <a:xfrm rot="8716295">
              <a:off x="921687" y="496578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4" name="Forme libre : forme 2623">
              <a:extLst>
                <a:ext uri="{FF2B5EF4-FFF2-40B4-BE49-F238E27FC236}">
                  <a16:creationId xmlns:a16="http://schemas.microsoft.com/office/drawing/2014/main" id="{9D0A88D9-251D-4CDC-8AD5-7088F4C7446F}"/>
                </a:ext>
              </a:extLst>
            </p:cNvPr>
            <p:cNvSpPr/>
            <p:nvPr/>
          </p:nvSpPr>
          <p:spPr>
            <a:xfrm rot="8716295">
              <a:off x="762271" y="5108547"/>
              <a:ext cx="53742" cy="49705"/>
            </a:xfrm>
            <a:custGeom>
              <a:avLst/>
              <a:gdLst>
                <a:gd name="connsiteX0" fmla="*/ 8658 w 53742"/>
                <a:gd name="connsiteY0" fmla="*/ 41503 h 49705"/>
                <a:gd name="connsiteX1" fmla="*/ 0 w 53742"/>
                <a:gd name="connsiteY1" fmla="*/ 20999 h 49705"/>
                <a:gd name="connsiteX2" fmla="*/ 0 w 53742"/>
                <a:gd name="connsiteY2" fmla="*/ 20542 h 49705"/>
                <a:gd name="connsiteX3" fmla="*/ 8658 w 53742"/>
                <a:gd name="connsiteY3" fmla="*/ 38 h 49705"/>
                <a:gd name="connsiteX4" fmla="*/ 8747 w 53742"/>
                <a:gd name="connsiteY4" fmla="*/ 0 h 49705"/>
                <a:gd name="connsiteX5" fmla="*/ 53742 w 53742"/>
                <a:gd name="connsiteY5" fmla="*/ 31189 h 49705"/>
                <a:gd name="connsiteX6" fmla="*/ 49668 w 53742"/>
                <a:gd name="connsiteY6" fmla="*/ 41048 h 49705"/>
                <a:gd name="connsiteX7" fmla="*/ 29162 w 53742"/>
                <a:gd name="connsiteY7" fmla="*/ 49705 h 49705"/>
                <a:gd name="connsiteX8" fmla="*/ 8658 w 53742"/>
                <a:gd name="connsiteY8" fmla="*/ 41503 h 4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42" h="49705">
                  <a:moveTo>
                    <a:pt x="8658" y="41503"/>
                  </a:moveTo>
                  <a:cubicBezTo>
                    <a:pt x="3190" y="36035"/>
                    <a:pt x="0" y="28744"/>
                    <a:pt x="0" y="20999"/>
                  </a:cubicBezTo>
                  <a:lnTo>
                    <a:pt x="0" y="20542"/>
                  </a:lnTo>
                  <a:cubicBezTo>
                    <a:pt x="0" y="12796"/>
                    <a:pt x="3190" y="5506"/>
                    <a:pt x="8658" y="38"/>
                  </a:cubicBezTo>
                  <a:lnTo>
                    <a:pt x="8747" y="0"/>
                  </a:lnTo>
                  <a:lnTo>
                    <a:pt x="53742" y="31189"/>
                  </a:lnTo>
                  <a:lnTo>
                    <a:pt x="49668" y="41048"/>
                  </a:lnTo>
                  <a:cubicBezTo>
                    <a:pt x="44200" y="46516"/>
                    <a:pt x="36909" y="49705"/>
                    <a:pt x="29162" y="49705"/>
                  </a:cubicBezTo>
                  <a:cubicBezTo>
                    <a:pt x="21416" y="49705"/>
                    <a:pt x="14126" y="46971"/>
                    <a:pt x="8658" y="415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5" name="Forme libre : forme 2624">
              <a:extLst>
                <a:ext uri="{FF2B5EF4-FFF2-40B4-BE49-F238E27FC236}">
                  <a16:creationId xmlns:a16="http://schemas.microsoft.com/office/drawing/2014/main" id="{24CE2296-47DA-4E73-B690-5BD981A20099}"/>
                </a:ext>
              </a:extLst>
            </p:cNvPr>
            <p:cNvSpPr/>
            <p:nvPr/>
          </p:nvSpPr>
          <p:spPr>
            <a:xfrm rot="8716295">
              <a:off x="635497" y="4902607"/>
              <a:ext cx="203847" cy="195874"/>
            </a:xfrm>
            <a:custGeom>
              <a:avLst/>
              <a:gdLst>
                <a:gd name="connsiteX0" fmla="*/ 90709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203847 w 203847"/>
                <a:gd name="connsiteY5" fmla="*/ 0 h 195874"/>
                <a:gd name="connsiteX6" fmla="*/ 203847 w 203847"/>
                <a:gd name="connsiteY6" fmla="*/ 55323 h 195874"/>
                <a:gd name="connsiteX7" fmla="*/ 139055 w 203847"/>
                <a:gd name="connsiteY7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95874">
                  <a:moveTo>
                    <a:pt x="90709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6" name="Forme libre : forme 2625">
              <a:extLst>
                <a:ext uri="{FF2B5EF4-FFF2-40B4-BE49-F238E27FC236}">
                  <a16:creationId xmlns:a16="http://schemas.microsoft.com/office/drawing/2014/main" id="{69ED9B1C-460E-49D7-9814-5E873DD38909}"/>
                </a:ext>
              </a:extLst>
            </p:cNvPr>
            <p:cNvSpPr/>
            <p:nvPr/>
          </p:nvSpPr>
          <p:spPr>
            <a:xfrm rot="8716295">
              <a:off x="627956" y="476391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7" name="Forme libre : forme 2626">
              <a:extLst>
                <a:ext uri="{FF2B5EF4-FFF2-40B4-BE49-F238E27FC236}">
                  <a16:creationId xmlns:a16="http://schemas.microsoft.com/office/drawing/2014/main" id="{79D260F9-94B8-41AD-A161-808B1C0A7D15}"/>
                </a:ext>
              </a:extLst>
            </p:cNvPr>
            <p:cNvSpPr/>
            <p:nvPr/>
          </p:nvSpPr>
          <p:spPr>
            <a:xfrm rot="8716295">
              <a:off x="1166244" y="477267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8" name="Forme libre : forme 2627">
              <a:extLst>
                <a:ext uri="{FF2B5EF4-FFF2-40B4-BE49-F238E27FC236}">
                  <a16:creationId xmlns:a16="http://schemas.microsoft.com/office/drawing/2014/main" id="{F05AB143-FB53-4FDC-BA57-6D2DC99C98E2}"/>
                </a:ext>
              </a:extLst>
            </p:cNvPr>
            <p:cNvSpPr/>
            <p:nvPr/>
          </p:nvSpPr>
          <p:spPr>
            <a:xfrm rot="8716295">
              <a:off x="1255636" y="480191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9" name="Forme libre : forme 2628">
              <a:extLst>
                <a:ext uri="{FF2B5EF4-FFF2-40B4-BE49-F238E27FC236}">
                  <a16:creationId xmlns:a16="http://schemas.microsoft.com/office/drawing/2014/main" id="{7DCFE830-90FF-4B60-9B6B-E08B672D854F}"/>
                </a:ext>
              </a:extLst>
            </p:cNvPr>
            <p:cNvSpPr/>
            <p:nvPr/>
          </p:nvSpPr>
          <p:spPr>
            <a:xfrm rot="8716295">
              <a:off x="1054010" y="486121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0" name="Forme libre : forme 2629">
              <a:extLst>
                <a:ext uri="{FF2B5EF4-FFF2-40B4-BE49-F238E27FC236}">
                  <a16:creationId xmlns:a16="http://schemas.microsoft.com/office/drawing/2014/main" id="{B4B54539-14CC-41BD-B75A-325D1E42B0DE}"/>
                </a:ext>
              </a:extLst>
            </p:cNvPr>
            <p:cNvSpPr/>
            <p:nvPr/>
          </p:nvSpPr>
          <p:spPr>
            <a:xfrm rot="8716295">
              <a:off x="929108" y="46525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1" name="Forme libre : forme 2630">
              <a:extLst>
                <a:ext uri="{FF2B5EF4-FFF2-40B4-BE49-F238E27FC236}">
                  <a16:creationId xmlns:a16="http://schemas.microsoft.com/office/drawing/2014/main" id="{DEBFD6B9-903B-4010-BD7C-FE85EFE6B331}"/>
                </a:ext>
              </a:extLst>
            </p:cNvPr>
            <p:cNvSpPr/>
            <p:nvPr/>
          </p:nvSpPr>
          <p:spPr>
            <a:xfrm rot="8716295">
              <a:off x="1144188" y="490216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2" name="Forme libre : forme 2631">
              <a:extLst>
                <a:ext uri="{FF2B5EF4-FFF2-40B4-BE49-F238E27FC236}">
                  <a16:creationId xmlns:a16="http://schemas.microsoft.com/office/drawing/2014/main" id="{A82EDDD3-D641-4773-AD0E-A0BEBC26D35C}"/>
                </a:ext>
              </a:extLst>
            </p:cNvPr>
            <p:cNvSpPr/>
            <p:nvPr/>
          </p:nvSpPr>
          <p:spPr>
            <a:xfrm rot="8716295">
              <a:off x="902737" y="475256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3" name="Forme libre : forme 2632">
              <a:extLst>
                <a:ext uri="{FF2B5EF4-FFF2-40B4-BE49-F238E27FC236}">
                  <a16:creationId xmlns:a16="http://schemas.microsoft.com/office/drawing/2014/main" id="{47B99FED-FE43-4D3F-823F-416C658CC0FD}"/>
                </a:ext>
              </a:extLst>
            </p:cNvPr>
            <p:cNvSpPr/>
            <p:nvPr/>
          </p:nvSpPr>
          <p:spPr>
            <a:xfrm rot="7484129">
              <a:off x="1313689" y="5058219"/>
              <a:ext cx="97325" cy="159603"/>
            </a:xfrm>
            <a:custGeom>
              <a:avLst/>
              <a:gdLst>
                <a:gd name="connsiteX0" fmla="*/ 0 w 97325"/>
                <a:gd name="connsiteY0" fmla="*/ 19052 h 159603"/>
                <a:gd name="connsiteX1" fmla="*/ 0 w 97325"/>
                <a:gd name="connsiteY1" fmla="*/ 0 h 159603"/>
                <a:gd name="connsiteX2" fmla="*/ 13209 w 97325"/>
                <a:gd name="connsiteY2" fmla="*/ 19052 h 159603"/>
                <a:gd name="connsiteX3" fmla="*/ 90710 w 97325"/>
                <a:gd name="connsiteY3" fmla="*/ 159603 h 159603"/>
                <a:gd name="connsiteX4" fmla="*/ 47847 w 97325"/>
                <a:gd name="connsiteY4" fmla="*/ 79858 h 159603"/>
                <a:gd name="connsiteX5" fmla="*/ 50421 w 97325"/>
                <a:gd name="connsiteY5" fmla="*/ 72721 h 159603"/>
                <a:gd name="connsiteX6" fmla="*/ 97325 w 97325"/>
                <a:gd name="connsiteY6" fmla="*/ 140370 h 15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325" h="159603">
                  <a:moveTo>
                    <a:pt x="0" y="19052"/>
                  </a:moveTo>
                  <a:lnTo>
                    <a:pt x="0" y="0"/>
                  </a:lnTo>
                  <a:lnTo>
                    <a:pt x="13209" y="19052"/>
                  </a:lnTo>
                  <a:close/>
                  <a:moveTo>
                    <a:pt x="90710" y="159603"/>
                  </a:moveTo>
                  <a:lnTo>
                    <a:pt x="47847" y="79858"/>
                  </a:lnTo>
                  <a:lnTo>
                    <a:pt x="50421" y="72721"/>
                  </a:lnTo>
                  <a:lnTo>
                    <a:pt x="97325" y="1403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4" name="Forme libre : forme 2633">
              <a:extLst>
                <a:ext uri="{FF2B5EF4-FFF2-40B4-BE49-F238E27FC236}">
                  <a16:creationId xmlns:a16="http://schemas.microsoft.com/office/drawing/2014/main" id="{CD995AAD-128C-467F-9BB7-36623FE9AF9C}"/>
                </a:ext>
              </a:extLst>
            </p:cNvPr>
            <p:cNvSpPr/>
            <p:nvPr/>
          </p:nvSpPr>
          <p:spPr>
            <a:xfrm rot="13089394">
              <a:off x="1435176" y="5064332"/>
              <a:ext cx="213297" cy="83320"/>
            </a:xfrm>
            <a:custGeom>
              <a:avLst/>
              <a:gdLst>
                <a:gd name="connsiteX0" fmla="*/ 213297 w 213297"/>
                <a:gd name="connsiteY0" fmla="*/ 12691 h 83320"/>
                <a:gd name="connsiteX1" fmla="*/ 32310 w 213297"/>
                <a:gd name="connsiteY1" fmla="*/ 83320 h 83320"/>
                <a:gd name="connsiteX2" fmla="*/ 0 w 213297"/>
                <a:gd name="connsiteY2" fmla="*/ 77753 h 83320"/>
                <a:gd name="connsiteX3" fmla="*/ 69926 w 213297"/>
                <a:gd name="connsiteY3" fmla="*/ 22813 h 83320"/>
                <a:gd name="connsiteX4" fmla="*/ 94662 w 213297"/>
                <a:gd name="connsiteY4" fmla="*/ 36418 h 83320"/>
                <a:gd name="connsiteX5" fmla="*/ 144323 w 213297"/>
                <a:gd name="connsiteY5" fmla="*/ 27589 h 83320"/>
                <a:gd name="connsiteX6" fmla="*/ 212193 w 213297"/>
                <a:gd name="connsiteY6" fmla="*/ 0 h 83320"/>
                <a:gd name="connsiteX7" fmla="*/ 213297 w 213297"/>
                <a:gd name="connsiteY7" fmla="*/ 7173 h 8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297" h="83320">
                  <a:moveTo>
                    <a:pt x="213297" y="12691"/>
                  </a:moveTo>
                  <a:cubicBezTo>
                    <a:pt x="154807" y="62904"/>
                    <a:pt x="78108" y="80561"/>
                    <a:pt x="32310" y="83320"/>
                  </a:cubicBezTo>
                  <a:lnTo>
                    <a:pt x="0" y="77753"/>
                  </a:lnTo>
                  <a:lnTo>
                    <a:pt x="69926" y="22813"/>
                  </a:lnTo>
                  <a:lnTo>
                    <a:pt x="94662" y="36418"/>
                  </a:lnTo>
                  <a:cubicBezTo>
                    <a:pt x="111768" y="35866"/>
                    <a:pt x="128321" y="32555"/>
                    <a:pt x="144323" y="27589"/>
                  </a:cubicBezTo>
                  <a:cubicBezTo>
                    <a:pt x="167498" y="20416"/>
                    <a:pt x="190122" y="11036"/>
                    <a:pt x="212193" y="0"/>
                  </a:cubicBezTo>
                  <a:cubicBezTo>
                    <a:pt x="212745" y="2207"/>
                    <a:pt x="213297" y="4966"/>
                    <a:pt x="213297" y="71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5" name="Forme libre : forme 2634">
              <a:extLst>
                <a:ext uri="{FF2B5EF4-FFF2-40B4-BE49-F238E27FC236}">
                  <a16:creationId xmlns:a16="http://schemas.microsoft.com/office/drawing/2014/main" id="{49D90B24-A800-4AB4-8BC6-20F8B1C7CC95}"/>
                </a:ext>
              </a:extLst>
            </p:cNvPr>
            <p:cNvSpPr/>
            <p:nvPr/>
          </p:nvSpPr>
          <p:spPr>
            <a:xfrm rot="8716295">
              <a:off x="1539524" y="486837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6" name="Forme libre : forme 2635">
              <a:extLst>
                <a:ext uri="{FF2B5EF4-FFF2-40B4-BE49-F238E27FC236}">
                  <a16:creationId xmlns:a16="http://schemas.microsoft.com/office/drawing/2014/main" id="{E7BFA9FF-1546-4389-8A4F-CB28F2368F69}"/>
                </a:ext>
              </a:extLst>
            </p:cNvPr>
            <p:cNvSpPr/>
            <p:nvPr/>
          </p:nvSpPr>
          <p:spPr>
            <a:xfrm rot="8716295">
              <a:off x="1487719" y="476477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7" name="Forme libre : forme 2636">
              <a:extLst>
                <a:ext uri="{FF2B5EF4-FFF2-40B4-BE49-F238E27FC236}">
                  <a16:creationId xmlns:a16="http://schemas.microsoft.com/office/drawing/2014/main" id="{FCAD725F-8F6F-478A-87B0-EEC32F9F919D}"/>
                </a:ext>
              </a:extLst>
            </p:cNvPr>
            <p:cNvSpPr/>
            <p:nvPr/>
          </p:nvSpPr>
          <p:spPr>
            <a:xfrm rot="8716295">
              <a:off x="1244473" y="479499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8" name="Forme libre : forme 2637">
              <a:extLst>
                <a:ext uri="{FF2B5EF4-FFF2-40B4-BE49-F238E27FC236}">
                  <a16:creationId xmlns:a16="http://schemas.microsoft.com/office/drawing/2014/main" id="{8D93731B-9FC7-4DB3-B5BD-48812BA1AC03}"/>
                </a:ext>
              </a:extLst>
            </p:cNvPr>
            <p:cNvSpPr/>
            <p:nvPr/>
          </p:nvSpPr>
          <p:spPr>
            <a:xfrm rot="8716295">
              <a:off x="1421925" y="463575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9" name="Forme libre : forme 2638">
              <a:extLst>
                <a:ext uri="{FF2B5EF4-FFF2-40B4-BE49-F238E27FC236}">
                  <a16:creationId xmlns:a16="http://schemas.microsoft.com/office/drawing/2014/main" id="{FBF4D361-9AA8-4A88-8218-D320BCC61A2A}"/>
                </a:ext>
              </a:extLst>
            </p:cNvPr>
            <p:cNvSpPr/>
            <p:nvPr/>
          </p:nvSpPr>
          <p:spPr>
            <a:xfrm rot="8716295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0" name="Forme libre : forme 2639">
              <a:extLst>
                <a:ext uri="{FF2B5EF4-FFF2-40B4-BE49-F238E27FC236}">
                  <a16:creationId xmlns:a16="http://schemas.microsoft.com/office/drawing/2014/main" id="{F59F7285-A490-40D9-B60E-0C3A9BE2B431}"/>
                </a:ext>
              </a:extLst>
            </p:cNvPr>
            <p:cNvSpPr/>
            <p:nvPr/>
          </p:nvSpPr>
          <p:spPr>
            <a:xfrm rot="8716295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1" name="Forme libre : forme 2640">
              <a:extLst>
                <a:ext uri="{FF2B5EF4-FFF2-40B4-BE49-F238E27FC236}">
                  <a16:creationId xmlns:a16="http://schemas.microsoft.com/office/drawing/2014/main" id="{20B54E2C-EE11-45C1-BA49-4E36F75318A1}"/>
                </a:ext>
              </a:extLst>
            </p:cNvPr>
            <p:cNvSpPr/>
            <p:nvPr/>
          </p:nvSpPr>
          <p:spPr>
            <a:xfrm rot="8716295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2" name="Forme libre : forme 2641">
              <a:extLst>
                <a:ext uri="{FF2B5EF4-FFF2-40B4-BE49-F238E27FC236}">
                  <a16:creationId xmlns:a16="http://schemas.microsoft.com/office/drawing/2014/main" id="{8AE2099A-B385-47DA-B590-BD7DDE6B6A71}"/>
                </a:ext>
              </a:extLst>
            </p:cNvPr>
            <p:cNvSpPr/>
            <p:nvPr/>
          </p:nvSpPr>
          <p:spPr>
            <a:xfrm rot="8716295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3" name="Forme libre : forme 2642">
              <a:extLst>
                <a:ext uri="{FF2B5EF4-FFF2-40B4-BE49-F238E27FC236}">
                  <a16:creationId xmlns:a16="http://schemas.microsoft.com/office/drawing/2014/main" id="{D39E2648-E7A5-42E0-AD61-95E487ECB3DA}"/>
                </a:ext>
              </a:extLst>
            </p:cNvPr>
            <p:cNvSpPr/>
            <p:nvPr/>
          </p:nvSpPr>
          <p:spPr>
            <a:xfrm rot="8716295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4" name="Forme libre : forme 2643">
              <a:extLst>
                <a:ext uri="{FF2B5EF4-FFF2-40B4-BE49-F238E27FC236}">
                  <a16:creationId xmlns:a16="http://schemas.microsoft.com/office/drawing/2014/main" id="{F9F90177-1768-4A55-9562-0BA26D7DB1AB}"/>
                </a:ext>
              </a:extLst>
            </p:cNvPr>
            <p:cNvSpPr/>
            <p:nvPr/>
          </p:nvSpPr>
          <p:spPr>
            <a:xfrm rot="8716295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5" name="Forme libre : forme 2644">
              <a:extLst>
                <a:ext uri="{FF2B5EF4-FFF2-40B4-BE49-F238E27FC236}">
                  <a16:creationId xmlns:a16="http://schemas.microsoft.com/office/drawing/2014/main" id="{C30F908C-2E6C-43EB-AF00-6AFB653DDDA9}"/>
                </a:ext>
              </a:extLst>
            </p:cNvPr>
            <p:cNvSpPr/>
            <p:nvPr/>
          </p:nvSpPr>
          <p:spPr>
            <a:xfrm rot="8716295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6" name="Forme libre : forme 2645">
              <a:extLst>
                <a:ext uri="{FF2B5EF4-FFF2-40B4-BE49-F238E27FC236}">
                  <a16:creationId xmlns:a16="http://schemas.microsoft.com/office/drawing/2014/main" id="{8A6E38A5-6A60-4A98-B0EA-F6F171396D5F}"/>
                </a:ext>
              </a:extLst>
            </p:cNvPr>
            <p:cNvSpPr/>
            <p:nvPr/>
          </p:nvSpPr>
          <p:spPr>
            <a:xfrm rot="8716295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7" name="Forme libre : forme 2646">
              <a:extLst>
                <a:ext uri="{FF2B5EF4-FFF2-40B4-BE49-F238E27FC236}">
                  <a16:creationId xmlns:a16="http://schemas.microsoft.com/office/drawing/2014/main" id="{F376FCED-9E56-4DE0-987C-6F4AE8F3F648}"/>
                </a:ext>
              </a:extLst>
            </p:cNvPr>
            <p:cNvSpPr/>
            <p:nvPr/>
          </p:nvSpPr>
          <p:spPr>
            <a:xfrm rot="8716295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8" name="Forme libre : forme 2647">
              <a:extLst>
                <a:ext uri="{FF2B5EF4-FFF2-40B4-BE49-F238E27FC236}">
                  <a16:creationId xmlns:a16="http://schemas.microsoft.com/office/drawing/2014/main" id="{FA68D9A1-7BE5-4865-B886-AE208170A038}"/>
                </a:ext>
              </a:extLst>
            </p:cNvPr>
            <p:cNvSpPr/>
            <p:nvPr/>
          </p:nvSpPr>
          <p:spPr>
            <a:xfrm rot="8716295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9" name="Forme libre : forme 2648">
              <a:extLst>
                <a:ext uri="{FF2B5EF4-FFF2-40B4-BE49-F238E27FC236}">
                  <a16:creationId xmlns:a16="http://schemas.microsoft.com/office/drawing/2014/main" id="{B16001C4-728E-4992-B46E-35C9C985501E}"/>
                </a:ext>
              </a:extLst>
            </p:cNvPr>
            <p:cNvSpPr/>
            <p:nvPr/>
          </p:nvSpPr>
          <p:spPr>
            <a:xfrm rot="8716295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0" name="Forme libre : forme 2649">
              <a:extLst>
                <a:ext uri="{FF2B5EF4-FFF2-40B4-BE49-F238E27FC236}">
                  <a16:creationId xmlns:a16="http://schemas.microsoft.com/office/drawing/2014/main" id="{7AF63A54-0A52-4D3C-947E-4870E0D9AE3D}"/>
                </a:ext>
              </a:extLst>
            </p:cNvPr>
            <p:cNvSpPr/>
            <p:nvPr/>
          </p:nvSpPr>
          <p:spPr>
            <a:xfrm rot="7484129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1" name="Forme libre : forme 2650">
              <a:extLst>
                <a:ext uri="{FF2B5EF4-FFF2-40B4-BE49-F238E27FC236}">
                  <a16:creationId xmlns:a16="http://schemas.microsoft.com/office/drawing/2014/main" id="{19CD0BE1-F9A9-42E6-8860-34AFCCE1A6B8}"/>
                </a:ext>
              </a:extLst>
            </p:cNvPr>
            <p:cNvSpPr/>
            <p:nvPr/>
          </p:nvSpPr>
          <p:spPr>
            <a:xfrm rot="13089394">
              <a:off x="467417" y="242128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2" name="Forme libre : forme 2651">
              <a:extLst>
                <a:ext uri="{FF2B5EF4-FFF2-40B4-BE49-F238E27FC236}">
                  <a16:creationId xmlns:a16="http://schemas.microsoft.com/office/drawing/2014/main" id="{6BBE7DF2-3DA5-42A5-B37A-FA0BE876F37A}"/>
                </a:ext>
              </a:extLst>
            </p:cNvPr>
            <p:cNvSpPr/>
            <p:nvPr/>
          </p:nvSpPr>
          <p:spPr>
            <a:xfrm rot="8716295">
              <a:off x="653002" y="222960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3" name="Forme libre : forme 2652">
              <a:extLst>
                <a:ext uri="{FF2B5EF4-FFF2-40B4-BE49-F238E27FC236}">
                  <a16:creationId xmlns:a16="http://schemas.microsoft.com/office/drawing/2014/main" id="{59B7756E-7BCC-43E3-9597-FAD798A603DC}"/>
                </a:ext>
              </a:extLst>
            </p:cNvPr>
            <p:cNvSpPr/>
            <p:nvPr/>
          </p:nvSpPr>
          <p:spPr>
            <a:xfrm rot="8716295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4" name="Forme libre : forme 2653">
              <a:extLst>
                <a:ext uri="{FF2B5EF4-FFF2-40B4-BE49-F238E27FC236}">
                  <a16:creationId xmlns:a16="http://schemas.microsoft.com/office/drawing/2014/main" id="{D4FA18E5-B043-4ABB-ABB9-0D25921F91B2}"/>
                </a:ext>
              </a:extLst>
            </p:cNvPr>
            <p:cNvSpPr/>
            <p:nvPr/>
          </p:nvSpPr>
          <p:spPr>
            <a:xfrm rot="8716295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5" name="Forme libre : forme 2654">
              <a:extLst>
                <a:ext uri="{FF2B5EF4-FFF2-40B4-BE49-F238E27FC236}">
                  <a16:creationId xmlns:a16="http://schemas.microsoft.com/office/drawing/2014/main" id="{72361D6A-CAD4-4B23-97BF-CCD29A718F6D}"/>
                </a:ext>
              </a:extLst>
            </p:cNvPr>
            <p:cNvSpPr/>
            <p:nvPr/>
          </p:nvSpPr>
          <p:spPr>
            <a:xfrm rot="8716295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6" name="Forme libre : forme 2655">
              <a:extLst>
                <a:ext uri="{FF2B5EF4-FFF2-40B4-BE49-F238E27FC236}">
                  <a16:creationId xmlns:a16="http://schemas.microsoft.com/office/drawing/2014/main" id="{9E172F83-E73C-4A49-AAFF-F950F2FDECFE}"/>
                </a:ext>
              </a:extLst>
            </p:cNvPr>
            <p:cNvSpPr/>
            <p:nvPr/>
          </p:nvSpPr>
          <p:spPr>
            <a:xfrm rot="8716295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7" name="Forme libre : forme 2656">
              <a:extLst>
                <a:ext uri="{FF2B5EF4-FFF2-40B4-BE49-F238E27FC236}">
                  <a16:creationId xmlns:a16="http://schemas.microsoft.com/office/drawing/2014/main" id="{95638BCB-CAFD-4919-B8B3-7142385EAB97}"/>
                </a:ext>
              </a:extLst>
            </p:cNvPr>
            <p:cNvSpPr/>
            <p:nvPr/>
          </p:nvSpPr>
          <p:spPr>
            <a:xfrm rot="8716295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8" name="Forme libre : forme 2657">
              <a:extLst>
                <a:ext uri="{FF2B5EF4-FFF2-40B4-BE49-F238E27FC236}">
                  <a16:creationId xmlns:a16="http://schemas.microsoft.com/office/drawing/2014/main" id="{D25EC0C0-1452-4F89-A828-C9FC7DDD0CFA}"/>
                </a:ext>
              </a:extLst>
            </p:cNvPr>
            <p:cNvSpPr/>
            <p:nvPr/>
          </p:nvSpPr>
          <p:spPr>
            <a:xfrm rot="8716295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9" name="Forme libre : forme 2658">
              <a:extLst>
                <a:ext uri="{FF2B5EF4-FFF2-40B4-BE49-F238E27FC236}">
                  <a16:creationId xmlns:a16="http://schemas.microsoft.com/office/drawing/2014/main" id="{1519431B-42BD-4AC6-AD54-662969F8A726}"/>
                </a:ext>
              </a:extLst>
            </p:cNvPr>
            <p:cNvSpPr/>
            <p:nvPr/>
          </p:nvSpPr>
          <p:spPr>
            <a:xfrm rot="8716295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0" name="Forme libre : forme 2659">
              <a:extLst>
                <a:ext uri="{FF2B5EF4-FFF2-40B4-BE49-F238E27FC236}">
                  <a16:creationId xmlns:a16="http://schemas.microsoft.com/office/drawing/2014/main" id="{60238100-8A0A-4F63-804A-4A98015B47BC}"/>
                </a:ext>
              </a:extLst>
            </p:cNvPr>
            <p:cNvSpPr/>
            <p:nvPr/>
          </p:nvSpPr>
          <p:spPr>
            <a:xfrm rot="8716295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1" name="Forme libre : forme 2660">
              <a:extLst>
                <a:ext uri="{FF2B5EF4-FFF2-40B4-BE49-F238E27FC236}">
                  <a16:creationId xmlns:a16="http://schemas.microsoft.com/office/drawing/2014/main" id="{4E2C8EF5-C37E-433B-B4E7-F8D646EC6B2E}"/>
                </a:ext>
              </a:extLst>
            </p:cNvPr>
            <p:cNvSpPr/>
            <p:nvPr/>
          </p:nvSpPr>
          <p:spPr>
            <a:xfrm rot="7484129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2" name="Forme libre : forme 2661">
              <a:extLst>
                <a:ext uri="{FF2B5EF4-FFF2-40B4-BE49-F238E27FC236}">
                  <a16:creationId xmlns:a16="http://schemas.microsoft.com/office/drawing/2014/main" id="{EE3D8E88-95F9-4175-9223-3BA0971001EC}"/>
                </a:ext>
              </a:extLst>
            </p:cNvPr>
            <p:cNvSpPr/>
            <p:nvPr/>
          </p:nvSpPr>
          <p:spPr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3" name="Forme libre : forme 2662">
              <a:extLst>
                <a:ext uri="{FF2B5EF4-FFF2-40B4-BE49-F238E27FC236}">
                  <a16:creationId xmlns:a16="http://schemas.microsoft.com/office/drawing/2014/main" id="{F3C9AC87-A1FE-4D6A-AD7E-10654735E8A7}"/>
                </a:ext>
              </a:extLst>
            </p:cNvPr>
            <p:cNvSpPr/>
            <p:nvPr/>
          </p:nvSpPr>
          <p:spPr>
            <a:xfrm rot="8716295">
              <a:off x="429835" y="15699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4" name="Forme libre : forme 2663">
              <a:extLst>
                <a:ext uri="{FF2B5EF4-FFF2-40B4-BE49-F238E27FC236}">
                  <a16:creationId xmlns:a16="http://schemas.microsoft.com/office/drawing/2014/main" id="{5FFA192D-7DB1-4385-9CFD-89494EA18B76}"/>
                </a:ext>
              </a:extLst>
            </p:cNvPr>
            <p:cNvSpPr/>
            <p:nvPr/>
          </p:nvSpPr>
          <p:spPr>
            <a:xfrm rot="8716295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5" name="Forme libre : forme 2664">
              <a:extLst>
                <a:ext uri="{FF2B5EF4-FFF2-40B4-BE49-F238E27FC236}">
                  <a16:creationId xmlns:a16="http://schemas.microsoft.com/office/drawing/2014/main" id="{0F34417F-18EE-4E84-A289-EA164ECB3D71}"/>
                </a:ext>
              </a:extLst>
            </p:cNvPr>
            <p:cNvSpPr/>
            <p:nvPr/>
          </p:nvSpPr>
          <p:spPr>
            <a:xfrm rot="8716295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6" name="Forme libre : forme 2665">
              <a:extLst>
                <a:ext uri="{FF2B5EF4-FFF2-40B4-BE49-F238E27FC236}">
                  <a16:creationId xmlns:a16="http://schemas.microsoft.com/office/drawing/2014/main" id="{271203A9-03F5-485A-B145-792A15A69059}"/>
                </a:ext>
              </a:extLst>
            </p:cNvPr>
            <p:cNvSpPr/>
            <p:nvPr/>
          </p:nvSpPr>
          <p:spPr>
            <a:xfrm rot="8716295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7" name="Forme libre : forme 2666">
              <a:extLst>
                <a:ext uri="{FF2B5EF4-FFF2-40B4-BE49-F238E27FC236}">
                  <a16:creationId xmlns:a16="http://schemas.microsoft.com/office/drawing/2014/main" id="{405C0C8D-A9F9-4FDA-8710-B9B42D099BFD}"/>
                </a:ext>
              </a:extLst>
            </p:cNvPr>
            <p:cNvSpPr/>
            <p:nvPr/>
          </p:nvSpPr>
          <p:spPr>
            <a:xfrm rot="8716295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8" name="Forme libre : forme 2667">
              <a:extLst>
                <a:ext uri="{FF2B5EF4-FFF2-40B4-BE49-F238E27FC236}">
                  <a16:creationId xmlns:a16="http://schemas.microsoft.com/office/drawing/2014/main" id="{D9E66FBE-87D5-42D6-912A-DFE2839C4FB5}"/>
                </a:ext>
              </a:extLst>
            </p:cNvPr>
            <p:cNvSpPr/>
            <p:nvPr/>
          </p:nvSpPr>
          <p:spPr>
            <a:xfrm rot="8716295">
              <a:off x="-64996" y="834728"/>
              <a:ext cx="249650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9" name="Forme libre : forme 2668">
              <a:extLst>
                <a:ext uri="{FF2B5EF4-FFF2-40B4-BE49-F238E27FC236}">
                  <a16:creationId xmlns:a16="http://schemas.microsoft.com/office/drawing/2014/main" id="{9509EEFE-28EA-4695-B516-F79E29B945F9}"/>
                </a:ext>
              </a:extLst>
            </p:cNvPr>
            <p:cNvSpPr/>
            <p:nvPr/>
          </p:nvSpPr>
          <p:spPr>
            <a:xfrm rot="7484129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0" name="Forme libre : forme 2669">
              <a:extLst>
                <a:ext uri="{FF2B5EF4-FFF2-40B4-BE49-F238E27FC236}">
                  <a16:creationId xmlns:a16="http://schemas.microsoft.com/office/drawing/2014/main" id="{71678257-6DF2-4EFF-B737-FA3D02FA5594}"/>
                </a:ext>
              </a:extLst>
            </p:cNvPr>
            <p:cNvSpPr/>
            <p:nvPr/>
          </p:nvSpPr>
          <p:spPr>
            <a:xfrm rot="13089394">
              <a:off x="25311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1" name="Forme libre : forme 2670">
              <a:extLst>
                <a:ext uri="{FF2B5EF4-FFF2-40B4-BE49-F238E27FC236}">
                  <a16:creationId xmlns:a16="http://schemas.microsoft.com/office/drawing/2014/main" id="{A59D46CE-4426-40A3-8095-61819C0C7AE0}"/>
                </a:ext>
              </a:extLst>
            </p:cNvPr>
            <p:cNvSpPr/>
            <p:nvPr/>
          </p:nvSpPr>
          <p:spPr>
            <a:xfrm rot="8716295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2" name="Forme libre : forme 2671">
              <a:extLst>
                <a:ext uri="{FF2B5EF4-FFF2-40B4-BE49-F238E27FC236}">
                  <a16:creationId xmlns:a16="http://schemas.microsoft.com/office/drawing/2014/main" id="{7825CA42-276D-46E9-845F-1C3B3FD7B764}"/>
                </a:ext>
              </a:extLst>
            </p:cNvPr>
            <p:cNvSpPr/>
            <p:nvPr/>
          </p:nvSpPr>
          <p:spPr>
            <a:xfrm rot="8716295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3" name="Forme libre : forme 2672">
              <a:extLst>
                <a:ext uri="{FF2B5EF4-FFF2-40B4-BE49-F238E27FC236}">
                  <a16:creationId xmlns:a16="http://schemas.microsoft.com/office/drawing/2014/main" id="{2CF0D109-F01E-48EA-B846-7F271B9FCCEE}"/>
                </a:ext>
              </a:extLst>
            </p:cNvPr>
            <p:cNvSpPr/>
            <p:nvPr/>
          </p:nvSpPr>
          <p:spPr>
            <a:xfrm rot="8716295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4" name="Forme libre : forme 2673">
              <a:extLst>
                <a:ext uri="{FF2B5EF4-FFF2-40B4-BE49-F238E27FC236}">
                  <a16:creationId xmlns:a16="http://schemas.microsoft.com/office/drawing/2014/main" id="{15A67A1B-0593-4E21-A1BB-485D6912B395}"/>
                </a:ext>
              </a:extLst>
            </p:cNvPr>
            <p:cNvSpPr/>
            <p:nvPr/>
          </p:nvSpPr>
          <p:spPr>
            <a:xfrm rot="8716295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5" name="Forme libre : forme 2674">
              <a:extLst>
                <a:ext uri="{FF2B5EF4-FFF2-40B4-BE49-F238E27FC236}">
                  <a16:creationId xmlns:a16="http://schemas.microsoft.com/office/drawing/2014/main" id="{F5C0AF50-10E7-4E14-B910-0C705A16AAC3}"/>
                </a:ext>
              </a:extLst>
            </p:cNvPr>
            <p:cNvSpPr/>
            <p:nvPr/>
          </p:nvSpPr>
          <p:spPr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6" name="Forme libre : forme 2675">
              <a:extLst>
                <a:ext uri="{FF2B5EF4-FFF2-40B4-BE49-F238E27FC236}">
                  <a16:creationId xmlns:a16="http://schemas.microsoft.com/office/drawing/2014/main" id="{0D59FB1F-A28C-4E8B-B4BC-0A3A54031E65}"/>
                </a:ext>
              </a:extLst>
            </p:cNvPr>
            <p:cNvSpPr/>
            <p:nvPr/>
          </p:nvSpPr>
          <p:spPr>
            <a:xfrm rot="8716295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7" name="Forme libre : forme 2676">
              <a:extLst>
                <a:ext uri="{FF2B5EF4-FFF2-40B4-BE49-F238E27FC236}">
                  <a16:creationId xmlns:a16="http://schemas.microsoft.com/office/drawing/2014/main" id="{6DA8E402-AB6F-4D42-B3D8-FD882D72E6EE}"/>
                </a:ext>
              </a:extLst>
            </p:cNvPr>
            <p:cNvSpPr/>
            <p:nvPr/>
          </p:nvSpPr>
          <p:spPr>
            <a:xfrm rot="8716295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8" name="Forme libre : forme 2677">
              <a:extLst>
                <a:ext uri="{FF2B5EF4-FFF2-40B4-BE49-F238E27FC236}">
                  <a16:creationId xmlns:a16="http://schemas.microsoft.com/office/drawing/2014/main" id="{FF96202D-5615-4C5C-B860-27779277BA03}"/>
                </a:ext>
              </a:extLst>
            </p:cNvPr>
            <p:cNvSpPr/>
            <p:nvPr/>
          </p:nvSpPr>
          <p:spPr>
            <a:xfrm rot="8716295">
              <a:off x="-17797" y="3452694"/>
              <a:ext cx="58455" cy="44199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9" name="Forme libre : forme 2678">
              <a:extLst>
                <a:ext uri="{FF2B5EF4-FFF2-40B4-BE49-F238E27FC236}">
                  <a16:creationId xmlns:a16="http://schemas.microsoft.com/office/drawing/2014/main" id="{EFE05903-A2C3-4EA4-B6E8-4BC424605688}"/>
                </a:ext>
              </a:extLst>
            </p:cNvPr>
            <p:cNvSpPr/>
            <p:nvPr/>
          </p:nvSpPr>
          <p:spPr>
            <a:xfrm rot="13089394">
              <a:off x="-91485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0" name="Forme libre : forme 2679">
              <a:extLst>
                <a:ext uri="{FF2B5EF4-FFF2-40B4-BE49-F238E27FC236}">
                  <a16:creationId xmlns:a16="http://schemas.microsoft.com/office/drawing/2014/main" id="{A958F052-274A-4809-9A7E-706B6FDA97DB}"/>
                </a:ext>
              </a:extLst>
            </p:cNvPr>
            <p:cNvSpPr/>
            <p:nvPr/>
          </p:nvSpPr>
          <p:spPr>
            <a:xfrm rot="8716295">
              <a:off x="24761" y="33896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1" name="Forme libre : forme 2680">
              <a:extLst>
                <a:ext uri="{FF2B5EF4-FFF2-40B4-BE49-F238E27FC236}">
                  <a16:creationId xmlns:a16="http://schemas.microsoft.com/office/drawing/2014/main" id="{3D25082F-4B73-45B2-BAAB-9D638EEF2592}"/>
                </a:ext>
              </a:extLst>
            </p:cNvPr>
            <p:cNvSpPr/>
            <p:nvPr/>
          </p:nvSpPr>
          <p:spPr>
            <a:xfrm rot="8716295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2" name="Forme libre : forme 2681">
              <a:extLst>
                <a:ext uri="{FF2B5EF4-FFF2-40B4-BE49-F238E27FC236}">
                  <a16:creationId xmlns:a16="http://schemas.microsoft.com/office/drawing/2014/main" id="{9B3439DB-66BB-4F10-AE1A-D801C021A556}"/>
                </a:ext>
              </a:extLst>
            </p:cNvPr>
            <p:cNvSpPr/>
            <p:nvPr/>
          </p:nvSpPr>
          <p:spPr>
            <a:xfrm rot="8716295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3" name="Forme libre : forme 2682">
              <a:extLst>
                <a:ext uri="{FF2B5EF4-FFF2-40B4-BE49-F238E27FC236}">
                  <a16:creationId xmlns:a16="http://schemas.microsoft.com/office/drawing/2014/main" id="{BE051C75-2EC0-4A07-8D42-5B1B5C7740A7}"/>
                </a:ext>
              </a:extLst>
            </p:cNvPr>
            <p:cNvSpPr/>
            <p:nvPr/>
          </p:nvSpPr>
          <p:spPr>
            <a:xfrm rot="8716295">
              <a:off x="592036" y="5123131"/>
              <a:ext cx="56900" cy="40151"/>
            </a:xfrm>
            <a:custGeom>
              <a:avLst/>
              <a:gdLst>
                <a:gd name="connsiteX0" fmla="*/ 13826 w 56900"/>
                <a:gd name="connsiteY0" fmla="*/ 23593 h 40151"/>
                <a:gd name="connsiteX1" fmla="*/ 948 w 56900"/>
                <a:gd name="connsiteY1" fmla="*/ 4622 h 40151"/>
                <a:gd name="connsiteX2" fmla="*/ 0 w 56900"/>
                <a:gd name="connsiteY2" fmla="*/ 0 h 40151"/>
                <a:gd name="connsiteX3" fmla="*/ 56900 w 56900"/>
                <a:gd name="connsiteY3" fmla="*/ 39441 h 40151"/>
                <a:gd name="connsiteX4" fmla="*/ 55218 w 56900"/>
                <a:gd name="connsiteY4" fmla="*/ 40151 h 40151"/>
                <a:gd name="connsiteX5" fmla="*/ 13826 w 56900"/>
                <a:gd name="connsiteY5" fmla="*/ 23593 h 4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00" h="40151">
                  <a:moveTo>
                    <a:pt x="13826" y="23593"/>
                  </a:moveTo>
                  <a:cubicBezTo>
                    <a:pt x="8307" y="18074"/>
                    <a:pt x="3938" y="11636"/>
                    <a:pt x="948" y="4622"/>
                  </a:cubicBezTo>
                  <a:lnTo>
                    <a:pt x="0" y="0"/>
                  </a:lnTo>
                  <a:lnTo>
                    <a:pt x="56900" y="39441"/>
                  </a:lnTo>
                  <a:lnTo>
                    <a:pt x="55218" y="40151"/>
                  </a:lnTo>
                  <a:cubicBezTo>
                    <a:pt x="39581" y="40151"/>
                    <a:pt x="24864" y="34631"/>
                    <a:pt x="13826" y="23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4" name="Forme libre : forme 2683">
              <a:extLst>
                <a:ext uri="{FF2B5EF4-FFF2-40B4-BE49-F238E27FC236}">
                  <a16:creationId xmlns:a16="http://schemas.microsoft.com/office/drawing/2014/main" id="{A2DDC211-7D18-475F-9BDE-7390FC50600F}"/>
                </a:ext>
              </a:extLst>
            </p:cNvPr>
            <p:cNvSpPr/>
            <p:nvPr/>
          </p:nvSpPr>
          <p:spPr>
            <a:xfrm rot="8716295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5" name="Forme libre : forme 2684">
              <a:extLst>
                <a:ext uri="{FF2B5EF4-FFF2-40B4-BE49-F238E27FC236}">
                  <a16:creationId xmlns:a16="http://schemas.microsoft.com/office/drawing/2014/main" id="{4A594CAD-D127-4A61-B2C8-0DE44CCFCB9E}"/>
                </a:ext>
              </a:extLst>
            </p:cNvPr>
            <p:cNvSpPr/>
            <p:nvPr/>
          </p:nvSpPr>
          <p:spPr>
            <a:xfrm rot="8716295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6" name="Forme libre : forme 2685">
              <a:extLst>
                <a:ext uri="{FF2B5EF4-FFF2-40B4-BE49-F238E27FC236}">
                  <a16:creationId xmlns:a16="http://schemas.microsoft.com/office/drawing/2014/main" id="{C35F84B9-08F3-41F8-AB3B-A49B6847CE98}"/>
                </a:ext>
              </a:extLst>
            </p:cNvPr>
            <p:cNvSpPr/>
            <p:nvPr/>
          </p:nvSpPr>
          <p:spPr>
            <a:xfrm rot="7484129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7" name="Forme libre : forme 2686">
              <a:extLst>
                <a:ext uri="{FF2B5EF4-FFF2-40B4-BE49-F238E27FC236}">
                  <a16:creationId xmlns:a16="http://schemas.microsoft.com/office/drawing/2014/main" id="{3D0897FF-826A-48CF-8574-888120D65678}"/>
                </a:ext>
              </a:extLst>
            </p:cNvPr>
            <p:cNvSpPr/>
            <p:nvPr/>
          </p:nvSpPr>
          <p:spPr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8" name="Forme libre : forme 2687">
              <a:extLst>
                <a:ext uri="{FF2B5EF4-FFF2-40B4-BE49-F238E27FC236}">
                  <a16:creationId xmlns:a16="http://schemas.microsoft.com/office/drawing/2014/main" id="{2F8D07DA-1D87-463F-B4DC-27CBA56DED7E}"/>
                </a:ext>
              </a:extLst>
            </p:cNvPr>
            <p:cNvSpPr/>
            <p:nvPr/>
          </p:nvSpPr>
          <p:spPr>
            <a:xfrm rot="8716295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9" name="Forme libre : forme 2688">
              <a:extLst>
                <a:ext uri="{FF2B5EF4-FFF2-40B4-BE49-F238E27FC236}">
                  <a16:creationId xmlns:a16="http://schemas.microsoft.com/office/drawing/2014/main" id="{BADA5750-C783-4D69-B30C-EF6BBA7037F4}"/>
                </a:ext>
              </a:extLst>
            </p:cNvPr>
            <p:cNvSpPr/>
            <p:nvPr/>
          </p:nvSpPr>
          <p:spPr>
            <a:xfrm rot="8716295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0" name="Forme libre : forme 2689">
              <a:extLst>
                <a:ext uri="{FF2B5EF4-FFF2-40B4-BE49-F238E27FC236}">
                  <a16:creationId xmlns:a16="http://schemas.microsoft.com/office/drawing/2014/main" id="{7176F547-28C8-4730-A116-BF57B49F4638}"/>
                </a:ext>
              </a:extLst>
            </p:cNvPr>
            <p:cNvSpPr/>
            <p:nvPr/>
          </p:nvSpPr>
          <p:spPr>
            <a:xfrm rot="8716295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1" name="Forme libre : forme 2690">
              <a:extLst>
                <a:ext uri="{FF2B5EF4-FFF2-40B4-BE49-F238E27FC236}">
                  <a16:creationId xmlns:a16="http://schemas.microsoft.com/office/drawing/2014/main" id="{1C963D98-5E90-4FBD-9A58-C704191F7207}"/>
                </a:ext>
              </a:extLst>
            </p:cNvPr>
            <p:cNvSpPr/>
            <p:nvPr/>
          </p:nvSpPr>
          <p:spPr>
            <a:xfrm rot="8716295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2" name="Forme libre : forme 2691">
              <a:extLst>
                <a:ext uri="{FF2B5EF4-FFF2-40B4-BE49-F238E27FC236}">
                  <a16:creationId xmlns:a16="http://schemas.microsoft.com/office/drawing/2014/main" id="{8E8AC4EC-3332-4FDC-A396-BF01CCE8866D}"/>
                </a:ext>
              </a:extLst>
            </p:cNvPr>
            <p:cNvSpPr/>
            <p:nvPr/>
          </p:nvSpPr>
          <p:spPr>
            <a:xfrm rot="8716295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3" name="Forme libre : forme 2692">
              <a:extLst>
                <a:ext uri="{FF2B5EF4-FFF2-40B4-BE49-F238E27FC236}">
                  <a16:creationId xmlns:a16="http://schemas.microsoft.com/office/drawing/2014/main" id="{C4232B1B-4805-4D83-80AE-47B7546367B0}"/>
                </a:ext>
              </a:extLst>
            </p:cNvPr>
            <p:cNvSpPr/>
            <p:nvPr/>
          </p:nvSpPr>
          <p:spPr>
            <a:xfrm rot="8716295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4" name="Forme libre : forme 2693">
              <a:extLst>
                <a:ext uri="{FF2B5EF4-FFF2-40B4-BE49-F238E27FC236}">
                  <a16:creationId xmlns:a16="http://schemas.microsoft.com/office/drawing/2014/main" id="{952CFAFD-A1C3-49BC-88A4-2A9560CFFDDC}"/>
                </a:ext>
              </a:extLst>
            </p:cNvPr>
            <p:cNvSpPr/>
            <p:nvPr/>
          </p:nvSpPr>
          <p:spPr>
            <a:xfrm rot="8716295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5" name="Forme libre : forme 2694">
              <a:extLst>
                <a:ext uri="{FF2B5EF4-FFF2-40B4-BE49-F238E27FC236}">
                  <a16:creationId xmlns:a16="http://schemas.microsoft.com/office/drawing/2014/main" id="{3FE0366B-AD9E-4FF0-B101-FF640F463910}"/>
                </a:ext>
              </a:extLst>
            </p:cNvPr>
            <p:cNvSpPr/>
            <p:nvPr/>
          </p:nvSpPr>
          <p:spPr>
            <a:xfrm rot="8716295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6" name="Forme libre : forme 2695">
              <a:extLst>
                <a:ext uri="{FF2B5EF4-FFF2-40B4-BE49-F238E27FC236}">
                  <a16:creationId xmlns:a16="http://schemas.microsoft.com/office/drawing/2014/main" id="{462792DD-6AEC-43AE-AA23-31A7407E7186}"/>
                </a:ext>
              </a:extLst>
            </p:cNvPr>
            <p:cNvSpPr/>
            <p:nvPr/>
          </p:nvSpPr>
          <p:spPr>
            <a:xfrm rot="8716295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7" name="Forme libre : forme 2696">
              <a:extLst>
                <a:ext uri="{FF2B5EF4-FFF2-40B4-BE49-F238E27FC236}">
                  <a16:creationId xmlns:a16="http://schemas.microsoft.com/office/drawing/2014/main" id="{C223BB14-96CC-4B4E-BEF2-7DC15D49AC68}"/>
                </a:ext>
              </a:extLst>
            </p:cNvPr>
            <p:cNvSpPr/>
            <p:nvPr/>
          </p:nvSpPr>
          <p:spPr>
            <a:xfrm rot="7484129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8" name="Forme libre : forme 2697">
              <a:extLst>
                <a:ext uri="{FF2B5EF4-FFF2-40B4-BE49-F238E27FC236}">
                  <a16:creationId xmlns:a16="http://schemas.microsoft.com/office/drawing/2014/main" id="{9105CD85-AB3C-4846-B6A4-83422B072A6F}"/>
                </a:ext>
              </a:extLst>
            </p:cNvPr>
            <p:cNvSpPr/>
            <p:nvPr/>
          </p:nvSpPr>
          <p:spPr>
            <a:xfrm rot="13089394">
              <a:off x="313263" y="4907079"/>
              <a:ext cx="272584" cy="221720"/>
            </a:xfrm>
            <a:custGeom>
              <a:avLst/>
              <a:gdLst>
                <a:gd name="connsiteX0" fmla="*/ 272584 w 272584"/>
                <a:gd name="connsiteY0" fmla="*/ 150928 h 221720"/>
                <a:gd name="connsiteX1" fmla="*/ 91597 w 272584"/>
                <a:gd name="connsiteY1" fmla="*/ 221557 h 221720"/>
                <a:gd name="connsiteX2" fmla="*/ 23727 w 272584"/>
                <a:gd name="connsiteY2" fmla="*/ 193967 h 221720"/>
                <a:gd name="connsiteX3" fmla="*/ 0 w 272584"/>
                <a:gd name="connsiteY3" fmla="*/ 99060 h 221720"/>
                <a:gd name="connsiteX4" fmla="*/ 0 w 272584"/>
                <a:gd name="connsiteY4" fmla="*/ 58265 h 221720"/>
                <a:gd name="connsiteX5" fmla="*/ 74157 w 272584"/>
                <a:gd name="connsiteY5" fmla="*/ 0 h 221720"/>
                <a:gd name="connsiteX6" fmla="*/ 74492 w 272584"/>
                <a:gd name="connsiteY6" fmla="*/ 46640 h 221720"/>
                <a:gd name="connsiteX7" fmla="*/ 87734 w 272584"/>
                <a:gd name="connsiteY7" fmla="*/ 138237 h 221720"/>
                <a:gd name="connsiteX8" fmla="*/ 153949 w 272584"/>
                <a:gd name="connsiteY8" fmla="*/ 174655 h 221720"/>
                <a:gd name="connsiteX9" fmla="*/ 203610 w 272584"/>
                <a:gd name="connsiteY9" fmla="*/ 165826 h 221720"/>
                <a:gd name="connsiteX10" fmla="*/ 271480 w 272584"/>
                <a:gd name="connsiteY10" fmla="*/ 138237 h 221720"/>
                <a:gd name="connsiteX11" fmla="*/ 272584 w 272584"/>
                <a:gd name="connsiteY11" fmla="*/ 145410 h 22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2584" h="221720">
                  <a:moveTo>
                    <a:pt x="272584" y="150928"/>
                  </a:moveTo>
                  <a:cubicBezTo>
                    <a:pt x="214094" y="201141"/>
                    <a:pt x="137395" y="218798"/>
                    <a:pt x="91597" y="221557"/>
                  </a:cubicBezTo>
                  <a:cubicBezTo>
                    <a:pt x="66215" y="223213"/>
                    <a:pt x="41384" y="212177"/>
                    <a:pt x="23727" y="193967"/>
                  </a:cubicBezTo>
                  <a:cubicBezTo>
                    <a:pt x="4966" y="175759"/>
                    <a:pt x="0" y="144306"/>
                    <a:pt x="0" y="99060"/>
                  </a:cubicBezTo>
                  <a:lnTo>
                    <a:pt x="0" y="58265"/>
                  </a:lnTo>
                  <a:lnTo>
                    <a:pt x="74157" y="0"/>
                  </a:lnTo>
                  <a:lnTo>
                    <a:pt x="74492" y="46640"/>
                  </a:lnTo>
                  <a:cubicBezTo>
                    <a:pt x="72836" y="77540"/>
                    <a:pt x="77802" y="108992"/>
                    <a:pt x="87734" y="138237"/>
                  </a:cubicBezTo>
                  <a:cubicBezTo>
                    <a:pt x="96563" y="162515"/>
                    <a:pt x="119186" y="174655"/>
                    <a:pt x="153949" y="174655"/>
                  </a:cubicBezTo>
                  <a:cubicBezTo>
                    <a:pt x="171055" y="174103"/>
                    <a:pt x="187608" y="170792"/>
                    <a:pt x="203610" y="165826"/>
                  </a:cubicBezTo>
                  <a:cubicBezTo>
                    <a:pt x="226785" y="158653"/>
                    <a:pt x="249409" y="149273"/>
                    <a:pt x="271480" y="138237"/>
                  </a:cubicBezTo>
                  <a:cubicBezTo>
                    <a:pt x="272032" y="140444"/>
                    <a:pt x="272584" y="143203"/>
                    <a:pt x="272584" y="145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9" name="Forme libre : forme 2698">
              <a:extLst>
                <a:ext uri="{FF2B5EF4-FFF2-40B4-BE49-F238E27FC236}">
                  <a16:creationId xmlns:a16="http://schemas.microsoft.com/office/drawing/2014/main" id="{04F7B0B6-4F3C-463B-AFC6-7617C958C986}"/>
                </a:ext>
              </a:extLst>
            </p:cNvPr>
            <p:cNvSpPr/>
            <p:nvPr/>
          </p:nvSpPr>
          <p:spPr>
            <a:xfrm rot="8716295">
              <a:off x="466598" y="470771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00" name="Forme libre : forme 2699">
              <a:extLst>
                <a:ext uri="{FF2B5EF4-FFF2-40B4-BE49-F238E27FC236}">
                  <a16:creationId xmlns:a16="http://schemas.microsoft.com/office/drawing/2014/main" id="{9EAECEBF-102E-44C3-A49C-9E40F5D97CD7}"/>
                </a:ext>
              </a:extLst>
            </p:cNvPr>
            <p:cNvSpPr/>
            <p:nvPr/>
          </p:nvSpPr>
          <p:spPr>
            <a:xfrm rot="8716295">
              <a:off x="414793" y="460412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01" name="Forme libre : forme 2700">
              <a:extLst>
                <a:ext uri="{FF2B5EF4-FFF2-40B4-BE49-F238E27FC236}">
                  <a16:creationId xmlns:a16="http://schemas.microsoft.com/office/drawing/2014/main" id="{D86C9B04-A48F-43C5-818F-0682D918E935}"/>
                </a:ext>
              </a:extLst>
            </p:cNvPr>
            <p:cNvSpPr/>
            <p:nvPr/>
          </p:nvSpPr>
          <p:spPr>
            <a:xfrm rot="8716295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02" name="Forme libre : forme 2701">
              <a:extLst>
                <a:ext uri="{FF2B5EF4-FFF2-40B4-BE49-F238E27FC236}">
                  <a16:creationId xmlns:a16="http://schemas.microsoft.com/office/drawing/2014/main" id="{B50A5EA0-94C0-49DF-B3B3-0598110E9D36}"/>
                </a:ext>
              </a:extLst>
            </p:cNvPr>
            <p:cNvSpPr/>
            <p:nvPr/>
          </p:nvSpPr>
          <p:spPr>
            <a:xfrm rot="8716295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703" name="Forme libre : forme 2702">
            <a:extLst>
              <a:ext uri="{FF2B5EF4-FFF2-40B4-BE49-F238E27FC236}">
                <a16:creationId xmlns:a16="http://schemas.microsoft.com/office/drawing/2014/main" id="{E408E4A5-CB62-44EA-BFB2-5C8080ABA866}"/>
              </a:ext>
            </a:extLst>
          </p:cNvPr>
          <p:cNvSpPr/>
          <p:nvPr userDrawn="1"/>
        </p:nvSpPr>
        <p:spPr>
          <a:xfrm>
            <a:off x="7544131" y="0"/>
            <a:ext cx="4647869" cy="6858000"/>
          </a:xfrm>
          <a:custGeom>
            <a:avLst/>
            <a:gdLst>
              <a:gd name="connsiteX0" fmla="*/ 437902 w 3485902"/>
              <a:gd name="connsiteY0" fmla="*/ 0 h 5143500"/>
              <a:gd name="connsiteX1" fmla="*/ 3485902 w 3485902"/>
              <a:gd name="connsiteY1" fmla="*/ 0 h 5143500"/>
              <a:gd name="connsiteX2" fmla="*/ 3485902 w 3485902"/>
              <a:gd name="connsiteY2" fmla="*/ 5143500 h 5143500"/>
              <a:gd name="connsiteX3" fmla="*/ 437902 w 3485902"/>
              <a:gd name="connsiteY3" fmla="*/ 5143500 h 5143500"/>
              <a:gd name="connsiteX4" fmla="*/ 0 w 3485902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5902" h="5143500">
                <a:moveTo>
                  <a:pt x="437902" y="0"/>
                </a:moveTo>
                <a:lnTo>
                  <a:pt x="3485902" y="0"/>
                </a:lnTo>
                <a:lnTo>
                  <a:pt x="3485902" y="5143500"/>
                </a:lnTo>
                <a:lnTo>
                  <a:pt x="437902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2400"/>
          </a:p>
        </p:txBody>
      </p:sp>
      <p:sp>
        <p:nvSpPr>
          <p:cNvPr id="1416" name="Triangle isocèle 1415">
            <a:extLst>
              <a:ext uri="{FF2B5EF4-FFF2-40B4-BE49-F238E27FC236}">
                <a16:creationId xmlns:a16="http://schemas.microsoft.com/office/drawing/2014/main" id="{AD7C94CF-E2EE-4D3E-8ABC-2B739EE56084}"/>
              </a:ext>
            </a:extLst>
          </p:cNvPr>
          <p:cNvSpPr/>
          <p:nvPr userDrawn="1"/>
        </p:nvSpPr>
        <p:spPr>
          <a:xfrm flipH="1" flipV="1">
            <a:off x="7814399" y="-5"/>
            <a:ext cx="929432" cy="3644903"/>
          </a:xfrm>
          <a:prstGeom prst="triangle">
            <a:avLst>
              <a:gd name="adj" fmla="val 981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412" name="Espace réservé du texte 1411">
            <a:extLst>
              <a:ext uri="{FF2B5EF4-FFF2-40B4-BE49-F238E27FC236}">
                <a16:creationId xmlns:a16="http://schemas.microsoft.com/office/drawing/2014/main" id="{B975A26C-84FD-4C11-BF53-E602FA68DD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3227" y="1083062"/>
            <a:ext cx="480000" cy="6095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33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413" name="Espace réservé du texte 1412">
            <a:extLst>
              <a:ext uri="{FF2B5EF4-FFF2-40B4-BE49-F238E27FC236}">
                <a16:creationId xmlns:a16="http://schemas.microsoft.com/office/drawing/2014/main" id="{1F3E6244-BF30-44B9-B6F9-BF4959AA80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3227" y="1083062"/>
            <a:ext cx="480000" cy="6095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33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414" name="Titre 1413">
            <a:extLst>
              <a:ext uri="{FF2B5EF4-FFF2-40B4-BE49-F238E27FC236}">
                <a16:creationId xmlns:a16="http://schemas.microsoft.com/office/drawing/2014/main" id="{7B15E4E4-6E7E-48BC-92A9-631F532CE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498" y="475545"/>
            <a:ext cx="5704641" cy="53553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2704" name="Espace réservé du texte 527">
            <a:extLst>
              <a:ext uri="{FF2B5EF4-FFF2-40B4-BE49-F238E27FC236}">
                <a16:creationId xmlns:a16="http://schemas.microsoft.com/office/drawing/2014/main" id="{CC11CCEC-9F44-4765-82D5-95394B6896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43729" y="5687946"/>
            <a:ext cx="1296000" cy="6095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 sz="133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705" name="Espace réservé du texte 528">
            <a:extLst>
              <a:ext uri="{FF2B5EF4-FFF2-40B4-BE49-F238E27FC236}">
                <a16:creationId xmlns:a16="http://schemas.microsoft.com/office/drawing/2014/main" id="{7747CF4E-5B84-4DE3-88F9-EC35BF6D45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37175" y="5687946"/>
            <a:ext cx="1296000" cy="6095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rgbClr val="3A1B0B"/>
          </a:solidFill>
        </p:spPr>
        <p:txBody>
          <a:bodyPr wrap="square">
            <a:noAutofit/>
          </a:bodyPr>
          <a:lstStyle>
            <a:lvl1pPr marL="0" indent="0">
              <a:buNone/>
              <a:defRPr sz="133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706" name="Espace réservé du texte 530">
            <a:extLst>
              <a:ext uri="{FF2B5EF4-FFF2-40B4-BE49-F238E27FC236}">
                <a16:creationId xmlns:a16="http://schemas.microsoft.com/office/drawing/2014/main" id="{CCE21332-A8BF-4D34-9256-DD4FFF00788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25804" y="655093"/>
            <a:ext cx="2920285" cy="460761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467" b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867" b="1">
                <a:solidFill>
                  <a:schemeClr val="bg1"/>
                </a:solidFill>
              </a:defRPr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</p:txBody>
      </p:sp>
      <p:sp>
        <p:nvSpPr>
          <p:cNvPr id="905" name="Espace réservé du numéro de diapositive 904">
            <a:extLst>
              <a:ext uri="{FF2B5EF4-FFF2-40B4-BE49-F238E27FC236}">
                <a16:creationId xmlns:a16="http://schemas.microsoft.com/office/drawing/2014/main" id="{8E169AA1-F9FA-4AA9-8089-1E02EB58967C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7334400" y="4"/>
            <a:ext cx="792120" cy="3554601"/>
          </a:xfrm>
          <a:custGeom>
            <a:avLst/>
            <a:gdLst>
              <a:gd name="connsiteX0" fmla="*/ 0 w 594090"/>
              <a:gd name="connsiteY0" fmla="*/ 0 h 2665951"/>
              <a:gd name="connsiteX1" fmla="*/ 594090 w 594090"/>
              <a:gd name="connsiteY1" fmla="*/ 0 h 2665951"/>
              <a:gd name="connsiteX2" fmla="*/ 367119 w 594090"/>
              <a:gd name="connsiteY2" fmla="*/ 2665951 h 2665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4090" h="2665951">
                <a:moveTo>
                  <a:pt x="0" y="0"/>
                </a:moveTo>
                <a:lnTo>
                  <a:pt x="594090" y="0"/>
                </a:lnTo>
                <a:lnTo>
                  <a:pt x="367119" y="2665951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18000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3284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ur une ligne + Conten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Espace réservé du numéro de diapositive 129">
            <a:extLst>
              <a:ext uri="{FF2B5EF4-FFF2-40B4-BE49-F238E27FC236}">
                <a16:creationId xmlns:a16="http://schemas.microsoft.com/office/drawing/2014/main" id="{62EE913C-626B-433C-BC1F-844371E1C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2908" y="4197683"/>
            <a:ext cx="592835" cy="2660317"/>
          </a:xfrm>
          <a:custGeom>
            <a:avLst/>
            <a:gdLst>
              <a:gd name="connsiteX0" fmla="*/ 169868 w 444626"/>
              <a:gd name="connsiteY0" fmla="*/ 0 h 1995238"/>
              <a:gd name="connsiteX1" fmla="*/ 444626 w 444626"/>
              <a:gd name="connsiteY1" fmla="*/ 1995238 h 1995238"/>
              <a:gd name="connsiteX2" fmla="*/ 0 w 444626"/>
              <a:gd name="connsiteY2" fmla="*/ 1995238 h 199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626" h="1995238">
                <a:moveTo>
                  <a:pt x="169868" y="0"/>
                </a:moveTo>
                <a:lnTo>
                  <a:pt x="444626" y="1995238"/>
                </a:lnTo>
                <a:lnTo>
                  <a:pt x="0" y="19952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8" name="Forme libre : forme 137">
            <a:extLst>
              <a:ext uri="{FF2B5EF4-FFF2-40B4-BE49-F238E27FC236}">
                <a16:creationId xmlns:a16="http://schemas.microsoft.com/office/drawing/2014/main" id="{0FDE4FE4-FDFC-41B3-BDA4-CE918EEAE71E}"/>
              </a:ext>
            </a:extLst>
          </p:cNvPr>
          <p:cNvSpPr/>
          <p:nvPr userDrawn="1"/>
        </p:nvSpPr>
        <p:spPr>
          <a:xfrm>
            <a:off x="839401" y="1"/>
            <a:ext cx="11352601" cy="6857999"/>
          </a:xfrm>
          <a:custGeom>
            <a:avLst/>
            <a:gdLst>
              <a:gd name="connsiteX0" fmla="*/ 689595 w 8514451"/>
              <a:gd name="connsiteY0" fmla="*/ 884098 h 5143499"/>
              <a:gd name="connsiteX1" fmla="*/ 689595 w 8514451"/>
              <a:gd name="connsiteY1" fmla="*/ 929817 h 5143499"/>
              <a:gd name="connsiteX2" fmla="*/ 1049595 w 8514451"/>
              <a:gd name="connsiteY2" fmla="*/ 929817 h 5143499"/>
              <a:gd name="connsiteX3" fmla="*/ 1049595 w 8514451"/>
              <a:gd name="connsiteY3" fmla="*/ 884098 h 5143499"/>
              <a:gd name="connsiteX4" fmla="*/ 268034 w 8514451"/>
              <a:gd name="connsiteY4" fmla="*/ 0 h 5143499"/>
              <a:gd name="connsiteX5" fmla="*/ 8514451 w 8514451"/>
              <a:gd name="connsiteY5" fmla="*/ 0 h 5143499"/>
              <a:gd name="connsiteX6" fmla="*/ 8514451 w 8514451"/>
              <a:gd name="connsiteY6" fmla="*/ 5143499 h 5143499"/>
              <a:gd name="connsiteX7" fmla="*/ 274758 w 8514451"/>
              <a:gd name="connsiteY7" fmla="*/ 5143499 h 5143499"/>
              <a:gd name="connsiteX8" fmla="*/ 0 w 8514451"/>
              <a:gd name="connsiteY8" fmla="*/ 3148262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14451" h="5143499">
                <a:moveTo>
                  <a:pt x="689595" y="884098"/>
                </a:moveTo>
                <a:lnTo>
                  <a:pt x="689595" y="929817"/>
                </a:lnTo>
                <a:lnTo>
                  <a:pt x="1049595" y="929817"/>
                </a:lnTo>
                <a:lnTo>
                  <a:pt x="1049595" y="884098"/>
                </a:lnTo>
                <a:close/>
                <a:moveTo>
                  <a:pt x="268034" y="0"/>
                </a:moveTo>
                <a:lnTo>
                  <a:pt x="8514451" y="0"/>
                </a:lnTo>
                <a:lnTo>
                  <a:pt x="8514451" y="5143499"/>
                </a:lnTo>
                <a:lnTo>
                  <a:pt x="274758" y="5143499"/>
                </a:lnTo>
                <a:lnTo>
                  <a:pt x="0" y="31482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8DF42C1-5220-478C-ABAC-92E468D673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slide sur une ligne</a:t>
            </a:r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4100D4C0-1B0B-4813-97B4-727B3F07A2B3}"/>
              </a:ext>
            </a:extLst>
          </p:cNvPr>
          <p:cNvSpPr/>
          <p:nvPr/>
        </p:nvSpPr>
        <p:spPr>
          <a:xfrm rot="8716295">
            <a:off x="823714" y="2373801"/>
            <a:ext cx="203635" cy="261164"/>
          </a:xfrm>
          <a:custGeom>
            <a:avLst/>
            <a:gdLst>
              <a:gd name="connsiteX0" fmla="*/ 39589 w 152726"/>
              <a:gd name="connsiteY0" fmla="*/ 195873 h 195873"/>
              <a:gd name="connsiteX1" fmla="*/ 0 w 152726"/>
              <a:gd name="connsiteY1" fmla="*/ 122219 h 195873"/>
              <a:gd name="connsiteX2" fmla="*/ 101089 w 152726"/>
              <a:gd name="connsiteY2" fmla="*/ 0 h 195873"/>
              <a:gd name="connsiteX3" fmla="*/ 152726 w 152726"/>
              <a:gd name="connsiteY3" fmla="*/ 0 h 195873"/>
              <a:gd name="connsiteX4" fmla="*/ 152726 w 152726"/>
              <a:gd name="connsiteY4" fmla="*/ 55323 h 195873"/>
              <a:gd name="connsiteX5" fmla="*/ 87934 w 152726"/>
              <a:gd name="connsiteY5" fmla="*/ 55323 h 19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726" h="195873">
                <a:moveTo>
                  <a:pt x="39589" y="195873"/>
                </a:moveTo>
                <a:lnTo>
                  <a:pt x="0" y="122219"/>
                </a:lnTo>
                <a:lnTo>
                  <a:pt x="101089" y="0"/>
                </a:lnTo>
                <a:lnTo>
                  <a:pt x="152726" y="0"/>
                </a:lnTo>
                <a:lnTo>
                  <a:pt x="152726" y="55323"/>
                </a:lnTo>
                <a:lnTo>
                  <a:pt x="87934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CB9A2237-374C-411A-AB62-0191ED80FFE2}"/>
              </a:ext>
            </a:extLst>
          </p:cNvPr>
          <p:cNvSpPr/>
          <p:nvPr/>
        </p:nvSpPr>
        <p:spPr>
          <a:xfrm rot="8716295">
            <a:off x="712588" y="2205804"/>
            <a:ext cx="350485" cy="137645"/>
          </a:xfrm>
          <a:custGeom>
            <a:avLst/>
            <a:gdLst>
              <a:gd name="connsiteX0" fmla="*/ 0 w 262864"/>
              <a:gd name="connsiteY0" fmla="*/ 75341 h 103234"/>
              <a:gd name="connsiteX1" fmla="*/ 62316 w 262864"/>
              <a:gd name="connsiteY1" fmla="*/ 0 h 103234"/>
              <a:gd name="connsiteX2" fmla="*/ 65768 w 262864"/>
              <a:gd name="connsiteY2" fmla="*/ 14220 h 103234"/>
              <a:gd name="connsiteX3" fmla="*/ 136369 w 262864"/>
              <a:gd name="connsiteY3" fmla="*/ 53051 h 103234"/>
              <a:gd name="connsiteX4" fmla="*/ 189321 w 262864"/>
              <a:gd name="connsiteY4" fmla="*/ 43637 h 103234"/>
              <a:gd name="connsiteX5" fmla="*/ 261688 w 262864"/>
              <a:gd name="connsiteY5" fmla="*/ 14220 h 103234"/>
              <a:gd name="connsiteX6" fmla="*/ 262864 w 262864"/>
              <a:gd name="connsiteY6" fmla="*/ 21868 h 103234"/>
              <a:gd name="connsiteX7" fmla="*/ 262864 w 262864"/>
              <a:gd name="connsiteY7" fmla="*/ 27752 h 103234"/>
              <a:gd name="connsiteX8" fmla="*/ 69887 w 262864"/>
              <a:gd name="connsiteY8" fmla="*/ 103060 h 103234"/>
              <a:gd name="connsiteX9" fmla="*/ 30615 w 262864"/>
              <a:gd name="connsiteY9" fmla="*/ 96294 h 103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864" h="103234">
                <a:moveTo>
                  <a:pt x="0" y="75341"/>
                </a:moveTo>
                <a:lnTo>
                  <a:pt x="62316" y="0"/>
                </a:lnTo>
                <a:lnTo>
                  <a:pt x="65768" y="14220"/>
                </a:lnTo>
                <a:cubicBezTo>
                  <a:pt x="75182" y="40107"/>
                  <a:pt x="99304" y="53051"/>
                  <a:pt x="136369" y="53051"/>
                </a:cubicBezTo>
                <a:cubicBezTo>
                  <a:pt x="154609" y="52462"/>
                  <a:pt x="172259" y="48932"/>
                  <a:pt x="189321" y="43637"/>
                </a:cubicBezTo>
                <a:cubicBezTo>
                  <a:pt x="214031" y="35988"/>
                  <a:pt x="238154" y="25987"/>
                  <a:pt x="261688" y="14220"/>
                </a:cubicBezTo>
                <a:cubicBezTo>
                  <a:pt x="262276" y="16573"/>
                  <a:pt x="262864" y="19515"/>
                  <a:pt x="262864" y="21868"/>
                </a:cubicBezTo>
                <a:lnTo>
                  <a:pt x="262864" y="27752"/>
                </a:lnTo>
                <a:cubicBezTo>
                  <a:pt x="200500" y="81291"/>
                  <a:pt x="118719" y="100119"/>
                  <a:pt x="69887" y="103060"/>
                </a:cubicBezTo>
                <a:cubicBezTo>
                  <a:pt x="56355" y="103943"/>
                  <a:pt x="42970" y="101442"/>
                  <a:pt x="30615" y="96294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8F8A3734-3F77-44C7-9A38-570198540CBC}"/>
              </a:ext>
            </a:extLst>
          </p:cNvPr>
          <p:cNvSpPr/>
          <p:nvPr/>
        </p:nvSpPr>
        <p:spPr>
          <a:xfrm rot="8716295">
            <a:off x="843625" y="1643243"/>
            <a:ext cx="162077" cy="309851"/>
          </a:xfrm>
          <a:custGeom>
            <a:avLst/>
            <a:gdLst>
              <a:gd name="connsiteX0" fmla="*/ 60499 w 121558"/>
              <a:gd name="connsiteY0" fmla="*/ 232388 h 232388"/>
              <a:gd name="connsiteX1" fmla="*/ 60499 w 121558"/>
              <a:gd name="connsiteY1" fmla="*/ 69717 h 232388"/>
              <a:gd name="connsiteX2" fmla="*/ 60499 w 121558"/>
              <a:gd name="connsiteY2" fmla="*/ 65615 h 232388"/>
              <a:gd name="connsiteX3" fmla="*/ 39995 w 121558"/>
              <a:gd name="connsiteY3" fmla="*/ 50123 h 232388"/>
              <a:gd name="connsiteX4" fmla="*/ 0 w 121558"/>
              <a:gd name="connsiteY4" fmla="*/ 50123 h 232388"/>
              <a:gd name="connsiteX5" fmla="*/ 41457 w 121558"/>
              <a:gd name="connsiteY5" fmla="*/ 0 h 232388"/>
              <a:gd name="connsiteX6" fmla="*/ 64601 w 121558"/>
              <a:gd name="connsiteY6" fmla="*/ 0 h 232388"/>
              <a:gd name="connsiteX7" fmla="*/ 121558 w 121558"/>
              <a:gd name="connsiteY7" fmla="*/ 50123 h 232388"/>
              <a:gd name="connsiteX8" fmla="*/ 121558 w 121558"/>
              <a:gd name="connsiteY8" fmla="*/ 208238 h 2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558" h="232388">
                <a:moveTo>
                  <a:pt x="60499" y="232388"/>
                </a:moveTo>
                <a:lnTo>
                  <a:pt x="60499" y="69717"/>
                </a:lnTo>
                <a:cubicBezTo>
                  <a:pt x="60499" y="68349"/>
                  <a:pt x="60499" y="66983"/>
                  <a:pt x="60499" y="65615"/>
                </a:cubicBezTo>
                <a:cubicBezTo>
                  <a:pt x="59133" y="55591"/>
                  <a:pt x="50019" y="48756"/>
                  <a:pt x="39995" y="50123"/>
                </a:cubicBezTo>
                <a:lnTo>
                  <a:pt x="0" y="50123"/>
                </a:lnTo>
                <a:lnTo>
                  <a:pt x="41457" y="0"/>
                </a:lnTo>
                <a:lnTo>
                  <a:pt x="64601" y="0"/>
                </a:lnTo>
                <a:cubicBezTo>
                  <a:pt x="101509" y="0"/>
                  <a:pt x="121558" y="15948"/>
                  <a:pt x="121558" y="50123"/>
                </a:cubicBezTo>
                <a:lnTo>
                  <a:pt x="121558" y="2082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70856B7B-717B-4AEA-95A4-A1E79A999538}"/>
              </a:ext>
            </a:extLst>
          </p:cNvPr>
          <p:cNvSpPr/>
          <p:nvPr/>
        </p:nvSpPr>
        <p:spPr>
          <a:xfrm rot="8716295">
            <a:off x="1017939" y="1966378"/>
            <a:ext cx="18857" cy="19092"/>
          </a:xfrm>
          <a:custGeom>
            <a:avLst/>
            <a:gdLst>
              <a:gd name="connsiteX0" fmla="*/ 0 w 14143"/>
              <a:gd name="connsiteY0" fmla="*/ 14319 h 14319"/>
              <a:gd name="connsiteX1" fmla="*/ 11843 w 14143"/>
              <a:gd name="connsiteY1" fmla="*/ 0 h 14319"/>
              <a:gd name="connsiteX2" fmla="*/ 14143 w 14143"/>
              <a:gd name="connsiteY2" fmla="*/ 7563 h 14319"/>
              <a:gd name="connsiteX3" fmla="*/ 14143 w 14143"/>
              <a:gd name="connsiteY3" fmla="*/ 13487 h 14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43" h="14319">
                <a:moveTo>
                  <a:pt x="0" y="14319"/>
                </a:moveTo>
                <a:lnTo>
                  <a:pt x="11843" y="0"/>
                </a:lnTo>
                <a:lnTo>
                  <a:pt x="14143" y="7563"/>
                </a:lnTo>
                <a:lnTo>
                  <a:pt x="14143" y="13487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3E264A51-6081-4342-94AB-E5098D8BEE47}"/>
              </a:ext>
            </a:extLst>
          </p:cNvPr>
          <p:cNvSpPr/>
          <p:nvPr/>
        </p:nvSpPr>
        <p:spPr>
          <a:xfrm rot="8716295">
            <a:off x="897171" y="1562103"/>
            <a:ext cx="245285" cy="183491"/>
          </a:xfrm>
          <a:custGeom>
            <a:avLst/>
            <a:gdLst>
              <a:gd name="connsiteX0" fmla="*/ 0 w 183964"/>
              <a:gd name="connsiteY0" fmla="*/ 137618 h 137618"/>
              <a:gd name="connsiteX1" fmla="*/ 53346 w 183964"/>
              <a:gd name="connsiteY1" fmla="*/ 73121 h 137618"/>
              <a:gd name="connsiteX2" fmla="*/ 101034 w 183964"/>
              <a:gd name="connsiteY2" fmla="*/ 28251 h 137618"/>
              <a:gd name="connsiteX3" fmla="*/ 155713 w 183964"/>
              <a:gd name="connsiteY3" fmla="*/ 0 h 137618"/>
              <a:gd name="connsiteX4" fmla="*/ 183964 w 183964"/>
              <a:gd name="connsiteY4" fmla="*/ 33719 h 137618"/>
              <a:gd name="connsiteX5" fmla="*/ 157536 w 183964"/>
              <a:gd name="connsiteY5" fmla="*/ 69261 h 137618"/>
              <a:gd name="connsiteX6" fmla="*/ 157991 w 183964"/>
              <a:gd name="connsiteY6" fmla="*/ 69261 h 13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964" h="137618">
                <a:moveTo>
                  <a:pt x="0" y="137618"/>
                </a:moveTo>
                <a:lnTo>
                  <a:pt x="53346" y="73121"/>
                </a:lnTo>
                <a:lnTo>
                  <a:pt x="101034" y="28251"/>
                </a:lnTo>
                <a:cubicBezTo>
                  <a:pt x="114703" y="12303"/>
                  <a:pt x="134297" y="2278"/>
                  <a:pt x="155713" y="0"/>
                </a:cubicBezTo>
                <a:cubicBezTo>
                  <a:pt x="177585" y="0"/>
                  <a:pt x="183964" y="19138"/>
                  <a:pt x="183964" y="33719"/>
                </a:cubicBezTo>
                <a:cubicBezTo>
                  <a:pt x="182597" y="49667"/>
                  <a:pt x="172117" y="62881"/>
                  <a:pt x="157536" y="69261"/>
                </a:cubicBezTo>
                <a:lnTo>
                  <a:pt x="157991" y="69261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03D4C536-74A8-424A-B4F4-647CD66813A6}"/>
              </a:ext>
            </a:extLst>
          </p:cNvPr>
          <p:cNvSpPr/>
          <p:nvPr/>
        </p:nvSpPr>
        <p:spPr>
          <a:xfrm rot="8716295">
            <a:off x="692639" y="1753128"/>
            <a:ext cx="72907" cy="72907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6C726A65-5764-428F-B78B-B207E19CC8A7}"/>
              </a:ext>
            </a:extLst>
          </p:cNvPr>
          <p:cNvSpPr/>
          <p:nvPr/>
        </p:nvSpPr>
        <p:spPr>
          <a:xfrm rot="8716295">
            <a:off x="526101" y="1474897"/>
            <a:ext cx="265816" cy="259171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B057F75B-3923-494B-B65B-A96E682E21D4}"/>
              </a:ext>
            </a:extLst>
          </p:cNvPr>
          <p:cNvSpPr/>
          <p:nvPr/>
        </p:nvSpPr>
        <p:spPr>
          <a:xfrm rot="8716295">
            <a:off x="510032" y="1289858"/>
            <a:ext cx="384387" cy="462833"/>
          </a:xfrm>
          <a:custGeom>
            <a:avLst/>
            <a:gdLst>
              <a:gd name="connsiteX0" fmla="*/ 470535 w 466725"/>
              <a:gd name="connsiteY0" fmla="*/ 436245 h 561975"/>
              <a:gd name="connsiteX1" fmla="*/ 470535 w 466725"/>
              <a:gd name="connsiteY1" fmla="*/ 445770 h 561975"/>
              <a:gd name="connsiteX2" fmla="*/ 158115 w 466725"/>
              <a:gd name="connsiteY2" fmla="*/ 567690 h 561975"/>
              <a:gd name="connsiteX3" fmla="*/ 40957 w 466725"/>
              <a:gd name="connsiteY3" fmla="*/ 520065 h 561975"/>
              <a:gd name="connsiteX4" fmla="*/ 0 w 466725"/>
              <a:gd name="connsiteY4" fmla="*/ 356235 h 561975"/>
              <a:gd name="connsiteX5" fmla="*/ 0 w 466725"/>
              <a:gd name="connsiteY5" fmla="*/ 65723 h 561975"/>
              <a:gd name="connsiteX6" fmla="*/ 126682 w 466725"/>
              <a:gd name="connsiteY6" fmla="*/ 0 h 561975"/>
              <a:gd name="connsiteX7" fmla="*/ 128588 w 466725"/>
              <a:gd name="connsiteY7" fmla="*/ 265748 h 561975"/>
              <a:gd name="connsiteX8" fmla="*/ 151447 w 466725"/>
              <a:gd name="connsiteY8" fmla="*/ 423863 h 561975"/>
              <a:gd name="connsiteX9" fmla="*/ 265747 w 466725"/>
              <a:gd name="connsiteY9" fmla="*/ 486728 h 561975"/>
              <a:gd name="connsiteX10" fmla="*/ 351472 w 466725"/>
              <a:gd name="connsiteY10" fmla="*/ 471488 h 561975"/>
              <a:gd name="connsiteX11" fmla="*/ 468630 w 466725"/>
              <a:gd name="connsiteY11" fmla="*/ 423863 h 561975"/>
              <a:gd name="connsiteX12" fmla="*/ 470535 w 466725"/>
              <a:gd name="connsiteY12" fmla="*/ 43624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725" h="561975">
                <a:moveTo>
                  <a:pt x="470535" y="436245"/>
                </a:moveTo>
                <a:lnTo>
                  <a:pt x="470535" y="445770"/>
                </a:lnTo>
                <a:cubicBezTo>
                  <a:pt x="369570" y="532448"/>
                  <a:pt x="237172" y="562928"/>
                  <a:pt x="158115" y="567690"/>
                </a:cubicBezTo>
                <a:cubicBezTo>
                  <a:pt x="114300" y="570548"/>
                  <a:pt x="71438" y="551498"/>
                  <a:pt x="40957" y="520065"/>
                </a:cubicBezTo>
                <a:cubicBezTo>
                  <a:pt x="8572" y="488633"/>
                  <a:pt x="0" y="434340"/>
                  <a:pt x="0" y="356235"/>
                </a:cubicBezTo>
                <a:lnTo>
                  <a:pt x="0" y="65723"/>
                </a:lnTo>
                <a:lnTo>
                  <a:pt x="126682" y="0"/>
                </a:lnTo>
                <a:lnTo>
                  <a:pt x="128588" y="265748"/>
                </a:lnTo>
                <a:cubicBezTo>
                  <a:pt x="125730" y="319088"/>
                  <a:pt x="134302" y="373380"/>
                  <a:pt x="151447" y="423863"/>
                </a:cubicBezTo>
                <a:cubicBezTo>
                  <a:pt x="166688" y="465773"/>
                  <a:pt x="205740" y="486728"/>
                  <a:pt x="265747" y="486728"/>
                </a:cubicBezTo>
                <a:cubicBezTo>
                  <a:pt x="295275" y="485775"/>
                  <a:pt x="323850" y="480060"/>
                  <a:pt x="351472" y="471488"/>
                </a:cubicBezTo>
                <a:cubicBezTo>
                  <a:pt x="391477" y="459105"/>
                  <a:pt x="430530" y="442913"/>
                  <a:pt x="468630" y="423863"/>
                </a:cubicBezTo>
                <a:cubicBezTo>
                  <a:pt x="469582" y="427673"/>
                  <a:pt x="470535" y="432435"/>
                  <a:pt x="470535" y="43624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B57FA1DB-CF40-4C3B-8603-B0C589DE9032}"/>
              </a:ext>
            </a:extLst>
          </p:cNvPr>
          <p:cNvSpPr/>
          <p:nvPr/>
        </p:nvSpPr>
        <p:spPr>
          <a:xfrm rot="8716295">
            <a:off x="812876" y="1807731"/>
            <a:ext cx="133661" cy="291624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8AA6873E-3CFC-4928-9C0D-5E1C199A6A43}"/>
              </a:ext>
            </a:extLst>
          </p:cNvPr>
          <p:cNvSpPr/>
          <p:nvPr/>
        </p:nvSpPr>
        <p:spPr>
          <a:xfrm rot="8716295">
            <a:off x="911235" y="1159423"/>
            <a:ext cx="208000" cy="261164"/>
          </a:xfrm>
          <a:custGeom>
            <a:avLst/>
            <a:gdLst>
              <a:gd name="connsiteX0" fmla="*/ 42863 w 156000"/>
              <a:gd name="connsiteY0" fmla="*/ 195873 h 195873"/>
              <a:gd name="connsiteX1" fmla="*/ 0 w 156000"/>
              <a:gd name="connsiteY1" fmla="*/ 116129 h 195873"/>
              <a:gd name="connsiteX2" fmla="*/ 5100 w 156000"/>
              <a:gd name="connsiteY2" fmla="*/ 101988 h 195873"/>
              <a:gd name="connsiteX3" fmla="*/ 89456 w 156000"/>
              <a:gd name="connsiteY3" fmla="*/ 0 h 195873"/>
              <a:gd name="connsiteX4" fmla="*/ 156000 w 156000"/>
              <a:gd name="connsiteY4" fmla="*/ 0 h 195873"/>
              <a:gd name="connsiteX5" fmla="*/ 156000 w 156000"/>
              <a:gd name="connsiteY5" fmla="*/ 55323 h 195873"/>
              <a:gd name="connsiteX6" fmla="*/ 91208 w 156000"/>
              <a:gd name="connsiteY6" fmla="*/ 55323 h 19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000" h="195873">
                <a:moveTo>
                  <a:pt x="42863" y="195873"/>
                </a:moveTo>
                <a:lnTo>
                  <a:pt x="0" y="116129"/>
                </a:lnTo>
                <a:lnTo>
                  <a:pt x="5100" y="101988"/>
                </a:lnTo>
                <a:lnTo>
                  <a:pt x="89456" y="0"/>
                </a:lnTo>
                <a:lnTo>
                  <a:pt x="156000" y="0"/>
                </a:lnTo>
                <a:lnTo>
                  <a:pt x="156000" y="55323"/>
                </a:lnTo>
                <a:lnTo>
                  <a:pt x="91208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0609DC7B-52A5-4494-9388-1386F1B7ECA0}"/>
              </a:ext>
            </a:extLst>
          </p:cNvPr>
          <p:cNvSpPr/>
          <p:nvPr/>
        </p:nvSpPr>
        <p:spPr>
          <a:xfrm rot="8716295">
            <a:off x="876407" y="1274729"/>
            <a:ext cx="96596" cy="96596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FA9B5438-F371-4C5C-851A-CA35F035D933}"/>
              </a:ext>
            </a:extLst>
          </p:cNvPr>
          <p:cNvSpPr/>
          <p:nvPr/>
        </p:nvSpPr>
        <p:spPr>
          <a:xfrm rot="8716295">
            <a:off x="550366" y="752325"/>
            <a:ext cx="188341" cy="309851"/>
          </a:xfrm>
          <a:custGeom>
            <a:avLst/>
            <a:gdLst>
              <a:gd name="connsiteX0" fmla="*/ 297180 w 295275"/>
              <a:gd name="connsiteY0" fmla="*/ 104775 h 485775"/>
              <a:gd name="connsiteX1" fmla="*/ 297180 w 295275"/>
              <a:gd name="connsiteY1" fmla="*/ 435293 h 485775"/>
              <a:gd name="connsiteX2" fmla="*/ 169545 w 295275"/>
              <a:gd name="connsiteY2" fmla="*/ 485775 h 485775"/>
              <a:gd name="connsiteX3" fmla="*/ 169545 w 295275"/>
              <a:gd name="connsiteY3" fmla="*/ 145733 h 485775"/>
              <a:gd name="connsiteX4" fmla="*/ 169545 w 295275"/>
              <a:gd name="connsiteY4" fmla="*/ 137160 h 485775"/>
              <a:gd name="connsiteX5" fmla="*/ 126683 w 295275"/>
              <a:gd name="connsiteY5" fmla="*/ 104775 h 485775"/>
              <a:gd name="connsiteX6" fmla="*/ 0 w 295275"/>
              <a:gd name="connsiteY6" fmla="*/ 104775 h 485775"/>
              <a:gd name="connsiteX7" fmla="*/ 0 w 295275"/>
              <a:gd name="connsiteY7" fmla="*/ 0 h 485775"/>
              <a:gd name="connsiteX8" fmla="*/ 178118 w 295275"/>
              <a:gd name="connsiteY8" fmla="*/ 0 h 485775"/>
              <a:gd name="connsiteX9" fmla="*/ 297180 w 295275"/>
              <a:gd name="connsiteY9" fmla="*/ 104775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275" h="485775">
                <a:moveTo>
                  <a:pt x="297180" y="104775"/>
                </a:moveTo>
                <a:lnTo>
                  <a:pt x="297180" y="435293"/>
                </a:lnTo>
                <a:lnTo>
                  <a:pt x="169545" y="485775"/>
                </a:lnTo>
                <a:lnTo>
                  <a:pt x="169545" y="145733"/>
                </a:lnTo>
                <a:cubicBezTo>
                  <a:pt x="169545" y="142875"/>
                  <a:pt x="169545" y="140018"/>
                  <a:pt x="169545" y="137160"/>
                </a:cubicBezTo>
                <a:cubicBezTo>
                  <a:pt x="166688" y="116205"/>
                  <a:pt x="147638" y="101918"/>
                  <a:pt x="126683" y="104775"/>
                </a:cubicBezTo>
                <a:lnTo>
                  <a:pt x="0" y="104775"/>
                </a:lnTo>
                <a:lnTo>
                  <a:pt x="0" y="0"/>
                </a:lnTo>
                <a:lnTo>
                  <a:pt x="178118" y="0"/>
                </a:lnTo>
                <a:cubicBezTo>
                  <a:pt x="255270" y="0"/>
                  <a:pt x="297180" y="33338"/>
                  <a:pt x="297180" y="10477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ED2997EF-2C09-4DA3-BB88-8DA5032A40C8}"/>
              </a:ext>
            </a:extLst>
          </p:cNvPr>
          <p:cNvSpPr/>
          <p:nvPr/>
        </p:nvSpPr>
        <p:spPr>
          <a:xfrm rot="8716295">
            <a:off x="669555" y="791316"/>
            <a:ext cx="346304" cy="334153"/>
          </a:xfrm>
          <a:custGeom>
            <a:avLst/>
            <a:gdLst>
              <a:gd name="connsiteX0" fmla="*/ 544830 w 542925"/>
              <a:gd name="connsiteY0" fmla="*/ 184905 h 523875"/>
              <a:gd name="connsiteX1" fmla="*/ 544830 w 542925"/>
              <a:gd name="connsiteY1" fmla="*/ 197288 h 523875"/>
              <a:gd name="connsiteX2" fmla="*/ 415290 w 542925"/>
              <a:gd name="connsiteY2" fmla="*/ 204908 h 523875"/>
              <a:gd name="connsiteX3" fmla="*/ 415290 w 542925"/>
              <a:gd name="connsiteY3" fmla="*/ 170618 h 523875"/>
              <a:gd name="connsiteX4" fmla="*/ 344805 w 542925"/>
              <a:gd name="connsiteY4" fmla="*/ 83940 h 523875"/>
              <a:gd name="connsiteX5" fmla="*/ 233363 w 542925"/>
              <a:gd name="connsiteY5" fmla="*/ 266820 h 523875"/>
              <a:gd name="connsiteX6" fmla="*/ 233363 w 542925"/>
              <a:gd name="connsiteY6" fmla="*/ 446843 h 523875"/>
              <a:gd name="connsiteX7" fmla="*/ 107632 w 542925"/>
              <a:gd name="connsiteY7" fmla="*/ 532568 h 523875"/>
              <a:gd name="connsiteX8" fmla="*/ 107632 w 542925"/>
              <a:gd name="connsiteY8" fmla="*/ 95370 h 523875"/>
              <a:gd name="connsiteX9" fmla="*/ 0 w 542925"/>
              <a:gd name="connsiteY9" fmla="*/ 95370 h 523875"/>
              <a:gd name="connsiteX10" fmla="*/ 0 w 542925"/>
              <a:gd name="connsiteY10" fmla="*/ 2978 h 523875"/>
              <a:gd name="connsiteX11" fmla="*/ 219075 w 542925"/>
              <a:gd name="connsiteY11" fmla="*/ 2978 h 523875"/>
              <a:gd name="connsiteX12" fmla="*/ 219075 w 542925"/>
              <a:gd name="connsiteY12" fmla="*/ 157283 h 523875"/>
              <a:gd name="connsiteX13" fmla="*/ 221932 w 542925"/>
              <a:gd name="connsiteY13" fmla="*/ 157283 h 523875"/>
              <a:gd name="connsiteX14" fmla="*/ 321945 w 542925"/>
              <a:gd name="connsiteY14" fmla="*/ 12503 h 523875"/>
              <a:gd name="connsiteX15" fmla="*/ 387667 w 542925"/>
              <a:gd name="connsiteY15" fmla="*/ 120 h 523875"/>
              <a:gd name="connsiteX16" fmla="*/ 544830 w 542925"/>
              <a:gd name="connsiteY16" fmla="*/ 18490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925" h="523875">
                <a:moveTo>
                  <a:pt x="544830" y="184905"/>
                </a:moveTo>
                <a:lnTo>
                  <a:pt x="544830" y="197288"/>
                </a:lnTo>
                <a:lnTo>
                  <a:pt x="415290" y="204908"/>
                </a:lnTo>
                <a:lnTo>
                  <a:pt x="415290" y="170618"/>
                </a:lnTo>
                <a:cubicBezTo>
                  <a:pt x="415290" y="119183"/>
                  <a:pt x="385763" y="83940"/>
                  <a:pt x="344805" y="83940"/>
                </a:cubicBezTo>
                <a:cubicBezTo>
                  <a:pt x="283845" y="83940"/>
                  <a:pt x="233363" y="164903"/>
                  <a:pt x="233363" y="266820"/>
                </a:cubicBezTo>
                <a:lnTo>
                  <a:pt x="233363" y="446843"/>
                </a:lnTo>
                <a:lnTo>
                  <a:pt x="107632" y="532568"/>
                </a:lnTo>
                <a:lnTo>
                  <a:pt x="107632" y="95370"/>
                </a:lnTo>
                <a:lnTo>
                  <a:pt x="0" y="95370"/>
                </a:lnTo>
                <a:lnTo>
                  <a:pt x="0" y="2978"/>
                </a:lnTo>
                <a:lnTo>
                  <a:pt x="219075" y="2978"/>
                </a:lnTo>
                <a:lnTo>
                  <a:pt x="219075" y="157283"/>
                </a:lnTo>
                <a:lnTo>
                  <a:pt x="221932" y="157283"/>
                </a:lnTo>
                <a:cubicBezTo>
                  <a:pt x="252413" y="66795"/>
                  <a:pt x="276225" y="31553"/>
                  <a:pt x="321945" y="12503"/>
                </a:cubicBezTo>
                <a:cubicBezTo>
                  <a:pt x="342900" y="3930"/>
                  <a:pt x="364807" y="-832"/>
                  <a:pt x="387667" y="120"/>
                </a:cubicBezTo>
                <a:cubicBezTo>
                  <a:pt x="485775" y="-1785"/>
                  <a:pt x="544830" y="66795"/>
                  <a:pt x="544830" y="18490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DBD136C4-820E-4184-B91F-ED5B5690DC24}"/>
              </a:ext>
            </a:extLst>
          </p:cNvPr>
          <p:cNvSpPr/>
          <p:nvPr/>
        </p:nvSpPr>
        <p:spPr>
          <a:xfrm rot="8716295">
            <a:off x="609755" y="676276"/>
            <a:ext cx="249096" cy="182265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8BD8CCA9-A2C8-4634-B0CF-620A635CE67A}"/>
              </a:ext>
            </a:extLst>
          </p:cNvPr>
          <p:cNvSpPr/>
          <p:nvPr/>
        </p:nvSpPr>
        <p:spPr>
          <a:xfrm rot="8716295">
            <a:off x="400720" y="870384"/>
            <a:ext cx="72907" cy="72907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33B24AF7-29F7-4408-AE25-97A38660E784}"/>
              </a:ext>
            </a:extLst>
          </p:cNvPr>
          <p:cNvSpPr/>
          <p:nvPr/>
        </p:nvSpPr>
        <p:spPr>
          <a:xfrm rot="8716295">
            <a:off x="234183" y="592153"/>
            <a:ext cx="265816" cy="259171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506A4C62-4148-4841-838F-A205F53AD573}"/>
              </a:ext>
            </a:extLst>
          </p:cNvPr>
          <p:cNvSpPr/>
          <p:nvPr/>
        </p:nvSpPr>
        <p:spPr>
          <a:xfrm rot="8716295">
            <a:off x="218113" y="407114"/>
            <a:ext cx="384387" cy="462833"/>
          </a:xfrm>
          <a:custGeom>
            <a:avLst/>
            <a:gdLst>
              <a:gd name="connsiteX0" fmla="*/ 470535 w 466725"/>
              <a:gd name="connsiteY0" fmla="*/ 436245 h 561975"/>
              <a:gd name="connsiteX1" fmla="*/ 470535 w 466725"/>
              <a:gd name="connsiteY1" fmla="*/ 445770 h 561975"/>
              <a:gd name="connsiteX2" fmla="*/ 158115 w 466725"/>
              <a:gd name="connsiteY2" fmla="*/ 567690 h 561975"/>
              <a:gd name="connsiteX3" fmla="*/ 40957 w 466725"/>
              <a:gd name="connsiteY3" fmla="*/ 520065 h 561975"/>
              <a:gd name="connsiteX4" fmla="*/ 0 w 466725"/>
              <a:gd name="connsiteY4" fmla="*/ 356235 h 561975"/>
              <a:gd name="connsiteX5" fmla="*/ 0 w 466725"/>
              <a:gd name="connsiteY5" fmla="*/ 65723 h 561975"/>
              <a:gd name="connsiteX6" fmla="*/ 126682 w 466725"/>
              <a:gd name="connsiteY6" fmla="*/ 0 h 561975"/>
              <a:gd name="connsiteX7" fmla="*/ 128588 w 466725"/>
              <a:gd name="connsiteY7" fmla="*/ 265748 h 561975"/>
              <a:gd name="connsiteX8" fmla="*/ 151447 w 466725"/>
              <a:gd name="connsiteY8" fmla="*/ 423863 h 561975"/>
              <a:gd name="connsiteX9" fmla="*/ 265747 w 466725"/>
              <a:gd name="connsiteY9" fmla="*/ 486728 h 561975"/>
              <a:gd name="connsiteX10" fmla="*/ 351472 w 466725"/>
              <a:gd name="connsiteY10" fmla="*/ 471488 h 561975"/>
              <a:gd name="connsiteX11" fmla="*/ 468630 w 466725"/>
              <a:gd name="connsiteY11" fmla="*/ 423863 h 561975"/>
              <a:gd name="connsiteX12" fmla="*/ 470535 w 466725"/>
              <a:gd name="connsiteY12" fmla="*/ 43624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725" h="561975">
                <a:moveTo>
                  <a:pt x="470535" y="436245"/>
                </a:moveTo>
                <a:lnTo>
                  <a:pt x="470535" y="445770"/>
                </a:lnTo>
                <a:cubicBezTo>
                  <a:pt x="369570" y="532448"/>
                  <a:pt x="237172" y="562928"/>
                  <a:pt x="158115" y="567690"/>
                </a:cubicBezTo>
                <a:cubicBezTo>
                  <a:pt x="114300" y="570548"/>
                  <a:pt x="71438" y="551498"/>
                  <a:pt x="40957" y="520065"/>
                </a:cubicBezTo>
                <a:cubicBezTo>
                  <a:pt x="8572" y="488633"/>
                  <a:pt x="0" y="434340"/>
                  <a:pt x="0" y="356235"/>
                </a:cubicBezTo>
                <a:lnTo>
                  <a:pt x="0" y="65723"/>
                </a:lnTo>
                <a:lnTo>
                  <a:pt x="126682" y="0"/>
                </a:lnTo>
                <a:lnTo>
                  <a:pt x="128588" y="265748"/>
                </a:lnTo>
                <a:cubicBezTo>
                  <a:pt x="125730" y="319088"/>
                  <a:pt x="134302" y="373380"/>
                  <a:pt x="151447" y="423863"/>
                </a:cubicBezTo>
                <a:cubicBezTo>
                  <a:pt x="166688" y="465773"/>
                  <a:pt x="205740" y="486728"/>
                  <a:pt x="265747" y="486728"/>
                </a:cubicBezTo>
                <a:cubicBezTo>
                  <a:pt x="295275" y="485775"/>
                  <a:pt x="323850" y="480060"/>
                  <a:pt x="351472" y="471488"/>
                </a:cubicBezTo>
                <a:cubicBezTo>
                  <a:pt x="391477" y="459105"/>
                  <a:pt x="430530" y="442913"/>
                  <a:pt x="468630" y="423863"/>
                </a:cubicBezTo>
                <a:cubicBezTo>
                  <a:pt x="469582" y="427673"/>
                  <a:pt x="470535" y="432435"/>
                  <a:pt x="470535" y="43624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1C1A41D0-65C3-44E5-8A29-ECCEBE983C62}"/>
              </a:ext>
            </a:extLst>
          </p:cNvPr>
          <p:cNvSpPr/>
          <p:nvPr/>
        </p:nvSpPr>
        <p:spPr>
          <a:xfrm rot="8716295">
            <a:off x="520958" y="924987"/>
            <a:ext cx="133661" cy="291624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A93B008E-5902-4D55-9E1E-85F07149CD35}"/>
              </a:ext>
            </a:extLst>
          </p:cNvPr>
          <p:cNvSpPr/>
          <p:nvPr/>
        </p:nvSpPr>
        <p:spPr>
          <a:xfrm rot="8716295">
            <a:off x="936020" y="423279"/>
            <a:ext cx="175013" cy="309851"/>
          </a:xfrm>
          <a:custGeom>
            <a:avLst/>
            <a:gdLst>
              <a:gd name="connsiteX0" fmla="*/ 70201 w 131260"/>
              <a:gd name="connsiteY0" fmla="*/ 232388 h 232388"/>
              <a:gd name="connsiteX1" fmla="*/ 70201 w 131260"/>
              <a:gd name="connsiteY1" fmla="*/ 69717 h 232388"/>
              <a:gd name="connsiteX2" fmla="*/ 70201 w 131260"/>
              <a:gd name="connsiteY2" fmla="*/ 65615 h 232388"/>
              <a:gd name="connsiteX3" fmla="*/ 49697 w 131260"/>
              <a:gd name="connsiteY3" fmla="*/ 50123 h 232388"/>
              <a:gd name="connsiteX4" fmla="*/ 0 w 131260"/>
              <a:gd name="connsiteY4" fmla="*/ 50123 h 232388"/>
              <a:gd name="connsiteX5" fmla="*/ 41457 w 131260"/>
              <a:gd name="connsiteY5" fmla="*/ 0 h 232388"/>
              <a:gd name="connsiteX6" fmla="*/ 74303 w 131260"/>
              <a:gd name="connsiteY6" fmla="*/ 0 h 232388"/>
              <a:gd name="connsiteX7" fmla="*/ 131260 w 131260"/>
              <a:gd name="connsiteY7" fmla="*/ 50123 h 232388"/>
              <a:gd name="connsiteX8" fmla="*/ 131260 w 131260"/>
              <a:gd name="connsiteY8" fmla="*/ 208238 h 2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260" h="232388">
                <a:moveTo>
                  <a:pt x="70201" y="232388"/>
                </a:moveTo>
                <a:lnTo>
                  <a:pt x="70201" y="69717"/>
                </a:lnTo>
                <a:cubicBezTo>
                  <a:pt x="70201" y="68349"/>
                  <a:pt x="70201" y="66983"/>
                  <a:pt x="70201" y="65615"/>
                </a:cubicBezTo>
                <a:cubicBezTo>
                  <a:pt x="68835" y="55591"/>
                  <a:pt x="59721" y="48756"/>
                  <a:pt x="49697" y="50123"/>
                </a:cubicBezTo>
                <a:lnTo>
                  <a:pt x="0" y="50123"/>
                </a:lnTo>
                <a:lnTo>
                  <a:pt x="41457" y="0"/>
                </a:lnTo>
                <a:lnTo>
                  <a:pt x="74303" y="0"/>
                </a:lnTo>
                <a:cubicBezTo>
                  <a:pt x="111211" y="0"/>
                  <a:pt x="131260" y="15948"/>
                  <a:pt x="131260" y="50123"/>
                </a:cubicBezTo>
                <a:lnTo>
                  <a:pt x="131260" y="2082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8AA688E0-8B68-432D-AC4C-16B34E3E659F}"/>
              </a:ext>
            </a:extLst>
          </p:cNvPr>
          <p:cNvSpPr/>
          <p:nvPr/>
        </p:nvSpPr>
        <p:spPr>
          <a:xfrm rot="8716295">
            <a:off x="1113305" y="744477"/>
            <a:ext cx="32455" cy="31327"/>
          </a:xfrm>
          <a:custGeom>
            <a:avLst/>
            <a:gdLst>
              <a:gd name="connsiteX0" fmla="*/ 0 w 24341"/>
              <a:gd name="connsiteY0" fmla="*/ 23495 h 23495"/>
              <a:gd name="connsiteX1" fmla="*/ 19433 w 24341"/>
              <a:gd name="connsiteY1" fmla="*/ 0 h 23495"/>
              <a:gd name="connsiteX2" fmla="*/ 24341 w 24341"/>
              <a:gd name="connsiteY2" fmla="*/ 16139 h 23495"/>
              <a:gd name="connsiteX3" fmla="*/ 24341 w 24341"/>
              <a:gd name="connsiteY3" fmla="*/ 22063 h 2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41" h="23495">
                <a:moveTo>
                  <a:pt x="0" y="23495"/>
                </a:moveTo>
                <a:lnTo>
                  <a:pt x="19433" y="0"/>
                </a:lnTo>
                <a:lnTo>
                  <a:pt x="24341" y="16139"/>
                </a:lnTo>
                <a:lnTo>
                  <a:pt x="24341" y="2206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672AA540-A579-4E8F-A234-CD30C1FF0A89}"/>
              </a:ext>
            </a:extLst>
          </p:cNvPr>
          <p:cNvSpPr/>
          <p:nvPr/>
        </p:nvSpPr>
        <p:spPr>
          <a:xfrm rot="8716295">
            <a:off x="786185" y="536848"/>
            <a:ext cx="72907" cy="72907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C0BAD361-E55B-42F0-893F-014DB3986A10}"/>
              </a:ext>
            </a:extLst>
          </p:cNvPr>
          <p:cNvSpPr/>
          <p:nvPr/>
        </p:nvSpPr>
        <p:spPr>
          <a:xfrm rot="8716295">
            <a:off x="619649" y="258617"/>
            <a:ext cx="265816" cy="259171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7776BC0-23C7-4489-8F09-E129A530C0CC}"/>
              </a:ext>
            </a:extLst>
          </p:cNvPr>
          <p:cNvSpPr/>
          <p:nvPr/>
        </p:nvSpPr>
        <p:spPr>
          <a:xfrm rot="8716295">
            <a:off x="906423" y="591452"/>
            <a:ext cx="133661" cy="291625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6EC00833-27CA-42E8-A3F4-264B72DC896E}"/>
              </a:ext>
            </a:extLst>
          </p:cNvPr>
          <p:cNvSpPr/>
          <p:nvPr/>
        </p:nvSpPr>
        <p:spPr>
          <a:xfrm rot="8716295">
            <a:off x="584489" y="391985"/>
            <a:ext cx="96596" cy="96596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1FD6DD85-FCBC-4AED-9D6D-4125AB918B1C}"/>
              </a:ext>
            </a:extLst>
          </p:cNvPr>
          <p:cNvSpPr/>
          <p:nvPr/>
        </p:nvSpPr>
        <p:spPr>
          <a:xfrm rot="7484129">
            <a:off x="1082232" y="878500"/>
            <a:ext cx="41437" cy="61521"/>
          </a:xfrm>
          <a:custGeom>
            <a:avLst/>
            <a:gdLst>
              <a:gd name="connsiteX0" fmla="*/ 15207 w 31078"/>
              <a:gd name="connsiteY0" fmla="*/ 46141 h 46141"/>
              <a:gd name="connsiteX1" fmla="*/ 0 w 31078"/>
              <a:gd name="connsiteY1" fmla="*/ 17849 h 46141"/>
              <a:gd name="connsiteX2" fmla="*/ 31078 w 31078"/>
              <a:gd name="connsiteY2" fmla="*/ 0 h 4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78" h="46141">
                <a:moveTo>
                  <a:pt x="15207" y="46141"/>
                </a:moveTo>
                <a:lnTo>
                  <a:pt x="0" y="17849"/>
                </a:lnTo>
                <a:lnTo>
                  <a:pt x="31078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ED8E04A5-1CCB-474C-BB14-6861F24B92EE}"/>
              </a:ext>
            </a:extLst>
          </p:cNvPr>
          <p:cNvSpPr/>
          <p:nvPr/>
        </p:nvSpPr>
        <p:spPr>
          <a:xfrm rot="8716295">
            <a:off x="1040136" y="448560"/>
            <a:ext cx="72907" cy="72907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D2589E01-70DB-4980-9D5E-15028C3BF442}"/>
              </a:ext>
            </a:extLst>
          </p:cNvPr>
          <p:cNvSpPr/>
          <p:nvPr/>
        </p:nvSpPr>
        <p:spPr>
          <a:xfrm rot="8716295">
            <a:off x="269798" y="-76142"/>
            <a:ext cx="189556" cy="248659"/>
          </a:xfrm>
          <a:custGeom>
            <a:avLst/>
            <a:gdLst>
              <a:gd name="connsiteX0" fmla="*/ 142167 w 142167"/>
              <a:gd name="connsiteY0" fmla="*/ 186494 h 186494"/>
              <a:gd name="connsiteX1" fmla="*/ 81108 w 142167"/>
              <a:gd name="connsiteY1" fmla="*/ 144170 h 186494"/>
              <a:gd name="connsiteX2" fmla="*/ 81108 w 142167"/>
              <a:gd name="connsiteY2" fmla="*/ 69717 h 186494"/>
              <a:gd name="connsiteX3" fmla="*/ 81108 w 142167"/>
              <a:gd name="connsiteY3" fmla="*/ 65615 h 186494"/>
              <a:gd name="connsiteX4" fmla="*/ 60603 w 142167"/>
              <a:gd name="connsiteY4" fmla="*/ 50123 h 186494"/>
              <a:gd name="connsiteX5" fmla="*/ 0 w 142167"/>
              <a:gd name="connsiteY5" fmla="*/ 50123 h 186494"/>
              <a:gd name="connsiteX6" fmla="*/ 0 w 142167"/>
              <a:gd name="connsiteY6" fmla="*/ 0 h 186494"/>
              <a:gd name="connsiteX7" fmla="*/ 85209 w 142167"/>
              <a:gd name="connsiteY7" fmla="*/ 0 h 186494"/>
              <a:gd name="connsiteX8" fmla="*/ 142167 w 142167"/>
              <a:gd name="connsiteY8" fmla="*/ 50123 h 18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167" h="186494">
                <a:moveTo>
                  <a:pt x="142167" y="186494"/>
                </a:moveTo>
                <a:lnTo>
                  <a:pt x="81108" y="144170"/>
                </a:lnTo>
                <a:lnTo>
                  <a:pt x="81108" y="69717"/>
                </a:lnTo>
                <a:cubicBezTo>
                  <a:pt x="81108" y="68349"/>
                  <a:pt x="81108" y="66983"/>
                  <a:pt x="81108" y="65615"/>
                </a:cubicBezTo>
                <a:cubicBezTo>
                  <a:pt x="79741" y="55591"/>
                  <a:pt x="70628" y="48756"/>
                  <a:pt x="60603" y="50123"/>
                </a:cubicBezTo>
                <a:lnTo>
                  <a:pt x="0" y="50123"/>
                </a:lnTo>
                <a:lnTo>
                  <a:pt x="0" y="0"/>
                </a:lnTo>
                <a:lnTo>
                  <a:pt x="85209" y="0"/>
                </a:lnTo>
                <a:cubicBezTo>
                  <a:pt x="122118" y="0"/>
                  <a:pt x="142167" y="15948"/>
                  <a:pt x="142167" y="501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6" name="Forme libre : forme 35">
            <a:extLst>
              <a:ext uri="{FF2B5EF4-FFF2-40B4-BE49-F238E27FC236}">
                <a16:creationId xmlns:a16="http://schemas.microsoft.com/office/drawing/2014/main" id="{2AEF8F7A-52DD-4323-9058-8F5D8BF7C257}"/>
              </a:ext>
            </a:extLst>
          </p:cNvPr>
          <p:cNvSpPr/>
          <p:nvPr/>
        </p:nvSpPr>
        <p:spPr>
          <a:xfrm rot="8716295">
            <a:off x="398355" y="-7193"/>
            <a:ext cx="347519" cy="240072"/>
          </a:xfrm>
          <a:custGeom>
            <a:avLst/>
            <a:gdLst>
              <a:gd name="connsiteX0" fmla="*/ 111638 w 260639"/>
              <a:gd name="connsiteY0" fmla="*/ 180054 h 180054"/>
              <a:gd name="connsiteX1" fmla="*/ 51490 w 260639"/>
              <a:gd name="connsiteY1" fmla="*/ 138362 h 180054"/>
              <a:gd name="connsiteX2" fmla="*/ 51490 w 260639"/>
              <a:gd name="connsiteY2" fmla="*/ 45624 h 180054"/>
              <a:gd name="connsiteX3" fmla="*/ 0 w 260639"/>
              <a:gd name="connsiteY3" fmla="*/ 45624 h 180054"/>
              <a:gd name="connsiteX4" fmla="*/ 0 w 260639"/>
              <a:gd name="connsiteY4" fmla="*/ 1425 h 180054"/>
              <a:gd name="connsiteX5" fmla="*/ 104802 w 260639"/>
              <a:gd name="connsiteY5" fmla="*/ 1425 h 180054"/>
              <a:gd name="connsiteX6" fmla="*/ 104802 w 260639"/>
              <a:gd name="connsiteY6" fmla="*/ 75242 h 180054"/>
              <a:gd name="connsiteX7" fmla="*/ 106169 w 260639"/>
              <a:gd name="connsiteY7" fmla="*/ 75242 h 180054"/>
              <a:gd name="connsiteX8" fmla="*/ 154014 w 260639"/>
              <a:gd name="connsiteY8" fmla="*/ 5981 h 180054"/>
              <a:gd name="connsiteX9" fmla="*/ 185455 w 260639"/>
              <a:gd name="connsiteY9" fmla="*/ 57 h 180054"/>
              <a:gd name="connsiteX10" fmla="*/ 260639 w 260639"/>
              <a:gd name="connsiteY10" fmla="*/ 88456 h 180054"/>
              <a:gd name="connsiteX11" fmla="*/ 260639 w 260639"/>
              <a:gd name="connsiteY11" fmla="*/ 94380 h 180054"/>
              <a:gd name="connsiteX12" fmla="*/ 198669 w 260639"/>
              <a:gd name="connsiteY12" fmla="*/ 98025 h 180054"/>
              <a:gd name="connsiteX13" fmla="*/ 198669 w 260639"/>
              <a:gd name="connsiteY13" fmla="*/ 81621 h 180054"/>
              <a:gd name="connsiteX14" fmla="*/ 164950 w 260639"/>
              <a:gd name="connsiteY14" fmla="*/ 40156 h 180054"/>
              <a:gd name="connsiteX15" fmla="*/ 111638 w 260639"/>
              <a:gd name="connsiteY15" fmla="*/ 127643 h 18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0639" h="180054">
                <a:moveTo>
                  <a:pt x="111638" y="180054"/>
                </a:moveTo>
                <a:lnTo>
                  <a:pt x="51490" y="138362"/>
                </a:lnTo>
                <a:lnTo>
                  <a:pt x="51490" y="45624"/>
                </a:lnTo>
                <a:lnTo>
                  <a:pt x="0" y="45624"/>
                </a:lnTo>
                <a:lnTo>
                  <a:pt x="0" y="1425"/>
                </a:lnTo>
                <a:lnTo>
                  <a:pt x="104802" y="1425"/>
                </a:lnTo>
                <a:lnTo>
                  <a:pt x="104802" y="75242"/>
                </a:lnTo>
                <a:lnTo>
                  <a:pt x="106169" y="75242"/>
                </a:lnTo>
                <a:cubicBezTo>
                  <a:pt x="120751" y="31954"/>
                  <a:pt x="132142" y="15094"/>
                  <a:pt x="154014" y="5981"/>
                </a:cubicBezTo>
                <a:cubicBezTo>
                  <a:pt x="164039" y="1880"/>
                  <a:pt x="174519" y="-398"/>
                  <a:pt x="185455" y="57"/>
                </a:cubicBezTo>
                <a:cubicBezTo>
                  <a:pt x="232388" y="-854"/>
                  <a:pt x="260639" y="31954"/>
                  <a:pt x="260639" y="88456"/>
                </a:cubicBezTo>
                <a:lnTo>
                  <a:pt x="260639" y="94380"/>
                </a:lnTo>
                <a:lnTo>
                  <a:pt x="198669" y="98025"/>
                </a:lnTo>
                <a:lnTo>
                  <a:pt x="198669" y="81621"/>
                </a:lnTo>
                <a:cubicBezTo>
                  <a:pt x="198669" y="57016"/>
                  <a:pt x="184544" y="40156"/>
                  <a:pt x="164950" y="40156"/>
                </a:cubicBezTo>
                <a:cubicBezTo>
                  <a:pt x="135788" y="40156"/>
                  <a:pt x="111638" y="78887"/>
                  <a:pt x="111638" y="12764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4EA5F182-B436-49C8-8170-C1AD6D2F32D5}"/>
              </a:ext>
            </a:extLst>
          </p:cNvPr>
          <p:cNvSpPr/>
          <p:nvPr/>
        </p:nvSpPr>
        <p:spPr>
          <a:xfrm rot="8716295">
            <a:off x="369204" y="-17097"/>
            <a:ext cx="48363" cy="37309"/>
          </a:xfrm>
          <a:custGeom>
            <a:avLst/>
            <a:gdLst>
              <a:gd name="connsiteX0" fmla="*/ 36272 w 36272"/>
              <a:gd name="connsiteY0" fmla="*/ 27982 h 27982"/>
              <a:gd name="connsiteX1" fmla="*/ 0 w 36272"/>
              <a:gd name="connsiteY1" fmla="*/ 2840 h 27982"/>
              <a:gd name="connsiteX2" fmla="*/ 9543 w 36272"/>
              <a:gd name="connsiteY2" fmla="*/ 0 h 27982"/>
              <a:gd name="connsiteX3" fmla="*/ 31871 w 36272"/>
              <a:gd name="connsiteY3" fmla="*/ 11392 h 2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2" h="27982">
                <a:moveTo>
                  <a:pt x="36272" y="27982"/>
                </a:moveTo>
                <a:lnTo>
                  <a:pt x="0" y="2840"/>
                </a:lnTo>
                <a:lnTo>
                  <a:pt x="9543" y="0"/>
                </a:lnTo>
                <a:cubicBezTo>
                  <a:pt x="20479" y="0"/>
                  <a:pt x="27542" y="4784"/>
                  <a:pt x="31871" y="11392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" name="Forme libre : forme 37">
            <a:extLst>
              <a:ext uri="{FF2B5EF4-FFF2-40B4-BE49-F238E27FC236}">
                <a16:creationId xmlns:a16="http://schemas.microsoft.com/office/drawing/2014/main" id="{F421218E-0235-4F72-A3A0-C0DE2686EE65}"/>
              </a:ext>
            </a:extLst>
          </p:cNvPr>
          <p:cNvSpPr/>
          <p:nvPr/>
        </p:nvSpPr>
        <p:spPr>
          <a:xfrm rot="8716295">
            <a:off x="99520" y="-12887"/>
            <a:ext cx="77424" cy="73029"/>
          </a:xfrm>
          <a:custGeom>
            <a:avLst/>
            <a:gdLst>
              <a:gd name="connsiteX0" fmla="*/ 37436 w 58068"/>
              <a:gd name="connsiteY0" fmla="*/ 54772 h 54772"/>
              <a:gd name="connsiteX1" fmla="*/ 0 w 58068"/>
              <a:gd name="connsiteY1" fmla="*/ 28823 h 54772"/>
              <a:gd name="connsiteX2" fmla="*/ 8515 w 58068"/>
              <a:gd name="connsiteY2" fmla="*/ 8658 h 54772"/>
              <a:gd name="connsiteX3" fmla="*/ 29020 w 58068"/>
              <a:gd name="connsiteY3" fmla="*/ 0 h 54772"/>
              <a:gd name="connsiteX4" fmla="*/ 49525 w 58068"/>
              <a:gd name="connsiteY4" fmla="*/ 8658 h 54772"/>
              <a:gd name="connsiteX5" fmla="*/ 49525 w 58068"/>
              <a:gd name="connsiteY5" fmla="*/ 49668 h 5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068" h="54772">
                <a:moveTo>
                  <a:pt x="37436" y="54772"/>
                </a:moveTo>
                <a:lnTo>
                  <a:pt x="0" y="28823"/>
                </a:lnTo>
                <a:lnTo>
                  <a:pt x="8515" y="8658"/>
                </a:lnTo>
                <a:cubicBezTo>
                  <a:pt x="13983" y="3190"/>
                  <a:pt x="21273" y="0"/>
                  <a:pt x="29020" y="0"/>
                </a:cubicBezTo>
                <a:cubicBezTo>
                  <a:pt x="36766" y="0"/>
                  <a:pt x="44057" y="3190"/>
                  <a:pt x="49525" y="8658"/>
                </a:cubicBezTo>
                <a:cubicBezTo>
                  <a:pt x="60916" y="19594"/>
                  <a:pt x="60916" y="38276"/>
                  <a:pt x="49525" y="49668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9" name="Forme libre : forme 38">
            <a:extLst>
              <a:ext uri="{FF2B5EF4-FFF2-40B4-BE49-F238E27FC236}">
                <a16:creationId xmlns:a16="http://schemas.microsoft.com/office/drawing/2014/main" id="{CE77A4A5-0ECD-4D80-A03D-A10DC965EA39}"/>
              </a:ext>
            </a:extLst>
          </p:cNvPr>
          <p:cNvSpPr/>
          <p:nvPr/>
        </p:nvSpPr>
        <p:spPr>
          <a:xfrm rot="8716295">
            <a:off x="18403" y="-13875"/>
            <a:ext cx="40036" cy="27752"/>
          </a:xfrm>
          <a:custGeom>
            <a:avLst/>
            <a:gdLst>
              <a:gd name="connsiteX0" fmla="*/ 30027 w 30027"/>
              <a:gd name="connsiteY0" fmla="*/ 20814 h 20814"/>
              <a:gd name="connsiteX1" fmla="*/ 0 w 30027"/>
              <a:gd name="connsiteY1" fmla="*/ 0 h 20814"/>
              <a:gd name="connsiteX2" fmla="*/ 30027 w 30027"/>
              <a:gd name="connsiteY2" fmla="*/ 0 h 2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27" h="20814">
                <a:moveTo>
                  <a:pt x="30027" y="20814"/>
                </a:moveTo>
                <a:lnTo>
                  <a:pt x="0" y="0"/>
                </a:lnTo>
                <a:lnTo>
                  <a:pt x="30027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0" name="Forme libre : forme 39">
            <a:extLst>
              <a:ext uri="{FF2B5EF4-FFF2-40B4-BE49-F238E27FC236}">
                <a16:creationId xmlns:a16="http://schemas.microsoft.com/office/drawing/2014/main" id="{403799C4-A408-4325-A92C-9E809B8BB4D4}"/>
              </a:ext>
            </a:extLst>
          </p:cNvPr>
          <p:cNvSpPr/>
          <p:nvPr/>
        </p:nvSpPr>
        <p:spPr>
          <a:xfrm rot="8716295">
            <a:off x="224064" y="40433"/>
            <a:ext cx="133661" cy="291624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1" name="Forme libre : forme 40">
            <a:extLst>
              <a:ext uri="{FF2B5EF4-FFF2-40B4-BE49-F238E27FC236}">
                <a16:creationId xmlns:a16="http://schemas.microsoft.com/office/drawing/2014/main" id="{01FB23B7-9B20-4D2E-83CD-6A7A68C9BDC4}"/>
              </a:ext>
            </a:extLst>
          </p:cNvPr>
          <p:cNvSpPr/>
          <p:nvPr/>
        </p:nvSpPr>
        <p:spPr>
          <a:xfrm rot="7484129">
            <a:off x="749437" y="-37968"/>
            <a:ext cx="265816" cy="259171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ACF32F9A-0344-4E5B-A601-5E2A5DCEE676}"/>
              </a:ext>
            </a:extLst>
          </p:cNvPr>
          <p:cNvSpPr/>
          <p:nvPr/>
        </p:nvSpPr>
        <p:spPr>
          <a:xfrm rot="13089394">
            <a:off x="1022836" y="-3716"/>
            <a:ext cx="199584" cy="401423"/>
          </a:xfrm>
          <a:custGeom>
            <a:avLst/>
            <a:gdLst>
              <a:gd name="connsiteX0" fmla="*/ 149688 w 149688"/>
              <a:gd name="connsiteY0" fmla="*/ 279622 h 301067"/>
              <a:gd name="connsiteX1" fmla="*/ 122393 w 149688"/>
              <a:gd name="connsiteY1" fmla="*/ 301067 h 301067"/>
              <a:gd name="connsiteX2" fmla="*/ 0 w 149688"/>
              <a:gd name="connsiteY2" fmla="*/ 114672 h 301067"/>
              <a:gd name="connsiteX3" fmla="*/ 0 w 149688"/>
              <a:gd name="connsiteY3" fmla="*/ 38074 h 301067"/>
              <a:gd name="connsiteX4" fmla="*/ 73388 w 149688"/>
              <a:gd name="connsiteY4" fmla="*/ 0 h 301067"/>
              <a:gd name="connsiteX5" fmla="*/ 74492 w 149688"/>
              <a:gd name="connsiteY5" fmla="*/ 153950 h 301067"/>
              <a:gd name="connsiteX6" fmla="*/ 87734 w 149688"/>
              <a:gd name="connsiteY6" fmla="*/ 245547 h 30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688" h="301067">
                <a:moveTo>
                  <a:pt x="149688" y="279622"/>
                </a:moveTo>
                <a:lnTo>
                  <a:pt x="122393" y="301067"/>
                </a:lnTo>
                <a:lnTo>
                  <a:pt x="0" y="114672"/>
                </a:lnTo>
                <a:lnTo>
                  <a:pt x="0" y="38074"/>
                </a:lnTo>
                <a:lnTo>
                  <a:pt x="73388" y="0"/>
                </a:lnTo>
                <a:lnTo>
                  <a:pt x="74492" y="153950"/>
                </a:lnTo>
                <a:cubicBezTo>
                  <a:pt x="72836" y="184850"/>
                  <a:pt x="77802" y="216302"/>
                  <a:pt x="87734" y="245547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9B540A9C-752F-4966-AE11-E0DA13D5676A}"/>
              </a:ext>
            </a:extLst>
          </p:cNvPr>
          <p:cNvSpPr/>
          <p:nvPr/>
        </p:nvSpPr>
        <p:spPr>
          <a:xfrm rot="8716295">
            <a:off x="282855" y="4060037"/>
            <a:ext cx="188341" cy="309851"/>
          </a:xfrm>
          <a:custGeom>
            <a:avLst/>
            <a:gdLst>
              <a:gd name="connsiteX0" fmla="*/ 297180 w 295275"/>
              <a:gd name="connsiteY0" fmla="*/ 104775 h 485775"/>
              <a:gd name="connsiteX1" fmla="*/ 297180 w 295275"/>
              <a:gd name="connsiteY1" fmla="*/ 435293 h 485775"/>
              <a:gd name="connsiteX2" fmla="*/ 169545 w 295275"/>
              <a:gd name="connsiteY2" fmla="*/ 485775 h 485775"/>
              <a:gd name="connsiteX3" fmla="*/ 169545 w 295275"/>
              <a:gd name="connsiteY3" fmla="*/ 145733 h 485775"/>
              <a:gd name="connsiteX4" fmla="*/ 169545 w 295275"/>
              <a:gd name="connsiteY4" fmla="*/ 137160 h 485775"/>
              <a:gd name="connsiteX5" fmla="*/ 126683 w 295275"/>
              <a:gd name="connsiteY5" fmla="*/ 104775 h 485775"/>
              <a:gd name="connsiteX6" fmla="*/ 0 w 295275"/>
              <a:gd name="connsiteY6" fmla="*/ 104775 h 485775"/>
              <a:gd name="connsiteX7" fmla="*/ 0 w 295275"/>
              <a:gd name="connsiteY7" fmla="*/ 0 h 485775"/>
              <a:gd name="connsiteX8" fmla="*/ 178118 w 295275"/>
              <a:gd name="connsiteY8" fmla="*/ 0 h 485775"/>
              <a:gd name="connsiteX9" fmla="*/ 297180 w 295275"/>
              <a:gd name="connsiteY9" fmla="*/ 104775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275" h="485775">
                <a:moveTo>
                  <a:pt x="297180" y="104775"/>
                </a:moveTo>
                <a:lnTo>
                  <a:pt x="297180" y="435293"/>
                </a:lnTo>
                <a:lnTo>
                  <a:pt x="169545" y="485775"/>
                </a:lnTo>
                <a:lnTo>
                  <a:pt x="169545" y="145733"/>
                </a:lnTo>
                <a:cubicBezTo>
                  <a:pt x="169545" y="142875"/>
                  <a:pt x="169545" y="140018"/>
                  <a:pt x="169545" y="137160"/>
                </a:cubicBezTo>
                <a:cubicBezTo>
                  <a:pt x="166688" y="116205"/>
                  <a:pt x="147638" y="101918"/>
                  <a:pt x="126683" y="104775"/>
                </a:cubicBezTo>
                <a:lnTo>
                  <a:pt x="0" y="104775"/>
                </a:lnTo>
                <a:lnTo>
                  <a:pt x="0" y="0"/>
                </a:lnTo>
                <a:lnTo>
                  <a:pt x="178118" y="0"/>
                </a:lnTo>
                <a:cubicBezTo>
                  <a:pt x="255270" y="0"/>
                  <a:pt x="297180" y="33338"/>
                  <a:pt x="297180" y="10477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4" name="Forme libre : forme 43">
            <a:extLst>
              <a:ext uri="{FF2B5EF4-FFF2-40B4-BE49-F238E27FC236}">
                <a16:creationId xmlns:a16="http://schemas.microsoft.com/office/drawing/2014/main" id="{27352092-3B53-44B3-ABC2-E6A268F28524}"/>
              </a:ext>
            </a:extLst>
          </p:cNvPr>
          <p:cNvSpPr/>
          <p:nvPr/>
        </p:nvSpPr>
        <p:spPr>
          <a:xfrm rot="8716295">
            <a:off x="402044" y="4099028"/>
            <a:ext cx="346304" cy="334153"/>
          </a:xfrm>
          <a:custGeom>
            <a:avLst/>
            <a:gdLst>
              <a:gd name="connsiteX0" fmla="*/ 544830 w 542925"/>
              <a:gd name="connsiteY0" fmla="*/ 184905 h 523875"/>
              <a:gd name="connsiteX1" fmla="*/ 544830 w 542925"/>
              <a:gd name="connsiteY1" fmla="*/ 197288 h 523875"/>
              <a:gd name="connsiteX2" fmla="*/ 415290 w 542925"/>
              <a:gd name="connsiteY2" fmla="*/ 204908 h 523875"/>
              <a:gd name="connsiteX3" fmla="*/ 415290 w 542925"/>
              <a:gd name="connsiteY3" fmla="*/ 170618 h 523875"/>
              <a:gd name="connsiteX4" fmla="*/ 344805 w 542925"/>
              <a:gd name="connsiteY4" fmla="*/ 83940 h 523875"/>
              <a:gd name="connsiteX5" fmla="*/ 233363 w 542925"/>
              <a:gd name="connsiteY5" fmla="*/ 266820 h 523875"/>
              <a:gd name="connsiteX6" fmla="*/ 233363 w 542925"/>
              <a:gd name="connsiteY6" fmla="*/ 446843 h 523875"/>
              <a:gd name="connsiteX7" fmla="*/ 107632 w 542925"/>
              <a:gd name="connsiteY7" fmla="*/ 532568 h 523875"/>
              <a:gd name="connsiteX8" fmla="*/ 107632 w 542925"/>
              <a:gd name="connsiteY8" fmla="*/ 95370 h 523875"/>
              <a:gd name="connsiteX9" fmla="*/ 0 w 542925"/>
              <a:gd name="connsiteY9" fmla="*/ 95370 h 523875"/>
              <a:gd name="connsiteX10" fmla="*/ 0 w 542925"/>
              <a:gd name="connsiteY10" fmla="*/ 2978 h 523875"/>
              <a:gd name="connsiteX11" fmla="*/ 219075 w 542925"/>
              <a:gd name="connsiteY11" fmla="*/ 2978 h 523875"/>
              <a:gd name="connsiteX12" fmla="*/ 219075 w 542925"/>
              <a:gd name="connsiteY12" fmla="*/ 157283 h 523875"/>
              <a:gd name="connsiteX13" fmla="*/ 221932 w 542925"/>
              <a:gd name="connsiteY13" fmla="*/ 157283 h 523875"/>
              <a:gd name="connsiteX14" fmla="*/ 321945 w 542925"/>
              <a:gd name="connsiteY14" fmla="*/ 12503 h 523875"/>
              <a:gd name="connsiteX15" fmla="*/ 387667 w 542925"/>
              <a:gd name="connsiteY15" fmla="*/ 120 h 523875"/>
              <a:gd name="connsiteX16" fmla="*/ 544830 w 542925"/>
              <a:gd name="connsiteY16" fmla="*/ 18490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925" h="523875">
                <a:moveTo>
                  <a:pt x="544830" y="184905"/>
                </a:moveTo>
                <a:lnTo>
                  <a:pt x="544830" y="197288"/>
                </a:lnTo>
                <a:lnTo>
                  <a:pt x="415290" y="204908"/>
                </a:lnTo>
                <a:lnTo>
                  <a:pt x="415290" y="170618"/>
                </a:lnTo>
                <a:cubicBezTo>
                  <a:pt x="415290" y="119183"/>
                  <a:pt x="385763" y="83940"/>
                  <a:pt x="344805" y="83940"/>
                </a:cubicBezTo>
                <a:cubicBezTo>
                  <a:pt x="283845" y="83940"/>
                  <a:pt x="233363" y="164903"/>
                  <a:pt x="233363" y="266820"/>
                </a:cubicBezTo>
                <a:lnTo>
                  <a:pt x="233363" y="446843"/>
                </a:lnTo>
                <a:lnTo>
                  <a:pt x="107632" y="532568"/>
                </a:lnTo>
                <a:lnTo>
                  <a:pt x="107632" y="95370"/>
                </a:lnTo>
                <a:lnTo>
                  <a:pt x="0" y="95370"/>
                </a:lnTo>
                <a:lnTo>
                  <a:pt x="0" y="2978"/>
                </a:lnTo>
                <a:lnTo>
                  <a:pt x="219075" y="2978"/>
                </a:lnTo>
                <a:lnTo>
                  <a:pt x="219075" y="157283"/>
                </a:lnTo>
                <a:lnTo>
                  <a:pt x="221932" y="157283"/>
                </a:lnTo>
                <a:cubicBezTo>
                  <a:pt x="252413" y="66795"/>
                  <a:pt x="276225" y="31553"/>
                  <a:pt x="321945" y="12503"/>
                </a:cubicBezTo>
                <a:cubicBezTo>
                  <a:pt x="342900" y="3930"/>
                  <a:pt x="364807" y="-832"/>
                  <a:pt x="387667" y="120"/>
                </a:cubicBezTo>
                <a:cubicBezTo>
                  <a:pt x="485775" y="-1785"/>
                  <a:pt x="544830" y="66795"/>
                  <a:pt x="544830" y="18490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Forme libre : forme 44">
            <a:extLst>
              <a:ext uri="{FF2B5EF4-FFF2-40B4-BE49-F238E27FC236}">
                <a16:creationId xmlns:a16="http://schemas.microsoft.com/office/drawing/2014/main" id="{1A1EEC7B-8896-4B95-9A1A-B0F21E6748C1}"/>
              </a:ext>
            </a:extLst>
          </p:cNvPr>
          <p:cNvSpPr/>
          <p:nvPr/>
        </p:nvSpPr>
        <p:spPr>
          <a:xfrm rot="8716295">
            <a:off x="342244" y="3983987"/>
            <a:ext cx="249096" cy="182265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6" name="Forme libre : forme 45">
            <a:extLst>
              <a:ext uri="{FF2B5EF4-FFF2-40B4-BE49-F238E27FC236}">
                <a16:creationId xmlns:a16="http://schemas.microsoft.com/office/drawing/2014/main" id="{4FA7D1EC-A217-4326-8F37-649F5ADE83EB}"/>
              </a:ext>
            </a:extLst>
          </p:cNvPr>
          <p:cNvSpPr/>
          <p:nvPr/>
        </p:nvSpPr>
        <p:spPr>
          <a:xfrm rot="8716295">
            <a:off x="133209" y="4178096"/>
            <a:ext cx="72907" cy="72907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Forme libre : forme 46">
            <a:extLst>
              <a:ext uri="{FF2B5EF4-FFF2-40B4-BE49-F238E27FC236}">
                <a16:creationId xmlns:a16="http://schemas.microsoft.com/office/drawing/2014/main" id="{33C99497-0B48-43C7-BD1A-0279E44CA612}"/>
              </a:ext>
            </a:extLst>
          </p:cNvPr>
          <p:cNvSpPr/>
          <p:nvPr/>
        </p:nvSpPr>
        <p:spPr>
          <a:xfrm rot="8716295">
            <a:off x="-33328" y="3899865"/>
            <a:ext cx="265816" cy="259171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Forme libre : forme 47">
            <a:extLst>
              <a:ext uri="{FF2B5EF4-FFF2-40B4-BE49-F238E27FC236}">
                <a16:creationId xmlns:a16="http://schemas.microsoft.com/office/drawing/2014/main" id="{A93858F0-0010-48FE-BF9C-AFE6080030D7}"/>
              </a:ext>
            </a:extLst>
          </p:cNvPr>
          <p:cNvSpPr/>
          <p:nvPr/>
        </p:nvSpPr>
        <p:spPr>
          <a:xfrm rot="8716295">
            <a:off x="69199" y="3672803"/>
            <a:ext cx="252651" cy="467772"/>
          </a:xfrm>
          <a:custGeom>
            <a:avLst/>
            <a:gdLst>
              <a:gd name="connsiteX0" fmla="*/ 25299 w 189488"/>
              <a:gd name="connsiteY0" fmla="*/ 321238 h 350829"/>
              <a:gd name="connsiteX1" fmla="*/ 0 w 189488"/>
              <a:gd name="connsiteY1" fmla="*/ 220042 h 350829"/>
              <a:gd name="connsiteX2" fmla="*/ 0 w 189488"/>
              <a:gd name="connsiteY2" fmla="*/ 40596 h 350829"/>
              <a:gd name="connsiteX3" fmla="*/ 78250 w 189488"/>
              <a:gd name="connsiteY3" fmla="*/ 0 h 350829"/>
              <a:gd name="connsiteX4" fmla="*/ 79427 w 189488"/>
              <a:gd name="connsiteY4" fmla="*/ 164149 h 350829"/>
              <a:gd name="connsiteX5" fmla="*/ 93547 w 189488"/>
              <a:gd name="connsiteY5" fmla="*/ 261815 h 350829"/>
              <a:gd name="connsiteX6" fmla="*/ 164148 w 189488"/>
              <a:gd name="connsiteY6" fmla="*/ 300646 h 350829"/>
              <a:gd name="connsiteX7" fmla="*/ 189488 w 189488"/>
              <a:gd name="connsiteY7" fmla="*/ 296141 h 350829"/>
              <a:gd name="connsiteX8" fmla="*/ 160617 w 189488"/>
              <a:gd name="connsiteY8" fmla="*/ 337791 h 350829"/>
              <a:gd name="connsiteX9" fmla="*/ 97666 w 189488"/>
              <a:gd name="connsiteY9" fmla="*/ 350655 h 350829"/>
              <a:gd name="connsiteX10" fmla="*/ 25299 w 189488"/>
              <a:gd name="connsiteY10" fmla="*/ 321238 h 350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9488" h="350829">
                <a:moveTo>
                  <a:pt x="25299" y="321238"/>
                </a:moveTo>
                <a:cubicBezTo>
                  <a:pt x="5295" y="301823"/>
                  <a:pt x="0" y="268286"/>
                  <a:pt x="0" y="220042"/>
                </a:cubicBezTo>
                <a:lnTo>
                  <a:pt x="0" y="40596"/>
                </a:lnTo>
                <a:lnTo>
                  <a:pt x="78250" y="0"/>
                </a:lnTo>
                <a:lnTo>
                  <a:pt x="79427" y="164149"/>
                </a:lnTo>
                <a:cubicBezTo>
                  <a:pt x="77662" y="197097"/>
                  <a:pt x="82957" y="230632"/>
                  <a:pt x="93547" y="261815"/>
                </a:cubicBezTo>
                <a:cubicBezTo>
                  <a:pt x="102961" y="287702"/>
                  <a:pt x="127083" y="300646"/>
                  <a:pt x="164148" y="300646"/>
                </a:cubicBezTo>
                <a:lnTo>
                  <a:pt x="189488" y="296141"/>
                </a:lnTo>
                <a:lnTo>
                  <a:pt x="160617" y="337791"/>
                </a:lnTo>
                <a:lnTo>
                  <a:pt x="97666" y="350655"/>
                </a:lnTo>
                <a:cubicBezTo>
                  <a:pt x="70602" y="352420"/>
                  <a:pt x="44126" y="340653"/>
                  <a:pt x="25299" y="321238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CAFD1C73-118C-42A8-A6D1-F7527C0F98CE}"/>
              </a:ext>
            </a:extLst>
          </p:cNvPr>
          <p:cNvSpPr/>
          <p:nvPr/>
        </p:nvSpPr>
        <p:spPr>
          <a:xfrm rot="8716295">
            <a:off x="253447" y="4232699"/>
            <a:ext cx="133661" cy="291624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Forme libre : forme 49">
            <a:extLst>
              <a:ext uri="{FF2B5EF4-FFF2-40B4-BE49-F238E27FC236}">
                <a16:creationId xmlns:a16="http://schemas.microsoft.com/office/drawing/2014/main" id="{E7F4D18B-0BB2-451B-AA77-2B268E142A91}"/>
              </a:ext>
            </a:extLst>
          </p:cNvPr>
          <p:cNvSpPr/>
          <p:nvPr/>
        </p:nvSpPr>
        <p:spPr>
          <a:xfrm rot="8716295">
            <a:off x="670132" y="3736181"/>
            <a:ext cx="156784" cy="309851"/>
          </a:xfrm>
          <a:custGeom>
            <a:avLst/>
            <a:gdLst>
              <a:gd name="connsiteX0" fmla="*/ 56529 w 117588"/>
              <a:gd name="connsiteY0" fmla="*/ 232388 h 232388"/>
              <a:gd name="connsiteX1" fmla="*/ 56529 w 117588"/>
              <a:gd name="connsiteY1" fmla="*/ 69717 h 232388"/>
              <a:gd name="connsiteX2" fmla="*/ 56529 w 117588"/>
              <a:gd name="connsiteY2" fmla="*/ 65615 h 232388"/>
              <a:gd name="connsiteX3" fmla="*/ 36025 w 117588"/>
              <a:gd name="connsiteY3" fmla="*/ 50123 h 232388"/>
              <a:gd name="connsiteX4" fmla="*/ 0 w 117588"/>
              <a:gd name="connsiteY4" fmla="*/ 50123 h 232388"/>
              <a:gd name="connsiteX5" fmla="*/ 41458 w 117588"/>
              <a:gd name="connsiteY5" fmla="*/ 0 h 232388"/>
              <a:gd name="connsiteX6" fmla="*/ 60630 w 117588"/>
              <a:gd name="connsiteY6" fmla="*/ 0 h 232388"/>
              <a:gd name="connsiteX7" fmla="*/ 117588 w 117588"/>
              <a:gd name="connsiteY7" fmla="*/ 50123 h 232388"/>
              <a:gd name="connsiteX8" fmla="*/ 117588 w 117588"/>
              <a:gd name="connsiteY8" fmla="*/ 208238 h 2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588" h="232388">
                <a:moveTo>
                  <a:pt x="56529" y="232388"/>
                </a:moveTo>
                <a:lnTo>
                  <a:pt x="56529" y="69717"/>
                </a:lnTo>
                <a:cubicBezTo>
                  <a:pt x="56529" y="68349"/>
                  <a:pt x="56529" y="66983"/>
                  <a:pt x="56529" y="65615"/>
                </a:cubicBezTo>
                <a:cubicBezTo>
                  <a:pt x="55163" y="55591"/>
                  <a:pt x="46049" y="48756"/>
                  <a:pt x="36025" y="50123"/>
                </a:cubicBezTo>
                <a:lnTo>
                  <a:pt x="0" y="50123"/>
                </a:lnTo>
                <a:lnTo>
                  <a:pt x="41458" y="0"/>
                </a:lnTo>
                <a:lnTo>
                  <a:pt x="60630" y="0"/>
                </a:lnTo>
                <a:cubicBezTo>
                  <a:pt x="97539" y="0"/>
                  <a:pt x="117588" y="15948"/>
                  <a:pt x="117588" y="50123"/>
                </a:cubicBezTo>
                <a:lnTo>
                  <a:pt x="117588" y="2082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1" name="Forme libre : forme 50">
            <a:extLst>
              <a:ext uri="{FF2B5EF4-FFF2-40B4-BE49-F238E27FC236}">
                <a16:creationId xmlns:a16="http://schemas.microsoft.com/office/drawing/2014/main" id="{6F67DBA9-AD6C-4780-AA17-98BCE9381DC5}"/>
              </a:ext>
            </a:extLst>
          </p:cNvPr>
          <p:cNvSpPr/>
          <p:nvPr/>
        </p:nvSpPr>
        <p:spPr>
          <a:xfrm rot="8716295">
            <a:off x="518675" y="3844560"/>
            <a:ext cx="72907" cy="72907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2" name="Forme libre : forme 51">
            <a:extLst>
              <a:ext uri="{FF2B5EF4-FFF2-40B4-BE49-F238E27FC236}">
                <a16:creationId xmlns:a16="http://schemas.microsoft.com/office/drawing/2014/main" id="{60CE2A9A-219E-42C9-9F53-FED763C7A971}"/>
              </a:ext>
            </a:extLst>
          </p:cNvPr>
          <p:cNvSpPr/>
          <p:nvPr/>
        </p:nvSpPr>
        <p:spPr>
          <a:xfrm rot="8716295">
            <a:off x="352139" y="3566329"/>
            <a:ext cx="265816" cy="259171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3" name="Forme libre : forme 52">
            <a:extLst>
              <a:ext uri="{FF2B5EF4-FFF2-40B4-BE49-F238E27FC236}">
                <a16:creationId xmlns:a16="http://schemas.microsoft.com/office/drawing/2014/main" id="{5F47A361-80F1-4C02-906B-845AB367B960}"/>
              </a:ext>
            </a:extLst>
          </p:cNvPr>
          <p:cNvSpPr/>
          <p:nvPr/>
        </p:nvSpPr>
        <p:spPr>
          <a:xfrm rot="8716295">
            <a:off x="638912" y="3899164"/>
            <a:ext cx="133661" cy="291625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4" name="Forme libre : forme 53">
            <a:extLst>
              <a:ext uri="{FF2B5EF4-FFF2-40B4-BE49-F238E27FC236}">
                <a16:creationId xmlns:a16="http://schemas.microsoft.com/office/drawing/2014/main" id="{2CC40EA3-7663-4B10-9112-24251EC60BEA}"/>
              </a:ext>
            </a:extLst>
          </p:cNvPr>
          <p:cNvSpPr/>
          <p:nvPr/>
        </p:nvSpPr>
        <p:spPr>
          <a:xfrm rot="8716295">
            <a:off x="316978" y="3699697"/>
            <a:ext cx="96596" cy="96596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5" name="Forme libre : forme 54">
            <a:extLst>
              <a:ext uri="{FF2B5EF4-FFF2-40B4-BE49-F238E27FC236}">
                <a16:creationId xmlns:a16="http://schemas.microsoft.com/office/drawing/2014/main" id="{96946020-930E-406D-ABEE-7096E7CB1426}"/>
              </a:ext>
            </a:extLst>
          </p:cNvPr>
          <p:cNvSpPr/>
          <p:nvPr/>
        </p:nvSpPr>
        <p:spPr>
          <a:xfrm rot="7484129">
            <a:off x="813308" y="4190434"/>
            <a:ext cx="27841" cy="41335"/>
          </a:xfrm>
          <a:custGeom>
            <a:avLst/>
            <a:gdLst>
              <a:gd name="connsiteX0" fmla="*/ 10218 w 20881"/>
              <a:gd name="connsiteY0" fmla="*/ 31001 h 31001"/>
              <a:gd name="connsiteX1" fmla="*/ 0 w 20881"/>
              <a:gd name="connsiteY1" fmla="*/ 11992 h 31001"/>
              <a:gd name="connsiteX2" fmla="*/ 20881 w 20881"/>
              <a:gd name="connsiteY2" fmla="*/ 0 h 3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81" h="31001">
                <a:moveTo>
                  <a:pt x="10218" y="31001"/>
                </a:moveTo>
                <a:lnTo>
                  <a:pt x="0" y="11992"/>
                </a:lnTo>
                <a:lnTo>
                  <a:pt x="20881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6" name="Forme libre : forme 55">
            <a:extLst>
              <a:ext uri="{FF2B5EF4-FFF2-40B4-BE49-F238E27FC236}">
                <a16:creationId xmlns:a16="http://schemas.microsoft.com/office/drawing/2014/main" id="{9709EEED-4F73-41F3-A069-C965126CECA4}"/>
              </a:ext>
            </a:extLst>
          </p:cNvPr>
          <p:cNvSpPr/>
          <p:nvPr/>
        </p:nvSpPr>
        <p:spPr>
          <a:xfrm rot="8716295">
            <a:off x="772625" y="3756272"/>
            <a:ext cx="72907" cy="72907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7" name="Forme libre : forme 56">
            <a:extLst>
              <a:ext uri="{FF2B5EF4-FFF2-40B4-BE49-F238E27FC236}">
                <a16:creationId xmlns:a16="http://schemas.microsoft.com/office/drawing/2014/main" id="{AB7C8B58-13F0-4FCC-99DC-3B3AAD65E69B}"/>
              </a:ext>
            </a:extLst>
          </p:cNvPr>
          <p:cNvSpPr/>
          <p:nvPr/>
        </p:nvSpPr>
        <p:spPr>
          <a:xfrm rot="8716295">
            <a:off x="583994" y="4954980"/>
            <a:ext cx="136905" cy="309851"/>
          </a:xfrm>
          <a:custGeom>
            <a:avLst/>
            <a:gdLst>
              <a:gd name="connsiteX0" fmla="*/ 41620 w 102679"/>
              <a:gd name="connsiteY0" fmla="*/ 232388 h 232388"/>
              <a:gd name="connsiteX1" fmla="*/ 41620 w 102679"/>
              <a:gd name="connsiteY1" fmla="*/ 69717 h 232388"/>
              <a:gd name="connsiteX2" fmla="*/ 41620 w 102679"/>
              <a:gd name="connsiteY2" fmla="*/ 65615 h 232388"/>
              <a:gd name="connsiteX3" fmla="*/ 21116 w 102679"/>
              <a:gd name="connsiteY3" fmla="*/ 50123 h 232388"/>
              <a:gd name="connsiteX4" fmla="*/ 0 w 102679"/>
              <a:gd name="connsiteY4" fmla="*/ 50123 h 232388"/>
              <a:gd name="connsiteX5" fmla="*/ 41457 w 102679"/>
              <a:gd name="connsiteY5" fmla="*/ 0 h 232388"/>
              <a:gd name="connsiteX6" fmla="*/ 45721 w 102679"/>
              <a:gd name="connsiteY6" fmla="*/ 0 h 232388"/>
              <a:gd name="connsiteX7" fmla="*/ 102679 w 102679"/>
              <a:gd name="connsiteY7" fmla="*/ 50123 h 232388"/>
              <a:gd name="connsiteX8" fmla="*/ 102679 w 102679"/>
              <a:gd name="connsiteY8" fmla="*/ 208238 h 2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679" h="232388">
                <a:moveTo>
                  <a:pt x="41620" y="232388"/>
                </a:moveTo>
                <a:lnTo>
                  <a:pt x="41620" y="69717"/>
                </a:lnTo>
                <a:cubicBezTo>
                  <a:pt x="41620" y="68349"/>
                  <a:pt x="41620" y="66983"/>
                  <a:pt x="41620" y="65615"/>
                </a:cubicBezTo>
                <a:cubicBezTo>
                  <a:pt x="40254" y="55591"/>
                  <a:pt x="31140" y="48756"/>
                  <a:pt x="21116" y="50123"/>
                </a:cubicBezTo>
                <a:lnTo>
                  <a:pt x="0" y="50123"/>
                </a:lnTo>
                <a:lnTo>
                  <a:pt x="41457" y="0"/>
                </a:lnTo>
                <a:lnTo>
                  <a:pt x="45721" y="0"/>
                </a:lnTo>
                <a:cubicBezTo>
                  <a:pt x="82630" y="0"/>
                  <a:pt x="102679" y="15948"/>
                  <a:pt x="102679" y="50123"/>
                </a:cubicBezTo>
                <a:lnTo>
                  <a:pt x="102679" y="2082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8" name="Forme libre : forme 57">
            <a:extLst>
              <a:ext uri="{FF2B5EF4-FFF2-40B4-BE49-F238E27FC236}">
                <a16:creationId xmlns:a16="http://schemas.microsoft.com/office/drawing/2014/main" id="{9C4DC6CC-AFAA-4414-8BA6-D58CC891D657}"/>
              </a:ext>
            </a:extLst>
          </p:cNvPr>
          <p:cNvSpPr/>
          <p:nvPr/>
        </p:nvSpPr>
        <p:spPr>
          <a:xfrm rot="8716295">
            <a:off x="643621" y="4893288"/>
            <a:ext cx="206084" cy="166529"/>
          </a:xfrm>
          <a:custGeom>
            <a:avLst/>
            <a:gdLst>
              <a:gd name="connsiteX0" fmla="*/ 0 w 154563"/>
              <a:gd name="connsiteY0" fmla="*/ 124897 h 124897"/>
              <a:gd name="connsiteX1" fmla="*/ 95474 w 154563"/>
              <a:gd name="connsiteY1" fmla="*/ 9467 h 124897"/>
              <a:gd name="connsiteX2" fmla="*/ 96067 w 154563"/>
              <a:gd name="connsiteY2" fmla="*/ 9000 h 124897"/>
              <a:gd name="connsiteX3" fmla="*/ 126312 w 154563"/>
              <a:gd name="connsiteY3" fmla="*/ 0 h 124897"/>
              <a:gd name="connsiteX4" fmla="*/ 154563 w 154563"/>
              <a:gd name="connsiteY4" fmla="*/ 33719 h 124897"/>
              <a:gd name="connsiteX5" fmla="*/ 128135 w 154563"/>
              <a:gd name="connsiteY5" fmla="*/ 69261 h 124897"/>
              <a:gd name="connsiteX6" fmla="*/ 128590 w 154563"/>
              <a:gd name="connsiteY6" fmla="*/ 69261 h 12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563" h="124897">
                <a:moveTo>
                  <a:pt x="0" y="124897"/>
                </a:moveTo>
                <a:lnTo>
                  <a:pt x="95474" y="9467"/>
                </a:lnTo>
                <a:lnTo>
                  <a:pt x="96067" y="9000"/>
                </a:lnTo>
                <a:cubicBezTo>
                  <a:pt x="105351" y="4215"/>
                  <a:pt x="115604" y="1139"/>
                  <a:pt x="126312" y="0"/>
                </a:cubicBezTo>
                <a:cubicBezTo>
                  <a:pt x="148184" y="0"/>
                  <a:pt x="154563" y="19138"/>
                  <a:pt x="154563" y="33719"/>
                </a:cubicBezTo>
                <a:cubicBezTo>
                  <a:pt x="153196" y="49668"/>
                  <a:pt x="142715" y="62882"/>
                  <a:pt x="128135" y="69261"/>
                </a:cubicBezTo>
                <a:lnTo>
                  <a:pt x="128590" y="69261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9" name="Forme libre : forme 58">
            <a:extLst>
              <a:ext uri="{FF2B5EF4-FFF2-40B4-BE49-F238E27FC236}">
                <a16:creationId xmlns:a16="http://schemas.microsoft.com/office/drawing/2014/main" id="{4EE0C0AC-519B-4FC6-8231-6D03F18E647C}"/>
              </a:ext>
            </a:extLst>
          </p:cNvPr>
          <p:cNvSpPr/>
          <p:nvPr/>
        </p:nvSpPr>
        <p:spPr>
          <a:xfrm rot="8716295">
            <a:off x="430765" y="5057695"/>
            <a:ext cx="72907" cy="72907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0" name="Forme libre : forme 59">
            <a:extLst>
              <a:ext uri="{FF2B5EF4-FFF2-40B4-BE49-F238E27FC236}">
                <a16:creationId xmlns:a16="http://schemas.microsoft.com/office/drawing/2014/main" id="{D6F59EA5-8316-4C20-AADC-7D706ECCBE6F}"/>
              </a:ext>
            </a:extLst>
          </p:cNvPr>
          <p:cNvSpPr/>
          <p:nvPr/>
        </p:nvSpPr>
        <p:spPr>
          <a:xfrm rot="8716295">
            <a:off x="264228" y="4779464"/>
            <a:ext cx="265816" cy="259171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1" name="Forme libre : forme 60">
            <a:extLst>
              <a:ext uri="{FF2B5EF4-FFF2-40B4-BE49-F238E27FC236}">
                <a16:creationId xmlns:a16="http://schemas.microsoft.com/office/drawing/2014/main" id="{B0440107-C1DF-4CF9-A961-BF836C4847FA}"/>
              </a:ext>
            </a:extLst>
          </p:cNvPr>
          <p:cNvSpPr/>
          <p:nvPr/>
        </p:nvSpPr>
        <p:spPr>
          <a:xfrm rot="8716295">
            <a:off x="248159" y="4594425"/>
            <a:ext cx="384387" cy="462833"/>
          </a:xfrm>
          <a:custGeom>
            <a:avLst/>
            <a:gdLst>
              <a:gd name="connsiteX0" fmla="*/ 470535 w 466725"/>
              <a:gd name="connsiteY0" fmla="*/ 436245 h 561975"/>
              <a:gd name="connsiteX1" fmla="*/ 470535 w 466725"/>
              <a:gd name="connsiteY1" fmla="*/ 445770 h 561975"/>
              <a:gd name="connsiteX2" fmla="*/ 158115 w 466725"/>
              <a:gd name="connsiteY2" fmla="*/ 567690 h 561975"/>
              <a:gd name="connsiteX3" fmla="*/ 40957 w 466725"/>
              <a:gd name="connsiteY3" fmla="*/ 520065 h 561975"/>
              <a:gd name="connsiteX4" fmla="*/ 0 w 466725"/>
              <a:gd name="connsiteY4" fmla="*/ 356235 h 561975"/>
              <a:gd name="connsiteX5" fmla="*/ 0 w 466725"/>
              <a:gd name="connsiteY5" fmla="*/ 65723 h 561975"/>
              <a:gd name="connsiteX6" fmla="*/ 126682 w 466725"/>
              <a:gd name="connsiteY6" fmla="*/ 0 h 561975"/>
              <a:gd name="connsiteX7" fmla="*/ 128588 w 466725"/>
              <a:gd name="connsiteY7" fmla="*/ 265748 h 561975"/>
              <a:gd name="connsiteX8" fmla="*/ 151447 w 466725"/>
              <a:gd name="connsiteY8" fmla="*/ 423863 h 561975"/>
              <a:gd name="connsiteX9" fmla="*/ 265747 w 466725"/>
              <a:gd name="connsiteY9" fmla="*/ 486728 h 561975"/>
              <a:gd name="connsiteX10" fmla="*/ 351472 w 466725"/>
              <a:gd name="connsiteY10" fmla="*/ 471488 h 561975"/>
              <a:gd name="connsiteX11" fmla="*/ 468630 w 466725"/>
              <a:gd name="connsiteY11" fmla="*/ 423863 h 561975"/>
              <a:gd name="connsiteX12" fmla="*/ 470535 w 466725"/>
              <a:gd name="connsiteY12" fmla="*/ 43624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725" h="561975">
                <a:moveTo>
                  <a:pt x="470535" y="436245"/>
                </a:moveTo>
                <a:lnTo>
                  <a:pt x="470535" y="445770"/>
                </a:lnTo>
                <a:cubicBezTo>
                  <a:pt x="369570" y="532448"/>
                  <a:pt x="237172" y="562928"/>
                  <a:pt x="158115" y="567690"/>
                </a:cubicBezTo>
                <a:cubicBezTo>
                  <a:pt x="114300" y="570548"/>
                  <a:pt x="71438" y="551498"/>
                  <a:pt x="40957" y="520065"/>
                </a:cubicBezTo>
                <a:cubicBezTo>
                  <a:pt x="8572" y="488633"/>
                  <a:pt x="0" y="434340"/>
                  <a:pt x="0" y="356235"/>
                </a:cubicBezTo>
                <a:lnTo>
                  <a:pt x="0" y="65723"/>
                </a:lnTo>
                <a:lnTo>
                  <a:pt x="126682" y="0"/>
                </a:lnTo>
                <a:lnTo>
                  <a:pt x="128588" y="265748"/>
                </a:lnTo>
                <a:cubicBezTo>
                  <a:pt x="125730" y="319088"/>
                  <a:pt x="134302" y="373380"/>
                  <a:pt x="151447" y="423863"/>
                </a:cubicBezTo>
                <a:cubicBezTo>
                  <a:pt x="166688" y="465773"/>
                  <a:pt x="205740" y="486728"/>
                  <a:pt x="265747" y="486728"/>
                </a:cubicBezTo>
                <a:cubicBezTo>
                  <a:pt x="295275" y="485775"/>
                  <a:pt x="323850" y="480060"/>
                  <a:pt x="351472" y="471488"/>
                </a:cubicBezTo>
                <a:cubicBezTo>
                  <a:pt x="391477" y="459105"/>
                  <a:pt x="430530" y="442913"/>
                  <a:pt x="468630" y="423863"/>
                </a:cubicBezTo>
                <a:cubicBezTo>
                  <a:pt x="469582" y="427673"/>
                  <a:pt x="470535" y="432435"/>
                  <a:pt x="470535" y="43624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2" name="Forme libre : forme 61">
            <a:extLst>
              <a:ext uri="{FF2B5EF4-FFF2-40B4-BE49-F238E27FC236}">
                <a16:creationId xmlns:a16="http://schemas.microsoft.com/office/drawing/2014/main" id="{FAD20847-20DA-4661-A963-D2C01E523D8E}"/>
              </a:ext>
            </a:extLst>
          </p:cNvPr>
          <p:cNvSpPr/>
          <p:nvPr/>
        </p:nvSpPr>
        <p:spPr>
          <a:xfrm rot="8716295">
            <a:off x="546958" y="5112955"/>
            <a:ext cx="137913" cy="292232"/>
          </a:xfrm>
          <a:custGeom>
            <a:avLst/>
            <a:gdLst>
              <a:gd name="connsiteX0" fmla="*/ 103435 w 103435"/>
              <a:gd name="connsiteY0" fmla="*/ 219174 h 219174"/>
              <a:gd name="connsiteX1" fmla="*/ 43288 w 103435"/>
              <a:gd name="connsiteY1" fmla="*/ 161305 h 219174"/>
              <a:gd name="connsiteX2" fmla="*/ 43288 w 103435"/>
              <a:gd name="connsiteY2" fmla="*/ 16404 h 219174"/>
              <a:gd name="connsiteX3" fmla="*/ 0 w 103435"/>
              <a:gd name="connsiteY3" fmla="*/ 16404 h 219174"/>
              <a:gd name="connsiteX4" fmla="*/ 0 w 103435"/>
              <a:gd name="connsiteY4" fmla="*/ 16028 h 219174"/>
              <a:gd name="connsiteX5" fmla="*/ 11583 w 103435"/>
              <a:gd name="connsiteY5" fmla="*/ 2023 h 219174"/>
              <a:gd name="connsiteX6" fmla="*/ 103435 w 103435"/>
              <a:gd name="connsiteY6" fmla="*/ 0 h 21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35" h="219174">
                <a:moveTo>
                  <a:pt x="103435" y="219174"/>
                </a:moveTo>
                <a:lnTo>
                  <a:pt x="43288" y="161305"/>
                </a:lnTo>
                <a:lnTo>
                  <a:pt x="43288" y="16404"/>
                </a:lnTo>
                <a:lnTo>
                  <a:pt x="0" y="16404"/>
                </a:lnTo>
                <a:lnTo>
                  <a:pt x="0" y="16028"/>
                </a:lnTo>
                <a:lnTo>
                  <a:pt x="11583" y="2023"/>
                </a:lnTo>
                <a:lnTo>
                  <a:pt x="103435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3" name="Forme libre : forme 62">
            <a:extLst>
              <a:ext uri="{FF2B5EF4-FFF2-40B4-BE49-F238E27FC236}">
                <a16:creationId xmlns:a16="http://schemas.microsoft.com/office/drawing/2014/main" id="{28D4D932-7CCD-4A1C-82BE-BDC6C863C34D}"/>
              </a:ext>
            </a:extLst>
          </p:cNvPr>
          <p:cNvSpPr/>
          <p:nvPr/>
        </p:nvSpPr>
        <p:spPr>
          <a:xfrm rot="8716295">
            <a:off x="649936" y="4465827"/>
            <a:ext cx="201549" cy="261164"/>
          </a:xfrm>
          <a:custGeom>
            <a:avLst/>
            <a:gdLst>
              <a:gd name="connsiteX0" fmla="*/ 38025 w 151162"/>
              <a:gd name="connsiteY0" fmla="*/ 195873 h 195873"/>
              <a:gd name="connsiteX1" fmla="*/ 0 w 151162"/>
              <a:gd name="connsiteY1" fmla="*/ 125130 h 195873"/>
              <a:gd name="connsiteX2" fmla="*/ 103497 w 151162"/>
              <a:gd name="connsiteY2" fmla="*/ 0 h 195873"/>
              <a:gd name="connsiteX3" fmla="*/ 151162 w 151162"/>
              <a:gd name="connsiteY3" fmla="*/ 0 h 195873"/>
              <a:gd name="connsiteX4" fmla="*/ 151162 w 151162"/>
              <a:gd name="connsiteY4" fmla="*/ 55323 h 195873"/>
              <a:gd name="connsiteX5" fmla="*/ 86370 w 151162"/>
              <a:gd name="connsiteY5" fmla="*/ 55323 h 19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162" h="195873">
                <a:moveTo>
                  <a:pt x="38025" y="195873"/>
                </a:moveTo>
                <a:lnTo>
                  <a:pt x="0" y="125130"/>
                </a:lnTo>
                <a:lnTo>
                  <a:pt x="103497" y="0"/>
                </a:lnTo>
                <a:lnTo>
                  <a:pt x="151162" y="0"/>
                </a:lnTo>
                <a:lnTo>
                  <a:pt x="151162" y="55323"/>
                </a:lnTo>
                <a:lnTo>
                  <a:pt x="86370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4" name="Forme libre : forme 63">
            <a:extLst>
              <a:ext uri="{FF2B5EF4-FFF2-40B4-BE49-F238E27FC236}">
                <a16:creationId xmlns:a16="http://schemas.microsoft.com/office/drawing/2014/main" id="{CC6BD8CB-3AAF-4232-9DAB-6067219DB083}"/>
              </a:ext>
            </a:extLst>
          </p:cNvPr>
          <p:cNvSpPr/>
          <p:nvPr/>
        </p:nvSpPr>
        <p:spPr>
          <a:xfrm rot="8716295">
            <a:off x="614534" y="4579295"/>
            <a:ext cx="96596" cy="96596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5" name="Forme libre : forme 64">
            <a:extLst>
              <a:ext uri="{FF2B5EF4-FFF2-40B4-BE49-F238E27FC236}">
                <a16:creationId xmlns:a16="http://schemas.microsoft.com/office/drawing/2014/main" id="{C4402BE5-EFA1-455E-87AA-2CF0F2131AB9}"/>
              </a:ext>
            </a:extLst>
          </p:cNvPr>
          <p:cNvSpPr/>
          <p:nvPr/>
        </p:nvSpPr>
        <p:spPr>
          <a:xfrm rot="8716295">
            <a:off x="556449" y="5678560"/>
            <a:ext cx="196849" cy="261165"/>
          </a:xfrm>
          <a:custGeom>
            <a:avLst/>
            <a:gdLst>
              <a:gd name="connsiteX0" fmla="*/ 34500 w 147637"/>
              <a:gd name="connsiteY0" fmla="*/ 195874 h 195874"/>
              <a:gd name="connsiteX1" fmla="*/ 0 w 147637"/>
              <a:gd name="connsiteY1" fmla="*/ 131688 h 195874"/>
              <a:gd name="connsiteX2" fmla="*/ 108921 w 147637"/>
              <a:gd name="connsiteY2" fmla="*/ 0 h 195874"/>
              <a:gd name="connsiteX3" fmla="*/ 147637 w 147637"/>
              <a:gd name="connsiteY3" fmla="*/ 0 h 195874"/>
              <a:gd name="connsiteX4" fmla="*/ 147637 w 147637"/>
              <a:gd name="connsiteY4" fmla="*/ 55323 h 195874"/>
              <a:gd name="connsiteX5" fmla="*/ 82845 w 147637"/>
              <a:gd name="connsiteY5" fmla="*/ 55323 h 19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637" h="195874">
                <a:moveTo>
                  <a:pt x="34500" y="195874"/>
                </a:moveTo>
                <a:lnTo>
                  <a:pt x="0" y="131688"/>
                </a:lnTo>
                <a:lnTo>
                  <a:pt x="108921" y="0"/>
                </a:lnTo>
                <a:lnTo>
                  <a:pt x="147637" y="0"/>
                </a:lnTo>
                <a:lnTo>
                  <a:pt x="147637" y="55323"/>
                </a:lnTo>
                <a:lnTo>
                  <a:pt x="82845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6" name="Forme libre : forme 65">
            <a:extLst>
              <a:ext uri="{FF2B5EF4-FFF2-40B4-BE49-F238E27FC236}">
                <a16:creationId xmlns:a16="http://schemas.microsoft.com/office/drawing/2014/main" id="{61A670F2-3CC6-425A-A67F-3F30EE51B04A}"/>
              </a:ext>
            </a:extLst>
          </p:cNvPr>
          <p:cNvSpPr/>
          <p:nvPr/>
        </p:nvSpPr>
        <p:spPr>
          <a:xfrm rot="8716295">
            <a:off x="441113" y="5513203"/>
            <a:ext cx="339484" cy="121543"/>
          </a:xfrm>
          <a:custGeom>
            <a:avLst/>
            <a:gdLst>
              <a:gd name="connsiteX0" fmla="*/ 0 w 254613"/>
              <a:gd name="connsiteY0" fmla="*/ 68911 h 91157"/>
              <a:gd name="connsiteX1" fmla="*/ 56997 w 254613"/>
              <a:gd name="connsiteY1" fmla="*/ 0 h 91157"/>
              <a:gd name="connsiteX2" fmla="*/ 57517 w 254613"/>
              <a:gd name="connsiteY2" fmla="*/ 2143 h 91157"/>
              <a:gd name="connsiteX3" fmla="*/ 128118 w 254613"/>
              <a:gd name="connsiteY3" fmla="*/ 40974 h 91157"/>
              <a:gd name="connsiteX4" fmla="*/ 181070 w 254613"/>
              <a:gd name="connsiteY4" fmla="*/ 31560 h 91157"/>
              <a:gd name="connsiteX5" fmla="*/ 253437 w 254613"/>
              <a:gd name="connsiteY5" fmla="*/ 2143 h 91157"/>
              <a:gd name="connsiteX6" fmla="*/ 254613 w 254613"/>
              <a:gd name="connsiteY6" fmla="*/ 9791 h 91157"/>
              <a:gd name="connsiteX7" fmla="*/ 254613 w 254613"/>
              <a:gd name="connsiteY7" fmla="*/ 15674 h 91157"/>
              <a:gd name="connsiteX8" fmla="*/ 61636 w 254613"/>
              <a:gd name="connsiteY8" fmla="*/ 90983 h 91157"/>
              <a:gd name="connsiteX9" fmla="*/ 22363 w 254613"/>
              <a:gd name="connsiteY9" fmla="*/ 84217 h 91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613" h="91157">
                <a:moveTo>
                  <a:pt x="0" y="68911"/>
                </a:moveTo>
                <a:lnTo>
                  <a:pt x="56997" y="0"/>
                </a:lnTo>
                <a:lnTo>
                  <a:pt x="57517" y="2143"/>
                </a:lnTo>
                <a:cubicBezTo>
                  <a:pt x="66931" y="28030"/>
                  <a:pt x="91053" y="40974"/>
                  <a:pt x="128118" y="40974"/>
                </a:cubicBezTo>
                <a:cubicBezTo>
                  <a:pt x="146357" y="40385"/>
                  <a:pt x="164008" y="36855"/>
                  <a:pt x="181070" y="31560"/>
                </a:cubicBezTo>
                <a:cubicBezTo>
                  <a:pt x="205780" y="23912"/>
                  <a:pt x="229903" y="13910"/>
                  <a:pt x="253437" y="2143"/>
                </a:cubicBezTo>
                <a:cubicBezTo>
                  <a:pt x="254025" y="4496"/>
                  <a:pt x="254613" y="7438"/>
                  <a:pt x="254613" y="9791"/>
                </a:cubicBezTo>
                <a:lnTo>
                  <a:pt x="254613" y="15674"/>
                </a:lnTo>
                <a:cubicBezTo>
                  <a:pt x="192249" y="69215"/>
                  <a:pt x="110468" y="88042"/>
                  <a:pt x="61636" y="90983"/>
                </a:cubicBezTo>
                <a:cubicBezTo>
                  <a:pt x="48104" y="91866"/>
                  <a:pt x="34719" y="89365"/>
                  <a:pt x="22363" y="84217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7" name="Forme libre : forme 66">
            <a:extLst>
              <a:ext uri="{FF2B5EF4-FFF2-40B4-BE49-F238E27FC236}">
                <a16:creationId xmlns:a16="http://schemas.microsoft.com/office/drawing/2014/main" id="{8311F45B-46D1-4E93-B5FB-C96A0B131FB3}"/>
              </a:ext>
            </a:extLst>
          </p:cNvPr>
          <p:cNvSpPr/>
          <p:nvPr/>
        </p:nvSpPr>
        <p:spPr>
          <a:xfrm rot="8716295">
            <a:off x="-4570" y="3207987"/>
            <a:ext cx="189556" cy="278123"/>
          </a:xfrm>
          <a:custGeom>
            <a:avLst/>
            <a:gdLst>
              <a:gd name="connsiteX0" fmla="*/ 81108 w 142167"/>
              <a:gd name="connsiteY0" fmla="*/ 208592 h 208592"/>
              <a:gd name="connsiteX1" fmla="*/ 81108 w 142167"/>
              <a:gd name="connsiteY1" fmla="*/ 69717 h 208592"/>
              <a:gd name="connsiteX2" fmla="*/ 81108 w 142167"/>
              <a:gd name="connsiteY2" fmla="*/ 65615 h 208592"/>
              <a:gd name="connsiteX3" fmla="*/ 60604 w 142167"/>
              <a:gd name="connsiteY3" fmla="*/ 50123 h 208592"/>
              <a:gd name="connsiteX4" fmla="*/ 0 w 142167"/>
              <a:gd name="connsiteY4" fmla="*/ 50123 h 208592"/>
              <a:gd name="connsiteX5" fmla="*/ 0 w 142167"/>
              <a:gd name="connsiteY5" fmla="*/ 0 h 208592"/>
              <a:gd name="connsiteX6" fmla="*/ 85210 w 142167"/>
              <a:gd name="connsiteY6" fmla="*/ 0 h 208592"/>
              <a:gd name="connsiteX7" fmla="*/ 142167 w 142167"/>
              <a:gd name="connsiteY7" fmla="*/ 50123 h 208592"/>
              <a:gd name="connsiteX8" fmla="*/ 142167 w 142167"/>
              <a:gd name="connsiteY8" fmla="*/ 120504 h 20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167" h="208592">
                <a:moveTo>
                  <a:pt x="81108" y="208592"/>
                </a:moveTo>
                <a:lnTo>
                  <a:pt x="81108" y="69717"/>
                </a:lnTo>
                <a:cubicBezTo>
                  <a:pt x="81108" y="68350"/>
                  <a:pt x="81108" y="66983"/>
                  <a:pt x="81108" y="65615"/>
                </a:cubicBezTo>
                <a:cubicBezTo>
                  <a:pt x="79742" y="55591"/>
                  <a:pt x="70628" y="48756"/>
                  <a:pt x="60604" y="50123"/>
                </a:cubicBezTo>
                <a:lnTo>
                  <a:pt x="0" y="50123"/>
                </a:lnTo>
                <a:lnTo>
                  <a:pt x="0" y="0"/>
                </a:lnTo>
                <a:lnTo>
                  <a:pt x="85210" y="0"/>
                </a:lnTo>
                <a:cubicBezTo>
                  <a:pt x="122118" y="0"/>
                  <a:pt x="142167" y="15948"/>
                  <a:pt x="142167" y="50123"/>
                </a:cubicBezTo>
                <a:lnTo>
                  <a:pt x="142167" y="120504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8" name="Forme libre : forme 67">
            <a:extLst>
              <a:ext uri="{FF2B5EF4-FFF2-40B4-BE49-F238E27FC236}">
                <a16:creationId xmlns:a16="http://schemas.microsoft.com/office/drawing/2014/main" id="{FBB49843-79D6-49E9-8512-3ED8074BAF49}"/>
              </a:ext>
            </a:extLst>
          </p:cNvPr>
          <p:cNvSpPr/>
          <p:nvPr/>
        </p:nvSpPr>
        <p:spPr>
          <a:xfrm rot="8716295">
            <a:off x="106687" y="3217729"/>
            <a:ext cx="346304" cy="334153"/>
          </a:xfrm>
          <a:custGeom>
            <a:avLst/>
            <a:gdLst>
              <a:gd name="connsiteX0" fmla="*/ 544830 w 542925"/>
              <a:gd name="connsiteY0" fmla="*/ 184905 h 523875"/>
              <a:gd name="connsiteX1" fmla="*/ 544830 w 542925"/>
              <a:gd name="connsiteY1" fmla="*/ 197288 h 523875"/>
              <a:gd name="connsiteX2" fmla="*/ 415290 w 542925"/>
              <a:gd name="connsiteY2" fmla="*/ 204908 h 523875"/>
              <a:gd name="connsiteX3" fmla="*/ 415290 w 542925"/>
              <a:gd name="connsiteY3" fmla="*/ 170618 h 523875"/>
              <a:gd name="connsiteX4" fmla="*/ 344805 w 542925"/>
              <a:gd name="connsiteY4" fmla="*/ 83940 h 523875"/>
              <a:gd name="connsiteX5" fmla="*/ 233363 w 542925"/>
              <a:gd name="connsiteY5" fmla="*/ 266820 h 523875"/>
              <a:gd name="connsiteX6" fmla="*/ 233363 w 542925"/>
              <a:gd name="connsiteY6" fmla="*/ 446843 h 523875"/>
              <a:gd name="connsiteX7" fmla="*/ 107632 w 542925"/>
              <a:gd name="connsiteY7" fmla="*/ 532568 h 523875"/>
              <a:gd name="connsiteX8" fmla="*/ 107632 w 542925"/>
              <a:gd name="connsiteY8" fmla="*/ 95370 h 523875"/>
              <a:gd name="connsiteX9" fmla="*/ 0 w 542925"/>
              <a:gd name="connsiteY9" fmla="*/ 95370 h 523875"/>
              <a:gd name="connsiteX10" fmla="*/ 0 w 542925"/>
              <a:gd name="connsiteY10" fmla="*/ 2978 h 523875"/>
              <a:gd name="connsiteX11" fmla="*/ 219075 w 542925"/>
              <a:gd name="connsiteY11" fmla="*/ 2978 h 523875"/>
              <a:gd name="connsiteX12" fmla="*/ 219075 w 542925"/>
              <a:gd name="connsiteY12" fmla="*/ 157283 h 523875"/>
              <a:gd name="connsiteX13" fmla="*/ 221932 w 542925"/>
              <a:gd name="connsiteY13" fmla="*/ 157283 h 523875"/>
              <a:gd name="connsiteX14" fmla="*/ 321945 w 542925"/>
              <a:gd name="connsiteY14" fmla="*/ 12503 h 523875"/>
              <a:gd name="connsiteX15" fmla="*/ 387667 w 542925"/>
              <a:gd name="connsiteY15" fmla="*/ 120 h 523875"/>
              <a:gd name="connsiteX16" fmla="*/ 544830 w 542925"/>
              <a:gd name="connsiteY16" fmla="*/ 18490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925" h="523875">
                <a:moveTo>
                  <a:pt x="544830" y="184905"/>
                </a:moveTo>
                <a:lnTo>
                  <a:pt x="544830" y="197288"/>
                </a:lnTo>
                <a:lnTo>
                  <a:pt x="415290" y="204908"/>
                </a:lnTo>
                <a:lnTo>
                  <a:pt x="415290" y="170618"/>
                </a:lnTo>
                <a:cubicBezTo>
                  <a:pt x="415290" y="119183"/>
                  <a:pt x="385763" y="83940"/>
                  <a:pt x="344805" y="83940"/>
                </a:cubicBezTo>
                <a:cubicBezTo>
                  <a:pt x="283845" y="83940"/>
                  <a:pt x="233363" y="164903"/>
                  <a:pt x="233363" y="266820"/>
                </a:cubicBezTo>
                <a:lnTo>
                  <a:pt x="233363" y="446843"/>
                </a:lnTo>
                <a:lnTo>
                  <a:pt x="107632" y="532568"/>
                </a:lnTo>
                <a:lnTo>
                  <a:pt x="107632" y="95370"/>
                </a:lnTo>
                <a:lnTo>
                  <a:pt x="0" y="95370"/>
                </a:lnTo>
                <a:lnTo>
                  <a:pt x="0" y="2978"/>
                </a:lnTo>
                <a:lnTo>
                  <a:pt x="219075" y="2978"/>
                </a:lnTo>
                <a:lnTo>
                  <a:pt x="219075" y="157283"/>
                </a:lnTo>
                <a:lnTo>
                  <a:pt x="221932" y="157283"/>
                </a:lnTo>
                <a:cubicBezTo>
                  <a:pt x="252413" y="66795"/>
                  <a:pt x="276225" y="31553"/>
                  <a:pt x="321945" y="12503"/>
                </a:cubicBezTo>
                <a:cubicBezTo>
                  <a:pt x="342900" y="3930"/>
                  <a:pt x="364807" y="-832"/>
                  <a:pt x="387667" y="120"/>
                </a:cubicBezTo>
                <a:cubicBezTo>
                  <a:pt x="485775" y="-1785"/>
                  <a:pt x="544830" y="66795"/>
                  <a:pt x="544830" y="18490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9" name="Forme libre : forme 68">
            <a:extLst>
              <a:ext uri="{FF2B5EF4-FFF2-40B4-BE49-F238E27FC236}">
                <a16:creationId xmlns:a16="http://schemas.microsoft.com/office/drawing/2014/main" id="{2588E0D5-81C5-4973-87D7-DBF7607FAFF4}"/>
              </a:ext>
            </a:extLst>
          </p:cNvPr>
          <p:cNvSpPr/>
          <p:nvPr/>
        </p:nvSpPr>
        <p:spPr>
          <a:xfrm rot="8716295">
            <a:off x="46887" y="3102689"/>
            <a:ext cx="249096" cy="182265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0" name="Forme libre : forme 69">
            <a:extLst>
              <a:ext uri="{FF2B5EF4-FFF2-40B4-BE49-F238E27FC236}">
                <a16:creationId xmlns:a16="http://schemas.microsoft.com/office/drawing/2014/main" id="{4C19B60F-0DA9-4BC3-BAAD-2E7DE57F5376}"/>
              </a:ext>
            </a:extLst>
          </p:cNvPr>
          <p:cNvSpPr/>
          <p:nvPr/>
        </p:nvSpPr>
        <p:spPr>
          <a:xfrm rot="8716295">
            <a:off x="-27009" y="2956117"/>
            <a:ext cx="104975" cy="240887"/>
          </a:xfrm>
          <a:custGeom>
            <a:avLst/>
            <a:gdLst>
              <a:gd name="connsiteX0" fmla="*/ 0 w 78731"/>
              <a:gd name="connsiteY0" fmla="*/ 180665 h 180665"/>
              <a:gd name="connsiteX1" fmla="*/ 0 w 78731"/>
              <a:gd name="connsiteY1" fmla="*/ 40596 h 180665"/>
              <a:gd name="connsiteX2" fmla="*/ 78250 w 78731"/>
              <a:gd name="connsiteY2" fmla="*/ 0 h 180665"/>
              <a:gd name="connsiteX3" fmla="*/ 78731 w 78731"/>
              <a:gd name="connsiteY3" fmla="*/ 67083 h 18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31" h="180665">
                <a:moveTo>
                  <a:pt x="0" y="180665"/>
                </a:moveTo>
                <a:lnTo>
                  <a:pt x="0" y="40596"/>
                </a:lnTo>
                <a:lnTo>
                  <a:pt x="78250" y="0"/>
                </a:lnTo>
                <a:lnTo>
                  <a:pt x="78731" y="6708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1" name="Forme libre : forme 70">
            <a:extLst>
              <a:ext uri="{FF2B5EF4-FFF2-40B4-BE49-F238E27FC236}">
                <a16:creationId xmlns:a16="http://schemas.microsoft.com/office/drawing/2014/main" id="{6EC16758-5536-44AA-B18E-D5428BFF36DA}"/>
              </a:ext>
            </a:extLst>
          </p:cNvPr>
          <p:cNvSpPr/>
          <p:nvPr/>
        </p:nvSpPr>
        <p:spPr>
          <a:xfrm rot="8716295">
            <a:off x="-20454" y="3433612"/>
            <a:ext cx="137913" cy="202703"/>
          </a:xfrm>
          <a:custGeom>
            <a:avLst/>
            <a:gdLst>
              <a:gd name="connsiteX0" fmla="*/ 43288 w 103435"/>
              <a:gd name="connsiteY0" fmla="*/ 152027 h 152027"/>
              <a:gd name="connsiteX1" fmla="*/ 43288 w 103435"/>
              <a:gd name="connsiteY1" fmla="*/ 16404 h 152027"/>
              <a:gd name="connsiteX2" fmla="*/ 0 w 103435"/>
              <a:gd name="connsiteY2" fmla="*/ 16404 h 152027"/>
              <a:gd name="connsiteX3" fmla="*/ 0 w 103435"/>
              <a:gd name="connsiteY3" fmla="*/ 2278 h 152027"/>
              <a:gd name="connsiteX4" fmla="*/ 103435 w 103435"/>
              <a:gd name="connsiteY4" fmla="*/ 0 h 152027"/>
              <a:gd name="connsiteX5" fmla="*/ 103435 w 103435"/>
              <a:gd name="connsiteY5" fmla="*/ 65255 h 152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435" h="152027">
                <a:moveTo>
                  <a:pt x="43288" y="152027"/>
                </a:moveTo>
                <a:lnTo>
                  <a:pt x="43288" y="16404"/>
                </a:lnTo>
                <a:lnTo>
                  <a:pt x="0" y="16404"/>
                </a:lnTo>
                <a:lnTo>
                  <a:pt x="0" y="2278"/>
                </a:lnTo>
                <a:cubicBezTo>
                  <a:pt x="32808" y="3645"/>
                  <a:pt x="66982" y="911"/>
                  <a:pt x="103435" y="0"/>
                </a:cubicBezTo>
                <a:lnTo>
                  <a:pt x="103435" y="65255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2" name="Forme libre : forme 71">
            <a:extLst>
              <a:ext uri="{FF2B5EF4-FFF2-40B4-BE49-F238E27FC236}">
                <a16:creationId xmlns:a16="http://schemas.microsoft.com/office/drawing/2014/main" id="{F8CD2FD6-8E29-4A7B-A6E7-A08269AC0224}"/>
              </a:ext>
            </a:extLst>
          </p:cNvPr>
          <p:cNvSpPr/>
          <p:nvPr/>
        </p:nvSpPr>
        <p:spPr>
          <a:xfrm rot="8716295">
            <a:off x="372963" y="2845203"/>
            <a:ext cx="188341" cy="309851"/>
          </a:xfrm>
          <a:custGeom>
            <a:avLst/>
            <a:gdLst>
              <a:gd name="connsiteX0" fmla="*/ 297180 w 295275"/>
              <a:gd name="connsiteY0" fmla="*/ 104775 h 485775"/>
              <a:gd name="connsiteX1" fmla="*/ 297180 w 295275"/>
              <a:gd name="connsiteY1" fmla="*/ 435293 h 485775"/>
              <a:gd name="connsiteX2" fmla="*/ 169545 w 295275"/>
              <a:gd name="connsiteY2" fmla="*/ 485775 h 485775"/>
              <a:gd name="connsiteX3" fmla="*/ 169545 w 295275"/>
              <a:gd name="connsiteY3" fmla="*/ 145733 h 485775"/>
              <a:gd name="connsiteX4" fmla="*/ 169545 w 295275"/>
              <a:gd name="connsiteY4" fmla="*/ 137160 h 485775"/>
              <a:gd name="connsiteX5" fmla="*/ 126683 w 295275"/>
              <a:gd name="connsiteY5" fmla="*/ 104775 h 485775"/>
              <a:gd name="connsiteX6" fmla="*/ 0 w 295275"/>
              <a:gd name="connsiteY6" fmla="*/ 104775 h 485775"/>
              <a:gd name="connsiteX7" fmla="*/ 0 w 295275"/>
              <a:gd name="connsiteY7" fmla="*/ 0 h 485775"/>
              <a:gd name="connsiteX8" fmla="*/ 178118 w 295275"/>
              <a:gd name="connsiteY8" fmla="*/ 0 h 485775"/>
              <a:gd name="connsiteX9" fmla="*/ 297180 w 295275"/>
              <a:gd name="connsiteY9" fmla="*/ 104775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275" h="485775">
                <a:moveTo>
                  <a:pt x="297180" y="104775"/>
                </a:moveTo>
                <a:lnTo>
                  <a:pt x="297180" y="435293"/>
                </a:lnTo>
                <a:lnTo>
                  <a:pt x="169545" y="485775"/>
                </a:lnTo>
                <a:lnTo>
                  <a:pt x="169545" y="145733"/>
                </a:lnTo>
                <a:cubicBezTo>
                  <a:pt x="169545" y="142875"/>
                  <a:pt x="169545" y="140018"/>
                  <a:pt x="169545" y="137160"/>
                </a:cubicBezTo>
                <a:cubicBezTo>
                  <a:pt x="166688" y="116205"/>
                  <a:pt x="147638" y="101918"/>
                  <a:pt x="126683" y="104775"/>
                </a:cubicBezTo>
                <a:lnTo>
                  <a:pt x="0" y="104775"/>
                </a:lnTo>
                <a:lnTo>
                  <a:pt x="0" y="0"/>
                </a:lnTo>
                <a:lnTo>
                  <a:pt x="178118" y="0"/>
                </a:lnTo>
                <a:cubicBezTo>
                  <a:pt x="255270" y="0"/>
                  <a:pt x="297180" y="33338"/>
                  <a:pt x="297180" y="10477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3" name="Forme libre : forme 72">
            <a:extLst>
              <a:ext uri="{FF2B5EF4-FFF2-40B4-BE49-F238E27FC236}">
                <a16:creationId xmlns:a16="http://schemas.microsoft.com/office/drawing/2014/main" id="{B8E4BE1C-C619-4E1A-8472-B00AFC43BA29}"/>
              </a:ext>
            </a:extLst>
          </p:cNvPr>
          <p:cNvSpPr/>
          <p:nvPr/>
        </p:nvSpPr>
        <p:spPr>
          <a:xfrm rot="8716295">
            <a:off x="492152" y="2884193"/>
            <a:ext cx="346304" cy="334153"/>
          </a:xfrm>
          <a:custGeom>
            <a:avLst/>
            <a:gdLst>
              <a:gd name="connsiteX0" fmla="*/ 544830 w 542925"/>
              <a:gd name="connsiteY0" fmla="*/ 184905 h 523875"/>
              <a:gd name="connsiteX1" fmla="*/ 544830 w 542925"/>
              <a:gd name="connsiteY1" fmla="*/ 197288 h 523875"/>
              <a:gd name="connsiteX2" fmla="*/ 415290 w 542925"/>
              <a:gd name="connsiteY2" fmla="*/ 204908 h 523875"/>
              <a:gd name="connsiteX3" fmla="*/ 415290 w 542925"/>
              <a:gd name="connsiteY3" fmla="*/ 170618 h 523875"/>
              <a:gd name="connsiteX4" fmla="*/ 344805 w 542925"/>
              <a:gd name="connsiteY4" fmla="*/ 83940 h 523875"/>
              <a:gd name="connsiteX5" fmla="*/ 233363 w 542925"/>
              <a:gd name="connsiteY5" fmla="*/ 266820 h 523875"/>
              <a:gd name="connsiteX6" fmla="*/ 233363 w 542925"/>
              <a:gd name="connsiteY6" fmla="*/ 446843 h 523875"/>
              <a:gd name="connsiteX7" fmla="*/ 107632 w 542925"/>
              <a:gd name="connsiteY7" fmla="*/ 532568 h 523875"/>
              <a:gd name="connsiteX8" fmla="*/ 107632 w 542925"/>
              <a:gd name="connsiteY8" fmla="*/ 95370 h 523875"/>
              <a:gd name="connsiteX9" fmla="*/ 0 w 542925"/>
              <a:gd name="connsiteY9" fmla="*/ 95370 h 523875"/>
              <a:gd name="connsiteX10" fmla="*/ 0 w 542925"/>
              <a:gd name="connsiteY10" fmla="*/ 2978 h 523875"/>
              <a:gd name="connsiteX11" fmla="*/ 219075 w 542925"/>
              <a:gd name="connsiteY11" fmla="*/ 2978 h 523875"/>
              <a:gd name="connsiteX12" fmla="*/ 219075 w 542925"/>
              <a:gd name="connsiteY12" fmla="*/ 157283 h 523875"/>
              <a:gd name="connsiteX13" fmla="*/ 221932 w 542925"/>
              <a:gd name="connsiteY13" fmla="*/ 157283 h 523875"/>
              <a:gd name="connsiteX14" fmla="*/ 321945 w 542925"/>
              <a:gd name="connsiteY14" fmla="*/ 12503 h 523875"/>
              <a:gd name="connsiteX15" fmla="*/ 387667 w 542925"/>
              <a:gd name="connsiteY15" fmla="*/ 120 h 523875"/>
              <a:gd name="connsiteX16" fmla="*/ 544830 w 542925"/>
              <a:gd name="connsiteY16" fmla="*/ 18490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925" h="523875">
                <a:moveTo>
                  <a:pt x="544830" y="184905"/>
                </a:moveTo>
                <a:lnTo>
                  <a:pt x="544830" y="197288"/>
                </a:lnTo>
                <a:lnTo>
                  <a:pt x="415290" y="204908"/>
                </a:lnTo>
                <a:lnTo>
                  <a:pt x="415290" y="170618"/>
                </a:lnTo>
                <a:cubicBezTo>
                  <a:pt x="415290" y="119183"/>
                  <a:pt x="385763" y="83940"/>
                  <a:pt x="344805" y="83940"/>
                </a:cubicBezTo>
                <a:cubicBezTo>
                  <a:pt x="283845" y="83940"/>
                  <a:pt x="233363" y="164903"/>
                  <a:pt x="233363" y="266820"/>
                </a:cubicBezTo>
                <a:lnTo>
                  <a:pt x="233363" y="446843"/>
                </a:lnTo>
                <a:lnTo>
                  <a:pt x="107632" y="532568"/>
                </a:lnTo>
                <a:lnTo>
                  <a:pt x="107632" y="95370"/>
                </a:lnTo>
                <a:lnTo>
                  <a:pt x="0" y="95370"/>
                </a:lnTo>
                <a:lnTo>
                  <a:pt x="0" y="2978"/>
                </a:lnTo>
                <a:lnTo>
                  <a:pt x="219075" y="2978"/>
                </a:lnTo>
                <a:lnTo>
                  <a:pt x="219075" y="157283"/>
                </a:lnTo>
                <a:lnTo>
                  <a:pt x="221932" y="157283"/>
                </a:lnTo>
                <a:cubicBezTo>
                  <a:pt x="252413" y="66795"/>
                  <a:pt x="276225" y="31553"/>
                  <a:pt x="321945" y="12503"/>
                </a:cubicBezTo>
                <a:cubicBezTo>
                  <a:pt x="342900" y="3930"/>
                  <a:pt x="364807" y="-832"/>
                  <a:pt x="387667" y="120"/>
                </a:cubicBezTo>
                <a:cubicBezTo>
                  <a:pt x="485775" y="-1785"/>
                  <a:pt x="544830" y="66795"/>
                  <a:pt x="544830" y="18490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4" name="Forme libre : forme 73">
            <a:extLst>
              <a:ext uri="{FF2B5EF4-FFF2-40B4-BE49-F238E27FC236}">
                <a16:creationId xmlns:a16="http://schemas.microsoft.com/office/drawing/2014/main" id="{E00D5309-AD7C-43C7-8A0B-B7211B97E879}"/>
              </a:ext>
            </a:extLst>
          </p:cNvPr>
          <p:cNvSpPr/>
          <p:nvPr/>
        </p:nvSpPr>
        <p:spPr>
          <a:xfrm rot="8716295">
            <a:off x="223317" y="2963261"/>
            <a:ext cx="72907" cy="72907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5" name="Forme libre : forme 74">
            <a:extLst>
              <a:ext uri="{FF2B5EF4-FFF2-40B4-BE49-F238E27FC236}">
                <a16:creationId xmlns:a16="http://schemas.microsoft.com/office/drawing/2014/main" id="{569B59A1-12B4-4886-9F85-B0AFCE236D87}"/>
              </a:ext>
            </a:extLst>
          </p:cNvPr>
          <p:cNvSpPr/>
          <p:nvPr/>
        </p:nvSpPr>
        <p:spPr>
          <a:xfrm rot="8716295">
            <a:off x="56781" y="2685031"/>
            <a:ext cx="265816" cy="259171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6" name="Forme libre : forme 75">
            <a:extLst>
              <a:ext uri="{FF2B5EF4-FFF2-40B4-BE49-F238E27FC236}">
                <a16:creationId xmlns:a16="http://schemas.microsoft.com/office/drawing/2014/main" id="{F564295A-16CC-45A5-86A1-4CEC6CD90425}"/>
              </a:ext>
            </a:extLst>
          </p:cNvPr>
          <p:cNvSpPr/>
          <p:nvPr/>
        </p:nvSpPr>
        <p:spPr>
          <a:xfrm rot="8716295">
            <a:off x="343555" y="3017865"/>
            <a:ext cx="133661" cy="291625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7" name="Forme libre : forme 76">
            <a:extLst>
              <a:ext uri="{FF2B5EF4-FFF2-40B4-BE49-F238E27FC236}">
                <a16:creationId xmlns:a16="http://schemas.microsoft.com/office/drawing/2014/main" id="{2384700C-00D8-4B4D-ABDF-BE0456A14505}"/>
              </a:ext>
            </a:extLst>
          </p:cNvPr>
          <p:cNvSpPr/>
          <p:nvPr/>
        </p:nvSpPr>
        <p:spPr>
          <a:xfrm rot="8716295">
            <a:off x="21621" y="2818398"/>
            <a:ext cx="96596" cy="96596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8" name="Forme libre : forme 77">
            <a:extLst>
              <a:ext uri="{FF2B5EF4-FFF2-40B4-BE49-F238E27FC236}">
                <a16:creationId xmlns:a16="http://schemas.microsoft.com/office/drawing/2014/main" id="{D8BA4606-ED26-402C-93D7-D77E55C056EF}"/>
              </a:ext>
            </a:extLst>
          </p:cNvPr>
          <p:cNvSpPr/>
          <p:nvPr/>
        </p:nvSpPr>
        <p:spPr>
          <a:xfrm rot="7484129">
            <a:off x="483463" y="3272999"/>
            <a:ext cx="265816" cy="259171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9" name="Forme libre : forme 78">
            <a:extLst>
              <a:ext uri="{FF2B5EF4-FFF2-40B4-BE49-F238E27FC236}">
                <a16:creationId xmlns:a16="http://schemas.microsoft.com/office/drawing/2014/main" id="{3CCE9711-ABFF-417D-B3E6-0BDB1263FCD1}"/>
              </a:ext>
            </a:extLst>
          </p:cNvPr>
          <p:cNvSpPr/>
          <p:nvPr/>
        </p:nvSpPr>
        <p:spPr>
          <a:xfrm rot="13089394">
            <a:off x="617920" y="3235200"/>
            <a:ext cx="363445" cy="425419"/>
          </a:xfrm>
          <a:custGeom>
            <a:avLst/>
            <a:gdLst>
              <a:gd name="connsiteX0" fmla="*/ 80445 w 272584"/>
              <a:gd name="connsiteY0" fmla="*/ 215518 h 319064"/>
              <a:gd name="connsiteX1" fmla="*/ 0 w 272584"/>
              <a:gd name="connsiteY1" fmla="*/ 93007 h 319064"/>
              <a:gd name="connsiteX2" fmla="*/ 0 w 272584"/>
              <a:gd name="connsiteY2" fmla="*/ 38074 h 319064"/>
              <a:gd name="connsiteX3" fmla="*/ 73388 w 272584"/>
              <a:gd name="connsiteY3" fmla="*/ 0 h 319064"/>
              <a:gd name="connsiteX4" fmla="*/ 74492 w 272584"/>
              <a:gd name="connsiteY4" fmla="*/ 153950 h 319064"/>
              <a:gd name="connsiteX5" fmla="*/ 76768 w 272584"/>
              <a:gd name="connsiteY5" fmla="*/ 200369 h 319064"/>
              <a:gd name="connsiteX6" fmla="*/ 272584 w 272584"/>
              <a:gd name="connsiteY6" fmla="*/ 258238 h 319064"/>
              <a:gd name="connsiteX7" fmla="*/ 177331 w 272584"/>
              <a:gd name="connsiteY7" fmla="*/ 311347 h 319064"/>
              <a:gd name="connsiteX8" fmla="*/ 148437 w 272584"/>
              <a:gd name="connsiteY8" fmla="*/ 319064 h 319064"/>
              <a:gd name="connsiteX9" fmla="*/ 119231 w 272584"/>
              <a:gd name="connsiteY9" fmla="*/ 274585 h 319064"/>
              <a:gd name="connsiteX10" fmla="*/ 153949 w 272584"/>
              <a:gd name="connsiteY10" fmla="*/ 281965 h 319064"/>
              <a:gd name="connsiteX11" fmla="*/ 203610 w 272584"/>
              <a:gd name="connsiteY11" fmla="*/ 273136 h 319064"/>
              <a:gd name="connsiteX12" fmla="*/ 271481 w 272584"/>
              <a:gd name="connsiteY12" fmla="*/ 245547 h 319064"/>
              <a:gd name="connsiteX13" fmla="*/ 272584 w 272584"/>
              <a:gd name="connsiteY13" fmla="*/ 252720 h 31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2584" h="319064">
                <a:moveTo>
                  <a:pt x="80445" y="215518"/>
                </a:moveTo>
                <a:lnTo>
                  <a:pt x="0" y="93007"/>
                </a:lnTo>
                <a:lnTo>
                  <a:pt x="0" y="38074"/>
                </a:lnTo>
                <a:lnTo>
                  <a:pt x="73388" y="0"/>
                </a:lnTo>
                <a:lnTo>
                  <a:pt x="74492" y="153950"/>
                </a:lnTo>
                <a:cubicBezTo>
                  <a:pt x="73664" y="169400"/>
                  <a:pt x="74492" y="184988"/>
                  <a:pt x="76768" y="200369"/>
                </a:cubicBezTo>
                <a:close/>
                <a:moveTo>
                  <a:pt x="272584" y="258238"/>
                </a:moveTo>
                <a:cubicBezTo>
                  <a:pt x="243339" y="283344"/>
                  <a:pt x="209542" y="300312"/>
                  <a:pt x="177331" y="311347"/>
                </a:cubicBezTo>
                <a:lnTo>
                  <a:pt x="148437" y="319064"/>
                </a:lnTo>
                <a:lnTo>
                  <a:pt x="119231" y="274585"/>
                </a:lnTo>
                <a:lnTo>
                  <a:pt x="153949" y="281965"/>
                </a:lnTo>
                <a:cubicBezTo>
                  <a:pt x="171055" y="281413"/>
                  <a:pt x="187609" y="278102"/>
                  <a:pt x="203610" y="273136"/>
                </a:cubicBezTo>
                <a:cubicBezTo>
                  <a:pt x="226785" y="265963"/>
                  <a:pt x="249409" y="256583"/>
                  <a:pt x="271481" y="245547"/>
                </a:cubicBezTo>
                <a:cubicBezTo>
                  <a:pt x="272032" y="247754"/>
                  <a:pt x="272584" y="250513"/>
                  <a:pt x="272584" y="25272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0" name="Forme libre : forme 79">
            <a:extLst>
              <a:ext uri="{FF2B5EF4-FFF2-40B4-BE49-F238E27FC236}">
                <a16:creationId xmlns:a16="http://schemas.microsoft.com/office/drawing/2014/main" id="{6E12610B-6A34-4C00-8EC5-09F9F5AEEEF0}"/>
              </a:ext>
            </a:extLst>
          </p:cNvPr>
          <p:cNvSpPr/>
          <p:nvPr/>
        </p:nvSpPr>
        <p:spPr>
          <a:xfrm rot="8716295">
            <a:off x="901156" y="3143103"/>
            <a:ext cx="50683" cy="61003"/>
          </a:xfrm>
          <a:custGeom>
            <a:avLst/>
            <a:gdLst>
              <a:gd name="connsiteX0" fmla="*/ 0 w 38012"/>
              <a:gd name="connsiteY0" fmla="*/ 45752 h 45752"/>
              <a:gd name="connsiteX1" fmla="*/ 37842 w 38012"/>
              <a:gd name="connsiteY1" fmla="*/ 0 h 45752"/>
              <a:gd name="connsiteX2" fmla="*/ 38012 w 38012"/>
              <a:gd name="connsiteY2" fmla="*/ 641 h 45752"/>
              <a:gd name="connsiteX3" fmla="*/ 6841 w 38012"/>
              <a:gd name="connsiteY3" fmla="*/ 42560 h 45752"/>
              <a:gd name="connsiteX4" fmla="*/ 7378 w 38012"/>
              <a:gd name="connsiteY4" fmla="*/ 42560 h 4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12" h="45752">
                <a:moveTo>
                  <a:pt x="0" y="45752"/>
                </a:moveTo>
                <a:lnTo>
                  <a:pt x="37842" y="0"/>
                </a:lnTo>
                <a:lnTo>
                  <a:pt x="38012" y="641"/>
                </a:lnTo>
                <a:cubicBezTo>
                  <a:pt x="36400" y="19451"/>
                  <a:pt x="24039" y="35036"/>
                  <a:pt x="6841" y="42560"/>
                </a:cubicBezTo>
                <a:lnTo>
                  <a:pt x="7378" y="4256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Forme libre : forme 80">
            <a:extLst>
              <a:ext uri="{FF2B5EF4-FFF2-40B4-BE49-F238E27FC236}">
                <a16:creationId xmlns:a16="http://schemas.microsoft.com/office/drawing/2014/main" id="{04C60C27-7F84-4DDC-864F-602B18A26BC5}"/>
              </a:ext>
            </a:extLst>
          </p:cNvPr>
          <p:cNvSpPr/>
          <p:nvPr/>
        </p:nvSpPr>
        <p:spPr>
          <a:xfrm rot="8716295">
            <a:off x="801596" y="2834679"/>
            <a:ext cx="147173" cy="147173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2" name="Forme libre : forme 81">
            <a:extLst>
              <a:ext uri="{FF2B5EF4-FFF2-40B4-BE49-F238E27FC236}">
                <a16:creationId xmlns:a16="http://schemas.microsoft.com/office/drawing/2014/main" id="{603BCEF5-66FB-4B3A-9672-2C4F09A114FA}"/>
              </a:ext>
            </a:extLst>
          </p:cNvPr>
          <p:cNvSpPr/>
          <p:nvPr/>
        </p:nvSpPr>
        <p:spPr>
          <a:xfrm rot="8716295">
            <a:off x="477268" y="2874973"/>
            <a:ext cx="72907" cy="72907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3" name="Forme libre : forme 82">
            <a:extLst>
              <a:ext uri="{FF2B5EF4-FFF2-40B4-BE49-F238E27FC236}">
                <a16:creationId xmlns:a16="http://schemas.microsoft.com/office/drawing/2014/main" id="{47C10671-5456-47FF-825A-4447688D4139}"/>
              </a:ext>
            </a:extLst>
          </p:cNvPr>
          <p:cNvSpPr/>
          <p:nvPr/>
        </p:nvSpPr>
        <p:spPr>
          <a:xfrm rot="8716295">
            <a:off x="713871" y="2662651"/>
            <a:ext cx="147173" cy="147173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4" name="Forme libre : forme 83">
            <a:extLst>
              <a:ext uri="{FF2B5EF4-FFF2-40B4-BE49-F238E27FC236}">
                <a16:creationId xmlns:a16="http://schemas.microsoft.com/office/drawing/2014/main" id="{DB34C374-02D3-4583-9890-9C27CA821837}"/>
              </a:ext>
            </a:extLst>
          </p:cNvPr>
          <p:cNvSpPr/>
          <p:nvPr/>
        </p:nvSpPr>
        <p:spPr>
          <a:xfrm rot="8716295">
            <a:off x="-101391" y="2357571"/>
            <a:ext cx="262904" cy="286732"/>
          </a:xfrm>
          <a:custGeom>
            <a:avLst/>
            <a:gdLst>
              <a:gd name="connsiteX0" fmla="*/ 51490 w 197178"/>
              <a:gd name="connsiteY0" fmla="*/ 215049 h 215049"/>
              <a:gd name="connsiteX1" fmla="*/ 51490 w 197178"/>
              <a:gd name="connsiteY1" fmla="*/ 45624 h 215049"/>
              <a:gd name="connsiteX2" fmla="*/ 0 w 197178"/>
              <a:gd name="connsiteY2" fmla="*/ 45624 h 215049"/>
              <a:gd name="connsiteX3" fmla="*/ 0 w 197178"/>
              <a:gd name="connsiteY3" fmla="*/ 1424 h 215049"/>
              <a:gd name="connsiteX4" fmla="*/ 104803 w 197178"/>
              <a:gd name="connsiteY4" fmla="*/ 1425 h 215049"/>
              <a:gd name="connsiteX5" fmla="*/ 104803 w 197178"/>
              <a:gd name="connsiteY5" fmla="*/ 75242 h 215049"/>
              <a:gd name="connsiteX6" fmla="*/ 106169 w 197178"/>
              <a:gd name="connsiteY6" fmla="*/ 75242 h 215049"/>
              <a:gd name="connsiteX7" fmla="*/ 154014 w 197178"/>
              <a:gd name="connsiteY7" fmla="*/ 5981 h 215049"/>
              <a:gd name="connsiteX8" fmla="*/ 185455 w 197178"/>
              <a:gd name="connsiteY8" fmla="*/ 57 h 215049"/>
              <a:gd name="connsiteX9" fmla="*/ 197178 w 197178"/>
              <a:gd name="connsiteY9" fmla="*/ 4872 h 215049"/>
              <a:gd name="connsiteX10" fmla="*/ 170795 w 197178"/>
              <a:gd name="connsiteY10" fmla="*/ 42934 h 215049"/>
              <a:gd name="connsiteX11" fmla="*/ 164950 w 197178"/>
              <a:gd name="connsiteY11" fmla="*/ 40156 h 215049"/>
              <a:gd name="connsiteX12" fmla="*/ 111638 w 197178"/>
              <a:gd name="connsiteY12" fmla="*/ 127643 h 215049"/>
              <a:gd name="connsiteX13" fmla="*/ 111638 w 197178"/>
              <a:gd name="connsiteY13" fmla="*/ 128277 h 21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178" h="215049">
                <a:moveTo>
                  <a:pt x="51490" y="215049"/>
                </a:moveTo>
                <a:lnTo>
                  <a:pt x="51490" y="45624"/>
                </a:lnTo>
                <a:lnTo>
                  <a:pt x="0" y="45624"/>
                </a:lnTo>
                <a:lnTo>
                  <a:pt x="0" y="1424"/>
                </a:lnTo>
                <a:lnTo>
                  <a:pt x="104803" y="1425"/>
                </a:lnTo>
                <a:lnTo>
                  <a:pt x="104803" y="75242"/>
                </a:lnTo>
                <a:lnTo>
                  <a:pt x="106169" y="75242"/>
                </a:lnTo>
                <a:cubicBezTo>
                  <a:pt x="120751" y="31954"/>
                  <a:pt x="132142" y="15094"/>
                  <a:pt x="154014" y="5981"/>
                </a:cubicBezTo>
                <a:cubicBezTo>
                  <a:pt x="164039" y="1880"/>
                  <a:pt x="174519" y="-398"/>
                  <a:pt x="185455" y="57"/>
                </a:cubicBezTo>
                <a:lnTo>
                  <a:pt x="197178" y="4872"/>
                </a:lnTo>
                <a:lnTo>
                  <a:pt x="170795" y="42934"/>
                </a:lnTo>
                <a:lnTo>
                  <a:pt x="164950" y="40156"/>
                </a:lnTo>
                <a:cubicBezTo>
                  <a:pt x="135788" y="40156"/>
                  <a:pt x="111638" y="78887"/>
                  <a:pt x="111638" y="127643"/>
                </a:cubicBezTo>
                <a:lnTo>
                  <a:pt x="111638" y="128277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5" name="Forme libre : forme 84">
            <a:extLst>
              <a:ext uri="{FF2B5EF4-FFF2-40B4-BE49-F238E27FC236}">
                <a16:creationId xmlns:a16="http://schemas.microsoft.com/office/drawing/2014/main" id="{F27A5053-248B-4729-A180-CFD83FBA8C7D}"/>
              </a:ext>
            </a:extLst>
          </p:cNvPr>
          <p:cNvSpPr/>
          <p:nvPr/>
        </p:nvSpPr>
        <p:spPr>
          <a:xfrm rot="8716295">
            <a:off x="75407" y="1965604"/>
            <a:ext cx="188341" cy="309851"/>
          </a:xfrm>
          <a:custGeom>
            <a:avLst/>
            <a:gdLst>
              <a:gd name="connsiteX0" fmla="*/ 297180 w 295275"/>
              <a:gd name="connsiteY0" fmla="*/ 104775 h 485775"/>
              <a:gd name="connsiteX1" fmla="*/ 297180 w 295275"/>
              <a:gd name="connsiteY1" fmla="*/ 435293 h 485775"/>
              <a:gd name="connsiteX2" fmla="*/ 169545 w 295275"/>
              <a:gd name="connsiteY2" fmla="*/ 485775 h 485775"/>
              <a:gd name="connsiteX3" fmla="*/ 169545 w 295275"/>
              <a:gd name="connsiteY3" fmla="*/ 145733 h 485775"/>
              <a:gd name="connsiteX4" fmla="*/ 169545 w 295275"/>
              <a:gd name="connsiteY4" fmla="*/ 137160 h 485775"/>
              <a:gd name="connsiteX5" fmla="*/ 126683 w 295275"/>
              <a:gd name="connsiteY5" fmla="*/ 104775 h 485775"/>
              <a:gd name="connsiteX6" fmla="*/ 0 w 295275"/>
              <a:gd name="connsiteY6" fmla="*/ 104775 h 485775"/>
              <a:gd name="connsiteX7" fmla="*/ 0 w 295275"/>
              <a:gd name="connsiteY7" fmla="*/ 0 h 485775"/>
              <a:gd name="connsiteX8" fmla="*/ 178118 w 295275"/>
              <a:gd name="connsiteY8" fmla="*/ 0 h 485775"/>
              <a:gd name="connsiteX9" fmla="*/ 297180 w 295275"/>
              <a:gd name="connsiteY9" fmla="*/ 104775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275" h="485775">
                <a:moveTo>
                  <a:pt x="297180" y="104775"/>
                </a:moveTo>
                <a:lnTo>
                  <a:pt x="297180" y="435293"/>
                </a:lnTo>
                <a:lnTo>
                  <a:pt x="169545" y="485775"/>
                </a:lnTo>
                <a:lnTo>
                  <a:pt x="169545" y="145733"/>
                </a:lnTo>
                <a:cubicBezTo>
                  <a:pt x="169545" y="142875"/>
                  <a:pt x="169545" y="140018"/>
                  <a:pt x="169545" y="137160"/>
                </a:cubicBezTo>
                <a:cubicBezTo>
                  <a:pt x="166688" y="116205"/>
                  <a:pt x="147638" y="101918"/>
                  <a:pt x="126683" y="104775"/>
                </a:cubicBezTo>
                <a:lnTo>
                  <a:pt x="0" y="104775"/>
                </a:lnTo>
                <a:lnTo>
                  <a:pt x="0" y="0"/>
                </a:lnTo>
                <a:lnTo>
                  <a:pt x="178118" y="0"/>
                </a:lnTo>
                <a:cubicBezTo>
                  <a:pt x="255270" y="0"/>
                  <a:pt x="297180" y="33338"/>
                  <a:pt x="297180" y="10477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6" name="Forme libre : forme 85">
            <a:extLst>
              <a:ext uri="{FF2B5EF4-FFF2-40B4-BE49-F238E27FC236}">
                <a16:creationId xmlns:a16="http://schemas.microsoft.com/office/drawing/2014/main" id="{9918622A-7E96-4EC8-A35B-CBCD19A79AE2}"/>
              </a:ext>
            </a:extLst>
          </p:cNvPr>
          <p:cNvSpPr/>
          <p:nvPr/>
        </p:nvSpPr>
        <p:spPr>
          <a:xfrm rot="8716295">
            <a:off x="194596" y="2004594"/>
            <a:ext cx="346304" cy="334153"/>
          </a:xfrm>
          <a:custGeom>
            <a:avLst/>
            <a:gdLst>
              <a:gd name="connsiteX0" fmla="*/ 544830 w 542925"/>
              <a:gd name="connsiteY0" fmla="*/ 184905 h 523875"/>
              <a:gd name="connsiteX1" fmla="*/ 544830 w 542925"/>
              <a:gd name="connsiteY1" fmla="*/ 197288 h 523875"/>
              <a:gd name="connsiteX2" fmla="*/ 415290 w 542925"/>
              <a:gd name="connsiteY2" fmla="*/ 204908 h 523875"/>
              <a:gd name="connsiteX3" fmla="*/ 415290 w 542925"/>
              <a:gd name="connsiteY3" fmla="*/ 170618 h 523875"/>
              <a:gd name="connsiteX4" fmla="*/ 344805 w 542925"/>
              <a:gd name="connsiteY4" fmla="*/ 83940 h 523875"/>
              <a:gd name="connsiteX5" fmla="*/ 233363 w 542925"/>
              <a:gd name="connsiteY5" fmla="*/ 266820 h 523875"/>
              <a:gd name="connsiteX6" fmla="*/ 233363 w 542925"/>
              <a:gd name="connsiteY6" fmla="*/ 446843 h 523875"/>
              <a:gd name="connsiteX7" fmla="*/ 107632 w 542925"/>
              <a:gd name="connsiteY7" fmla="*/ 532568 h 523875"/>
              <a:gd name="connsiteX8" fmla="*/ 107632 w 542925"/>
              <a:gd name="connsiteY8" fmla="*/ 95370 h 523875"/>
              <a:gd name="connsiteX9" fmla="*/ 0 w 542925"/>
              <a:gd name="connsiteY9" fmla="*/ 95370 h 523875"/>
              <a:gd name="connsiteX10" fmla="*/ 0 w 542925"/>
              <a:gd name="connsiteY10" fmla="*/ 2978 h 523875"/>
              <a:gd name="connsiteX11" fmla="*/ 219075 w 542925"/>
              <a:gd name="connsiteY11" fmla="*/ 2978 h 523875"/>
              <a:gd name="connsiteX12" fmla="*/ 219075 w 542925"/>
              <a:gd name="connsiteY12" fmla="*/ 157283 h 523875"/>
              <a:gd name="connsiteX13" fmla="*/ 221932 w 542925"/>
              <a:gd name="connsiteY13" fmla="*/ 157283 h 523875"/>
              <a:gd name="connsiteX14" fmla="*/ 321945 w 542925"/>
              <a:gd name="connsiteY14" fmla="*/ 12503 h 523875"/>
              <a:gd name="connsiteX15" fmla="*/ 387667 w 542925"/>
              <a:gd name="connsiteY15" fmla="*/ 120 h 523875"/>
              <a:gd name="connsiteX16" fmla="*/ 544830 w 542925"/>
              <a:gd name="connsiteY16" fmla="*/ 18490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925" h="523875">
                <a:moveTo>
                  <a:pt x="544830" y="184905"/>
                </a:moveTo>
                <a:lnTo>
                  <a:pt x="544830" y="197288"/>
                </a:lnTo>
                <a:lnTo>
                  <a:pt x="415290" y="204908"/>
                </a:lnTo>
                <a:lnTo>
                  <a:pt x="415290" y="170618"/>
                </a:lnTo>
                <a:cubicBezTo>
                  <a:pt x="415290" y="119183"/>
                  <a:pt x="385763" y="83940"/>
                  <a:pt x="344805" y="83940"/>
                </a:cubicBezTo>
                <a:cubicBezTo>
                  <a:pt x="283845" y="83940"/>
                  <a:pt x="233363" y="164903"/>
                  <a:pt x="233363" y="266820"/>
                </a:cubicBezTo>
                <a:lnTo>
                  <a:pt x="233363" y="446843"/>
                </a:lnTo>
                <a:lnTo>
                  <a:pt x="107632" y="532568"/>
                </a:lnTo>
                <a:lnTo>
                  <a:pt x="107632" y="95370"/>
                </a:lnTo>
                <a:lnTo>
                  <a:pt x="0" y="95370"/>
                </a:lnTo>
                <a:lnTo>
                  <a:pt x="0" y="2978"/>
                </a:lnTo>
                <a:lnTo>
                  <a:pt x="219075" y="2978"/>
                </a:lnTo>
                <a:lnTo>
                  <a:pt x="219075" y="157283"/>
                </a:lnTo>
                <a:lnTo>
                  <a:pt x="221932" y="157283"/>
                </a:lnTo>
                <a:cubicBezTo>
                  <a:pt x="252413" y="66795"/>
                  <a:pt x="276225" y="31553"/>
                  <a:pt x="321945" y="12503"/>
                </a:cubicBezTo>
                <a:cubicBezTo>
                  <a:pt x="342900" y="3930"/>
                  <a:pt x="364807" y="-832"/>
                  <a:pt x="387667" y="120"/>
                </a:cubicBezTo>
                <a:cubicBezTo>
                  <a:pt x="485775" y="-1785"/>
                  <a:pt x="544830" y="66795"/>
                  <a:pt x="544830" y="18490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7" name="Forme libre : forme 86">
            <a:extLst>
              <a:ext uri="{FF2B5EF4-FFF2-40B4-BE49-F238E27FC236}">
                <a16:creationId xmlns:a16="http://schemas.microsoft.com/office/drawing/2014/main" id="{0ECD9757-2AFD-4623-9C3D-24E52F11F047}"/>
              </a:ext>
            </a:extLst>
          </p:cNvPr>
          <p:cNvSpPr/>
          <p:nvPr/>
        </p:nvSpPr>
        <p:spPr>
          <a:xfrm rot="8716295">
            <a:off x="-29160" y="1924669"/>
            <a:ext cx="91485" cy="73764"/>
          </a:xfrm>
          <a:custGeom>
            <a:avLst/>
            <a:gdLst>
              <a:gd name="connsiteX0" fmla="*/ 0 w 68614"/>
              <a:gd name="connsiteY0" fmla="*/ 55323 h 55323"/>
              <a:gd name="connsiteX1" fmla="*/ 0 w 68614"/>
              <a:gd name="connsiteY1" fmla="*/ 0 h 55323"/>
              <a:gd name="connsiteX2" fmla="*/ 68614 w 68614"/>
              <a:gd name="connsiteY2" fmla="*/ 0 h 55323"/>
              <a:gd name="connsiteX3" fmla="*/ 30266 w 68614"/>
              <a:gd name="connsiteY3" fmla="*/ 55323 h 5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14" h="55323">
                <a:moveTo>
                  <a:pt x="0" y="55323"/>
                </a:moveTo>
                <a:lnTo>
                  <a:pt x="0" y="0"/>
                </a:lnTo>
                <a:lnTo>
                  <a:pt x="68614" y="0"/>
                </a:lnTo>
                <a:lnTo>
                  <a:pt x="30266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8" name="Forme libre : forme 87">
            <a:extLst>
              <a:ext uri="{FF2B5EF4-FFF2-40B4-BE49-F238E27FC236}">
                <a16:creationId xmlns:a16="http://schemas.microsoft.com/office/drawing/2014/main" id="{661ED1FA-7FC0-427E-9226-6E31215700D9}"/>
              </a:ext>
            </a:extLst>
          </p:cNvPr>
          <p:cNvSpPr/>
          <p:nvPr/>
        </p:nvSpPr>
        <p:spPr>
          <a:xfrm rot="8716295">
            <a:off x="47757" y="2157479"/>
            <a:ext cx="137913" cy="271863"/>
          </a:xfrm>
          <a:custGeom>
            <a:avLst/>
            <a:gdLst>
              <a:gd name="connsiteX0" fmla="*/ 87556 w 103435"/>
              <a:gd name="connsiteY0" fmla="*/ 203897 h 203897"/>
              <a:gd name="connsiteX1" fmla="*/ 43288 w 103435"/>
              <a:gd name="connsiteY1" fmla="*/ 161305 h 203897"/>
              <a:gd name="connsiteX2" fmla="*/ 43288 w 103435"/>
              <a:gd name="connsiteY2" fmla="*/ 16404 h 203897"/>
              <a:gd name="connsiteX3" fmla="*/ 0 w 103435"/>
              <a:gd name="connsiteY3" fmla="*/ 16404 h 203897"/>
              <a:gd name="connsiteX4" fmla="*/ 0 w 103435"/>
              <a:gd name="connsiteY4" fmla="*/ 2278 h 203897"/>
              <a:gd name="connsiteX5" fmla="*/ 103435 w 103435"/>
              <a:gd name="connsiteY5" fmla="*/ 0 h 203897"/>
              <a:gd name="connsiteX6" fmla="*/ 103435 w 103435"/>
              <a:gd name="connsiteY6" fmla="*/ 180989 h 20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35" h="203897">
                <a:moveTo>
                  <a:pt x="87556" y="203897"/>
                </a:moveTo>
                <a:lnTo>
                  <a:pt x="43288" y="161305"/>
                </a:lnTo>
                <a:lnTo>
                  <a:pt x="43288" y="16404"/>
                </a:lnTo>
                <a:lnTo>
                  <a:pt x="0" y="16404"/>
                </a:lnTo>
                <a:lnTo>
                  <a:pt x="0" y="2278"/>
                </a:lnTo>
                <a:cubicBezTo>
                  <a:pt x="32808" y="3645"/>
                  <a:pt x="66982" y="911"/>
                  <a:pt x="103435" y="0"/>
                </a:cubicBezTo>
                <a:lnTo>
                  <a:pt x="103435" y="180989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9" name="Forme libre : forme 88">
            <a:extLst>
              <a:ext uri="{FF2B5EF4-FFF2-40B4-BE49-F238E27FC236}">
                <a16:creationId xmlns:a16="http://schemas.microsoft.com/office/drawing/2014/main" id="{A1295F39-BDBB-432C-B32B-C5B551977FC2}"/>
              </a:ext>
            </a:extLst>
          </p:cNvPr>
          <p:cNvSpPr/>
          <p:nvPr/>
        </p:nvSpPr>
        <p:spPr>
          <a:xfrm rot="7484129">
            <a:off x="185907" y="2393400"/>
            <a:ext cx="265816" cy="259171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0" name="Forme libre : forme 89">
            <a:extLst>
              <a:ext uri="{FF2B5EF4-FFF2-40B4-BE49-F238E27FC236}">
                <a16:creationId xmlns:a16="http://schemas.microsoft.com/office/drawing/2014/main" id="{F2E91B5E-C359-4716-9781-DAEDAFFE884C}"/>
              </a:ext>
            </a:extLst>
          </p:cNvPr>
          <p:cNvSpPr/>
          <p:nvPr/>
        </p:nvSpPr>
        <p:spPr>
          <a:xfrm rot="13089394">
            <a:off x="325667" y="2348779"/>
            <a:ext cx="360503" cy="434075"/>
          </a:xfrm>
          <a:custGeom>
            <a:avLst/>
            <a:gdLst>
              <a:gd name="connsiteX0" fmla="*/ 470535 w 466725"/>
              <a:gd name="connsiteY0" fmla="*/ 436245 h 561975"/>
              <a:gd name="connsiteX1" fmla="*/ 470535 w 466725"/>
              <a:gd name="connsiteY1" fmla="*/ 445770 h 561975"/>
              <a:gd name="connsiteX2" fmla="*/ 158115 w 466725"/>
              <a:gd name="connsiteY2" fmla="*/ 567690 h 561975"/>
              <a:gd name="connsiteX3" fmla="*/ 40957 w 466725"/>
              <a:gd name="connsiteY3" fmla="*/ 520065 h 561975"/>
              <a:gd name="connsiteX4" fmla="*/ 0 w 466725"/>
              <a:gd name="connsiteY4" fmla="*/ 356235 h 561975"/>
              <a:gd name="connsiteX5" fmla="*/ 0 w 466725"/>
              <a:gd name="connsiteY5" fmla="*/ 65723 h 561975"/>
              <a:gd name="connsiteX6" fmla="*/ 126682 w 466725"/>
              <a:gd name="connsiteY6" fmla="*/ 0 h 561975"/>
              <a:gd name="connsiteX7" fmla="*/ 128588 w 466725"/>
              <a:gd name="connsiteY7" fmla="*/ 265748 h 561975"/>
              <a:gd name="connsiteX8" fmla="*/ 151447 w 466725"/>
              <a:gd name="connsiteY8" fmla="*/ 423863 h 561975"/>
              <a:gd name="connsiteX9" fmla="*/ 265747 w 466725"/>
              <a:gd name="connsiteY9" fmla="*/ 486728 h 561975"/>
              <a:gd name="connsiteX10" fmla="*/ 351472 w 466725"/>
              <a:gd name="connsiteY10" fmla="*/ 471488 h 561975"/>
              <a:gd name="connsiteX11" fmla="*/ 468630 w 466725"/>
              <a:gd name="connsiteY11" fmla="*/ 423863 h 561975"/>
              <a:gd name="connsiteX12" fmla="*/ 470535 w 466725"/>
              <a:gd name="connsiteY12" fmla="*/ 43624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725" h="561975">
                <a:moveTo>
                  <a:pt x="470535" y="436245"/>
                </a:moveTo>
                <a:lnTo>
                  <a:pt x="470535" y="445770"/>
                </a:lnTo>
                <a:cubicBezTo>
                  <a:pt x="369570" y="532448"/>
                  <a:pt x="237172" y="562928"/>
                  <a:pt x="158115" y="567690"/>
                </a:cubicBezTo>
                <a:cubicBezTo>
                  <a:pt x="114300" y="570548"/>
                  <a:pt x="71438" y="551498"/>
                  <a:pt x="40957" y="520065"/>
                </a:cubicBezTo>
                <a:cubicBezTo>
                  <a:pt x="8572" y="488633"/>
                  <a:pt x="0" y="434340"/>
                  <a:pt x="0" y="356235"/>
                </a:cubicBezTo>
                <a:lnTo>
                  <a:pt x="0" y="65723"/>
                </a:lnTo>
                <a:lnTo>
                  <a:pt x="126682" y="0"/>
                </a:lnTo>
                <a:lnTo>
                  <a:pt x="128588" y="265748"/>
                </a:lnTo>
                <a:cubicBezTo>
                  <a:pt x="125730" y="319088"/>
                  <a:pt x="134302" y="373380"/>
                  <a:pt x="151447" y="423863"/>
                </a:cubicBezTo>
                <a:cubicBezTo>
                  <a:pt x="166688" y="465773"/>
                  <a:pt x="205740" y="486728"/>
                  <a:pt x="265747" y="486728"/>
                </a:cubicBezTo>
                <a:cubicBezTo>
                  <a:pt x="295275" y="485775"/>
                  <a:pt x="323850" y="480060"/>
                  <a:pt x="351472" y="471488"/>
                </a:cubicBezTo>
                <a:cubicBezTo>
                  <a:pt x="391477" y="459105"/>
                  <a:pt x="430530" y="442913"/>
                  <a:pt x="468630" y="423863"/>
                </a:cubicBezTo>
                <a:cubicBezTo>
                  <a:pt x="469582" y="427673"/>
                  <a:pt x="470535" y="432435"/>
                  <a:pt x="470535" y="43624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1" name="Forme libre : forme 90">
            <a:extLst>
              <a:ext uri="{FF2B5EF4-FFF2-40B4-BE49-F238E27FC236}">
                <a16:creationId xmlns:a16="http://schemas.microsoft.com/office/drawing/2014/main" id="{4C9CCC26-5417-41E7-B753-3B7D59038FBD}"/>
              </a:ext>
            </a:extLst>
          </p:cNvPr>
          <p:cNvSpPr/>
          <p:nvPr/>
        </p:nvSpPr>
        <p:spPr>
          <a:xfrm rot="8716295">
            <a:off x="573114" y="2093204"/>
            <a:ext cx="293793" cy="214971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2" name="Forme libre : forme 91">
            <a:extLst>
              <a:ext uri="{FF2B5EF4-FFF2-40B4-BE49-F238E27FC236}">
                <a16:creationId xmlns:a16="http://schemas.microsoft.com/office/drawing/2014/main" id="{D6712892-AD9E-4694-AEF5-3D17C5AEEE1D}"/>
              </a:ext>
            </a:extLst>
          </p:cNvPr>
          <p:cNvSpPr/>
          <p:nvPr/>
        </p:nvSpPr>
        <p:spPr>
          <a:xfrm rot="8716295">
            <a:off x="504040" y="1955080"/>
            <a:ext cx="147173" cy="147173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3" name="Forme libre : forme 92">
            <a:extLst>
              <a:ext uri="{FF2B5EF4-FFF2-40B4-BE49-F238E27FC236}">
                <a16:creationId xmlns:a16="http://schemas.microsoft.com/office/drawing/2014/main" id="{8DA7EFED-D0A6-45D4-A875-2F1DCEFC57C8}"/>
              </a:ext>
            </a:extLst>
          </p:cNvPr>
          <p:cNvSpPr/>
          <p:nvPr/>
        </p:nvSpPr>
        <p:spPr>
          <a:xfrm rot="8716295">
            <a:off x="179712" y="1995374"/>
            <a:ext cx="72907" cy="72907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4" name="Forme libre : forme 93">
            <a:extLst>
              <a:ext uri="{FF2B5EF4-FFF2-40B4-BE49-F238E27FC236}">
                <a16:creationId xmlns:a16="http://schemas.microsoft.com/office/drawing/2014/main" id="{32971A81-1820-4964-A66E-2FD721A16F56}"/>
              </a:ext>
            </a:extLst>
          </p:cNvPr>
          <p:cNvSpPr/>
          <p:nvPr/>
        </p:nvSpPr>
        <p:spPr>
          <a:xfrm rot="8716295">
            <a:off x="416315" y="1783052"/>
            <a:ext cx="147173" cy="147173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5" name="Forme libre : forme 94">
            <a:extLst>
              <a:ext uri="{FF2B5EF4-FFF2-40B4-BE49-F238E27FC236}">
                <a16:creationId xmlns:a16="http://schemas.microsoft.com/office/drawing/2014/main" id="{BC42F9C8-99E7-4F04-B258-C142D2DE142F}"/>
              </a:ext>
            </a:extLst>
          </p:cNvPr>
          <p:cNvSpPr/>
          <p:nvPr/>
        </p:nvSpPr>
        <p:spPr>
          <a:xfrm rot="8716295">
            <a:off x="-23731" y="1265599"/>
            <a:ext cx="52701" cy="66831"/>
          </a:xfrm>
          <a:custGeom>
            <a:avLst/>
            <a:gdLst>
              <a:gd name="connsiteX0" fmla="*/ 0 w 39526"/>
              <a:gd name="connsiteY0" fmla="*/ 50123 h 50123"/>
              <a:gd name="connsiteX1" fmla="*/ 0 w 39526"/>
              <a:gd name="connsiteY1" fmla="*/ 0 h 50123"/>
              <a:gd name="connsiteX2" fmla="*/ 39526 w 39526"/>
              <a:gd name="connsiteY2" fmla="*/ 0 h 50123"/>
              <a:gd name="connsiteX3" fmla="*/ 4782 w 39526"/>
              <a:gd name="connsiteY3" fmla="*/ 50123 h 5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26" h="50123">
                <a:moveTo>
                  <a:pt x="0" y="50123"/>
                </a:moveTo>
                <a:lnTo>
                  <a:pt x="0" y="0"/>
                </a:lnTo>
                <a:lnTo>
                  <a:pt x="39526" y="0"/>
                </a:lnTo>
                <a:lnTo>
                  <a:pt x="4782" y="501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6" name="Forme libre : forme 95">
            <a:extLst>
              <a:ext uri="{FF2B5EF4-FFF2-40B4-BE49-F238E27FC236}">
                <a16:creationId xmlns:a16="http://schemas.microsoft.com/office/drawing/2014/main" id="{D29A62DB-0DC5-407D-A1DF-C8A39BAC784A}"/>
              </a:ext>
            </a:extLst>
          </p:cNvPr>
          <p:cNvSpPr/>
          <p:nvPr/>
        </p:nvSpPr>
        <p:spPr>
          <a:xfrm rot="8716295">
            <a:off x="-86662" y="1112971"/>
            <a:ext cx="332867" cy="339699"/>
          </a:xfrm>
          <a:custGeom>
            <a:avLst/>
            <a:gdLst>
              <a:gd name="connsiteX0" fmla="*/ 51490 w 249650"/>
              <a:gd name="connsiteY0" fmla="*/ 254774 h 254774"/>
              <a:gd name="connsiteX1" fmla="*/ 51490 w 249650"/>
              <a:gd name="connsiteY1" fmla="*/ 45624 h 254774"/>
              <a:gd name="connsiteX2" fmla="*/ 0 w 249650"/>
              <a:gd name="connsiteY2" fmla="*/ 45624 h 254774"/>
              <a:gd name="connsiteX3" fmla="*/ 0 w 249650"/>
              <a:gd name="connsiteY3" fmla="*/ 1425 h 254774"/>
              <a:gd name="connsiteX4" fmla="*/ 104803 w 249650"/>
              <a:gd name="connsiteY4" fmla="*/ 1425 h 254774"/>
              <a:gd name="connsiteX5" fmla="*/ 104803 w 249650"/>
              <a:gd name="connsiteY5" fmla="*/ 75242 h 254774"/>
              <a:gd name="connsiteX6" fmla="*/ 106169 w 249650"/>
              <a:gd name="connsiteY6" fmla="*/ 75242 h 254774"/>
              <a:gd name="connsiteX7" fmla="*/ 154014 w 249650"/>
              <a:gd name="connsiteY7" fmla="*/ 5981 h 254774"/>
              <a:gd name="connsiteX8" fmla="*/ 185455 w 249650"/>
              <a:gd name="connsiteY8" fmla="*/ 57 h 254774"/>
              <a:gd name="connsiteX9" fmla="*/ 240647 w 249650"/>
              <a:gd name="connsiteY9" fmla="*/ 22727 h 254774"/>
              <a:gd name="connsiteX10" fmla="*/ 249650 w 249650"/>
              <a:gd name="connsiteY10" fmla="*/ 52327 h 254774"/>
              <a:gd name="connsiteX11" fmla="*/ 218795 w 249650"/>
              <a:gd name="connsiteY11" fmla="*/ 96841 h 254774"/>
              <a:gd name="connsiteX12" fmla="*/ 198669 w 249650"/>
              <a:gd name="connsiteY12" fmla="*/ 98025 h 254774"/>
              <a:gd name="connsiteX13" fmla="*/ 198669 w 249650"/>
              <a:gd name="connsiteY13" fmla="*/ 81621 h 254774"/>
              <a:gd name="connsiteX14" fmla="*/ 164950 w 249650"/>
              <a:gd name="connsiteY14" fmla="*/ 40156 h 254774"/>
              <a:gd name="connsiteX15" fmla="*/ 111638 w 249650"/>
              <a:gd name="connsiteY15" fmla="*/ 127643 h 254774"/>
              <a:gd name="connsiteX16" fmla="*/ 111638 w 249650"/>
              <a:gd name="connsiteY16" fmla="*/ 213764 h 25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9650" h="254774">
                <a:moveTo>
                  <a:pt x="51490" y="254774"/>
                </a:moveTo>
                <a:lnTo>
                  <a:pt x="51490" y="45624"/>
                </a:lnTo>
                <a:lnTo>
                  <a:pt x="0" y="45624"/>
                </a:lnTo>
                <a:lnTo>
                  <a:pt x="0" y="1425"/>
                </a:lnTo>
                <a:lnTo>
                  <a:pt x="104803" y="1425"/>
                </a:lnTo>
                <a:lnTo>
                  <a:pt x="104803" y="75242"/>
                </a:lnTo>
                <a:lnTo>
                  <a:pt x="106169" y="75242"/>
                </a:lnTo>
                <a:cubicBezTo>
                  <a:pt x="120751" y="31954"/>
                  <a:pt x="132142" y="15094"/>
                  <a:pt x="154014" y="5981"/>
                </a:cubicBezTo>
                <a:cubicBezTo>
                  <a:pt x="164039" y="1880"/>
                  <a:pt x="174519" y="-398"/>
                  <a:pt x="185455" y="57"/>
                </a:cubicBezTo>
                <a:cubicBezTo>
                  <a:pt x="208922" y="-398"/>
                  <a:pt x="227718" y="7576"/>
                  <a:pt x="240647" y="22727"/>
                </a:cubicBezTo>
                <a:lnTo>
                  <a:pt x="249650" y="52327"/>
                </a:lnTo>
                <a:lnTo>
                  <a:pt x="218795" y="96841"/>
                </a:lnTo>
                <a:lnTo>
                  <a:pt x="198669" y="98025"/>
                </a:lnTo>
                <a:lnTo>
                  <a:pt x="198669" y="81621"/>
                </a:lnTo>
                <a:cubicBezTo>
                  <a:pt x="198669" y="57016"/>
                  <a:pt x="184544" y="40156"/>
                  <a:pt x="164950" y="40156"/>
                </a:cubicBezTo>
                <a:cubicBezTo>
                  <a:pt x="135788" y="40156"/>
                  <a:pt x="111638" y="78887"/>
                  <a:pt x="111638" y="127643"/>
                </a:cubicBezTo>
                <a:lnTo>
                  <a:pt x="111638" y="213764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7" name="Forme libre : forme 96">
            <a:extLst>
              <a:ext uri="{FF2B5EF4-FFF2-40B4-BE49-F238E27FC236}">
                <a16:creationId xmlns:a16="http://schemas.microsoft.com/office/drawing/2014/main" id="{4160A2B5-61C4-44D3-8FA4-49A1FCD41A0C}"/>
              </a:ext>
            </a:extLst>
          </p:cNvPr>
          <p:cNvSpPr/>
          <p:nvPr/>
        </p:nvSpPr>
        <p:spPr>
          <a:xfrm rot="7484129">
            <a:off x="-84419" y="1563330"/>
            <a:ext cx="271797" cy="195193"/>
          </a:xfrm>
          <a:custGeom>
            <a:avLst/>
            <a:gdLst>
              <a:gd name="connsiteX0" fmla="*/ 0 w 203848"/>
              <a:gd name="connsiteY0" fmla="*/ 55323 h 146395"/>
              <a:gd name="connsiteX1" fmla="*/ 0 w 203848"/>
              <a:gd name="connsiteY1" fmla="*/ 0 h 146395"/>
              <a:gd name="connsiteX2" fmla="*/ 203848 w 203848"/>
              <a:gd name="connsiteY2" fmla="*/ 0 h 146395"/>
              <a:gd name="connsiteX3" fmla="*/ 203847 w 203848"/>
              <a:gd name="connsiteY3" fmla="*/ 49512 h 146395"/>
              <a:gd name="connsiteX4" fmla="*/ 195466 w 203848"/>
              <a:gd name="connsiteY4" fmla="*/ 55323 h 146395"/>
              <a:gd name="connsiteX5" fmla="*/ 139055 w 203848"/>
              <a:gd name="connsiteY5" fmla="*/ 55323 h 146395"/>
              <a:gd name="connsiteX6" fmla="*/ 121388 w 203848"/>
              <a:gd name="connsiteY6" fmla="*/ 106685 h 146395"/>
              <a:gd name="connsiteX7" fmla="*/ 64115 w 203848"/>
              <a:gd name="connsiteY7" fmla="*/ 146395 h 146395"/>
              <a:gd name="connsiteX8" fmla="*/ 47847 w 203848"/>
              <a:gd name="connsiteY8" fmla="*/ 116129 h 146395"/>
              <a:gd name="connsiteX9" fmla="*/ 69777 w 203848"/>
              <a:gd name="connsiteY9" fmla="*/ 55323 h 14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848" h="146395">
                <a:moveTo>
                  <a:pt x="0" y="55323"/>
                </a:moveTo>
                <a:lnTo>
                  <a:pt x="0" y="0"/>
                </a:lnTo>
                <a:lnTo>
                  <a:pt x="203848" y="0"/>
                </a:lnTo>
                <a:lnTo>
                  <a:pt x="203847" y="49512"/>
                </a:lnTo>
                <a:lnTo>
                  <a:pt x="195466" y="55323"/>
                </a:lnTo>
                <a:lnTo>
                  <a:pt x="139055" y="55323"/>
                </a:lnTo>
                <a:lnTo>
                  <a:pt x="121388" y="106685"/>
                </a:lnTo>
                <a:lnTo>
                  <a:pt x="64115" y="146395"/>
                </a:lnTo>
                <a:lnTo>
                  <a:pt x="47847" y="116129"/>
                </a:lnTo>
                <a:lnTo>
                  <a:pt x="69777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8" name="Forme libre : forme 97">
            <a:extLst>
              <a:ext uri="{FF2B5EF4-FFF2-40B4-BE49-F238E27FC236}">
                <a16:creationId xmlns:a16="http://schemas.microsoft.com/office/drawing/2014/main" id="{0F651F8F-312F-4D1A-9E4B-A79B81999918}"/>
              </a:ext>
            </a:extLst>
          </p:cNvPr>
          <p:cNvSpPr/>
          <p:nvPr/>
        </p:nvSpPr>
        <p:spPr>
          <a:xfrm rot="13089394">
            <a:off x="33749" y="1466035"/>
            <a:ext cx="360503" cy="434075"/>
          </a:xfrm>
          <a:custGeom>
            <a:avLst/>
            <a:gdLst>
              <a:gd name="connsiteX0" fmla="*/ 470535 w 466725"/>
              <a:gd name="connsiteY0" fmla="*/ 436245 h 561975"/>
              <a:gd name="connsiteX1" fmla="*/ 470535 w 466725"/>
              <a:gd name="connsiteY1" fmla="*/ 445770 h 561975"/>
              <a:gd name="connsiteX2" fmla="*/ 158115 w 466725"/>
              <a:gd name="connsiteY2" fmla="*/ 567690 h 561975"/>
              <a:gd name="connsiteX3" fmla="*/ 40957 w 466725"/>
              <a:gd name="connsiteY3" fmla="*/ 520065 h 561975"/>
              <a:gd name="connsiteX4" fmla="*/ 0 w 466725"/>
              <a:gd name="connsiteY4" fmla="*/ 356235 h 561975"/>
              <a:gd name="connsiteX5" fmla="*/ 0 w 466725"/>
              <a:gd name="connsiteY5" fmla="*/ 65723 h 561975"/>
              <a:gd name="connsiteX6" fmla="*/ 126682 w 466725"/>
              <a:gd name="connsiteY6" fmla="*/ 0 h 561975"/>
              <a:gd name="connsiteX7" fmla="*/ 128588 w 466725"/>
              <a:gd name="connsiteY7" fmla="*/ 265748 h 561975"/>
              <a:gd name="connsiteX8" fmla="*/ 151447 w 466725"/>
              <a:gd name="connsiteY8" fmla="*/ 423863 h 561975"/>
              <a:gd name="connsiteX9" fmla="*/ 265747 w 466725"/>
              <a:gd name="connsiteY9" fmla="*/ 486728 h 561975"/>
              <a:gd name="connsiteX10" fmla="*/ 351472 w 466725"/>
              <a:gd name="connsiteY10" fmla="*/ 471488 h 561975"/>
              <a:gd name="connsiteX11" fmla="*/ 468630 w 466725"/>
              <a:gd name="connsiteY11" fmla="*/ 423863 h 561975"/>
              <a:gd name="connsiteX12" fmla="*/ 470535 w 466725"/>
              <a:gd name="connsiteY12" fmla="*/ 43624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725" h="561975">
                <a:moveTo>
                  <a:pt x="470535" y="436245"/>
                </a:moveTo>
                <a:lnTo>
                  <a:pt x="470535" y="445770"/>
                </a:lnTo>
                <a:cubicBezTo>
                  <a:pt x="369570" y="532448"/>
                  <a:pt x="237172" y="562928"/>
                  <a:pt x="158115" y="567690"/>
                </a:cubicBezTo>
                <a:cubicBezTo>
                  <a:pt x="114300" y="570548"/>
                  <a:pt x="71438" y="551498"/>
                  <a:pt x="40957" y="520065"/>
                </a:cubicBezTo>
                <a:cubicBezTo>
                  <a:pt x="8572" y="488633"/>
                  <a:pt x="0" y="434340"/>
                  <a:pt x="0" y="356235"/>
                </a:cubicBezTo>
                <a:lnTo>
                  <a:pt x="0" y="65723"/>
                </a:lnTo>
                <a:lnTo>
                  <a:pt x="126682" y="0"/>
                </a:lnTo>
                <a:lnTo>
                  <a:pt x="128588" y="265748"/>
                </a:lnTo>
                <a:cubicBezTo>
                  <a:pt x="125730" y="319088"/>
                  <a:pt x="134302" y="373380"/>
                  <a:pt x="151447" y="423863"/>
                </a:cubicBezTo>
                <a:cubicBezTo>
                  <a:pt x="166688" y="465773"/>
                  <a:pt x="205740" y="486728"/>
                  <a:pt x="265747" y="486728"/>
                </a:cubicBezTo>
                <a:cubicBezTo>
                  <a:pt x="295275" y="485775"/>
                  <a:pt x="323850" y="480060"/>
                  <a:pt x="351472" y="471488"/>
                </a:cubicBezTo>
                <a:cubicBezTo>
                  <a:pt x="391477" y="459105"/>
                  <a:pt x="430530" y="442913"/>
                  <a:pt x="468630" y="423863"/>
                </a:cubicBezTo>
                <a:cubicBezTo>
                  <a:pt x="469582" y="427673"/>
                  <a:pt x="470535" y="432435"/>
                  <a:pt x="470535" y="43624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9" name="Forme libre : forme 98">
            <a:extLst>
              <a:ext uri="{FF2B5EF4-FFF2-40B4-BE49-F238E27FC236}">
                <a16:creationId xmlns:a16="http://schemas.microsoft.com/office/drawing/2014/main" id="{12E33E54-ECAF-462B-B069-F233780DF121}"/>
              </a:ext>
            </a:extLst>
          </p:cNvPr>
          <p:cNvSpPr/>
          <p:nvPr/>
        </p:nvSpPr>
        <p:spPr>
          <a:xfrm rot="8716295">
            <a:off x="281195" y="1210460"/>
            <a:ext cx="293793" cy="214971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0" name="Forme libre : forme 99">
            <a:extLst>
              <a:ext uri="{FF2B5EF4-FFF2-40B4-BE49-F238E27FC236}">
                <a16:creationId xmlns:a16="http://schemas.microsoft.com/office/drawing/2014/main" id="{42ACC1F1-A8E1-420C-B7DE-55FFEE501260}"/>
              </a:ext>
            </a:extLst>
          </p:cNvPr>
          <p:cNvSpPr/>
          <p:nvPr/>
        </p:nvSpPr>
        <p:spPr>
          <a:xfrm rot="8716295">
            <a:off x="212122" y="1072336"/>
            <a:ext cx="147173" cy="147173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1" name="Forme libre : forme 100">
            <a:extLst>
              <a:ext uri="{FF2B5EF4-FFF2-40B4-BE49-F238E27FC236}">
                <a16:creationId xmlns:a16="http://schemas.microsoft.com/office/drawing/2014/main" id="{B902C445-D42B-4D0E-8897-FDE236E78375}"/>
              </a:ext>
            </a:extLst>
          </p:cNvPr>
          <p:cNvSpPr/>
          <p:nvPr/>
        </p:nvSpPr>
        <p:spPr>
          <a:xfrm rot="8716295">
            <a:off x="124396" y="900308"/>
            <a:ext cx="147173" cy="147173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2" name="Forme libre : forme 101">
            <a:extLst>
              <a:ext uri="{FF2B5EF4-FFF2-40B4-BE49-F238E27FC236}">
                <a16:creationId xmlns:a16="http://schemas.microsoft.com/office/drawing/2014/main" id="{4EDB9DFE-AA44-492B-9D2C-70F199FD6162}"/>
              </a:ext>
            </a:extLst>
          </p:cNvPr>
          <p:cNvSpPr/>
          <p:nvPr/>
        </p:nvSpPr>
        <p:spPr>
          <a:xfrm rot="8716295">
            <a:off x="-9334" y="422268"/>
            <a:ext cx="18668" cy="26931"/>
          </a:xfrm>
          <a:custGeom>
            <a:avLst/>
            <a:gdLst>
              <a:gd name="connsiteX0" fmla="*/ 0 w 14001"/>
              <a:gd name="connsiteY0" fmla="*/ 20198 h 20198"/>
              <a:gd name="connsiteX1" fmla="*/ 0 w 14001"/>
              <a:gd name="connsiteY1" fmla="*/ 0 h 20198"/>
              <a:gd name="connsiteX2" fmla="*/ 14001 w 14001"/>
              <a:gd name="connsiteY2" fmla="*/ 0 h 2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01" h="20198">
                <a:moveTo>
                  <a:pt x="0" y="20198"/>
                </a:moveTo>
                <a:lnTo>
                  <a:pt x="0" y="0"/>
                </a:lnTo>
                <a:lnTo>
                  <a:pt x="14001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3" name="Forme libre : forme 102">
            <a:extLst>
              <a:ext uri="{FF2B5EF4-FFF2-40B4-BE49-F238E27FC236}">
                <a16:creationId xmlns:a16="http://schemas.microsoft.com/office/drawing/2014/main" id="{9B8E4668-5129-4061-833F-DDB8DC144C55}"/>
              </a:ext>
            </a:extLst>
          </p:cNvPr>
          <p:cNvSpPr/>
          <p:nvPr/>
        </p:nvSpPr>
        <p:spPr>
          <a:xfrm rot="13089394">
            <a:off x="-108877" y="630203"/>
            <a:ext cx="231508" cy="316912"/>
          </a:xfrm>
          <a:custGeom>
            <a:avLst/>
            <a:gdLst>
              <a:gd name="connsiteX0" fmla="*/ 173631 w 173631"/>
              <a:gd name="connsiteY0" fmla="*/ 220990 h 237684"/>
              <a:gd name="connsiteX1" fmla="*/ 130972 w 173631"/>
              <a:gd name="connsiteY1" fmla="*/ 232382 h 237684"/>
              <a:gd name="connsiteX2" fmla="*/ 91597 w 173631"/>
              <a:gd name="connsiteY2" fmla="*/ 237521 h 237684"/>
              <a:gd name="connsiteX3" fmla="*/ 23727 w 173631"/>
              <a:gd name="connsiteY3" fmla="*/ 209931 h 237684"/>
              <a:gd name="connsiteX4" fmla="*/ 0 w 173631"/>
              <a:gd name="connsiteY4" fmla="*/ 115023 h 237684"/>
              <a:gd name="connsiteX5" fmla="*/ 0 w 173631"/>
              <a:gd name="connsiteY5" fmla="*/ 0 h 237684"/>
              <a:gd name="connsiteX6" fmla="*/ 76176 w 173631"/>
              <a:gd name="connsiteY6" fmla="*/ 96953 h 237684"/>
              <a:gd name="connsiteX7" fmla="*/ 76768 w 173631"/>
              <a:gd name="connsiteY7" fmla="*/ 109023 h 237684"/>
              <a:gd name="connsiteX8" fmla="*/ 87734 w 173631"/>
              <a:gd name="connsiteY8" fmla="*/ 154201 h 237684"/>
              <a:gd name="connsiteX9" fmla="*/ 111117 w 173631"/>
              <a:gd name="connsiteY9" fmla="*/ 181514 h 237684"/>
              <a:gd name="connsiteX10" fmla="*/ 148930 w 173631"/>
              <a:gd name="connsiteY10" fmla="*/ 189552 h 23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631" h="237684">
                <a:moveTo>
                  <a:pt x="173631" y="220990"/>
                </a:moveTo>
                <a:lnTo>
                  <a:pt x="130972" y="232382"/>
                </a:lnTo>
                <a:cubicBezTo>
                  <a:pt x="116428" y="235210"/>
                  <a:pt x="103047" y="236831"/>
                  <a:pt x="91597" y="237521"/>
                </a:cubicBezTo>
                <a:cubicBezTo>
                  <a:pt x="66215" y="239176"/>
                  <a:pt x="41384" y="228141"/>
                  <a:pt x="23727" y="209931"/>
                </a:cubicBezTo>
                <a:cubicBezTo>
                  <a:pt x="4966" y="191722"/>
                  <a:pt x="0" y="160270"/>
                  <a:pt x="0" y="115023"/>
                </a:cubicBezTo>
                <a:lnTo>
                  <a:pt x="0" y="0"/>
                </a:lnTo>
                <a:lnTo>
                  <a:pt x="76176" y="96953"/>
                </a:lnTo>
                <a:lnTo>
                  <a:pt x="76768" y="109023"/>
                </a:lnTo>
                <a:cubicBezTo>
                  <a:pt x="79044" y="124404"/>
                  <a:pt x="82768" y="139578"/>
                  <a:pt x="87734" y="154201"/>
                </a:cubicBezTo>
                <a:cubicBezTo>
                  <a:pt x="92149" y="166340"/>
                  <a:pt x="100012" y="175445"/>
                  <a:pt x="111117" y="181514"/>
                </a:cubicBezTo>
                <a:lnTo>
                  <a:pt x="148930" y="189552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4" name="Forme libre : forme 103">
            <a:extLst>
              <a:ext uri="{FF2B5EF4-FFF2-40B4-BE49-F238E27FC236}">
                <a16:creationId xmlns:a16="http://schemas.microsoft.com/office/drawing/2014/main" id="{99FF5E45-909E-4FF2-B754-B344F6F11F69}"/>
              </a:ext>
            </a:extLst>
          </p:cNvPr>
          <p:cNvSpPr/>
          <p:nvPr/>
        </p:nvSpPr>
        <p:spPr>
          <a:xfrm rot="8716295">
            <a:off x="-15698" y="325907"/>
            <a:ext cx="293793" cy="214971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5" name="Forme libre : forme 104">
            <a:extLst>
              <a:ext uri="{FF2B5EF4-FFF2-40B4-BE49-F238E27FC236}">
                <a16:creationId xmlns:a16="http://schemas.microsoft.com/office/drawing/2014/main" id="{EB79107E-889E-47A5-A1AB-E4F4B49C7BFA}"/>
              </a:ext>
            </a:extLst>
          </p:cNvPr>
          <p:cNvSpPr/>
          <p:nvPr/>
        </p:nvSpPr>
        <p:spPr>
          <a:xfrm rot="8716295">
            <a:off x="-40122" y="191315"/>
            <a:ext cx="103628" cy="129680"/>
          </a:xfrm>
          <a:custGeom>
            <a:avLst/>
            <a:gdLst>
              <a:gd name="connsiteX0" fmla="*/ 15821 w 77721"/>
              <a:gd name="connsiteY0" fmla="*/ 97260 h 97260"/>
              <a:gd name="connsiteX1" fmla="*/ 0 w 77721"/>
              <a:gd name="connsiteY1" fmla="*/ 59790 h 97260"/>
              <a:gd name="connsiteX2" fmla="*/ 0 w 77721"/>
              <a:gd name="connsiteY2" fmla="*/ 58869 h 97260"/>
              <a:gd name="connsiteX3" fmla="*/ 17477 w 77721"/>
              <a:gd name="connsiteY3" fmla="*/ 17477 h 97260"/>
              <a:gd name="connsiteX4" fmla="*/ 58869 w 77721"/>
              <a:gd name="connsiteY4" fmla="*/ 0 h 97260"/>
              <a:gd name="connsiteX5" fmla="*/ 77721 w 77721"/>
              <a:gd name="connsiteY5" fmla="*/ 7960 h 9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1" h="97260">
                <a:moveTo>
                  <a:pt x="15821" y="97260"/>
                </a:moveTo>
                <a:lnTo>
                  <a:pt x="0" y="59790"/>
                </a:lnTo>
                <a:lnTo>
                  <a:pt x="0" y="58869"/>
                </a:lnTo>
                <a:cubicBezTo>
                  <a:pt x="0" y="43233"/>
                  <a:pt x="6439" y="28515"/>
                  <a:pt x="17477" y="17477"/>
                </a:cubicBezTo>
                <a:cubicBezTo>
                  <a:pt x="28515" y="6439"/>
                  <a:pt x="43233" y="0"/>
                  <a:pt x="58869" y="0"/>
                </a:cubicBezTo>
                <a:lnTo>
                  <a:pt x="77721" y="796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6" name="Forme libre : forme 105">
            <a:extLst>
              <a:ext uri="{FF2B5EF4-FFF2-40B4-BE49-F238E27FC236}">
                <a16:creationId xmlns:a16="http://schemas.microsoft.com/office/drawing/2014/main" id="{D8EC7674-F8C4-4C98-B223-FB48E7028D2B}"/>
              </a:ext>
            </a:extLst>
          </p:cNvPr>
          <p:cNvSpPr/>
          <p:nvPr/>
        </p:nvSpPr>
        <p:spPr>
          <a:xfrm rot="8716295">
            <a:off x="-23729" y="4603593"/>
            <a:ext cx="77940" cy="58932"/>
          </a:xfrm>
          <a:custGeom>
            <a:avLst/>
            <a:gdLst>
              <a:gd name="connsiteX0" fmla="*/ 0 w 58455"/>
              <a:gd name="connsiteY0" fmla="*/ 44199 h 44199"/>
              <a:gd name="connsiteX1" fmla="*/ 0 w 58455"/>
              <a:gd name="connsiteY1" fmla="*/ 0 h 44199"/>
              <a:gd name="connsiteX2" fmla="*/ 58455 w 58455"/>
              <a:gd name="connsiteY2" fmla="*/ 0 h 44199"/>
              <a:gd name="connsiteX3" fmla="*/ 27817 w 58455"/>
              <a:gd name="connsiteY3" fmla="*/ 44199 h 4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55" h="44199">
                <a:moveTo>
                  <a:pt x="0" y="44199"/>
                </a:moveTo>
                <a:lnTo>
                  <a:pt x="0" y="0"/>
                </a:lnTo>
                <a:lnTo>
                  <a:pt x="58455" y="0"/>
                </a:lnTo>
                <a:lnTo>
                  <a:pt x="27817" y="44199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7" name="Forme libre : forme 106">
            <a:extLst>
              <a:ext uri="{FF2B5EF4-FFF2-40B4-BE49-F238E27FC236}">
                <a16:creationId xmlns:a16="http://schemas.microsoft.com/office/drawing/2014/main" id="{4367C4D5-414D-49AB-A590-D84D23E38E78}"/>
              </a:ext>
            </a:extLst>
          </p:cNvPr>
          <p:cNvSpPr/>
          <p:nvPr/>
        </p:nvSpPr>
        <p:spPr>
          <a:xfrm rot="13089394">
            <a:off x="-121979" y="4802416"/>
            <a:ext cx="275369" cy="390205"/>
          </a:xfrm>
          <a:custGeom>
            <a:avLst/>
            <a:gdLst>
              <a:gd name="connsiteX0" fmla="*/ 206527 w 206527"/>
              <a:gd name="connsiteY0" fmla="*/ 258693 h 292654"/>
              <a:gd name="connsiteX1" fmla="*/ 177331 w 206527"/>
              <a:gd name="connsiteY1" fmla="*/ 274971 h 292654"/>
              <a:gd name="connsiteX2" fmla="*/ 91597 w 206527"/>
              <a:gd name="connsiteY2" fmla="*/ 292491 h 292654"/>
              <a:gd name="connsiteX3" fmla="*/ 23727 w 206527"/>
              <a:gd name="connsiteY3" fmla="*/ 264901 h 292654"/>
              <a:gd name="connsiteX4" fmla="*/ 0 w 206527"/>
              <a:gd name="connsiteY4" fmla="*/ 169993 h 292654"/>
              <a:gd name="connsiteX5" fmla="*/ 0 w 206527"/>
              <a:gd name="connsiteY5" fmla="*/ 1698 h 292654"/>
              <a:gd name="connsiteX6" fmla="*/ 3273 w 206527"/>
              <a:gd name="connsiteY6" fmla="*/ 0 h 292654"/>
              <a:gd name="connsiteX7" fmla="*/ 74297 w 206527"/>
              <a:gd name="connsiteY7" fmla="*/ 90396 h 292654"/>
              <a:gd name="connsiteX8" fmla="*/ 74492 w 206527"/>
              <a:gd name="connsiteY8" fmla="*/ 117574 h 292654"/>
              <a:gd name="connsiteX9" fmla="*/ 87734 w 206527"/>
              <a:gd name="connsiteY9" fmla="*/ 209171 h 292654"/>
              <a:gd name="connsiteX10" fmla="*/ 153949 w 206527"/>
              <a:gd name="connsiteY10" fmla="*/ 245589 h 292654"/>
              <a:gd name="connsiteX11" fmla="*/ 191049 w 206527"/>
              <a:gd name="connsiteY11" fmla="*/ 238993 h 29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527" h="292654">
                <a:moveTo>
                  <a:pt x="206527" y="258693"/>
                </a:moveTo>
                <a:lnTo>
                  <a:pt x="177331" y="274971"/>
                </a:lnTo>
                <a:cubicBezTo>
                  <a:pt x="145121" y="286007"/>
                  <a:pt x="114496" y="291111"/>
                  <a:pt x="91597" y="292491"/>
                </a:cubicBezTo>
                <a:cubicBezTo>
                  <a:pt x="66215" y="294146"/>
                  <a:pt x="41385" y="283111"/>
                  <a:pt x="23727" y="264901"/>
                </a:cubicBezTo>
                <a:cubicBezTo>
                  <a:pt x="4966" y="246692"/>
                  <a:pt x="0" y="215240"/>
                  <a:pt x="0" y="169993"/>
                </a:cubicBezTo>
                <a:lnTo>
                  <a:pt x="0" y="1698"/>
                </a:lnTo>
                <a:lnTo>
                  <a:pt x="3273" y="0"/>
                </a:lnTo>
                <a:lnTo>
                  <a:pt x="74297" y="90396"/>
                </a:lnTo>
                <a:lnTo>
                  <a:pt x="74492" y="117574"/>
                </a:lnTo>
                <a:cubicBezTo>
                  <a:pt x="72836" y="148474"/>
                  <a:pt x="77802" y="179926"/>
                  <a:pt x="87734" y="209171"/>
                </a:cubicBezTo>
                <a:cubicBezTo>
                  <a:pt x="96564" y="233450"/>
                  <a:pt x="119187" y="245589"/>
                  <a:pt x="153949" y="245589"/>
                </a:cubicBezTo>
                <a:lnTo>
                  <a:pt x="191049" y="23899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8" name="Forme libre : forme 107">
            <a:extLst>
              <a:ext uri="{FF2B5EF4-FFF2-40B4-BE49-F238E27FC236}">
                <a16:creationId xmlns:a16="http://schemas.microsoft.com/office/drawing/2014/main" id="{C0F2930B-1B76-4127-88A5-3C45B984D36E}"/>
              </a:ext>
            </a:extLst>
          </p:cNvPr>
          <p:cNvSpPr/>
          <p:nvPr/>
        </p:nvSpPr>
        <p:spPr>
          <a:xfrm rot="8716295">
            <a:off x="33016" y="4519497"/>
            <a:ext cx="293793" cy="214971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9" name="Forme libre : forme 108">
            <a:extLst>
              <a:ext uri="{FF2B5EF4-FFF2-40B4-BE49-F238E27FC236}">
                <a16:creationId xmlns:a16="http://schemas.microsoft.com/office/drawing/2014/main" id="{5D516E03-78DF-4FFF-8FB2-A397635DD48F}"/>
              </a:ext>
            </a:extLst>
          </p:cNvPr>
          <p:cNvSpPr/>
          <p:nvPr/>
        </p:nvSpPr>
        <p:spPr>
          <a:xfrm rot="8716295">
            <a:off x="-32063" y="4375655"/>
            <a:ext cx="141389" cy="151644"/>
          </a:xfrm>
          <a:custGeom>
            <a:avLst/>
            <a:gdLst>
              <a:gd name="connsiteX0" fmla="*/ 17477 w 106042"/>
              <a:gd name="connsiteY0" fmla="*/ 101182 h 113733"/>
              <a:gd name="connsiteX1" fmla="*/ 0 w 106042"/>
              <a:gd name="connsiteY1" fmla="*/ 59790 h 113733"/>
              <a:gd name="connsiteX2" fmla="*/ 0 w 106042"/>
              <a:gd name="connsiteY2" fmla="*/ 58869 h 113733"/>
              <a:gd name="connsiteX3" fmla="*/ 17477 w 106042"/>
              <a:gd name="connsiteY3" fmla="*/ 17477 h 113733"/>
              <a:gd name="connsiteX4" fmla="*/ 58869 w 106042"/>
              <a:gd name="connsiteY4" fmla="*/ 0 h 113733"/>
              <a:gd name="connsiteX5" fmla="*/ 100262 w 106042"/>
              <a:gd name="connsiteY5" fmla="*/ 17477 h 113733"/>
              <a:gd name="connsiteX6" fmla="*/ 106042 w 106042"/>
              <a:gd name="connsiteY6" fmla="*/ 31234 h 113733"/>
              <a:gd name="connsiteX7" fmla="*/ 48856 w 106042"/>
              <a:gd name="connsiteY7" fmla="*/ 113733 h 11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042" h="113733">
                <a:moveTo>
                  <a:pt x="17477" y="101182"/>
                </a:moveTo>
                <a:cubicBezTo>
                  <a:pt x="6439" y="90144"/>
                  <a:pt x="0" y="75426"/>
                  <a:pt x="0" y="59790"/>
                </a:cubicBezTo>
                <a:lnTo>
                  <a:pt x="0" y="58869"/>
                </a:lnTo>
                <a:cubicBezTo>
                  <a:pt x="0" y="43233"/>
                  <a:pt x="6439" y="28515"/>
                  <a:pt x="17477" y="17477"/>
                </a:cubicBezTo>
                <a:cubicBezTo>
                  <a:pt x="28515" y="6439"/>
                  <a:pt x="43233" y="0"/>
                  <a:pt x="58869" y="0"/>
                </a:cubicBezTo>
                <a:cubicBezTo>
                  <a:pt x="74507" y="0"/>
                  <a:pt x="89224" y="6439"/>
                  <a:pt x="100262" y="17477"/>
                </a:cubicBezTo>
                <a:lnTo>
                  <a:pt x="106042" y="31234"/>
                </a:lnTo>
                <a:lnTo>
                  <a:pt x="48856" y="11373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0" name="Forme libre : forme 109">
            <a:extLst>
              <a:ext uri="{FF2B5EF4-FFF2-40B4-BE49-F238E27FC236}">
                <a16:creationId xmlns:a16="http://schemas.microsoft.com/office/drawing/2014/main" id="{4709179C-E348-4A89-8150-2CCBA6DE45C5}"/>
              </a:ext>
            </a:extLst>
          </p:cNvPr>
          <p:cNvSpPr/>
          <p:nvPr/>
        </p:nvSpPr>
        <p:spPr>
          <a:xfrm rot="8716295">
            <a:off x="-29232" y="4239830"/>
            <a:ext cx="61035" cy="83541"/>
          </a:xfrm>
          <a:custGeom>
            <a:avLst/>
            <a:gdLst>
              <a:gd name="connsiteX0" fmla="*/ 2345 w 45776"/>
              <a:gd name="connsiteY0" fmla="*/ 62656 h 62656"/>
              <a:gd name="connsiteX1" fmla="*/ 0 w 45776"/>
              <a:gd name="connsiteY1" fmla="*/ 57104 h 62656"/>
              <a:gd name="connsiteX2" fmla="*/ 0 w 45776"/>
              <a:gd name="connsiteY2" fmla="*/ 56183 h 62656"/>
              <a:gd name="connsiteX3" fmla="*/ 17477 w 45776"/>
              <a:gd name="connsiteY3" fmla="*/ 14791 h 62656"/>
              <a:gd name="connsiteX4" fmla="*/ 36449 w 45776"/>
              <a:gd name="connsiteY4" fmla="*/ 1913 h 62656"/>
              <a:gd name="connsiteX5" fmla="*/ 45776 w 45776"/>
              <a:gd name="connsiteY5" fmla="*/ 0 h 6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76" h="62656">
                <a:moveTo>
                  <a:pt x="2345" y="62656"/>
                </a:moveTo>
                <a:lnTo>
                  <a:pt x="0" y="57104"/>
                </a:lnTo>
                <a:lnTo>
                  <a:pt x="0" y="56183"/>
                </a:lnTo>
                <a:cubicBezTo>
                  <a:pt x="0" y="40547"/>
                  <a:pt x="6439" y="25829"/>
                  <a:pt x="17477" y="14791"/>
                </a:cubicBezTo>
                <a:cubicBezTo>
                  <a:pt x="22996" y="9272"/>
                  <a:pt x="29435" y="4903"/>
                  <a:pt x="36449" y="1913"/>
                </a:cubicBezTo>
                <a:lnTo>
                  <a:pt x="45776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1" name="Forme libre : forme 110">
            <a:extLst>
              <a:ext uri="{FF2B5EF4-FFF2-40B4-BE49-F238E27FC236}">
                <a16:creationId xmlns:a16="http://schemas.microsoft.com/office/drawing/2014/main" id="{E216B864-0116-44B5-A0E9-8D6C9FB4451C}"/>
              </a:ext>
            </a:extLst>
          </p:cNvPr>
          <p:cNvSpPr/>
          <p:nvPr/>
        </p:nvSpPr>
        <p:spPr>
          <a:xfrm rot="8716295">
            <a:off x="-28431" y="5467533"/>
            <a:ext cx="105484" cy="66831"/>
          </a:xfrm>
          <a:custGeom>
            <a:avLst/>
            <a:gdLst>
              <a:gd name="connsiteX0" fmla="*/ 0 w 79113"/>
              <a:gd name="connsiteY0" fmla="*/ 50123 h 50123"/>
              <a:gd name="connsiteX1" fmla="*/ 0 w 79113"/>
              <a:gd name="connsiteY1" fmla="*/ 0 h 50123"/>
              <a:gd name="connsiteX2" fmla="*/ 79113 w 79113"/>
              <a:gd name="connsiteY2" fmla="*/ 0 h 50123"/>
              <a:gd name="connsiteX3" fmla="*/ 44369 w 79113"/>
              <a:gd name="connsiteY3" fmla="*/ 50123 h 5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113" h="50123">
                <a:moveTo>
                  <a:pt x="0" y="50123"/>
                </a:moveTo>
                <a:lnTo>
                  <a:pt x="0" y="0"/>
                </a:lnTo>
                <a:lnTo>
                  <a:pt x="79113" y="0"/>
                </a:lnTo>
                <a:lnTo>
                  <a:pt x="44369" y="501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2" name="Forme libre : forme 111">
            <a:extLst>
              <a:ext uri="{FF2B5EF4-FFF2-40B4-BE49-F238E27FC236}">
                <a16:creationId xmlns:a16="http://schemas.microsoft.com/office/drawing/2014/main" id="{E81DDFAA-1A06-4A18-8287-C68132D6876A}"/>
              </a:ext>
            </a:extLst>
          </p:cNvPr>
          <p:cNvSpPr/>
          <p:nvPr/>
        </p:nvSpPr>
        <p:spPr>
          <a:xfrm rot="8716295">
            <a:off x="-53943" y="5308749"/>
            <a:ext cx="346304" cy="334153"/>
          </a:xfrm>
          <a:custGeom>
            <a:avLst/>
            <a:gdLst>
              <a:gd name="connsiteX0" fmla="*/ 544830 w 542925"/>
              <a:gd name="connsiteY0" fmla="*/ 184905 h 523875"/>
              <a:gd name="connsiteX1" fmla="*/ 544830 w 542925"/>
              <a:gd name="connsiteY1" fmla="*/ 197288 h 523875"/>
              <a:gd name="connsiteX2" fmla="*/ 415290 w 542925"/>
              <a:gd name="connsiteY2" fmla="*/ 204908 h 523875"/>
              <a:gd name="connsiteX3" fmla="*/ 415290 w 542925"/>
              <a:gd name="connsiteY3" fmla="*/ 170618 h 523875"/>
              <a:gd name="connsiteX4" fmla="*/ 344805 w 542925"/>
              <a:gd name="connsiteY4" fmla="*/ 83940 h 523875"/>
              <a:gd name="connsiteX5" fmla="*/ 233363 w 542925"/>
              <a:gd name="connsiteY5" fmla="*/ 266820 h 523875"/>
              <a:gd name="connsiteX6" fmla="*/ 233363 w 542925"/>
              <a:gd name="connsiteY6" fmla="*/ 446843 h 523875"/>
              <a:gd name="connsiteX7" fmla="*/ 107632 w 542925"/>
              <a:gd name="connsiteY7" fmla="*/ 532568 h 523875"/>
              <a:gd name="connsiteX8" fmla="*/ 107632 w 542925"/>
              <a:gd name="connsiteY8" fmla="*/ 95370 h 523875"/>
              <a:gd name="connsiteX9" fmla="*/ 0 w 542925"/>
              <a:gd name="connsiteY9" fmla="*/ 95370 h 523875"/>
              <a:gd name="connsiteX10" fmla="*/ 0 w 542925"/>
              <a:gd name="connsiteY10" fmla="*/ 2978 h 523875"/>
              <a:gd name="connsiteX11" fmla="*/ 219075 w 542925"/>
              <a:gd name="connsiteY11" fmla="*/ 2978 h 523875"/>
              <a:gd name="connsiteX12" fmla="*/ 219075 w 542925"/>
              <a:gd name="connsiteY12" fmla="*/ 157283 h 523875"/>
              <a:gd name="connsiteX13" fmla="*/ 221932 w 542925"/>
              <a:gd name="connsiteY13" fmla="*/ 157283 h 523875"/>
              <a:gd name="connsiteX14" fmla="*/ 321945 w 542925"/>
              <a:gd name="connsiteY14" fmla="*/ 12503 h 523875"/>
              <a:gd name="connsiteX15" fmla="*/ 387667 w 542925"/>
              <a:gd name="connsiteY15" fmla="*/ 120 h 523875"/>
              <a:gd name="connsiteX16" fmla="*/ 544830 w 542925"/>
              <a:gd name="connsiteY16" fmla="*/ 18490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925" h="523875">
                <a:moveTo>
                  <a:pt x="544830" y="184905"/>
                </a:moveTo>
                <a:lnTo>
                  <a:pt x="544830" y="197288"/>
                </a:lnTo>
                <a:lnTo>
                  <a:pt x="415290" y="204908"/>
                </a:lnTo>
                <a:lnTo>
                  <a:pt x="415290" y="170618"/>
                </a:lnTo>
                <a:cubicBezTo>
                  <a:pt x="415290" y="119183"/>
                  <a:pt x="385763" y="83940"/>
                  <a:pt x="344805" y="83940"/>
                </a:cubicBezTo>
                <a:cubicBezTo>
                  <a:pt x="283845" y="83940"/>
                  <a:pt x="233363" y="164903"/>
                  <a:pt x="233363" y="266820"/>
                </a:cubicBezTo>
                <a:lnTo>
                  <a:pt x="233363" y="446843"/>
                </a:lnTo>
                <a:lnTo>
                  <a:pt x="107632" y="532568"/>
                </a:lnTo>
                <a:lnTo>
                  <a:pt x="107632" y="95370"/>
                </a:lnTo>
                <a:lnTo>
                  <a:pt x="0" y="95370"/>
                </a:lnTo>
                <a:lnTo>
                  <a:pt x="0" y="2978"/>
                </a:lnTo>
                <a:lnTo>
                  <a:pt x="219075" y="2978"/>
                </a:lnTo>
                <a:lnTo>
                  <a:pt x="219075" y="157283"/>
                </a:lnTo>
                <a:lnTo>
                  <a:pt x="221932" y="157283"/>
                </a:lnTo>
                <a:cubicBezTo>
                  <a:pt x="252413" y="66795"/>
                  <a:pt x="276225" y="31553"/>
                  <a:pt x="321945" y="12503"/>
                </a:cubicBezTo>
                <a:cubicBezTo>
                  <a:pt x="342900" y="3930"/>
                  <a:pt x="364807" y="-832"/>
                  <a:pt x="387667" y="120"/>
                </a:cubicBezTo>
                <a:cubicBezTo>
                  <a:pt x="485775" y="-1785"/>
                  <a:pt x="544830" y="66795"/>
                  <a:pt x="544830" y="18490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3" name="Forme libre : forme 112">
            <a:extLst>
              <a:ext uri="{FF2B5EF4-FFF2-40B4-BE49-F238E27FC236}">
                <a16:creationId xmlns:a16="http://schemas.microsoft.com/office/drawing/2014/main" id="{1D567C73-1317-457C-BAF4-E866C8E84479}"/>
              </a:ext>
            </a:extLst>
          </p:cNvPr>
          <p:cNvSpPr/>
          <p:nvPr/>
        </p:nvSpPr>
        <p:spPr>
          <a:xfrm rot="7484129">
            <a:off x="-62632" y="5697555"/>
            <a:ext cx="265816" cy="259171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4" name="Forme libre : forme 113">
            <a:extLst>
              <a:ext uri="{FF2B5EF4-FFF2-40B4-BE49-F238E27FC236}">
                <a16:creationId xmlns:a16="http://schemas.microsoft.com/office/drawing/2014/main" id="{4B07308E-D0A0-4D3E-9DEB-C235BB5B8299}"/>
              </a:ext>
            </a:extLst>
          </p:cNvPr>
          <p:cNvSpPr/>
          <p:nvPr/>
        </p:nvSpPr>
        <p:spPr>
          <a:xfrm rot="13089394">
            <a:off x="77129" y="5652933"/>
            <a:ext cx="360503" cy="434075"/>
          </a:xfrm>
          <a:custGeom>
            <a:avLst/>
            <a:gdLst>
              <a:gd name="connsiteX0" fmla="*/ 470535 w 466725"/>
              <a:gd name="connsiteY0" fmla="*/ 436245 h 561975"/>
              <a:gd name="connsiteX1" fmla="*/ 470535 w 466725"/>
              <a:gd name="connsiteY1" fmla="*/ 445770 h 561975"/>
              <a:gd name="connsiteX2" fmla="*/ 158115 w 466725"/>
              <a:gd name="connsiteY2" fmla="*/ 567690 h 561975"/>
              <a:gd name="connsiteX3" fmla="*/ 40957 w 466725"/>
              <a:gd name="connsiteY3" fmla="*/ 520065 h 561975"/>
              <a:gd name="connsiteX4" fmla="*/ 0 w 466725"/>
              <a:gd name="connsiteY4" fmla="*/ 356235 h 561975"/>
              <a:gd name="connsiteX5" fmla="*/ 0 w 466725"/>
              <a:gd name="connsiteY5" fmla="*/ 65723 h 561975"/>
              <a:gd name="connsiteX6" fmla="*/ 126682 w 466725"/>
              <a:gd name="connsiteY6" fmla="*/ 0 h 561975"/>
              <a:gd name="connsiteX7" fmla="*/ 128588 w 466725"/>
              <a:gd name="connsiteY7" fmla="*/ 265748 h 561975"/>
              <a:gd name="connsiteX8" fmla="*/ 151447 w 466725"/>
              <a:gd name="connsiteY8" fmla="*/ 423863 h 561975"/>
              <a:gd name="connsiteX9" fmla="*/ 265747 w 466725"/>
              <a:gd name="connsiteY9" fmla="*/ 486728 h 561975"/>
              <a:gd name="connsiteX10" fmla="*/ 351472 w 466725"/>
              <a:gd name="connsiteY10" fmla="*/ 471488 h 561975"/>
              <a:gd name="connsiteX11" fmla="*/ 468630 w 466725"/>
              <a:gd name="connsiteY11" fmla="*/ 423863 h 561975"/>
              <a:gd name="connsiteX12" fmla="*/ 470535 w 466725"/>
              <a:gd name="connsiteY12" fmla="*/ 43624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725" h="561975">
                <a:moveTo>
                  <a:pt x="470535" y="436245"/>
                </a:moveTo>
                <a:lnTo>
                  <a:pt x="470535" y="445770"/>
                </a:lnTo>
                <a:cubicBezTo>
                  <a:pt x="369570" y="532448"/>
                  <a:pt x="237172" y="562928"/>
                  <a:pt x="158115" y="567690"/>
                </a:cubicBezTo>
                <a:cubicBezTo>
                  <a:pt x="114300" y="570548"/>
                  <a:pt x="71438" y="551498"/>
                  <a:pt x="40957" y="520065"/>
                </a:cubicBezTo>
                <a:cubicBezTo>
                  <a:pt x="8572" y="488633"/>
                  <a:pt x="0" y="434340"/>
                  <a:pt x="0" y="356235"/>
                </a:cubicBezTo>
                <a:lnTo>
                  <a:pt x="0" y="65723"/>
                </a:lnTo>
                <a:lnTo>
                  <a:pt x="126682" y="0"/>
                </a:lnTo>
                <a:lnTo>
                  <a:pt x="128588" y="265748"/>
                </a:lnTo>
                <a:cubicBezTo>
                  <a:pt x="125730" y="319088"/>
                  <a:pt x="134302" y="373380"/>
                  <a:pt x="151447" y="423863"/>
                </a:cubicBezTo>
                <a:cubicBezTo>
                  <a:pt x="166688" y="465773"/>
                  <a:pt x="205740" y="486728"/>
                  <a:pt x="265747" y="486728"/>
                </a:cubicBezTo>
                <a:cubicBezTo>
                  <a:pt x="295275" y="485775"/>
                  <a:pt x="323850" y="480060"/>
                  <a:pt x="351472" y="471488"/>
                </a:cubicBezTo>
                <a:cubicBezTo>
                  <a:pt x="391477" y="459105"/>
                  <a:pt x="430530" y="442913"/>
                  <a:pt x="468630" y="423863"/>
                </a:cubicBezTo>
                <a:cubicBezTo>
                  <a:pt x="469582" y="427673"/>
                  <a:pt x="470535" y="432435"/>
                  <a:pt x="470535" y="43624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5" name="Forme libre : forme 114">
            <a:extLst>
              <a:ext uri="{FF2B5EF4-FFF2-40B4-BE49-F238E27FC236}">
                <a16:creationId xmlns:a16="http://schemas.microsoft.com/office/drawing/2014/main" id="{B3D02E0E-617A-4DDE-855C-BECF0834C305}"/>
              </a:ext>
            </a:extLst>
          </p:cNvPr>
          <p:cNvSpPr/>
          <p:nvPr/>
        </p:nvSpPr>
        <p:spPr>
          <a:xfrm rot="8716295">
            <a:off x="324576" y="5397359"/>
            <a:ext cx="293793" cy="214971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6" name="Forme libre : forme 115">
            <a:extLst>
              <a:ext uri="{FF2B5EF4-FFF2-40B4-BE49-F238E27FC236}">
                <a16:creationId xmlns:a16="http://schemas.microsoft.com/office/drawing/2014/main" id="{FCFFBDC4-0942-4E6E-9EF4-22477617D5C9}"/>
              </a:ext>
            </a:extLst>
          </p:cNvPr>
          <p:cNvSpPr/>
          <p:nvPr/>
        </p:nvSpPr>
        <p:spPr>
          <a:xfrm rot="8716295">
            <a:off x="255502" y="5259235"/>
            <a:ext cx="147173" cy="147173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7" name="Forme libre : forme 116">
            <a:extLst>
              <a:ext uri="{FF2B5EF4-FFF2-40B4-BE49-F238E27FC236}">
                <a16:creationId xmlns:a16="http://schemas.microsoft.com/office/drawing/2014/main" id="{6779D405-E211-4D4D-B286-FEED219E73DF}"/>
              </a:ext>
            </a:extLst>
          </p:cNvPr>
          <p:cNvSpPr/>
          <p:nvPr/>
        </p:nvSpPr>
        <p:spPr>
          <a:xfrm rot="8716295">
            <a:off x="167776" y="5087207"/>
            <a:ext cx="147173" cy="147173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8" name="Forme libre : forme 117">
            <a:extLst>
              <a:ext uri="{FF2B5EF4-FFF2-40B4-BE49-F238E27FC236}">
                <a16:creationId xmlns:a16="http://schemas.microsoft.com/office/drawing/2014/main" id="{1B98413D-C7CC-484D-AF71-C6706295A09F}"/>
              </a:ext>
            </a:extLst>
          </p:cNvPr>
          <p:cNvSpPr/>
          <p:nvPr/>
        </p:nvSpPr>
        <p:spPr>
          <a:xfrm rot="8716295">
            <a:off x="-97397" y="6502438"/>
            <a:ext cx="295176" cy="337799"/>
          </a:xfrm>
          <a:custGeom>
            <a:avLst/>
            <a:gdLst>
              <a:gd name="connsiteX0" fmla="*/ 51490 w 221382"/>
              <a:gd name="connsiteY0" fmla="*/ 253349 h 253349"/>
              <a:gd name="connsiteX1" fmla="*/ 51490 w 221382"/>
              <a:gd name="connsiteY1" fmla="*/ 44199 h 253349"/>
              <a:gd name="connsiteX2" fmla="*/ 0 w 221382"/>
              <a:gd name="connsiteY2" fmla="*/ 44199 h 253349"/>
              <a:gd name="connsiteX3" fmla="*/ 0 w 221382"/>
              <a:gd name="connsiteY3" fmla="*/ 0 h 253349"/>
              <a:gd name="connsiteX4" fmla="*/ 104803 w 221382"/>
              <a:gd name="connsiteY4" fmla="*/ 0 h 253349"/>
              <a:gd name="connsiteX5" fmla="*/ 104802 w 221382"/>
              <a:gd name="connsiteY5" fmla="*/ 73817 h 253349"/>
              <a:gd name="connsiteX6" fmla="*/ 106169 w 221382"/>
              <a:gd name="connsiteY6" fmla="*/ 73817 h 253349"/>
              <a:gd name="connsiteX7" fmla="*/ 154014 w 221382"/>
              <a:gd name="connsiteY7" fmla="*/ 4556 h 253349"/>
              <a:gd name="connsiteX8" fmla="*/ 174650 w 221382"/>
              <a:gd name="connsiteY8" fmla="*/ 668 h 253349"/>
              <a:gd name="connsiteX9" fmla="*/ 214075 w 221382"/>
              <a:gd name="connsiteY9" fmla="*/ 27996 h 253349"/>
              <a:gd name="connsiteX10" fmla="*/ 221382 w 221382"/>
              <a:gd name="connsiteY10" fmla="*/ 33060 h 253349"/>
              <a:gd name="connsiteX11" fmla="*/ 195540 w 221382"/>
              <a:gd name="connsiteY11" fmla="*/ 70341 h 253349"/>
              <a:gd name="connsiteX12" fmla="*/ 189157 w 221382"/>
              <a:gd name="connsiteY12" fmla="*/ 50236 h 253349"/>
              <a:gd name="connsiteX13" fmla="*/ 164950 w 221382"/>
              <a:gd name="connsiteY13" fmla="*/ 38731 h 253349"/>
              <a:gd name="connsiteX14" fmla="*/ 111638 w 221382"/>
              <a:gd name="connsiteY14" fmla="*/ 126218 h 253349"/>
              <a:gd name="connsiteX15" fmla="*/ 111638 w 221382"/>
              <a:gd name="connsiteY15" fmla="*/ 191383 h 253349"/>
              <a:gd name="connsiteX16" fmla="*/ 84096 w 221382"/>
              <a:gd name="connsiteY16" fmla="*/ 231117 h 25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1382" h="253349">
                <a:moveTo>
                  <a:pt x="51490" y="253349"/>
                </a:moveTo>
                <a:lnTo>
                  <a:pt x="51490" y="44199"/>
                </a:lnTo>
                <a:lnTo>
                  <a:pt x="0" y="44199"/>
                </a:lnTo>
                <a:lnTo>
                  <a:pt x="0" y="0"/>
                </a:lnTo>
                <a:lnTo>
                  <a:pt x="104803" y="0"/>
                </a:lnTo>
                <a:lnTo>
                  <a:pt x="104802" y="73817"/>
                </a:lnTo>
                <a:lnTo>
                  <a:pt x="106169" y="73817"/>
                </a:lnTo>
                <a:cubicBezTo>
                  <a:pt x="120751" y="30529"/>
                  <a:pt x="132142" y="13670"/>
                  <a:pt x="154014" y="4556"/>
                </a:cubicBezTo>
                <a:lnTo>
                  <a:pt x="174650" y="668"/>
                </a:lnTo>
                <a:lnTo>
                  <a:pt x="214075" y="27996"/>
                </a:lnTo>
                <a:lnTo>
                  <a:pt x="221382" y="33060"/>
                </a:lnTo>
                <a:lnTo>
                  <a:pt x="195540" y="70341"/>
                </a:lnTo>
                <a:lnTo>
                  <a:pt x="189157" y="50236"/>
                </a:lnTo>
                <a:cubicBezTo>
                  <a:pt x="183177" y="42946"/>
                  <a:pt x="174747" y="38731"/>
                  <a:pt x="164950" y="38731"/>
                </a:cubicBezTo>
                <a:cubicBezTo>
                  <a:pt x="135788" y="38731"/>
                  <a:pt x="111638" y="77463"/>
                  <a:pt x="111638" y="126218"/>
                </a:cubicBezTo>
                <a:lnTo>
                  <a:pt x="111638" y="191383"/>
                </a:lnTo>
                <a:lnTo>
                  <a:pt x="84096" y="231117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9" name="Forme libre : forme 118">
            <a:extLst>
              <a:ext uri="{FF2B5EF4-FFF2-40B4-BE49-F238E27FC236}">
                <a16:creationId xmlns:a16="http://schemas.microsoft.com/office/drawing/2014/main" id="{6176F84A-9766-45D5-91E9-4847B60A5CD4}"/>
              </a:ext>
            </a:extLst>
          </p:cNvPr>
          <p:cNvSpPr/>
          <p:nvPr/>
        </p:nvSpPr>
        <p:spPr>
          <a:xfrm rot="8716295">
            <a:off x="124424" y="6149357"/>
            <a:ext cx="188341" cy="309851"/>
          </a:xfrm>
          <a:custGeom>
            <a:avLst/>
            <a:gdLst>
              <a:gd name="connsiteX0" fmla="*/ 297180 w 295275"/>
              <a:gd name="connsiteY0" fmla="*/ 104775 h 485775"/>
              <a:gd name="connsiteX1" fmla="*/ 297180 w 295275"/>
              <a:gd name="connsiteY1" fmla="*/ 435293 h 485775"/>
              <a:gd name="connsiteX2" fmla="*/ 169545 w 295275"/>
              <a:gd name="connsiteY2" fmla="*/ 485775 h 485775"/>
              <a:gd name="connsiteX3" fmla="*/ 169545 w 295275"/>
              <a:gd name="connsiteY3" fmla="*/ 145733 h 485775"/>
              <a:gd name="connsiteX4" fmla="*/ 169545 w 295275"/>
              <a:gd name="connsiteY4" fmla="*/ 137160 h 485775"/>
              <a:gd name="connsiteX5" fmla="*/ 126683 w 295275"/>
              <a:gd name="connsiteY5" fmla="*/ 104775 h 485775"/>
              <a:gd name="connsiteX6" fmla="*/ 0 w 295275"/>
              <a:gd name="connsiteY6" fmla="*/ 104775 h 485775"/>
              <a:gd name="connsiteX7" fmla="*/ 0 w 295275"/>
              <a:gd name="connsiteY7" fmla="*/ 0 h 485775"/>
              <a:gd name="connsiteX8" fmla="*/ 178118 w 295275"/>
              <a:gd name="connsiteY8" fmla="*/ 0 h 485775"/>
              <a:gd name="connsiteX9" fmla="*/ 297180 w 295275"/>
              <a:gd name="connsiteY9" fmla="*/ 104775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275" h="485775">
                <a:moveTo>
                  <a:pt x="297180" y="104775"/>
                </a:moveTo>
                <a:lnTo>
                  <a:pt x="297180" y="435293"/>
                </a:lnTo>
                <a:lnTo>
                  <a:pt x="169545" y="485775"/>
                </a:lnTo>
                <a:lnTo>
                  <a:pt x="169545" y="145733"/>
                </a:lnTo>
                <a:cubicBezTo>
                  <a:pt x="169545" y="142875"/>
                  <a:pt x="169545" y="140018"/>
                  <a:pt x="169545" y="137160"/>
                </a:cubicBezTo>
                <a:cubicBezTo>
                  <a:pt x="166688" y="116205"/>
                  <a:pt x="147638" y="101918"/>
                  <a:pt x="126683" y="104775"/>
                </a:cubicBezTo>
                <a:lnTo>
                  <a:pt x="0" y="104775"/>
                </a:lnTo>
                <a:lnTo>
                  <a:pt x="0" y="0"/>
                </a:lnTo>
                <a:lnTo>
                  <a:pt x="178118" y="0"/>
                </a:lnTo>
                <a:cubicBezTo>
                  <a:pt x="255270" y="0"/>
                  <a:pt x="297180" y="33338"/>
                  <a:pt x="297180" y="10477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0" name="Forme libre : forme 119">
            <a:extLst>
              <a:ext uri="{FF2B5EF4-FFF2-40B4-BE49-F238E27FC236}">
                <a16:creationId xmlns:a16="http://schemas.microsoft.com/office/drawing/2014/main" id="{3DA54937-5DEF-4122-B904-83A03268CA89}"/>
              </a:ext>
            </a:extLst>
          </p:cNvPr>
          <p:cNvSpPr/>
          <p:nvPr/>
        </p:nvSpPr>
        <p:spPr>
          <a:xfrm rot="8716295">
            <a:off x="243613" y="6188348"/>
            <a:ext cx="346304" cy="334153"/>
          </a:xfrm>
          <a:custGeom>
            <a:avLst/>
            <a:gdLst>
              <a:gd name="connsiteX0" fmla="*/ 544830 w 542925"/>
              <a:gd name="connsiteY0" fmla="*/ 184905 h 523875"/>
              <a:gd name="connsiteX1" fmla="*/ 544830 w 542925"/>
              <a:gd name="connsiteY1" fmla="*/ 197288 h 523875"/>
              <a:gd name="connsiteX2" fmla="*/ 415290 w 542925"/>
              <a:gd name="connsiteY2" fmla="*/ 204908 h 523875"/>
              <a:gd name="connsiteX3" fmla="*/ 415290 w 542925"/>
              <a:gd name="connsiteY3" fmla="*/ 170618 h 523875"/>
              <a:gd name="connsiteX4" fmla="*/ 344805 w 542925"/>
              <a:gd name="connsiteY4" fmla="*/ 83940 h 523875"/>
              <a:gd name="connsiteX5" fmla="*/ 233363 w 542925"/>
              <a:gd name="connsiteY5" fmla="*/ 266820 h 523875"/>
              <a:gd name="connsiteX6" fmla="*/ 233363 w 542925"/>
              <a:gd name="connsiteY6" fmla="*/ 446843 h 523875"/>
              <a:gd name="connsiteX7" fmla="*/ 107632 w 542925"/>
              <a:gd name="connsiteY7" fmla="*/ 532568 h 523875"/>
              <a:gd name="connsiteX8" fmla="*/ 107632 w 542925"/>
              <a:gd name="connsiteY8" fmla="*/ 95370 h 523875"/>
              <a:gd name="connsiteX9" fmla="*/ 0 w 542925"/>
              <a:gd name="connsiteY9" fmla="*/ 95370 h 523875"/>
              <a:gd name="connsiteX10" fmla="*/ 0 w 542925"/>
              <a:gd name="connsiteY10" fmla="*/ 2978 h 523875"/>
              <a:gd name="connsiteX11" fmla="*/ 219075 w 542925"/>
              <a:gd name="connsiteY11" fmla="*/ 2978 h 523875"/>
              <a:gd name="connsiteX12" fmla="*/ 219075 w 542925"/>
              <a:gd name="connsiteY12" fmla="*/ 157283 h 523875"/>
              <a:gd name="connsiteX13" fmla="*/ 221932 w 542925"/>
              <a:gd name="connsiteY13" fmla="*/ 157283 h 523875"/>
              <a:gd name="connsiteX14" fmla="*/ 321945 w 542925"/>
              <a:gd name="connsiteY14" fmla="*/ 12503 h 523875"/>
              <a:gd name="connsiteX15" fmla="*/ 387667 w 542925"/>
              <a:gd name="connsiteY15" fmla="*/ 120 h 523875"/>
              <a:gd name="connsiteX16" fmla="*/ 544830 w 542925"/>
              <a:gd name="connsiteY16" fmla="*/ 18490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925" h="523875">
                <a:moveTo>
                  <a:pt x="544830" y="184905"/>
                </a:moveTo>
                <a:lnTo>
                  <a:pt x="544830" y="197288"/>
                </a:lnTo>
                <a:lnTo>
                  <a:pt x="415290" y="204908"/>
                </a:lnTo>
                <a:lnTo>
                  <a:pt x="415290" y="170618"/>
                </a:lnTo>
                <a:cubicBezTo>
                  <a:pt x="415290" y="119183"/>
                  <a:pt x="385763" y="83940"/>
                  <a:pt x="344805" y="83940"/>
                </a:cubicBezTo>
                <a:cubicBezTo>
                  <a:pt x="283845" y="83940"/>
                  <a:pt x="233363" y="164903"/>
                  <a:pt x="233363" y="266820"/>
                </a:cubicBezTo>
                <a:lnTo>
                  <a:pt x="233363" y="446843"/>
                </a:lnTo>
                <a:lnTo>
                  <a:pt x="107632" y="532568"/>
                </a:lnTo>
                <a:lnTo>
                  <a:pt x="107632" y="95370"/>
                </a:lnTo>
                <a:lnTo>
                  <a:pt x="0" y="95370"/>
                </a:lnTo>
                <a:lnTo>
                  <a:pt x="0" y="2978"/>
                </a:lnTo>
                <a:lnTo>
                  <a:pt x="219075" y="2978"/>
                </a:lnTo>
                <a:lnTo>
                  <a:pt x="219075" y="157283"/>
                </a:lnTo>
                <a:lnTo>
                  <a:pt x="221932" y="157283"/>
                </a:lnTo>
                <a:cubicBezTo>
                  <a:pt x="252413" y="66795"/>
                  <a:pt x="276225" y="31553"/>
                  <a:pt x="321945" y="12503"/>
                </a:cubicBezTo>
                <a:cubicBezTo>
                  <a:pt x="342900" y="3930"/>
                  <a:pt x="364807" y="-832"/>
                  <a:pt x="387667" y="120"/>
                </a:cubicBezTo>
                <a:cubicBezTo>
                  <a:pt x="485775" y="-1785"/>
                  <a:pt x="544830" y="66795"/>
                  <a:pt x="544830" y="18490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1" name="Forme libre : forme 120">
            <a:extLst>
              <a:ext uri="{FF2B5EF4-FFF2-40B4-BE49-F238E27FC236}">
                <a16:creationId xmlns:a16="http://schemas.microsoft.com/office/drawing/2014/main" id="{24CD3C2A-51CB-4CA4-A2B4-FE03D227C422}"/>
              </a:ext>
            </a:extLst>
          </p:cNvPr>
          <p:cNvSpPr/>
          <p:nvPr/>
        </p:nvSpPr>
        <p:spPr>
          <a:xfrm rot="8716295">
            <a:off x="-19365" y="6266175"/>
            <a:ext cx="66663" cy="72317"/>
          </a:xfrm>
          <a:custGeom>
            <a:avLst/>
            <a:gdLst>
              <a:gd name="connsiteX0" fmla="*/ 8658 w 49997"/>
              <a:gd name="connsiteY0" fmla="*/ 50123 h 54238"/>
              <a:gd name="connsiteX1" fmla="*/ 0 w 49997"/>
              <a:gd name="connsiteY1" fmla="*/ 29619 h 54238"/>
              <a:gd name="connsiteX2" fmla="*/ 0 w 49997"/>
              <a:gd name="connsiteY2" fmla="*/ 29162 h 54238"/>
              <a:gd name="connsiteX3" fmla="*/ 8658 w 49997"/>
              <a:gd name="connsiteY3" fmla="*/ 8658 h 54238"/>
              <a:gd name="connsiteX4" fmla="*/ 29163 w 49997"/>
              <a:gd name="connsiteY4" fmla="*/ 0 h 54238"/>
              <a:gd name="connsiteX5" fmla="*/ 49668 w 49997"/>
              <a:gd name="connsiteY5" fmla="*/ 8658 h 54238"/>
              <a:gd name="connsiteX6" fmla="*/ 49997 w 49997"/>
              <a:gd name="connsiteY6" fmla="*/ 9441 h 54238"/>
              <a:gd name="connsiteX7" fmla="*/ 18945 w 49997"/>
              <a:gd name="connsiteY7" fmla="*/ 54238 h 54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997" h="54238">
                <a:moveTo>
                  <a:pt x="8658" y="50123"/>
                </a:moveTo>
                <a:cubicBezTo>
                  <a:pt x="3190" y="44655"/>
                  <a:pt x="0" y="37365"/>
                  <a:pt x="0" y="29619"/>
                </a:cubicBezTo>
                <a:lnTo>
                  <a:pt x="0" y="29162"/>
                </a:lnTo>
                <a:cubicBezTo>
                  <a:pt x="0" y="21417"/>
                  <a:pt x="3190" y="14126"/>
                  <a:pt x="8658" y="8658"/>
                </a:cubicBezTo>
                <a:cubicBezTo>
                  <a:pt x="14126" y="3190"/>
                  <a:pt x="21416" y="0"/>
                  <a:pt x="29163" y="0"/>
                </a:cubicBezTo>
                <a:cubicBezTo>
                  <a:pt x="36909" y="0"/>
                  <a:pt x="44200" y="3190"/>
                  <a:pt x="49668" y="8658"/>
                </a:cubicBezTo>
                <a:lnTo>
                  <a:pt x="49997" y="9441"/>
                </a:lnTo>
                <a:lnTo>
                  <a:pt x="18945" y="542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2" name="Forme libre : forme 121">
            <a:extLst>
              <a:ext uri="{FF2B5EF4-FFF2-40B4-BE49-F238E27FC236}">
                <a16:creationId xmlns:a16="http://schemas.microsoft.com/office/drawing/2014/main" id="{7A46CCF0-E67A-4E1E-9549-23C0DBDB68E2}"/>
              </a:ext>
            </a:extLst>
          </p:cNvPr>
          <p:cNvSpPr/>
          <p:nvPr/>
        </p:nvSpPr>
        <p:spPr>
          <a:xfrm rot="8716295">
            <a:off x="-40436" y="6106340"/>
            <a:ext cx="151128" cy="94699"/>
          </a:xfrm>
          <a:custGeom>
            <a:avLst/>
            <a:gdLst>
              <a:gd name="connsiteX0" fmla="*/ 0 w 113346"/>
              <a:gd name="connsiteY0" fmla="*/ 55323 h 71024"/>
              <a:gd name="connsiteX1" fmla="*/ 0 w 113346"/>
              <a:gd name="connsiteY1" fmla="*/ 0 h 71024"/>
              <a:gd name="connsiteX2" fmla="*/ 113346 w 113346"/>
              <a:gd name="connsiteY2" fmla="*/ 0 h 71024"/>
              <a:gd name="connsiteX3" fmla="*/ 64114 w 113346"/>
              <a:gd name="connsiteY3" fmla="*/ 71024 h 71024"/>
              <a:gd name="connsiteX4" fmla="*/ 69777 w 113346"/>
              <a:gd name="connsiteY4" fmla="*/ 55323 h 7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46" h="71024">
                <a:moveTo>
                  <a:pt x="0" y="55323"/>
                </a:moveTo>
                <a:lnTo>
                  <a:pt x="0" y="0"/>
                </a:lnTo>
                <a:lnTo>
                  <a:pt x="113346" y="0"/>
                </a:lnTo>
                <a:lnTo>
                  <a:pt x="64114" y="71024"/>
                </a:lnTo>
                <a:lnTo>
                  <a:pt x="69777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3" name="Forme libre : forme 122">
            <a:extLst>
              <a:ext uri="{FF2B5EF4-FFF2-40B4-BE49-F238E27FC236}">
                <a16:creationId xmlns:a16="http://schemas.microsoft.com/office/drawing/2014/main" id="{01D04BC1-282A-4CFE-BF99-5B57F855BCBC}"/>
              </a:ext>
            </a:extLst>
          </p:cNvPr>
          <p:cNvSpPr/>
          <p:nvPr/>
        </p:nvSpPr>
        <p:spPr>
          <a:xfrm rot="8716295">
            <a:off x="95016" y="6322020"/>
            <a:ext cx="133661" cy="291625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4" name="Forme libre : forme 123">
            <a:extLst>
              <a:ext uri="{FF2B5EF4-FFF2-40B4-BE49-F238E27FC236}">
                <a16:creationId xmlns:a16="http://schemas.microsoft.com/office/drawing/2014/main" id="{A04953EA-5C79-45C4-9757-065EFCA47539}"/>
              </a:ext>
            </a:extLst>
          </p:cNvPr>
          <p:cNvSpPr/>
          <p:nvPr/>
        </p:nvSpPr>
        <p:spPr>
          <a:xfrm rot="7484129">
            <a:off x="229413" y="6578044"/>
            <a:ext cx="271796" cy="261165"/>
          </a:xfrm>
          <a:custGeom>
            <a:avLst/>
            <a:gdLst>
              <a:gd name="connsiteX0" fmla="*/ 90710 w 203847"/>
              <a:gd name="connsiteY0" fmla="*/ 195874 h 195874"/>
              <a:gd name="connsiteX1" fmla="*/ 47847 w 203847"/>
              <a:gd name="connsiteY1" fmla="*/ 116129 h 195874"/>
              <a:gd name="connsiteX2" fmla="*/ 69777 w 203847"/>
              <a:gd name="connsiteY2" fmla="*/ 55323 h 195874"/>
              <a:gd name="connsiteX3" fmla="*/ 0 w 203847"/>
              <a:gd name="connsiteY3" fmla="*/ 55323 h 195874"/>
              <a:gd name="connsiteX4" fmla="*/ 0 w 203847"/>
              <a:gd name="connsiteY4" fmla="*/ 0 h 195874"/>
              <a:gd name="connsiteX5" fmla="*/ 170341 w 203847"/>
              <a:gd name="connsiteY5" fmla="*/ 0 h 195874"/>
              <a:gd name="connsiteX6" fmla="*/ 203847 w 203847"/>
              <a:gd name="connsiteY6" fmla="*/ 48325 h 195874"/>
              <a:gd name="connsiteX7" fmla="*/ 203847 w 203847"/>
              <a:gd name="connsiteY7" fmla="*/ 55323 h 195874"/>
              <a:gd name="connsiteX8" fmla="*/ 139055 w 203847"/>
              <a:gd name="connsiteY8" fmla="*/ 55323 h 19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847" h="195874">
                <a:moveTo>
                  <a:pt x="90710" y="195874"/>
                </a:moveTo>
                <a:lnTo>
                  <a:pt x="47847" y="116129"/>
                </a:lnTo>
                <a:lnTo>
                  <a:pt x="69777" y="55323"/>
                </a:lnTo>
                <a:lnTo>
                  <a:pt x="0" y="55323"/>
                </a:lnTo>
                <a:lnTo>
                  <a:pt x="0" y="0"/>
                </a:lnTo>
                <a:lnTo>
                  <a:pt x="170341" y="0"/>
                </a:lnTo>
                <a:lnTo>
                  <a:pt x="203847" y="48325"/>
                </a:lnTo>
                <a:lnTo>
                  <a:pt x="203847" y="55323"/>
                </a:lnTo>
                <a:lnTo>
                  <a:pt x="139055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5" name="Forme libre : forme 124">
            <a:extLst>
              <a:ext uri="{FF2B5EF4-FFF2-40B4-BE49-F238E27FC236}">
                <a16:creationId xmlns:a16="http://schemas.microsoft.com/office/drawing/2014/main" id="{49CB50EA-8DFB-4219-A82A-979E56D219DC}"/>
              </a:ext>
            </a:extLst>
          </p:cNvPr>
          <p:cNvSpPr/>
          <p:nvPr/>
        </p:nvSpPr>
        <p:spPr>
          <a:xfrm rot="13089394">
            <a:off x="418069" y="6541661"/>
            <a:ext cx="295769" cy="273464"/>
          </a:xfrm>
          <a:custGeom>
            <a:avLst/>
            <a:gdLst>
              <a:gd name="connsiteX0" fmla="*/ 24153 w 221827"/>
              <a:gd name="connsiteY0" fmla="*/ 55168 h 205098"/>
              <a:gd name="connsiteX1" fmla="*/ 0 w 221827"/>
              <a:gd name="connsiteY1" fmla="*/ 18385 h 205098"/>
              <a:gd name="connsiteX2" fmla="*/ 23400 w 221827"/>
              <a:gd name="connsiteY2" fmla="*/ 0 h 205098"/>
              <a:gd name="connsiteX3" fmla="*/ 23735 w 221827"/>
              <a:gd name="connsiteY3" fmla="*/ 46640 h 205098"/>
              <a:gd name="connsiteX4" fmla="*/ 221827 w 221827"/>
              <a:gd name="connsiteY4" fmla="*/ 150928 h 205098"/>
              <a:gd name="connsiteX5" fmla="*/ 126574 w 221827"/>
              <a:gd name="connsiteY5" fmla="*/ 204038 h 205098"/>
              <a:gd name="connsiteX6" fmla="*/ 122603 w 221827"/>
              <a:gd name="connsiteY6" fmla="*/ 205098 h 205098"/>
              <a:gd name="connsiteX7" fmla="*/ 102519 w 221827"/>
              <a:gd name="connsiteY7" fmla="*/ 174512 h 205098"/>
              <a:gd name="connsiteX8" fmla="*/ 103192 w 221827"/>
              <a:gd name="connsiteY8" fmla="*/ 174655 h 205098"/>
              <a:gd name="connsiteX9" fmla="*/ 152853 w 221827"/>
              <a:gd name="connsiteY9" fmla="*/ 165826 h 205098"/>
              <a:gd name="connsiteX10" fmla="*/ 220723 w 221827"/>
              <a:gd name="connsiteY10" fmla="*/ 138237 h 205098"/>
              <a:gd name="connsiteX11" fmla="*/ 221827 w 221827"/>
              <a:gd name="connsiteY11" fmla="*/ 145410 h 20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1827" h="205098">
                <a:moveTo>
                  <a:pt x="24153" y="55168"/>
                </a:moveTo>
                <a:lnTo>
                  <a:pt x="0" y="18385"/>
                </a:lnTo>
                <a:lnTo>
                  <a:pt x="23400" y="0"/>
                </a:lnTo>
                <a:lnTo>
                  <a:pt x="23735" y="46640"/>
                </a:lnTo>
                <a:close/>
                <a:moveTo>
                  <a:pt x="221827" y="150928"/>
                </a:moveTo>
                <a:cubicBezTo>
                  <a:pt x="192582" y="176035"/>
                  <a:pt x="158785" y="193002"/>
                  <a:pt x="126574" y="204038"/>
                </a:cubicBezTo>
                <a:lnTo>
                  <a:pt x="122603" y="205098"/>
                </a:lnTo>
                <a:lnTo>
                  <a:pt x="102519" y="174512"/>
                </a:lnTo>
                <a:lnTo>
                  <a:pt x="103192" y="174655"/>
                </a:lnTo>
                <a:cubicBezTo>
                  <a:pt x="120298" y="174103"/>
                  <a:pt x="136851" y="170792"/>
                  <a:pt x="152853" y="165826"/>
                </a:cubicBezTo>
                <a:cubicBezTo>
                  <a:pt x="176028" y="158653"/>
                  <a:pt x="198652" y="149273"/>
                  <a:pt x="220723" y="138237"/>
                </a:cubicBezTo>
                <a:cubicBezTo>
                  <a:pt x="221275" y="140444"/>
                  <a:pt x="221827" y="143203"/>
                  <a:pt x="221827" y="14541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6" name="Forme libre : forme 125">
            <a:extLst>
              <a:ext uri="{FF2B5EF4-FFF2-40B4-BE49-F238E27FC236}">
                <a16:creationId xmlns:a16="http://schemas.microsoft.com/office/drawing/2014/main" id="{5146513B-5632-4832-9AF5-1E4051EECD28}"/>
              </a:ext>
            </a:extLst>
          </p:cNvPr>
          <p:cNvSpPr/>
          <p:nvPr/>
        </p:nvSpPr>
        <p:spPr>
          <a:xfrm rot="8716295">
            <a:off x="541827" y="6134142"/>
            <a:ext cx="151540" cy="156156"/>
          </a:xfrm>
          <a:custGeom>
            <a:avLst/>
            <a:gdLst>
              <a:gd name="connsiteX0" fmla="*/ 13623 w 113655"/>
              <a:gd name="connsiteY0" fmla="*/ 100559 h 117117"/>
              <a:gd name="connsiteX1" fmla="*/ 0 w 113655"/>
              <a:gd name="connsiteY1" fmla="*/ 68296 h 117117"/>
              <a:gd name="connsiteX2" fmla="*/ 56488 w 113655"/>
              <a:gd name="connsiteY2" fmla="*/ 0 h 117117"/>
              <a:gd name="connsiteX3" fmla="*/ 96408 w 113655"/>
              <a:gd name="connsiteY3" fmla="*/ 16856 h 117117"/>
              <a:gd name="connsiteX4" fmla="*/ 96408 w 113655"/>
              <a:gd name="connsiteY4" fmla="*/ 99640 h 117117"/>
              <a:gd name="connsiteX5" fmla="*/ 55015 w 113655"/>
              <a:gd name="connsiteY5" fmla="*/ 117117 h 117117"/>
              <a:gd name="connsiteX6" fmla="*/ 13623 w 113655"/>
              <a:gd name="connsiteY6" fmla="*/ 100559 h 11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655" h="117117">
                <a:moveTo>
                  <a:pt x="13623" y="100559"/>
                </a:moveTo>
                <a:lnTo>
                  <a:pt x="0" y="68296"/>
                </a:lnTo>
                <a:lnTo>
                  <a:pt x="56488" y="0"/>
                </a:lnTo>
                <a:lnTo>
                  <a:pt x="96408" y="16856"/>
                </a:lnTo>
                <a:cubicBezTo>
                  <a:pt x="119404" y="38931"/>
                  <a:pt x="119404" y="76644"/>
                  <a:pt x="96408" y="99640"/>
                </a:cubicBezTo>
                <a:cubicBezTo>
                  <a:pt x="85370" y="110678"/>
                  <a:pt x="70653" y="117116"/>
                  <a:pt x="55015" y="117117"/>
                </a:cubicBezTo>
                <a:cubicBezTo>
                  <a:pt x="39378" y="117117"/>
                  <a:pt x="24661" y="111597"/>
                  <a:pt x="13623" y="100559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7" name="Forme libre : forme 126">
            <a:extLst>
              <a:ext uri="{FF2B5EF4-FFF2-40B4-BE49-F238E27FC236}">
                <a16:creationId xmlns:a16="http://schemas.microsoft.com/office/drawing/2014/main" id="{FE3150CC-51A0-4255-BE10-7C4DD2D82ED1}"/>
              </a:ext>
            </a:extLst>
          </p:cNvPr>
          <p:cNvSpPr/>
          <p:nvPr/>
        </p:nvSpPr>
        <p:spPr>
          <a:xfrm rot="8716295">
            <a:off x="228729" y="6179128"/>
            <a:ext cx="72907" cy="72907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8" name="Forme libre : forme 127">
            <a:extLst>
              <a:ext uri="{FF2B5EF4-FFF2-40B4-BE49-F238E27FC236}">
                <a16:creationId xmlns:a16="http://schemas.microsoft.com/office/drawing/2014/main" id="{3071C62B-77D8-4A0E-86A6-83549F6B4AD6}"/>
              </a:ext>
            </a:extLst>
          </p:cNvPr>
          <p:cNvSpPr/>
          <p:nvPr/>
        </p:nvSpPr>
        <p:spPr>
          <a:xfrm rot="8716295">
            <a:off x="465332" y="5966806"/>
            <a:ext cx="147173" cy="147173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fr-FR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ED9834D-49E7-4AFD-BEE4-8AB20B969F92}"/>
              </a:ext>
            </a:extLst>
          </p:cNvPr>
          <p:cNvSpPr/>
          <p:nvPr/>
        </p:nvSpPr>
        <p:spPr>
          <a:xfrm>
            <a:off x="2233368" y="1178798"/>
            <a:ext cx="480000" cy="609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9" name="Espace réservé du texte 533">
            <a:extLst>
              <a:ext uri="{FF2B5EF4-FFF2-40B4-BE49-F238E27FC236}">
                <a16:creationId xmlns:a16="http://schemas.microsoft.com/office/drawing/2014/main" id="{935C0E43-331D-4BB2-8807-8DF7E7628E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97280" y="1834102"/>
            <a:ext cx="9755321" cy="434760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400"/>
              </a:spcBef>
              <a:spcAft>
                <a:spcPts val="1333"/>
              </a:spcAft>
              <a:buNone/>
              <a:defRPr sz="1467">
                <a:solidFill>
                  <a:schemeClr val="tx1"/>
                </a:solidFill>
              </a:defRPr>
            </a:lvl2pPr>
            <a:lvl3pPr marL="359991" indent="-359991" algn="l" defTabSz="609585" rtl="0" eaLnBrk="1" latinLnBrk="0" hangingPunct="1">
              <a:spcBef>
                <a:spcPts val="533"/>
              </a:spcBef>
              <a:spcAft>
                <a:spcPts val="1333"/>
              </a:spcAft>
              <a:buSzPct val="100000"/>
              <a:buFontTx/>
              <a:buBlip>
                <a:blip r:embed="rId2"/>
              </a:buBlip>
              <a:defRPr lang="fr-FR" sz="1333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9991" indent="-359824">
              <a:spcBef>
                <a:spcPts val="533"/>
              </a:spcBef>
              <a:spcAft>
                <a:spcPts val="1333"/>
              </a:spcAft>
              <a:buFontTx/>
              <a:buBlip>
                <a:blip r:embed="rId3"/>
              </a:buBlip>
              <a:defRPr sz="1333" b="1">
                <a:solidFill>
                  <a:schemeClr val="tx1"/>
                </a:solidFill>
              </a:defRPr>
            </a:lvl4pPr>
            <a:lvl5pPr marL="359991" indent="-359991">
              <a:spcBef>
                <a:spcPts val="533"/>
              </a:spcBef>
              <a:spcAft>
                <a:spcPts val="1333"/>
              </a:spcAft>
              <a:buFontTx/>
              <a:buBlip>
                <a:blip r:embed="rId4"/>
              </a:buBlip>
              <a:defRPr sz="1333" b="1">
                <a:solidFill>
                  <a:schemeClr val="tx1"/>
                </a:solidFill>
              </a:defRPr>
            </a:lvl5pPr>
            <a:lvl6pPr marL="359991" indent="-359991">
              <a:spcBef>
                <a:spcPts val="533"/>
              </a:spcBef>
              <a:spcAft>
                <a:spcPts val="1333"/>
              </a:spcAft>
              <a:buFontTx/>
              <a:buBlip>
                <a:blip r:embed="rId5"/>
              </a:buBlip>
              <a:defRPr sz="1333" b="1">
                <a:solidFill>
                  <a:schemeClr val="tx1"/>
                </a:solidFill>
              </a:defRPr>
            </a:lvl6pPr>
            <a:lvl7pPr marL="359991" indent="-359991">
              <a:spcBef>
                <a:spcPts val="533"/>
              </a:spcBef>
              <a:spcAft>
                <a:spcPts val="1333"/>
              </a:spcAft>
              <a:buFontTx/>
              <a:buBlip>
                <a:blip r:embed="rId6"/>
              </a:buBlip>
              <a:defRPr sz="1333" b="1">
                <a:solidFill>
                  <a:schemeClr val="tx1"/>
                </a:solidFill>
              </a:defRPr>
            </a:lvl7pPr>
            <a:lvl8pPr marL="359991" indent="-359991">
              <a:spcBef>
                <a:spcPts val="533"/>
              </a:spcBef>
              <a:spcAft>
                <a:spcPts val="1333"/>
              </a:spcAft>
              <a:buFontTx/>
              <a:buBlip>
                <a:blip r:embed="rId7"/>
              </a:buBlip>
              <a:defRPr sz="1333" b="1">
                <a:solidFill>
                  <a:schemeClr val="tx1"/>
                </a:solidFill>
              </a:defRPr>
            </a:lvl8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Puce bleu</a:t>
            </a:r>
          </a:p>
          <a:p>
            <a:pPr lvl="3"/>
            <a:r>
              <a:rPr lang="fr-FR" dirty="0"/>
              <a:t>Puce orange</a:t>
            </a:r>
          </a:p>
          <a:p>
            <a:pPr lvl="4"/>
            <a:r>
              <a:rPr lang="fr-FR" dirty="0"/>
              <a:t>Puce rouge</a:t>
            </a:r>
          </a:p>
          <a:p>
            <a:pPr lvl="5"/>
            <a:r>
              <a:rPr lang="fr-FR" dirty="0"/>
              <a:t>Puce vert d’eau</a:t>
            </a:r>
          </a:p>
          <a:p>
            <a:pPr lvl="6"/>
            <a:r>
              <a:rPr lang="fr-FR" dirty="0"/>
              <a:t>Puce verte</a:t>
            </a:r>
          </a:p>
          <a:p>
            <a:pPr lvl="7"/>
            <a:r>
              <a:rPr lang="fr-FR" dirty="0"/>
              <a:t>Puce violette</a:t>
            </a:r>
          </a:p>
        </p:txBody>
      </p:sp>
    </p:spTree>
    <p:extLst>
      <p:ext uri="{BB962C8B-B14F-4D97-AF65-F5344CB8AC3E}">
        <p14:creationId xmlns:p14="http://schemas.microsoft.com/office/powerpoint/2010/main" val="239291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DDCE9304-D911-423A-A19F-03B0F7F07569}"/>
              </a:ext>
            </a:extLst>
          </p:cNvPr>
          <p:cNvGrpSpPr/>
          <p:nvPr userDrawn="1"/>
        </p:nvGrpSpPr>
        <p:grpSpPr>
          <a:xfrm>
            <a:off x="-121980" y="-76141"/>
            <a:ext cx="1344400" cy="6920665"/>
            <a:chOff x="-91485" y="-57106"/>
            <a:chExt cx="1008300" cy="5190499"/>
          </a:xfrm>
          <a:solidFill>
            <a:schemeClr val="bg2">
              <a:alpha val="5000"/>
            </a:schemeClr>
          </a:solidFill>
        </p:grpSpPr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8BF43435-37FA-4F29-AABD-F905029537BD}"/>
                </a:ext>
              </a:extLst>
            </p:cNvPr>
            <p:cNvSpPr/>
            <p:nvPr/>
          </p:nvSpPr>
          <p:spPr>
            <a:xfrm rot="8716295">
              <a:off x="617786" y="1780350"/>
              <a:ext cx="152726" cy="195873"/>
            </a:xfrm>
            <a:custGeom>
              <a:avLst/>
              <a:gdLst>
                <a:gd name="connsiteX0" fmla="*/ 39589 w 152726"/>
                <a:gd name="connsiteY0" fmla="*/ 195873 h 195873"/>
                <a:gd name="connsiteX1" fmla="*/ 0 w 152726"/>
                <a:gd name="connsiteY1" fmla="*/ 122219 h 195873"/>
                <a:gd name="connsiteX2" fmla="*/ 101089 w 152726"/>
                <a:gd name="connsiteY2" fmla="*/ 0 h 195873"/>
                <a:gd name="connsiteX3" fmla="*/ 152726 w 152726"/>
                <a:gd name="connsiteY3" fmla="*/ 0 h 195873"/>
                <a:gd name="connsiteX4" fmla="*/ 152726 w 152726"/>
                <a:gd name="connsiteY4" fmla="*/ 55323 h 195873"/>
                <a:gd name="connsiteX5" fmla="*/ 87934 w 152726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726" h="195873">
                  <a:moveTo>
                    <a:pt x="39589" y="195873"/>
                  </a:moveTo>
                  <a:lnTo>
                    <a:pt x="0" y="122219"/>
                  </a:lnTo>
                  <a:lnTo>
                    <a:pt x="101089" y="0"/>
                  </a:lnTo>
                  <a:lnTo>
                    <a:pt x="152726" y="0"/>
                  </a:lnTo>
                  <a:lnTo>
                    <a:pt x="152726" y="55323"/>
                  </a:lnTo>
                  <a:lnTo>
                    <a:pt x="87934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8B995644-775E-4EEC-A2B1-C17BB27E6FAF}"/>
                </a:ext>
              </a:extLst>
            </p:cNvPr>
            <p:cNvSpPr/>
            <p:nvPr/>
          </p:nvSpPr>
          <p:spPr>
            <a:xfrm rot="8716295">
              <a:off x="534441" y="1654353"/>
              <a:ext cx="262864" cy="103234"/>
            </a:xfrm>
            <a:custGeom>
              <a:avLst/>
              <a:gdLst>
                <a:gd name="connsiteX0" fmla="*/ 0 w 262864"/>
                <a:gd name="connsiteY0" fmla="*/ 75341 h 103234"/>
                <a:gd name="connsiteX1" fmla="*/ 62316 w 262864"/>
                <a:gd name="connsiteY1" fmla="*/ 0 h 103234"/>
                <a:gd name="connsiteX2" fmla="*/ 65768 w 262864"/>
                <a:gd name="connsiteY2" fmla="*/ 14220 h 103234"/>
                <a:gd name="connsiteX3" fmla="*/ 136369 w 262864"/>
                <a:gd name="connsiteY3" fmla="*/ 53051 h 103234"/>
                <a:gd name="connsiteX4" fmla="*/ 189321 w 262864"/>
                <a:gd name="connsiteY4" fmla="*/ 43637 h 103234"/>
                <a:gd name="connsiteX5" fmla="*/ 261688 w 262864"/>
                <a:gd name="connsiteY5" fmla="*/ 14220 h 103234"/>
                <a:gd name="connsiteX6" fmla="*/ 262864 w 262864"/>
                <a:gd name="connsiteY6" fmla="*/ 21868 h 103234"/>
                <a:gd name="connsiteX7" fmla="*/ 262864 w 262864"/>
                <a:gd name="connsiteY7" fmla="*/ 27752 h 103234"/>
                <a:gd name="connsiteX8" fmla="*/ 69887 w 262864"/>
                <a:gd name="connsiteY8" fmla="*/ 103060 h 103234"/>
                <a:gd name="connsiteX9" fmla="*/ 30615 w 262864"/>
                <a:gd name="connsiteY9" fmla="*/ 96294 h 10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864" h="103234">
                  <a:moveTo>
                    <a:pt x="0" y="75341"/>
                  </a:moveTo>
                  <a:lnTo>
                    <a:pt x="62316" y="0"/>
                  </a:lnTo>
                  <a:lnTo>
                    <a:pt x="65768" y="14220"/>
                  </a:lnTo>
                  <a:cubicBezTo>
                    <a:pt x="75182" y="40107"/>
                    <a:pt x="99304" y="53051"/>
                    <a:pt x="136369" y="53051"/>
                  </a:cubicBezTo>
                  <a:cubicBezTo>
                    <a:pt x="154609" y="52462"/>
                    <a:pt x="172259" y="48932"/>
                    <a:pt x="189321" y="43637"/>
                  </a:cubicBezTo>
                  <a:cubicBezTo>
                    <a:pt x="214031" y="35988"/>
                    <a:pt x="238154" y="25987"/>
                    <a:pt x="261688" y="14220"/>
                  </a:cubicBezTo>
                  <a:cubicBezTo>
                    <a:pt x="262276" y="16573"/>
                    <a:pt x="262864" y="19515"/>
                    <a:pt x="262864" y="21868"/>
                  </a:cubicBezTo>
                  <a:lnTo>
                    <a:pt x="262864" y="27752"/>
                  </a:lnTo>
                  <a:cubicBezTo>
                    <a:pt x="200500" y="81291"/>
                    <a:pt x="118719" y="100119"/>
                    <a:pt x="69887" y="103060"/>
                  </a:cubicBezTo>
                  <a:cubicBezTo>
                    <a:pt x="56355" y="103943"/>
                    <a:pt x="42970" y="101442"/>
                    <a:pt x="30615" y="96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ECEF6D56-E3A3-4A1A-A07B-637782F55FFB}"/>
                </a:ext>
              </a:extLst>
            </p:cNvPr>
            <p:cNvSpPr/>
            <p:nvPr/>
          </p:nvSpPr>
          <p:spPr>
            <a:xfrm rot="8716295">
              <a:off x="632719" y="1232432"/>
              <a:ext cx="121558" cy="232388"/>
            </a:xfrm>
            <a:custGeom>
              <a:avLst/>
              <a:gdLst>
                <a:gd name="connsiteX0" fmla="*/ 60499 w 121558"/>
                <a:gd name="connsiteY0" fmla="*/ 232388 h 232388"/>
                <a:gd name="connsiteX1" fmla="*/ 60499 w 121558"/>
                <a:gd name="connsiteY1" fmla="*/ 69717 h 232388"/>
                <a:gd name="connsiteX2" fmla="*/ 60499 w 121558"/>
                <a:gd name="connsiteY2" fmla="*/ 65615 h 232388"/>
                <a:gd name="connsiteX3" fmla="*/ 39995 w 121558"/>
                <a:gd name="connsiteY3" fmla="*/ 50123 h 232388"/>
                <a:gd name="connsiteX4" fmla="*/ 0 w 121558"/>
                <a:gd name="connsiteY4" fmla="*/ 50123 h 232388"/>
                <a:gd name="connsiteX5" fmla="*/ 41457 w 121558"/>
                <a:gd name="connsiteY5" fmla="*/ 0 h 232388"/>
                <a:gd name="connsiteX6" fmla="*/ 64601 w 121558"/>
                <a:gd name="connsiteY6" fmla="*/ 0 h 232388"/>
                <a:gd name="connsiteX7" fmla="*/ 121558 w 121558"/>
                <a:gd name="connsiteY7" fmla="*/ 50123 h 232388"/>
                <a:gd name="connsiteX8" fmla="*/ 121558 w 12155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558" h="232388">
                  <a:moveTo>
                    <a:pt x="60499" y="232388"/>
                  </a:moveTo>
                  <a:lnTo>
                    <a:pt x="60499" y="69717"/>
                  </a:lnTo>
                  <a:cubicBezTo>
                    <a:pt x="60499" y="68349"/>
                    <a:pt x="60499" y="66983"/>
                    <a:pt x="60499" y="65615"/>
                  </a:cubicBezTo>
                  <a:cubicBezTo>
                    <a:pt x="59133" y="55591"/>
                    <a:pt x="50019" y="48756"/>
                    <a:pt x="39995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64601" y="0"/>
                  </a:lnTo>
                  <a:cubicBezTo>
                    <a:pt x="101509" y="0"/>
                    <a:pt x="121558" y="15948"/>
                    <a:pt x="121558" y="50123"/>
                  </a:cubicBezTo>
                  <a:lnTo>
                    <a:pt x="12155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C210E3DF-2FB4-4CAE-8361-8A940B0AC92D}"/>
                </a:ext>
              </a:extLst>
            </p:cNvPr>
            <p:cNvSpPr/>
            <p:nvPr/>
          </p:nvSpPr>
          <p:spPr>
            <a:xfrm rot="8716295">
              <a:off x="763454" y="1474783"/>
              <a:ext cx="14143" cy="14319"/>
            </a:xfrm>
            <a:custGeom>
              <a:avLst/>
              <a:gdLst>
                <a:gd name="connsiteX0" fmla="*/ 0 w 14143"/>
                <a:gd name="connsiteY0" fmla="*/ 14319 h 14319"/>
                <a:gd name="connsiteX1" fmla="*/ 11843 w 14143"/>
                <a:gd name="connsiteY1" fmla="*/ 0 h 14319"/>
                <a:gd name="connsiteX2" fmla="*/ 14143 w 14143"/>
                <a:gd name="connsiteY2" fmla="*/ 7563 h 14319"/>
                <a:gd name="connsiteX3" fmla="*/ 14143 w 14143"/>
                <a:gd name="connsiteY3" fmla="*/ 13487 h 1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43" h="14319">
                  <a:moveTo>
                    <a:pt x="0" y="14319"/>
                  </a:moveTo>
                  <a:lnTo>
                    <a:pt x="11843" y="0"/>
                  </a:lnTo>
                  <a:lnTo>
                    <a:pt x="14143" y="7563"/>
                  </a:lnTo>
                  <a:lnTo>
                    <a:pt x="14143" y="134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F29133E2-23FE-4A05-8C3E-06E82B2EE756}"/>
                </a:ext>
              </a:extLst>
            </p:cNvPr>
            <p:cNvSpPr/>
            <p:nvPr/>
          </p:nvSpPr>
          <p:spPr>
            <a:xfrm rot="8716295">
              <a:off x="672878" y="1171577"/>
              <a:ext cx="183964" cy="137618"/>
            </a:xfrm>
            <a:custGeom>
              <a:avLst/>
              <a:gdLst>
                <a:gd name="connsiteX0" fmla="*/ 0 w 183964"/>
                <a:gd name="connsiteY0" fmla="*/ 137618 h 137618"/>
                <a:gd name="connsiteX1" fmla="*/ 53346 w 183964"/>
                <a:gd name="connsiteY1" fmla="*/ 73121 h 137618"/>
                <a:gd name="connsiteX2" fmla="*/ 101034 w 183964"/>
                <a:gd name="connsiteY2" fmla="*/ 28251 h 137618"/>
                <a:gd name="connsiteX3" fmla="*/ 155713 w 183964"/>
                <a:gd name="connsiteY3" fmla="*/ 0 h 137618"/>
                <a:gd name="connsiteX4" fmla="*/ 183964 w 183964"/>
                <a:gd name="connsiteY4" fmla="*/ 33719 h 137618"/>
                <a:gd name="connsiteX5" fmla="*/ 157536 w 183964"/>
                <a:gd name="connsiteY5" fmla="*/ 69261 h 137618"/>
                <a:gd name="connsiteX6" fmla="*/ 157991 w 183964"/>
                <a:gd name="connsiteY6" fmla="*/ 69261 h 13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964" h="137618">
                  <a:moveTo>
                    <a:pt x="0" y="137618"/>
                  </a:moveTo>
                  <a:lnTo>
                    <a:pt x="53346" y="73121"/>
                  </a:lnTo>
                  <a:lnTo>
                    <a:pt x="101034" y="28251"/>
                  </a:lnTo>
                  <a:cubicBezTo>
                    <a:pt x="114703" y="12303"/>
                    <a:pt x="134297" y="2278"/>
                    <a:pt x="155713" y="0"/>
                  </a:cubicBezTo>
                  <a:cubicBezTo>
                    <a:pt x="177585" y="0"/>
                    <a:pt x="183964" y="19138"/>
                    <a:pt x="183964" y="33719"/>
                  </a:cubicBezTo>
                  <a:cubicBezTo>
                    <a:pt x="182597" y="49667"/>
                    <a:pt x="172117" y="62881"/>
                    <a:pt x="157536" y="69261"/>
                  </a:cubicBezTo>
                  <a:lnTo>
                    <a:pt x="157991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E79E2F7-FE77-428C-929F-4D7C8FB066A9}"/>
                </a:ext>
              </a:extLst>
            </p:cNvPr>
            <p:cNvSpPr/>
            <p:nvPr/>
          </p:nvSpPr>
          <p:spPr>
            <a:xfrm rot="8716295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AC49361A-028A-4CA3-A2A1-A372F544DB33}"/>
                </a:ext>
              </a:extLst>
            </p:cNvPr>
            <p:cNvSpPr/>
            <p:nvPr/>
          </p:nvSpPr>
          <p:spPr>
            <a:xfrm rot="8716295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CAB08DB6-35D5-40DF-BB68-8D985BEBA2F5}"/>
                </a:ext>
              </a:extLst>
            </p:cNvPr>
            <p:cNvSpPr/>
            <p:nvPr/>
          </p:nvSpPr>
          <p:spPr>
            <a:xfrm rot="8716295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EF0B79A4-ED29-4509-A025-0FDBC80DDF4D}"/>
                </a:ext>
              </a:extLst>
            </p:cNvPr>
            <p:cNvSpPr/>
            <p:nvPr/>
          </p:nvSpPr>
          <p:spPr>
            <a:xfrm rot="8716295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8A5B8AD6-0C7B-4FD4-A763-E4D6A3665D82}"/>
                </a:ext>
              </a:extLst>
            </p:cNvPr>
            <p:cNvSpPr/>
            <p:nvPr/>
          </p:nvSpPr>
          <p:spPr>
            <a:xfrm rot="8716295">
              <a:off x="683426" y="869567"/>
              <a:ext cx="156000" cy="195873"/>
            </a:xfrm>
            <a:custGeom>
              <a:avLst/>
              <a:gdLst>
                <a:gd name="connsiteX0" fmla="*/ 42863 w 156000"/>
                <a:gd name="connsiteY0" fmla="*/ 195873 h 195873"/>
                <a:gd name="connsiteX1" fmla="*/ 0 w 156000"/>
                <a:gd name="connsiteY1" fmla="*/ 116129 h 195873"/>
                <a:gd name="connsiteX2" fmla="*/ 5100 w 156000"/>
                <a:gd name="connsiteY2" fmla="*/ 101988 h 195873"/>
                <a:gd name="connsiteX3" fmla="*/ 89456 w 156000"/>
                <a:gd name="connsiteY3" fmla="*/ 0 h 195873"/>
                <a:gd name="connsiteX4" fmla="*/ 156000 w 156000"/>
                <a:gd name="connsiteY4" fmla="*/ 0 h 195873"/>
                <a:gd name="connsiteX5" fmla="*/ 156000 w 156000"/>
                <a:gd name="connsiteY5" fmla="*/ 55323 h 195873"/>
                <a:gd name="connsiteX6" fmla="*/ 91208 w 156000"/>
                <a:gd name="connsiteY6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0" h="195873">
                  <a:moveTo>
                    <a:pt x="42863" y="195873"/>
                  </a:moveTo>
                  <a:lnTo>
                    <a:pt x="0" y="116129"/>
                  </a:lnTo>
                  <a:lnTo>
                    <a:pt x="5100" y="101988"/>
                  </a:lnTo>
                  <a:lnTo>
                    <a:pt x="89456" y="0"/>
                  </a:lnTo>
                  <a:lnTo>
                    <a:pt x="156000" y="0"/>
                  </a:lnTo>
                  <a:lnTo>
                    <a:pt x="156000" y="55323"/>
                  </a:lnTo>
                  <a:lnTo>
                    <a:pt x="91208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7DFCEA7D-F372-4371-803B-1BDFB976A5FE}"/>
                </a:ext>
              </a:extLst>
            </p:cNvPr>
            <p:cNvSpPr/>
            <p:nvPr/>
          </p:nvSpPr>
          <p:spPr>
            <a:xfrm rot="8716295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13AE7E0-5367-40AE-8648-A812F3FCEFB0}"/>
                </a:ext>
              </a:extLst>
            </p:cNvPr>
            <p:cNvSpPr/>
            <p:nvPr/>
          </p:nvSpPr>
          <p:spPr>
            <a:xfrm rot="8716295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4F0C8F89-3692-4CD2-AB49-0CA987B88CD5}"/>
                </a:ext>
              </a:extLst>
            </p:cNvPr>
            <p:cNvSpPr/>
            <p:nvPr/>
          </p:nvSpPr>
          <p:spPr>
            <a:xfrm rot="8716295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284418CA-40AC-4E29-8D1E-8E40819DE436}"/>
                </a:ext>
              </a:extLst>
            </p:cNvPr>
            <p:cNvSpPr/>
            <p:nvPr/>
          </p:nvSpPr>
          <p:spPr>
            <a:xfrm rot="8716295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19514F15-38A0-4598-8B03-DA5265616C1F}"/>
                </a:ext>
              </a:extLst>
            </p:cNvPr>
            <p:cNvSpPr/>
            <p:nvPr/>
          </p:nvSpPr>
          <p:spPr>
            <a:xfrm rot="8716295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35129A39-F7B1-40CB-9723-42A8577DE4D8}"/>
                </a:ext>
              </a:extLst>
            </p:cNvPr>
            <p:cNvSpPr/>
            <p:nvPr/>
          </p:nvSpPr>
          <p:spPr>
            <a:xfrm rot="8716295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C7017F0B-1736-4A46-A863-13134C22DD70}"/>
                </a:ext>
              </a:extLst>
            </p:cNvPr>
            <p:cNvSpPr/>
            <p:nvPr/>
          </p:nvSpPr>
          <p:spPr>
            <a:xfrm rot="8716295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E31096BD-DD71-4593-87A9-9B536F3877A9}"/>
                </a:ext>
              </a:extLst>
            </p:cNvPr>
            <p:cNvSpPr/>
            <p:nvPr/>
          </p:nvSpPr>
          <p:spPr>
            <a:xfrm rot="8716295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489E6E27-B2DC-4644-8C61-0B68592B9997}"/>
                </a:ext>
              </a:extLst>
            </p:cNvPr>
            <p:cNvSpPr/>
            <p:nvPr/>
          </p:nvSpPr>
          <p:spPr>
            <a:xfrm rot="8716295">
              <a:off x="702015" y="317459"/>
              <a:ext cx="131260" cy="232388"/>
            </a:xfrm>
            <a:custGeom>
              <a:avLst/>
              <a:gdLst>
                <a:gd name="connsiteX0" fmla="*/ 70201 w 131260"/>
                <a:gd name="connsiteY0" fmla="*/ 232388 h 232388"/>
                <a:gd name="connsiteX1" fmla="*/ 70201 w 131260"/>
                <a:gd name="connsiteY1" fmla="*/ 69717 h 232388"/>
                <a:gd name="connsiteX2" fmla="*/ 70201 w 131260"/>
                <a:gd name="connsiteY2" fmla="*/ 65615 h 232388"/>
                <a:gd name="connsiteX3" fmla="*/ 49697 w 131260"/>
                <a:gd name="connsiteY3" fmla="*/ 50123 h 232388"/>
                <a:gd name="connsiteX4" fmla="*/ 0 w 131260"/>
                <a:gd name="connsiteY4" fmla="*/ 50123 h 232388"/>
                <a:gd name="connsiteX5" fmla="*/ 41457 w 131260"/>
                <a:gd name="connsiteY5" fmla="*/ 0 h 232388"/>
                <a:gd name="connsiteX6" fmla="*/ 74303 w 131260"/>
                <a:gd name="connsiteY6" fmla="*/ 0 h 232388"/>
                <a:gd name="connsiteX7" fmla="*/ 131260 w 131260"/>
                <a:gd name="connsiteY7" fmla="*/ 50123 h 232388"/>
                <a:gd name="connsiteX8" fmla="*/ 131260 w 131260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260" h="232388">
                  <a:moveTo>
                    <a:pt x="70201" y="232388"/>
                  </a:moveTo>
                  <a:lnTo>
                    <a:pt x="70201" y="69717"/>
                  </a:lnTo>
                  <a:cubicBezTo>
                    <a:pt x="70201" y="68349"/>
                    <a:pt x="70201" y="66983"/>
                    <a:pt x="70201" y="65615"/>
                  </a:cubicBezTo>
                  <a:cubicBezTo>
                    <a:pt x="68835" y="55591"/>
                    <a:pt x="59721" y="48756"/>
                    <a:pt x="49697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74303" y="0"/>
                  </a:lnTo>
                  <a:cubicBezTo>
                    <a:pt x="111211" y="0"/>
                    <a:pt x="131260" y="15948"/>
                    <a:pt x="131260" y="50123"/>
                  </a:cubicBezTo>
                  <a:lnTo>
                    <a:pt x="131260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64B1D5CD-AA1A-4511-A70C-3D1648AA7620}"/>
                </a:ext>
              </a:extLst>
            </p:cNvPr>
            <p:cNvSpPr/>
            <p:nvPr/>
          </p:nvSpPr>
          <p:spPr>
            <a:xfrm rot="8716295">
              <a:off x="834978" y="558357"/>
              <a:ext cx="24341" cy="23495"/>
            </a:xfrm>
            <a:custGeom>
              <a:avLst/>
              <a:gdLst>
                <a:gd name="connsiteX0" fmla="*/ 0 w 24341"/>
                <a:gd name="connsiteY0" fmla="*/ 23495 h 23495"/>
                <a:gd name="connsiteX1" fmla="*/ 19433 w 24341"/>
                <a:gd name="connsiteY1" fmla="*/ 0 h 23495"/>
                <a:gd name="connsiteX2" fmla="*/ 24341 w 24341"/>
                <a:gd name="connsiteY2" fmla="*/ 16139 h 23495"/>
                <a:gd name="connsiteX3" fmla="*/ 24341 w 24341"/>
                <a:gd name="connsiteY3" fmla="*/ 22063 h 2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41" h="23495">
                  <a:moveTo>
                    <a:pt x="0" y="23495"/>
                  </a:moveTo>
                  <a:lnTo>
                    <a:pt x="19433" y="0"/>
                  </a:lnTo>
                  <a:lnTo>
                    <a:pt x="24341" y="16139"/>
                  </a:lnTo>
                  <a:lnTo>
                    <a:pt x="24341" y="220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C7E6623E-E147-4C70-B4C9-2964958B77BB}"/>
                </a:ext>
              </a:extLst>
            </p:cNvPr>
            <p:cNvSpPr/>
            <p:nvPr/>
          </p:nvSpPr>
          <p:spPr>
            <a:xfrm rot="8716295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4DE4261E-A052-44C0-B4E1-A4180EFF5C4E}"/>
                </a:ext>
              </a:extLst>
            </p:cNvPr>
            <p:cNvSpPr/>
            <p:nvPr/>
          </p:nvSpPr>
          <p:spPr>
            <a:xfrm rot="8716295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088943E8-6233-4A69-B579-FE8F6D2031DE}"/>
                </a:ext>
              </a:extLst>
            </p:cNvPr>
            <p:cNvSpPr/>
            <p:nvPr/>
          </p:nvSpPr>
          <p:spPr>
            <a:xfrm rot="8716295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C9608DDB-F100-4197-8B1F-FCABCA12152A}"/>
                </a:ext>
              </a:extLst>
            </p:cNvPr>
            <p:cNvSpPr/>
            <p:nvPr/>
          </p:nvSpPr>
          <p:spPr>
            <a:xfrm rot="8716295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D82830A6-34DE-41A5-85EB-BBC1292CFD2D}"/>
                </a:ext>
              </a:extLst>
            </p:cNvPr>
            <p:cNvSpPr/>
            <p:nvPr/>
          </p:nvSpPr>
          <p:spPr>
            <a:xfrm rot="7484129">
              <a:off x="811674" y="658874"/>
              <a:ext cx="31078" cy="46141"/>
            </a:xfrm>
            <a:custGeom>
              <a:avLst/>
              <a:gdLst>
                <a:gd name="connsiteX0" fmla="*/ 15207 w 31078"/>
                <a:gd name="connsiteY0" fmla="*/ 46141 h 46141"/>
                <a:gd name="connsiteX1" fmla="*/ 0 w 31078"/>
                <a:gd name="connsiteY1" fmla="*/ 17849 h 46141"/>
                <a:gd name="connsiteX2" fmla="*/ 31078 w 31078"/>
                <a:gd name="connsiteY2" fmla="*/ 0 h 4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78" h="46141">
                  <a:moveTo>
                    <a:pt x="15207" y="46141"/>
                  </a:moveTo>
                  <a:lnTo>
                    <a:pt x="0" y="17849"/>
                  </a:lnTo>
                  <a:lnTo>
                    <a:pt x="3107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F95DC290-4BE0-47A6-9E13-46128747A546}"/>
                </a:ext>
              </a:extLst>
            </p:cNvPr>
            <p:cNvSpPr/>
            <p:nvPr/>
          </p:nvSpPr>
          <p:spPr>
            <a:xfrm rot="8716295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2DFDD14A-8BE6-4683-84E9-692286466F04}"/>
                </a:ext>
              </a:extLst>
            </p:cNvPr>
            <p:cNvSpPr/>
            <p:nvPr/>
          </p:nvSpPr>
          <p:spPr>
            <a:xfrm rot="8716295">
              <a:off x="202348" y="-57106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1290DDF0-32AF-49C1-9855-D4608A5165C7}"/>
                </a:ext>
              </a:extLst>
            </p:cNvPr>
            <p:cNvSpPr/>
            <p:nvPr/>
          </p:nvSpPr>
          <p:spPr>
            <a:xfrm rot="8716295">
              <a:off x="298766" y="-5395"/>
              <a:ext cx="260639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35F53667-6F8A-4DCE-969D-0E4C74C133AE}"/>
                </a:ext>
              </a:extLst>
            </p:cNvPr>
            <p:cNvSpPr/>
            <p:nvPr/>
          </p:nvSpPr>
          <p:spPr>
            <a:xfrm rot="8716295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7EAA08B2-D955-4718-8A05-F3FD6783C060}"/>
                </a:ext>
              </a:extLst>
            </p:cNvPr>
            <p:cNvSpPr/>
            <p:nvPr/>
          </p:nvSpPr>
          <p:spPr>
            <a:xfrm rot="8716295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91D311A3-3988-4CE3-A999-8E18D0FD85FD}"/>
                </a:ext>
              </a:extLst>
            </p:cNvPr>
            <p:cNvSpPr/>
            <p:nvPr/>
          </p:nvSpPr>
          <p:spPr>
            <a:xfrm rot="8716295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7D873286-5EB5-4CF8-8AF6-196B8CFE1B78}"/>
                </a:ext>
              </a:extLst>
            </p:cNvPr>
            <p:cNvSpPr/>
            <p:nvPr/>
          </p:nvSpPr>
          <p:spPr>
            <a:xfrm rot="8716295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7A821114-A2EA-43FA-A71F-B45BB20754C5}"/>
                </a:ext>
              </a:extLst>
            </p:cNvPr>
            <p:cNvSpPr/>
            <p:nvPr/>
          </p:nvSpPr>
          <p:spPr>
            <a:xfrm rot="7484129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3685BB38-9BA5-4418-8C8D-FBEB60E347A8}"/>
                </a:ext>
              </a:extLst>
            </p:cNvPr>
            <p:cNvSpPr/>
            <p:nvPr/>
          </p:nvSpPr>
          <p:spPr>
            <a:xfrm rot="13089394">
              <a:off x="767127" y="-2787"/>
              <a:ext cx="149688" cy="301067"/>
            </a:xfrm>
            <a:custGeom>
              <a:avLst/>
              <a:gdLst>
                <a:gd name="connsiteX0" fmla="*/ 149688 w 149688"/>
                <a:gd name="connsiteY0" fmla="*/ 279622 h 301067"/>
                <a:gd name="connsiteX1" fmla="*/ 122393 w 149688"/>
                <a:gd name="connsiteY1" fmla="*/ 301067 h 301067"/>
                <a:gd name="connsiteX2" fmla="*/ 0 w 149688"/>
                <a:gd name="connsiteY2" fmla="*/ 114672 h 301067"/>
                <a:gd name="connsiteX3" fmla="*/ 0 w 149688"/>
                <a:gd name="connsiteY3" fmla="*/ 38074 h 301067"/>
                <a:gd name="connsiteX4" fmla="*/ 73388 w 149688"/>
                <a:gd name="connsiteY4" fmla="*/ 0 h 301067"/>
                <a:gd name="connsiteX5" fmla="*/ 74492 w 149688"/>
                <a:gd name="connsiteY5" fmla="*/ 153950 h 301067"/>
                <a:gd name="connsiteX6" fmla="*/ 87734 w 149688"/>
                <a:gd name="connsiteY6" fmla="*/ 245547 h 3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688" h="301067">
                  <a:moveTo>
                    <a:pt x="149688" y="279622"/>
                  </a:moveTo>
                  <a:lnTo>
                    <a:pt x="122393" y="301067"/>
                  </a:lnTo>
                  <a:lnTo>
                    <a:pt x="0" y="114672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114D5DAD-A121-412D-8EC9-36550D867937}"/>
                </a:ext>
              </a:extLst>
            </p:cNvPr>
            <p:cNvSpPr/>
            <p:nvPr/>
          </p:nvSpPr>
          <p:spPr>
            <a:xfrm rot="8716295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61E96B9A-4D28-4F84-A968-91920B4F682F}"/>
                </a:ext>
              </a:extLst>
            </p:cNvPr>
            <p:cNvSpPr/>
            <p:nvPr/>
          </p:nvSpPr>
          <p:spPr>
            <a:xfrm rot="8716295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EFBE6CB5-44BD-4FB1-964B-F9876CB1F02D}"/>
                </a:ext>
              </a:extLst>
            </p:cNvPr>
            <p:cNvSpPr/>
            <p:nvPr/>
          </p:nvSpPr>
          <p:spPr>
            <a:xfrm rot="8716295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38E45A1E-C02E-4B0D-9660-74BB6C6525C0}"/>
                </a:ext>
              </a:extLst>
            </p:cNvPr>
            <p:cNvSpPr/>
            <p:nvPr/>
          </p:nvSpPr>
          <p:spPr>
            <a:xfrm rot="8716295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6D3358CE-572A-49E2-A96A-A71EBB4EE87B}"/>
                </a:ext>
              </a:extLst>
            </p:cNvPr>
            <p:cNvSpPr/>
            <p:nvPr/>
          </p:nvSpPr>
          <p:spPr>
            <a:xfrm rot="8716295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FD4661B5-95D9-433F-BEC2-9F56D7A1586B}"/>
                </a:ext>
              </a:extLst>
            </p:cNvPr>
            <p:cNvSpPr/>
            <p:nvPr/>
          </p:nvSpPr>
          <p:spPr>
            <a:xfrm rot="8716295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B2B32B95-C256-448F-A1B2-6C67C09DF5AE}"/>
                </a:ext>
              </a:extLst>
            </p:cNvPr>
            <p:cNvSpPr/>
            <p:nvPr/>
          </p:nvSpPr>
          <p:spPr>
            <a:xfrm rot="8716295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E877EB14-51C5-4A81-B0BF-26680B1F705F}"/>
                </a:ext>
              </a:extLst>
            </p:cNvPr>
            <p:cNvSpPr/>
            <p:nvPr/>
          </p:nvSpPr>
          <p:spPr>
            <a:xfrm rot="8716295">
              <a:off x="502599" y="2802136"/>
              <a:ext cx="117588" cy="232388"/>
            </a:xfrm>
            <a:custGeom>
              <a:avLst/>
              <a:gdLst>
                <a:gd name="connsiteX0" fmla="*/ 56529 w 117588"/>
                <a:gd name="connsiteY0" fmla="*/ 232388 h 232388"/>
                <a:gd name="connsiteX1" fmla="*/ 56529 w 117588"/>
                <a:gd name="connsiteY1" fmla="*/ 69717 h 232388"/>
                <a:gd name="connsiteX2" fmla="*/ 56529 w 117588"/>
                <a:gd name="connsiteY2" fmla="*/ 65615 h 232388"/>
                <a:gd name="connsiteX3" fmla="*/ 36025 w 117588"/>
                <a:gd name="connsiteY3" fmla="*/ 50123 h 232388"/>
                <a:gd name="connsiteX4" fmla="*/ 0 w 117588"/>
                <a:gd name="connsiteY4" fmla="*/ 50123 h 232388"/>
                <a:gd name="connsiteX5" fmla="*/ 41458 w 117588"/>
                <a:gd name="connsiteY5" fmla="*/ 0 h 232388"/>
                <a:gd name="connsiteX6" fmla="*/ 60630 w 117588"/>
                <a:gd name="connsiteY6" fmla="*/ 0 h 232388"/>
                <a:gd name="connsiteX7" fmla="*/ 117588 w 117588"/>
                <a:gd name="connsiteY7" fmla="*/ 50123 h 232388"/>
                <a:gd name="connsiteX8" fmla="*/ 117588 w 11758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88" h="232388">
                  <a:moveTo>
                    <a:pt x="56529" y="232388"/>
                  </a:moveTo>
                  <a:lnTo>
                    <a:pt x="56529" y="69717"/>
                  </a:lnTo>
                  <a:cubicBezTo>
                    <a:pt x="56529" y="68349"/>
                    <a:pt x="56529" y="66983"/>
                    <a:pt x="56529" y="65615"/>
                  </a:cubicBezTo>
                  <a:cubicBezTo>
                    <a:pt x="55163" y="55591"/>
                    <a:pt x="46049" y="48756"/>
                    <a:pt x="36025" y="50123"/>
                  </a:cubicBezTo>
                  <a:lnTo>
                    <a:pt x="0" y="50123"/>
                  </a:lnTo>
                  <a:lnTo>
                    <a:pt x="41458" y="0"/>
                  </a:lnTo>
                  <a:lnTo>
                    <a:pt x="60630" y="0"/>
                  </a:lnTo>
                  <a:cubicBezTo>
                    <a:pt x="97539" y="0"/>
                    <a:pt x="117588" y="15948"/>
                    <a:pt x="117588" y="50123"/>
                  </a:cubicBezTo>
                  <a:lnTo>
                    <a:pt x="11758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AE770E37-12A5-49E8-A852-2213359AF064}"/>
                </a:ext>
              </a:extLst>
            </p:cNvPr>
            <p:cNvSpPr/>
            <p:nvPr/>
          </p:nvSpPr>
          <p:spPr>
            <a:xfrm rot="8716295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575CB7EC-73D6-440C-8D11-02C25DB1B58E}"/>
                </a:ext>
              </a:extLst>
            </p:cNvPr>
            <p:cNvSpPr/>
            <p:nvPr/>
          </p:nvSpPr>
          <p:spPr>
            <a:xfrm rot="8716295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3E6E4B66-1F26-432C-A14D-A0BFBE670784}"/>
                </a:ext>
              </a:extLst>
            </p:cNvPr>
            <p:cNvSpPr/>
            <p:nvPr/>
          </p:nvSpPr>
          <p:spPr>
            <a:xfrm rot="8716295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8324BF72-C5F2-44D4-8888-E752B7FEDC5D}"/>
                </a:ext>
              </a:extLst>
            </p:cNvPr>
            <p:cNvSpPr/>
            <p:nvPr/>
          </p:nvSpPr>
          <p:spPr>
            <a:xfrm rot="8716295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8239F27B-FC1E-4A05-9289-AB74F556DCB2}"/>
                </a:ext>
              </a:extLst>
            </p:cNvPr>
            <p:cNvSpPr/>
            <p:nvPr/>
          </p:nvSpPr>
          <p:spPr>
            <a:xfrm rot="7484129">
              <a:off x="609980" y="3142825"/>
              <a:ext cx="20881" cy="31001"/>
            </a:xfrm>
            <a:custGeom>
              <a:avLst/>
              <a:gdLst>
                <a:gd name="connsiteX0" fmla="*/ 10218 w 20881"/>
                <a:gd name="connsiteY0" fmla="*/ 31001 h 31001"/>
                <a:gd name="connsiteX1" fmla="*/ 0 w 20881"/>
                <a:gd name="connsiteY1" fmla="*/ 11992 h 31001"/>
                <a:gd name="connsiteX2" fmla="*/ 20881 w 20881"/>
                <a:gd name="connsiteY2" fmla="*/ 0 h 3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81" h="31001">
                  <a:moveTo>
                    <a:pt x="10218" y="31001"/>
                  </a:moveTo>
                  <a:lnTo>
                    <a:pt x="0" y="11992"/>
                  </a:lnTo>
                  <a:lnTo>
                    <a:pt x="2088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F966E638-4286-459E-B12F-23BB9A1D87B8}"/>
                </a:ext>
              </a:extLst>
            </p:cNvPr>
            <p:cNvSpPr/>
            <p:nvPr/>
          </p:nvSpPr>
          <p:spPr>
            <a:xfrm rot="8716295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B2C65482-1A23-4074-8C10-932297BE6093}"/>
                </a:ext>
              </a:extLst>
            </p:cNvPr>
            <p:cNvSpPr/>
            <p:nvPr/>
          </p:nvSpPr>
          <p:spPr>
            <a:xfrm rot="8716295">
              <a:off x="437995" y="3716235"/>
              <a:ext cx="102679" cy="232388"/>
            </a:xfrm>
            <a:custGeom>
              <a:avLst/>
              <a:gdLst>
                <a:gd name="connsiteX0" fmla="*/ 41620 w 102679"/>
                <a:gd name="connsiteY0" fmla="*/ 232388 h 232388"/>
                <a:gd name="connsiteX1" fmla="*/ 41620 w 102679"/>
                <a:gd name="connsiteY1" fmla="*/ 69717 h 232388"/>
                <a:gd name="connsiteX2" fmla="*/ 41620 w 102679"/>
                <a:gd name="connsiteY2" fmla="*/ 65615 h 232388"/>
                <a:gd name="connsiteX3" fmla="*/ 21116 w 102679"/>
                <a:gd name="connsiteY3" fmla="*/ 50123 h 232388"/>
                <a:gd name="connsiteX4" fmla="*/ 0 w 102679"/>
                <a:gd name="connsiteY4" fmla="*/ 50123 h 232388"/>
                <a:gd name="connsiteX5" fmla="*/ 41457 w 102679"/>
                <a:gd name="connsiteY5" fmla="*/ 0 h 232388"/>
                <a:gd name="connsiteX6" fmla="*/ 45721 w 102679"/>
                <a:gd name="connsiteY6" fmla="*/ 0 h 232388"/>
                <a:gd name="connsiteX7" fmla="*/ 102679 w 102679"/>
                <a:gd name="connsiteY7" fmla="*/ 50123 h 232388"/>
                <a:gd name="connsiteX8" fmla="*/ 102679 w 102679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679" h="232388">
                  <a:moveTo>
                    <a:pt x="41620" y="232388"/>
                  </a:moveTo>
                  <a:lnTo>
                    <a:pt x="41620" y="69717"/>
                  </a:lnTo>
                  <a:cubicBezTo>
                    <a:pt x="41620" y="68349"/>
                    <a:pt x="41620" y="66983"/>
                    <a:pt x="41620" y="65615"/>
                  </a:cubicBezTo>
                  <a:cubicBezTo>
                    <a:pt x="40254" y="55591"/>
                    <a:pt x="31140" y="48756"/>
                    <a:pt x="21116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45721" y="0"/>
                  </a:lnTo>
                  <a:cubicBezTo>
                    <a:pt x="82630" y="0"/>
                    <a:pt x="102679" y="15948"/>
                    <a:pt x="102679" y="50123"/>
                  </a:cubicBezTo>
                  <a:lnTo>
                    <a:pt x="102679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3086E34F-1198-4AFB-9061-33B48AB15AF3}"/>
                </a:ext>
              </a:extLst>
            </p:cNvPr>
            <p:cNvSpPr/>
            <p:nvPr/>
          </p:nvSpPr>
          <p:spPr>
            <a:xfrm rot="8716295">
              <a:off x="482715" y="3669965"/>
              <a:ext cx="154563" cy="124897"/>
            </a:xfrm>
            <a:custGeom>
              <a:avLst/>
              <a:gdLst>
                <a:gd name="connsiteX0" fmla="*/ 0 w 154563"/>
                <a:gd name="connsiteY0" fmla="*/ 124897 h 124897"/>
                <a:gd name="connsiteX1" fmla="*/ 95474 w 154563"/>
                <a:gd name="connsiteY1" fmla="*/ 9467 h 124897"/>
                <a:gd name="connsiteX2" fmla="*/ 96067 w 154563"/>
                <a:gd name="connsiteY2" fmla="*/ 9000 h 124897"/>
                <a:gd name="connsiteX3" fmla="*/ 126312 w 154563"/>
                <a:gd name="connsiteY3" fmla="*/ 0 h 124897"/>
                <a:gd name="connsiteX4" fmla="*/ 154563 w 154563"/>
                <a:gd name="connsiteY4" fmla="*/ 33719 h 124897"/>
                <a:gd name="connsiteX5" fmla="*/ 128135 w 154563"/>
                <a:gd name="connsiteY5" fmla="*/ 69261 h 124897"/>
                <a:gd name="connsiteX6" fmla="*/ 128590 w 154563"/>
                <a:gd name="connsiteY6" fmla="*/ 69261 h 12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563" h="124897">
                  <a:moveTo>
                    <a:pt x="0" y="124897"/>
                  </a:moveTo>
                  <a:lnTo>
                    <a:pt x="95474" y="9467"/>
                  </a:lnTo>
                  <a:lnTo>
                    <a:pt x="96067" y="9000"/>
                  </a:lnTo>
                  <a:cubicBezTo>
                    <a:pt x="105351" y="4215"/>
                    <a:pt x="115604" y="1139"/>
                    <a:pt x="126312" y="0"/>
                  </a:cubicBezTo>
                  <a:cubicBezTo>
                    <a:pt x="148184" y="0"/>
                    <a:pt x="154563" y="19138"/>
                    <a:pt x="154563" y="33719"/>
                  </a:cubicBezTo>
                  <a:cubicBezTo>
                    <a:pt x="153196" y="49668"/>
                    <a:pt x="142715" y="62882"/>
                    <a:pt x="128135" y="69261"/>
                  </a:cubicBezTo>
                  <a:lnTo>
                    <a:pt x="128590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34D8ECB7-8525-4B33-96F7-6EC94DA1622C}"/>
                </a:ext>
              </a:extLst>
            </p:cNvPr>
            <p:cNvSpPr/>
            <p:nvPr/>
          </p:nvSpPr>
          <p:spPr>
            <a:xfrm rot="8716295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F43D6D3D-6C35-4427-9A74-A2D3472F3BCC}"/>
                </a:ext>
              </a:extLst>
            </p:cNvPr>
            <p:cNvSpPr/>
            <p:nvPr/>
          </p:nvSpPr>
          <p:spPr>
            <a:xfrm rot="8716295">
              <a:off x="198171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4464E862-CB30-4363-9C1D-B97AACD89182}"/>
                </a:ext>
              </a:extLst>
            </p:cNvPr>
            <p:cNvSpPr/>
            <p:nvPr/>
          </p:nvSpPr>
          <p:spPr>
            <a:xfrm rot="8716295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88BD8233-E48E-4089-A094-B851A84F1E37}"/>
                </a:ext>
              </a:extLst>
            </p:cNvPr>
            <p:cNvSpPr/>
            <p:nvPr/>
          </p:nvSpPr>
          <p:spPr>
            <a:xfrm rot="8716295">
              <a:off x="410218" y="3834716"/>
              <a:ext cx="103435" cy="219174"/>
            </a:xfrm>
            <a:custGeom>
              <a:avLst/>
              <a:gdLst>
                <a:gd name="connsiteX0" fmla="*/ 103435 w 103435"/>
                <a:gd name="connsiteY0" fmla="*/ 219174 h 219174"/>
                <a:gd name="connsiteX1" fmla="*/ 43288 w 103435"/>
                <a:gd name="connsiteY1" fmla="*/ 161305 h 219174"/>
                <a:gd name="connsiteX2" fmla="*/ 43288 w 103435"/>
                <a:gd name="connsiteY2" fmla="*/ 16404 h 219174"/>
                <a:gd name="connsiteX3" fmla="*/ 0 w 103435"/>
                <a:gd name="connsiteY3" fmla="*/ 16404 h 219174"/>
                <a:gd name="connsiteX4" fmla="*/ 0 w 103435"/>
                <a:gd name="connsiteY4" fmla="*/ 16028 h 219174"/>
                <a:gd name="connsiteX5" fmla="*/ 11583 w 103435"/>
                <a:gd name="connsiteY5" fmla="*/ 2023 h 219174"/>
                <a:gd name="connsiteX6" fmla="*/ 103435 w 103435"/>
                <a:gd name="connsiteY6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19174">
                  <a:moveTo>
                    <a:pt x="103435" y="219174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16028"/>
                  </a:lnTo>
                  <a:lnTo>
                    <a:pt x="11583" y="2023"/>
                  </a:lnTo>
                  <a:lnTo>
                    <a:pt x="1034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D72BA86C-11E8-4C7D-A93A-11E890905CBF}"/>
                </a:ext>
              </a:extLst>
            </p:cNvPr>
            <p:cNvSpPr/>
            <p:nvPr/>
          </p:nvSpPr>
          <p:spPr>
            <a:xfrm rot="8716295">
              <a:off x="487452" y="3349370"/>
              <a:ext cx="151162" cy="195873"/>
            </a:xfrm>
            <a:custGeom>
              <a:avLst/>
              <a:gdLst>
                <a:gd name="connsiteX0" fmla="*/ 38025 w 151162"/>
                <a:gd name="connsiteY0" fmla="*/ 195873 h 195873"/>
                <a:gd name="connsiteX1" fmla="*/ 0 w 151162"/>
                <a:gd name="connsiteY1" fmla="*/ 125130 h 195873"/>
                <a:gd name="connsiteX2" fmla="*/ 103497 w 151162"/>
                <a:gd name="connsiteY2" fmla="*/ 0 h 195873"/>
                <a:gd name="connsiteX3" fmla="*/ 151162 w 151162"/>
                <a:gd name="connsiteY3" fmla="*/ 0 h 195873"/>
                <a:gd name="connsiteX4" fmla="*/ 151162 w 151162"/>
                <a:gd name="connsiteY4" fmla="*/ 55323 h 195873"/>
                <a:gd name="connsiteX5" fmla="*/ 86370 w 151162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162" h="195873">
                  <a:moveTo>
                    <a:pt x="38025" y="195873"/>
                  </a:moveTo>
                  <a:lnTo>
                    <a:pt x="0" y="125130"/>
                  </a:lnTo>
                  <a:lnTo>
                    <a:pt x="103497" y="0"/>
                  </a:lnTo>
                  <a:lnTo>
                    <a:pt x="151162" y="0"/>
                  </a:lnTo>
                  <a:lnTo>
                    <a:pt x="151162" y="55323"/>
                  </a:lnTo>
                  <a:lnTo>
                    <a:pt x="86370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BE142581-218C-47B8-9F20-81B808628CD1}"/>
                </a:ext>
              </a:extLst>
            </p:cNvPr>
            <p:cNvSpPr/>
            <p:nvPr/>
          </p:nvSpPr>
          <p:spPr>
            <a:xfrm rot="8716295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DB847D65-EDE7-4D20-A3B5-D7E0E2A3E756}"/>
                </a:ext>
              </a:extLst>
            </p:cNvPr>
            <p:cNvSpPr/>
            <p:nvPr/>
          </p:nvSpPr>
          <p:spPr>
            <a:xfrm rot="8716295">
              <a:off x="417336" y="4258920"/>
              <a:ext cx="147637" cy="195874"/>
            </a:xfrm>
            <a:custGeom>
              <a:avLst/>
              <a:gdLst>
                <a:gd name="connsiteX0" fmla="*/ 34500 w 147637"/>
                <a:gd name="connsiteY0" fmla="*/ 195874 h 195874"/>
                <a:gd name="connsiteX1" fmla="*/ 0 w 147637"/>
                <a:gd name="connsiteY1" fmla="*/ 131688 h 195874"/>
                <a:gd name="connsiteX2" fmla="*/ 108921 w 147637"/>
                <a:gd name="connsiteY2" fmla="*/ 0 h 195874"/>
                <a:gd name="connsiteX3" fmla="*/ 147637 w 147637"/>
                <a:gd name="connsiteY3" fmla="*/ 0 h 195874"/>
                <a:gd name="connsiteX4" fmla="*/ 147637 w 147637"/>
                <a:gd name="connsiteY4" fmla="*/ 55323 h 195874"/>
                <a:gd name="connsiteX5" fmla="*/ 82845 w 147637"/>
                <a:gd name="connsiteY5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637" h="195874">
                  <a:moveTo>
                    <a:pt x="34500" y="195874"/>
                  </a:moveTo>
                  <a:lnTo>
                    <a:pt x="0" y="131688"/>
                  </a:lnTo>
                  <a:lnTo>
                    <a:pt x="108921" y="0"/>
                  </a:lnTo>
                  <a:lnTo>
                    <a:pt x="147637" y="0"/>
                  </a:lnTo>
                  <a:lnTo>
                    <a:pt x="147637" y="55323"/>
                  </a:lnTo>
                  <a:lnTo>
                    <a:pt x="8284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C9478417-E8D6-452F-A916-ED7E53424518}"/>
                </a:ext>
              </a:extLst>
            </p:cNvPr>
            <p:cNvSpPr/>
            <p:nvPr/>
          </p:nvSpPr>
          <p:spPr>
            <a:xfrm rot="8716295">
              <a:off x="330834" y="4134902"/>
              <a:ext cx="254613" cy="91157"/>
            </a:xfrm>
            <a:custGeom>
              <a:avLst/>
              <a:gdLst>
                <a:gd name="connsiteX0" fmla="*/ 0 w 254613"/>
                <a:gd name="connsiteY0" fmla="*/ 68911 h 91157"/>
                <a:gd name="connsiteX1" fmla="*/ 56997 w 254613"/>
                <a:gd name="connsiteY1" fmla="*/ 0 h 91157"/>
                <a:gd name="connsiteX2" fmla="*/ 57517 w 254613"/>
                <a:gd name="connsiteY2" fmla="*/ 2143 h 91157"/>
                <a:gd name="connsiteX3" fmla="*/ 128118 w 254613"/>
                <a:gd name="connsiteY3" fmla="*/ 40974 h 91157"/>
                <a:gd name="connsiteX4" fmla="*/ 181070 w 254613"/>
                <a:gd name="connsiteY4" fmla="*/ 31560 h 91157"/>
                <a:gd name="connsiteX5" fmla="*/ 253437 w 254613"/>
                <a:gd name="connsiteY5" fmla="*/ 2143 h 91157"/>
                <a:gd name="connsiteX6" fmla="*/ 254613 w 254613"/>
                <a:gd name="connsiteY6" fmla="*/ 9791 h 91157"/>
                <a:gd name="connsiteX7" fmla="*/ 254613 w 254613"/>
                <a:gd name="connsiteY7" fmla="*/ 15674 h 91157"/>
                <a:gd name="connsiteX8" fmla="*/ 61636 w 254613"/>
                <a:gd name="connsiteY8" fmla="*/ 90983 h 91157"/>
                <a:gd name="connsiteX9" fmla="*/ 22363 w 254613"/>
                <a:gd name="connsiteY9" fmla="*/ 84217 h 9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613" h="91157">
                  <a:moveTo>
                    <a:pt x="0" y="68911"/>
                  </a:moveTo>
                  <a:lnTo>
                    <a:pt x="56997" y="0"/>
                  </a:lnTo>
                  <a:lnTo>
                    <a:pt x="57517" y="2143"/>
                  </a:lnTo>
                  <a:cubicBezTo>
                    <a:pt x="66931" y="28030"/>
                    <a:pt x="91053" y="40974"/>
                    <a:pt x="128118" y="40974"/>
                  </a:cubicBezTo>
                  <a:cubicBezTo>
                    <a:pt x="146357" y="40385"/>
                    <a:pt x="164008" y="36855"/>
                    <a:pt x="181070" y="31560"/>
                  </a:cubicBezTo>
                  <a:cubicBezTo>
                    <a:pt x="205780" y="23912"/>
                    <a:pt x="229903" y="13910"/>
                    <a:pt x="253437" y="2143"/>
                  </a:cubicBezTo>
                  <a:cubicBezTo>
                    <a:pt x="254025" y="4496"/>
                    <a:pt x="254613" y="7438"/>
                    <a:pt x="254613" y="9791"/>
                  </a:cubicBezTo>
                  <a:lnTo>
                    <a:pt x="254613" y="15674"/>
                  </a:lnTo>
                  <a:cubicBezTo>
                    <a:pt x="192249" y="69215"/>
                    <a:pt x="110468" y="88042"/>
                    <a:pt x="61636" y="90983"/>
                  </a:cubicBezTo>
                  <a:cubicBezTo>
                    <a:pt x="48104" y="91866"/>
                    <a:pt x="34719" y="89365"/>
                    <a:pt x="22363" y="84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59F2B7E5-77D6-489A-B472-1F63C4176A21}"/>
                </a:ext>
              </a:extLst>
            </p:cNvPr>
            <p:cNvSpPr/>
            <p:nvPr/>
          </p:nvSpPr>
          <p:spPr>
            <a:xfrm rot="8716295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58CACDEB-619D-4E1A-8308-201ECECE7C5B}"/>
                </a:ext>
              </a:extLst>
            </p:cNvPr>
            <p:cNvSpPr/>
            <p:nvPr/>
          </p:nvSpPr>
          <p:spPr>
            <a:xfrm rot="8716295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121B25A8-5A69-4AD6-9F92-752EBBD3BB04}"/>
                </a:ext>
              </a:extLst>
            </p:cNvPr>
            <p:cNvSpPr/>
            <p:nvPr/>
          </p:nvSpPr>
          <p:spPr>
            <a:xfrm rot="8716295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123E728A-9EE1-481E-BA1E-5D72AE6CC637}"/>
                </a:ext>
              </a:extLst>
            </p:cNvPr>
            <p:cNvSpPr/>
            <p:nvPr/>
          </p:nvSpPr>
          <p:spPr>
            <a:xfrm rot="8716295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078C7082-EAB5-441A-B46A-D723C18E0F9C}"/>
                </a:ext>
              </a:extLst>
            </p:cNvPr>
            <p:cNvSpPr/>
            <p:nvPr/>
          </p:nvSpPr>
          <p:spPr>
            <a:xfrm rot="8716295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74837562-030E-4828-9572-DEE64E263932}"/>
                </a:ext>
              </a:extLst>
            </p:cNvPr>
            <p:cNvSpPr/>
            <p:nvPr/>
          </p:nvSpPr>
          <p:spPr>
            <a:xfrm rot="8716295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DB4BA735-F92E-4D5D-ABB4-34ABAF286FF1}"/>
                </a:ext>
              </a:extLst>
            </p:cNvPr>
            <p:cNvSpPr/>
            <p:nvPr/>
          </p:nvSpPr>
          <p:spPr>
            <a:xfrm rot="8716295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2E20AC3A-A861-46F6-BDD8-390DF4BE3CED}"/>
                </a:ext>
              </a:extLst>
            </p:cNvPr>
            <p:cNvSpPr/>
            <p:nvPr/>
          </p:nvSpPr>
          <p:spPr>
            <a:xfrm rot="8716295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C0645F34-CD0D-494F-A821-08AC0632B9BD}"/>
                </a:ext>
              </a:extLst>
            </p:cNvPr>
            <p:cNvSpPr/>
            <p:nvPr/>
          </p:nvSpPr>
          <p:spPr>
            <a:xfrm rot="8716295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D42C02D3-67F7-4963-8807-40F86032EE07}"/>
                </a:ext>
              </a:extLst>
            </p:cNvPr>
            <p:cNvSpPr/>
            <p:nvPr/>
          </p:nvSpPr>
          <p:spPr>
            <a:xfrm rot="8716295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E5391012-9EC2-494D-B5E3-A045F6898117}"/>
                </a:ext>
              </a:extLst>
            </p:cNvPr>
            <p:cNvSpPr/>
            <p:nvPr/>
          </p:nvSpPr>
          <p:spPr>
            <a:xfrm rot="8716295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3E9CDE54-D663-4CD6-BAFF-9CD31B4515CC}"/>
                </a:ext>
              </a:extLst>
            </p:cNvPr>
            <p:cNvSpPr/>
            <p:nvPr/>
          </p:nvSpPr>
          <p:spPr>
            <a:xfrm rot="7484129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1542052B-ACD1-4069-A62D-DB3DE17F9DFB}"/>
                </a:ext>
              </a:extLst>
            </p:cNvPr>
            <p:cNvSpPr/>
            <p:nvPr/>
          </p:nvSpPr>
          <p:spPr>
            <a:xfrm rot="13089394">
              <a:off x="463440" y="2426400"/>
              <a:ext cx="272584" cy="319064"/>
            </a:xfrm>
            <a:custGeom>
              <a:avLst/>
              <a:gdLst>
                <a:gd name="connsiteX0" fmla="*/ 80445 w 272584"/>
                <a:gd name="connsiteY0" fmla="*/ 215518 h 319064"/>
                <a:gd name="connsiteX1" fmla="*/ 0 w 272584"/>
                <a:gd name="connsiteY1" fmla="*/ 93007 h 319064"/>
                <a:gd name="connsiteX2" fmla="*/ 0 w 272584"/>
                <a:gd name="connsiteY2" fmla="*/ 38074 h 319064"/>
                <a:gd name="connsiteX3" fmla="*/ 73388 w 272584"/>
                <a:gd name="connsiteY3" fmla="*/ 0 h 319064"/>
                <a:gd name="connsiteX4" fmla="*/ 74492 w 272584"/>
                <a:gd name="connsiteY4" fmla="*/ 153950 h 319064"/>
                <a:gd name="connsiteX5" fmla="*/ 76768 w 272584"/>
                <a:gd name="connsiteY5" fmla="*/ 200369 h 319064"/>
                <a:gd name="connsiteX6" fmla="*/ 272584 w 272584"/>
                <a:gd name="connsiteY6" fmla="*/ 258238 h 319064"/>
                <a:gd name="connsiteX7" fmla="*/ 177331 w 272584"/>
                <a:gd name="connsiteY7" fmla="*/ 311347 h 319064"/>
                <a:gd name="connsiteX8" fmla="*/ 148437 w 272584"/>
                <a:gd name="connsiteY8" fmla="*/ 319064 h 319064"/>
                <a:gd name="connsiteX9" fmla="*/ 119231 w 272584"/>
                <a:gd name="connsiteY9" fmla="*/ 274585 h 319064"/>
                <a:gd name="connsiteX10" fmla="*/ 153949 w 272584"/>
                <a:gd name="connsiteY10" fmla="*/ 281965 h 319064"/>
                <a:gd name="connsiteX11" fmla="*/ 203610 w 272584"/>
                <a:gd name="connsiteY11" fmla="*/ 273136 h 319064"/>
                <a:gd name="connsiteX12" fmla="*/ 271481 w 272584"/>
                <a:gd name="connsiteY12" fmla="*/ 245547 h 319064"/>
                <a:gd name="connsiteX13" fmla="*/ 272584 w 272584"/>
                <a:gd name="connsiteY13" fmla="*/ 252720 h 31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584" h="319064">
                  <a:moveTo>
                    <a:pt x="80445" y="215518"/>
                  </a:moveTo>
                  <a:lnTo>
                    <a:pt x="0" y="93007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3664" y="169400"/>
                    <a:pt x="74492" y="184988"/>
                    <a:pt x="76768" y="200369"/>
                  </a:cubicBezTo>
                  <a:close/>
                  <a:moveTo>
                    <a:pt x="272584" y="258238"/>
                  </a:moveTo>
                  <a:cubicBezTo>
                    <a:pt x="243339" y="283344"/>
                    <a:pt x="209542" y="300312"/>
                    <a:pt x="177331" y="311347"/>
                  </a:cubicBezTo>
                  <a:lnTo>
                    <a:pt x="148437" y="319064"/>
                  </a:lnTo>
                  <a:lnTo>
                    <a:pt x="119231" y="274585"/>
                  </a:lnTo>
                  <a:lnTo>
                    <a:pt x="153949" y="281965"/>
                  </a:lnTo>
                  <a:cubicBezTo>
                    <a:pt x="171055" y="281413"/>
                    <a:pt x="187609" y="278102"/>
                    <a:pt x="203610" y="273136"/>
                  </a:cubicBezTo>
                  <a:cubicBezTo>
                    <a:pt x="226785" y="265963"/>
                    <a:pt x="249409" y="256583"/>
                    <a:pt x="271481" y="245547"/>
                  </a:cubicBezTo>
                  <a:cubicBezTo>
                    <a:pt x="272032" y="247754"/>
                    <a:pt x="272584" y="250513"/>
                    <a:pt x="272584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008086AB-D1B5-4A02-9688-BF0E6F507FBE}"/>
                </a:ext>
              </a:extLst>
            </p:cNvPr>
            <p:cNvSpPr/>
            <p:nvPr/>
          </p:nvSpPr>
          <p:spPr>
            <a:xfrm rot="8716295">
              <a:off x="675867" y="2357327"/>
              <a:ext cx="38012" cy="45752"/>
            </a:xfrm>
            <a:custGeom>
              <a:avLst/>
              <a:gdLst>
                <a:gd name="connsiteX0" fmla="*/ 0 w 38012"/>
                <a:gd name="connsiteY0" fmla="*/ 45752 h 45752"/>
                <a:gd name="connsiteX1" fmla="*/ 37842 w 38012"/>
                <a:gd name="connsiteY1" fmla="*/ 0 h 45752"/>
                <a:gd name="connsiteX2" fmla="*/ 38012 w 38012"/>
                <a:gd name="connsiteY2" fmla="*/ 641 h 45752"/>
                <a:gd name="connsiteX3" fmla="*/ 6841 w 38012"/>
                <a:gd name="connsiteY3" fmla="*/ 42560 h 45752"/>
                <a:gd name="connsiteX4" fmla="*/ 7378 w 38012"/>
                <a:gd name="connsiteY4" fmla="*/ 42560 h 4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2" h="45752">
                  <a:moveTo>
                    <a:pt x="0" y="45752"/>
                  </a:moveTo>
                  <a:lnTo>
                    <a:pt x="37842" y="0"/>
                  </a:lnTo>
                  <a:lnTo>
                    <a:pt x="38012" y="641"/>
                  </a:lnTo>
                  <a:cubicBezTo>
                    <a:pt x="36400" y="19451"/>
                    <a:pt x="24039" y="35036"/>
                    <a:pt x="6841" y="42560"/>
                  </a:cubicBezTo>
                  <a:lnTo>
                    <a:pt x="7378" y="425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9B2F10B6-851C-47E9-B83A-9B630209C4B4}"/>
                </a:ext>
              </a:extLst>
            </p:cNvPr>
            <p:cNvSpPr/>
            <p:nvPr/>
          </p:nvSpPr>
          <p:spPr>
            <a:xfrm rot="8716295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6C363324-5366-4BE0-9D94-DFCC2BE5B63F}"/>
                </a:ext>
              </a:extLst>
            </p:cNvPr>
            <p:cNvSpPr/>
            <p:nvPr/>
          </p:nvSpPr>
          <p:spPr>
            <a:xfrm rot="8716295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9E637F42-3062-43A4-9D13-33DD5D4E936B}"/>
                </a:ext>
              </a:extLst>
            </p:cNvPr>
            <p:cNvSpPr/>
            <p:nvPr/>
          </p:nvSpPr>
          <p:spPr>
            <a:xfrm rot="8716295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B543A244-6E3B-4DEA-9891-1869B5B7D6A2}"/>
                </a:ext>
              </a:extLst>
            </p:cNvPr>
            <p:cNvSpPr/>
            <p:nvPr/>
          </p:nvSpPr>
          <p:spPr>
            <a:xfrm rot="8716295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5E1EF854-2162-442F-89D8-C209E584C6CD}"/>
                </a:ext>
              </a:extLst>
            </p:cNvPr>
            <p:cNvSpPr/>
            <p:nvPr/>
          </p:nvSpPr>
          <p:spPr>
            <a:xfrm rot="8716295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18D9B3DC-64EA-4A25-9936-D0DEB0918428}"/>
                </a:ext>
              </a:extLst>
            </p:cNvPr>
            <p:cNvSpPr/>
            <p:nvPr/>
          </p:nvSpPr>
          <p:spPr>
            <a:xfrm rot="8716295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09DE79A5-7E6F-42F4-BAE3-86955C2B68BA}"/>
                </a:ext>
              </a:extLst>
            </p:cNvPr>
            <p:cNvSpPr/>
            <p:nvPr/>
          </p:nvSpPr>
          <p:spPr>
            <a:xfrm rot="8716295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BF3B0698-561F-4C4D-847E-2B32780BA604}"/>
                </a:ext>
              </a:extLst>
            </p:cNvPr>
            <p:cNvSpPr/>
            <p:nvPr/>
          </p:nvSpPr>
          <p:spPr>
            <a:xfrm rot="8716295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7C271A8B-9C78-428F-B810-6F06C7D59A76}"/>
                </a:ext>
              </a:extLst>
            </p:cNvPr>
            <p:cNvSpPr/>
            <p:nvPr/>
          </p:nvSpPr>
          <p:spPr>
            <a:xfrm rot="7484129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D36DE129-2836-4CBE-AD58-6C1713D6B3EE}"/>
                </a:ext>
              </a:extLst>
            </p:cNvPr>
            <p:cNvSpPr/>
            <p:nvPr/>
          </p:nvSpPr>
          <p:spPr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79EA854C-B4CC-4CA7-8B2A-6C6BC24B199C}"/>
                </a:ext>
              </a:extLst>
            </p:cNvPr>
            <p:cNvSpPr/>
            <p:nvPr/>
          </p:nvSpPr>
          <p:spPr>
            <a:xfrm rot="8716295">
              <a:off x="429835" y="15699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6B913878-9B85-4AB9-9126-9F632954B90F}"/>
                </a:ext>
              </a:extLst>
            </p:cNvPr>
            <p:cNvSpPr/>
            <p:nvPr/>
          </p:nvSpPr>
          <p:spPr>
            <a:xfrm rot="8716295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F162DFE3-5AFB-43AF-B410-9A244C9F4B59}"/>
                </a:ext>
              </a:extLst>
            </p:cNvPr>
            <p:cNvSpPr/>
            <p:nvPr/>
          </p:nvSpPr>
          <p:spPr>
            <a:xfrm rot="8716295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AC3582EB-A41A-446C-B180-6765259FBCEA}"/>
                </a:ext>
              </a:extLst>
            </p:cNvPr>
            <p:cNvSpPr/>
            <p:nvPr/>
          </p:nvSpPr>
          <p:spPr>
            <a:xfrm rot="8716295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B7D17BE7-3087-4D16-B830-BE754FB16667}"/>
                </a:ext>
              </a:extLst>
            </p:cNvPr>
            <p:cNvSpPr/>
            <p:nvPr/>
          </p:nvSpPr>
          <p:spPr>
            <a:xfrm rot="8716295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2B1FCA7E-1DA9-4BE4-ACE8-6A5B3C76B12F}"/>
                </a:ext>
              </a:extLst>
            </p:cNvPr>
            <p:cNvSpPr/>
            <p:nvPr/>
          </p:nvSpPr>
          <p:spPr>
            <a:xfrm rot="8716295">
              <a:off x="-64996" y="834728"/>
              <a:ext cx="249650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0E9593F0-A5A3-4981-A2E1-BBA808D790D1}"/>
                </a:ext>
              </a:extLst>
            </p:cNvPr>
            <p:cNvSpPr/>
            <p:nvPr/>
          </p:nvSpPr>
          <p:spPr>
            <a:xfrm rot="7484129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A6E76600-79D9-426B-9766-916282D4ABFE}"/>
                </a:ext>
              </a:extLst>
            </p:cNvPr>
            <p:cNvSpPr/>
            <p:nvPr/>
          </p:nvSpPr>
          <p:spPr>
            <a:xfrm rot="13089394">
              <a:off x="25311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1F255997-FD45-4250-B7D1-37AA1C212612}"/>
                </a:ext>
              </a:extLst>
            </p:cNvPr>
            <p:cNvSpPr/>
            <p:nvPr/>
          </p:nvSpPr>
          <p:spPr>
            <a:xfrm rot="8716295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6A36727B-2BE2-4161-AC0F-4C17D31824EA}"/>
                </a:ext>
              </a:extLst>
            </p:cNvPr>
            <p:cNvSpPr/>
            <p:nvPr/>
          </p:nvSpPr>
          <p:spPr>
            <a:xfrm rot="8716295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68E6EB3F-C519-4331-8DEC-97189DA5A2F9}"/>
                </a:ext>
              </a:extLst>
            </p:cNvPr>
            <p:cNvSpPr/>
            <p:nvPr/>
          </p:nvSpPr>
          <p:spPr>
            <a:xfrm rot="8716295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D6679E24-2A30-4105-9E55-76CEB4537132}"/>
                </a:ext>
              </a:extLst>
            </p:cNvPr>
            <p:cNvSpPr/>
            <p:nvPr/>
          </p:nvSpPr>
          <p:spPr>
            <a:xfrm rot="8716295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0A78184A-E22F-4398-9ADF-6D98FA09F99E}"/>
                </a:ext>
              </a:extLst>
            </p:cNvPr>
            <p:cNvSpPr/>
            <p:nvPr/>
          </p:nvSpPr>
          <p:spPr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AD07E803-83BA-4CC0-BF0B-A773586C07A0}"/>
                </a:ext>
              </a:extLst>
            </p:cNvPr>
            <p:cNvSpPr/>
            <p:nvPr/>
          </p:nvSpPr>
          <p:spPr>
            <a:xfrm rot="8716295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D7DD021A-277F-41FC-B62D-7AD8FCE94AB8}"/>
                </a:ext>
              </a:extLst>
            </p:cNvPr>
            <p:cNvSpPr/>
            <p:nvPr/>
          </p:nvSpPr>
          <p:spPr>
            <a:xfrm rot="8716295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4776F911-AFBC-41FE-BE2B-77BA9B6B6148}"/>
                </a:ext>
              </a:extLst>
            </p:cNvPr>
            <p:cNvSpPr/>
            <p:nvPr/>
          </p:nvSpPr>
          <p:spPr>
            <a:xfrm rot="8716295">
              <a:off x="-17797" y="3452694"/>
              <a:ext cx="58455" cy="44199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33763C32-3833-42AB-BA5F-981A96FDD6C2}"/>
                </a:ext>
              </a:extLst>
            </p:cNvPr>
            <p:cNvSpPr/>
            <p:nvPr/>
          </p:nvSpPr>
          <p:spPr>
            <a:xfrm rot="13089394">
              <a:off x="-91485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2884ED04-80A3-4E4F-8446-F1E8822CAE35}"/>
                </a:ext>
              </a:extLst>
            </p:cNvPr>
            <p:cNvSpPr/>
            <p:nvPr/>
          </p:nvSpPr>
          <p:spPr>
            <a:xfrm rot="8716295">
              <a:off x="24761" y="33896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31CC9695-68DF-410B-864E-7B9EA5DA2286}"/>
                </a:ext>
              </a:extLst>
            </p:cNvPr>
            <p:cNvSpPr/>
            <p:nvPr/>
          </p:nvSpPr>
          <p:spPr>
            <a:xfrm rot="8716295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1798CCB7-EC4B-437B-AB85-16FA76906419}"/>
                </a:ext>
              </a:extLst>
            </p:cNvPr>
            <p:cNvSpPr/>
            <p:nvPr/>
          </p:nvSpPr>
          <p:spPr>
            <a:xfrm rot="8716295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6EA1D3A3-3395-441B-A805-B0DD713086F0}"/>
                </a:ext>
              </a:extLst>
            </p:cNvPr>
            <p:cNvSpPr/>
            <p:nvPr/>
          </p:nvSpPr>
          <p:spPr>
            <a:xfrm rot="8716295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441E37C8-B014-48F8-9D8A-E28C0A81E8F3}"/>
                </a:ext>
              </a:extLst>
            </p:cNvPr>
            <p:cNvSpPr/>
            <p:nvPr/>
          </p:nvSpPr>
          <p:spPr>
            <a:xfrm rot="8716295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F00696DB-228C-441B-90E6-48605040C93E}"/>
                </a:ext>
              </a:extLst>
            </p:cNvPr>
            <p:cNvSpPr/>
            <p:nvPr/>
          </p:nvSpPr>
          <p:spPr>
            <a:xfrm rot="7484129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9A6E1EC7-4FA0-43D8-BEC4-78E0A6587EAD}"/>
                </a:ext>
              </a:extLst>
            </p:cNvPr>
            <p:cNvSpPr/>
            <p:nvPr/>
          </p:nvSpPr>
          <p:spPr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id="{80389F25-A4FB-4DBD-9B89-4F2BFC751AF3}"/>
                </a:ext>
              </a:extLst>
            </p:cNvPr>
            <p:cNvSpPr/>
            <p:nvPr/>
          </p:nvSpPr>
          <p:spPr>
            <a:xfrm rot="8716295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04EEF1E4-3A54-4E97-9251-258A8E514A0A}"/>
                </a:ext>
              </a:extLst>
            </p:cNvPr>
            <p:cNvSpPr/>
            <p:nvPr/>
          </p:nvSpPr>
          <p:spPr>
            <a:xfrm rot="8716295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6E5BBE1F-D3AC-46AF-8453-7400C641EAAA}"/>
                </a:ext>
              </a:extLst>
            </p:cNvPr>
            <p:cNvSpPr/>
            <p:nvPr/>
          </p:nvSpPr>
          <p:spPr>
            <a:xfrm rot="8716295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8071E294-ECD8-45A0-992E-907B1B9AB08E}"/>
                </a:ext>
              </a:extLst>
            </p:cNvPr>
            <p:cNvSpPr/>
            <p:nvPr/>
          </p:nvSpPr>
          <p:spPr>
            <a:xfrm rot="8716295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id="{E67B14CE-B3ED-42B6-983E-18D9D51B5069}"/>
                </a:ext>
              </a:extLst>
            </p:cNvPr>
            <p:cNvSpPr/>
            <p:nvPr/>
          </p:nvSpPr>
          <p:spPr>
            <a:xfrm rot="8716295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id="{5F92E036-918D-4A69-A634-EF67D2AA85CF}"/>
                </a:ext>
              </a:extLst>
            </p:cNvPr>
            <p:cNvSpPr/>
            <p:nvPr/>
          </p:nvSpPr>
          <p:spPr>
            <a:xfrm rot="8716295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id="{51C689BA-330C-44EA-8320-9417DA402819}"/>
                </a:ext>
              </a:extLst>
            </p:cNvPr>
            <p:cNvSpPr/>
            <p:nvPr/>
          </p:nvSpPr>
          <p:spPr>
            <a:xfrm rot="8716295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id="{F2474D32-2245-427E-9F4C-2458D31C5E60}"/>
                </a:ext>
              </a:extLst>
            </p:cNvPr>
            <p:cNvSpPr/>
            <p:nvPr/>
          </p:nvSpPr>
          <p:spPr>
            <a:xfrm rot="8716295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id="{D5E32DFA-FE41-4DBB-9EA3-322E61838D6F}"/>
                </a:ext>
              </a:extLst>
            </p:cNvPr>
            <p:cNvSpPr/>
            <p:nvPr/>
          </p:nvSpPr>
          <p:spPr>
            <a:xfrm rot="8716295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98C82C88-21C9-41B9-8186-F52C472D7412}"/>
                </a:ext>
              </a:extLst>
            </p:cNvPr>
            <p:cNvSpPr/>
            <p:nvPr/>
          </p:nvSpPr>
          <p:spPr>
            <a:xfrm rot="7484129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id="{A66417E9-C757-466D-8994-1F366AA16F5B}"/>
                </a:ext>
              </a:extLst>
            </p:cNvPr>
            <p:cNvSpPr/>
            <p:nvPr/>
          </p:nvSpPr>
          <p:spPr>
            <a:xfrm rot="13089394">
              <a:off x="313551" y="4906246"/>
              <a:ext cx="221827" cy="205098"/>
            </a:xfrm>
            <a:custGeom>
              <a:avLst/>
              <a:gdLst>
                <a:gd name="connsiteX0" fmla="*/ 24153 w 221827"/>
                <a:gd name="connsiteY0" fmla="*/ 55168 h 205098"/>
                <a:gd name="connsiteX1" fmla="*/ 0 w 221827"/>
                <a:gd name="connsiteY1" fmla="*/ 18385 h 205098"/>
                <a:gd name="connsiteX2" fmla="*/ 23400 w 221827"/>
                <a:gd name="connsiteY2" fmla="*/ 0 h 205098"/>
                <a:gd name="connsiteX3" fmla="*/ 23735 w 221827"/>
                <a:gd name="connsiteY3" fmla="*/ 46640 h 205098"/>
                <a:gd name="connsiteX4" fmla="*/ 221827 w 221827"/>
                <a:gd name="connsiteY4" fmla="*/ 150928 h 205098"/>
                <a:gd name="connsiteX5" fmla="*/ 126574 w 221827"/>
                <a:gd name="connsiteY5" fmla="*/ 204038 h 205098"/>
                <a:gd name="connsiteX6" fmla="*/ 122603 w 221827"/>
                <a:gd name="connsiteY6" fmla="*/ 205098 h 205098"/>
                <a:gd name="connsiteX7" fmla="*/ 102519 w 221827"/>
                <a:gd name="connsiteY7" fmla="*/ 174512 h 205098"/>
                <a:gd name="connsiteX8" fmla="*/ 103192 w 221827"/>
                <a:gd name="connsiteY8" fmla="*/ 174655 h 205098"/>
                <a:gd name="connsiteX9" fmla="*/ 152853 w 221827"/>
                <a:gd name="connsiteY9" fmla="*/ 165826 h 205098"/>
                <a:gd name="connsiteX10" fmla="*/ 220723 w 221827"/>
                <a:gd name="connsiteY10" fmla="*/ 138237 h 205098"/>
                <a:gd name="connsiteX11" fmla="*/ 221827 w 221827"/>
                <a:gd name="connsiteY11" fmla="*/ 145410 h 20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827" h="205098">
                  <a:moveTo>
                    <a:pt x="24153" y="55168"/>
                  </a:moveTo>
                  <a:lnTo>
                    <a:pt x="0" y="18385"/>
                  </a:lnTo>
                  <a:lnTo>
                    <a:pt x="23400" y="0"/>
                  </a:lnTo>
                  <a:lnTo>
                    <a:pt x="23735" y="46640"/>
                  </a:lnTo>
                  <a:close/>
                  <a:moveTo>
                    <a:pt x="221827" y="150928"/>
                  </a:moveTo>
                  <a:cubicBezTo>
                    <a:pt x="192582" y="176035"/>
                    <a:pt x="158785" y="193002"/>
                    <a:pt x="126574" y="204038"/>
                  </a:cubicBezTo>
                  <a:lnTo>
                    <a:pt x="122603" y="205098"/>
                  </a:lnTo>
                  <a:lnTo>
                    <a:pt x="102519" y="174512"/>
                  </a:lnTo>
                  <a:lnTo>
                    <a:pt x="103192" y="174655"/>
                  </a:lnTo>
                  <a:cubicBezTo>
                    <a:pt x="120298" y="174103"/>
                    <a:pt x="136851" y="170792"/>
                    <a:pt x="152853" y="165826"/>
                  </a:cubicBezTo>
                  <a:cubicBezTo>
                    <a:pt x="176028" y="158653"/>
                    <a:pt x="198652" y="149273"/>
                    <a:pt x="220723" y="138237"/>
                  </a:cubicBezTo>
                  <a:cubicBezTo>
                    <a:pt x="221275" y="140444"/>
                    <a:pt x="221827" y="143203"/>
                    <a:pt x="221827" y="145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id="{A36747DA-F5EA-42E3-9BB6-64441C3802E9}"/>
                </a:ext>
              </a:extLst>
            </p:cNvPr>
            <p:cNvSpPr/>
            <p:nvPr/>
          </p:nvSpPr>
          <p:spPr>
            <a:xfrm rot="8716295">
              <a:off x="406370" y="4600606"/>
              <a:ext cx="113655" cy="117117"/>
            </a:xfrm>
            <a:custGeom>
              <a:avLst/>
              <a:gdLst>
                <a:gd name="connsiteX0" fmla="*/ 13623 w 113655"/>
                <a:gd name="connsiteY0" fmla="*/ 100559 h 117117"/>
                <a:gd name="connsiteX1" fmla="*/ 0 w 113655"/>
                <a:gd name="connsiteY1" fmla="*/ 68296 h 117117"/>
                <a:gd name="connsiteX2" fmla="*/ 56488 w 113655"/>
                <a:gd name="connsiteY2" fmla="*/ 0 h 117117"/>
                <a:gd name="connsiteX3" fmla="*/ 96408 w 113655"/>
                <a:gd name="connsiteY3" fmla="*/ 16856 h 117117"/>
                <a:gd name="connsiteX4" fmla="*/ 96408 w 113655"/>
                <a:gd name="connsiteY4" fmla="*/ 99640 h 117117"/>
                <a:gd name="connsiteX5" fmla="*/ 55015 w 113655"/>
                <a:gd name="connsiteY5" fmla="*/ 117117 h 117117"/>
                <a:gd name="connsiteX6" fmla="*/ 13623 w 113655"/>
                <a:gd name="connsiteY6" fmla="*/ 100559 h 11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655" h="117117">
                  <a:moveTo>
                    <a:pt x="13623" y="100559"/>
                  </a:moveTo>
                  <a:lnTo>
                    <a:pt x="0" y="68296"/>
                  </a:lnTo>
                  <a:lnTo>
                    <a:pt x="56488" y="0"/>
                  </a:lnTo>
                  <a:lnTo>
                    <a:pt x="96408" y="16856"/>
                  </a:lnTo>
                  <a:cubicBezTo>
                    <a:pt x="119404" y="38931"/>
                    <a:pt x="119404" y="76644"/>
                    <a:pt x="96408" y="99640"/>
                  </a:cubicBezTo>
                  <a:cubicBezTo>
                    <a:pt x="85370" y="110678"/>
                    <a:pt x="70653" y="117116"/>
                    <a:pt x="55015" y="117117"/>
                  </a:cubicBezTo>
                  <a:cubicBezTo>
                    <a:pt x="39378" y="117117"/>
                    <a:pt x="24661" y="111597"/>
                    <a:pt x="13623" y="1005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id="{AD73B6BA-63FC-484E-8F99-0F24CBA78B87}"/>
                </a:ext>
              </a:extLst>
            </p:cNvPr>
            <p:cNvSpPr/>
            <p:nvPr/>
          </p:nvSpPr>
          <p:spPr>
            <a:xfrm rot="8716295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066AF92B-6B4A-4726-9E49-C3D23D71D48B}"/>
                </a:ext>
              </a:extLst>
            </p:cNvPr>
            <p:cNvSpPr/>
            <p:nvPr/>
          </p:nvSpPr>
          <p:spPr>
            <a:xfrm rot="8716295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27" name="Forme libre : forme 126">
            <a:extLst>
              <a:ext uri="{FF2B5EF4-FFF2-40B4-BE49-F238E27FC236}">
                <a16:creationId xmlns:a16="http://schemas.microsoft.com/office/drawing/2014/main" id="{3DCAAB30-E6A5-4696-B938-B81AECA9B049}"/>
              </a:ext>
            </a:extLst>
          </p:cNvPr>
          <p:cNvSpPr/>
          <p:nvPr userDrawn="1"/>
        </p:nvSpPr>
        <p:spPr>
          <a:xfrm>
            <a:off x="839401" y="1"/>
            <a:ext cx="11352601" cy="6857999"/>
          </a:xfrm>
          <a:custGeom>
            <a:avLst/>
            <a:gdLst>
              <a:gd name="connsiteX0" fmla="*/ 268034 w 8514451"/>
              <a:gd name="connsiteY0" fmla="*/ 0 h 5143499"/>
              <a:gd name="connsiteX1" fmla="*/ 8514451 w 8514451"/>
              <a:gd name="connsiteY1" fmla="*/ 0 h 5143499"/>
              <a:gd name="connsiteX2" fmla="*/ 8514451 w 8514451"/>
              <a:gd name="connsiteY2" fmla="*/ 5143499 h 5143499"/>
              <a:gd name="connsiteX3" fmla="*/ 274758 w 8514451"/>
              <a:gd name="connsiteY3" fmla="*/ 5143499 h 5143499"/>
              <a:gd name="connsiteX4" fmla="*/ 0 w 8514451"/>
              <a:gd name="connsiteY4" fmla="*/ 3148262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4451" h="5143499">
                <a:moveTo>
                  <a:pt x="268034" y="0"/>
                </a:moveTo>
                <a:lnTo>
                  <a:pt x="8514451" y="0"/>
                </a:lnTo>
                <a:lnTo>
                  <a:pt x="8514451" y="5143499"/>
                </a:lnTo>
                <a:lnTo>
                  <a:pt x="274758" y="5143499"/>
                </a:lnTo>
                <a:lnTo>
                  <a:pt x="0" y="31482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2400"/>
          </a:p>
        </p:txBody>
      </p:sp>
      <p:sp>
        <p:nvSpPr>
          <p:cNvPr id="126" name="Espace réservé du numéro de diapositive 125">
            <a:extLst>
              <a:ext uri="{FF2B5EF4-FFF2-40B4-BE49-F238E27FC236}">
                <a16:creationId xmlns:a16="http://schemas.microsoft.com/office/drawing/2014/main" id="{EB3A4323-AB23-411F-A098-2140921A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2908" y="4197683"/>
            <a:ext cx="592835" cy="2660317"/>
          </a:xfrm>
          <a:custGeom>
            <a:avLst/>
            <a:gdLst>
              <a:gd name="connsiteX0" fmla="*/ 169868 w 444626"/>
              <a:gd name="connsiteY0" fmla="*/ 0 h 1995238"/>
              <a:gd name="connsiteX1" fmla="*/ 444626 w 444626"/>
              <a:gd name="connsiteY1" fmla="*/ 1995238 h 1995238"/>
              <a:gd name="connsiteX2" fmla="*/ 0 w 444626"/>
              <a:gd name="connsiteY2" fmla="*/ 1995238 h 199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626" h="1995238">
                <a:moveTo>
                  <a:pt x="169868" y="0"/>
                </a:moveTo>
                <a:lnTo>
                  <a:pt x="444626" y="1995238"/>
                </a:lnTo>
                <a:lnTo>
                  <a:pt x="0" y="19952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 userDrawn="1"/>
        </p:nvSpPr>
        <p:spPr>
          <a:xfrm>
            <a:off x="8213550" y="4802748"/>
            <a:ext cx="4908716" cy="56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133"/>
              </a:lnSpc>
            </a:pPr>
            <a:r>
              <a:rPr lang="fr-FR" sz="1333" i="1" dirty="0"/>
              <a:t>Défi 3: rajouter «</a:t>
            </a:r>
            <a:r>
              <a:rPr lang="fr-FR" sz="1333" b="0" i="1" dirty="0">
                <a:solidFill>
                  <a:schemeClr val="tx1"/>
                </a:solidFill>
              </a:rPr>
              <a:t>and </a:t>
            </a:r>
            <a:r>
              <a:rPr lang="fr-FR" sz="1333" b="0" i="1" dirty="0" err="1">
                <a:solidFill>
                  <a:schemeClr val="tx1"/>
                </a:solidFill>
                <a:ea typeface="Calibri"/>
                <a:cs typeface="Calibri"/>
                <a:sym typeface="Calibri"/>
              </a:rPr>
              <a:t>climate</a:t>
            </a:r>
            <a:r>
              <a:rPr lang="fr-FR" sz="1333" b="0" i="1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/</a:t>
            </a:r>
            <a:r>
              <a:rPr lang="fr-FR" sz="1333" b="0" i="1" dirty="0" err="1">
                <a:solidFill>
                  <a:schemeClr val="tx1"/>
                </a:solidFill>
                <a:ea typeface="Calibri"/>
                <a:cs typeface="Calibri"/>
                <a:sym typeface="Calibri"/>
              </a:rPr>
              <a:t>biosphere</a:t>
            </a:r>
            <a:r>
              <a:rPr lang="fr-FR" sz="1333" b="0" i="1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1333" b="0" i="1" dirty="0" err="1">
                <a:solidFill>
                  <a:schemeClr val="tx1"/>
                </a:solidFill>
                <a:ea typeface="Calibri"/>
                <a:cs typeface="Calibri"/>
                <a:sym typeface="Calibri"/>
              </a:rPr>
              <a:t>co-evolution</a:t>
            </a:r>
            <a:r>
              <a:rPr lang="fr-FR" sz="1333" b="0" i="1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»</a:t>
            </a:r>
            <a:endParaRPr lang="fr-FR" sz="1333" b="0" i="1" dirty="0">
              <a:solidFill>
                <a:schemeClr val="tx1"/>
              </a:solidFill>
            </a:endParaRPr>
          </a:p>
          <a:p>
            <a:r>
              <a:rPr lang="fr-FR" sz="1333" i="1" dirty="0"/>
              <a:t> dans le titre et </a:t>
            </a:r>
            <a:r>
              <a:rPr lang="fr-FR" sz="1333" i="1" baseline="0" dirty="0"/>
              <a:t> c</a:t>
            </a:r>
            <a:r>
              <a:rPr lang="fr-FR" sz="1333" i="1" dirty="0"/>
              <a:t>hanger l’image</a:t>
            </a:r>
          </a:p>
        </p:txBody>
      </p:sp>
    </p:spTree>
    <p:extLst>
      <p:ext uri="{BB962C8B-B14F-4D97-AF65-F5344CB8AC3E}">
        <p14:creationId xmlns:p14="http://schemas.microsoft.com/office/powerpoint/2010/main" val="630575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DDCE9304-D911-423A-A19F-03B0F7F07569}"/>
              </a:ext>
            </a:extLst>
          </p:cNvPr>
          <p:cNvGrpSpPr/>
          <p:nvPr userDrawn="1"/>
        </p:nvGrpSpPr>
        <p:grpSpPr>
          <a:xfrm>
            <a:off x="-121980" y="-76141"/>
            <a:ext cx="1344400" cy="6920665"/>
            <a:chOff x="-91485" y="-57106"/>
            <a:chExt cx="1008300" cy="5190499"/>
          </a:xfrm>
          <a:solidFill>
            <a:schemeClr val="bg2">
              <a:alpha val="5000"/>
            </a:schemeClr>
          </a:solidFill>
        </p:grpSpPr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8BF43435-37FA-4F29-AABD-F905029537BD}"/>
                </a:ext>
              </a:extLst>
            </p:cNvPr>
            <p:cNvSpPr/>
            <p:nvPr/>
          </p:nvSpPr>
          <p:spPr>
            <a:xfrm rot="8716295">
              <a:off x="617786" y="1780350"/>
              <a:ext cx="152726" cy="195873"/>
            </a:xfrm>
            <a:custGeom>
              <a:avLst/>
              <a:gdLst>
                <a:gd name="connsiteX0" fmla="*/ 39589 w 152726"/>
                <a:gd name="connsiteY0" fmla="*/ 195873 h 195873"/>
                <a:gd name="connsiteX1" fmla="*/ 0 w 152726"/>
                <a:gd name="connsiteY1" fmla="*/ 122219 h 195873"/>
                <a:gd name="connsiteX2" fmla="*/ 101089 w 152726"/>
                <a:gd name="connsiteY2" fmla="*/ 0 h 195873"/>
                <a:gd name="connsiteX3" fmla="*/ 152726 w 152726"/>
                <a:gd name="connsiteY3" fmla="*/ 0 h 195873"/>
                <a:gd name="connsiteX4" fmla="*/ 152726 w 152726"/>
                <a:gd name="connsiteY4" fmla="*/ 55323 h 195873"/>
                <a:gd name="connsiteX5" fmla="*/ 87934 w 152726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726" h="195873">
                  <a:moveTo>
                    <a:pt x="39589" y="195873"/>
                  </a:moveTo>
                  <a:lnTo>
                    <a:pt x="0" y="122219"/>
                  </a:lnTo>
                  <a:lnTo>
                    <a:pt x="101089" y="0"/>
                  </a:lnTo>
                  <a:lnTo>
                    <a:pt x="152726" y="0"/>
                  </a:lnTo>
                  <a:lnTo>
                    <a:pt x="152726" y="55323"/>
                  </a:lnTo>
                  <a:lnTo>
                    <a:pt x="87934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8B995644-775E-4EEC-A2B1-C17BB27E6FAF}"/>
                </a:ext>
              </a:extLst>
            </p:cNvPr>
            <p:cNvSpPr/>
            <p:nvPr/>
          </p:nvSpPr>
          <p:spPr>
            <a:xfrm rot="8716295">
              <a:off x="534441" y="1654353"/>
              <a:ext cx="262864" cy="103234"/>
            </a:xfrm>
            <a:custGeom>
              <a:avLst/>
              <a:gdLst>
                <a:gd name="connsiteX0" fmla="*/ 0 w 262864"/>
                <a:gd name="connsiteY0" fmla="*/ 75341 h 103234"/>
                <a:gd name="connsiteX1" fmla="*/ 62316 w 262864"/>
                <a:gd name="connsiteY1" fmla="*/ 0 h 103234"/>
                <a:gd name="connsiteX2" fmla="*/ 65768 w 262864"/>
                <a:gd name="connsiteY2" fmla="*/ 14220 h 103234"/>
                <a:gd name="connsiteX3" fmla="*/ 136369 w 262864"/>
                <a:gd name="connsiteY3" fmla="*/ 53051 h 103234"/>
                <a:gd name="connsiteX4" fmla="*/ 189321 w 262864"/>
                <a:gd name="connsiteY4" fmla="*/ 43637 h 103234"/>
                <a:gd name="connsiteX5" fmla="*/ 261688 w 262864"/>
                <a:gd name="connsiteY5" fmla="*/ 14220 h 103234"/>
                <a:gd name="connsiteX6" fmla="*/ 262864 w 262864"/>
                <a:gd name="connsiteY6" fmla="*/ 21868 h 103234"/>
                <a:gd name="connsiteX7" fmla="*/ 262864 w 262864"/>
                <a:gd name="connsiteY7" fmla="*/ 27752 h 103234"/>
                <a:gd name="connsiteX8" fmla="*/ 69887 w 262864"/>
                <a:gd name="connsiteY8" fmla="*/ 103060 h 103234"/>
                <a:gd name="connsiteX9" fmla="*/ 30615 w 262864"/>
                <a:gd name="connsiteY9" fmla="*/ 96294 h 10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864" h="103234">
                  <a:moveTo>
                    <a:pt x="0" y="75341"/>
                  </a:moveTo>
                  <a:lnTo>
                    <a:pt x="62316" y="0"/>
                  </a:lnTo>
                  <a:lnTo>
                    <a:pt x="65768" y="14220"/>
                  </a:lnTo>
                  <a:cubicBezTo>
                    <a:pt x="75182" y="40107"/>
                    <a:pt x="99304" y="53051"/>
                    <a:pt x="136369" y="53051"/>
                  </a:cubicBezTo>
                  <a:cubicBezTo>
                    <a:pt x="154609" y="52462"/>
                    <a:pt x="172259" y="48932"/>
                    <a:pt x="189321" y="43637"/>
                  </a:cubicBezTo>
                  <a:cubicBezTo>
                    <a:pt x="214031" y="35988"/>
                    <a:pt x="238154" y="25987"/>
                    <a:pt x="261688" y="14220"/>
                  </a:cubicBezTo>
                  <a:cubicBezTo>
                    <a:pt x="262276" y="16573"/>
                    <a:pt x="262864" y="19515"/>
                    <a:pt x="262864" y="21868"/>
                  </a:cubicBezTo>
                  <a:lnTo>
                    <a:pt x="262864" y="27752"/>
                  </a:lnTo>
                  <a:cubicBezTo>
                    <a:pt x="200500" y="81291"/>
                    <a:pt x="118719" y="100119"/>
                    <a:pt x="69887" y="103060"/>
                  </a:cubicBezTo>
                  <a:cubicBezTo>
                    <a:pt x="56355" y="103943"/>
                    <a:pt x="42970" y="101442"/>
                    <a:pt x="30615" y="96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ECEF6D56-E3A3-4A1A-A07B-637782F55FFB}"/>
                </a:ext>
              </a:extLst>
            </p:cNvPr>
            <p:cNvSpPr/>
            <p:nvPr/>
          </p:nvSpPr>
          <p:spPr>
            <a:xfrm rot="8716295">
              <a:off x="632719" y="1232432"/>
              <a:ext cx="121558" cy="232388"/>
            </a:xfrm>
            <a:custGeom>
              <a:avLst/>
              <a:gdLst>
                <a:gd name="connsiteX0" fmla="*/ 60499 w 121558"/>
                <a:gd name="connsiteY0" fmla="*/ 232388 h 232388"/>
                <a:gd name="connsiteX1" fmla="*/ 60499 w 121558"/>
                <a:gd name="connsiteY1" fmla="*/ 69717 h 232388"/>
                <a:gd name="connsiteX2" fmla="*/ 60499 w 121558"/>
                <a:gd name="connsiteY2" fmla="*/ 65615 h 232388"/>
                <a:gd name="connsiteX3" fmla="*/ 39995 w 121558"/>
                <a:gd name="connsiteY3" fmla="*/ 50123 h 232388"/>
                <a:gd name="connsiteX4" fmla="*/ 0 w 121558"/>
                <a:gd name="connsiteY4" fmla="*/ 50123 h 232388"/>
                <a:gd name="connsiteX5" fmla="*/ 41457 w 121558"/>
                <a:gd name="connsiteY5" fmla="*/ 0 h 232388"/>
                <a:gd name="connsiteX6" fmla="*/ 64601 w 121558"/>
                <a:gd name="connsiteY6" fmla="*/ 0 h 232388"/>
                <a:gd name="connsiteX7" fmla="*/ 121558 w 121558"/>
                <a:gd name="connsiteY7" fmla="*/ 50123 h 232388"/>
                <a:gd name="connsiteX8" fmla="*/ 121558 w 12155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558" h="232388">
                  <a:moveTo>
                    <a:pt x="60499" y="232388"/>
                  </a:moveTo>
                  <a:lnTo>
                    <a:pt x="60499" y="69717"/>
                  </a:lnTo>
                  <a:cubicBezTo>
                    <a:pt x="60499" y="68349"/>
                    <a:pt x="60499" y="66983"/>
                    <a:pt x="60499" y="65615"/>
                  </a:cubicBezTo>
                  <a:cubicBezTo>
                    <a:pt x="59133" y="55591"/>
                    <a:pt x="50019" y="48756"/>
                    <a:pt x="39995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64601" y="0"/>
                  </a:lnTo>
                  <a:cubicBezTo>
                    <a:pt x="101509" y="0"/>
                    <a:pt x="121558" y="15948"/>
                    <a:pt x="121558" y="50123"/>
                  </a:cubicBezTo>
                  <a:lnTo>
                    <a:pt x="12155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C210E3DF-2FB4-4CAE-8361-8A940B0AC92D}"/>
                </a:ext>
              </a:extLst>
            </p:cNvPr>
            <p:cNvSpPr/>
            <p:nvPr/>
          </p:nvSpPr>
          <p:spPr>
            <a:xfrm rot="8716295">
              <a:off x="763454" y="1474783"/>
              <a:ext cx="14143" cy="14319"/>
            </a:xfrm>
            <a:custGeom>
              <a:avLst/>
              <a:gdLst>
                <a:gd name="connsiteX0" fmla="*/ 0 w 14143"/>
                <a:gd name="connsiteY0" fmla="*/ 14319 h 14319"/>
                <a:gd name="connsiteX1" fmla="*/ 11843 w 14143"/>
                <a:gd name="connsiteY1" fmla="*/ 0 h 14319"/>
                <a:gd name="connsiteX2" fmla="*/ 14143 w 14143"/>
                <a:gd name="connsiteY2" fmla="*/ 7563 h 14319"/>
                <a:gd name="connsiteX3" fmla="*/ 14143 w 14143"/>
                <a:gd name="connsiteY3" fmla="*/ 13487 h 1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43" h="14319">
                  <a:moveTo>
                    <a:pt x="0" y="14319"/>
                  </a:moveTo>
                  <a:lnTo>
                    <a:pt x="11843" y="0"/>
                  </a:lnTo>
                  <a:lnTo>
                    <a:pt x="14143" y="7563"/>
                  </a:lnTo>
                  <a:lnTo>
                    <a:pt x="14143" y="134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F29133E2-23FE-4A05-8C3E-06E82B2EE756}"/>
                </a:ext>
              </a:extLst>
            </p:cNvPr>
            <p:cNvSpPr/>
            <p:nvPr/>
          </p:nvSpPr>
          <p:spPr>
            <a:xfrm rot="8716295">
              <a:off x="672878" y="1171577"/>
              <a:ext cx="183964" cy="137618"/>
            </a:xfrm>
            <a:custGeom>
              <a:avLst/>
              <a:gdLst>
                <a:gd name="connsiteX0" fmla="*/ 0 w 183964"/>
                <a:gd name="connsiteY0" fmla="*/ 137618 h 137618"/>
                <a:gd name="connsiteX1" fmla="*/ 53346 w 183964"/>
                <a:gd name="connsiteY1" fmla="*/ 73121 h 137618"/>
                <a:gd name="connsiteX2" fmla="*/ 101034 w 183964"/>
                <a:gd name="connsiteY2" fmla="*/ 28251 h 137618"/>
                <a:gd name="connsiteX3" fmla="*/ 155713 w 183964"/>
                <a:gd name="connsiteY3" fmla="*/ 0 h 137618"/>
                <a:gd name="connsiteX4" fmla="*/ 183964 w 183964"/>
                <a:gd name="connsiteY4" fmla="*/ 33719 h 137618"/>
                <a:gd name="connsiteX5" fmla="*/ 157536 w 183964"/>
                <a:gd name="connsiteY5" fmla="*/ 69261 h 137618"/>
                <a:gd name="connsiteX6" fmla="*/ 157991 w 183964"/>
                <a:gd name="connsiteY6" fmla="*/ 69261 h 13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964" h="137618">
                  <a:moveTo>
                    <a:pt x="0" y="137618"/>
                  </a:moveTo>
                  <a:lnTo>
                    <a:pt x="53346" y="73121"/>
                  </a:lnTo>
                  <a:lnTo>
                    <a:pt x="101034" y="28251"/>
                  </a:lnTo>
                  <a:cubicBezTo>
                    <a:pt x="114703" y="12303"/>
                    <a:pt x="134297" y="2278"/>
                    <a:pt x="155713" y="0"/>
                  </a:cubicBezTo>
                  <a:cubicBezTo>
                    <a:pt x="177585" y="0"/>
                    <a:pt x="183964" y="19138"/>
                    <a:pt x="183964" y="33719"/>
                  </a:cubicBezTo>
                  <a:cubicBezTo>
                    <a:pt x="182597" y="49667"/>
                    <a:pt x="172117" y="62881"/>
                    <a:pt x="157536" y="69261"/>
                  </a:cubicBezTo>
                  <a:lnTo>
                    <a:pt x="157991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E79E2F7-FE77-428C-929F-4D7C8FB066A9}"/>
                </a:ext>
              </a:extLst>
            </p:cNvPr>
            <p:cNvSpPr/>
            <p:nvPr/>
          </p:nvSpPr>
          <p:spPr>
            <a:xfrm rot="8716295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AC49361A-028A-4CA3-A2A1-A372F544DB33}"/>
                </a:ext>
              </a:extLst>
            </p:cNvPr>
            <p:cNvSpPr/>
            <p:nvPr/>
          </p:nvSpPr>
          <p:spPr>
            <a:xfrm rot="8716295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CAB08DB6-35D5-40DF-BB68-8D985BEBA2F5}"/>
                </a:ext>
              </a:extLst>
            </p:cNvPr>
            <p:cNvSpPr/>
            <p:nvPr/>
          </p:nvSpPr>
          <p:spPr>
            <a:xfrm rot="8716295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EF0B79A4-ED29-4509-A025-0FDBC80DDF4D}"/>
                </a:ext>
              </a:extLst>
            </p:cNvPr>
            <p:cNvSpPr/>
            <p:nvPr/>
          </p:nvSpPr>
          <p:spPr>
            <a:xfrm rot="8716295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8A5B8AD6-0C7B-4FD4-A763-E4D6A3665D82}"/>
                </a:ext>
              </a:extLst>
            </p:cNvPr>
            <p:cNvSpPr/>
            <p:nvPr/>
          </p:nvSpPr>
          <p:spPr>
            <a:xfrm rot="8716295">
              <a:off x="683426" y="869567"/>
              <a:ext cx="156000" cy="195873"/>
            </a:xfrm>
            <a:custGeom>
              <a:avLst/>
              <a:gdLst>
                <a:gd name="connsiteX0" fmla="*/ 42863 w 156000"/>
                <a:gd name="connsiteY0" fmla="*/ 195873 h 195873"/>
                <a:gd name="connsiteX1" fmla="*/ 0 w 156000"/>
                <a:gd name="connsiteY1" fmla="*/ 116129 h 195873"/>
                <a:gd name="connsiteX2" fmla="*/ 5100 w 156000"/>
                <a:gd name="connsiteY2" fmla="*/ 101988 h 195873"/>
                <a:gd name="connsiteX3" fmla="*/ 89456 w 156000"/>
                <a:gd name="connsiteY3" fmla="*/ 0 h 195873"/>
                <a:gd name="connsiteX4" fmla="*/ 156000 w 156000"/>
                <a:gd name="connsiteY4" fmla="*/ 0 h 195873"/>
                <a:gd name="connsiteX5" fmla="*/ 156000 w 156000"/>
                <a:gd name="connsiteY5" fmla="*/ 55323 h 195873"/>
                <a:gd name="connsiteX6" fmla="*/ 91208 w 156000"/>
                <a:gd name="connsiteY6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0" h="195873">
                  <a:moveTo>
                    <a:pt x="42863" y="195873"/>
                  </a:moveTo>
                  <a:lnTo>
                    <a:pt x="0" y="116129"/>
                  </a:lnTo>
                  <a:lnTo>
                    <a:pt x="5100" y="101988"/>
                  </a:lnTo>
                  <a:lnTo>
                    <a:pt x="89456" y="0"/>
                  </a:lnTo>
                  <a:lnTo>
                    <a:pt x="156000" y="0"/>
                  </a:lnTo>
                  <a:lnTo>
                    <a:pt x="156000" y="55323"/>
                  </a:lnTo>
                  <a:lnTo>
                    <a:pt x="91208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7DFCEA7D-F372-4371-803B-1BDFB976A5FE}"/>
                </a:ext>
              </a:extLst>
            </p:cNvPr>
            <p:cNvSpPr/>
            <p:nvPr/>
          </p:nvSpPr>
          <p:spPr>
            <a:xfrm rot="8716295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13AE7E0-5367-40AE-8648-A812F3FCEFB0}"/>
                </a:ext>
              </a:extLst>
            </p:cNvPr>
            <p:cNvSpPr/>
            <p:nvPr/>
          </p:nvSpPr>
          <p:spPr>
            <a:xfrm rot="8716295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4F0C8F89-3692-4CD2-AB49-0CA987B88CD5}"/>
                </a:ext>
              </a:extLst>
            </p:cNvPr>
            <p:cNvSpPr/>
            <p:nvPr/>
          </p:nvSpPr>
          <p:spPr>
            <a:xfrm rot="8716295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284418CA-40AC-4E29-8D1E-8E40819DE436}"/>
                </a:ext>
              </a:extLst>
            </p:cNvPr>
            <p:cNvSpPr/>
            <p:nvPr/>
          </p:nvSpPr>
          <p:spPr>
            <a:xfrm rot="8716295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19514F15-38A0-4598-8B03-DA5265616C1F}"/>
                </a:ext>
              </a:extLst>
            </p:cNvPr>
            <p:cNvSpPr/>
            <p:nvPr/>
          </p:nvSpPr>
          <p:spPr>
            <a:xfrm rot="8716295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35129A39-F7B1-40CB-9723-42A8577DE4D8}"/>
                </a:ext>
              </a:extLst>
            </p:cNvPr>
            <p:cNvSpPr/>
            <p:nvPr/>
          </p:nvSpPr>
          <p:spPr>
            <a:xfrm rot="8716295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C7017F0B-1736-4A46-A863-13134C22DD70}"/>
                </a:ext>
              </a:extLst>
            </p:cNvPr>
            <p:cNvSpPr/>
            <p:nvPr/>
          </p:nvSpPr>
          <p:spPr>
            <a:xfrm rot="8716295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E31096BD-DD71-4593-87A9-9B536F3877A9}"/>
                </a:ext>
              </a:extLst>
            </p:cNvPr>
            <p:cNvSpPr/>
            <p:nvPr/>
          </p:nvSpPr>
          <p:spPr>
            <a:xfrm rot="8716295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489E6E27-B2DC-4644-8C61-0B68592B9997}"/>
                </a:ext>
              </a:extLst>
            </p:cNvPr>
            <p:cNvSpPr/>
            <p:nvPr/>
          </p:nvSpPr>
          <p:spPr>
            <a:xfrm rot="8716295">
              <a:off x="702015" y="317459"/>
              <a:ext cx="131260" cy="232388"/>
            </a:xfrm>
            <a:custGeom>
              <a:avLst/>
              <a:gdLst>
                <a:gd name="connsiteX0" fmla="*/ 70201 w 131260"/>
                <a:gd name="connsiteY0" fmla="*/ 232388 h 232388"/>
                <a:gd name="connsiteX1" fmla="*/ 70201 w 131260"/>
                <a:gd name="connsiteY1" fmla="*/ 69717 h 232388"/>
                <a:gd name="connsiteX2" fmla="*/ 70201 w 131260"/>
                <a:gd name="connsiteY2" fmla="*/ 65615 h 232388"/>
                <a:gd name="connsiteX3" fmla="*/ 49697 w 131260"/>
                <a:gd name="connsiteY3" fmla="*/ 50123 h 232388"/>
                <a:gd name="connsiteX4" fmla="*/ 0 w 131260"/>
                <a:gd name="connsiteY4" fmla="*/ 50123 h 232388"/>
                <a:gd name="connsiteX5" fmla="*/ 41457 w 131260"/>
                <a:gd name="connsiteY5" fmla="*/ 0 h 232388"/>
                <a:gd name="connsiteX6" fmla="*/ 74303 w 131260"/>
                <a:gd name="connsiteY6" fmla="*/ 0 h 232388"/>
                <a:gd name="connsiteX7" fmla="*/ 131260 w 131260"/>
                <a:gd name="connsiteY7" fmla="*/ 50123 h 232388"/>
                <a:gd name="connsiteX8" fmla="*/ 131260 w 131260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260" h="232388">
                  <a:moveTo>
                    <a:pt x="70201" y="232388"/>
                  </a:moveTo>
                  <a:lnTo>
                    <a:pt x="70201" y="69717"/>
                  </a:lnTo>
                  <a:cubicBezTo>
                    <a:pt x="70201" y="68349"/>
                    <a:pt x="70201" y="66983"/>
                    <a:pt x="70201" y="65615"/>
                  </a:cubicBezTo>
                  <a:cubicBezTo>
                    <a:pt x="68835" y="55591"/>
                    <a:pt x="59721" y="48756"/>
                    <a:pt x="49697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74303" y="0"/>
                  </a:lnTo>
                  <a:cubicBezTo>
                    <a:pt x="111211" y="0"/>
                    <a:pt x="131260" y="15948"/>
                    <a:pt x="131260" y="50123"/>
                  </a:cubicBezTo>
                  <a:lnTo>
                    <a:pt x="131260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64B1D5CD-AA1A-4511-A70C-3D1648AA7620}"/>
                </a:ext>
              </a:extLst>
            </p:cNvPr>
            <p:cNvSpPr/>
            <p:nvPr/>
          </p:nvSpPr>
          <p:spPr>
            <a:xfrm rot="8716295">
              <a:off x="834978" y="558357"/>
              <a:ext cx="24341" cy="23495"/>
            </a:xfrm>
            <a:custGeom>
              <a:avLst/>
              <a:gdLst>
                <a:gd name="connsiteX0" fmla="*/ 0 w 24341"/>
                <a:gd name="connsiteY0" fmla="*/ 23495 h 23495"/>
                <a:gd name="connsiteX1" fmla="*/ 19433 w 24341"/>
                <a:gd name="connsiteY1" fmla="*/ 0 h 23495"/>
                <a:gd name="connsiteX2" fmla="*/ 24341 w 24341"/>
                <a:gd name="connsiteY2" fmla="*/ 16139 h 23495"/>
                <a:gd name="connsiteX3" fmla="*/ 24341 w 24341"/>
                <a:gd name="connsiteY3" fmla="*/ 22063 h 2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41" h="23495">
                  <a:moveTo>
                    <a:pt x="0" y="23495"/>
                  </a:moveTo>
                  <a:lnTo>
                    <a:pt x="19433" y="0"/>
                  </a:lnTo>
                  <a:lnTo>
                    <a:pt x="24341" y="16139"/>
                  </a:lnTo>
                  <a:lnTo>
                    <a:pt x="24341" y="220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C7E6623E-E147-4C70-B4C9-2964958B77BB}"/>
                </a:ext>
              </a:extLst>
            </p:cNvPr>
            <p:cNvSpPr/>
            <p:nvPr/>
          </p:nvSpPr>
          <p:spPr>
            <a:xfrm rot="8716295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4DE4261E-A052-44C0-B4E1-A4180EFF5C4E}"/>
                </a:ext>
              </a:extLst>
            </p:cNvPr>
            <p:cNvSpPr/>
            <p:nvPr/>
          </p:nvSpPr>
          <p:spPr>
            <a:xfrm rot="8716295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088943E8-6233-4A69-B579-FE8F6D2031DE}"/>
                </a:ext>
              </a:extLst>
            </p:cNvPr>
            <p:cNvSpPr/>
            <p:nvPr/>
          </p:nvSpPr>
          <p:spPr>
            <a:xfrm rot="8716295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C9608DDB-F100-4197-8B1F-FCABCA12152A}"/>
                </a:ext>
              </a:extLst>
            </p:cNvPr>
            <p:cNvSpPr/>
            <p:nvPr/>
          </p:nvSpPr>
          <p:spPr>
            <a:xfrm rot="8716295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D82830A6-34DE-41A5-85EB-BBC1292CFD2D}"/>
                </a:ext>
              </a:extLst>
            </p:cNvPr>
            <p:cNvSpPr/>
            <p:nvPr/>
          </p:nvSpPr>
          <p:spPr>
            <a:xfrm rot="7484129">
              <a:off x="811674" y="658874"/>
              <a:ext cx="31078" cy="46141"/>
            </a:xfrm>
            <a:custGeom>
              <a:avLst/>
              <a:gdLst>
                <a:gd name="connsiteX0" fmla="*/ 15207 w 31078"/>
                <a:gd name="connsiteY0" fmla="*/ 46141 h 46141"/>
                <a:gd name="connsiteX1" fmla="*/ 0 w 31078"/>
                <a:gd name="connsiteY1" fmla="*/ 17849 h 46141"/>
                <a:gd name="connsiteX2" fmla="*/ 31078 w 31078"/>
                <a:gd name="connsiteY2" fmla="*/ 0 h 4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78" h="46141">
                  <a:moveTo>
                    <a:pt x="15207" y="46141"/>
                  </a:moveTo>
                  <a:lnTo>
                    <a:pt x="0" y="17849"/>
                  </a:lnTo>
                  <a:lnTo>
                    <a:pt x="3107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F95DC290-4BE0-47A6-9E13-46128747A546}"/>
                </a:ext>
              </a:extLst>
            </p:cNvPr>
            <p:cNvSpPr/>
            <p:nvPr/>
          </p:nvSpPr>
          <p:spPr>
            <a:xfrm rot="8716295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2DFDD14A-8BE6-4683-84E9-692286466F04}"/>
                </a:ext>
              </a:extLst>
            </p:cNvPr>
            <p:cNvSpPr/>
            <p:nvPr/>
          </p:nvSpPr>
          <p:spPr>
            <a:xfrm rot="8716295">
              <a:off x="202348" y="-57106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1290DDF0-32AF-49C1-9855-D4608A5165C7}"/>
                </a:ext>
              </a:extLst>
            </p:cNvPr>
            <p:cNvSpPr/>
            <p:nvPr/>
          </p:nvSpPr>
          <p:spPr>
            <a:xfrm rot="8716295">
              <a:off x="298766" y="-5395"/>
              <a:ext cx="260639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35F53667-6F8A-4DCE-969D-0E4C74C133AE}"/>
                </a:ext>
              </a:extLst>
            </p:cNvPr>
            <p:cNvSpPr/>
            <p:nvPr/>
          </p:nvSpPr>
          <p:spPr>
            <a:xfrm rot="8716295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7EAA08B2-D955-4718-8A05-F3FD6783C060}"/>
                </a:ext>
              </a:extLst>
            </p:cNvPr>
            <p:cNvSpPr/>
            <p:nvPr/>
          </p:nvSpPr>
          <p:spPr>
            <a:xfrm rot="8716295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91D311A3-3988-4CE3-A999-8E18D0FD85FD}"/>
                </a:ext>
              </a:extLst>
            </p:cNvPr>
            <p:cNvSpPr/>
            <p:nvPr/>
          </p:nvSpPr>
          <p:spPr>
            <a:xfrm rot="8716295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7D873286-5EB5-4CF8-8AF6-196B8CFE1B78}"/>
                </a:ext>
              </a:extLst>
            </p:cNvPr>
            <p:cNvSpPr/>
            <p:nvPr/>
          </p:nvSpPr>
          <p:spPr>
            <a:xfrm rot="8716295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7A821114-A2EA-43FA-A71F-B45BB20754C5}"/>
                </a:ext>
              </a:extLst>
            </p:cNvPr>
            <p:cNvSpPr/>
            <p:nvPr/>
          </p:nvSpPr>
          <p:spPr>
            <a:xfrm rot="7484129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3685BB38-9BA5-4418-8C8D-FBEB60E347A8}"/>
                </a:ext>
              </a:extLst>
            </p:cNvPr>
            <p:cNvSpPr/>
            <p:nvPr/>
          </p:nvSpPr>
          <p:spPr>
            <a:xfrm rot="13089394">
              <a:off x="767127" y="-2787"/>
              <a:ext cx="149688" cy="301067"/>
            </a:xfrm>
            <a:custGeom>
              <a:avLst/>
              <a:gdLst>
                <a:gd name="connsiteX0" fmla="*/ 149688 w 149688"/>
                <a:gd name="connsiteY0" fmla="*/ 279622 h 301067"/>
                <a:gd name="connsiteX1" fmla="*/ 122393 w 149688"/>
                <a:gd name="connsiteY1" fmla="*/ 301067 h 301067"/>
                <a:gd name="connsiteX2" fmla="*/ 0 w 149688"/>
                <a:gd name="connsiteY2" fmla="*/ 114672 h 301067"/>
                <a:gd name="connsiteX3" fmla="*/ 0 w 149688"/>
                <a:gd name="connsiteY3" fmla="*/ 38074 h 301067"/>
                <a:gd name="connsiteX4" fmla="*/ 73388 w 149688"/>
                <a:gd name="connsiteY4" fmla="*/ 0 h 301067"/>
                <a:gd name="connsiteX5" fmla="*/ 74492 w 149688"/>
                <a:gd name="connsiteY5" fmla="*/ 153950 h 301067"/>
                <a:gd name="connsiteX6" fmla="*/ 87734 w 149688"/>
                <a:gd name="connsiteY6" fmla="*/ 245547 h 3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688" h="301067">
                  <a:moveTo>
                    <a:pt x="149688" y="279622"/>
                  </a:moveTo>
                  <a:lnTo>
                    <a:pt x="122393" y="301067"/>
                  </a:lnTo>
                  <a:lnTo>
                    <a:pt x="0" y="114672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114D5DAD-A121-412D-8EC9-36550D867937}"/>
                </a:ext>
              </a:extLst>
            </p:cNvPr>
            <p:cNvSpPr/>
            <p:nvPr/>
          </p:nvSpPr>
          <p:spPr>
            <a:xfrm rot="8716295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61E96B9A-4D28-4F84-A968-91920B4F682F}"/>
                </a:ext>
              </a:extLst>
            </p:cNvPr>
            <p:cNvSpPr/>
            <p:nvPr/>
          </p:nvSpPr>
          <p:spPr>
            <a:xfrm rot="8716295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EFBE6CB5-44BD-4FB1-964B-F9876CB1F02D}"/>
                </a:ext>
              </a:extLst>
            </p:cNvPr>
            <p:cNvSpPr/>
            <p:nvPr/>
          </p:nvSpPr>
          <p:spPr>
            <a:xfrm rot="8716295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38E45A1E-C02E-4B0D-9660-74BB6C6525C0}"/>
                </a:ext>
              </a:extLst>
            </p:cNvPr>
            <p:cNvSpPr/>
            <p:nvPr/>
          </p:nvSpPr>
          <p:spPr>
            <a:xfrm rot="8716295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6D3358CE-572A-49E2-A96A-A71EBB4EE87B}"/>
                </a:ext>
              </a:extLst>
            </p:cNvPr>
            <p:cNvSpPr/>
            <p:nvPr/>
          </p:nvSpPr>
          <p:spPr>
            <a:xfrm rot="8716295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FD4661B5-95D9-433F-BEC2-9F56D7A1586B}"/>
                </a:ext>
              </a:extLst>
            </p:cNvPr>
            <p:cNvSpPr/>
            <p:nvPr/>
          </p:nvSpPr>
          <p:spPr>
            <a:xfrm rot="8716295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B2B32B95-C256-448F-A1B2-6C67C09DF5AE}"/>
                </a:ext>
              </a:extLst>
            </p:cNvPr>
            <p:cNvSpPr/>
            <p:nvPr/>
          </p:nvSpPr>
          <p:spPr>
            <a:xfrm rot="8716295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E877EB14-51C5-4A81-B0BF-26680B1F705F}"/>
                </a:ext>
              </a:extLst>
            </p:cNvPr>
            <p:cNvSpPr/>
            <p:nvPr/>
          </p:nvSpPr>
          <p:spPr>
            <a:xfrm rot="8716295">
              <a:off x="502599" y="2802136"/>
              <a:ext cx="117588" cy="232388"/>
            </a:xfrm>
            <a:custGeom>
              <a:avLst/>
              <a:gdLst>
                <a:gd name="connsiteX0" fmla="*/ 56529 w 117588"/>
                <a:gd name="connsiteY0" fmla="*/ 232388 h 232388"/>
                <a:gd name="connsiteX1" fmla="*/ 56529 w 117588"/>
                <a:gd name="connsiteY1" fmla="*/ 69717 h 232388"/>
                <a:gd name="connsiteX2" fmla="*/ 56529 w 117588"/>
                <a:gd name="connsiteY2" fmla="*/ 65615 h 232388"/>
                <a:gd name="connsiteX3" fmla="*/ 36025 w 117588"/>
                <a:gd name="connsiteY3" fmla="*/ 50123 h 232388"/>
                <a:gd name="connsiteX4" fmla="*/ 0 w 117588"/>
                <a:gd name="connsiteY4" fmla="*/ 50123 h 232388"/>
                <a:gd name="connsiteX5" fmla="*/ 41458 w 117588"/>
                <a:gd name="connsiteY5" fmla="*/ 0 h 232388"/>
                <a:gd name="connsiteX6" fmla="*/ 60630 w 117588"/>
                <a:gd name="connsiteY6" fmla="*/ 0 h 232388"/>
                <a:gd name="connsiteX7" fmla="*/ 117588 w 117588"/>
                <a:gd name="connsiteY7" fmla="*/ 50123 h 232388"/>
                <a:gd name="connsiteX8" fmla="*/ 117588 w 11758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88" h="232388">
                  <a:moveTo>
                    <a:pt x="56529" y="232388"/>
                  </a:moveTo>
                  <a:lnTo>
                    <a:pt x="56529" y="69717"/>
                  </a:lnTo>
                  <a:cubicBezTo>
                    <a:pt x="56529" y="68349"/>
                    <a:pt x="56529" y="66983"/>
                    <a:pt x="56529" y="65615"/>
                  </a:cubicBezTo>
                  <a:cubicBezTo>
                    <a:pt x="55163" y="55591"/>
                    <a:pt x="46049" y="48756"/>
                    <a:pt x="36025" y="50123"/>
                  </a:cubicBezTo>
                  <a:lnTo>
                    <a:pt x="0" y="50123"/>
                  </a:lnTo>
                  <a:lnTo>
                    <a:pt x="41458" y="0"/>
                  </a:lnTo>
                  <a:lnTo>
                    <a:pt x="60630" y="0"/>
                  </a:lnTo>
                  <a:cubicBezTo>
                    <a:pt x="97539" y="0"/>
                    <a:pt x="117588" y="15948"/>
                    <a:pt x="117588" y="50123"/>
                  </a:cubicBezTo>
                  <a:lnTo>
                    <a:pt x="11758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AE770E37-12A5-49E8-A852-2213359AF064}"/>
                </a:ext>
              </a:extLst>
            </p:cNvPr>
            <p:cNvSpPr/>
            <p:nvPr/>
          </p:nvSpPr>
          <p:spPr>
            <a:xfrm rot="8716295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575CB7EC-73D6-440C-8D11-02C25DB1B58E}"/>
                </a:ext>
              </a:extLst>
            </p:cNvPr>
            <p:cNvSpPr/>
            <p:nvPr/>
          </p:nvSpPr>
          <p:spPr>
            <a:xfrm rot="8716295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3E6E4B66-1F26-432C-A14D-A0BFBE670784}"/>
                </a:ext>
              </a:extLst>
            </p:cNvPr>
            <p:cNvSpPr/>
            <p:nvPr/>
          </p:nvSpPr>
          <p:spPr>
            <a:xfrm rot="8716295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8324BF72-C5F2-44D4-8888-E752B7FEDC5D}"/>
                </a:ext>
              </a:extLst>
            </p:cNvPr>
            <p:cNvSpPr/>
            <p:nvPr/>
          </p:nvSpPr>
          <p:spPr>
            <a:xfrm rot="8716295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8239F27B-FC1E-4A05-9289-AB74F556DCB2}"/>
                </a:ext>
              </a:extLst>
            </p:cNvPr>
            <p:cNvSpPr/>
            <p:nvPr/>
          </p:nvSpPr>
          <p:spPr>
            <a:xfrm rot="7484129">
              <a:off x="609980" y="3142825"/>
              <a:ext cx="20881" cy="31001"/>
            </a:xfrm>
            <a:custGeom>
              <a:avLst/>
              <a:gdLst>
                <a:gd name="connsiteX0" fmla="*/ 10218 w 20881"/>
                <a:gd name="connsiteY0" fmla="*/ 31001 h 31001"/>
                <a:gd name="connsiteX1" fmla="*/ 0 w 20881"/>
                <a:gd name="connsiteY1" fmla="*/ 11992 h 31001"/>
                <a:gd name="connsiteX2" fmla="*/ 20881 w 20881"/>
                <a:gd name="connsiteY2" fmla="*/ 0 h 3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81" h="31001">
                  <a:moveTo>
                    <a:pt x="10218" y="31001"/>
                  </a:moveTo>
                  <a:lnTo>
                    <a:pt x="0" y="11992"/>
                  </a:lnTo>
                  <a:lnTo>
                    <a:pt x="2088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F966E638-4286-459E-B12F-23BB9A1D87B8}"/>
                </a:ext>
              </a:extLst>
            </p:cNvPr>
            <p:cNvSpPr/>
            <p:nvPr/>
          </p:nvSpPr>
          <p:spPr>
            <a:xfrm rot="8716295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B2C65482-1A23-4074-8C10-932297BE6093}"/>
                </a:ext>
              </a:extLst>
            </p:cNvPr>
            <p:cNvSpPr/>
            <p:nvPr/>
          </p:nvSpPr>
          <p:spPr>
            <a:xfrm rot="8716295">
              <a:off x="437995" y="3716235"/>
              <a:ext cx="102679" cy="232388"/>
            </a:xfrm>
            <a:custGeom>
              <a:avLst/>
              <a:gdLst>
                <a:gd name="connsiteX0" fmla="*/ 41620 w 102679"/>
                <a:gd name="connsiteY0" fmla="*/ 232388 h 232388"/>
                <a:gd name="connsiteX1" fmla="*/ 41620 w 102679"/>
                <a:gd name="connsiteY1" fmla="*/ 69717 h 232388"/>
                <a:gd name="connsiteX2" fmla="*/ 41620 w 102679"/>
                <a:gd name="connsiteY2" fmla="*/ 65615 h 232388"/>
                <a:gd name="connsiteX3" fmla="*/ 21116 w 102679"/>
                <a:gd name="connsiteY3" fmla="*/ 50123 h 232388"/>
                <a:gd name="connsiteX4" fmla="*/ 0 w 102679"/>
                <a:gd name="connsiteY4" fmla="*/ 50123 h 232388"/>
                <a:gd name="connsiteX5" fmla="*/ 41457 w 102679"/>
                <a:gd name="connsiteY5" fmla="*/ 0 h 232388"/>
                <a:gd name="connsiteX6" fmla="*/ 45721 w 102679"/>
                <a:gd name="connsiteY6" fmla="*/ 0 h 232388"/>
                <a:gd name="connsiteX7" fmla="*/ 102679 w 102679"/>
                <a:gd name="connsiteY7" fmla="*/ 50123 h 232388"/>
                <a:gd name="connsiteX8" fmla="*/ 102679 w 102679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679" h="232388">
                  <a:moveTo>
                    <a:pt x="41620" y="232388"/>
                  </a:moveTo>
                  <a:lnTo>
                    <a:pt x="41620" y="69717"/>
                  </a:lnTo>
                  <a:cubicBezTo>
                    <a:pt x="41620" y="68349"/>
                    <a:pt x="41620" y="66983"/>
                    <a:pt x="41620" y="65615"/>
                  </a:cubicBezTo>
                  <a:cubicBezTo>
                    <a:pt x="40254" y="55591"/>
                    <a:pt x="31140" y="48756"/>
                    <a:pt x="21116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45721" y="0"/>
                  </a:lnTo>
                  <a:cubicBezTo>
                    <a:pt x="82630" y="0"/>
                    <a:pt x="102679" y="15948"/>
                    <a:pt x="102679" y="50123"/>
                  </a:cubicBezTo>
                  <a:lnTo>
                    <a:pt x="102679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3086E34F-1198-4AFB-9061-33B48AB15AF3}"/>
                </a:ext>
              </a:extLst>
            </p:cNvPr>
            <p:cNvSpPr/>
            <p:nvPr/>
          </p:nvSpPr>
          <p:spPr>
            <a:xfrm rot="8716295">
              <a:off x="482715" y="3669965"/>
              <a:ext cx="154563" cy="124897"/>
            </a:xfrm>
            <a:custGeom>
              <a:avLst/>
              <a:gdLst>
                <a:gd name="connsiteX0" fmla="*/ 0 w 154563"/>
                <a:gd name="connsiteY0" fmla="*/ 124897 h 124897"/>
                <a:gd name="connsiteX1" fmla="*/ 95474 w 154563"/>
                <a:gd name="connsiteY1" fmla="*/ 9467 h 124897"/>
                <a:gd name="connsiteX2" fmla="*/ 96067 w 154563"/>
                <a:gd name="connsiteY2" fmla="*/ 9000 h 124897"/>
                <a:gd name="connsiteX3" fmla="*/ 126312 w 154563"/>
                <a:gd name="connsiteY3" fmla="*/ 0 h 124897"/>
                <a:gd name="connsiteX4" fmla="*/ 154563 w 154563"/>
                <a:gd name="connsiteY4" fmla="*/ 33719 h 124897"/>
                <a:gd name="connsiteX5" fmla="*/ 128135 w 154563"/>
                <a:gd name="connsiteY5" fmla="*/ 69261 h 124897"/>
                <a:gd name="connsiteX6" fmla="*/ 128590 w 154563"/>
                <a:gd name="connsiteY6" fmla="*/ 69261 h 12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563" h="124897">
                  <a:moveTo>
                    <a:pt x="0" y="124897"/>
                  </a:moveTo>
                  <a:lnTo>
                    <a:pt x="95474" y="9467"/>
                  </a:lnTo>
                  <a:lnTo>
                    <a:pt x="96067" y="9000"/>
                  </a:lnTo>
                  <a:cubicBezTo>
                    <a:pt x="105351" y="4215"/>
                    <a:pt x="115604" y="1139"/>
                    <a:pt x="126312" y="0"/>
                  </a:cubicBezTo>
                  <a:cubicBezTo>
                    <a:pt x="148184" y="0"/>
                    <a:pt x="154563" y="19138"/>
                    <a:pt x="154563" y="33719"/>
                  </a:cubicBezTo>
                  <a:cubicBezTo>
                    <a:pt x="153196" y="49668"/>
                    <a:pt x="142715" y="62882"/>
                    <a:pt x="128135" y="69261"/>
                  </a:cubicBezTo>
                  <a:lnTo>
                    <a:pt x="128590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34D8ECB7-8525-4B33-96F7-6EC94DA1622C}"/>
                </a:ext>
              </a:extLst>
            </p:cNvPr>
            <p:cNvSpPr/>
            <p:nvPr/>
          </p:nvSpPr>
          <p:spPr>
            <a:xfrm rot="8716295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F43D6D3D-6C35-4427-9A74-A2D3472F3BCC}"/>
                </a:ext>
              </a:extLst>
            </p:cNvPr>
            <p:cNvSpPr/>
            <p:nvPr/>
          </p:nvSpPr>
          <p:spPr>
            <a:xfrm rot="8716295">
              <a:off x="198171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4464E862-CB30-4363-9C1D-B97AACD89182}"/>
                </a:ext>
              </a:extLst>
            </p:cNvPr>
            <p:cNvSpPr/>
            <p:nvPr/>
          </p:nvSpPr>
          <p:spPr>
            <a:xfrm rot="8716295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88BD8233-E48E-4089-A094-B851A84F1E37}"/>
                </a:ext>
              </a:extLst>
            </p:cNvPr>
            <p:cNvSpPr/>
            <p:nvPr/>
          </p:nvSpPr>
          <p:spPr>
            <a:xfrm rot="8716295">
              <a:off x="410218" y="3834716"/>
              <a:ext cx="103435" cy="219174"/>
            </a:xfrm>
            <a:custGeom>
              <a:avLst/>
              <a:gdLst>
                <a:gd name="connsiteX0" fmla="*/ 103435 w 103435"/>
                <a:gd name="connsiteY0" fmla="*/ 219174 h 219174"/>
                <a:gd name="connsiteX1" fmla="*/ 43288 w 103435"/>
                <a:gd name="connsiteY1" fmla="*/ 161305 h 219174"/>
                <a:gd name="connsiteX2" fmla="*/ 43288 w 103435"/>
                <a:gd name="connsiteY2" fmla="*/ 16404 h 219174"/>
                <a:gd name="connsiteX3" fmla="*/ 0 w 103435"/>
                <a:gd name="connsiteY3" fmla="*/ 16404 h 219174"/>
                <a:gd name="connsiteX4" fmla="*/ 0 w 103435"/>
                <a:gd name="connsiteY4" fmla="*/ 16028 h 219174"/>
                <a:gd name="connsiteX5" fmla="*/ 11583 w 103435"/>
                <a:gd name="connsiteY5" fmla="*/ 2023 h 219174"/>
                <a:gd name="connsiteX6" fmla="*/ 103435 w 103435"/>
                <a:gd name="connsiteY6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19174">
                  <a:moveTo>
                    <a:pt x="103435" y="219174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16028"/>
                  </a:lnTo>
                  <a:lnTo>
                    <a:pt x="11583" y="2023"/>
                  </a:lnTo>
                  <a:lnTo>
                    <a:pt x="1034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D72BA86C-11E8-4C7D-A93A-11E890905CBF}"/>
                </a:ext>
              </a:extLst>
            </p:cNvPr>
            <p:cNvSpPr/>
            <p:nvPr/>
          </p:nvSpPr>
          <p:spPr>
            <a:xfrm rot="8716295">
              <a:off x="487452" y="3349370"/>
              <a:ext cx="151162" cy="195873"/>
            </a:xfrm>
            <a:custGeom>
              <a:avLst/>
              <a:gdLst>
                <a:gd name="connsiteX0" fmla="*/ 38025 w 151162"/>
                <a:gd name="connsiteY0" fmla="*/ 195873 h 195873"/>
                <a:gd name="connsiteX1" fmla="*/ 0 w 151162"/>
                <a:gd name="connsiteY1" fmla="*/ 125130 h 195873"/>
                <a:gd name="connsiteX2" fmla="*/ 103497 w 151162"/>
                <a:gd name="connsiteY2" fmla="*/ 0 h 195873"/>
                <a:gd name="connsiteX3" fmla="*/ 151162 w 151162"/>
                <a:gd name="connsiteY3" fmla="*/ 0 h 195873"/>
                <a:gd name="connsiteX4" fmla="*/ 151162 w 151162"/>
                <a:gd name="connsiteY4" fmla="*/ 55323 h 195873"/>
                <a:gd name="connsiteX5" fmla="*/ 86370 w 151162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162" h="195873">
                  <a:moveTo>
                    <a:pt x="38025" y="195873"/>
                  </a:moveTo>
                  <a:lnTo>
                    <a:pt x="0" y="125130"/>
                  </a:lnTo>
                  <a:lnTo>
                    <a:pt x="103497" y="0"/>
                  </a:lnTo>
                  <a:lnTo>
                    <a:pt x="151162" y="0"/>
                  </a:lnTo>
                  <a:lnTo>
                    <a:pt x="151162" y="55323"/>
                  </a:lnTo>
                  <a:lnTo>
                    <a:pt x="86370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BE142581-218C-47B8-9F20-81B808628CD1}"/>
                </a:ext>
              </a:extLst>
            </p:cNvPr>
            <p:cNvSpPr/>
            <p:nvPr/>
          </p:nvSpPr>
          <p:spPr>
            <a:xfrm rot="8716295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DB847D65-EDE7-4D20-A3B5-D7E0E2A3E756}"/>
                </a:ext>
              </a:extLst>
            </p:cNvPr>
            <p:cNvSpPr/>
            <p:nvPr/>
          </p:nvSpPr>
          <p:spPr>
            <a:xfrm rot="8716295">
              <a:off x="417336" y="4258920"/>
              <a:ext cx="147637" cy="195874"/>
            </a:xfrm>
            <a:custGeom>
              <a:avLst/>
              <a:gdLst>
                <a:gd name="connsiteX0" fmla="*/ 34500 w 147637"/>
                <a:gd name="connsiteY0" fmla="*/ 195874 h 195874"/>
                <a:gd name="connsiteX1" fmla="*/ 0 w 147637"/>
                <a:gd name="connsiteY1" fmla="*/ 131688 h 195874"/>
                <a:gd name="connsiteX2" fmla="*/ 108921 w 147637"/>
                <a:gd name="connsiteY2" fmla="*/ 0 h 195874"/>
                <a:gd name="connsiteX3" fmla="*/ 147637 w 147637"/>
                <a:gd name="connsiteY3" fmla="*/ 0 h 195874"/>
                <a:gd name="connsiteX4" fmla="*/ 147637 w 147637"/>
                <a:gd name="connsiteY4" fmla="*/ 55323 h 195874"/>
                <a:gd name="connsiteX5" fmla="*/ 82845 w 147637"/>
                <a:gd name="connsiteY5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637" h="195874">
                  <a:moveTo>
                    <a:pt x="34500" y="195874"/>
                  </a:moveTo>
                  <a:lnTo>
                    <a:pt x="0" y="131688"/>
                  </a:lnTo>
                  <a:lnTo>
                    <a:pt x="108921" y="0"/>
                  </a:lnTo>
                  <a:lnTo>
                    <a:pt x="147637" y="0"/>
                  </a:lnTo>
                  <a:lnTo>
                    <a:pt x="147637" y="55323"/>
                  </a:lnTo>
                  <a:lnTo>
                    <a:pt x="8284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C9478417-E8D6-452F-A916-ED7E53424518}"/>
                </a:ext>
              </a:extLst>
            </p:cNvPr>
            <p:cNvSpPr/>
            <p:nvPr/>
          </p:nvSpPr>
          <p:spPr>
            <a:xfrm rot="8716295">
              <a:off x="330834" y="4134902"/>
              <a:ext cx="254613" cy="91157"/>
            </a:xfrm>
            <a:custGeom>
              <a:avLst/>
              <a:gdLst>
                <a:gd name="connsiteX0" fmla="*/ 0 w 254613"/>
                <a:gd name="connsiteY0" fmla="*/ 68911 h 91157"/>
                <a:gd name="connsiteX1" fmla="*/ 56997 w 254613"/>
                <a:gd name="connsiteY1" fmla="*/ 0 h 91157"/>
                <a:gd name="connsiteX2" fmla="*/ 57517 w 254613"/>
                <a:gd name="connsiteY2" fmla="*/ 2143 h 91157"/>
                <a:gd name="connsiteX3" fmla="*/ 128118 w 254613"/>
                <a:gd name="connsiteY3" fmla="*/ 40974 h 91157"/>
                <a:gd name="connsiteX4" fmla="*/ 181070 w 254613"/>
                <a:gd name="connsiteY4" fmla="*/ 31560 h 91157"/>
                <a:gd name="connsiteX5" fmla="*/ 253437 w 254613"/>
                <a:gd name="connsiteY5" fmla="*/ 2143 h 91157"/>
                <a:gd name="connsiteX6" fmla="*/ 254613 w 254613"/>
                <a:gd name="connsiteY6" fmla="*/ 9791 h 91157"/>
                <a:gd name="connsiteX7" fmla="*/ 254613 w 254613"/>
                <a:gd name="connsiteY7" fmla="*/ 15674 h 91157"/>
                <a:gd name="connsiteX8" fmla="*/ 61636 w 254613"/>
                <a:gd name="connsiteY8" fmla="*/ 90983 h 91157"/>
                <a:gd name="connsiteX9" fmla="*/ 22363 w 254613"/>
                <a:gd name="connsiteY9" fmla="*/ 84217 h 9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613" h="91157">
                  <a:moveTo>
                    <a:pt x="0" y="68911"/>
                  </a:moveTo>
                  <a:lnTo>
                    <a:pt x="56997" y="0"/>
                  </a:lnTo>
                  <a:lnTo>
                    <a:pt x="57517" y="2143"/>
                  </a:lnTo>
                  <a:cubicBezTo>
                    <a:pt x="66931" y="28030"/>
                    <a:pt x="91053" y="40974"/>
                    <a:pt x="128118" y="40974"/>
                  </a:cubicBezTo>
                  <a:cubicBezTo>
                    <a:pt x="146357" y="40385"/>
                    <a:pt x="164008" y="36855"/>
                    <a:pt x="181070" y="31560"/>
                  </a:cubicBezTo>
                  <a:cubicBezTo>
                    <a:pt x="205780" y="23912"/>
                    <a:pt x="229903" y="13910"/>
                    <a:pt x="253437" y="2143"/>
                  </a:cubicBezTo>
                  <a:cubicBezTo>
                    <a:pt x="254025" y="4496"/>
                    <a:pt x="254613" y="7438"/>
                    <a:pt x="254613" y="9791"/>
                  </a:cubicBezTo>
                  <a:lnTo>
                    <a:pt x="254613" y="15674"/>
                  </a:lnTo>
                  <a:cubicBezTo>
                    <a:pt x="192249" y="69215"/>
                    <a:pt x="110468" y="88042"/>
                    <a:pt x="61636" y="90983"/>
                  </a:cubicBezTo>
                  <a:cubicBezTo>
                    <a:pt x="48104" y="91866"/>
                    <a:pt x="34719" y="89365"/>
                    <a:pt x="22363" y="84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59F2B7E5-77D6-489A-B472-1F63C4176A21}"/>
                </a:ext>
              </a:extLst>
            </p:cNvPr>
            <p:cNvSpPr/>
            <p:nvPr/>
          </p:nvSpPr>
          <p:spPr>
            <a:xfrm rot="8716295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58CACDEB-619D-4E1A-8308-201ECECE7C5B}"/>
                </a:ext>
              </a:extLst>
            </p:cNvPr>
            <p:cNvSpPr/>
            <p:nvPr/>
          </p:nvSpPr>
          <p:spPr>
            <a:xfrm rot="8716295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121B25A8-5A69-4AD6-9F92-752EBBD3BB04}"/>
                </a:ext>
              </a:extLst>
            </p:cNvPr>
            <p:cNvSpPr/>
            <p:nvPr/>
          </p:nvSpPr>
          <p:spPr>
            <a:xfrm rot="8716295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123E728A-9EE1-481E-BA1E-5D72AE6CC637}"/>
                </a:ext>
              </a:extLst>
            </p:cNvPr>
            <p:cNvSpPr/>
            <p:nvPr/>
          </p:nvSpPr>
          <p:spPr>
            <a:xfrm rot="8716295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078C7082-EAB5-441A-B46A-D723C18E0F9C}"/>
                </a:ext>
              </a:extLst>
            </p:cNvPr>
            <p:cNvSpPr/>
            <p:nvPr/>
          </p:nvSpPr>
          <p:spPr>
            <a:xfrm rot="8716295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74837562-030E-4828-9572-DEE64E263932}"/>
                </a:ext>
              </a:extLst>
            </p:cNvPr>
            <p:cNvSpPr/>
            <p:nvPr/>
          </p:nvSpPr>
          <p:spPr>
            <a:xfrm rot="8716295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DB4BA735-F92E-4D5D-ABB4-34ABAF286FF1}"/>
                </a:ext>
              </a:extLst>
            </p:cNvPr>
            <p:cNvSpPr/>
            <p:nvPr/>
          </p:nvSpPr>
          <p:spPr>
            <a:xfrm rot="8716295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2E20AC3A-A861-46F6-BDD8-390DF4BE3CED}"/>
                </a:ext>
              </a:extLst>
            </p:cNvPr>
            <p:cNvSpPr/>
            <p:nvPr/>
          </p:nvSpPr>
          <p:spPr>
            <a:xfrm rot="8716295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C0645F34-CD0D-494F-A821-08AC0632B9BD}"/>
                </a:ext>
              </a:extLst>
            </p:cNvPr>
            <p:cNvSpPr/>
            <p:nvPr/>
          </p:nvSpPr>
          <p:spPr>
            <a:xfrm rot="8716295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D42C02D3-67F7-4963-8807-40F86032EE07}"/>
                </a:ext>
              </a:extLst>
            </p:cNvPr>
            <p:cNvSpPr/>
            <p:nvPr/>
          </p:nvSpPr>
          <p:spPr>
            <a:xfrm rot="8716295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E5391012-9EC2-494D-B5E3-A045F6898117}"/>
                </a:ext>
              </a:extLst>
            </p:cNvPr>
            <p:cNvSpPr/>
            <p:nvPr/>
          </p:nvSpPr>
          <p:spPr>
            <a:xfrm rot="8716295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3E9CDE54-D663-4CD6-BAFF-9CD31B4515CC}"/>
                </a:ext>
              </a:extLst>
            </p:cNvPr>
            <p:cNvSpPr/>
            <p:nvPr/>
          </p:nvSpPr>
          <p:spPr>
            <a:xfrm rot="7484129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1542052B-ACD1-4069-A62D-DB3DE17F9DFB}"/>
                </a:ext>
              </a:extLst>
            </p:cNvPr>
            <p:cNvSpPr/>
            <p:nvPr/>
          </p:nvSpPr>
          <p:spPr>
            <a:xfrm rot="13089394">
              <a:off x="463440" y="2426400"/>
              <a:ext cx="272584" cy="319064"/>
            </a:xfrm>
            <a:custGeom>
              <a:avLst/>
              <a:gdLst>
                <a:gd name="connsiteX0" fmla="*/ 80445 w 272584"/>
                <a:gd name="connsiteY0" fmla="*/ 215518 h 319064"/>
                <a:gd name="connsiteX1" fmla="*/ 0 w 272584"/>
                <a:gd name="connsiteY1" fmla="*/ 93007 h 319064"/>
                <a:gd name="connsiteX2" fmla="*/ 0 w 272584"/>
                <a:gd name="connsiteY2" fmla="*/ 38074 h 319064"/>
                <a:gd name="connsiteX3" fmla="*/ 73388 w 272584"/>
                <a:gd name="connsiteY3" fmla="*/ 0 h 319064"/>
                <a:gd name="connsiteX4" fmla="*/ 74492 w 272584"/>
                <a:gd name="connsiteY4" fmla="*/ 153950 h 319064"/>
                <a:gd name="connsiteX5" fmla="*/ 76768 w 272584"/>
                <a:gd name="connsiteY5" fmla="*/ 200369 h 319064"/>
                <a:gd name="connsiteX6" fmla="*/ 272584 w 272584"/>
                <a:gd name="connsiteY6" fmla="*/ 258238 h 319064"/>
                <a:gd name="connsiteX7" fmla="*/ 177331 w 272584"/>
                <a:gd name="connsiteY7" fmla="*/ 311347 h 319064"/>
                <a:gd name="connsiteX8" fmla="*/ 148437 w 272584"/>
                <a:gd name="connsiteY8" fmla="*/ 319064 h 319064"/>
                <a:gd name="connsiteX9" fmla="*/ 119231 w 272584"/>
                <a:gd name="connsiteY9" fmla="*/ 274585 h 319064"/>
                <a:gd name="connsiteX10" fmla="*/ 153949 w 272584"/>
                <a:gd name="connsiteY10" fmla="*/ 281965 h 319064"/>
                <a:gd name="connsiteX11" fmla="*/ 203610 w 272584"/>
                <a:gd name="connsiteY11" fmla="*/ 273136 h 319064"/>
                <a:gd name="connsiteX12" fmla="*/ 271481 w 272584"/>
                <a:gd name="connsiteY12" fmla="*/ 245547 h 319064"/>
                <a:gd name="connsiteX13" fmla="*/ 272584 w 272584"/>
                <a:gd name="connsiteY13" fmla="*/ 252720 h 31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584" h="319064">
                  <a:moveTo>
                    <a:pt x="80445" y="215518"/>
                  </a:moveTo>
                  <a:lnTo>
                    <a:pt x="0" y="93007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3664" y="169400"/>
                    <a:pt x="74492" y="184988"/>
                    <a:pt x="76768" y="200369"/>
                  </a:cubicBezTo>
                  <a:close/>
                  <a:moveTo>
                    <a:pt x="272584" y="258238"/>
                  </a:moveTo>
                  <a:cubicBezTo>
                    <a:pt x="243339" y="283344"/>
                    <a:pt x="209542" y="300312"/>
                    <a:pt x="177331" y="311347"/>
                  </a:cubicBezTo>
                  <a:lnTo>
                    <a:pt x="148437" y="319064"/>
                  </a:lnTo>
                  <a:lnTo>
                    <a:pt x="119231" y="274585"/>
                  </a:lnTo>
                  <a:lnTo>
                    <a:pt x="153949" y="281965"/>
                  </a:lnTo>
                  <a:cubicBezTo>
                    <a:pt x="171055" y="281413"/>
                    <a:pt x="187609" y="278102"/>
                    <a:pt x="203610" y="273136"/>
                  </a:cubicBezTo>
                  <a:cubicBezTo>
                    <a:pt x="226785" y="265963"/>
                    <a:pt x="249409" y="256583"/>
                    <a:pt x="271481" y="245547"/>
                  </a:cubicBezTo>
                  <a:cubicBezTo>
                    <a:pt x="272032" y="247754"/>
                    <a:pt x="272584" y="250513"/>
                    <a:pt x="272584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008086AB-D1B5-4A02-9688-BF0E6F507FBE}"/>
                </a:ext>
              </a:extLst>
            </p:cNvPr>
            <p:cNvSpPr/>
            <p:nvPr/>
          </p:nvSpPr>
          <p:spPr>
            <a:xfrm rot="8716295">
              <a:off x="675867" y="2357327"/>
              <a:ext cx="38012" cy="45752"/>
            </a:xfrm>
            <a:custGeom>
              <a:avLst/>
              <a:gdLst>
                <a:gd name="connsiteX0" fmla="*/ 0 w 38012"/>
                <a:gd name="connsiteY0" fmla="*/ 45752 h 45752"/>
                <a:gd name="connsiteX1" fmla="*/ 37842 w 38012"/>
                <a:gd name="connsiteY1" fmla="*/ 0 h 45752"/>
                <a:gd name="connsiteX2" fmla="*/ 38012 w 38012"/>
                <a:gd name="connsiteY2" fmla="*/ 641 h 45752"/>
                <a:gd name="connsiteX3" fmla="*/ 6841 w 38012"/>
                <a:gd name="connsiteY3" fmla="*/ 42560 h 45752"/>
                <a:gd name="connsiteX4" fmla="*/ 7378 w 38012"/>
                <a:gd name="connsiteY4" fmla="*/ 42560 h 4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2" h="45752">
                  <a:moveTo>
                    <a:pt x="0" y="45752"/>
                  </a:moveTo>
                  <a:lnTo>
                    <a:pt x="37842" y="0"/>
                  </a:lnTo>
                  <a:lnTo>
                    <a:pt x="38012" y="641"/>
                  </a:lnTo>
                  <a:cubicBezTo>
                    <a:pt x="36400" y="19451"/>
                    <a:pt x="24039" y="35036"/>
                    <a:pt x="6841" y="42560"/>
                  </a:cubicBezTo>
                  <a:lnTo>
                    <a:pt x="7378" y="425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9B2F10B6-851C-47E9-B83A-9B630209C4B4}"/>
                </a:ext>
              </a:extLst>
            </p:cNvPr>
            <p:cNvSpPr/>
            <p:nvPr/>
          </p:nvSpPr>
          <p:spPr>
            <a:xfrm rot="8716295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6C363324-5366-4BE0-9D94-DFCC2BE5B63F}"/>
                </a:ext>
              </a:extLst>
            </p:cNvPr>
            <p:cNvSpPr/>
            <p:nvPr/>
          </p:nvSpPr>
          <p:spPr>
            <a:xfrm rot="8716295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9E637F42-3062-43A4-9D13-33DD5D4E936B}"/>
                </a:ext>
              </a:extLst>
            </p:cNvPr>
            <p:cNvSpPr/>
            <p:nvPr/>
          </p:nvSpPr>
          <p:spPr>
            <a:xfrm rot="8716295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B543A244-6E3B-4DEA-9891-1869B5B7D6A2}"/>
                </a:ext>
              </a:extLst>
            </p:cNvPr>
            <p:cNvSpPr/>
            <p:nvPr/>
          </p:nvSpPr>
          <p:spPr>
            <a:xfrm rot="8716295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5E1EF854-2162-442F-89D8-C209E584C6CD}"/>
                </a:ext>
              </a:extLst>
            </p:cNvPr>
            <p:cNvSpPr/>
            <p:nvPr/>
          </p:nvSpPr>
          <p:spPr>
            <a:xfrm rot="8716295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18D9B3DC-64EA-4A25-9936-D0DEB0918428}"/>
                </a:ext>
              </a:extLst>
            </p:cNvPr>
            <p:cNvSpPr/>
            <p:nvPr/>
          </p:nvSpPr>
          <p:spPr>
            <a:xfrm rot="8716295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09DE79A5-7E6F-42F4-BAE3-86955C2B68BA}"/>
                </a:ext>
              </a:extLst>
            </p:cNvPr>
            <p:cNvSpPr/>
            <p:nvPr/>
          </p:nvSpPr>
          <p:spPr>
            <a:xfrm rot="8716295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BF3B0698-561F-4C4D-847E-2B32780BA604}"/>
                </a:ext>
              </a:extLst>
            </p:cNvPr>
            <p:cNvSpPr/>
            <p:nvPr/>
          </p:nvSpPr>
          <p:spPr>
            <a:xfrm rot="8716295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7C271A8B-9C78-428F-B810-6F06C7D59A76}"/>
                </a:ext>
              </a:extLst>
            </p:cNvPr>
            <p:cNvSpPr/>
            <p:nvPr/>
          </p:nvSpPr>
          <p:spPr>
            <a:xfrm rot="7484129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D36DE129-2836-4CBE-AD58-6C1713D6B3EE}"/>
                </a:ext>
              </a:extLst>
            </p:cNvPr>
            <p:cNvSpPr/>
            <p:nvPr/>
          </p:nvSpPr>
          <p:spPr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79EA854C-B4CC-4CA7-8B2A-6C6BC24B199C}"/>
                </a:ext>
              </a:extLst>
            </p:cNvPr>
            <p:cNvSpPr/>
            <p:nvPr/>
          </p:nvSpPr>
          <p:spPr>
            <a:xfrm rot="8716295">
              <a:off x="429835" y="15699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6B913878-9B85-4AB9-9126-9F632954B90F}"/>
                </a:ext>
              </a:extLst>
            </p:cNvPr>
            <p:cNvSpPr/>
            <p:nvPr/>
          </p:nvSpPr>
          <p:spPr>
            <a:xfrm rot="8716295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F162DFE3-5AFB-43AF-B410-9A244C9F4B59}"/>
                </a:ext>
              </a:extLst>
            </p:cNvPr>
            <p:cNvSpPr/>
            <p:nvPr/>
          </p:nvSpPr>
          <p:spPr>
            <a:xfrm rot="8716295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AC3582EB-A41A-446C-B180-6765259FBCEA}"/>
                </a:ext>
              </a:extLst>
            </p:cNvPr>
            <p:cNvSpPr/>
            <p:nvPr/>
          </p:nvSpPr>
          <p:spPr>
            <a:xfrm rot="8716295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B7D17BE7-3087-4D16-B830-BE754FB16667}"/>
                </a:ext>
              </a:extLst>
            </p:cNvPr>
            <p:cNvSpPr/>
            <p:nvPr/>
          </p:nvSpPr>
          <p:spPr>
            <a:xfrm rot="8716295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2B1FCA7E-1DA9-4BE4-ACE8-6A5B3C76B12F}"/>
                </a:ext>
              </a:extLst>
            </p:cNvPr>
            <p:cNvSpPr/>
            <p:nvPr/>
          </p:nvSpPr>
          <p:spPr>
            <a:xfrm rot="8716295">
              <a:off x="-64996" y="834728"/>
              <a:ext cx="249650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0E9593F0-A5A3-4981-A2E1-BBA808D790D1}"/>
                </a:ext>
              </a:extLst>
            </p:cNvPr>
            <p:cNvSpPr/>
            <p:nvPr/>
          </p:nvSpPr>
          <p:spPr>
            <a:xfrm rot="7484129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A6E76600-79D9-426B-9766-916282D4ABFE}"/>
                </a:ext>
              </a:extLst>
            </p:cNvPr>
            <p:cNvSpPr/>
            <p:nvPr/>
          </p:nvSpPr>
          <p:spPr>
            <a:xfrm rot="13089394">
              <a:off x="25311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1F255997-FD45-4250-B7D1-37AA1C212612}"/>
                </a:ext>
              </a:extLst>
            </p:cNvPr>
            <p:cNvSpPr/>
            <p:nvPr/>
          </p:nvSpPr>
          <p:spPr>
            <a:xfrm rot="8716295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6A36727B-2BE2-4161-AC0F-4C17D31824EA}"/>
                </a:ext>
              </a:extLst>
            </p:cNvPr>
            <p:cNvSpPr/>
            <p:nvPr/>
          </p:nvSpPr>
          <p:spPr>
            <a:xfrm rot="8716295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68E6EB3F-C519-4331-8DEC-97189DA5A2F9}"/>
                </a:ext>
              </a:extLst>
            </p:cNvPr>
            <p:cNvSpPr/>
            <p:nvPr/>
          </p:nvSpPr>
          <p:spPr>
            <a:xfrm rot="8716295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D6679E24-2A30-4105-9E55-76CEB4537132}"/>
                </a:ext>
              </a:extLst>
            </p:cNvPr>
            <p:cNvSpPr/>
            <p:nvPr/>
          </p:nvSpPr>
          <p:spPr>
            <a:xfrm rot="8716295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0A78184A-E22F-4398-9ADF-6D98FA09F99E}"/>
                </a:ext>
              </a:extLst>
            </p:cNvPr>
            <p:cNvSpPr/>
            <p:nvPr/>
          </p:nvSpPr>
          <p:spPr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AD07E803-83BA-4CC0-BF0B-A773586C07A0}"/>
                </a:ext>
              </a:extLst>
            </p:cNvPr>
            <p:cNvSpPr/>
            <p:nvPr/>
          </p:nvSpPr>
          <p:spPr>
            <a:xfrm rot="8716295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D7DD021A-277F-41FC-B62D-7AD8FCE94AB8}"/>
                </a:ext>
              </a:extLst>
            </p:cNvPr>
            <p:cNvSpPr/>
            <p:nvPr/>
          </p:nvSpPr>
          <p:spPr>
            <a:xfrm rot="8716295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4776F911-AFBC-41FE-BE2B-77BA9B6B6148}"/>
                </a:ext>
              </a:extLst>
            </p:cNvPr>
            <p:cNvSpPr/>
            <p:nvPr/>
          </p:nvSpPr>
          <p:spPr>
            <a:xfrm rot="8716295">
              <a:off x="-17797" y="3452694"/>
              <a:ext cx="58455" cy="44199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33763C32-3833-42AB-BA5F-981A96FDD6C2}"/>
                </a:ext>
              </a:extLst>
            </p:cNvPr>
            <p:cNvSpPr/>
            <p:nvPr/>
          </p:nvSpPr>
          <p:spPr>
            <a:xfrm rot="13089394">
              <a:off x="-91485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2884ED04-80A3-4E4F-8446-F1E8822CAE35}"/>
                </a:ext>
              </a:extLst>
            </p:cNvPr>
            <p:cNvSpPr/>
            <p:nvPr/>
          </p:nvSpPr>
          <p:spPr>
            <a:xfrm rot="8716295">
              <a:off x="24761" y="33896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31CC9695-68DF-410B-864E-7B9EA5DA2286}"/>
                </a:ext>
              </a:extLst>
            </p:cNvPr>
            <p:cNvSpPr/>
            <p:nvPr/>
          </p:nvSpPr>
          <p:spPr>
            <a:xfrm rot="8716295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1798CCB7-EC4B-437B-AB85-16FA76906419}"/>
                </a:ext>
              </a:extLst>
            </p:cNvPr>
            <p:cNvSpPr/>
            <p:nvPr/>
          </p:nvSpPr>
          <p:spPr>
            <a:xfrm rot="8716295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6EA1D3A3-3395-441B-A805-B0DD713086F0}"/>
                </a:ext>
              </a:extLst>
            </p:cNvPr>
            <p:cNvSpPr/>
            <p:nvPr/>
          </p:nvSpPr>
          <p:spPr>
            <a:xfrm rot="8716295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441E37C8-B014-48F8-9D8A-E28C0A81E8F3}"/>
                </a:ext>
              </a:extLst>
            </p:cNvPr>
            <p:cNvSpPr/>
            <p:nvPr/>
          </p:nvSpPr>
          <p:spPr>
            <a:xfrm rot="8716295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F00696DB-228C-441B-90E6-48605040C93E}"/>
                </a:ext>
              </a:extLst>
            </p:cNvPr>
            <p:cNvSpPr/>
            <p:nvPr/>
          </p:nvSpPr>
          <p:spPr>
            <a:xfrm rot="7484129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9A6E1EC7-4FA0-43D8-BEC4-78E0A6587EAD}"/>
                </a:ext>
              </a:extLst>
            </p:cNvPr>
            <p:cNvSpPr/>
            <p:nvPr/>
          </p:nvSpPr>
          <p:spPr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id="{80389F25-A4FB-4DBD-9B89-4F2BFC751AF3}"/>
                </a:ext>
              </a:extLst>
            </p:cNvPr>
            <p:cNvSpPr/>
            <p:nvPr/>
          </p:nvSpPr>
          <p:spPr>
            <a:xfrm rot="8716295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04EEF1E4-3A54-4E97-9251-258A8E514A0A}"/>
                </a:ext>
              </a:extLst>
            </p:cNvPr>
            <p:cNvSpPr/>
            <p:nvPr/>
          </p:nvSpPr>
          <p:spPr>
            <a:xfrm rot="8716295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6E5BBE1F-D3AC-46AF-8453-7400C641EAAA}"/>
                </a:ext>
              </a:extLst>
            </p:cNvPr>
            <p:cNvSpPr/>
            <p:nvPr/>
          </p:nvSpPr>
          <p:spPr>
            <a:xfrm rot="8716295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8071E294-ECD8-45A0-992E-907B1B9AB08E}"/>
                </a:ext>
              </a:extLst>
            </p:cNvPr>
            <p:cNvSpPr/>
            <p:nvPr/>
          </p:nvSpPr>
          <p:spPr>
            <a:xfrm rot="8716295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id="{E67B14CE-B3ED-42B6-983E-18D9D51B5069}"/>
                </a:ext>
              </a:extLst>
            </p:cNvPr>
            <p:cNvSpPr/>
            <p:nvPr/>
          </p:nvSpPr>
          <p:spPr>
            <a:xfrm rot="8716295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id="{5F92E036-918D-4A69-A634-EF67D2AA85CF}"/>
                </a:ext>
              </a:extLst>
            </p:cNvPr>
            <p:cNvSpPr/>
            <p:nvPr/>
          </p:nvSpPr>
          <p:spPr>
            <a:xfrm rot="8716295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id="{51C689BA-330C-44EA-8320-9417DA402819}"/>
                </a:ext>
              </a:extLst>
            </p:cNvPr>
            <p:cNvSpPr/>
            <p:nvPr/>
          </p:nvSpPr>
          <p:spPr>
            <a:xfrm rot="8716295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id="{F2474D32-2245-427E-9F4C-2458D31C5E60}"/>
                </a:ext>
              </a:extLst>
            </p:cNvPr>
            <p:cNvSpPr/>
            <p:nvPr/>
          </p:nvSpPr>
          <p:spPr>
            <a:xfrm rot="8716295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id="{D5E32DFA-FE41-4DBB-9EA3-322E61838D6F}"/>
                </a:ext>
              </a:extLst>
            </p:cNvPr>
            <p:cNvSpPr/>
            <p:nvPr/>
          </p:nvSpPr>
          <p:spPr>
            <a:xfrm rot="8716295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98C82C88-21C9-41B9-8186-F52C472D7412}"/>
                </a:ext>
              </a:extLst>
            </p:cNvPr>
            <p:cNvSpPr/>
            <p:nvPr/>
          </p:nvSpPr>
          <p:spPr>
            <a:xfrm rot="7484129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id="{A66417E9-C757-466D-8994-1F366AA16F5B}"/>
                </a:ext>
              </a:extLst>
            </p:cNvPr>
            <p:cNvSpPr/>
            <p:nvPr/>
          </p:nvSpPr>
          <p:spPr>
            <a:xfrm rot="13089394">
              <a:off x="313551" y="4906246"/>
              <a:ext cx="221827" cy="205098"/>
            </a:xfrm>
            <a:custGeom>
              <a:avLst/>
              <a:gdLst>
                <a:gd name="connsiteX0" fmla="*/ 24153 w 221827"/>
                <a:gd name="connsiteY0" fmla="*/ 55168 h 205098"/>
                <a:gd name="connsiteX1" fmla="*/ 0 w 221827"/>
                <a:gd name="connsiteY1" fmla="*/ 18385 h 205098"/>
                <a:gd name="connsiteX2" fmla="*/ 23400 w 221827"/>
                <a:gd name="connsiteY2" fmla="*/ 0 h 205098"/>
                <a:gd name="connsiteX3" fmla="*/ 23735 w 221827"/>
                <a:gd name="connsiteY3" fmla="*/ 46640 h 205098"/>
                <a:gd name="connsiteX4" fmla="*/ 221827 w 221827"/>
                <a:gd name="connsiteY4" fmla="*/ 150928 h 205098"/>
                <a:gd name="connsiteX5" fmla="*/ 126574 w 221827"/>
                <a:gd name="connsiteY5" fmla="*/ 204038 h 205098"/>
                <a:gd name="connsiteX6" fmla="*/ 122603 w 221827"/>
                <a:gd name="connsiteY6" fmla="*/ 205098 h 205098"/>
                <a:gd name="connsiteX7" fmla="*/ 102519 w 221827"/>
                <a:gd name="connsiteY7" fmla="*/ 174512 h 205098"/>
                <a:gd name="connsiteX8" fmla="*/ 103192 w 221827"/>
                <a:gd name="connsiteY8" fmla="*/ 174655 h 205098"/>
                <a:gd name="connsiteX9" fmla="*/ 152853 w 221827"/>
                <a:gd name="connsiteY9" fmla="*/ 165826 h 205098"/>
                <a:gd name="connsiteX10" fmla="*/ 220723 w 221827"/>
                <a:gd name="connsiteY10" fmla="*/ 138237 h 205098"/>
                <a:gd name="connsiteX11" fmla="*/ 221827 w 221827"/>
                <a:gd name="connsiteY11" fmla="*/ 145410 h 20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827" h="205098">
                  <a:moveTo>
                    <a:pt x="24153" y="55168"/>
                  </a:moveTo>
                  <a:lnTo>
                    <a:pt x="0" y="18385"/>
                  </a:lnTo>
                  <a:lnTo>
                    <a:pt x="23400" y="0"/>
                  </a:lnTo>
                  <a:lnTo>
                    <a:pt x="23735" y="46640"/>
                  </a:lnTo>
                  <a:close/>
                  <a:moveTo>
                    <a:pt x="221827" y="150928"/>
                  </a:moveTo>
                  <a:cubicBezTo>
                    <a:pt x="192582" y="176035"/>
                    <a:pt x="158785" y="193002"/>
                    <a:pt x="126574" y="204038"/>
                  </a:cubicBezTo>
                  <a:lnTo>
                    <a:pt x="122603" y="205098"/>
                  </a:lnTo>
                  <a:lnTo>
                    <a:pt x="102519" y="174512"/>
                  </a:lnTo>
                  <a:lnTo>
                    <a:pt x="103192" y="174655"/>
                  </a:lnTo>
                  <a:cubicBezTo>
                    <a:pt x="120298" y="174103"/>
                    <a:pt x="136851" y="170792"/>
                    <a:pt x="152853" y="165826"/>
                  </a:cubicBezTo>
                  <a:cubicBezTo>
                    <a:pt x="176028" y="158653"/>
                    <a:pt x="198652" y="149273"/>
                    <a:pt x="220723" y="138237"/>
                  </a:cubicBezTo>
                  <a:cubicBezTo>
                    <a:pt x="221275" y="140444"/>
                    <a:pt x="221827" y="143203"/>
                    <a:pt x="221827" y="145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id="{A36747DA-F5EA-42E3-9BB6-64441C3802E9}"/>
                </a:ext>
              </a:extLst>
            </p:cNvPr>
            <p:cNvSpPr/>
            <p:nvPr/>
          </p:nvSpPr>
          <p:spPr>
            <a:xfrm rot="8716295">
              <a:off x="406370" y="4600606"/>
              <a:ext cx="113655" cy="117117"/>
            </a:xfrm>
            <a:custGeom>
              <a:avLst/>
              <a:gdLst>
                <a:gd name="connsiteX0" fmla="*/ 13623 w 113655"/>
                <a:gd name="connsiteY0" fmla="*/ 100559 h 117117"/>
                <a:gd name="connsiteX1" fmla="*/ 0 w 113655"/>
                <a:gd name="connsiteY1" fmla="*/ 68296 h 117117"/>
                <a:gd name="connsiteX2" fmla="*/ 56488 w 113655"/>
                <a:gd name="connsiteY2" fmla="*/ 0 h 117117"/>
                <a:gd name="connsiteX3" fmla="*/ 96408 w 113655"/>
                <a:gd name="connsiteY3" fmla="*/ 16856 h 117117"/>
                <a:gd name="connsiteX4" fmla="*/ 96408 w 113655"/>
                <a:gd name="connsiteY4" fmla="*/ 99640 h 117117"/>
                <a:gd name="connsiteX5" fmla="*/ 55015 w 113655"/>
                <a:gd name="connsiteY5" fmla="*/ 117117 h 117117"/>
                <a:gd name="connsiteX6" fmla="*/ 13623 w 113655"/>
                <a:gd name="connsiteY6" fmla="*/ 100559 h 11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655" h="117117">
                  <a:moveTo>
                    <a:pt x="13623" y="100559"/>
                  </a:moveTo>
                  <a:lnTo>
                    <a:pt x="0" y="68296"/>
                  </a:lnTo>
                  <a:lnTo>
                    <a:pt x="56488" y="0"/>
                  </a:lnTo>
                  <a:lnTo>
                    <a:pt x="96408" y="16856"/>
                  </a:lnTo>
                  <a:cubicBezTo>
                    <a:pt x="119404" y="38931"/>
                    <a:pt x="119404" y="76644"/>
                    <a:pt x="96408" y="99640"/>
                  </a:cubicBezTo>
                  <a:cubicBezTo>
                    <a:pt x="85370" y="110678"/>
                    <a:pt x="70653" y="117116"/>
                    <a:pt x="55015" y="117117"/>
                  </a:cubicBezTo>
                  <a:cubicBezTo>
                    <a:pt x="39378" y="117117"/>
                    <a:pt x="24661" y="111597"/>
                    <a:pt x="13623" y="1005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id="{AD73B6BA-63FC-484E-8F99-0F24CBA78B87}"/>
                </a:ext>
              </a:extLst>
            </p:cNvPr>
            <p:cNvSpPr/>
            <p:nvPr/>
          </p:nvSpPr>
          <p:spPr>
            <a:xfrm rot="8716295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066AF92B-6B4A-4726-9E49-C3D23D71D48B}"/>
                </a:ext>
              </a:extLst>
            </p:cNvPr>
            <p:cNvSpPr/>
            <p:nvPr/>
          </p:nvSpPr>
          <p:spPr>
            <a:xfrm rot="8716295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27" name="Forme libre : forme 126">
            <a:extLst>
              <a:ext uri="{FF2B5EF4-FFF2-40B4-BE49-F238E27FC236}">
                <a16:creationId xmlns:a16="http://schemas.microsoft.com/office/drawing/2014/main" id="{3DCAAB30-E6A5-4696-B938-B81AECA9B049}"/>
              </a:ext>
            </a:extLst>
          </p:cNvPr>
          <p:cNvSpPr/>
          <p:nvPr userDrawn="1"/>
        </p:nvSpPr>
        <p:spPr>
          <a:xfrm>
            <a:off x="839401" y="1"/>
            <a:ext cx="11352601" cy="6857999"/>
          </a:xfrm>
          <a:custGeom>
            <a:avLst/>
            <a:gdLst>
              <a:gd name="connsiteX0" fmla="*/ 268034 w 8514451"/>
              <a:gd name="connsiteY0" fmla="*/ 0 h 5143499"/>
              <a:gd name="connsiteX1" fmla="*/ 8514451 w 8514451"/>
              <a:gd name="connsiteY1" fmla="*/ 0 h 5143499"/>
              <a:gd name="connsiteX2" fmla="*/ 8514451 w 8514451"/>
              <a:gd name="connsiteY2" fmla="*/ 5143499 h 5143499"/>
              <a:gd name="connsiteX3" fmla="*/ 274758 w 8514451"/>
              <a:gd name="connsiteY3" fmla="*/ 5143499 h 5143499"/>
              <a:gd name="connsiteX4" fmla="*/ 0 w 8514451"/>
              <a:gd name="connsiteY4" fmla="*/ 3148262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4451" h="5143499">
                <a:moveTo>
                  <a:pt x="268034" y="0"/>
                </a:moveTo>
                <a:lnTo>
                  <a:pt x="8514451" y="0"/>
                </a:lnTo>
                <a:lnTo>
                  <a:pt x="8514451" y="5143499"/>
                </a:lnTo>
                <a:lnTo>
                  <a:pt x="274758" y="5143499"/>
                </a:lnTo>
                <a:lnTo>
                  <a:pt x="0" y="31482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2400"/>
          </a:p>
        </p:txBody>
      </p:sp>
      <p:sp>
        <p:nvSpPr>
          <p:cNvPr id="126" name="Espace réservé du numéro de diapositive 125">
            <a:extLst>
              <a:ext uri="{FF2B5EF4-FFF2-40B4-BE49-F238E27FC236}">
                <a16:creationId xmlns:a16="http://schemas.microsoft.com/office/drawing/2014/main" id="{EB3A4323-AB23-411F-A098-2140921A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2908" y="4197683"/>
            <a:ext cx="592835" cy="2660317"/>
          </a:xfrm>
          <a:custGeom>
            <a:avLst/>
            <a:gdLst>
              <a:gd name="connsiteX0" fmla="*/ 169868 w 444626"/>
              <a:gd name="connsiteY0" fmla="*/ 0 h 1995238"/>
              <a:gd name="connsiteX1" fmla="*/ 444626 w 444626"/>
              <a:gd name="connsiteY1" fmla="*/ 1995238 h 1995238"/>
              <a:gd name="connsiteX2" fmla="*/ 0 w 444626"/>
              <a:gd name="connsiteY2" fmla="*/ 1995238 h 199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626" h="1995238">
                <a:moveTo>
                  <a:pt x="169868" y="0"/>
                </a:moveTo>
                <a:lnTo>
                  <a:pt x="444626" y="1995238"/>
                </a:lnTo>
                <a:lnTo>
                  <a:pt x="0" y="19952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014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Conten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Espace réservé du numéro de diapositive 517">
            <a:extLst>
              <a:ext uri="{FF2B5EF4-FFF2-40B4-BE49-F238E27FC236}">
                <a16:creationId xmlns:a16="http://schemas.microsoft.com/office/drawing/2014/main" id="{FFC307C1-4A5E-4267-B3FA-6564E6513B0C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4064000" y="3748483"/>
            <a:ext cx="692936" cy="3109517"/>
          </a:xfrm>
          <a:custGeom>
            <a:avLst/>
            <a:gdLst>
              <a:gd name="connsiteX0" fmla="*/ 198551 w 519702"/>
              <a:gd name="connsiteY0" fmla="*/ 0 h 2332138"/>
              <a:gd name="connsiteX1" fmla="*/ 519702 w 519702"/>
              <a:gd name="connsiteY1" fmla="*/ 2332138 h 2332138"/>
              <a:gd name="connsiteX2" fmla="*/ 0 w 519702"/>
              <a:gd name="connsiteY2" fmla="*/ 2332138 h 233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702" h="2332138">
                <a:moveTo>
                  <a:pt x="198551" y="0"/>
                </a:moveTo>
                <a:lnTo>
                  <a:pt x="519702" y="2332138"/>
                </a:lnTo>
                <a:lnTo>
                  <a:pt x="0" y="23321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23" name="Forme libre : forme 522">
            <a:extLst>
              <a:ext uri="{FF2B5EF4-FFF2-40B4-BE49-F238E27FC236}">
                <a16:creationId xmlns:a16="http://schemas.microsoft.com/office/drawing/2014/main" id="{C7F1D93A-4718-405C-AAEF-810045870EFB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custGeom>
            <a:avLst/>
            <a:gdLst>
              <a:gd name="connsiteX0" fmla="*/ 0 w 9144000"/>
              <a:gd name="connsiteY0" fmla="*/ 0 h 5143501"/>
              <a:gd name="connsiteX1" fmla="*/ 9144000 w 9144000"/>
              <a:gd name="connsiteY1" fmla="*/ 0 h 5143501"/>
              <a:gd name="connsiteX2" fmla="*/ 9144000 w 9144000"/>
              <a:gd name="connsiteY2" fmla="*/ 5143501 h 5143501"/>
              <a:gd name="connsiteX3" fmla="*/ 3567702 w 9144000"/>
              <a:gd name="connsiteY3" fmla="*/ 5143501 h 5143501"/>
              <a:gd name="connsiteX4" fmla="*/ 3246551 w 9144000"/>
              <a:gd name="connsiteY4" fmla="*/ 2811363 h 5143501"/>
              <a:gd name="connsiteX5" fmla="*/ 3485902 w 9144000"/>
              <a:gd name="connsiteY5" fmla="*/ 1 h 5143501"/>
              <a:gd name="connsiteX6" fmla="*/ 3048000 w 9144000"/>
              <a:gd name="connsiteY6" fmla="*/ 1 h 5143501"/>
              <a:gd name="connsiteX7" fmla="*/ 2859408 w 9144000"/>
              <a:gd name="connsiteY7" fmla="*/ 1 h 5143501"/>
              <a:gd name="connsiteX8" fmla="*/ 0 w 9144000"/>
              <a:gd name="connsiteY8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5143501">
                <a:moveTo>
                  <a:pt x="0" y="0"/>
                </a:moveTo>
                <a:lnTo>
                  <a:pt x="9144000" y="0"/>
                </a:lnTo>
                <a:lnTo>
                  <a:pt x="9144000" y="5143501"/>
                </a:lnTo>
                <a:lnTo>
                  <a:pt x="3567702" y="5143501"/>
                </a:lnTo>
                <a:lnTo>
                  <a:pt x="3246551" y="2811363"/>
                </a:lnTo>
                <a:lnTo>
                  <a:pt x="3485902" y="1"/>
                </a:lnTo>
                <a:lnTo>
                  <a:pt x="3048000" y="1"/>
                </a:lnTo>
                <a:lnTo>
                  <a:pt x="2859408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CB10B59-8983-482C-BCD8-596396CF9E36}"/>
              </a:ext>
            </a:extLst>
          </p:cNvPr>
          <p:cNvGrpSpPr/>
          <p:nvPr userDrawn="1"/>
        </p:nvGrpSpPr>
        <p:grpSpPr>
          <a:xfrm>
            <a:off x="-121979" y="-143068"/>
            <a:ext cx="4774657" cy="7137123"/>
            <a:chOff x="-91485" y="-107301"/>
            <a:chExt cx="3580993" cy="5352842"/>
          </a:xfrm>
          <a:solidFill>
            <a:schemeClr val="bg2">
              <a:alpha val="5000"/>
            </a:schemeClr>
          </a:solidFill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FB10E9E7-487F-4046-97FA-383A90CB2678}"/>
                </a:ext>
              </a:extLst>
            </p:cNvPr>
            <p:cNvSpPr/>
            <p:nvPr/>
          </p:nvSpPr>
          <p:spPr>
            <a:xfrm rot="8716295">
              <a:off x="3051469" y="229467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857E0B3E-CF84-4275-8769-4FA84ACE4C3B}"/>
                </a:ext>
              </a:extLst>
            </p:cNvPr>
            <p:cNvSpPr/>
            <p:nvPr/>
          </p:nvSpPr>
          <p:spPr>
            <a:xfrm rot="8716295">
              <a:off x="3141426" y="2335684"/>
              <a:ext cx="209149" cy="247728"/>
            </a:xfrm>
            <a:custGeom>
              <a:avLst/>
              <a:gdLst>
                <a:gd name="connsiteX0" fmla="*/ 147179 w 209149"/>
                <a:gd name="connsiteY0" fmla="*/ 90980 h 247728"/>
                <a:gd name="connsiteX1" fmla="*/ 147179 w 209149"/>
                <a:gd name="connsiteY1" fmla="*/ 74577 h 247728"/>
                <a:gd name="connsiteX2" fmla="*/ 137667 w 209149"/>
                <a:gd name="connsiteY2" fmla="*/ 44616 h 247728"/>
                <a:gd name="connsiteX3" fmla="*/ 132652 w 209149"/>
                <a:gd name="connsiteY3" fmla="*/ 42232 h 247728"/>
                <a:gd name="connsiteX4" fmla="*/ 167583 w 209149"/>
                <a:gd name="connsiteY4" fmla="*/ 0 h 247728"/>
                <a:gd name="connsiteX5" fmla="*/ 189157 w 209149"/>
                <a:gd name="connsiteY5" fmla="*/ 15682 h 247728"/>
                <a:gd name="connsiteX6" fmla="*/ 209149 w 209149"/>
                <a:gd name="connsiteY6" fmla="*/ 81411 h 247728"/>
                <a:gd name="connsiteX7" fmla="*/ 209149 w 209149"/>
                <a:gd name="connsiteY7" fmla="*/ 87335 h 247728"/>
                <a:gd name="connsiteX8" fmla="*/ 0 w 209149"/>
                <a:gd name="connsiteY8" fmla="*/ 247728 h 247728"/>
                <a:gd name="connsiteX9" fmla="*/ 0 w 209149"/>
                <a:gd name="connsiteY9" fmla="*/ 202611 h 247728"/>
                <a:gd name="connsiteX10" fmla="*/ 60148 w 209149"/>
                <a:gd name="connsiteY10" fmla="*/ 129891 h 247728"/>
                <a:gd name="connsiteX11" fmla="*/ 60148 w 209149"/>
                <a:gd name="connsiteY11" fmla="*/ 206719 h 24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149" h="247728">
                  <a:moveTo>
                    <a:pt x="147179" y="90980"/>
                  </a:moveTo>
                  <a:lnTo>
                    <a:pt x="147179" y="74577"/>
                  </a:lnTo>
                  <a:cubicBezTo>
                    <a:pt x="147179" y="62273"/>
                    <a:pt x="143648" y="51907"/>
                    <a:pt x="137667" y="44616"/>
                  </a:cubicBezTo>
                  <a:lnTo>
                    <a:pt x="132652" y="42232"/>
                  </a:lnTo>
                  <a:lnTo>
                    <a:pt x="167583" y="0"/>
                  </a:lnTo>
                  <a:lnTo>
                    <a:pt x="189157" y="15682"/>
                  </a:lnTo>
                  <a:cubicBezTo>
                    <a:pt x="202086" y="30833"/>
                    <a:pt x="209149" y="53160"/>
                    <a:pt x="209149" y="81411"/>
                  </a:cubicBezTo>
                  <a:lnTo>
                    <a:pt x="209149" y="87335"/>
                  </a:lnTo>
                  <a:close/>
                  <a:moveTo>
                    <a:pt x="0" y="247728"/>
                  </a:moveTo>
                  <a:lnTo>
                    <a:pt x="0" y="202611"/>
                  </a:lnTo>
                  <a:lnTo>
                    <a:pt x="60148" y="129891"/>
                  </a:lnTo>
                  <a:lnTo>
                    <a:pt x="60148" y="2067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CA2EC427-A3CB-46EB-8802-9FA3F8105B5A}"/>
                </a:ext>
              </a:extLst>
            </p:cNvPr>
            <p:cNvSpPr/>
            <p:nvPr/>
          </p:nvSpPr>
          <p:spPr>
            <a:xfrm rot="8716295">
              <a:off x="3096011" y="2237639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474F4DDA-4FC2-4669-AB5F-02BB5506B529}"/>
                </a:ext>
              </a:extLst>
            </p:cNvPr>
            <p:cNvSpPr/>
            <p:nvPr/>
          </p:nvSpPr>
          <p:spPr>
            <a:xfrm rot="8716295">
              <a:off x="2939235" y="238322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8FF9A2A-12F4-4D4A-838C-2EA6068FA2AB}"/>
                </a:ext>
              </a:extLst>
            </p:cNvPr>
            <p:cNvSpPr/>
            <p:nvPr/>
          </p:nvSpPr>
          <p:spPr>
            <a:xfrm rot="8716295">
              <a:off x="2814332" y="217454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56247F38-2BB4-4C4A-A842-2BBC34C00B4B}"/>
                </a:ext>
              </a:extLst>
            </p:cNvPr>
            <p:cNvSpPr/>
            <p:nvPr/>
          </p:nvSpPr>
          <p:spPr>
            <a:xfrm rot="8716295">
              <a:off x="2802280" y="203576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6B40DCDD-1ED3-48EB-9DB0-DEE21DA8FE29}"/>
                </a:ext>
              </a:extLst>
            </p:cNvPr>
            <p:cNvSpPr/>
            <p:nvPr/>
          </p:nvSpPr>
          <p:spPr>
            <a:xfrm rot="8716295">
              <a:off x="3029413" y="2424173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EEC2D8FD-062C-4F42-B8C0-F129DEB5F20C}"/>
                </a:ext>
              </a:extLst>
            </p:cNvPr>
            <p:cNvSpPr/>
            <p:nvPr/>
          </p:nvSpPr>
          <p:spPr>
            <a:xfrm rot="8716295">
              <a:off x="3300250" y="2118999"/>
              <a:ext cx="9515" cy="11504"/>
            </a:xfrm>
            <a:custGeom>
              <a:avLst/>
              <a:gdLst>
                <a:gd name="connsiteX0" fmla="*/ 0 w 9515"/>
                <a:gd name="connsiteY0" fmla="*/ 11504 h 11504"/>
                <a:gd name="connsiteX1" fmla="*/ 9515 w 9515"/>
                <a:gd name="connsiteY1" fmla="*/ 0 h 11504"/>
                <a:gd name="connsiteX2" fmla="*/ 9515 w 9515"/>
                <a:gd name="connsiteY2" fmla="*/ 7741 h 11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15" h="11504">
                  <a:moveTo>
                    <a:pt x="0" y="11504"/>
                  </a:moveTo>
                  <a:lnTo>
                    <a:pt x="9515" y="0"/>
                  </a:lnTo>
                  <a:lnTo>
                    <a:pt x="9515" y="77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15A33F8C-9B7A-4D6A-854E-3D326335591D}"/>
                </a:ext>
              </a:extLst>
            </p:cNvPr>
            <p:cNvSpPr/>
            <p:nvPr/>
          </p:nvSpPr>
          <p:spPr>
            <a:xfrm rot="8716295">
              <a:off x="3228334" y="213306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949EEDA1-3E93-4DFB-8B0F-8D57B83C540E}"/>
                </a:ext>
              </a:extLst>
            </p:cNvPr>
            <p:cNvSpPr/>
            <p:nvPr/>
          </p:nvSpPr>
          <p:spPr>
            <a:xfrm rot="8716295">
              <a:off x="3098921" y="1924310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44680 h 195874"/>
                <a:gd name="connsiteX5" fmla="*/ 36955 w 203847"/>
                <a:gd name="connsiteY5" fmla="*/ 0 h 195874"/>
                <a:gd name="connsiteX6" fmla="*/ 203847 w 203847"/>
                <a:gd name="connsiteY6" fmla="*/ 0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44680"/>
                  </a:lnTo>
                  <a:lnTo>
                    <a:pt x="36955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513E3AB2-D8F3-4D40-BC3C-53ABB60A2331}"/>
                </a:ext>
              </a:extLst>
            </p:cNvPr>
            <p:cNvSpPr/>
            <p:nvPr/>
          </p:nvSpPr>
          <p:spPr>
            <a:xfrm rot="8716295">
              <a:off x="3275349" y="2211673"/>
              <a:ext cx="24727" cy="53686"/>
            </a:xfrm>
            <a:custGeom>
              <a:avLst/>
              <a:gdLst>
                <a:gd name="connsiteX0" fmla="*/ 24727 w 24727"/>
                <a:gd name="connsiteY0" fmla="*/ 53686 h 53686"/>
                <a:gd name="connsiteX1" fmla="*/ 0 w 24727"/>
                <a:gd name="connsiteY1" fmla="*/ 29895 h 53686"/>
                <a:gd name="connsiteX2" fmla="*/ 24727 w 24727"/>
                <a:gd name="connsiteY2" fmla="*/ 0 h 5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27" h="53686">
                  <a:moveTo>
                    <a:pt x="24727" y="53686"/>
                  </a:moveTo>
                  <a:lnTo>
                    <a:pt x="0" y="29895"/>
                  </a:lnTo>
                  <a:lnTo>
                    <a:pt x="247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69A3C0F4-2579-479E-90C6-255E973C947C}"/>
                </a:ext>
              </a:extLst>
            </p:cNvPr>
            <p:cNvSpPr/>
            <p:nvPr/>
          </p:nvSpPr>
          <p:spPr>
            <a:xfrm rot="8716295">
              <a:off x="3077061" y="202442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9022B708-F9CE-40AF-852D-9A004CAB7675}"/>
                </a:ext>
              </a:extLst>
            </p:cNvPr>
            <p:cNvSpPr/>
            <p:nvPr/>
          </p:nvSpPr>
          <p:spPr>
            <a:xfrm rot="8716295">
              <a:off x="3162402" y="30429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19F4F78B-5673-4710-BAF3-3B1975D1B861}"/>
                </a:ext>
              </a:extLst>
            </p:cNvPr>
            <p:cNvSpPr/>
            <p:nvPr/>
          </p:nvSpPr>
          <p:spPr>
            <a:xfrm rot="8716295">
              <a:off x="3033531" y="2835902"/>
              <a:ext cx="197743" cy="195873"/>
            </a:xfrm>
            <a:custGeom>
              <a:avLst/>
              <a:gdLst>
                <a:gd name="connsiteX0" fmla="*/ 84606 w 197743"/>
                <a:gd name="connsiteY0" fmla="*/ 195873 h 195873"/>
                <a:gd name="connsiteX1" fmla="*/ 41743 w 197743"/>
                <a:gd name="connsiteY1" fmla="*/ 116129 h 195873"/>
                <a:gd name="connsiteX2" fmla="*/ 63673 w 197743"/>
                <a:gd name="connsiteY2" fmla="*/ 55323 h 195873"/>
                <a:gd name="connsiteX3" fmla="*/ 0 w 197743"/>
                <a:gd name="connsiteY3" fmla="*/ 55323 h 195873"/>
                <a:gd name="connsiteX4" fmla="*/ 45759 w 197743"/>
                <a:gd name="connsiteY4" fmla="*/ 0 h 195873"/>
                <a:gd name="connsiteX5" fmla="*/ 197743 w 197743"/>
                <a:gd name="connsiteY5" fmla="*/ 0 h 195873"/>
                <a:gd name="connsiteX6" fmla="*/ 197743 w 197743"/>
                <a:gd name="connsiteY6" fmla="*/ 55323 h 195873"/>
                <a:gd name="connsiteX7" fmla="*/ 132951 w 197743"/>
                <a:gd name="connsiteY7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743" h="195873">
                  <a:moveTo>
                    <a:pt x="84606" y="195873"/>
                  </a:moveTo>
                  <a:lnTo>
                    <a:pt x="41743" y="116129"/>
                  </a:lnTo>
                  <a:lnTo>
                    <a:pt x="63673" y="55323"/>
                  </a:lnTo>
                  <a:lnTo>
                    <a:pt x="0" y="55323"/>
                  </a:lnTo>
                  <a:lnTo>
                    <a:pt x="45759" y="0"/>
                  </a:lnTo>
                  <a:lnTo>
                    <a:pt x="197743" y="0"/>
                  </a:lnTo>
                  <a:lnTo>
                    <a:pt x="197743" y="55323"/>
                  </a:lnTo>
                  <a:lnTo>
                    <a:pt x="132951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0BB66207-2F6B-4469-9703-071564C7D57B}"/>
                </a:ext>
              </a:extLst>
            </p:cNvPr>
            <p:cNvSpPr/>
            <p:nvPr/>
          </p:nvSpPr>
          <p:spPr>
            <a:xfrm rot="8716295">
              <a:off x="2982649" y="2705505"/>
              <a:ext cx="289489" cy="211444"/>
            </a:xfrm>
            <a:custGeom>
              <a:avLst/>
              <a:gdLst>
                <a:gd name="connsiteX0" fmla="*/ 24145 w 289489"/>
                <a:gd name="connsiteY0" fmla="*/ 181853 h 211444"/>
                <a:gd name="connsiteX1" fmla="*/ 3994 w 289489"/>
                <a:gd name="connsiteY1" fmla="*/ 142066 h 211444"/>
                <a:gd name="connsiteX2" fmla="*/ 0 w 289489"/>
                <a:gd name="connsiteY2" fmla="*/ 94419 h 211444"/>
                <a:gd name="connsiteX3" fmla="*/ 78096 w 289489"/>
                <a:gd name="connsiteY3" fmla="*/ 0 h 211444"/>
                <a:gd name="connsiteX4" fmla="*/ 78273 w 289489"/>
                <a:gd name="connsiteY4" fmla="*/ 24764 h 211444"/>
                <a:gd name="connsiteX5" fmla="*/ 92393 w 289489"/>
                <a:gd name="connsiteY5" fmla="*/ 122430 h 211444"/>
                <a:gd name="connsiteX6" fmla="*/ 162994 w 289489"/>
                <a:gd name="connsiteY6" fmla="*/ 161261 h 211444"/>
                <a:gd name="connsiteX7" fmla="*/ 215946 w 289489"/>
                <a:gd name="connsiteY7" fmla="*/ 151847 h 211444"/>
                <a:gd name="connsiteX8" fmla="*/ 288313 w 289489"/>
                <a:gd name="connsiteY8" fmla="*/ 122430 h 211444"/>
                <a:gd name="connsiteX9" fmla="*/ 289489 w 289489"/>
                <a:gd name="connsiteY9" fmla="*/ 130078 h 211444"/>
                <a:gd name="connsiteX10" fmla="*/ 289489 w 289489"/>
                <a:gd name="connsiteY10" fmla="*/ 135962 h 211444"/>
                <a:gd name="connsiteX11" fmla="*/ 96512 w 289489"/>
                <a:gd name="connsiteY11" fmla="*/ 211270 h 211444"/>
                <a:gd name="connsiteX12" fmla="*/ 24145 w 289489"/>
                <a:gd name="connsiteY12" fmla="*/ 181853 h 21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489" h="211444">
                  <a:moveTo>
                    <a:pt x="24145" y="181853"/>
                  </a:moveTo>
                  <a:cubicBezTo>
                    <a:pt x="14143" y="172145"/>
                    <a:pt x="7818" y="158907"/>
                    <a:pt x="3994" y="142066"/>
                  </a:cubicBezTo>
                  <a:lnTo>
                    <a:pt x="0" y="94419"/>
                  </a:lnTo>
                  <a:lnTo>
                    <a:pt x="78096" y="0"/>
                  </a:lnTo>
                  <a:lnTo>
                    <a:pt x="78273" y="24764"/>
                  </a:lnTo>
                  <a:cubicBezTo>
                    <a:pt x="76508" y="57712"/>
                    <a:pt x="81803" y="91247"/>
                    <a:pt x="92393" y="122430"/>
                  </a:cubicBezTo>
                  <a:cubicBezTo>
                    <a:pt x="101807" y="148317"/>
                    <a:pt x="125929" y="161261"/>
                    <a:pt x="162994" y="161261"/>
                  </a:cubicBezTo>
                  <a:cubicBezTo>
                    <a:pt x="181234" y="160672"/>
                    <a:pt x="198884" y="157142"/>
                    <a:pt x="215946" y="151847"/>
                  </a:cubicBezTo>
                  <a:cubicBezTo>
                    <a:pt x="240656" y="144198"/>
                    <a:pt x="264779" y="134197"/>
                    <a:pt x="288313" y="122430"/>
                  </a:cubicBezTo>
                  <a:cubicBezTo>
                    <a:pt x="288901" y="124783"/>
                    <a:pt x="289489" y="127725"/>
                    <a:pt x="289489" y="130078"/>
                  </a:cubicBezTo>
                  <a:lnTo>
                    <a:pt x="289489" y="135962"/>
                  </a:lnTo>
                  <a:cubicBezTo>
                    <a:pt x="227125" y="189501"/>
                    <a:pt x="145344" y="208329"/>
                    <a:pt x="96512" y="211270"/>
                  </a:cubicBezTo>
                  <a:cubicBezTo>
                    <a:pt x="69448" y="213035"/>
                    <a:pt x="42972" y="201268"/>
                    <a:pt x="24145" y="1818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4BE2CE41-0D24-49C7-BC05-1CA24F174056}"/>
                </a:ext>
              </a:extLst>
            </p:cNvPr>
            <p:cNvSpPr/>
            <p:nvPr/>
          </p:nvSpPr>
          <p:spPr>
            <a:xfrm rot="8716295">
              <a:off x="3205022" y="3125495"/>
              <a:ext cx="16424" cy="35661"/>
            </a:xfrm>
            <a:custGeom>
              <a:avLst/>
              <a:gdLst>
                <a:gd name="connsiteX0" fmla="*/ 16424 w 16424"/>
                <a:gd name="connsiteY0" fmla="*/ 35661 h 35661"/>
                <a:gd name="connsiteX1" fmla="*/ 0 w 16424"/>
                <a:gd name="connsiteY1" fmla="*/ 19858 h 35661"/>
                <a:gd name="connsiteX2" fmla="*/ 16424 w 16424"/>
                <a:gd name="connsiteY2" fmla="*/ 0 h 3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24" h="35661">
                  <a:moveTo>
                    <a:pt x="16424" y="35661"/>
                  </a:moveTo>
                  <a:lnTo>
                    <a:pt x="0" y="19858"/>
                  </a:lnTo>
                  <a:lnTo>
                    <a:pt x="1642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3C113F76-2275-4CD3-8629-730BFE6915AD}"/>
                </a:ext>
              </a:extLst>
            </p:cNvPr>
            <p:cNvSpPr/>
            <p:nvPr/>
          </p:nvSpPr>
          <p:spPr>
            <a:xfrm rot="8716295">
              <a:off x="2829951" y="16337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7B2BDFC9-A5B6-45EA-A262-AC19DCF358A2}"/>
                </a:ext>
              </a:extLst>
            </p:cNvPr>
            <p:cNvSpPr/>
            <p:nvPr/>
          </p:nvSpPr>
          <p:spPr>
            <a:xfrm rot="8716295">
              <a:off x="2919343" y="16629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2A249ED1-9FC2-465F-B1C2-CE832E06DAAB}"/>
                </a:ext>
              </a:extLst>
            </p:cNvPr>
            <p:cNvSpPr/>
            <p:nvPr/>
          </p:nvSpPr>
          <p:spPr>
            <a:xfrm rot="8716295">
              <a:off x="2874493" y="157666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D737513C-09E2-4A85-9268-7028FEA47AEC}"/>
                </a:ext>
              </a:extLst>
            </p:cNvPr>
            <p:cNvSpPr/>
            <p:nvPr/>
          </p:nvSpPr>
          <p:spPr>
            <a:xfrm rot="8716295">
              <a:off x="2717717" y="172224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B6E113ED-200A-42D1-8A9B-64F2EA6FEC37}"/>
                </a:ext>
              </a:extLst>
            </p:cNvPr>
            <p:cNvSpPr/>
            <p:nvPr/>
          </p:nvSpPr>
          <p:spPr>
            <a:xfrm rot="8716295">
              <a:off x="2592814" y="151357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C7386AEF-343D-4F67-937B-2D8AE784432C}"/>
                </a:ext>
              </a:extLst>
            </p:cNvPr>
            <p:cNvSpPr/>
            <p:nvPr/>
          </p:nvSpPr>
          <p:spPr>
            <a:xfrm rot="8716295">
              <a:off x="2580762" y="137479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D18230E6-6046-4801-9551-295B7C3DC9AE}"/>
                </a:ext>
              </a:extLst>
            </p:cNvPr>
            <p:cNvSpPr/>
            <p:nvPr/>
          </p:nvSpPr>
          <p:spPr>
            <a:xfrm rot="8716295">
              <a:off x="2807895" y="176319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AA767CF2-B25B-4F2C-8315-830DDA4419B8}"/>
                </a:ext>
              </a:extLst>
            </p:cNvPr>
            <p:cNvSpPr/>
            <p:nvPr/>
          </p:nvSpPr>
          <p:spPr>
            <a:xfrm rot="8716295">
              <a:off x="3119050" y="138355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AAABA641-3338-40FA-9C39-41C30A22033E}"/>
                </a:ext>
              </a:extLst>
            </p:cNvPr>
            <p:cNvSpPr/>
            <p:nvPr/>
          </p:nvSpPr>
          <p:spPr>
            <a:xfrm rot="8716295">
              <a:off x="3209851" y="1424295"/>
              <a:ext cx="209149" cy="250692"/>
            </a:xfrm>
            <a:custGeom>
              <a:avLst/>
              <a:gdLst>
                <a:gd name="connsiteX0" fmla="*/ 147179 w 209149"/>
                <a:gd name="connsiteY0" fmla="*/ 93944 h 250692"/>
                <a:gd name="connsiteX1" fmla="*/ 147179 w 209149"/>
                <a:gd name="connsiteY1" fmla="*/ 77540 h 250692"/>
                <a:gd name="connsiteX2" fmla="*/ 137667 w 209149"/>
                <a:gd name="connsiteY2" fmla="*/ 47580 h 250692"/>
                <a:gd name="connsiteX3" fmla="*/ 123379 w 209149"/>
                <a:gd name="connsiteY3" fmla="*/ 40789 h 250692"/>
                <a:gd name="connsiteX4" fmla="*/ 157117 w 209149"/>
                <a:gd name="connsiteY4" fmla="*/ 0 h 250692"/>
                <a:gd name="connsiteX5" fmla="*/ 165512 w 209149"/>
                <a:gd name="connsiteY5" fmla="*/ 1459 h 250692"/>
                <a:gd name="connsiteX6" fmla="*/ 209149 w 209149"/>
                <a:gd name="connsiteY6" fmla="*/ 84375 h 250692"/>
                <a:gd name="connsiteX7" fmla="*/ 209149 w 209149"/>
                <a:gd name="connsiteY7" fmla="*/ 90299 h 250692"/>
                <a:gd name="connsiteX8" fmla="*/ 0 w 209149"/>
                <a:gd name="connsiteY8" fmla="*/ 250692 h 250692"/>
                <a:gd name="connsiteX9" fmla="*/ 0 w 209149"/>
                <a:gd name="connsiteY9" fmla="*/ 189958 h 250692"/>
                <a:gd name="connsiteX10" fmla="*/ 61066 w 209149"/>
                <a:gd name="connsiteY10" fmla="*/ 116127 h 250692"/>
                <a:gd name="connsiteX11" fmla="*/ 60148 w 209149"/>
                <a:gd name="connsiteY11" fmla="*/ 123562 h 250692"/>
                <a:gd name="connsiteX12" fmla="*/ 60148 w 209149"/>
                <a:gd name="connsiteY12" fmla="*/ 209683 h 25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149" h="250692">
                  <a:moveTo>
                    <a:pt x="147179" y="93944"/>
                  </a:moveTo>
                  <a:lnTo>
                    <a:pt x="147179" y="77540"/>
                  </a:lnTo>
                  <a:cubicBezTo>
                    <a:pt x="147179" y="65237"/>
                    <a:pt x="143648" y="54871"/>
                    <a:pt x="137667" y="47580"/>
                  </a:cubicBezTo>
                  <a:lnTo>
                    <a:pt x="123379" y="40789"/>
                  </a:lnTo>
                  <a:lnTo>
                    <a:pt x="157117" y="0"/>
                  </a:lnTo>
                  <a:lnTo>
                    <a:pt x="165512" y="1459"/>
                  </a:lnTo>
                  <a:cubicBezTo>
                    <a:pt x="193258" y="12950"/>
                    <a:pt x="209149" y="41998"/>
                    <a:pt x="209149" y="84375"/>
                  </a:cubicBezTo>
                  <a:lnTo>
                    <a:pt x="209149" y="90299"/>
                  </a:lnTo>
                  <a:close/>
                  <a:moveTo>
                    <a:pt x="0" y="250692"/>
                  </a:moveTo>
                  <a:lnTo>
                    <a:pt x="0" y="189958"/>
                  </a:lnTo>
                  <a:lnTo>
                    <a:pt x="61066" y="116127"/>
                  </a:lnTo>
                  <a:lnTo>
                    <a:pt x="60148" y="123562"/>
                  </a:lnTo>
                  <a:lnTo>
                    <a:pt x="60148" y="2096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B2896D46-0FA6-4563-B073-9C0C36686641}"/>
                </a:ext>
              </a:extLst>
            </p:cNvPr>
            <p:cNvSpPr/>
            <p:nvPr/>
          </p:nvSpPr>
          <p:spPr>
            <a:xfrm rot="8716295">
              <a:off x="3006816" y="147209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6EEB717B-FEDB-4989-BE8E-3CB6F80A9A3D}"/>
                </a:ext>
              </a:extLst>
            </p:cNvPr>
            <p:cNvSpPr/>
            <p:nvPr/>
          </p:nvSpPr>
          <p:spPr>
            <a:xfrm rot="8716295">
              <a:off x="2881914" y="126342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F9A3D111-F2E6-4EEC-BA5F-E3F48E1BC144}"/>
                </a:ext>
              </a:extLst>
            </p:cNvPr>
            <p:cNvSpPr/>
            <p:nvPr/>
          </p:nvSpPr>
          <p:spPr>
            <a:xfrm rot="8716295">
              <a:off x="3096994" y="151304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F60E79F3-84EF-445B-800D-9716EB35B924}"/>
                </a:ext>
              </a:extLst>
            </p:cNvPr>
            <p:cNvSpPr/>
            <p:nvPr/>
          </p:nvSpPr>
          <p:spPr>
            <a:xfrm rot="8716295">
              <a:off x="2855543" y="136344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FDB4A4C0-E883-499D-A6D3-A301318DCD73}"/>
                </a:ext>
              </a:extLst>
            </p:cNvPr>
            <p:cNvSpPr/>
            <p:nvPr/>
          </p:nvSpPr>
          <p:spPr>
            <a:xfrm rot="7484129">
              <a:off x="3207325" y="1725125"/>
              <a:ext cx="156001" cy="194030"/>
            </a:xfrm>
            <a:custGeom>
              <a:avLst/>
              <a:gdLst>
                <a:gd name="connsiteX0" fmla="*/ 42863 w 156001"/>
                <a:gd name="connsiteY0" fmla="*/ 194030 h 194030"/>
                <a:gd name="connsiteX1" fmla="*/ 0 w 156001"/>
                <a:gd name="connsiteY1" fmla="*/ 114286 h 194030"/>
                <a:gd name="connsiteX2" fmla="*/ 11232 w 156001"/>
                <a:gd name="connsiteY2" fmla="*/ 83143 h 194030"/>
                <a:gd name="connsiteX3" fmla="*/ 156000 w 156001"/>
                <a:gd name="connsiteY3" fmla="*/ 0 h 194030"/>
                <a:gd name="connsiteX4" fmla="*/ 156001 w 156001"/>
                <a:gd name="connsiteY4" fmla="*/ 53480 h 194030"/>
                <a:gd name="connsiteX5" fmla="*/ 91208 w 156001"/>
                <a:gd name="connsiteY5" fmla="*/ 53480 h 19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001" h="194030">
                  <a:moveTo>
                    <a:pt x="42863" y="194030"/>
                  </a:moveTo>
                  <a:lnTo>
                    <a:pt x="0" y="114286"/>
                  </a:lnTo>
                  <a:lnTo>
                    <a:pt x="11232" y="83143"/>
                  </a:lnTo>
                  <a:lnTo>
                    <a:pt x="156000" y="0"/>
                  </a:lnTo>
                  <a:lnTo>
                    <a:pt x="156001" y="53480"/>
                  </a:lnTo>
                  <a:lnTo>
                    <a:pt x="91208" y="534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0B787B40-9B3B-4DF6-B826-D34E59D7A748}"/>
                </a:ext>
              </a:extLst>
            </p:cNvPr>
            <p:cNvSpPr/>
            <p:nvPr/>
          </p:nvSpPr>
          <p:spPr>
            <a:xfrm rot="8716295">
              <a:off x="3197279" y="140587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0A8098AC-35DA-4C71-BDFA-C584261AED79}"/>
                </a:ext>
              </a:extLst>
            </p:cNvPr>
            <p:cNvSpPr/>
            <p:nvPr/>
          </p:nvSpPr>
          <p:spPr>
            <a:xfrm rot="8716295">
              <a:off x="3356472" y="1273070"/>
              <a:ext cx="38162" cy="46138"/>
            </a:xfrm>
            <a:custGeom>
              <a:avLst/>
              <a:gdLst>
                <a:gd name="connsiteX0" fmla="*/ 0 w 38162"/>
                <a:gd name="connsiteY0" fmla="*/ 46138 h 46138"/>
                <a:gd name="connsiteX1" fmla="*/ 38162 w 38162"/>
                <a:gd name="connsiteY1" fmla="*/ 0 h 46138"/>
                <a:gd name="connsiteX2" fmla="*/ 35645 w 38162"/>
                <a:gd name="connsiteY2" fmla="*/ 12962 h 46138"/>
                <a:gd name="connsiteX3" fmla="*/ 22710 w 38162"/>
                <a:gd name="connsiteY3" fmla="*/ 32494 h 46138"/>
                <a:gd name="connsiteX4" fmla="*/ 3739 w 38162"/>
                <a:gd name="connsiteY4" fmla="*/ 45372 h 4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62" h="46138">
                  <a:moveTo>
                    <a:pt x="0" y="46138"/>
                  </a:moveTo>
                  <a:lnTo>
                    <a:pt x="38162" y="0"/>
                  </a:lnTo>
                  <a:lnTo>
                    <a:pt x="35645" y="12962"/>
                  </a:lnTo>
                  <a:cubicBezTo>
                    <a:pt x="32771" y="20076"/>
                    <a:pt x="28459" y="26745"/>
                    <a:pt x="22710" y="32494"/>
                  </a:cubicBezTo>
                  <a:cubicBezTo>
                    <a:pt x="17191" y="38013"/>
                    <a:pt x="10753" y="42382"/>
                    <a:pt x="3739" y="45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C5475FFB-2FE6-47F1-ADB1-3564B7362FBC}"/>
                </a:ext>
              </a:extLst>
            </p:cNvPr>
            <p:cNvSpPr/>
            <p:nvPr/>
          </p:nvSpPr>
          <p:spPr>
            <a:xfrm rot="8716295">
              <a:off x="2606784" y="97400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9DEC1430-749E-4073-9884-D3917B891663}"/>
                </a:ext>
              </a:extLst>
            </p:cNvPr>
            <p:cNvSpPr/>
            <p:nvPr/>
          </p:nvSpPr>
          <p:spPr>
            <a:xfrm rot="8716295">
              <a:off x="2696176" y="100324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626F965F-1168-4906-A312-B88FB685E6C8}"/>
                </a:ext>
              </a:extLst>
            </p:cNvPr>
            <p:cNvSpPr/>
            <p:nvPr/>
          </p:nvSpPr>
          <p:spPr>
            <a:xfrm rot="8716295">
              <a:off x="2651326" y="91696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63FEE4FF-1D87-4CAE-9FA8-9CF6A9D96EFB}"/>
                </a:ext>
              </a:extLst>
            </p:cNvPr>
            <p:cNvSpPr/>
            <p:nvPr/>
          </p:nvSpPr>
          <p:spPr>
            <a:xfrm rot="8716295">
              <a:off x="2494550" y="106254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BC11557D-3B0F-4F99-BB1C-10D4CD358771}"/>
                </a:ext>
              </a:extLst>
            </p:cNvPr>
            <p:cNvSpPr/>
            <p:nvPr/>
          </p:nvSpPr>
          <p:spPr>
            <a:xfrm rot="8716295">
              <a:off x="2369647" y="85387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1BF9B5DD-16B3-4C9A-A0CB-19167186C695}"/>
                </a:ext>
              </a:extLst>
            </p:cNvPr>
            <p:cNvSpPr/>
            <p:nvPr/>
          </p:nvSpPr>
          <p:spPr>
            <a:xfrm rot="8716295">
              <a:off x="2357595" y="71509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4BDAD41E-2E62-46D5-8972-DD9B42CE139E}"/>
                </a:ext>
              </a:extLst>
            </p:cNvPr>
            <p:cNvSpPr/>
            <p:nvPr/>
          </p:nvSpPr>
          <p:spPr>
            <a:xfrm rot="8716295">
              <a:off x="2584728" y="110350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49E7137B-1AE9-4612-BDE2-1AD75C253D82}"/>
                </a:ext>
              </a:extLst>
            </p:cNvPr>
            <p:cNvSpPr/>
            <p:nvPr/>
          </p:nvSpPr>
          <p:spPr>
            <a:xfrm rot="8716295">
              <a:off x="2895883" y="72385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FB51623D-A683-4809-B6F7-B7284C8425E7}"/>
                </a:ext>
              </a:extLst>
            </p:cNvPr>
            <p:cNvSpPr/>
            <p:nvPr/>
          </p:nvSpPr>
          <p:spPr>
            <a:xfrm rot="8716295">
              <a:off x="2985275" y="75309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281173AB-108D-4FE0-B6D3-50708833EE4A}"/>
                </a:ext>
              </a:extLst>
            </p:cNvPr>
            <p:cNvSpPr/>
            <p:nvPr/>
          </p:nvSpPr>
          <p:spPr>
            <a:xfrm rot="8716295">
              <a:off x="2783649" y="81239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BF07C4A0-5324-4C7F-B4EC-CC1184768828}"/>
                </a:ext>
              </a:extLst>
            </p:cNvPr>
            <p:cNvSpPr/>
            <p:nvPr/>
          </p:nvSpPr>
          <p:spPr>
            <a:xfrm rot="8716295">
              <a:off x="2658747" y="60372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6C1ACB1E-5691-49AE-AB29-06C5DC240D79}"/>
                </a:ext>
              </a:extLst>
            </p:cNvPr>
            <p:cNvSpPr/>
            <p:nvPr/>
          </p:nvSpPr>
          <p:spPr>
            <a:xfrm rot="8716295">
              <a:off x="2873827" y="85334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BBA32666-AB2E-4FC3-AC66-C412DC6DB6FE}"/>
                </a:ext>
              </a:extLst>
            </p:cNvPr>
            <p:cNvSpPr/>
            <p:nvPr/>
          </p:nvSpPr>
          <p:spPr>
            <a:xfrm rot="8716295">
              <a:off x="2632376" y="70374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446CB3B3-0538-4236-9A2B-B81F3C70F649}"/>
                </a:ext>
              </a:extLst>
            </p:cNvPr>
            <p:cNvSpPr/>
            <p:nvPr/>
          </p:nvSpPr>
          <p:spPr>
            <a:xfrm rot="7484129">
              <a:off x="2978758" y="10446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6FEF6605-DD46-4B6F-9434-E75F685EB3F1}"/>
                </a:ext>
              </a:extLst>
            </p:cNvPr>
            <p:cNvSpPr/>
            <p:nvPr/>
          </p:nvSpPr>
          <p:spPr>
            <a:xfrm rot="13089394">
              <a:off x="3083578" y="101123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5FAEA535-E5DC-4ECD-AC87-B4CF523A4E30}"/>
                </a:ext>
              </a:extLst>
            </p:cNvPr>
            <p:cNvSpPr/>
            <p:nvPr/>
          </p:nvSpPr>
          <p:spPr>
            <a:xfrm rot="8716295">
              <a:off x="3269163" y="81955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C4FD16EB-0DAD-4759-8354-258732BCDC6A}"/>
                </a:ext>
              </a:extLst>
            </p:cNvPr>
            <p:cNvSpPr/>
            <p:nvPr/>
          </p:nvSpPr>
          <p:spPr>
            <a:xfrm rot="8716295">
              <a:off x="3217358" y="71595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C79D5733-4C6C-4FFD-A38D-A89F64FE54C8}"/>
                </a:ext>
              </a:extLst>
            </p:cNvPr>
            <p:cNvSpPr/>
            <p:nvPr/>
          </p:nvSpPr>
          <p:spPr>
            <a:xfrm rot="8716295">
              <a:off x="2974112" y="74618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133AF81E-5F8E-4D81-87C0-011CC96E3CC9}"/>
                </a:ext>
              </a:extLst>
            </p:cNvPr>
            <p:cNvSpPr/>
            <p:nvPr/>
          </p:nvSpPr>
          <p:spPr>
            <a:xfrm rot="8716295">
              <a:off x="3151564" y="58693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F5BAA1B0-C7A6-44B2-8867-FEAE18AC26E8}"/>
                </a:ext>
              </a:extLst>
            </p:cNvPr>
            <p:cNvSpPr/>
            <p:nvPr/>
          </p:nvSpPr>
          <p:spPr>
            <a:xfrm rot="8716295">
              <a:off x="2387845" y="31194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B51F8FF7-DB45-4A7D-B87B-E8E0B15A9D38}"/>
                </a:ext>
              </a:extLst>
            </p:cNvPr>
            <p:cNvSpPr/>
            <p:nvPr/>
          </p:nvSpPr>
          <p:spPr>
            <a:xfrm rot="8716295">
              <a:off x="2477237" y="34118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1950BE25-03A0-4561-B14B-331445B0D0C3}"/>
                </a:ext>
              </a:extLst>
            </p:cNvPr>
            <p:cNvSpPr/>
            <p:nvPr/>
          </p:nvSpPr>
          <p:spPr>
            <a:xfrm rot="8716295">
              <a:off x="2432387" y="25490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1E041962-91AE-4D89-B179-1A31E1910CF1}"/>
                </a:ext>
              </a:extLst>
            </p:cNvPr>
            <p:cNvSpPr/>
            <p:nvPr/>
          </p:nvSpPr>
          <p:spPr>
            <a:xfrm rot="8716295">
              <a:off x="2275611" y="40049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376CFCCF-38DC-4A35-AA3F-E03998AD805A}"/>
                </a:ext>
              </a:extLst>
            </p:cNvPr>
            <p:cNvSpPr/>
            <p:nvPr/>
          </p:nvSpPr>
          <p:spPr>
            <a:xfrm rot="8716295">
              <a:off x="2150708" y="19181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68D158FE-3FEF-4222-A8A6-28BC2EB41760}"/>
                </a:ext>
              </a:extLst>
            </p:cNvPr>
            <p:cNvSpPr/>
            <p:nvPr/>
          </p:nvSpPr>
          <p:spPr>
            <a:xfrm rot="8716295">
              <a:off x="2138656" y="5303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DC9E9862-78FC-4213-B2E2-61DF3173636D}"/>
                </a:ext>
              </a:extLst>
            </p:cNvPr>
            <p:cNvSpPr/>
            <p:nvPr/>
          </p:nvSpPr>
          <p:spPr>
            <a:xfrm rot="8716295">
              <a:off x="2365789" y="44144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8722DBD7-5E81-4E3D-870A-6CD5E129D96B}"/>
                </a:ext>
              </a:extLst>
            </p:cNvPr>
            <p:cNvSpPr/>
            <p:nvPr/>
          </p:nvSpPr>
          <p:spPr>
            <a:xfrm rot="8716295">
              <a:off x="2676944" y="6179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43ED8C5C-290C-4E36-A603-A668764D918E}"/>
                </a:ext>
              </a:extLst>
            </p:cNvPr>
            <p:cNvSpPr/>
            <p:nvPr/>
          </p:nvSpPr>
          <p:spPr>
            <a:xfrm rot="8716295">
              <a:off x="2766336" y="9103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143AD9CC-AEFC-4AE6-ADAB-C03B27727981}"/>
                </a:ext>
              </a:extLst>
            </p:cNvPr>
            <p:cNvSpPr/>
            <p:nvPr/>
          </p:nvSpPr>
          <p:spPr>
            <a:xfrm rot="8716295">
              <a:off x="2564710" y="15033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03CE5A8E-699E-421E-ABA5-42929237719B}"/>
                </a:ext>
              </a:extLst>
            </p:cNvPr>
            <p:cNvSpPr/>
            <p:nvPr/>
          </p:nvSpPr>
          <p:spPr>
            <a:xfrm rot="8716295">
              <a:off x="2448552" y="-16031"/>
              <a:ext cx="203847" cy="149340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4F51AFD5-9DB6-4DCA-8489-09E9C4297801}"/>
                </a:ext>
              </a:extLst>
            </p:cNvPr>
            <p:cNvSpPr/>
            <p:nvPr/>
          </p:nvSpPr>
          <p:spPr>
            <a:xfrm rot="8716295">
              <a:off x="2654888" y="19129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A2ECF224-799C-4DC5-AB51-FEB15AA2B828}"/>
                </a:ext>
              </a:extLst>
            </p:cNvPr>
            <p:cNvSpPr/>
            <p:nvPr/>
          </p:nvSpPr>
          <p:spPr>
            <a:xfrm rot="8716295">
              <a:off x="2413437" y="4169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1302BF26-B64E-4C90-894D-A7C67007EE36}"/>
                </a:ext>
              </a:extLst>
            </p:cNvPr>
            <p:cNvSpPr/>
            <p:nvPr/>
          </p:nvSpPr>
          <p:spPr>
            <a:xfrm rot="7484129">
              <a:off x="2759819" y="3826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170CE256-57E7-488F-BBB2-5B7F98B8FB76}"/>
                </a:ext>
              </a:extLst>
            </p:cNvPr>
            <p:cNvSpPr/>
            <p:nvPr/>
          </p:nvSpPr>
          <p:spPr>
            <a:xfrm rot="13089394">
              <a:off x="2864639" y="34917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5E848AEE-AD50-4EC7-B6E2-006804A78B57}"/>
                </a:ext>
              </a:extLst>
            </p:cNvPr>
            <p:cNvSpPr/>
            <p:nvPr/>
          </p:nvSpPr>
          <p:spPr>
            <a:xfrm rot="8716295">
              <a:off x="3050224" y="15749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BEE1CAE8-6503-4A10-B1BA-C6183C9E0E74}"/>
                </a:ext>
              </a:extLst>
            </p:cNvPr>
            <p:cNvSpPr/>
            <p:nvPr/>
          </p:nvSpPr>
          <p:spPr>
            <a:xfrm rot="8716295">
              <a:off x="2998419" y="5390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34A8E996-3975-4581-B536-E2CE9D88EBFE}"/>
                </a:ext>
              </a:extLst>
            </p:cNvPr>
            <p:cNvSpPr/>
            <p:nvPr/>
          </p:nvSpPr>
          <p:spPr>
            <a:xfrm rot="8716295">
              <a:off x="2755173" y="8412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3BE41751-0FE9-4A5C-97A5-9AF2319641D6}"/>
                </a:ext>
              </a:extLst>
            </p:cNvPr>
            <p:cNvSpPr/>
            <p:nvPr/>
          </p:nvSpPr>
          <p:spPr>
            <a:xfrm rot="8716295">
              <a:off x="2940014" y="-28690"/>
              <a:ext cx="88664" cy="70660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7C593DEA-1D52-4373-8D6B-6BD1BBF8835C}"/>
                </a:ext>
              </a:extLst>
            </p:cNvPr>
            <p:cNvSpPr/>
            <p:nvPr/>
          </p:nvSpPr>
          <p:spPr>
            <a:xfrm rot="13089394">
              <a:off x="2740820" y="-30870"/>
              <a:ext cx="73521" cy="76374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31F42A73-BF6E-4A9E-A2F6-7111DF0FD878}"/>
                </a:ext>
              </a:extLst>
            </p:cNvPr>
            <p:cNvSpPr/>
            <p:nvPr/>
          </p:nvSpPr>
          <p:spPr>
            <a:xfrm rot="8716295">
              <a:off x="2166753" y="273158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863BEFD8-472A-4A82-B952-ACFEE2251E69}"/>
                </a:ext>
              </a:extLst>
            </p:cNvPr>
            <p:cNvSpPr/>
            <p:nvPr/>
          </p:nvSpPr>
          <p:spPr>
            <a:xfrm rot="8716295">
              <a:off x="2256145" y="276082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9D41F395-157D-4566-AD0B-619CCA4FE6BE}"/>
                </a:ext>
              </a:extLst>
            </p:cNvPr>
            <p:cNvSpPr/>
            <p:nvPr/>
          </p:nvSpPr>
          <p:spPr>
            <a:xfrm rot="8716295">
              <a:off x="2211295" y="267454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BF76F399-DC6B-4DE2-9E3A-1FFB94BB6465}"/>
                </a:ext>
              </a:extLst>
            </p:cNvPr>
            <p:cNvSpPr/>
            <p:nvPr/>
          </p:nvSpPr>
          <p:spPr>
            <a:xfrm rot="8716295">
              <a:off x="2054519" y="28201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3065D63F-B336-46ED-922F-641AF1B7B83C}"/>
                </a:ext>
              </a:extLst>
            </p:cNvPr>
            <p:cNvSpPr/>
            <p:nvPr/>
          </p:nvSpPr>
          <p:spPr>
            <a:xfrm rot="8716295">
              <a:off x="1929616" y="261145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68BC6F5F-0186-40DD-8404-566D70BB9E99}"/>
                </a:ext>
              </a:extLst>
            </p:cNvPr>
            <p:cNvSpPr/>
            <p:nvPr/>
          </p:nvSpPr>
          <p:spPr>
            <a:xfrm rot="8716295">
              <a:off x="1917564" y="247267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E12469CC-5FF5-4C57-A661-5C5E14481CD9}"/>
                </a:ext>
              </a:extLst>
            </p:cNvPr>
            <p:cNvSpPr/>
            <p:nvPr/>
          </p:nvSpPr>
          <p:spPr>
            <a:xfrm rot="8716295">
              <a:off x="2144697" y="286108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30210F38-CF8D-4D63-B79E-43CAC77B4950}"/>
                </a:ext>
              </a:extLst>
            </p:cNvPr>
            <p:cNvSpPr/>
            <p:nvPr/>
          </p:nvSpPr>
          <p:spPr>
            <a:xfrm rot="8716295">
              <a:off x="2455852" y="248143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695A233A-6503-484C-8F4F-186E71E5B99E}"/>
                </a:ext>
              </a:extLst>
            </p:cNvPr>
            <p:cNvSpPr/>
            <p:nvPr/>
          </p:nvSpPr>
          <p:spPr>
            <a:xfrm rot="8716295">
              <a:off x="2545244" y="251067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C4016FC8-3862-4EDD-AD90-D27F3C486D6C}"/>
                </a:ext>
              </a:extLst>
            </p:cNvPr>
            <p:cNvSpPr/>
            <p:nvPr/>
          </p:nvSpPr>
          <p:spPr>
            <a:xfrm rot="8716295">
              <a:off x="2343618" y="256997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841AD7D6-9A1D-47F3-B8D0-0F3912F8A2E1}"/>
                </a:ext>
              </a:extLst>
            </p:cNvPr>
            <p:cNvSpPr/>
            <p:nvPr/>
          </p:nvSpPr>
          <p:spPr>
            <a:xfrm rot="8716295">
              <a:off x="2218716" y="236130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70BCC5A3-9952-4F01-975F-6F986E6B55DD}"/>
                </a:ext>
              </a:extLst>
            </p:cNvPr>
            <p:cNvSpPr/>
            <p:nvPr/>
          </p:nvSpPr>
          <p:spPr>
            <a:xfrm rot="8716295">
              <a:off x="2433796" y="261093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48292A7A-33E9-4FF2-9525-C481018D3541}"/>
                </a:ext>
              </a:extLst>
            </p:cNvPr>
            <p:cNvSpPr/>
            <p:nvPr/>
          </p:nvSpPr>
          <p:spPr>
            <a:xfrm rot="8716295">
              <a:off x="2192345" y="246133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3C5BF462-E2E4-4E2E-A187-F82081942730}"/>
                </a:ext>
              </a:extLst>
            </p:cNvPr>
            <p:cNvSpPr/>
            <p:nvPr/>
          </p:nvSpPr>
          <p:spPr>
            <a:xfrm rot="7484129">
              <a:off x="2538727" y="280228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53F93EE7-2FCB-4993-A211-9ABCA8AB16A1}"/>
                </a:ext>
              </a:extLst>
            </p:cNvPr>
            <p:cNvSpPr/>
            <p:nvPr/>
          </p:nvSpPr>
          <p:spPr>
            <a:xfrm rot="13089394">
              <a:off x="2643547" y="276881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ACCCC6BB-9AC5-40F1-8FDF-2D7AAA4F97CC}"/>
                </a:ext>
              </a:extLst>
            </p:cNvPr>
            <p:cNvSpPr/>
            <p:nvPr/>
          </p:nvSpPr>
          <p:spPr>
            <a:xfrm rot="8716295">
              <a:off x="2829132" y="257713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C83E96A9-D46F-4FBD-BA31-A3DDCAF05013}"/>
                </a:ext>
              </a:extLst>
            </p:cNvPr>
            <p:cNvSpPr/>
            <p:nvPr/>
          </p:nvSpPr>
          <p:spPr>
            <a:xfrm rot="8716295">
              <a:off x="2777327" y="247354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819524D5-42FD-49C2-A52C-138204093572}"/>
                </a:ext>
              </a:extLst>
            </p:cNvPr>
            <p:cNvSpPr/>
            <p:nvPr/>
          </p:nvSpPr>
          <p:spPr>
            <a:xfrm rot="8716295">
              <a:off x="2534081" y="25037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D4292037-242B-4F99-8EE6-4056BF8CE17A}"/>
                </a:ext>
              </a:extLst>
            </p:cNvPr>
            <p:cNvSpPr/>
            <p:nvPr/>
          </p:nvSpPr>
          <p:spPr>
            <a:xfrm rot="8716295">
              <a:off x="2711533" y="234452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B300D5E8-99AD-4100-BBB0-F9335C60ABF1}"/>
                </a:ext>
              </a:extLst>
            </p:cNvPr>
            <p:cNvSpPr/>
            <p:nvPr/>
          </p:nvSpPr>
          <p:spPr>
            <a:xfrm rot="8716295">
              <a:off x="2389920" y="339128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050E0B4C-4868-4ECB-B52A-F4534FB3428C}"/>
                </a:ext>
              </a:extLst>
            </p:cNvPr>
            <p:cNvSpPr/>
            <p:nvPr/>
          </p:nvSpPr>
          <p:spPr>
            <a:xfrm rot="8716295">
              <a:off x="2479312" y="342052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2B753CAD-2E05-40BF-8117-865D3F8A49DD}"/>
                </a:ext>
              </a:extLst>
            </p:cNvPr>
            <p:cNvSpPr/>
            <p:nvPr/>
          </p:nvSpPr>
          <p:spPr>
            <a:xfrm rot="8716295">
              <a:off x="2434462" y="333424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5C8FF835-B7A5-4E03-BDCA-7B70EA22A6CB}"/>
                </a:ext>
              </a:extLst>
            </p:cNvPr>
            <p:cNvSpPr/>
            <p:nvPr/>
          </p:nvSpPr>
          <p:spPr>
            <a:xfrm rot="8716295">
              <a:off x="2277686" y="347982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E640627F-DD46-4D4D-BFB7-C32CE4CD2C6E}"/>
                </a:ext>
              </a:extLst>
            </p:cNvPr>
            <p:cNvSpPr/>
            <p:nvPr/>
          </p:nvSpPr>
          <p:spPr>
            <a:xfrm rot="8716295">
              <a:off x="2152783" y="327115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D6CFC66E-117A-4E7B-A1B3-B61883DBC87C}"/>
                </a:ext>
              </a:extLst>
            </p:cNvPr>
            <p:cNvSpPr/>
            <p:nvPr/>
          </p:nvSpPr>
          <p:spPr>
            <a:xfrm rot="8716295">
              <a:off x="2140731" y="313237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44370D0A-70C8-47DE-B919-BD8689E5F0BD}"/>
                </a:ext>
              </a:extLst>
            </p:cNvPr>
            <p:cNvSpPr/>
            <p:nvPr/>
          </p:nvSpPr>
          <p:spPr>
            <a:xfrm rot="8716295">
              <a:off x="2367864" y="352078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6021BDC8-861D-486E-B439-FE7F06960030}"/>
                </a:ext>
              </a:extLst>
            </p:cNvPr>
            <p:cNvSpPr/>
            <p:nvPr/>
          </p:nvSpPr>
          <p:spPr>
            <a:xfrm rot="8716295">
              <a:off x="2679019" y="314113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0F608F19-E3BE-4D17-880D-C88146244ED4}"/>
                </a:ext>
              </a:extLst>
            </p:cNvPr>
            <p:cNvSpPr/>
            <p:nvPr/>
          </p:nvSpPr>
          <p:spPr>
            <a:xfrm rot="8716295">
              <a:off x="2768411" y="317037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64944F3B-C664-4365-A1CE-C418E167A34E}"/>
                </a:ext>
              </a:extLst>
            </p:cNvPr>
            <p:cNvSpPr/>
            <p:nvPr/>
          </p:nvSpPr>
          <p:spPr>
            <a:xfrm rot="8716295">
              <a:off x="2566785" y="322967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58328446-A7EA-46E8-B0B2-5078B627604C}"/>
                </a:ext>
              </a:extLst>
            </p:cNvPr>
            <p:cNvSpPr/>
            <p:nvPr/>
          </p:nvSpPr>
          <p:spPr>
            <a:xfrm rot="8716295">
              <a:off x="2441883" y="302100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358F3EE5-D858-432A-A907-9710D31351C8}"/>
                </a:ext>
              </a:extLst>
            </p:cNvPr>
            <p:cNvSpPr/>
            <p:nvPr/>
          </p:nvSpPr>
          <p:spPr>
            <a:xfrm rot="8716295">
              <a:off x="2656963" y="327062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B0966A7E-6D89-444C-8034-A9352897C897}"/>
                </a:ext>
              </a:extLst>
            </p:cNvPr>
            <p:cNvSpPr/>
            <p:nvPr/>
          </p:nvSpPr>
          <p:spPr>
            <a:xfrm rot="8716295">
              <a:off x="2415512" y="312102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37222F27-8DF7-4207-88C1-2429DD93BED2}"/>
                </a:ext>
              </a:extLst>
            </p:cNvPr>
            <p:cNvSpPr/>
            <p:nvPr/>
          </p:nvSpPr>
          <p:spPr>
            <a:xfrm rot="7484129">
              <a:off x="2761894" y="346198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993939CC-3AE4-419F-A9EE-0969EF61AE9B}"/>
                </a:ext>
              </a:extLst>
            </p:cNvPr>
            <p:cNvSpPr/>
            <p:nvPr/>
          </p:nvSpPr>
          <p:spPr>
            <a:xfrm rot="13089394">
              <a:off x="2866714" y="342851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id="{A6A63E2F-4261-4DBF-8276-418D86D19210}"/>
                </a:ext>
              </a:extLst>
            </p:cNvPr>
            <p:cNvSpPr/>
            <p:nvPr/>
          </p:nvSpPr>
          <p:spPr>
            <a:xfrm rot="8716295">
              <a:off x="3052299" y="323683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1F2896C9-A0C7-4B2C-B1EE-DCCCD9009233}"/>
                </a:ext>
              </a:extLst>
            </p:cNvPr>
            <p:cNvSpPr/>
            <p:nvPr/>
          </p:nvSpPr>
          <p:spPr>
            <a:xfrm rot="8716295">
              <a:off x="3000494" y="313324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BFC2A5AA-74CC-447F-BCB7-82C53A9C1EBE}"/>
                </a:ext>
              </a:extLst>
            </p:cNvPr>
            <p:cNvSpPr/>
            <p:nvPr/>
          </p:nvSpPr>
          <p:spPr>
            <a:xfrm rot="8716295">
              <a:off x="2757248" y="316346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7736B671-8666-4922-9305-32A24DFDD7BC}"/>
                </a:ext>
              </a:extLst>
            </p:cNvPr>
            <p:cNvSpPr/>
            <p:nvPr/>
          </p:nvSpPr>
          <p:spPr>
            <a:xfrm rot="8716295">
              <a:off x="2934700" y="300421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id="{4CF00AFF-9FDA-4C59-A1DE-7CCCB194DEA5}"/>
                </a:ext>
              </a:extLst>
            </p:cNvPr>
            <p:cNvSpPr/>
            <p:nvPr/>
          </p:nvSpPr>
          <p:spPr>
            <a:xfrm rot="8716295">
              <a:off x="2865744" y="5089178"/>
              <a:ext cx="140009" cy="103412"/>
            </a:xfrm>
            <a:custGeom>
              <a:avLst/>
              <a:gdLst>
                <a:gd name="connsiteX0" fmla="*/ 23004 w 140009"/>
                <a:gd name="connsiteY0" fmla="*/ 73821 h 103412"/>
                <a:gd name="connsiteX1" fmla="*/ 2853 w 140009"/>
                <a:gd name="connsiteY1" fmla="*/ 34034 h 103412"/>
                <a:gd name="connsiteX2" fmla="*/ 0 w 140009"/>
                <a:gd name="connsiteY2" fmla="*/ 0 h 103412"/>
                <a:gd name="connsiteX3" fmla="*/ 140009 w 140009"/>
                <a:gd name="connsiteY3" fmla="*/ 97050 h 103412"/>
                <a:gd name="connsiteX4" fmla="*/ 137354 w 140009"/>
                <a:gd name="connsiteY4" fmla="*/ 97759 h 103412"/>
                <a:gd name="connsiteX5" fmla="*/ 95370 w 140009"/>
                <a:gd name="connsiteY5" fmla="*/ 103238 h 103412"/>
                <a:gd name="connsiteX6" fmla="*/ 23004 w 140009"/>
                <a:gd name="connsiteY6" fmla="*/ 73821 h 10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09" h="103412">
                  <a:moveTo>
                    <a:pt x="23004" y="73821"/>
                  </a:moveTo>
                  <a:cubicBezTo>
                    <a:pt x="13002" y="64113"/>
                    <a:pt x="6677" y="50875"/>
                    <a:pt x="2853" y="34034"/>
                  </a:cubicBezTo>
                  <a:lnTo>
                    <a:pt x="0" y="0"/>
                  </a:lnTo>
                  <a:lnTo>
                    <a:pt x="140009" y="97050"/>
                  </a:lnTo>
                  <a:lnTo>
                    <a:pt x="137354" y="97759"/>
                  </a:lnTo>
                  <a:cubicBezTo>
                    <a:pt x="121846" y="100775"/>
                    <a:pt x="107579" y="102502"/>
                    <a:pt x="95370" y="103238"/>
                  </a:cubicBezTo>
                  <a:cubicBezTo>
                    <a:pt x="68307" y="105003"/>
                    <a:pt x="41831" y="93236"/>
                    <a:pt x="23004" y="738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id="{7486FE8B-6DC8-400F-8B49-3D0FF59EDA59}"/>
                </a:ext>
              </a:extLst>
            </p:cNvPr>
            <p:cNvSpPr/>
            <p:nvPr/>
          </p:nvSpPr>
          <p:spPr>
            <a:xfrm rot="8716295">
              <a:off x="2608590" y="404968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id="{409E4F60-3261-496F-85E7-0CED778B23AA}"/>
                </a:ext>
              </a:extLst>
            </p:cNvPr>
            <p:cNvSpPr/>
            <p:nvPr/>
          </p:nvSpPr>
          <p:spPr>
            <a:xfrm rot="8716295">
              <a:off x="2697982" y="407892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id="{B4A7442C-1C02-4AB6-8CC3-22865B34D758}"/>
                </a:ext>
              </a:extLst>
            </p:cNvPr>
            <p:cNvSpPr/>
            <p:nvPr/>
          </p:nvSpPr>
          <p:spPr>
            <a:xfrm rot="8716295">
              <a:off x="2653132" y="399264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id="{84547BFC-5C73-4C79-BC1E-65D2DA2F8F0F}"/>
                </a:ext>
              </a:extLst>
            </p:cNvPr>
            <p:cNvSpPr/>
            <p:nvPr/>
          </p:nvSpPr>
          <p:spPr>
            <a:xfrm rot="8716295">
              <a:off x="2496356" y="413822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1433A272-01C5-407E-A681-F11EFA1E77DE}"/>
                </a:ext>
              </a:extLst>
            </p:cNvPr>
            <p:cNvSpPr/>
            <p:nvPr/>
          </p:nvSpPr>
          <p:spPr>
            <a:xfrm rot="8716295">
              <a:off x="2371453" y="392955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id="{B66B2FCE-B89D-4CFE-947C-F30A5386F13E}"/>
                </a:ext>
              </a:extLst>
            </p:cNvPr>
            <p:cNvSpPr/>
            <p:nvPr/>
          </p:nvSpPr>
          <p:spPr>
            <a:xfrm rot="8716295">
              <a:off x="2359401" y="379077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id="{CB1F906C-3F04-489D-B712-86F36DCF301D}"/>
                </a:ext>
              </a:extLst>
            </p:cNvPr>
            <p:cNvSpPr/>
            <p:nvPr/>
          </p:nvSpPr>
          <p:spPr>
            <a:xfrm rot="8716295">
              <a:off x="2586534" y="417917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id="{BA0DE2D1-2098-4B24-BF1D-8B4133E050A7}"/>
                </a:ext>
              </a:extLst>
            </p:cNvPr>
            <p:cNvSpPr/>
            <p:nvPr/>
          </p:nvSpPr>
          <p:spPr>
            <a:xfrm rot="8716295">
              <a:off x="2897689" y="379952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280C5645-8889-4114-AA92-3C2F280AAAB1}"/>
                </a:ext>
              </a:extLst>
            </p:cNvPr>
            <p:cNvSpPr/>
            <p:nvPr/>
          </p:nvSpPr>
          <p:spPr>
            <a:xfrm rot="8716295">
              <a:off x="2989368" y="3839999"/>
              <a:ext cx="209149" cy="253771"/>
            </a:xfrm>
            <a:custGeom>
              <a:avLst/>
              <a:gdLst>
                <a:gd name="connsiteX0" fmla="*/ 147179 w 209149"/>
                <a:gd name="connsiteY0" fmla="*/ 97023 h 253771"/>
                <a:gd name="connsiteX1" fmla="*/ 147179 w 209149"/>
                <a:gd name="connsiteY1" fmla="*/ 80620 h 253771"/>
                <a:gd name="connsiteX2" fmla="*/ 113460 w 209149"/>
                <a:gd name="connsiteY2" fmla="*/ 39154 h 253771"/>
                <a:gd name="connsiteX3" fmla="*/ 104592 w 209149"/>
                <a:gd name="connsiteY3" fmla="*/ 42082 h 253771"/>
                <a:gd name="connsiteX4" fmla="*/ 139399 w 209149"/>
                <a:gd name="connsiteY4" fmla="*/ 0 h 253771"/>
                <a:gd name="connsiteX5" fmla="*/ 165512 w 209149"/>
                <a:gd name="connsiteY5" fmla="*/ 4538 h 253771"/>
                <a:gd name="connsiteX6" fmla="*/ 209149 w 209149"/>
                <a:gd name="connsiteY6" fmla="*/ 87454 h 253771"/>
                <a:gd name="connsiteX7" fmla="*/ 209149 w 209149"/>
                <a:gd name="connsiteY7" fmla="*/ 93378 h 253771"/>
                <a:gd name="connsiteX8" fmla="*/ 0 w 209149"/>
                <a:gd name="connsiteY8" fmla="*/ 253771 h 253771"/>
                <a:gd name="connsiteX9" fmla="*/ 0 w 209149"/>
                <a:gd name="connsiteY9" fmla="*/ 168537 h 253771"/>
                <a:gd name="connsiteX10" fmla="*/ 65782 w 209149"/>
                <a:gd name="connsiteY10" fmla="*/ 89005 h 253771"/>
                <a:gd name="connsiteX11" fmla="*/ 64377 w 209149"/>
                <a:gd name="connsiteY11" fmla="*/ 92403 h 253771"/>
                <a:gd name="connsiteX12" fmla="*/ 60148 w 209149"/>
                <a:gd name="connsiteY12" fmla="*/ 126641 h 253771"/>
                <a:gd name="connsiteX13" fmla="*/ 60148 w 209149"/>
                <a:gd name="connsiteY13" fmla="*/ 212762 h 25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149" h="253771">
                  <a:moveTo>
                    <a:pt x="147179" y="97023"/>
                  </a:moveTo>
                  <a:lnTo>
                    <a:pt x="147179" y="80620"/>
                  </a:lnTo>
                  <a:cubicBezTo>
                    <a:pt x="147179" y="56013"/>
                    <a:pt x="133054" y="39154"/>
                    <a:pt x="113460" y="39154"/>
                  </a:cubicBezTo>
                  <a:lnTo>
                    <a:pt x="104592" y="42082"/>
                  </a:lnTo>
                  <a:lnTo>
                    <a:pt x="139399" y="0"/>
                  </a:lnTo>
                  <a:lnTo>
                    <a:pt x="165512" y="4538"/>
                  </a:lnTo>
                  <a:cubicBezTo>
                    <a:pt x="193258" y="16029"/>
                    <a:pt x="209149" y="45077"/>
                    <a:pt x="209149" y="87454"/>
                  </a:cubicBezTo>
                  <a:lnTo>
                    <a:pt x="209149" y="93378"/>
                  </a:lnTo>
                  <a:close/>
                  <a:moveTo>
                    <a:pt x="0" y="253771"/>
                  </a:moveTo>
                  <a:lnTo>
                    <a:pt x="0" y="168537"/>
                  </a:lnTo>
                  <a:lnTo>
                    <a:pt x="65782" y="89005"/>
                  </a:lnTo>
                  <a:lnTo>
                    <a:pt x="64377" y="92403"/>
                  </a:lnTo>
                  <a:cubicBezTo>
                    <a:pt x="61657" y="102890"/>
                    <a:pt x="60148" y="114452"/>
                    <a:pt x="60148" y="126641"/>
                  </a:cubicBezTo>
                  <a:lnTo>
                    <a:pt x="60148" y="2127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id="{12C74CA9-7295-4DD3-B257-BC02E33DC169}"/>
                </a:ext>
              </a:extLst>
            </p:cNvPr>
            <p:cNvSpPr/>
            <p:nvPr/>
          </p:nvSpPr>
          <p:spPr>
            <a:xfrm rot="8716295">
              <a:off x="2785455" y="388807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:a16="http://schemas.microsoft.com/office/drawing/2014/main" id="{5EABE596-751A-434B-B681-D5C7A4015BC8}"/>
                </a:ext>
              </a:extLst>
            </p:cNvPr>
            <p:cNvSpPr/>
            <p:nvPr/>
          </p:nvSpPr>
          <p:spPr>
            <a:xfrm rot="8716295">
              <a:off x="2660553" y="367940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id="{34A25BB8-E5A6-43A3-A6BE-6CBEBC3F2CD9}"/>
                </a:ext>
              </a:extLst>
            </p:cNvPr>
            <p:cNvSpPr/>
            <p:nvPr/>
          </p:nvSpPr>
          <p:spPr>
            <a:xfrm rot="8716295">
              <a:off x="2875633" y="392902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:a16="http://schemas.microsoft.com/office/drawing/2014/main" id="{BC27C288-1E66-4F8B-924C-4EDB2BC25294}"/>
                </a:ext>
              </a:extLst>
            </p:cNvPr>
            <p:cNvSpPr/>
            <p:nvPr/>
          </p:nvSpPr>
          <p:spPr>
            <a:xfrm rot="8716295">
              <a:off x="2634182" y="377942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Forme libre : forme 129">
              <a:extLst>
                <a:ext uri="{FF2B5EF4-FFF2-40B4-BE49-F238E27FC236}">
                  <a16:creationId xmlns:a16="http://schemas.microsoft.com/office/drawing/2014/main" id="{C22A0888-0C9E-4945-82D7-7EE608C46CC7}"/>
                </a:ext>
              </a:extLst>
            </p:cNvPr>
            <p:cNvSpPr/>
            <p:nvPr/>
          </p:nvSpPr>
          <p:spPr>
            <a:xfrm rot="7484129">
              <a:off x="2986722" y="4140706"/>
              <a:ext cx="156000" cy="195873"/>
            </a:xfrm>
            <a:custGeom>
              <a:avLst/>
              <a:gdLst>
                <a:gd name="connsiteX0" fmla="*/ 42863 w 156000"/>
                <a:gd name="connsiteY0" fmla="*/ 195873 h 195873"/>
                <a:gd name="connsiteX1" fmla="*/ 0 w 156000"/>
                <a:gd name="connsiteY1" fmla="*/ 116129 h 195873"/>
                <a:gd name="connsiteX2" fmla="*/ 19423 w 156000"/>
                <a:gd name="connsiteY2" fmla="*/ 62274 h 195873"/>
                <a:gd name="connsiteX3" fmla="*/ 127856 w 156000"/>
                <a:gd name="connsiteY3" fmla="*/ 0 h 195873"/>
                <a:gd name="connsiteX4" fmla="*/ 156000 w 156000"/>
                <a:gd name="connsiteY4" fmla="*/ 0 h 195873"/>
                <a:gd name="connsiteX5" fmla="*/ 156000 w 156000"/>
                <a:gd name="connsiteY5" fmla="*/ 55323 h 195873"/>
                <a:gd name="connsiteX6" fmla="*/ 91208 w 156000"/>
                <a:gd name="connsiteY6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0" h="195873">
                  <a:moveTo>
                    <a:pt x="42863" y="195873"/>
                  </a:moveTo>
                  <a:lnTo>
                    <a:pt x="0" y="116129"/>
                  </a:lnTo>
                  <a:lnTo>
                    <a:pt x="19423" y="62274"/>
                  </a:lnTo>
                  <a:lnTo>
                    <a:pt x="127856" y="0"/>
                  </a:lnTo>
                  <a:lnTo>
                    <a:pt x="156000" y="0"/>
                  </a:lnTo>
                  <a:lnTo>
                    <a:pt x="156000" y="55323"/>
                  </a:lnTo>
                  <a:lnTo>
                    <a:pt x="91208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" name="Forme libre : forme 130">
              <a:extLst>
                <a:ext uri="{FF2B5EF4-FFF2-40B4-BE49-F238E27FC236}">
                  <a16:creationId xmlns:a16="http://schemas.microsoft.com/office/drawing/2014/main" id="{B1E3FE16-8016-4EF3-8614-3D1D60105986}"/>
                </a:ext>
              </a:extLst>
            </p:cNvPr>
            <p:cNvSpPr/>
            <p:nvPr/>
          </p:nvSpPr>
          <p:spPr>
            <a:xfrm rot="8716295">
              <a:off x="2975918" y="382185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Forme libre : forme 131">
              <a:extLst>
                <a:ext uri="{FF2B5EF4-FFF2-40B4-BE49-F238E27FC236}">
                  <a16:creationId xmlns:a16="http://schemas.microsoft.com/office/drawing/2014/main" id="{E69AE829-0E6B-4637-B9A4-FB76BF7CE509}"/>
                </a:ext>
              </a:extLst>
            </p:cNvPr>
            <p:cNvSpPr/>
            <p:nvPr/>
          </p:nvSpPr>
          <p:spPr>
            <a:xfrm rot="8716295">
              <a:off x="3136327" y="3677877"/>
              <a:ext cx="62210" cy="70771"/>
            </a:xfrm>
            <a:custGeom>
              <a:avLst/>
              <a:gdLst>
                <a:gd name="connsiteX0" fmla="*/ 0 w 62210"/>
                <a:gd name="connsiteY0" fmla="*/ 69343 h 70771"/>
                <a:gd name="connsiteX1" fmla="*/ 57354 w 62210"/>
                <a:gd name="connsiteY1" fmla="*/ 0 h 70771"/>
                <a:gd name="connsiteX2" fmla="*/ 62210 w 62210"/>
                <a:gd name="connsiteY2" fmla="*/ 11557 h 70771"/>
                <a:gd name="connsiteX3" fmla="*/ 44963 w 62210"/>
                <a:gd name="connsiteY3" fmla="*/ 53294 h 70771"/>
                <a:gd name="connsiteX4" fmla="*/ 3570 w 62210"/>
                <a:gd name="connsiteY4" fmla="*/ 70771 h 7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10" h="70771">
                  <a:moveTo>
                    <a:pt x="0" y="69343"/>
                  </a:moveTo>
                  <a:lnTo>
                    <a:pt x="57354" y="0"/>
                  </a:lnTo>
                  <a:lnTo>
                    <a:pt x="62210" y="11557"/>
                  </a:lnTo>
                  <a:cubicBezTo>
                    <a:pt x="62210" y="26619"/>
                    <a:pt x="56461" y="41796"/>
                    <a:pt x="44963" y="53294"/>
                  </a:cubicBezTo>
                  <a:cubicBezTo>
                    <a:pt x="33925" y="64332"/>
                    <a:pt x="19208" y="70771"/>
                    <a:pt x="3570" y="70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" name="Forme libre : forme 132">
              <a:extLst>
                <a:ext uri="{FF2B5EF4-FFF2-40B4-BE49-F238E27FC236}">
                  <a16:creationId xmlns:a16="http://schemas.microsoft.com/office/drawing/2014/main" id="{D37688C2-C0A6-4E05-B609-4CB494CE709C}"/>
                </a:ext>
              </a:extLst>
            </p:cNvPr>
            <p:cNvSpPr/>
            <p:nvPr/>
          </p:nvSpPr>
          <p:spPr>
            <a:xfrm rot="8716295">
              <a:off x="2831757" y="470938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Forme libre : forme 133">
              <a:extLst>
                <a:ext uri="{FF2B5EF4-FFF2-40B4-BE49-F238E27FC236}">
                  <a16:creationId xmlns:a16="http://schemas.microsoft.com/office/drawing/2014/main" id="{A3A6BF4C-1E72-4FF3-8FB3-699E9245E152}"/>
                </a:ext>
              </a:extLst>
            </p:cNvPr>
            <p:cNvSpPr/>
            <p:nvPr/>
          </p:nvSpPr>
          <p:spPr>
            <a:xfrm rot="8716295">
              <a:off x="2922791" y="4750051"/>
              <a:ext cx="209149" cy="251506"/>
            </a:xfrm>
            <a:custGeom>
              <a:avLst/>
              <a:gdLst>
                <a:gd name="connsiteX0" fmla="*/ 147179 w 209149"/>
                <a:gd name="connsiteY0" fmla="*/ 94758 h 251506"/>
                <a:gd name="connsiteX1" fmla="*/ 147179 w 209149"/>
                <a:gd name="connsiteY1" fmla="*/ 78354 h 251506"/>
                <a:gd name="connsiteX2" fmla="*/ 137667 w 209149"/>
                <a:gd name="connsiteY2" fmla="*/ 48394 h 251506"/>
                <a:gd name="connsiteX3" fmla="*/ 119535 w 209149"/>
                <a:gd name="connsiteY3" fmla="*/ 39776 h 251506"/>
                <a:gd name="connsiteX4" fmla="*/ 152434 w 209149"/>
                <a:gd name="connsiteY4" fmla="*/ 0 h 251506"/>
                <a:gd name="connsiteX5" fmla="*/ 165512 w 209149"/>
                <a:gd name="connsiteY5" fmla="*/ 2273 h 251506"/>
                <a:gd name="connsiteX6" fmla="*/ 209149 w 209149"/>
                <a:gd name="connsiteY6" fmla="*/ 85189 h 251506"/>
                <a:gd name="connsiteX7" fmla="*/ 209149 w 209149"/>
                <a:gd name="connsiteY7" fmla="*/ 91113 h 251506"/>
                <a:gd name="connsiteX8" fmla="*/ 0 w 209149"/>
                <a:gd name="connsiteY8" fmla="*/ 251506 h 251506"/>
                <a:gd name="connsiteX9" fmla="*/ 0 w 209149"/>
                <a:gd name="connsiteY9" fmla="*/ 184297 h 251506"/>
                <a:gd name="connsiteX10" fmla="*/ 62006 w 209149"/>
                <a:gd name="connsiteY10" fmla="*/ 109330 h 251506"/>
                <a:gd name="connsiteX11" fmla="*/ 60148 w 209149"/>
                <a:gd name="connsiteY11" fmla="*/ 124376 h 251506"/>
                <a:gd name="connsiteX12" fmla="*/ 60148 w 209149"/>
                <a:gd name="connsiteY12" fmla="*/ 210497 h 251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149" h="251506">
                  <a:moveTo>
                    <a:pt x="147179" y="94758"/>
                  </a:moveTo>
                  <a:lnTo>
                    <a:pt x="147179" y="78354"/>
                  </a:lnTo>
                  <a:cubicBezTo>
                    <a:pt x="147179" y="66051"/>
                    <a:pt x="143648" y="55685"/>
                    <a:pt x="137667" y="48394"/>
                  </a:cubicBezTo>
                  <a:lnTo>
                    <a:pt x="119535" y="39776"/>
                  </a:lnTo>
                  <a:lnTo>
                    <a:pt x="152434" y="0"/>
                  </a:lnTo>
                  <a:lnTo>
                    <a:pt x="165512" y="2273"/>
                  </a:lnTo>
                  <a:cubicBezTo>
                    <a:pt x="193258" y="13764"/>
                    <a:pt x="209149" y="42812"/>
                    <a:pt x="209149" y="85189"/>
                  </a:cubicBezTo>
                  <a:lnTo>
                    <a:pt x="209149" y="91113"/>
                  </a:lnTo>
                  <a:close/>
                  <a:moveTo>
                    <a:pt x="0" y="251506"/>
                  </a:moveTo>
                  <a:lnTo>
                    <a:pt x="0" y="184297"/>
                  </a:lnTo>
                  <a:lnTo>
                    <a:pt x="62006" y="109330"/>
                  </a:lnTo>
                  <a:lnTo>
                    <a:pt x="60148" y="124376"/>
                  </a:lnTo>
                  <a:lnTo>
                    <a:pt x="60148" y="2104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" name="Forme libre : forme 134">
              <a:extLst>
                <a:ext uri="{FF2B5EF4-FFF2-40B4-BE49-F238E27FC236}">
                  <a16:creationId xmlns:a16="http://schemas.microsoft.com/office/drawing/2014/main" id="{5140B893-7827-4D80-AD77-FD3E70DDBAED}"/>
                </a:ext>
              </a:extLst>
            </p:cNvPr>
            <p:cNvSpPr/>
            <p:nvPr/>
          </p:nvSpPr>
          <p:spPr>
            <a:xfrm rot="8716295">
              <a:off x="2876299" y="465234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Forme libre : forme 135">
              <a:extLst>
                <a:ext uri="{FF2B5EF4-FFF2-40B4-BE49-F238E27FC236}">
                  <a16:creationId xmlns:a16="http://schemas.microsoft.com/office/drawing/2014/main" id="{CEF19F0C-E18C-48D8-9AB5-6885668C7FC0}"/>
                </a:ext>
              </a:extLst>
            </p:cNvPr>
            <p:cNvSpPr/>
            <p:nvPr/>
          </p:nvSpPr>
          <p:spPr>
            <a:xfrm rot="8716295">
              <a:off x="2719523" y="479792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Forme libre : forme 136">
              <a:extLst>
                <a:ext uri="{FF2B5EF4-FFF2-40B4-BE49-F238E27FC236}">
                  <a16:creationId xmlns:a16="http://schemas.microsoft.com/office/drawing/2014/main" id="{0BB22A70-3803-482F-84FC-984B6EC6C374}"/>
                </a:ext>
              </a:extLst>
            </p:cNvPr>
            <p:cNvSpPr/>
            <p:nvPr/>
          </p:nvSpPr>
          <p:spPr>
            <a:xfrm rot="8716295">
              <a:off x="2594620" y="458925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" name="Forme libre : forme 137">
              <a:extLst>
                <a:ext uri="{FF2B5EF4-FFF2-40B4-BE49-F238E27FC236}">
                  <a16:creationId xmlns:a16="http://schemas.microsoft.com/office/drawing/2014/main" id="{BB66996B-CABF-4C18-97CF-8361430CCC5E}"/>
                </a:ext>
              </a:extLst>
            </p:cNvPr>
            <p:cNvSpPr/>
            <p:nvPr/>
          </p:nvSpPr>
          <p:spPr>
            <a:xfrm rot="8716295">
              <a:off x="2582568" y="445047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" name="Forme libre : forme 138">
              <a:extLst>
                <a:ext uri="{FF2B5EF4-FFF2-40B4-BE49-F238E27FC236}">
                  <a16:creationId xmlns:a16="http://schemas.microsoft.com/office/drawing/2014/main" id="{EE47147C-71F2-4045-A9A2-5EC38820966E}"/>
                </a:ext>
              </a:extLst>
            </p:cNvPr>
            <p:cNvSpPr/>
            <p:nvPr/>
          </p:nvSpPr>
          <p:spPr>
            <a:xfrm rot="8716295">
              <a:off x="2809701" y="483887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Forme libre : forme 139">
              <a:extLst>
                <a:ext uri="{FF2B5EF4-FFF2-40B4-BE49-F238E27FC236}">
                  <a16:creationId xmlns:a16="http://schemas.microsoft.com/office/drawing/2014/main" id="{89BAF661-43F0-4B4A-A23C-BA7CE46BDD71}"/>
                </a:ext>
              </a:extLst>
            </p:cNvPr>
            <p:cNvSpPr/>
            <p:nvPr/>
          </p:nvSpPr>
          <p:spPr>
            <a:xfrm rot="8716295">
              <a:off x="3081353" y="4514214"/>
              <a:ext cx="36672" cy="44337"/>
            </a:xfrm>
            <a:custGeom>
              <a:avLst/>
              <a:gdLst>
                <a:gd name="connsiteX0" fmla="*/ 0 w 36672"/>
                <a:gd name="connsiteY0" fmla="*/ 44337 h 44337"/>
                <a:gd name="connsiteX1" fmla="*/ 36672 w 36672"/>
                <a:gd name="connsiteY1" fmla="*/ 0 h 44337"/>
                <a:gd name="connsiteX2" fmla="*/ 36672 w 36672"/>
                <a:gd name="connsiteY2" fmla="*/ 29833 h 4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672" h="44337">
                  <a:moveTo>
                    <a:pt x="0" y="44337"/>
                  </a:moveTo>
                  <a:lnTo>
                    <a:pt x="36672" y="0"/>
                  </a:lnTo>
                  <a:lnTo>
                    <a:pt x="36672" y="298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Forme libre : forme 140">
              <a:extLst>
                <a:ext uri="{FF2B5EF4-FFF2-40B4-BE49-F238E27FC236}">
                  <a16:creationId xmlns:a16="http://schemas.microsoft.com/office/drawing/2014/main" id="{63A651C5-5D05-4459-83FE-EB640DC8F382}"/>
                </a:ext>
              </a:extLst>
            </p:cNvPr>
            <p:cNvSpPr/>
            <p:nvPr/>
          </p:nvSpPr>
          <p:spPr>
            <a:xfrm rot="8716295">
              <a:off x="3008622" y="45477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" name="Forme libre : forme 141">
              <a:extLst>
                <a:ext uri="{FF2B5EF4-FFF2-40B4-BE49-F238E27FC236}">
                  <a16:creationId xmlns:a16="http://schemas.microsoft.com/office/drawing/2014/main" id="{092AE7DF-4653-4199-BFAC-73916EFC860A}"/>
                </a:ext>
              </a:extLst>
            </p:cNvPr>
            <p:cNvSpPr/>
            <p:nvPr/>
          </p:nvSpPr>
          <p:spPr>
            <a:xfrm rot="8716295">
              <a:off x="2879209" y="433901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22587 h 195874"/>
                <a:gd name="connsiteX5" fmla="*/ 18682 w 203847"/>
                <a:gd name="connsiteY5" fmla="*/ 0 h 195874"/>
                <a:gd name="connsiteX6" fmla="*/ 203847 w 203847"/>
                <a:gd name="connsiteY6" fmla="*/ 0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22587"/>
                  </a:lnTo>
                  <a:lnTo>
                    <a:pt x="18682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Forme libre : forme 142">
              <a:extLst>
                <a:ext uri="{FF2B5EF4-FFF2-40B4-BE49-F238E27FC236}">
                  <a16:creationId xmlns:a16="http://schemas.microsoft.com/office/drawing/2014/main" id="{D41ED30F-3026-421E-ABA6-358575487EBA}"/>
                </a:ext>
              </a:extLst>
            </p:cNvPr>
            <p:cNvSpPr/>
            <p:nvPr/>
          </p:nvSpPr>
          <p:spPr>
            <a:xfrm rot="8716295">
              <a:off x="3061023" y="4621511"/>
              <a:ext cx="34902" cy="75779"/>
            </a:xfrm>
            <a:custGeom>
              <a:avLst/>
              <a:gdLst>
                <a:gd name="connsiteX0" fmla="*/ 34902 w 34902"/>
                <a:gd name="connsiteY0" fmla="*/ 75779 h 75779"/>
                <a:gd name="connsiteX1" fmla="*/ 0 w 34902"/>
                <a:gd name="connsiteY1" fmla="*/ 42198 h 75779"/>
                <a:gd name="connsiteX2" fmla="*/ 34902 w 34902"/>
                <a:gd name="connsiteY2" fmla="*/ 0 h 7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902" h="75779">
                  <a:moveTo>
                    <a:pt x="34902" y="75779"/>
                  </a:moveTo>
                  <a:lnTo>
                    <a:pt x="0" y="42198"/>
                  </a:lnTo>
                  <a:lnTo>
                    <a:pt x="349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Forme libre : forme 143">
              <a:extLst>
                <a:ext uri="{FF2B5EF4-FFF2-40B4-BE49-F238E27FC236}">
                  <a16:creationId xmlns:a16="http://schemas.microsoft.com/office/drawing/2014/main" id="{3F91EA7A-2760-47AB-B973-A377384BFCEB}"/>
                </a:ext>
              </a:extLst>
            </p:cNvPr>
            <p:cNvSpPr/>
            <p:nvPr/>
          </p:nvSpPr>
          <p:spPr>
            <a:xfrm rot="8716295">
              <a:off x="2857349" y="443912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Forme libre : forme 144">
              <a:extLst>
                <a:ext uri="{FF2B5EF4-FFF2-40B4-BE49-F238E27FC236}">
                  <a16:creationId xmlns:a16="http://schemas.microsoft.com/office/drawing/2014/main" id="{41EE0DAC-E1CD-4DF6-B038-DF99C017AF47}"/>
                </a:ext>
              </a:extLst>
            </p:cNvPr>
            <p:cNvSpPr/>
            <p:nvPr/>
          </p:nvSpPr>
          <p:spPr>
            <a:xfrm rot="8716295">
              <a:off x="1945235" y="207061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6" name="Forme libre : forme 145">
              <a:extLst>
                <a:ext uri="{FF2B5EF4-FFF2-40B4-BE49-F238E27FC236}">
                  <a16:creationId xmlns:a16="http://schemas.microsoft.com/office/drawing/2014/main" id="{280B0FCB-6B6E-4C11-92C1-4D7A5EC1D4AD}"/>
                </a:ext>
              </a:extLst>
            </p:cNvPr>
            <p:cNvSpPr/>
            <p:nvPr/>
          </p:nvSpPr>
          <p:spPr>
            <a:xfrm rot="8716295">
              <a:off x="2034627" y="209985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Forme libre : forme 146">
              <a:extLst>
                <a:ext uri="{FF2B5EF4-FFF2-40B4-BE49-F238E27FC236}">
                  <a16:creationId xmlns:a16="http://schemas.microsoft.com/office/drawing/2014/main" id="{9891BA28-484A-4733-8CF3-53CE88879C65}"/>
                </a:ext>
              </a:extLst>
            </p:cNvPr>
            <p:cNvSpPr/>
            <p:nvPr/>
          </p:nvSpPr>
          <p:spPr>
            <a:xfrm rot="8716295">
              <a:off x="1989777" y="201357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Forme libre : forme 147">
              <a:extLst>
                <a:ext uri="{FF2B5EF4-FFF2-40B4-BE49-F238E27FC236}">
                  <a16:creationId xmlns:a16="http://schemas.microsoft.com/office/drawing/2014/main" id="{9E43636F-0BE6-4C9B-B96D-D3D316F85163}"/>
                </a:ext>
              </a:extLst>
            </p:cNvPr>
            <p:cNvSpPr/>
            <p:nvPr/>
          </p:nvSpPr>
          <p:spPr>
            <a:xfrm rot="8716295">
              <a:off x="1833001" y="215915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Forme libre : forme 148">
              <a:extLst>
                <a:ext uri="{FF2B5EF4-FFF2-40B4-BE49-F238E27FC236}">
                  <a16:creationId xmlns:a16="http://schemas.microsoft.com/office/drawing/2014/main" id="{E5C5D07F-1F3F-49A7-9D1F-45F1F92DDF33}"/>
                </a:ext>
              </a:extLst>
            </p:cNvPr>
            <p:cNvSpPr/>
            <p:nvPr/>
          </p:nvSpPr>
          <p:spPr>
            <a:xfrm rot="8716295">
              <a:off x="1708098" y="195048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Forme libre : forme 149">
              <a:extLst>
                <a:ext uri="{FF2B5EF4-FFF2-40B4-BE49-F238E27FC236}">
                  <a16:creationId xmlns:a16="http://schemas.microsoft.com/office/drawing/2014/main" id="{207E57C6-B2AE-4BC9-A0BC-164A405D607B}"/>
                </a:ext>
              </a:extLst>
            </p:cNvPr>
            <p:cNvSpPr/>
            <p:nvPr/>
          </p:nvSpPr>
          <p:spPr>
            <a:xfrm rot="8716295">
              <a:off x="1696046" y="181170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Forme libre : forme 150">
              <a:extLst>
                <a:ext uri="{FF2B5EF4-FFF2-40B4-BE49-F238E27FC236}">
                  <a16:creationId xmlns:a16="http://schemas.microsoft.com/office/drawing/2014/main" id="{FD7783C5-00B3-479F-9977-DAF07693A1CC}"/>
                </a:ext>
              </a:extLst>
            </p:cNvPr>
            <p:cNvSpPr/>
            <p:nvPr/>
          </p:nvSpPr>
          <p:spPr>
            <a:xfrm rot="8716295">
              <a:off x="1923179" y="220010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2" name="Forme libre : forme 151">
              <a:extLst>
                <a:ext uri="{FF2B5EF4-FFF2-40B4-BE49-F238E27FC236}">
                  <a16:creationId xmlns:a16="http://schemas.microsoft.com/office/drawing/2014/main" id="{DEFBD7BA-14F9-43E3-A392-63B2C3EB3D89}"/>
                </a:ext>
              </a:extLst>
            </p:cNvPr>
            <p:cNvSpPr/>
            <p:nvPr/>
          </p:nvSpPr>
          <p:spPr>
            <a:xfrm rot="8716295">
              <a:off x="2234334" y="182046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Forme libre : forme 152">
              <a:extLst>
                <a:ext uri="{FF2B5EF4-FFF2-40B4-BE49-F238E27FC236}">
                  <a16:creationId xmlns:a16="http://schemas.microsoft.com/office/drawing/2014/main" id="{FA5B5BF3-F8F8-4C26-90BE-9AB63A9858C0}"/>
                </a:ext>
              </a:extLst>
            </p:cNvPr>
            <p:cNvSpPr/>
            <p:nvPr/>
          </p:nvSpPr>
          <p:spPr>
            <a:xfrm rot="8716295">
              <a:off x="2323726" y="184970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4" name="Forme libre : forme 153">
              <a:extLst>
                <a:ext uri="{FF2B5EF4-FFF2-40B4-BE49-F238E27FC236}">
                  <a16:creationId xmlns:a16="http://schemas.microsoft.com/office/drawing/2014/main" id="{7D4A76DD-C0C6-4680-9B5E-C0F67CFE2306}"/>
                </a:ext>
              </a:extLst>
            </p:cNvPr>
            <p:cNvSpPr/>
            <p:nvPr/>
          </p:nvSpPr>
          <p:spPr>
            <a:xfrm rot="8716295">
              <a:off x="2122100" y="19090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5" name="Forme libre : forme 154">
              <a:extLst>
                <a:ext uri="{FF2B5EF4-FFF2-40B4-BE49-F238E27FC236}">
                  <a16:creationId xmlns:a16="http://schemas.microsoft.com/office/drawing/2014/main" id="{6F20D922-BA49-4338-8552-0E24349BE40F}"/>
                </a:ext>
              </a:extLst>
            </p:cNvPr>
            <p:cNvSpPr/>
            <p:nvPr/>
          </p:nvSpPr>
          <p:spPr>
            <a:xfrm rot="8716295">
              <a:off x="1997198" y="170033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Forme libre : forme 155">
              <a:extLst>
                <a:ext uri="{FF2B5EF4-FFF2-40B4-BE49-F238E27FC236}">
                  <a16:creationId xmlns:a16="http://schemas.microsoft.com/office/drawing/2014/main" id="{C49CE272-F4B5-48DE-8F4E-72BDDD64982A}"/>
                </a:ext>
              </a:extLst>
            </p:cNvPr>
            <p:cNvSpPr/>
            <p:nvPr/>
          </p:nvSpPr>
          <p:spPr>
            <a:xfrm rot="8716295">
              <a:off x="2212278" y="194995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Forme libre : forme 156">
              <a:extLst>
                <a:ext uri="{FF2B5EF4-FFF2-40B4-BE49-F238E27FC236}">
                  <a16:creationId xmlns:a16="http://schemas.microsoft.com/office/drawing/2014/main" id="{89A0B9F3-EFEE-493B-B0C9-5CE4EF3AC015}"/>
                </a:ext>
              </a:extLst>
            </p:cNvPr>
            <p:cNvSpPr/>
            <p:nvPr/>
          </p:nvSpPr>
          <p:spPr>
            <a:xfrm rot="8716295">
              <a:off x="1970827" y="180035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Forme libre : forme 157">
              <a:extLst>
                <a:ext uri="{FF2B5EF4-FFF2-40B4-BE49-F238E27FC236}">
                  <a16:creationId xmlns:a16="http://schemas.microsoft.com/office/drawing/2014/main" id="{381186EF-923B-4BA3-A64F-0BC643A96F05}"/>
                </a:ext>
              </a:extLst>
            </p:cNvPr>
            <p:cNvSpPr/>
            <p:nvPr/>
          </p:nvSpPr>
          <p:spPr>
            <a:xfrm rot="7484129">
              <a:off x="2317209" y="214130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Forme libre : forme 158">
              <a:extLst>
                <a:ext uri="{FF2B5EF4-FFF2-40B4-BE49-F238E27FC236}">
                  <a16:creationId xmlns:a16="http://schemas.microsoft.com/office/drawing/2014/main" id="{788393C8-C36C-4E12-8713-6D9894A034E5}"/>
                </a:ext>
              </a:extLst>
            </p:cNvPr>
            <p:cNvSpPr/>
            <p:nvPr/>
          </p:nvSpPr>
          <p:spPr>
            <a:xfrm rot="13089394">
              <a:off x="2422029" y="210784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Forme libre : forme 159">
              <a:extLst>
                <a:ext uri="{FF2B5EF4-FFF2-40B4-BE49-F238E27FC236}">
                  <a16:creationId xmlns:a16="http://schemas.microsoft.com/office/drawing/2014/main" id="{C4FA5850-C1BD-4E2E-921F-011D1E41FA44}"/>
                </a:ext>
              </a:extLst>
            </p:cNvPr>
            <p:cNvSpPr/>
            <p:nvPr/>
          </p:nvSpPr>
          <p:spPr>
            <a:xfrm rot="8716295">
              <a:off x="2607614" y="191616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Forme libre : forme 160">
              <a:extLst>
                <a:ext uri="{FF2B5EF4-FFF2-40B4-BE49-F238E27FC236}">
                  <a16:creationId xmlns:a16="http://schemas.microsoft.com/office/drawing/2014/main" id="{D19371A5-FFF2-4505-BA78-FDBD81E756C8}"/>
                </a:ext>
              </a:extLst>
            </p:cNvPr>
            <p:cNvSpPr/>
            <p:nvPr/>
          </p:nvSpPr>
          <p:spPr>
            <a:xfrm rot="8716295">
              <a:off x="2555809" y="181256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Forme libre : forme 161">
              <a:extLst>
                <a:ext uri="{FF2B5EF4-FFF2-40B4-BE49-F238E27FC236}">
                  <a16:creationId xmlns:a16="http://schemas.microsoft.com/office/drawing/2014/main" id="{A15BB5DD-2D34-4EE6-A86F-363F8D953409}"/>
                </a:ext>
              </a:extLst>
            </p:cNvPr>
            <p:cNvSpPr/>
            <p:nvPr/>
          </p:nvSpPr>
          <p:spPr>
            <a:xfrm rot="8716295">
              <a:off x="2312563" y="184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Forme libre : forme 162">
              <a:extLst>
                <a:ext uri="{FF2B5EF4-FFF2-40B4-BE49-F238E27FC236}">
                  <a16:creationId xmlns:a16="http://schemas.microsoft.com/office/drawing/2014/main" id="{EA840678-0C4C-427E-B930-90E4B3D4F4F5}"/>
                </a:ext>
              </a:extLst>
            </p:cNvPr>
            <p:cNvSpPr/>
            <p:nvPr/>
          </p:nvSpPr>
          <p:spPr>
            <a:xfrm rot="8716295">
              <a:off x="2490015" y="168354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Forme libre : forme 163">
              <a:extLst>
                <a:ext uri="{FF2B5EF4-FFF2-40B4-BE49-F238E27FC236}">
                  <a16:creationId xmlns:a16="http://schemas.microsoft.com/office/drawing/2014/main" id="{D24A7F84-D7C5-48B5-A2D9-046539552BF1}"/>
                </a:ext>
              </a:extLst>
            </p:cNvPr>
            <p:cNvSpPr/>
            <p:nvPr/>
          </p:nvSpPr>
          <p:spPr>
            <a:xfrm rot="8716295">
              <a:off x="1722068" y="141091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Forme libre : forme 164">
              <a:extLst>
                <a:ext uri="{FF2B5EF4-FFF2-40B4-BE49-F238E27FC236}">
                  <a16:creationId xmlns:a16="http://schemas.microsoft.com/office/drawing/2014/main" id="{5057A8E5-18E1-48A6-876F-42538393E91C}"/>
                </a:ext>
              </a:extLst>
            </p:cNvPr>
            <p:cNvSpPr/>
            <p:nvPr/>
          </p:nvSpPr>
          <p:spPr>
            <a:xfrm rot="8716295">
              <a:off x="1811460" y="144015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Forme libre : forme 165">
              <a:extLst>
                <a:ext uri="{FF2B5EF4-FFF2-40B4-BE49-F238E27FC236}">
                  <a16:creationId xmlns:a16="http://schemas.microsoft.com/office/drawing/2014/main" id="{F17BAF41-442E-4918-95C6-E19EEA6D7525}"/>
                </a:ext>
              </a:extLst>
            </p:cNvPr>
            <p:cNvSpPr/>
            <p:nvPr/>
          </p:nvSpPr>
          <p:spPr>
            <a:xfrm rot="8716295">
              <a:off x="1766610" y="135387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Forme libre : forme 166">
              <a:extLst>
                <a:ext uri="{FF2B5EF4-FFF2-40B4-BE49-F238E27FC236}">
                  <a16:creationId xmlns:a16="http://schemas.microsoft.com/office/drawing/2014/main" id="{62988CCC-AFDA-4601-89EC-2DCFE47EF1C9}"/>
                </a:ext>
              </a:extLst>
            </p:cNvPr>
            <p:cNvSpPr/>
            <p:nvPr/>
          </p:nvSpPr>
          <p:spPr>
            <a:xfrm rot="8716295">
              <a:off x="1609834" y="149945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8" name="Forme libre : forme 167">
              <a:extLst>
                <a:ext uri="{FF2B5EF4-FFF2-40B4-BE49-F238E27FC236}">
                  <a16:creationId xmlns:a16="http://schemas.microsoft.com/office/drawing/2014/main" id="{5054FA74-E8B8-46F3-A02A-768107F93576}"/>
                </a:ext>
              </a:extLst>
            </p:cNvPr>
            <p:cNvSpPr/>
            <p:nvPr/>
          </p:nvSpPr>
          <p:spPr>
            <a:xfrm rot="8716295">
              <a:off x="1484931" y="129078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Forme libre : forme 168">
              <a:extLst>
                <a:ext uri="{FF2B5EF4-FFF2-40B4-BE49-F238E27FC236}">
                  <a16:creationId xmlns:a16="http://schemas.microsoft.com/office/drawing/2014/main" id="{A04E0DF6-BDC7-4FC4-B1B7-F62238D08C5B}"/>
                </a:ext>
              </a:extLst>
            </p:cNvPr>
            <p:cNvSpPr/>
            <p:nvPr/>
          </p:nvSpPr>
          <p:spPr>
            <a:xfrm rot="8716295">
              <a:off x="1472879" y="115200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0" name="Forme libre : forme 169">
              <a:extLst>
                <a:ext uri="{FF2B5EF4-FFF2-40B4-BE49-F238E27FC236}">
                  <a16:creationId xmlns:a16="http://schemas.microsoft.com/office/drawing/2014/main" id="{57389608-4676-4687-8ECB-4D71B8133D4F}"/>
                </a:ext>
              </a:extLst>
            </p:cNvPr>
            <p:cNvSpPr/>
            <p:nvPr/>
          </p:nvSpPr>
          <p:spPr>
            <a:xfrm rot="8716295">
              <a:off x="1700012" y="154040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Forme libre : forme 170">
              <a:extLst>
                <a:ext uri="{FF2B5EF4-FFF2-40B4-BE49-F238E27FC236}">
                  <a16:creationId xmlns:a16="http://schemas.microsoft.com/office/drawing/2014/main" id="{B4719429-3450-446C-9492-3B4DE807655B}"/>
                </a:ext>
              </a:extLst>
            </p:cNvPr>
            <p:cNvSpPr/>
            <p:nvPr/>
          </p:nvSpPr>
          <p:spPr>
            <a:xfrm rot="8716295">
              <a:off x="2011167" y="116076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2" name="Forme libre : forme 171">
              <a:extLst>
                <a:ext uri="{FF2B5EF4-FFF2-40B4-BE49-F238E27FC236}">
                  <a16:creationId xmlns:a16="http://schemas.microsoft.com/office/drawing/2014/main" id="{1BD21CA5-EDB3-4B1C-9DA6-85A17C61C7E0}"/>
                </a:ext>
              </a:extLst>
            </p:cNvPr>
            <p:cNvSpPr/>
            <p:nvPr/>
          </p:nvSpPr>
          <p:spPr>
            <a:xfrm rot="8716295">
              <a:off x="2100559" y="119000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3" name="Forme libre : forme 172">
              <a:extLst>
                <a:ext uri="{FF2B5EF4-FFF2-40B4-BE49-F238E27FC236}">
                  <a16:creationId xmlns:a16="http://schemas.microsoft.com/office/drawing/2014/main" id="{7CA91DF5-20FD-481D-801E-1A30383F35AF}"/>
                </a:ext>
              </a:extLst>
            </p:cNvPr>
            <p:cNvSpPr/>
            <p:nvPr/>
          </p:nvSpPr>
          <p:spPr>
            <a:xfrm rot="8716295">
              <a:off x="1898933" y="124930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Forme libre : forme 173">
              <a:extLst>
                <a:ext uri="{FF2B5EF4-FFF2-40B4-BE49-F238E27FC236}">
                  <a16:creationId xmlns:a16="http://schemas.microsoft.com/office/drawing/2014/main" id="{14C3D20C-5774-494C-8893-5288670D0889}"/>
                </a:ext>
              </a:extLst>
            </p:cNvPr>
            <p:cNvSpPr/>
            <p:nvPr/>
          </p:nvSpPr>
          <p:spPr>
            <a:xfrm rot="8716295">
              <a:off x="1774031" y="104063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5" name="Forme libre : forme 174">
              <a:extLst>
                <a:ext uri="{FF2B5EF4-FFF2-40B4-BE49-F238E27FC236}">
                  <a16:creationId xmlns:a16="http://schemas.microsoft.com/office/drawing/2014/main" id="{921096A6-36F4-49A7-A062-8CA8DFB2FA2B}"/>
                </a:ext>
              </a:extLst>
            </p:cNvPr>
            <p:cNvSpPr/>
            <p:nvPr/>
          </p:nvSpPr>
          <p:spPr>
            <a:xfrm rot="8716295">
              <a:off x="1989111" y="129025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6" name="Forme libre : forme 175">
              <a:extLst>
                <a:ext uri="{FF2B5EF4-FFF2-40B4-BE49-F238E27FC236}">
                  <a16:creationId xmlns:a16="http://schemas.microsoft.com/office/drawing/2014/main" id="{B0920127-DB05-4341-ACD2-55A82DB831D0}"/>
                </a:ext>
              </a:extLst>
            </p:cNvPr>
            <p:cNvSpPr/>
            <p:nvPr/>
          </p:nvSpPr>
          <p:spPr>
            <a:xfrm rot="8716295">
              <a:off x="1747660" y="114065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7" name="Forme libre : forme 176">
              <a:extLst>
                <a:ext uri="{FF2B5EF4-FFF2-40B4-BE49-F238E27FC236}">
                  <a16:creationId xmlns:a16="http://schemas.microsoft.com/office/drawing/2014/main" id="{247E137A-2962-45C6-854D-3C335B97D942}"/>
                </a:ext>
              </a:extLst>
            </p:cNvPr>
            <p:cNvSpPr/>
            <p:nvPr/>
          </p:nvSpPr>
          <p:spPr>
            <a:xfrm rot="7484129">
              <a:off x="2094042" y="148160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8" name="Forme libre : forme 177">
              <a:extLst>
                <a:ext uri="{FF2B5EF4-FFF2-40B4-BE49-F238E27FC236}">
                  <a16:creationId xmlns:a16="http://schemas.microsoft.com/office/drawing/2014/main" id="{AF26B0FA-FC69-4100-A938-0778F8E044BC}"/>
                </a:ext>
              </a:extLst>
            </p:cNvPr>
            <p:cNvSpPr/>
            <p:nvPr/>
          </p:nvSpPr>
          <p:spPr>
            <a:xfrm rot="13089394">
              <a:off x="2198862" y="144814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9" name="Forme libre : forme 178">
              <a:extLst>
                <a:ext uri="{FF2B5EF4-FFF2-40B4-BE49-F238E27FC236}">
                  <a16:creationId xmlns:a16="http://schemas.microsoft.com/office/drawing/2014/main" id="{39EC1976-14A4-4281-9016-8D042C84E539}"/>
                </a:ext>
              </a:extLst>
            </p:cNvPr>
            <p:cNvSpPr/>
            <p:nvPr/>
          </p:nvSpPr>
          <p:spPr>
            <a:xfrm rot="8716295">
              <a:off x="2384447" y="125646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0" name="Forme libre : forme 179">
              <a:extLst>
                <a:ext uri="{FF2B5EF4-FFF2-40B4-BE49-F238E27FC236}">
                  <a16:creationId xmlns:a16="http://schemas.microsoft.com/office/drawing/2014/main" id="{C3D1445E-47EC-4B9A-86DA-68830C5A9003}"/>
                </a:ext>
              </a:extLst>
            </p:cNvPr>
            <p:cNvSpPr/>
            <p:nvPr/>
          </p:nvSpPr>
          <p:spPr>
            <a:xfrm rot="8716295">
              <a:off x="2332642" y="115286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" name="Forme libre : forme 180">
              <a:extLst>
                <a:ext uri="{FF2B5EF4-FFF2-40B4-BE49-F238E27FC236}">
                  <a16:creationId xmlns:a16="http://schemas.microsoft.com/office/drawing/2014/main" id="{6D64B041-AA03-4C2C-B195-E69DDAF61BCF}"/>
                </a:ext>
              </a:extLst>
            </p:cNvPr>
            <p:cNvSpPr/>
            <p:nvPr/>
          </p:nvSpPr>
          <p:spPr>
            <a:xfrm rot="8716295">
              <a:off x="2089396" y="118308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" name="Forme libre : forme 181">
              <a:extLst>
                <a:ext uri="{FF2B5EF4-FFF2-40B4-BE49-F238E27FC236}">
                  <a16:creationId xmlns:a16="http://schemas.microsoft.com/office/drawing/2014/main" id="{6929DCAA-A61B-45A7-8707-91162650FFF3}"/>
                </a:ext>
              </a:extLst>
            </p:cNvPr>
            <p:cNvSpPr/>
            <p:nvPr/>
          </p:nvSpPr>
          <p:spPr>
            <a:xfrm rot="8716295">
              <a:off x="2266848" y="102384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" name="Forme libre : forme 182">
              <a:extLst>
                <a:ext uri="{FF2B5EF4-FFF2-40B4-BE49-F238E27FC236}">
                  <a16:creationId xmlns:a16="http://schemas.microsoft.com/office/drawing/2014/main" id="{606C2101-E652-4D30-867F-39388545E11E}"/>
                </a:ext>
              </a:extLst>
            </p:cNvPr>
            <p:cNvSpPr/>
            <p:nvPr/>
          </p:nvSpPr>
          <p:spPr>
            <a:xfrm rot="8716295">
              <a:off x="1503129" y="74885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" name="Forme libre : forme 183">
              <a:extLst>
                <a:ext uri="{FF2B5EF4-FFF2-40B4-BE49-F238E27FC236}">
                  <a16:creationId xmlns:a16="http://schemas.microsoft.com/office/drawing/2014/main" id="{BCCF4C0A-B226-447A-AED6-6E411077F313}"/>
                </a:ext>
              </a:extLst>
            </p:cNvPr>
            <p:cNvSpPr/>
            <p:nvPr/>
          </p:nvSpPr>
          <p:spPr>
            <a:xfrm rot="8716295">
              <a:off x="1592521" y="77809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" name="Forme libre : forme 184">
              <a:extLst>
                <a:ext uri="{FF2B5EF4-FFF2-40B4-BE49-F238E27FC236}">
                  <a16:creationId xmlns:a16="http://schemas.microsoft.com/office/drawing/2014/main" id="{1047FAEE-E0A8-4DC0-AF81-D0262E51D58E}"/>
                </a:ext>
              </a:extLst>
            </p:cNvPr>
            <p:cNvSpPr/>
            <p:nvPr/>
          </p:nvSpPr>
          <p:spPr>
            <a:xfrm rot="8716295">
              <a:off x="1547671" y="69181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" name="Forme libre : forme 185">
              <a:extLst>
                <a:ext uri="{FF2B5EF4-FFF2-40B4-BE49-F238E27FC236}">
                  <a16:creationId xmlns:a16="http://schemas.microsoft.com/office/drawing/2014/main" id="{30E94405-5131-4E4F-8725-C67590E30DB2}"/>
                </a:ext>
              </a:extLst>
            </p:cNvPr>
            <p:cNvSpPr/>
            <p:nvPr/>
          </p:nvSpPr>
          <p:spPr>
            <a:xfrm rot="8716295">
              <a:off x="1390895" y="83739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" name="Forme libre : forme 186">
              <a:extLst>
                <a:ext uri="{FF2B5EF4-FFF2-40B4-BE49-F238E27FC236}">
                  <a16:creationId xmlns:a16="http://schemas.microsoft.com/office/drawing/2014/main" id="{3592B2BF-462B-42D1-B159-935FE013A746}"/>
                </a:ext>
              </a:extLst>
            </p:cNvPr>
            <p:cNvSpPr/>
            <p:nvPr/>
          </p:nvSpPr>
          <p:spPr>
            <a:xfrm rot="8716295">
              <a:off x="1265992" y="62872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" name="Forme libre : forme 187">
              <a:extLst>
                <a:ext uri="{FF2B5EF4-FFF2-40B4-BE49-F238E27FC236}">
                  <a16:creationId xmlns:a16="http://schemas.microsoft.com/office/drawing/2014/main" id="{1E56EF9D-6FEF-4D8D-A155-3A26210B9301}"/>
                </a:ext>
              </a:extLst>
            </p:cNvPr>
            <p:cNvSpPr/>
            <p:nvPr/>
          </p:nvSpPr>
          <p:spPr>
            <a:xfrm rot="8716295">
              <a:off x="1253940" y="48994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" name="Forme libre : forme 188">
              <a:extLst>
                <a:ext uri="{FF2B5EF4-FFF2-40B4-BE49-F238E27FC236}">
                  <a16:creationId xmlns:a16="http://schemas.microsoft.com/office/drawing/2014/main" id="{ABF55A8B-11D0-49F1-BB9C-9578891D6FAC}"/>
                </a:ext>
              </a:extLst>
            </p:cNvPr>
            <p:cNvSpPr/>
            <p:nvPr/>
          </p:nvSpPr>
          <p:spPr>
            <a:xfrm rot="8716295">
              <a:off x="1481073" y="87835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" name="Forme libre : forme 189">
              <a:extLst>
                <a:ext uri="{FF2B5EF4-FFF2-40B4-BE49-F238E27FC236}">
                  <a16:creationId xmlns:a16="http://schemas.microsoft.com/office/drawing/2014/main" id="{946D037D-9BA1-48DA-87EF-5EF5B831A0E1}"/>
                </a:ext>
              </a:extLst>
            </p:cNvPr>
            <p:cNvSpPr/>
            <p:nvPr/>
          </p:nvSpPr>
          <p:spPr>
            <a:xfrm rot="8716295">
              <a:off x="1792228" y="4987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" name="Forme libre : forme 190">
              <a:extLst>
                <a:ext uri="{FF2B5EF4-FFF2-40B4-BE49-F238E27FC236}">
                  <a16:creationId xmlns:a16="http://schemas.microsoft.com/office/drawing/2014/main" id="{27B82C76-9BEA-43A1-96FA-84295CCF0AA5}"/>
                </a:ext>
              </a:extLst>
            </p:cNvPr>
            <p:cNvSpPr/>
            <p:nvPr/>
          </p:nvSpPr>
          <p:spPr>
            <a:xfrm rot="8716295">
              <a:off x="1881620" y="5279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" name="Forme libre : forme 191">
              <a:extLst>
                <a:ext uri="{FF2B5EF4-FFF2-40B4-BE49-F238E27FC236}">
                  <a16:creationId xmlns:a16="http://schemas.microsoft.com/office/drawing/2014/main" id="{C9AF6FC6-301E-4498-93BF-1A9EB1439FE6}"/>
                </a:ext>
              </a:extLst>
            </p:cNvPr>
            <p:cNvSpPr/>
            <p:nvPr/>
          </p:nvSpPr>
          <p:spPr>
            <a:xfrm rot="8716295">
              <a:off x="1679994" y="58724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" name="Forme libre : forme 192">
              <a:extLst>
                <a:ext uri="{FF2B5EF4-FFF2-40B4-BE49-F238E27FC236}">
                  <a16:creationId xmlns:a16="http://schemas.microsoft.com/office/drawing/2014/main" id="{988C10D0-6B50-41AB-B9B5-23D20681103E}"/>
                </a:ext>
              </a:extLst>
            </p:cNvPr>
            <p:cNvSpPr/>
            <p:nvPr/>
          </p:nvSpPr>
          <p:spPr>
            <a:xfrm rot="8716295">
              <a:off x="1555092" y="37857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" name="Forme libre : forme 193">
              <a:extLst>
                <a:ext uri="{FF2B5EF4-FFF2-40B4-BE49-F238E27FC236}">
                  <a16:creationId xmlns:a16="http://schemas.microsoft.com/office/drawing/2014/main" id="{BA88EE97-63F0-4D28-BDD9-E175569D56C8}"/>
                </a:ext>
              </a:extLst>
            </p:cNvPr>
            <p:cNvSpPr/>
            <p:nvPr/>
          </p:nvSpPr>
          <p:spPr>
            <a:xfrm rot="8716295">
              <a:off x="1770172" y="62819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" name="Forme libre : forme 194">
              <a:extLst>
                <a:ext uri="{FF2B5EF4-FFF2-40B4-BE49-F238E27FC236}">
                  <a16:creationId xmlns:a16="http://schemas.microsoft.com/office/drawing/2014/main" id="{7DB936D3-752D-4426-96C6-451097B40A6E}"/>
                </a:ext>
              </a:extLst>
            </p:cNvPr>
            <p:cNvSpPr/>
            <p:nvPr/>
          </p:nvSpPr>
          <p:spPr>
            <a:xfrm rot="8716295">
              <a:off x="1528721" y="47859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" name="Forme libre : forme 195">
              <a:extLst>
                <a:ext uri="{FF2B5EF4-FFF2-40B4-BE49-F238E27FC236}">
                  <a16:creationId xmlns:a16="http://schemas.microsoft.com/office/drawing/2014/main" id="{6E95CB13-89AC-4C2B-9D9A-140661272E61}"/>
                </a:ext>
              </a:extLst>
            </p:cNvPr>
            <p:cNvSpPr/>
            <p:nvPr/>
          </p:nvSpPr>
          <p:spPr>
            <a:xfrm rot="7484129">
              <a:off x="1875103" y="8195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" name="Forme libre : forme 196">
              <a:extLst>
                <a:ext uri="{FF2B5EF4-FFF2-40B4-BE49-F238E27FC236}">
                  <a16:creationId xmlns:a16="http://schemas.microsoft.com/office/drawing/2014/main" id="{E94CA442-8190-4409-8D0E-996A3C13C977}"/>
                </a:ext>
              </a:extLst>
            </p:cNvPr>
            <p:cNvSpPr/>
            <p:nvPr/>
          </p:nvSpPr>
          <p:spPr>
            <a:xfrm rot="13089394">
              <a:off x="1979923" y="7860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" name="Forme libre : forme 197">
              <a:extLst>
                <a:ext uri="{FF2B5EF4-FFF2-40B4-BE49-F238E27FC236}">
                  <a16:creationId xmlns:a16="http://schemas.microsoft.com/office/drawing/2014/main" id="{52184F7E-FD35-4373-B77A-668CA5FF6983}"/>
                </a:ext>
              </a:extLst>
            </p:cNvPr>
            <p:cNvSpPr/>
            <p:nvPr/>
          </p:nvSpPr>
          <p:spPr>
            <a:xfrm rot="8716295">
              <a:off x="2165508" y="5944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" name="Forme libre : forme 198">
              <a:extLst>
                <a:ext uri="{FF2B5EF4-FFF2-40B4-BE49-F238E27FC236}">
                  <a16:creationId xmlns:a16="http://schemas.microsoft.com/office/drawing/2014/main" id="{203E9F12-3C6B-465D-9FDE-0F57C68E6794}"/>
                </a:ext>
              </a:extLst>
            </p:cNvPr>
            <p:cNvSpPr/>
            <p:nvPr/>
          </p:nvSpPr>
          <p:spPr>
            <a:xfrm rot="8716295">
              <a:off x="2113703" y="4908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" name="Forme libre : forme 199">
              <a:extLst>
                <a:ext uri="{FF2B5EF4-FFF2-40B4-BE49-F238E27FC236}">
                  <a16:creationId xmlns:a16="http://schemas.microsoft.com/office/drawing/2014/main" id="{3A4792DF-206D-4745-96BF-57BE9528DC29}"/>
                </a:ext>
              </a:extLst>
            </p:cNvPr>
            <p:cNvSpPr/>
            <p:nvPr/>
          </p:nvSpPr>
          <p:spPr>
            <a:xfrm rot="8716295">
              <a:off x="1870457" y="5210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" name="Forme libre : forme 200">
              <a:extLst>
                <a:ext uri="{FF2B5EF4-FFF2-40B4-BE49-F238E27FC236}">
                  <a16:creationId xmlns:a16="http://schemas.microsoft.com/office/drawing/2014/main" id="{D95C5BFF-0992-4FE2-933F-F0F5A8B60014}"/>
                </a:ext>
              </a:extLst>
            </p:cNvPr>
            <p:cNvSpPr/>
            <p:nvPr/>
          </p:nvSpPr>
          <p:spPr>
            <a:xfrm rot="8716295">
              <a:off x="2047909" y="3617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" name="Forme libre : forme 201">
              <a:extLst>
                <a:ext uri="{FF2B5EF4-FFF2-40B4-BE49-F238E27FC236}">
                  <a16:creationId xmlns:a16="http://schemas.microsoft.com/office/drawing/2014/main" id="{20C3FF4D-8F7D-4FCE-A8F6-F7C60C54B616}"/>
                </a:ext>
              </a:extLst>
            </p:cNvPr>
            <p:cNvSpPr/>
            <p:nvPr/>
          </p:nvSpPr>
          <p:spPr>
            <a:xfrm rot="8716295">
              <a:off x="1280459" y="8544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" name="Forme libre : forme 202">
              <a:extLst>
                <a:ext uri="{FF2B5EF4-FFF2-40B4-BE49-F238E27FC236}">
                  <a16:creationId xmlns:a16="http://schemas.microsoft.com/office/drawing/2014/main" id="{4A2EE2E0-D7CF-43D6-ACB3-BE33DBCC49BB}"/>
                </a:ext>
              </a:extLst>
            </p:cNvPr>
            <p:cNvSpPr/>
            <p:nvPr/>
          </p:nvSpPr>
          <p:spPr>
            <a:xfrm rot="8716295">
              <a:off x="1369851" y="11468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" name="Forme libre : forme 203">
              <a:extLst>
                <a:ext uri="{FF2B5EF4-FFF2-40B4-BE49-F238E27FC236}">
                  <a16:creationId xmlns:a16="http://schemas.microsoft.com/office/drawing/2014/main" id="{ADCFE50E-B4B9-4301-A613-96CD6C8E76F5}"/>
                </a:ext>
              </a:extLst>
            </p:cNvPr>
            <p:cNvSpPr/>
            <p:nvPr/>
          </p:nvSpPr>
          <p:spPr>
            <a:xfrm rot="8716295">
              <a:off x="1325001" y="2840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" name="Forme libre : forme 204">
              <a:extLst>
                <a:ext uri="{FF2B5EF4-FFF2-40B4-BE49-F238E27FC236}">
                  <a16:creationId xmlns:a16="http://schemas.microsoft.com/office/drawing/2014/main" id="{1C78DD3D-BA43-491E-A425-4F726ABF99F2}"/>
                </a:ext>
              </a:extLst>
            </p:cNvPr>
            <p:cNvSpPr/>
            <p:nvPr/>
          </p:nvSpPr>
          <p:spPr>
            <a:xfrm rot="8716295">
              <a:off x="1168225" y="17398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" name="Forme libre : forme 205">
              <a:extLst>
                <a:ext uri="{FF2B5EF4-FFF2-40B4-BE49-F238E27FC236}">
                  <a16:creationId xmlns:a16="http://schemas.microsoft.com/office/drawing/2014/main" id="{58A93461-0B09-4176-BDF3-87683487BEBD}"/>
                </a:ext>
              </a:extLst>
            </p:cNvPr>
            <p:cNvSpPr/>
            <p:nvPr/>
          </p:nvSpPr>
          <p:spPr>
            <a:xfrm rot="8716295">
              <a:off x="1045449" y="-13548"/>
              <a:ext cx="203847" cy="172572"/>
            </a:xfrm>
            <a:custGeom>
              <a:avLst/>
              <a:gdLst>
                <a:gd name="connsiteX0" fmla="*/ 98725 w 203847"/>
                <a:gd name="connsiteY0" fmla="*/ 172572 h 172572"/>
                <a:gd name="connsiteX1" fmla="*/ 65988 w 203847"/>
                <a:gd name="connsiteY1" fmla="*/ 149880 h 172572"/>
                <a:gd name="connsiteX2" fmla="*/ 47847 w 203847"/>
                <a:gd name="connsiteY2" fmla="*/ 116129 h 172572"/>
                <a:gd name="connsiteX3" fmla="*/ 69777 w 203847"/>
                <a:gd name="connsiteY3" fmla="*/ 55323 h 172572"/>
                <a:gd name="connsiteX4" fmla="*/ 0 w 203847"/>
                <a:gd name="connsiteY4" fmla="*/ 55323 h 172572"/>
                <a:gd name="connsiteX5" fmla="*/ 0 w 203847"/>
                <a:gd name="connsiteY5" fmla="*/ 0 h 172572"/>
                <a:gd name="connsiteX6" fmla="*/ 203847 w 203847"/>
                <a:gd name="connsiteY6" fmla="*/ 0 h 172572"/>
                <a:gd name="connsiteX7" fmla="*/ 203847 w 203847"/>
                <a:gd name="connsiteY7" fmla="*/ 55323 h 172572"/>
                <a:gd name="connsiteX8" fmla="*/ 139055 w 203847"/>
                <a:gd name="connsiteY8" fmla="*/ 55323 h 17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72572">
                  <a:moveTo>
                    <a:pt x="98725" y="172572"/>
                  </a:moveTo>
                  <a:lnTo>
                    <a:pt x="65988" y="149880"/>
                  </a:ln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" name="Forme libre : forme 206">
              <a:extLst>
                <a:ext uri="{FF2B5EF4-FFF2-40B4-BE49-F238E27FC236}">
                  <a16:creationId xmlns:a16="http://schemas.microsoft.com/office/drawing/2014/main" id="{F6E141F6-F3D7-4382-A5A9-B9DC46311949}"/>
                </a:ext>
              </a:extLst>
            </p:cNvPr>
            <p:cNvSpPr/>
            <p:nvPr/>
          </p:nvSpPr>
          <p:spPr>
            <a:xfrm rot="8716295">
              <a:off x="1049608" y="-107301"/>
              <a:ext cx="290643" cy="275223"/>
            </a:xfrm>
            <a:custGeom>
              <a:avLst/>
              <a:gdLst>
                <a:gd name="connsiteX0" fmla="*/ 79172 w 290643"/>
                <a:gd name="connsiteY0" fmla="*/ 128638 h 275223"/>
                <a:gd name="connsiteX1" fmla="*/ 0 w 290643"/>
                <a:gd name="connsiteY1" fmla="*/ 73758 h 275223"/>
                <a:gd name="connsiteX2" fmla="*/ 0 w 290643"/>
                <a:gd name="connsiteY2" fmla="*/ 40596 h 275223"/>
                <a:gd name="connsiteX3" fmla="*/ 78250 w 290643"/>
                <a:gd name="connsiteY3" fmla="*/ 0 h 275223"/>
                <a:gd name="connsiteX4" fmla="*/ 290643 w 290643"/>
                <a:gd name="connsiteY4" fmla="*/ 275223 h 275223"/>
                <a:gd name="connsiteX5" fmla="*/ 278016 w 290643"/>
                <a:gd name="connsiteY5" fmla="*/ 266470 h 275223"/>
                <a:gd name="connsiteX6" fmla="*/ 289467 w 290643"/>
                <a:gd name="connsiteY6" fmla="*/ 261815 h 275223"/>
                <a:gd name="connsiteX7" fmla="*/ 290643 w 290643"/>
                <a:gd name="connsiteY7" fmla="*/ 269463 h 27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0643" h="275223">
                  <a:moveTo>
                    <a:pt x="79172" y="128638"/>
                  </a:moveTo>
                  <a:lnTo>
                    <a:pt x="0" y="73758"/>
                  </a:lnTo>
                  <a:lnTo>
                    <a:pt x="0" y="40596"/>
                  </a:lnTo>
                  <a:lnTo>
                    <a:pt x="78250" y="0"/>
                  </a:lnTo>
                  <a:close/>
                  <a:moveTo>
                    <a:pt x="290643" y="275223"/>
                  </a:moveTo>
                  <a:lnTo>
                    <a:pt x="278016" y="266470"/>
                  </a:lnTo>
                  <a:lnTo>
                    <a:pt x="289467" y="261815"/>
                  </a:lnTo>
                  <a:cubicBezTo>
                    <a:pt x="290055" y="264168"/>
                    <a:pt x="290643" y="267110"/>
                    <a:pt x="290643" y="2694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" name="Forme libre : forme 207">
              <a:extLst>
                <a:ext uri="{FF2B5EF4-FFF2-40B4-BE49-F238E27FC236}">
                  <a16:creationId xmlns:a16="http://schemas.microsoft.com/office/drawing/2014/main" id="{4C5F5C19-6F05-476E-8B4C-2E1271E3709B}"/>
                </a:ext>
              </a:extLst>
            </p:cNvPr>
            <p:cNvSpPr/>
            <p:nvPr/>
          </p:nvSpPr>
          <p:spPr>
            <a:xfrm rot="8716295">
              <a:off x="1258403" y="21493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" name="Forme libre : forme 208">
              <a:extLst>
                <a:ext uri="{FF2B5EF4-FFF2-40B4-BE49-F238E27FC236}">
                  <a16:creationId xmlns:a16="http://schemas.microsoft.com/office/drawing/2014/main" id="{99462675-4E20-4299-99A1-8C989AC1AC7A}"/>
                </a:ext>
              </a:extLst>
            </p:cNvPr>
            <p:cNvSpPr/>
            <p:nvPr/>
          </p:nvSpPr>
          <p:spPr>
            <a:xfrm rot="8716295">
              <a:off x="1604517" y="-50002"/>
              <a:ext cx="142167" cy="106747"/>
            </a:xfrm>
            <a:custGeom>
              <a:avLst/>
              <a:gdLst>
                <a:gd name="connsiteX0" fmla="*/ 142167 w 142167"/>
                <a:gd name="connsiteY0" fmla="*/ 106747 h 106747"/>
                <a:gd name="connsiteX1" fmla="*/ 79942 w 142167"/>
                <a:gd name="connsiteY1" fmla="*/ 63615 h 106747"/>
                <a:gd name="connsiteX2" fmla="*/ 74103 w 142167"/>
                <a:gd name="connsiteY2" fmla="*/ 53597 h 106747"/>
                <a:gd name="connsiteX3" fmla="*/ 60604 w 142167"/>
                <a:gd name="connsiteY3" fmla="*/ 50123 h 106747"/>
                <a:gd name="connsiteX4" fmla="*/ 60478 w 142167"/>
                <a:gd name="connsiteY4" fmla="*/ 50123 h 106747"/>
                <a:gd name="connsiteX5" fmla="*/ 0 w 142167"/>
                <a:gd name="connsiteY5" fmla="*/ 8201 h 106747"/>
                <a:gd name="connsiteX6" fmla="*/ 0 w 142167"/>
                <a:gd name="connsiteY6" fmla="*/ 0 h 106747"/>
                <a:gd name="connsiteX7" fmla="*/ 85209 w 142167"/>
                <a:gd name="connsiteY7" fmla="*/ 0 h 106747"/>
                <a:gd name="connsiteX8" fmla="*/ 142167 w 142167"/>
                <a:gd name="connsiteY8" fmla="*/ 50123 h 106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06747">
                  <a:moveTo>
                    <a:pt x="142167" y="106747"/>
                  </a:moveTo>
                  <a:lnTo>
                    <a:pt x="79942" y="63615"/>
                  </a:lnTo>
                  <a:lnTo>
                    <a:pt x="74103" y="53597"/>
                  </a:lnTo>
                  <a:cubicBezTo>
                    <a:pt x="70400" y="50806"/>
                    <a:pt x="65616" y="49439"/>
                    <a:pt x="60604" y="50123"/>
                  </a:cubicBezTo>
                  <a:lnTo>
                    <a:pt x="60478" y="50123"/>
                  </a:lnTo>
                  <a:lnTo>
                    <a:pt x="0" y="8201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" name="Forme libre : forme 209">
              <a:extLst>
                <a:ext uri="{FF2B5EF4-FFF2-40B4-BE49-F238E27FC236}">
                  <a16:creationId xmlns:a16="http://schemas.microsoft.com/office/drawing/2014/main" id="{F18E365A-DFDC-47DB-8B33-290827288FD8}"/>
                </a:ext>
              </a:extLst>
            </p:cNvPr>
            <p:cNvSpPr/>
            <p:nvPr/>
          </p:nvSpPr>
          <p:spPr>
            <a:xfrm rot="8716295">
              <a:off x="1699771" y="-2013"/>
              <a:ext cx="260639" cy="104392"/>
            </a:xfrm>
            <a:custGeom>
              <a:avLst/>
              <a:gdLst>
                <a:gd name="connsiteX0" fmla="*/ 117530 w 260639"/>
                <a:gd name="connsiteY0" fmla="*/ 104392 h 104392"/>
                <a:gd name="connsiteX1" fmla="*/ 51490 w 260639"/>
                <a:gd name="connsiteY1" fmla="*/ 58614 h 104392"/>
                <a:gd name="connsiteX2" fmla="*/ 51490 w 260639"/>
                <a:gd name="connsiteY2" fmla="*/ 45624 h 104392"/>
                <a:gd name="connsiteX3" fmla="*/ 32748 w 260639"/>
                <a:gd name="connsiteY3" fmla="*/ 45624 h 104392"/>
                <a:gd name="connsiteX4" fmla="*/ 0 w 260639"/>
                <a:gd name="connsiteY4" fmla="*/ 22924 h 104392"/>
                <a:gd name="connsiteX5" fmla="*/ 0 w 260639"/>
                <a:gd name="connsiteY5" fmla="*/ 1425 h 104392"/>
                <a:gd name="connsiteX6" fmla="*/ 104802 w 260639"/>
                <a:gd name="connsiteY6" fmla="*/ 1425 h 104392"/>
                <a:gd name="connsiteX7" fmla="*/ 104802 w 260639"/>
                <a:gd name="connsiteY7" fmla="*/ 75242 h 104392"/>
                <a:gd name="connsiteX8" fmla="*/ 106169 w 260639"/>
                <a:gd name="connsiteY8" fmla="*/ 75242 h 104392"/>
                <a:gd name="connsiteX9" fmla="*/ 154014 w 260639"/>
                <a:gd name="connsiteY9" fmla="*/ 5981 h 104392"/>
                <a:gd name="connsiteX10" fmla="*/ 185455 w 260639"/>
                <a:gd name="connsiteY10" fmla="*/ 57 h 104392"/>
                <a:gd name="connsiteX11" fmla="*/ 260639 w 260639"/>
                <a:gd name="connsiteY11" fmla="*/ 88456 h 104392"/>
                <a:gd name="connsiteX12" fmla="*/ 260639 w 260639"/>
                <a:gd name="connsiteY12" fmla="*/ 94380 h 104392"/>
                <a:gd name="connsiteX13" fmla="*/ 198669 w 260639"/>
                <a:gd name="connsiteY13" fmla="*/ 98025 h 104392"/>
                <a:gd name="connsiteX14" fmla="*/ 198669 w 260639"/>
                <a:gd name="connsiteY14" fmla="*/ 81621 h 104392"/>
                <a:gd name="connsiteX15" fmla="*/ 164950 w 260639"/>
                <a:gd name="connsiteY15" fmla="*/ 40156 h 104392"/>
                <a:gd name="connsiteX16" fmla="*/ 127358 w 260639"/>
                <a:gd name="connsiteY16" fmla="*/ 65616 h 10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0639" h="104392">
                  <a:moveTo>
                    <a:pt x="117530" y="104392"/>
                  </a:moveTo>
                  <a:lnTo>
                    <a:pt x="51490" y="58614"/>
                  </a:lnTo>
                  <a:lnTo>
                    <a:pt x="51490" y="45624"/>
                  </a:lnTo>
                  <a:lnTo>
                    <a:pt x="32748" y="45624"/>
                  </a:lnTo>
                  <a:lnTo>
                    <a:pt x="0" y="229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5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" name="Forme libre : forme 210">
              <a:extLst>
                <a:ext uri="{FF2B5EF4-FFF2-40B4-BE49-F238E27FC236}">
                  <a16:creationId xmlns:a16="http://schemas.microsoft.com/office/drawing/2014/main" id="{BD9DBA5B-B938-49AE-B4FF-DC0E17DDD56F}"/>
                </a:ext>
              </a:extLst>
            </p:cNvPr>
            <p:cNvSpPr/>
            <p:nvPr/>
          </p:nvSpPr>
          <p:spPr>
            <a:xfrm rot="8716295">
              <a:off x="1547502" y="-3521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" name="Forme libre : forme 211">
              <a:extLst>
                <a:ext uri="{FF2B5EF4-FFF2-40B4-BE49-F238E27FC236}">
                  <a16:creationId xmlns:a16="http://schemas.microsoft.com/office/drawing/2014/main" id="{8C64BFA5-88D5-4B19-8DD4-8DB6B59A61D8}"/>
                </a:ext>
              </a:extLst>
            </p:cNvPr>
            <p:cNvSpPr/>
            <p:nvPr/>
          </p:nvSpPr>
          <p:spPr>
            <a:xfrm rot="7484129">
              <a:off x="1652433" y="15613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" name="Forme libre : forme 212">
              <a:extLst>
                <a:ext uri="{FF2B5EF4-FFF2-40B4-BE49-F238E27FC236}">
                  <a16:creationId xmlns:a16="http://schemas.microsoft.com/office/drawing/2014/main" id="{034CC524-D8AC-40AF-8EAB-AB1B464A30AF}"/>
                </a:ext>
              </a:extLst>
            </p:cNvPr>
            <p:cNvSpPr/>
            <p:nvPr/>
          </p:nvSpPr>
          <p:spPr>
            <a:xfrm rot="13089394">
              <a:off x="1757253" y="12266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" name="Forme libre : forme 213">
              <a:extLst>
                <a:ext uri="{FF2B5EF4-FFF2-40B4-BE49-F238E27FC236}">
                  <a16:creationId xmlns:a16="http://schemas.microsoft.com/office/drawing/2014/main" id="{D78ECCFB-E224-46B7-92F0-42F89F972C82}"/>
                </a:ext>
              </a:extLst>
            </p:cNvPr>
            <p:cNvSpPr/>
            <p:nvPr/>
          </p:nvSpPr>
          <p:spPr>
            <a:xfrm rot="8716295">
              <a:off x="1960606" y="3279"/>
              <a:ext cx="142687" cy="109177"/>
            </a:xfrm>
            <a:custGeom>
              <a:avLst/>
              <a:gdLst>
                <a:gd name="connsiteX0" fmla="*/ 48521 w 142687"/>
                <a:gd name="connsiteY0" fmla="*/ 109177 h 109177"/>
                <a:gd name="connsiteX1" fmla="*/ 0 w 142687"/>
                <a:gd name="connsiteY1" fmla="*/ 75545 h 109177"/>
                <a:gd name="connsiteX2" fmla="*/ 44875 w 142687"/>
                <a:gd name="connsiteY2" fmla="*/ 33320 h 109177"/>
                <a:gd name="connsiteX3" fmla="*/ 109367 w 142687"/>
                <a:gd name="connsiteY3" fmla="*/ 0 h 109177"/>
                <a:gd name="connsiteX4" fmla="*/ 142687 w 142687"/>
                <a:gd name="connsiteY4" fmla="*/ 39770 h 109177"/>
                <a:gd name="connsiteX5" fmla="*/ 111516 w 142687"/>
                <a:gd name="connsiteY5" fmla="*/ 81689 h 109177"/>
                <a:gd name="connsiteX6" fmla="*/ 112053 w 142687"/>
                <a:gd name="connsiteY6" fmla="*/ 81689 h 10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687" h="109177">
                  <a:moveTo>
                    <a:pt x="48521" y="109177"/>
                  </a:moveTo>
                  <a:lnTo>
                    <a:pt x="0" y="75545"/>
                  </a:lnTo>
                  <a:lnTo>
                    <a:pt x="44875" y="33320"/>
                  </a:lnTo>
                  <a:cubicBezTo>
                    <a:pt x="60998" y="14511"/>
                    <a:pt x="84107" y="2687"/>
                    <a:pt x="109367" y="0"/>
                  </a:cubicBezTo>
                  <a:cubicBezTo>
                    <a:pt x="135163" y="0"/>
                    <a:pt x="142687" y="22572"/>
                    <a:pt x="142687" y="39770"/>
                  </a:cubicBezTo>
                  <a:cubicBezTo>
                    <a:pt x="141074" y="58580"/>
                    <a:pt x="128713" y="74165"/>
                    <a:pt x="111516" y="81689"/>
                  </a:cubicBezTo>
                  <a:lnTo>
                    <a:pt x="112053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" name="Forme libre : forme 214">
              <a:extLst>
                <a:ext uri="{FF2B5EF4-FFF2-40B4-BE49-F238E27FC236}">
                  <a16:creationId xmlns:a16="http://schemas.microsoft.com/office/drawing/2014/main" id="{30980170-BFE4-4DA8-B94E-3A74F835E666}"/>
                </a:ext>
              </a:extLst>
            </p:cNvPr>
            <p:cNvSpPr/>
            <p:nvPr/>
          </p:nvSpPr>
          <p:spPr>
            <a:xfrm rot="8716295">
              <a:off x="1076398" y="254697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" name="Forme libre : forme 215">
              <a:extLst>
                <a:ext uri="{FF2B5EF4-FFF2-40B4-BE49-F238E27FC236}">
                  <a16:creationId xmlns:a16="http://schemas.microsoft.com/office/drawing/2014/main" id="{EF36344D-9704-4C2C-BC8B-34C87B25880E}"/>
                </a:ext>
              </a:extLst>
            </p:cNvPr>
            <p:cNvSpPr/>
            <p:nvPr/>
          </p:nvSpPr>
          <p:spPr>
            <a:xfrm rot="8716295">
              <a:off x="1165790" y="257621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" name="Forme libre : forme 216">
              <a:extLst>
                <a:ext uri="{FF2B5EF4-FFF2-40B4-BE49-F238E27FC236}">
                  <a16:creationId xmlns:a16="http://schemas.microsoft.com/office/drawing/2014/main" id="{58A38589-98F6-451E-A434-58B30914CF96}"/>
                </a:ext>
              </a:extLst>
            </p:cNvPr>
            <p:cNvSpPr/>
            <p:nvPr/>
          </p:nvSpPr>
          <p:spPr>
            <a:xfrm rot="8716295">
              <a:off x="1120940" y="248993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" name="Forme libre : forme 217">
              <a:extLst>
                <a:ext uri="{FF2B5EF4-FFF2-40B4-BE49-F238E27FC236}">
                  <a16:creationId xmlns:a16="http://schemas.microsoft.com/office/drawing/2014/main" id="{1BBAB649-0D47-451B-AEA7-D99D438CCB67}"/>
                </a:ext>
              </a:extLst>
            </p:cNvPr>
            <p:cNvSpPr/>
            <p:nvPr/>
          </p:nvSpPr>
          <p:spPr>
            <a:xfrm rot="8716295">
              <a:off x="964164" y="26355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" name="Forme libre : forme 218">
              <a:extLst>
                <a:ext uri="{FF2B5EF4-FFF2-40B4-BE49-F238E27FC236}">
                  <a16:creationId xmlns:a16="http://schemas.microsoft.com/office/drawing/2014/main" id="{9ABD39F9-0013-4B66-B07C-F120985F94DF}"/>
                </a:ext>
              </a:extLst>
            </p:cNvPr>
            <p:cNvSpPr/>
            <p:nvPr/>
          </p:nvSpPr>
          <p:spPr>
            <a:xfrm rot="8716295">
              <a:off x="839261" y="242684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" name="Forme libre : forme 219">
              <a:extLst>
                <a:ext uri="{FF2B5EF4-FFF2-40B4-BE49-F238E27FC236}">
                  <a16:creationId xmlns:a16="http://schemas.microsoft.com/office/drawing/2014/main" id="{4B771D9C-DFA4-430F-84AF-9AE075F83BC7}"/>
                </a:ext>
              </a:extLst>
            </p:cNvPr>
            <p:cNvSpPr/>
            <p:nvPr/>
          </p:nvSpPr>
          <p:spPr>
            <a:xfrm rot="8716295">
              <a:off x="827209" y="228806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" name="Forme libre : forme 220">
              <a:extLst>
                <a:ext uri="{FF2B5EF4-FFF2-40B4-BE49-F238E27FC236}">
                  <a16:creationId xmlns:a16="http://schemas.microsoft.com/office/drawing/2014/main" id="{7FEF96BC-C543-4B58-AE20-95C6DC72AE3F}"/>
                </a:ext>
              </a:extLst>
            </p:cNvPr>
            <p:cNvSpPr/>
            <p:nvPr/>
          </p:nvSpPr>
          <p:spPr>
            <a:xfrm rot="8716295">
              <a:off x="1054342" y="267647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" name="Forme libre : forme 221">
              <a:extLst>
                <a:ext uri="{FF2B5EF4-FFF2-40B4-BE49-F238E27FC236}">
                  <a16:creationId xmlns:a16="http://schemas.microsoft.com/office/drawing/2014/main" id="{68891634-5A93-4AAD-9989-2DE5CE062379}"/>
                </a:ext>
              </a:extLst>
            </p:cNvPr>
            <p:cNvSpPr/>
            <p:nvPr/>
          </p:nvSpPr>
          <p:spPr>
            <a:xfrm rot="8716295">
              <a:off x="1365497" y="229682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" name="Forme libre : forme 222">
              <a:extLst>
                <a:ext uri="{FF2B5EF4-FFF2-40B4-BE49-F238E27FC236}">
                  <a16:creationId xmlns:a16="http://schemas.microsoft.com/office/drawing/2014/main" id="{39D665A4-4F4E-441C-B55C-726916A4039E}"/>
                </a:ext>
              </a:extLst>
            </p:cNvPr>
            <p:cNvSpPr/>
            <p:nvPr/>
          </p:nvSpPr>
          <p:spPr>
            <a:xfrm rot="8716295">
              <a:off x="1454889" y="232606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" name="Forme libre : forme 223">
              <a:extLst>
                <a:ext uri="{FF2B5EF4-FFF2-40B4-BE49-F238E27FC236}">
                  <a16:creationId xmlns:a16="http://schemas.microsoft.com/office/drawing/2014/main" id="{8AF4C94D-DC68-46A4-BF2C-889E3D6B62EC}"/>
                </a:ext>
              </a:extLst>
            </p:cNvPr>
            <p:cNvSpPr/>
            <p:nvPr/>
          </p:nvSpPr>
          <p:spPr>
            <a:xfrm rot="8716295">
              <a:off x="1253263" y="23853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" name="Forme libre : forme 224">
              <a:extLst>
                <a:ext uri="{FF2B5EF4-FFF2-40B4-BE49-F238E27FC236}">
                  <a16:creationId xmlns:a16="http://schemas.microsoft.com/office/drawing/2014/main" id="{C1408C1D-6D03-4994-BD3B-49E299BEE8DA}"/>
                </a:ext>
              </a:extLst>
            </p:cNvPr>
            <p:cNvSpPr/>
            <p:nvPr/>
          </p:nvSpPr>
          <p:spPr>
            <a:xfrm rot="8716295">
              <a:off x="1128361" y="217669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" name="Forme libre : forme 225">
              <a:extLst>
                <a:ext uri="{FF2B5EF4-FFF2-40B4-BE49-F238E27FC236}">
                  <a16:creationId xmlns:a16="http://schemas.microsoft.com/office/drawing/2014/main" id="{EB108B47-7607-4350-BAC7-848269D45EA1}"/>
                </a:ext>
              </a:extLst>
            </p:cNvPr>
            <p:cNvSpPr/>
            <p:nvPr/>
          </p:nvSpPr>
          <p:spPr>
            <a:xfrm rot="8716295">
              <a:off x="1343441" y="242631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" name="Forme libre : forme 226">
              <a:extLst>
                <a:ext uri="{FF2B5EF4-FFF2-40B4-BE49-F238E27FC236}">
                  <a16:creationId xmlns:a16="http://schemas.microsoft.com/office/drawing/2014/main" id="{016BF330-2E65-471B-BA9A-203A297FAFCE}"/>
                </a:ext>
              </a:extLst>
            </p:cNvPr>
            <p:cNvSpPr/>
            <p:nvPr/>
          </p:nvSpPr>
          <p:spPr>
            <a:xfrm rot="8716295">
              <a:off x="1101990" y="227671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" name="Forme libre : forme 227">
              <a:extLst>
                <a:ext uri="{FF2B5EF4-FFF2-40B4-BE49-F238E27FC236}">
                  <a16:creationId xmlns:a16="http://schemas.microsoft.com/office/drawing/2014/main" id="{20DF741A-5A82-48D0-A9BB-E29A7DA079B2}"/>
                </a:ext>
              </a:extLst>
            </p:cNvPr>
            <p:cNvSpPr/>
            <p:nvPr/>
          </p:nvSpPr>
          <p:spPr>
            <a:xfrm rot="7484129">
              <a:off x="1448372" y="261767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" name="Forme libre : forme 228">
              <a:extLst>
                <a:ext uri="{FF2B5EF4-FFF2-40B4-BE49-F238E27FC236}">
                  <a16:creationId xmlns:a16="http://schemas.microsoft.com/office/drawing/2014/main" id="{FBBC9382-FE3D-4581-90F5-934825D4E890}"/>
                </a:ext>
              </a:extLst>
            </p:cNvPr>
            <p:cNvSpPr/>
            <p:nvPr/>
          </p:nvSpPr>
          <p:spPr>
            <a:xfrm rot="13089394">
              <a:off x="1553192" y="258420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" name="Forme libre : forme 229">
              <a:extLst>
                <a:ext uri="{FF2B5EF4-FFF2-40B4-BE49-F238E27FC236}">
                  <a16:creationId xmlns:a16="http://schemas.microsoft.com/office/drawing/2014/main" id="{1722850A-0379-4FB9-9C9B-E45F998A47BD}"/>
                </a:ext>
              </a:extLst>
            </p:cNvPr>
            <p:cNvSpPr/>
            <p:nvPr/>
          </p:nvSpPr>
          <p:spPr>
            <a:xfrm rot="8716295">
              <a:off x="1738777" y="23925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" name="Forme libre : forme 230">
              <a:extLst>
                <a:ext uri="{FF2B5EF4-FFF2-40B4-BE49-F238E27FC236}">
                  <a16:creationId xmlns:a16="http://schemas.microsoft.com/office/drawing/2014/main" id="{BF511EF9-A49C-4AE3-8280-5A5B1337EE62}"/>
                </a:ext>
              </a:extLst>
            </p:cNvPr>
            <p:cNvSpPr/>
            <p:nvPr/>
          </p:nvSpPr>
          <p:spPr>
            <a:xfrm rot="8716295">
              <a:off x="1686972" y="228893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" name="Forme libre : forme 231">
              <a:extLst>
                <a:ext uri="{FF2B5EF4-FFF2-40B4-BE49-F238E27FC236}">
                  <a16:creationId xmlns:a16="http://schemas.microsoft.com/office/drawing/2014/main" id="{D138BF00-ED92-4133-ADF5-E9C66056A424}"/>
                </a:ext>
              </a:extLst>
            </p:cNvPr>
            <p:cNvSpPr/>
            <p:nvPr/>
          </p:nvSpPr>
          <p:spPr>
            <a:xfrm rot="8716295">
              <a:off x="1443726" y="231915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" name="Forme libre : forme 232">
              <a:extLst>
                <a:ext uri="{FF2B5EF4-FFF2-40B4-BE49-F238E27FC236}">
                  <a16:creationId xmlns:a16="http://schemas.microsoft.com/office/drawing/2014/main" id="{8E358CEB-AF06-484E-8852-BAE0311E02CC}"/>
                </a:ext>
              </a:extLst>
            </p:cNvPr>
            <p:cNvSpPr/>
            <p:nvPr/>
          </p:nvSpPr>
          <p:spPr>
            <a:xfrm rot="8716295">
              <a:off x="1621178" y="21599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" name="Forme libre : forme 233">
              <a:extLst>
                <a:ext uri="{FF2B5EF4-FFF2-40B4-BE49-F238E27FC236}">
                  <a16:creationId xmlns:a16="http://schemas.microsoft.com/office/drawing/2014/main" id="{9EBAEBBD-0226-432C-8DB2-1DA1060129B8}"/>
                </a:ext>
              </a:extLst>
            </p:cNvPr>
            <p:cNvSpPr/>
            <p:nvPr/>
          </p:nvSpPr>
          <p:spPr>
            <a:xfrm rot="8716295">
              <a:off x="1299565" y="320667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" name="Forme libre : forme 234">
              <a:extLst>
                <a:ext uri="{FF2B5EF4-FFF2-40B4-BE49-F238E27FC236}">
                  <a16:creationId xmlns:a16="http://schemas.microsoft.com/office/drawing/2014/main" id="{B666620F-F3D0-4B5D-9685-3CAB27EBF061}"/>
                </a:ext>
              </a:extLst>
            </p:cNvPr>
            <p:cNvSpPr/>
            <p:nvPr/>
          </p:nvSpPr>
          <p:spPr>
            <a:xfrm rot="8716295">
              <a:off x="1388957" y="323591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" name="Forme libre : forme 235">
              <a:extLst>
                <a:ext uri="{FF2B5EF4-FFF2-40B4-BE49-F238E27FC236}">
                  <a16:creationId xmlns:a16="http://schemas.microsoft.com/office/drawing/2014/main" id="{88947540-8C6A-4BF5-BB71-6D60ADEAEBA1}"/>
                </a:ext>
              </a:extLst>
            </p:cNvPr>
            <p:cNvSpPr/>
            <p:nvPr/>
          </p:nvSpPr>
          <p:spPr>
            <a:xfrm rot="8716295">
              <a:off x="1344107" y="314963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" name="Forme libre : forme 236">
              <a:extLst>
                <a:ext uri="{FF2B5EF4-FFF2-40B4-BE49-F238E27FC236}">
                  <a16:creationId xmlns:a16="http://schemas.microsoft.com/office/drawing/2014/main" id="{55A70DC6-65F6-4764-AD9C-C9CC5AC38D47}"/>
                </a:ext>
              </a:extLst>
            </p:cNvPr>
            <p:cNvSpPr/>
            <p:nvPr/>
          </p:nvSpPr>
          <p:spPr>
            <a:xfrm rot="8716295">
              <a:off x="1187331" y="329521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" name="Forme libre : forme 237">
              <a:extLst>
                <a:ext uri="{FF2B5EF4-FFF2-40B4-BE49-F238E27FC236}">
                  <a16:creationId xmlns:a16="http://schemas.microsoft.com/office/drawing/2014/main" id="{BB754C94-5023-48F1-A098-74F43CE79231}"/>
                </a:ext>
              </a:extLst>
            </p:cNvPr>
            <p:cNvSpPr/>
            <p:nvPr/>
          </p:nvSpPr>
          <p:spPr>
            <a:xfrm rot="8716295">
              <a:off x="1062428" y="308654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" name="Forme libre : forme 238">
              <a:extLst>
                <a:ext uri="{FF2B5EF4-FFF2-40B4-BE49-F238E27FC236}">
                  <a16:creationId xmlns:a16="http://schemas.microsoft.com/office/drawing/2014/main" id="{76EDC7DE-4ED0-41EE-BBDC-2D4CD0BE6E51}"/>
                </a:ext>
              </a:extLst>
            </p:cNvPr>
            <p:cNvSpPr/>
            <p:nvPr/>
          </p:nvSpPr>
          <p:spPr>
            <a:xfrm rot="8716295">
              <a:off x="1050376" y="294776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" name="Forme libre : forme 239">
              <a:extLst>
                <a:ext uri="{FF2B5EF4-FFF2-40B4-BE49-F238E27FC236}">
                  <a16:creationId xmlns:a16="http://schemas.microsoft.com/office/drawing/2014/main" id="{ABABCCB1-DB29-40D3-B384-2DA707723441}"/>
                </a:ext>
              </a:extLst>
            </p:cNvPr>
            <p:cNvSpPr/>
            <p:nvPr/>
          </p:nvSpPr>
          <p:spPr>
            <a:xfrm rot="8716295">
              <a:off x="1277509" y="333617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" name="Forme libre : forme 240">
              <a:extLst>
                <a:ext uri="{FF2B5EF4-FFF2-40B4-BE49-F238E27FC236}">
                  <a16:creationId xmlns:a16="http://schemas.microsoft.com/office/drawing/2014/main" id="{D86BE233-1E89-4884-9471-90ABF15AC049}"/>
                </a:ext>
              </a:extLst>
            </p:cNvPr>
            <p:cNvSpPr/>
            <p:nvPr/>
          </p:nvSpPr>
          <p:spPr>
            <a:xfrm rot="8716295">
              <a:off x="1588664" y="295652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" name="Forme libre : forme 241">
              <a:extLst>
                <a:ext uri="{FF2B5EF4-FFF2-40B4-BE49-F238E27FC236}">
                  <a16:creationId xmlns:a16="http://schemas.microsoft.com/office/drawing/2014/main" id="{1E4464D3-58E9-4A03-BB6A-8B83E3881142}"/>
                </a:ext>
              </a:extLst>
            </p:cNvPr>
            <p:cNvSpPr/>
            <p:nvPr/>
          </p:nvSpPr>
          <p:spPr>
            <a:xfrm rot="8716295">
              <a:off x="1678056" y="298576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" name="Forme libre : forme 242">
              <a:extLst>
                <a:ext uri="{FF2B5EF4-FFF2-40B4-BE49-F238E27FC236}">
                  <a16:creationId xmlns:a16="http://schemas.microsoft.com/office/drawing/2014/main" id="{17781F1F-DB19-4442-B92A-C7711450A6C2}"/>
                </a:ext>
              </a:extLst>
            </p:cNvPr>
            <p:cNvSpPr/>
            <p:nvPr/>
          </p:nvSpPr>
          <p:spPr>
            <a:xfrm rot="8716295">
              <a:off x="1476430" y="304506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" name="Forme libre : forme 243">
              <a:extLst>
                <a:ext uri="{FF2B5EF4-FFF2-40B4-BE49-F238E27FC236}">
                  <a16:creationId xmlns:a16="http://schemas.microsoft.com/office/drawing/2014/main" id="{DBD406CA-7502-44B6-87AF-2C3CFA35CDED}"/>
                </a:ext>
              </a:extLst>
            </p:cNvPr>
            <p:cNvSpPr/>
            <p:nvPr/>
          </p:nvSpPr>
          <p:spPr>
            <a:xfrm rot="8716295">
              <a:off x="1351528" y="283639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" name="Forme libre : forme 244">
              <a:extLst>
                <a:ext uri="{FF2B5EF4-FFF2-40B4-BE49-F238E27FC236}">
                  <a16:creationId xmlns:a16="http://schemas.microsoft.com/office/drawing/2014/main" id="{1D9F6882-BBB8-4C9A-BDD7-FAB6F4D5F59D}"/>
                </a:ext>
              </a:extLst>
            </p:cNvPr>
            <p:cNvSpPr/>
            <p:nvPr/>
          </p:nvSpPr>
          <p:spPr>
            <a:xfrm rot="8716295">
              <a:off x="1566608" y="308601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" name="Forme libre : forme 245">
              <a:extLst>
                <a:ext uri="{FF2B5EF4-FFF2-40B4-BE49-F238E27FC236}">
                  <a16:creationId xmlns:a16="http://schemas.microsoft.com/office/drawing/2014/main" id="{D03B605A-3C15-4096-9741-AEE20EFC39A1}"/>
                </a:ext>
              </a:extLst>
            </p:cNvPr>
            <p:cNvSpPr/>
            <p:nvPr/>
          </p:nvSpPr>
          <p:spPr>
            <a:xfrm rot="8716295">
              <a:off x="1325157" y="293641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" name="Forme libre : forme 246">
              <a:extLst>
                <a:ext uri="{FF2B5EF4-FFF2-40B4-BE49-F238E27FC236}">
                  <a16:creationId xmlns:a16="http://schemas.microsoft.com/office/drawing/2014/main" id="{38898AE8-B829-47A3-880A-38C78C89B9DE}"/>
                </a:ext>
              </a:extLst>
            </p:cNvPr>
            <p:cNvSpPr/>
            <p:nvPr/>
          </p:nvSpPr>
          <p:spPr>
            <a:xfrm rot="7484129">
              <a:off x="1671539" y="327736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" name="Forme libre : forme 247">
              <a:extLst>
                <a:ext uri="{FF2B5EF4-FFF2-40B4-BE49-F238E27FC236}">
                  <a16:creationId xmlns:a16="http://schemas.microsoft.com/office/drawing/2014/main" id="{6C94EF82-BA2B-46A8-965C-6EF68064713F}"/>
                </a:ext>
              </a:extLst>
            </p:cNvPr>
            <p:cNvSpPr/>
            <p:nvPr/>
          </p:nvSpPr>
          <p:spPr>
            <a:xfrm rot="13089394">
              <a:off x="1776359" y="324390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" name="Forme libre : forme 248">
              <a:extLst>
                <a:ext uri="{FF2B5EF4-FFF2-40B4-BE49-F238E27FC236}">
                  <a16:creationId xmlns:a16="http://schemas.microsoft.com/office/drawing/2014/main" id="{551D5950-1E6B-4DD0-AB72-CBFF9866A44D}"/>
                </a:ext>
              </a:extLst>
            </p:cNvPr>
            <p:cNvSpPr/>
            <p:nvPr/>
          </p:nvSpPr>
          <p:spPr>
            <a:xfrm rot="8716295">
              <a:off x="1961944" y="305222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" name="Forme libre : forme 249">
              <a:extLst>
                <a:ext uri="{FF2B5EF4-FFF2-40B4-BE49-F238E27FC236}">
                  <a16:creationId xmlns:a16="http://schemas.microsoft.com/office/drawing/2014/main" id="{B6B88D31-2E44-4166-86AB-E9E6ECCAF3B0}"/>
                </a:ext>
              </a:extLst>
            </p:cNvPr>
            <p:cNvSpPr/>
            <p:nvPr/>
          </p:nvSpPr>
          <p:spPr>
            <a:xfrm rot="8716295">
              <a:off x="1910139" y="294862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" name="Forme libre : forme 250">
              <a:extLst>
                <a:ext uri="{FF2B5EF4-FFF2-40B4-BE49-F238E27FC236}">
                  <a16:creationId xmlns:a16="http://schemas.microsoft.com/office/drawing/2014/main" id="{811032A2-B40D-4E18-A5FE-1E40E940D0A3}"/>
                </a:ext>
              </a:extLst>
            </p:cNvPr>
            <p:cNvSpPr/>
            <p:nvPr/>
          </p:nvSpPr>
          <p:spPr>
            <a:xfrm rot="8716295">
              <a:off x="1666893" y="297885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" name="Forme libre : forme 251">
              <a:extLst>
                <a:ext uri="{FF2B5EF4-FFF2-40B4-BE49-F238E27FC236}">
                  <a16:creationId xmlns:a16="http://schemas.microsoft.com/office/drawing/2014/main" id="{10E9AA39-FF6D-4519-822E-A935B8BFBA5C}"/>
                </a:ext>
              </a:extLst>
            </p:cNvPr>
            <p:cNvSpPr/>
            <p:nvPr/>
          </p:nvSpPr>
          <p:spPr>
            <a:xfrm rot="8716295">
              <a:off x="1844345" y="281960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" name="Forme libre : forme 252">
              <a:extLst>
                <a:ext uri="{FF2B5EF4-FFF2-40B4-BE49-F238E27FC236}">
                  <a16:creationId xmlns:a16="http://schemas.microsoft.com/office/drawing/2014/main" id="{6C0C2891-B5CF-43D2-8AFF-62DA18792308}"/>
                </a:ext>
              </a:extLst>
            </p:cNvPr>
            <p:cNvSpPr/>
            <p:nvPr/>
          </p:nvSpPr>
          <p:spPr>
            <a:xfrm rot="8716295">
              <a:off x="2092137" y="5100860"/>
              <a:ext cx="63833" cy="43384"/>
            </a:xfrm>
            <a:custGeom>
              <a:avLst/>
              <a:gdLst>
                <a:gd name="connsiteX0" fmla="*/ 5923 w 63833"/>
                <a:gd name="connsiteY0" fmla="*/ 43384 h 43384"/>
                <a:gd name="connsiteX1" fmla="*/ 0 w 63833"/>
                <a:gd name="connsiteY1" fmla="*/ 35182 h 43384"/>
                <a:gd name="connsiteX2" fmla="*/ 37391 w 63833"/>
                <a:gd name="connsiteY2" fmla="*/ 0 h 43384"/>
                <a:gd name="connsiteX3" fmla="*/ 63833 w 63833"/>
                <a:gd name="connsiteY3" fmla="*/ 18329 h 4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33" h="43384">
                  <a:moveTo>
                    <a:pt x="5923" y="43384"/>
                  </a:moveTo>
                  <a:lnTo>
                    <a:pt x="0" y="35182"/>
                  </a:lnTo>
                  <a:lnTo>
                    <a:pt x="37391" y="0"/>
                  </a:lnTo>
                  <a:lnTo>
                    <a:pt x="63833" y="183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" name="Forme libre : forme 253">
              <a:extLst>
                <a:ext uri="{FF2B5EF4-FFF2-40B4-BE49-F238E27FC236}">
                  <a16:creationId xmlns:a16="http://schemas.microsoft.com/office/drawing/2014/main" id="{D0590309-C5C9-415B-B4DB-187E6398C8E2}"/>
                </a:ext>
              </a:extLst>
            </p:cNvPr>
            <p:cNvSpPr/>
            <p:nvPr/>
          </p:nvSpPr>
          <p:spPr>
            <a:xfrm rot="8716295">
              <a:off x="1789040" y="5044339"/>
              <a:ext cx="113322" cy="144291"/>
            </a:xfrm>
            <a:custGeom>
              <a:avLst/>
              <a:gdLst>
                <a:gd name="connsiteX0" fmla="*/ 0 w 113322"/>
                <a:gd name="connsiteY0" fmla="*/ 3741 h 144291"/>
                <a:gd name="connsiteX1" fmla="*/ 0 w 113322"/>
                <a:gd name="connsiteY1" fmla="*/ 0 h 144291"/>
                <a:gd name="connsiteX2" fmla="*/ 5398 w 113322"/>
                <a:gd name="connsiteY2" fmla="*/ 3741 h 144291"/>
                <a:gd name="connsiteX3" fmla="*/ 90709 w 113322"/>
                <a:gd name="connsiteY3" fmla="*/ 144291 h 144291"/>
                <a:gd name="connsiteX4" fmla="*/ 47847 w 113322"/>
                <a:gd name="connsiteY4" fmla="*/ 64547 h 144291"/>
                <a:gd name="connsiteX5" fmla="*/ 56901 w 113322"/>
                <a:gd name="connsiteY5" fmla="*/ 39441 h 144291"/>
                <a:gd name="connsiteX6" fmla="*/ 113322 w 113322"/>
                <a:gd name="connsiteY6" fmla="*/ 78551 h 14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322" h="144291">
                  <a:moveTo>
                    <a:pt x="0" y="3741"/>
                  </a:moveTo>
                  <a:lnTo>
                    <a:pt x="0" y="0"/>
                  </a:lnTo>
                  <a:lnTo>
                    <a:pt x="5398" y="3741"/>
                  </a:lnTo>
                  <a:close/>
                  <a:moveTo>
                    <a:pt x="90709" y="144291"/>
                  </a:moveTo>
                  <a:lnTo>
                    <a:pt x="47847" y="64547"/>
                  </a:lnTo>
                  <a:lnTo>
                    <a:pt x="56901" y="39441"/>
                  </a:lnTo>
                  <a:lnTo>
                    <a:pt x="113322" y="785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" name="Forme libre : forme 254">
              <a:extLst>
                <a:ext uri="{FF2B5EF4-FFF2-40B4-BE49-F238E27FC236}">
                  <a16:creationId xmlns:a16="http://schemas.microsoft.com/office/drawing/2014/main" id="{5BD5D859-B6BE-4272-BEBA-C49F2EB86FA8}"/>
                </a:ext>
              </a:extLst>
            </p:cNvPr>
            <p:cNvSpPr/>
            <p:nvPr/>
          </p:nvSpPr>
          <p:spPr>
            <a:xfrm rot="8716295">
              <a:off x="1701335" y="4927006"/>
              <a:ext cx="290643" cy="318535"/>
            </a:xfrm>
            <a:custGeom>
              <a:avLst/>
              <a:gdLst>
                <a:gd name="connsiteX0" fmla="*/ 25298 w 290643"/>
                <a:gd name="connsiteY0" fmla="*/ 288944 h 318535"/>
                <a:gd name="connsiteX1" fmla="*/ 0 w 290643"/>
                <a:gd name="connsiteY1" fmla="*/ 187748 h 318535"/>
                <a:gd name="connsiteX2" fmla="*/ 0 w 290643"/>
                <a:gd name="connsiteY2" fmla="*/ 8302 h 318535"/>
                <a:gd name="connsiteX3" fmla="*/ 16003 w 290643"/>
                <a:gd name="connsiteY3" fmla="*/ 0 h 318535"/>
                <a:gd name="connsiteX4" fmla="*/ 78793 w 290643"/>
                <a:gd name="connsiteY4" fmla="*/ 43524 h 318535"/>
                <a:gd name="connsiteX5" fmla="*/ 79427 w 290643"/>
                <a:gd name="connsiteY5" fmla="*/ 131855 h 318535"/>
                <a:gd name="connsiteX6" fmla="*/ 93547 w 290643"/>
                <a:gd name="connsiteY6" fmla="*/ 229521 h 318535"/>
                <a:gd name="connsiteX7" fmla="*/ 164149 w 290643"/>
                <a:gd name="connsiteY7" fmla="*/ 268352 h 318535"/>
                <a:gd name="connsiteX8" fmla="*/ 217100 w 290643"/>
                <a:gd name="connsiteY8" fmla="*/ 258938 h 318535"/>
                <a:gd name="connsiteX9" fmla="*/ 289467 w 290643"/>
                <a:gd name="connsiteY9" fmla="*/ 229521 h 318535"/>
                <a:gd name="connsiteX10" fmla="*/ 290643 w 290643"/>
                <a:gd name="connsiteY10" fmla="*/ 237169 h 318535"/>
                <a:gd name="connsiteX11" fmla="*/ 290643 w 290643"/>
                <a:gd name="connsiteY11" fmla="*/ 243052 h 318535"/>
                <a:gd name="connsiteX12" fmla="*/ 97665 w 290643"/>
                <a:gd name="connsiteY12" fmla="*/ 318361 h 318535"/>
                <a:gd name="connsiteX13" fmla="*/ 25298 w 290643"/>
                <a:gd name="connsiteY13" fmla="*/ 288944 h 31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0643" h="318535">
                  <a:moveTo>
                    <a:pt x="25298" y="288944"/>
                  </a:moveTo>
                  <a:cubicBezTo>
                    <a:pt x="5295" y="269528"/>
                    <a:pt x="0" y="235992"/>
                    <a:pt x="0" y="187748"/>
                  </a:cubicBezTo>
                  <a:lnTo>
                    <a:pt x="0" y="8302"/>
                  </a:lnTo>
                  <a:lnTo>
                    <a:pt x="16003" y="0"/>
                  </a:lnTo>
                  <a:lnTo>
                    <a:pt x="78793" y="43524"/>
                  </a:lnTo>
                  <a:lnTo>
                    <a:pt x="79427" y="131855"/>
                  </a:lnTo>
                  <a:cubicBezTo>
                    <a:pt x="77662" y="164803"/>
                    <a:pt x="82957" y="198338"/>
                    <a:pt x="93547" y="229521"/>
                  </a:cubicBezTo>
                  <a:cubicBezTo>
                    <a:pt x="102961" y="255408"/>
                    <a:pt x="127083" y="268352"/>
                    <a:pt x="164149" y="268352"/>
                  </a:cubicBezTo>
                  <a:cubicBezTo>
                    <a:pt x="182387" y="267763"/>
                    <a:pt x="200038" y="264233"/>
                    <a:pt x="217100" y="258938"/>
                  </a:cubicBezTo>
                  <a:cubicBezTo>
                    <a:pt x="241810" y="251290"/>
                    <a:pt x="265933" y="241288"/>
                    <a:pt x="289467" y="229521"/>
                  </a:cubicBezTo>
                  <a:cubicBezTo>
                    <a:pt x="290055" y="231874"/>
                    <a:pt x="290643" y="234816"/>
                    <a:pt x="290643" y="237169"/>
                  </a:cubicBezTo>
                  <a:lnTo>
                    <a:pt x="290643" y="243052"/>
                  </a:lnTo>
                  <a:cubicBezTo>
                    <a:pt x="228278" y="296592"/>
                    <a:pt x="146498" y="315419"/>
                    <a:pt x="97665" y="318361"/>
                  </a:cubicBezTo>
                  <a:cubicBezTo>
                    <a:pt x="70602" y="320126"/>
                    <a:pt x="44126" y="308359"/>
                    <a:pt x="25298" y="2889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" name="Forme libre : forme 255">
              <a:extLst>
                <a:ext uri="{FF2B5EF4-FFF2-40B4-BE49-F238E27FC236}">
                  <a16:creationId xmlns:a16="http://schemas.microsoft.com/office/drawing/2014/main" id="{DF6324B6-1146-4A58-A87B-58A99832DFC5}"/>
                </a:ext>
              </a:extLst>
            </p:cNvPr>
            <p:cNvSpPr/>
            <p:nvPr/>
          </p:nvSpPr>
          <p:spPr>
            <a:xfrm rot="8716295">
              <a:off x="2251190" y="4935850"/>
              <a:ext cx="142167" cy="232388"/>
            </a:xfrm>
            <a:custGeom>
              <a:avLst/>
              <a:gdLst>
                <a:gd name="connsiteX0" fmla="*/ 81108 w 142167"/>
                <a:gd name="connsiteY0" fmla="*/ 232388 h 232388"/>
                <a:gd name="connsiteX1" fmla="*/ 81108 w 142167"/>
                <a:gd name="connsiteY1" fmla="*/ 69716 h 232388"/>
                <a:gd name="connsiteX2" fmla="*/ 81108 w 142167"/>
                <a:gd name="connsiteY2" fmla="*/ 65616 h 232388"/>
                <a:gd name="connsiteX3" fmla="*/ 60604 w 142167"/>
                <a:gd name="connsiteY3" fmla="*/ 50123 h 232388"/>
                <a:gd name="connsiteX4" fmla="*/ 0 w 142167"/>
                <a:gd name="connsiteY4" fmla="*/ 50123 h 232388"/>
                <a:gd name="connsiteX5" fmla="*/ 0 w 142167"/>
                <a:gd name="connsiteY5" fmla="*/ 0 h 232388"/>
                <a:gd name="connsiteX6" fmla="*/ 63990 w 142167"/>
                <a:gd name="connsiteY6" fmla="*/ 0 h 232388"/>
                <a:gd name="connsiteX7" fmla="*/ 142167 w 142167"/>
                <a:gd name="connsiteY7" fmla="*/ 54190 h 232388"/>
                <a:gd name="connsiteX8" fmla="*/ 142167 w 142167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32388">
                  <a:moveTo>
                    <a:pt x="81108" y="232388"/>
                  </a:moveTo>
                  <a:lnTo>
                    <a:pt x="81108" y="69716"/>
                  </a:lnTo>
                  <a:cubicBezTo>
                    <a:pt x="81108" y="68350"/>
                    <a:pt x="81108" y="66983"/>
                    <a:pt x="81108" y="65616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63990" y="0"/>
                  </a:lnTo>
                  <a:lnTo>
                    <a:pt x="142167" y="54190"/>
                  </a:lnTo>
                  <a:lnTo>
                    <a:pt x="142167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" name="Forme libre : forme 256">
              <a:extLst>
                <a:ext uri="{FF2B5EF4-FFF2-40B4-BE49-F238E27FC236}">
                  <a16:creationId xmlns:a16="http://schemas.microsoft.com/office/drawing/2014/main" id="{646EF66B-E595-4EAF-98DD-AFED25A9F1D2}"/>
                </a:ext>
              </a:extLst>
            </p:cNvPr>
            <p:cNvSpPr/>
            <p:nvPr/>
          </p:nvSpPr>
          <p:spPr>
            <a:xfrm rot="8716295">
              <a:off x="2456859" y="4924575"/>
              <a:ext cx="131246" cy="253348"/>
            </a:xfrm>
            <a:custGeom>
              <a:avLst/>
              <a:gdLst>
                <a:gd name="connsiteX0" fmla="*/ 51490 w 131246"/>
                <a:gd name="connsiteY0" fmla="*/ 253348 h 253348"/>
                <a:gd name="connsiteX1" fmla="*/ 51489 w 131246"/>
                <a:gd name="connsiteY1" fmla="*/ 44199 h 253348"/>
                <a:gd name="connsiteX2" fmla="*/ 0 w 131246"/>
                <a:gd name="connsiteY2" fmla="*/ 44199 h 253348"/>
                <a:gd name="connsiteX3" fmla="*/ 0 w 131246"/>
                <a:gd name="connsiteY3" fmla="*/ 0 h 253348"/>
                <a:gd name="connsiteX4" fmla="*/ 44807 w 131246"/>
                <a:gd name="connsiteY4" fmla="*/ 0 h 253348"/>
                <a:gd name="connsiteX5" fmla="*/ 104802 w 131246"/>
                <a:gd name="connsiteY5" fmla="*/ 41587 h 253348"/>
                <a:gd name="connsiteX6" fmla="*/ 104802 w 131246"/>
                <a:gd name="connsiteY6" fmla="*/ 73817 h 253348"/>
                <a:gd name="connsiteX7" fmla="*/ 106169 w 131246"/>
                <a:gd name="connsiteY7" fmla="*/ 73817 h 253348"/>
                <a:gd name="connsiteX8" fmla="*/ 115569 w 131246"/>
                <a:gd name="connsiteY8" fmla="*/ 49050 h 253348"/>
                <a:gd name="connsiteX9" fmla="*/ 131246 w 131246"/>
                <a:gd name="connsiteY9" fmla="*/ 59916 h 253348"/>
                <a:gd name="connsiteX10" fmla="*/ 127358 w 131246"/>
                <a:gd name="connsiteY10" fmla="*/ 64191 h 253348"/>
                <a:gd name="connsiteX11" fmla="*/ 111638 w 131246"/>
                <a:gd name="connsiteY11" fmla="*/ 126218 h 253348"/>
                <a:gd name="connsiteX12" fmla="*/ 111638 w 131246"/>
                <a:gd name="connsiteY12" fmla="*/ 212339 h 25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46" h="253348">
                  <a:moveTo>
                    <a:pt x="51490" y="253348"/>
                  </a:moveTo>
                  <a:lnTo>
                    <a:pt x="51489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44807" y="0"/>
                  </a:lnTo>
                  <a:lnTo>
                    <a:pt x="104802" y="41587"/>
                  </a:lnTo>
                  <a:lnTo>
                    <a:pt x="104802" y="73817"/>
                  </a:lnTo>
                  <a:lnTo>
                    <a:pt x="106169" y="73817"/>
                  </a:lnTo>
                  <a:lnTo>
                    <a:pt x="115569" y="49050"/>
                  </a:lnTo>
                  <a:lnTo>
                    <a:pt x="131246" y="59916"/>
                  </a:lnTo>
                  <a:lnTo>
                    <a:pt x="127358" y="64191"/>
                  </a:lnTo>
                  <a:cubicBezTo>
                    <a:pt x="117675" y="79968"/>
                    <a:pt x="111638" y="101840"/>
                    <a:pt x="111638" y="126218"/>
                  </a:cubicBezTo>
                  <a:lnTo>
                    <a:pt x="111638" y="2123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" name="Forme libre : forme 257">
              <a:extLst>
                <a:ext uri="{FF2B5EF4-FFF2-40B4-BE49-F238E27FC236}">
                  <a16:creationId xmlns:a16="http://schemas.microsoft.com/office/drawing/2014/main" id="{BBB2A0DE-B613-4103-A446-00FD5673FDA7}"/>
                </a:ext>
              </a:extLst>
            </p:cNvPr>
            <p:cNvSpPr/>
            <p:nvPr/>
          </p:nvSpPr>
          <p:spPr>
            <a:xfrm rot="8716295">
              <a:off x="2139785" y="502413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" name="Forme libre : forme 258">
              <a:extLst>
                <a:ext uri="{FF2B5EF4-FFF2-40B4-BE49-F238E27FC236}">
                  <a16:creationId xmlns:a16="http://schemas.microsoft.com/office/drawing/2014/main" id="{CE0B209D-C132-46B3-A7D3-E99A86963D83}"/>
                </a:ext>
              </a:extLst>
            </p:cNvPr>
            <p:cNvSpPr/>
            <p:nvPr/>
          </p:nvSpPr>
          <p:spPr>
            <a:xfrm rot="8716295">
              <a:off x="2014883" y="481546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" name="Forme libre : forme 259">
              <a:extLst>
                <a:ext uri="{FF2B5EF4-FFF2-40B4-BE49-F238E27FC236}">
                  <a16:creationId xmlns:a16="http://schemas.microsoft.com/office/drawing/2014/main" id="{46BBD1CB-80EF-4DD7-9CA4-1F270A6D433D}"/>
                </a:ext>
              </a:extLst>
            </p:cNvPr>
            <p:cNvSpPr/>
            <p:nvPr/>
          </p:nvSpPr>
          <p:spPr>
            <a:xfrm rot="8716295">
              <a:off x="2190257" y="5090583"/>
              <a:ext cx="60147" cy="76898"/>
            </a:xfrm>
            <a:custGeom>
              <a:avLst/>
              <a:gdLst>
                <a:gd name="connsiteX0" fmla="*/ 60147 w 60147"/>
                <a:gd name="connsiteY0" fmla="*/ 76898 h 76898"/>
                <a:gd name="connsiteX1" fmla="*/ 0 w 60147"/>
                <a:gd name="connsiteY1" fmla="*/ 19028 h 76898"/>
                <a:gd name="connsiteX2" fmla="*/ 0 w 60147"/>
                <a:gd name="connsiteY2" fmla="*/ 0 h 76898"/>
                <a:gd name="connsiteX3" fmla="*/ 60147 w 60147"/>
                <a:gd name="connsiteY3" fmla="*/ 41692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7" h="76898">
                  <a:moveTo>
                    <a:pt x="60147" y="76898"/>
                  </a:moveTo>
                  <a:lnTo>
                    <a:pt x="0" y="19028"/>
                  </a:lnTo>
                  <a:lnTo>
                    <a:pt x="0" y="0"/>
                  </a:lnTo>
                  <a:lnTo>
                    <a:pt x="60147" y="416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" name="Forme libre : forme 260">
              <a:extLst>
                <a:ext uri="{FF2B5EF4-FFF2-40B4-BE49-F238E27FC236}">
                  <a16:creationId xmlns:a16="http://schemas.microsoft.com/office/drawing/2014/main" id="{A32DFF69-92E6-43D9-A847-4B37531C0FC1}"/>
                </a:ext>
              </a:extLst>
            </p:cNvPr>
            <p:cNvSpPr/>
            <p:nvPr/>
          </p:nvSpPr>
          <p:spPr>
            <a:xfrm rot="8716295">
              <a:off x="1988512" y="491548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" name="Forme libre : forme 261">
              <a:extLst>
                <a:ext uri="{FF2B5EF4-FFF2-40B4-BE49-F238E27FC236}">
                  <a16:creationId xmlns:a16="http://schemas.microsoft.com/office/drawing/2014/main" id="{8232E004-724D-4398-A64A-AF1F94C033B6}"/>
                </a:ext>
              </a:extLst>
            </p:cNvPr>
            <p:cNvSpPr/>
            <p:nvPr/>
          </p:nvSpPr>
          <p:spPr>
            <a:xfrm rot="8716295">
              <a:off x="2650789" y="5021708"/>
              <a:ext cx="177699" cy="117559"/>
            </a:xfrm>
            <a:custGeom>
              <a:avLst/>
              <a:gdLst>
                <a:gd name="connsiteX0" fmla="*/ 6986 w 177699"/>
                <a:gd name="connsiteY0" fmla="*/ 117559 h 117559"/>
                <a:gd name="connsiteX1" fmla="*/ 0 w 177699"/>
                <a:gd name="connsiteY1" fmla="*/ 107886 h 117559"/>
                <a:gd name="connsiteX2" fmla="*/ 114658 w 177699"/>
                <a:gd name="connsiteY2" fmla="*/ 0 h 117559"/>
                <a:gd name="connsiteX3" fmla="*/ 177699 w 177699"/>
                <a:gd name="connsiteY3" fmla="*/ 43698 h 11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699" h="117559">
                  <a:moveTo>
                    <a:pt x="6986" y="117559"/>
                  </a:moveTo>
                  <a:lnTo>
                    <a:pt x="0" y="107886"/>
                  </a:lnTo>
                  <a:lnTo>
                    <a:pt x="114658" y="0"/>
                  </a:lnTo>
                  <a:lnTo>
                    <a:pt x="177699" y="43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" name="Forme libre : forme 262">
              <a:extLst>
                <a:ext uri="{FF2B5EF4-FFF2-40B4-BE49-F238E27FC236}">
                  <a16:creationId xmlns:a16="http://schemas.microsoft.com/office/drawing/2014/main" id="{FBFBE439-377B-4FDF-9911-15B61D5AC250}"/>
                </a:ext>
              </a:extLst>
            </p:cNvPr>
            <p:cNvSpPr/>
            <p:nvPr/>
          </p:nvSpPr>
          <p:spPr>
            <a:xfrm rot="8716295">
              <a:off x="2573494" y="492769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" name="Forme libre : forme 263">
              <a:extLst>
                <a:ext uri="{FF2B5EF4-FFF2-40B4-BE49-F238E27FC236}">
                  <a16:creationId xmlns:a16="http://schemas.microsoft.com/office/drawing/2014/main" id="{8F5A7FC6-58AF-4BF6-9769-158D9D43A4A8}"/>
                </a:ext>
              </a:extLst>
            </p:cNvPr>
            <p:cNvSpPr/>
            <p:nvPr/>
          </p:nvSpPr>
          <p:spPr>
            <a:xfrm rot="8716295">
              <a:off x="2330248" y="49579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" name="Forme libre : forme 264">
              <a:extLst>
                <a:ext uri="{FF2B5EF4-FFF2-40B4-BE49-F238E27FC236}">
                  <a16:creationId xmlns:a16="http://schemas.microsoft.com/office/drawing/2014/main" id="{0B99B4B3-E447-449D-B6F2-40AFC1232903}"/>
                </a:ext>
              </a:extLst>
            </p:cNvPr>
            <p:cNvSpPr/>
            <p:nvPr/>
          </p:nvSpPr>
          <p:spPr>
            <a:xfrm rot="8716295">
              <a:off x="2507700" y="479867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" name="Forme libre : forme 265">
              <a:extLst>
                <a:ext uri="{FF2B5EF4-FFF2-40B4-BE49-F238E27FC236}">
                  <a16:creationId xmlns:a16="http://schemas.microsoft.com/office/drawing/2014/main" id="{9FDE555B-22C7-4972-A03C-9A881E9F494C}"/>
                </a:ext>
              </a:extLst>
            </p:cNvPr>
            <p:cNvSpPr/>
            <p:nvPr/>
          </p:nvSpPr>
          <p:spPr>
            <a:xfrm rot="8716295">
              <a:off x="1518235" y="386507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" name="Forme libre : forme 266">
              <a:extLst>
                <a:ext uri="{FF2B5EF4-FFF2-40B4-BE49-F238E27FC236}">
                  <a16:creationId xmlns:a16="http://schemas.microsoft.com/office/drawing/2014/main" id="{47023A4A-E9A4-4E7C-9A1F-7F050E215658}"/>
                </a:ext>
              </a:extLst>
            </p:cNvPr>
            <p:cNvSpPr/>
            <p:nvPr/>
          </p:nvSpPr>
          <p:spPr>
            <a:xfrm rot="8716295">
              <a:off x="1607627" y="389431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" name="Forme libre : forme 267">
              <a:extLst>
                <a:ext uri="{FF2B5EF4-FFF2-40B4-BE49-F238E27FC236}">
                  <a16:creationId xmlns:a16="http://schemas.microsoft.com/office/drawing/2014/main" id="{721AE192-0DE9-44CE-AFE7-60EAD2184BA9}"/>
                </a:ext>
              </a:extLst>
            </p:cNvPr>
            <p:cNvSpPr/>
            <p:nvPr/>
          </p:nvSpPr>
          <p:spPr>
            <a:xfrm rot="8716295">
              <a:off x="1562777" y="380803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" name="Forme libre : forme 268">
              <a:extLst>
                <a:ext uri="{FF2B5EF4-FFF2-40B4-BE49-F238E27FC236}">
                  <a16:creationId xmlns:a16="http://schemas.microsoft.com/office/drawing/2014/main" id="{C1003FCB-894D-4CB7-9C82-85789FE9B276}"/>
                </a:ext>
              </a:extLst>
            </p:cNvPr>
            <p:cNvSpPr/>
            <p:nvPr/>
          </p:nvSpPr>
          <p:spPr>
            <a:xfrm rot="8716295">
              <a:off x="1406001" y="395361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0" name="Forme libre : forme 269">
              <a:extLst>
                <a:ext uri="{FF2B5EF4-FFF2-40B4-BE49-F238E27FC236}">
                  <a16:creationId xmlns:a16="http://schemas.microsoft.com/office/drawing/2014/main" id="{7F48A554-D952-4BC7-8F60-7FBDCE05FE70}"/>
                </a:ext>
              </a:extLst>
            </p:cNvPr>
            <p:cNvSpPr/>
            <p:nvPr/>
          </p:nvSpPr>
          <p:spPr>
            <a:xfrm rot="8716295">
              <a:off x="1281098" y="37449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1" name="Forme libre : forme 270">
              <a:extLst>
                <a:ext uri="{FF2B5EF4-FFF2-40B4-BE49-F238E27FC236}">
                  <a16:creationId xmlns:a16="http://schemas.microsoft.com/office/drawing/2014/main" id="{B64659B2-F8CD-4B3D-8353-ED1AAF15923F}"/>
                </a:ext>
              </a:extLst>
            </p:cNvPr>
            <p:cNvSpPr/>
            <p:nvPr/>
          </p:nvSpPr>
          <p:spPr>
            <a:xfrm rot="8716295">
              <a:off x="1269046" y="360616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2" name="Forme libre : forme 271">
              <a:extLst>
                <a:ext uri="{FF2B5EF4-FFF2-40B4-BE49-F238E27FC236}">
                  <a16:creationId xmlns:a16="http://schemas.microsoft.com/office/drawing/2014/main" id="{C1336409-0E83-4F9F-AE44-B0095CEBE127}"/>
                </a:ext>
              </a:extLst>
            </p:cNvPr>
            <p:cNvSpPr/>
            <p:nvPr/>
          </p:nvSpPr>
          <p:spPr>
            <a:xfrm rot="8716295">
              <a:off x="1496179" y="399456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3" name="Forme libre : forme 272">
              <a:extLst>
                <a:ext uri="{FF2B5EF4-FFF2-40B4-BE49-F238E27FC236}">
                  <a16:creationId xmlns:a16="http://schemas.microsoft.com/office/drawing/2014/main" id="{11163225-7511-4602-A804-B9D156B88F47}"/>
                </a:ext>
              </a:extLst>
            </p:cNvPr>
            <p:cNvSpPr/>
            <p:nvPr/>
          </p:nvSpPr>
          <p:spPr>
            <a:xfrm rot="8716295">
              <a:off x="1807334" y="36149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4" name="Forme libre : forme 273">
              <a:extLst>
                <a:ext uri="{FF2B5EF4-FFF2-40B4-BE49-F238E27FC236}">
                  <a16:creationId xmlns:a16="http://schemas.microsoft.com/office/drawing/2014/main" id="{81961769-D6FF-4365-87D3-0FF20F673A4A}"/>
                </a:ext>
              </a:extLst>
            </p:cNvPr>
            <p:cNvSpPr/>
            <p:nvPr/>
          </p:nvSpPr>
          <p:spPr>
            <a:xfrm rot="8716295">
              <a:off x="1896726" y="36441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5" name="Forme libre : forme 274">
              <a:extLst>
                <a:ext uri="{FF2B5EF4-FFF2-40B4-BE49-F238E27FC236}">
                  <a16:creationId xmlns:a16="http://schemas.microsoft.com/office/drawing/2014/main" id="{D838E7DA-A3D8-4733-90D9-56C4006640C1}"/>
                </a:ext>
              </a:extLst>
            </p:cNvPr>
            <p:cNvSpPr/>
            <p:nvPr/>
          </p:nvSpPr>
          <p:spPr>
            <a:xfrm rot="8716295">
              <a:off x="1695100" y="37034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6" name="Forme libre : forme 275">
              <a:extLst>
                <a:ext uri="{FF2B5EF4-FFF2-40B4-BE49-F238E27FC236}">
                  <a16:creationId xmlns:a16="http://schemas.microsoft.com/office/drawing/2014/main" id="{BE48505C-4A3C-41E8-805D-3F3964663DC3}"/>
                </a:ext>
              </a:extLst>
            </p:cNvPr>
            <p:cNvSpPr/>
            <p:nvPr/>
          </p:nvSpPr>
          <p:spPr>
            <a:xfrm rot="8716295">
              <a:off x="1570198" y="349478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7" name="Forme libre : forme 276">
              <a:extLst>
                <a:ext uri="{FF2B5EF4-FFF2-40B4-BE49-F238E27FC236}">
                  <a16:creationId xmlns:a16="http://schemas.microsoft.com/office/drawing/2014/main" id="{74C1AFD3-7B5D-49B6-B346-37FFDE5D01C0}"/>
                </a:ext>
              </a:extLst>
            </p:cNvPr>
            <p:cNvSpPr/>
            <p:nvPr/>
          </p:nvSpPr>
          <p:spPr>
            <a:xfrm rot="8716295">
              <a:off x="1785278" y="37444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8" name="Forme libre : forme 277">
              <a:extLst>
                <a:ext uri="{FF2B5EF4-FFF2-40B4-BE49-F238E27FC236}">
                  <a16:creationId xmlns:a16="http://schemas.microsoft.com/office/drawing/2014/main" id="{B918BF38-28D0-4E79-852B-01ED43D79B29}"/>
                </a:ext>
              </a:extLst>
            </p:cNvPr>
            <p:cNvSpPr/>
            <p:nvPr/>
          </p:nvSpPr>
          <p:spPr>
            <a:xfrm rot="8716295">
              <a:off x="1543827" y="359481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9" name="Forme libre : forme 278">
              <a:extLst>
                <a:ext uri="{FF2B5EF4-FFF2-40B4-BE49-F238E27FC236}">
                  <a16:creationId xmlns:a16="http://schemas.microsoft.com/office/drawing/2014/main" id="{9821C7DC-A0EE-43BB-82AD-2D73FD4DEC58}"/>
                </a:ext>
              </a:extLst>
            </p:cNvPr>
            <p:cNvSpPr/>
            <p:nvPr/>
          </p:nvSpPr>
          <p:spPr>
            <a:xfrm rot="7484129">
              <a:off x="1890209" y="393576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0" name="Forme libre : forme 279">
              <a:extLst>
                <a:ext uri="{FF2B5EF4-FFF2-40B4-BE49-F238E27FC236}">
                  <a16:creationId xmlns:a16="http://schemas.microsoft.com/office/drawing/2014/main" id="{CE9B832D-CDB0-4485-83A6-7D7ED44A3320}"/>
                </a:ext>
              </a:extLst>
            </p:cNvPr>
            <p:cNvSpPr/>
            <p:nvPr/>
          </p:nvSpPr>
          <p:spPr>
            <a:xfrm rot="13089394">
              <a:off x="1995029" y="390229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1" name="Forme libre : forme 280">
              <a:extLst>
                <a:ext uri="{FF2B5EF4-FFF2-40B4-BE49-F238E27FC236}">
                  <a16:creationId xmlns:a16="http://schemas.microsoft.com/office/drawing/2014/main" id="{B39230A2-1C21-4062-B5E2-4E3B7D0C88CD}"/>
                </a:ext>
              </a:extLst>
            </p:cNvPr>
            <p:cNvSpPr/>
            <p:nvPr/>
          </p:nvSpPr>
          <p:spPr>
            <a:xfrm rot="8716295">
              <a:off x="2180614" y="371061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2" name="Forme libre : forme 281">
              <a:extLst>
                <a:ext uri="{FF2B5EF4-FFF2-40B4-BE49-F238E27FC236}">
                  <a16:creationId xmlns:a16="http://schemas.microsoft.com/office/drawing/2014/main" id="{81DCB6A5-C857-4E79-932B-EE7CD6E9E80D}"/>
                </a:ext>
              </a:extLst>
            </p:cNvPr>
            <p:cNvSpPr/>
            <p:nvPr/>
          </p:nvSpPr>
          <p:spPr>
            <a:xfrm rot="8716295">
              <a:off x="2128809" y="360702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3" name="Forme libre : forme 282">
              <a:extLst>
                <a:ext uri="{FF2B5EF4-FFF2-40B4-BE49-F238E27FC236}">
                  <a16:creationId xmlns:a16="http://schemas.microsoft.com/office/drawing/2014/main" id="{DE2E55F0-E1D2-42EF-81BE-5B9CF56A8B16}"/>
                </a:ext>
              </a:extLst>
            </p:cNvPr>
            <p:cNvSpPr/>
            <p:nvPr/>
          </p:nvSpPr>
          <p:spPr>
            <a:xfrm rot="8716295">
              <a:off x="1885563" y="36372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4" name="Forme libre : forme 283">
              <a:extLst>
                <a:ext uri="{FF2B5EF4-FFF2-40B4-BE49-F238E27FC236}">
                  <a16:creationId xmlns:a16="http://schemas.microsoft.com/office/drawing/2014/main" id="{14AD1449-9E25-4F42-B0CB-B7AB7DA137A1}"/>
                </a:ext>
              </a:extLst>
            </p:cNvPr>
            <p:cNvSpPr/>
            <p:nvPr/>
          </p:nvSpPr>
          <p:spPr>
            <a:xfrm rot="8716295">
              <a:off x="2063015" y="34780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5" name="Forme libre : forme 284">
              <a:extLst>
                <a:ext uri="{FF2B5EF4-FFF2-40B4-BE49-F238E27FC236}">
                  <a16:creationId xmlns:a16="http://schemas.microsoft.com/office/drawing/2014/main" id="{9459C257-BD83-4EA3-A67A-64F2E29D2444}"/>
                </a:ext>
              </a:extLst>
            </p:cNvPr>
            <p:cNvSpPr/>
            <p:nvPr/>
          </p:nvSpPr>
          <p:spPr>
            <a:xfrm rot="8716295">
              <a:off x="1741402" y="452476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6" name="Forme libre : forme 285">
              <a:extLst>
                <a:ext uri="{FF2B5EF4-FFF2-40B4-BE49-F238E27FC236}">
                  <a16:creationId xmlns:a16="http://schemas.microsoft.com/office/drawing/2014/main" id="{776DF04A-9E10-40B0-8F87-C3176DFB0655}"/>
                </a:ext>
              </a:extLst>
            </p:cNvPr>
            <p:cNvSpPr/>
            <p:nvPr/>
          </p:nvSpPr>
          <p:spPr>
            <a:xfrm rot="8716295">
              <a:off x="1830794" y="455401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7" name="Forme libre : forme 286">
              <a:extLst>
                <a:ext uri="{FF2B5EF4-FFF2-40B4-BE49-F238E27FC236}">
                  <a16:creationId xmlns:a16="http://schemas.microsoft.com/office/drawing/2014/main" id="{1BCF78D3-72E0-4C34-AE46-85492A03A633}"/>
                </a:ext>
              </a:extLst>
            </p:cNvPr>
            <p:cNvSpPr/>
            <p:nvPr/>
          </p:nvSpPr>
          <p:spPr>
            <a:xfrm rot="8716295">
              <a:off x="1785944" y="4467731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8" name="Forme libre : forme 287">
              <a:extLst>
                <a:ext uri="{FF2B5EF4-FFF2-40B4-BE49-F238E27FC236}">
                  <a16:creationId xmlns:a16="http://schemas.microsoft.com/office/drawing/2014/main" id="{40DD2911-8E83-41A0-92FE-163A6FA95009}"/>
                </a:ext>
              </a:extLst>
            </p:cNvPr>
            <p:cNvSpPr/>
            <p:nvPr/>
          </p:nvSpPr>
          <p:spPr>
            <a:xfrm rot="8716295">
              <a:off x="1629168" y="461331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9" name="Forme libre : forme 288">
              <a:extLst>
                <a:ext uri="{FF2B5EF4-FFF2-40B4-BE49-F238E27FC236}">
                  <a16:creationId xmlns:a16="http://schemas.microsoft.com/office/drawing/2014/main" id="{E686274E-624B-4FD1-9536-D2B4D790F806}"/>
                </a:ext>
              </a:extLst>
            </p:cNvPr>
            <p:cNvSpPr/>
            <p:nvPr/>
          </p:nvSpPr>
          <p:spPr>
            <a:xfrm rot="8716295">
              <a:off x="1504265" y="440464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0" name="Forme libre : forme 289">
              <a:extLst>
                <a:ext uri="{FF2B5EF4-FFF2-40B4-BE49-F238E27FC236}">
                  <a16:creationId xmlns:a16="http://schemas.microsoft.com/office/drawing/2014/main" id="{DA92638D-CC75-4944-B78B-61E3B22A12E3}"/>
                </a:ext>
              </a:extLst>
            </p:cNvPr>
            <p:cNvSpPr/>
            <p:nvPr/>
          </p:nvSpPr>
          <p:spPr>
            <a:xfrm rot="8716295">
              <a:off x="1492213" y="4265860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1" name="Forme libre : forme 290">
              <a:extLst>
                <a:ext uri="{FF2B5EF4-FFF2-40B4-BE49-F238E27FC236}">
                  <a16:creationId xmlns:a16="http://schemas.microsoft.com/office/drawing/2014/main" id="{17950727-3BF3-4A34-9F11-5322F5CFB8F3}"/>
                </a:ext>
              </a:extLst>
            </p:cNvPr>
            <p:cNvSpPr/>
            <p:nvPr/>
          </p:nvSpPr>
          <p:spPr>
            <a:xfrm rot="8716295">
              <a:off x="1719346" y="465426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2" name="Forme libre : forme 291">
              <a:extLst>
                <a:ext uri="{FF2B5EF4-FFF2-40B4-BE49-F238E27FC236}">
                  <a16:creationId xmlns:a16="http://schemas.microsoft.com/office/drawing/2014/main" id="{9010FFF3-701E-491D-97A1-527670851B3C}"/>
                </a:ext>
              </a:extLst>
            </p:cNvPr>
            <p:cNvSpPr/>
            <p:nvPr/>
          </p:nvSpPr>
          <p:spPr>
            <a:xfrm rot="8716295">
              <a:off x="2030501" y="427461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3" name="Forme libre : forme 292">
              <a:extLst>
                <a:ext uri="{FF2B5EF4-FFF2-40B4-BE49-F238E27FC236}">
                  <a16:creationId xmlns:a16="http://schemas.microsoft.com/office/drawing/2014/main" id="{8E50FB82-1555-41A1-B55B-D3699A1B10A3}"/>
                </a:ext>
              </a:extLst>
            </p:cNvPr>
            <p:cNvSpPr/>
            <p:nvPr/>
          </p:nvSpPr>
          <p:spPr>
            <a:xfrm rot="8716295">
              <a:off x="2119893" y="430385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4" name="Forme libre : forme 293">
              <a:extLst>
                <a:ext uri="{FF2B5EF4-FFF2-40B4-BE49-F238E27FC236}">
                  <a16:creationId xmlns:a16="http://schemas.microsoft.com/office/drawing/2014/main" id="{ECB71CB3-C9D6-4612-8036-4BC5560F17FE}"/>
                </a:ext>
              </a:extLst>
            </p:cNvPr>
            <p:cNvSpPr/>
            <p:nvPr/>
          </p:nvSpPr>
          <p:spPr>
            <a:xfrm rot="8716295">
              <a:off x="1918267" y="436316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5" name="Forme libre : forme 294">
              <a:extLst>
                <a:ext uri="{FF2B5EF4-FFF2-40B4-BE49-F238E27FC236}">
                  <a16:creationId xmlns:a16="http://schemas.microsoft.com/office/drawing/2014/main" id="{23C3947C-E5CD-4C04-A462-D000016701AE}"/>
                </a:ext>
              </a:extLst>
            </p:cNvPr>
            <p:cNvSpPr/>
            <p:nvPr/>
          </p:nvSpPr>
          <p:spPr>
            <a:xfrm rot="8716295">
              <a:off x="1793365" y="415448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6" name="Forme libre : forme 295">
              <a:extLst>
                <a:ext uri="{FF2B5EF4-FFF2-40B4-BE49-F238E27FC236}">
                  <a16:creationId xmlns:a16="http://schemas.microsoft.com/office/drawing/2014/main" id="{36960960-0C32-4C59-8462-A2186C943B16}"/>
                </a:ext>
              </a:extLst>
            </p:cNvPr>
            <p:cNvSpPr/>
            <p:nvPr/>
          </p:nvSpPr>
          <p:spPr>
            <a:xfrm rot="8716295">
              <a:off x="2008445" y="4404113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7" name="Forme libre : forme 296">
              <a:extLst>
                <a:ext uri="{FF2B5EF4-FFF2-40B4-BE49-F238E27FC236}">
                  <a16:creationId xmlns:a16="http://schemas.microsoft.com/office/drawing/2014/main" id="{A017DED6-0DF0-4954-AA17-FAF145052546}"/>
                </a:ext>
              </a:extLst>
            </p:cNvPr>
            <p:cNvSpPr/>
            <p:nvPr/>
          </p:nvSpPr>
          <p:spPr>
            <a:xfrm rot="8716295">
              <a:off x="1766994" y="4254513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8" name="Forme libre : forme 297">
              <a:extLst>
                <a:ext uri="{FF2B5EF4-FFF2-40B4-BE49-F238E27FC236}">
                  <a16:creationId xmlns:a16="http://schemas.microsoft.com/office/drawing/2014/main" id="{5CC2F812-5E9A-4217-955F-4164466B5C25}"/>
                </a:ext>
              </a:extLst>
            </p:cNvPr>
            <p:cNvSpPr/>
            <p:nvPr/>
          </p:nvSpPr>
          <p:spPr>
            <a:xfrm rot="7484129">
              <a:off x="2113376" y="459546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9" name="Forme libre : forme 298">
              <a:extLst>
                <a:ext uri="{FF2B5EF4-FFF2-40B4-BE49-F238E27FC236}">
                  <a16:creationId xmlns:a16="http://schemas.microsoft.com/office/drawing/2014/main" id="{C4DB3C3C-7923-468B-A1D6-C35736B5F055}"/>
                </a:ext>
              </a:extLst>
            </p:cNvPr>
            <p:cNvSpPr/>
            <p:nvPr/>
          </p:nvSpPr>
          <p:spPr>
            <a:xfrm rot="13089394">
              <a:off x="2218196" y="456199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0" name="Forme libre : forme 299">
              <a:extLst>
                <a:ext uri="{FF2B5EF4-FFF2-40B4-BE49-F238E27FC236}">
                  <a16:creationId xmlns:a16="http://schemas.microsoft.com/office/drawing/2014/main" id="{4DB3A68B-6594-48A3-9ED1-B19E13D1C859}"/>
                </a:ext>
              </a:extLst>
            </p:cNvPr>
            <p:cNvSpPr/>
            <p:nvPr/>
          </p:nvSpPr>
          <p:spPr>
            <a:xfrm rot="8716295">
              <a:off x="2403781" y="4370317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1" name="Forme libre : forme 300">
              <a:extLst>
                <a:ext uri="{FF2B5EF4-FFF2-40B4-BE49-F238E27FC236}">
                  <a16:creationId xmlns:a16="http://schemas.microsoft.com/office/drawing/2014/main" id="{257847A5-8115-45F6-B365-C04D26B7A465}"/>
                </a:ext>
              </a:extLst>
            </p:cNvPr>
            <p:cNvSpPr/>
            <p:nvPr/>
          </p:nvSpPr>
          <p:spPr>
            <a:xfrm rot="8716295">
              <a:off x="2351976" y="426672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2" name="Forme libre : forme 301">
              <a:extLst>
                <a:ext uri="{FF2B5EF4-FFF2-40B4-BE49-F238E27FC236}">
                  <a16:creationId xmlns:a16="http://schemas.microsoft.com/office/drawing/2014/main" id="{8F6B8004-8361-41BA-B532-27BD701A55E8}"/>
                </a:ext>
              </a:extLst>
            </p:cNvPr>
            <p:cNvSpPr/>
            <p:nvPr/>
          </p:nvSpPr>
          <p:spPr>
            <a:xfrm rot="8716295">
              <a:off x="2108730" y="429694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3" name="Forme libre : forme 302">
              <a:extLst>
                <a:ext uri="{FF2B5EF4-FFF2-40B4-BE49-F238E27FC236}">
                  <a16:creationId xmlns:a16="http://schemas.microsoft.com/office/drawing/2014/main" id="{A2707731-9E6E-4897-BF1C-AD23EDDF33B9}"/>
                </a:ext>
              </a:extLst>
            </p:cNvPr>
            <p:cNvSpPr/>
            <p:nvPr/>
          </p:nvSpPr>
          <p:spPr>
            <a:xfrm rot="8716295">
              <a:off x="2286182" y="413770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4" name="Forme libre : forme 303">
              <a:extLst>
                <a:ext uri="{FF2B5EF4-FFF2-40B4-BE49-F238E27FC236}">
                  <a16:creationId xmlns:a16="http://schemas.microsoft.com/office/drawing/2014/main" id="{71585C5B-7ACF-4291-A3CC-77CF6C2FAF80}"/>
                </a:ext>
              </a:extLst>
            </p:cNvPr>
            <p:cNvSpPr/>
            <p:nvPr/>
          </p:nvSpPr>
          <p:spPr>
            <a:xfrm rot="8716295">
              <a:off x="854880" y="188600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5" name="Forme libre : forme 304">
              <a:extLst>
                <a:ext uri="{FF2B5EF4-FFF2-40B4-BE49-F238E27FC236}">
                  <a16:creationId xmlns:a16="http://schemas.microsoft.com/office/drawing/2014/main" id="{825A50BE-E198-461A-AE4C-E99B0DB548B8}"/>
                </a:ext>
              </a:extLst>
            </p:cNvPr>
            <p:cNvSpPr/>
            <p:nvPr/>
          </p:nvSpPr>
          <p:spPr>
            <a:xfrm rot="8716295">
              <a:off x="944272" y="191524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6" name="Forme libre : forme 305">
              <a:extLst>
                <a:ext uri="{FF2B5EF4-FFF2-40B4-BE49-F238E27FC236}">
                  <a16:creationId xmlns:a16="http://schemas.microsoft.com/office/drawing/2014/main" id="{A7FBDA8A-DF94-413D-B047-17E3CE1805C0}"/>
                </a:ext>
              </a:extLst>
            </p:cNvPr>
            <p:cNvSpPr/>
            <p:nvPr/>
          </p:nvSpPr>
          <p:spPr>
            <a:xfrm rot="8716295">
              <a:off x="899422" y="182896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7" name="Forme libre : forme 306">
              <a:extLst>
                <a:ext uri="{FF2B5EF4-FFF2-40B4-BE49-F238E27FC236}">
                  <a16:creationId xmlns:a16="http://schemas.microsoft.com/office/drawing/2014/main" id="{8DB66338-D210-4BFA-9092-FF348569CC52}"/>
                </a:ext>
              </a:extLst>
            </p:cNvPr>
            <p:cNvSpPr/>
            <p:nvPr/>
          </p:nvSpPr>
          <p:spPr>
            <a:xfrm rot="8716295">
              <a:off x="742646" y="197454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8" name="Forme libre : forme 307">
              <a:extLst>
                <a:ext uri="{FF2B5EF4-FFF2-40B4-BE49-F238E27FC236}">
                  <a16:creationId xmlns:a16="http://schemas.microsoft.com/office/drawing/2014/main" id="{74B60F54-C3F2-4334-BC7E-D49FA3ACE1ED}"/>
                </a:ext>
              </a:extLst>
            </p:cNvPr>
            <p:cNvSpPr/>
            <p:nvPr/>
          </p:nvSpPr>
          <p:spPr>
            <a:xfrm rot="8716295">
              <a:off x="617743" y="176587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9" name="Forme libre : forme 308">
              <a:extLst>
                <a:ext uri="{FF2B5EF4-FFF2-40B4-BE49-F238E27FC236}">
                  <a16:creationId xmlns:a16="http://schemas.microsoft.com/office/drawing/2014/main" id="{CA3E19C2-F96C-48A0-9D2C-698B32CA8895}"/>
                </a:ext>
              </a:extLst>
            </p:cNvPr>
            <p:cNvSpPr/>
            <p:nvPr/>
          </p:nvSpPr>
          <p:spPr>
            <a:xfrm rot="8716295">
              <a:off x="605691" y="162709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0" name="Forme libre : forme 309">
              <a:extLst>
                <a:ext uri="{FF2B5EF4-FFF2-40B4-BE49-F238E27FC236}">
                  <a16:creationId xmlns:a16="http://schemas.microsoft.com/office/drawing/2014/main" id="{9A0D5CB1-8D83-4AFE-B1BE-9F0F522C0D2B}"/>
                </a:ext>
              </a:extLst>
            </p:cNvPr>
            <p:cNvSpPr/>
            <p:nvPr/>
          </p:nvSpPr>
          <p:spPr>
            <a:xfrm rot="8716295">
              <a:off x="832824" y="201549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1" name="Forme libre : forme 310">
              <a:extLst>
                <a:ext uri="{FF2B5EF4-FFF2-40B4-BE49-F238E27FC236}">
                  <a16:creationId xmlns:a16="http://schemas.microsoft.com/office/drawing/2014/main" id="{7A50FCE7-03C8-4853-B73F-CE26795DB2CC}"/>
                </a:ext>
              </a:extLst>
            </p:cNvPr>
            <p:cNvSpPr/>
            <p:nvPr/>
          </p:nvSpPr>
          <p:spPr>
            <a:xfrm rot="8716295">
              <a:off x="1143979" y="163584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2" name="Forme libre : forme 311">
              <a:extLst>
                <a:ext uri="{FF2B5EF4-FFF2-40B4-BE49-F238E27FC236}">
                  <a16:creationId xmlns:a16="http://schemas.microsoft.com/office/drawing/2014/main" id="{457A7093-695D-4C41-85A0-782C2CD8BC44}"/>
                </a:ext>
              </a:extLst>
            </p:cNvPr>
            <p:cNvSpPr/>
            <p:nvPr/>
          </p:nvSpPr>
          <p:spPr>
            <a:xfrm rot="8716295">
              <a:off x="1233371" y="166509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3" name="Forme libre : forme 312">
              <a:extLst>
                <a:ext uri="{FF2B5EF4-FFF2-40B4-BE49-F238E27FC236}">
                  <a16:creationId xmlns:a16="http://schemas.microsoft.com/office/drawing/2014/main" id="{704E3047-55DF-4CDA-9182-C95BBA17BD9B}"/>
                </a:ext>
              </a:extLst>
            </p:cNvPr>
            <p:cNvSpPr/>
            <p:nvPr/>
          </p:nvSpPr>
          <p:spPr>
            <a:xfrm rot="8716295">
              <a:off x="1031745" y="172439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4" name="Forme libre : forme 313">
              <a:extLst>
                <a:ext uri="{FF2B5EF4-FFF2-40B4-BE49-F238E27FC236}">
                  <a16:creationId xmlns:a16="http://schemas.microsoft.com/office/drawing/2014/main" id="{75BDC6A2-BB14-4847-BB83-0C2ABA630806}"/>
                </a:ext>
              </a:extLst>
            </p:cNvPr>
            <p:cNvSpPr/>
            <p:nvPr/>
          </p:nvSpPr>
          <p:spPr>
            <a:xfrm rot="8716295">
              <a:off x="906843" y="151572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5" name="Forme libre : forme 314">
              <a:extLst>
                <a:ext uri="{FF2B5EF4-FFF2-40B4-BE49-F238E27FC236}">
                  <a16:creationId xmlns:a16="http://schemas.microsoft.com/office/drawing/2014/main" id="{7B4C3322-60E4-483D-8950-104BAFBDD71B}"/>
                </a:ext>
              </a:extLst>
            </p:cNvPr>
            <p:cNvSpPr/>
            <p:nvPr/>
          </p:nvSpPr>
          <p:spPr>
            <a:xfrm rot="8716295">
              <a:off x="1121923" y="176534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6" name="Forme libre : forme 315">
              <a:extLst>
                <a:ext uri="{FF2B5EF4-FFF2-40B4-BE49-F238E27FC236}">
                  <a16:creationId xmlns:a16="http://schemas.microsoft.com/office/drawing/2014/main" id="{2CCC10C4-A47F-46B3-9A5E-2B69B8F95724}"/>
                </a:ext>
              </a:extLst>
            </p:cNvPr>
            <p:cNvSpPr/>
            <p:nvPr/>
          </p:nvSpPr>
          <p:spPr>
            <a:xfrm rot="8716295">
              <a:off x="880472" y="161574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7" name="Forme libre : forme 316">
              <a:extLst>
                <a:ext uri="{FF2B5EF4-FFF2-40B4-BE49-F238E27FC236}">
                  <a16:creationId xmlns:a16="http://schemas.microsoft.com/office/drawing/2014/main" id="{C3F47D9C-5F75-4589-82C5-2EB76DD8C333}"/>
                </a:ext>
              </a:extLst>
            </p:cNvPr>
            <p:cNvSpPr/>
            <p:nvPr/>
          </p:nvSpPr>
          <p:spPr>
            <a:xfrm rot="7484129">
              <a:off x="1226854" y="195669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8" name="Forme libre : forme 317">
              <a:extLst>
                <a:ext uri="{FF2B5EF4-FFF2-40B4-BE49-F238E27FC236}">
                  <a16:creationId xmlns:a16="http://schemas.microsoft.com/office/drawing/2014/main" id="{06EDA617-7C34-4BCB-8273-6505201538B5}"/>
                </a:ext>
              </a:extLst>
            </p:cNvPr>
            <p:cNvSpPr/>
            <p:nvPr/>
          </p:nvSpPr>
          <p:spPr>
            <a:xfrm rot="13089394">
              <a:off x="1331674" y="192323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9" name="Forme libre : forme 318">
              <a:extLst>
                <a:ext uri="{FF2B5EF4-FFF2-40B4-BE49-F238E27FC236}">
                  <a16:creationId xmlns:a16="http://schemas.microsoft.com/office/drawing/2014/main" id="{8C00C036-C8B0-4F77-B0BC-B732FD327F08}"/>
                </a:ext>
              </a:extLst>
            </p:cNvPr>
            <p:cNvSpPr/>
            <p:nvPr/>
          </p:nvSpPr>
          <p:spPr>
            <a:xfrm rot="8716295">
              <a:off x="1517259" y="173154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0" name="Forme libre : forme 319">
              <a:extLst>
                <a:ext uri="{FF2B5EF4-FFF2-40B4-BE49-F238E27FC236}">
                  <a16:creationId xmlns:a16="http://schemas.microsoft.com/office/drawing/2014/main" id="{079E7D4D-7CBC-4E80-9ADD-66D10F53D00A}"/>
                </a:ext>
              </a:extLst>
            </p:cNvPr>
            <p:cNvSpPr/>
            <p:nvPr/>
          </p:nvSpPr>
          <p:spPr>
            <a:xfrm rot="8716295">
              <a:off x="1465454" y="162795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1" name="Forme libre : forme 320">
              <a:extLst>
                <a:ext uri="{FF2B5EF4-FFF2-40B4-BE49-F238E27FC236}">
                  <a16:creationId xmlns:a16="http://schemas.microsoft.com/office/drawing/2014/main" id="{F6CBC04A-ACBC-43B1-86C9-792F0278AE9C}"/>
                </a:ext>
              </a:extLst>
            </p:cNvPr>
            <p:cNvSpPr/>
            <p:nvPr/>
          </p:nvSpPr>
          <p:spPr>
            <a:xfrm rot="8716295">
              <a:off x="1222208" y="165817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2" name="Forme libre : forme 321">
              <a:extLst>
                <a:ext uri="{FF2B5EF4-FFF2-40B4-BE49-F238E27FC236}">
                  <a16:creationId xmlns:a16="http://schemas.microsoft.com/office/drawing/2014/main" id="{877F1B10-A111-4EDF-9C97-C64DD5E5FC2D}"/>
                </a:ext>
              </a:extLst>
            </p:cNvPr>
            <p:cNvSpPr/>
            <p:nvPr/>
          </p:nvSpPr>
          <p:spPr>
            <a:xfrm rot="8716295">
              <a:off x="1399660" y="149893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3" name="Forme libre : forme 322">
              <a:extLst>
                <a:ext uri="{FF2B5EF4-FFF2-40B4-BE49-F238E27FC236}">
                  <a16:creationId xmlns:a16="http://schemas.microsoft.com/office/drawing/2014/main" id="{247A35DD-1AE0-4F8F-91F1-39A539F5145A}"/>
                </a:ext>
              </a:extLst>
            </p:cNvPr>
            <p:cNvSpPr/>
            <p:nvPr/>
          </p:nvSpPr>
          <p:spPr>
            <a:xfrm rot="8716295">
              <a:off x="631713" y="12263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4" name="Forme libre : forme 323">
              <a:extLst>
                <a:ext uri="{FF2B5EF4-FFF2-40B4-BE49-F238E27FC236}">
                  <a16:creationId xmlns:a16="http://schemas.microsoft.com/office/drawing/2014/main" id="{B2057DA7-CDDF-43BB-8EAC-22466BE1F259}"/>
                </a:ext>
              </a:extLst>
            </p:cNvPr>
            <p:cNvSpPr/>
            <p:nvPr/>
          </p:nvSpPr>
          <p:spPr>
            <a:xfrm rot="8716295">
              <a:off x="721105" y="12555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5" name="Forme libre : forme 324">
              <a:extLst>
                <a:ext uri="{FF2B5EF4-FFF2-40B4-BE49-F238E27FC236}">
                  <a16:creationId xmlns:a16="http://schemas.microsoft.com/office/drawing/2014/main" id="{E77CA785-1459-4C27-B776-D857A8D4B013}"/>
                </a:ext>
              </a:extLst>
            </p:cNvPr>
            <p:cNvSpPr/>
            <p:nvPr/>
          </p:nvSpPr>
          <p:spPr>
            <a:xfrm rot="8716295">
              <a:off x="676255" y="116926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6" name="Forme libre : forme 325">
              <a:extLst>
                <a:ext uri="{FF2B5EF4-FFF2-40B4-BE49-F238E27FC236}">
                  <a16:creationId xmlns:a16="http://schemas.microsoft.com/office/drawing/2014/main" id="{D9BFC3E7-D875-4777-80CD-7BECEB16ED0F}"/>
                </a:ext>
              </a:extLst>
            </p:cNvPr>
            <p:cNvSpPr/>
            <p:nvPr/>
          </p:nvSpPr>
          <p:spPr>
            <a:xfrm rot="8716295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7" name="Forme libre : forme 326">
              <a:extLst>
                <a:ext uri="{FF2B5EF4-FFF2-40B4-BE49-F238E27FC236}">
                  <a16:creationId xmlns:a16="http://schemas.microsoft.com/office/drawing/2014/main" id="{E87C9BB6-CA72-4C32-8CA3-A029EC77D88B}"/>
                </a:ext>
              </a:extLst>
            </p:cNvPr>
            <p:cNvSpPr/>
            <p:nvPr/>
          </p:nvSpPr>
          <p:spPr>
            <a:xfrm rot="8716295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8" name="Forme libre : forme 327">
              <a:extLst>
                <a:ext uri="{FF2B5EF4-FFF2-40B4-BE49-F238E27FC236}">
                  <a16:creationId xmlns:a16="http://schemas.microsoft.com/office/drawing/2014/main" id="{40F6441D-9B69-4079-B1A2-720CB6BA2101}"/>
                </a:ext>
              </a:extLst>
            </p:cNvPr>
            <p:cNvSpPr/>
            <p:nvPr/>
          </p:nvSpPr>
          <p:spPr>
            <a:xfrm rot="8716295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9" name="Forme libre : forme 328">
              <a:extLst>
                <a:ext uri="{FF2B5EF4-FFF2-40B4-BE49-F238E27FC236}">
                  <a16:creationId xmlns:a16="http://schemas.microsoft.com/office/drawing/2014/main" id="{B832EB8F-3703-48E0-A315-AEFC6F1CBB35}"/>
                </a:ext>
              </a:extLst>
            </p:cNvPr>
            <p:cNvSpPr/>
            <p:nvPr/>
          </p:nvSpPr>
          <p:spPr>
            <a:xfrm rot="8716295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0" name="Forme libre : forme 329">
              <a:extLst>
                <a:ext uri="{FF2B5EF4-FFF2-40B4-BE49-F238E27FC236}">
                  <a16:creationId xmlns:a16="http://schemas.microsoft.com/office/drawing/2014/main" id="{763E69C5-E960-4417-A0EA-1ECCFB8C6C35}"/>
                </a:ext>
              </a:extLst>
            </p:cNvPr>
            <p:cNvSpPr/>
            <p:nvPr/>
          </p:nvSpPr>
          <p:spPr>
            <a:xfrm rot="8716295">
              <a:off x="920812" y="97615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1" name="Forme libre : forme 330">
              <a:extLst>
                <a:ext uri="{FF2B5EF4-FFF2-40B4-BE49-F238E27FC236}">
                  <a16:creationId xmlns:a16="http://schemas.microsoft.com/office/drawing/2014/main" id="{651DF2CF-FEA7-4A17-8C45-74CA1E1691C9}"/>
                </a:ext>
              </a:extLst>
            </p:cNvPr>
            <p:cNvSpPr/>
            <p:nvPr/>
          </p:nvSpPr>
          <p:spPr>
            <a:xfrm rot="8716295">
              <a:off x="1010204" y="100539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2" name="Forme libre : forme 331">
              <a:extLst>
                <a:ext uri="{FF2B5EF4-FFF2-40B4-BE49-F238E27FC236}">
                  <a16:creationId xmlns:a16="http://schemas.microsoft.com/office/drawing/2014/main" id="{F4BE6752-2F2B-4713-BCC2-F5A751451D2F}"/>
                </a:ext>
              </a:extLst>
            </p:cNvPr>
            <p:cNvSpPr/>
            <p:nvPr/>
          </p:nvSpPr>
          <p:spPr>
            <a:xfrm rot="8716295">
              <a:off x="808578" y="106469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3" name="Forme libre : forme 332">
              <a:extLst>
                <a:ext uri="{FF2B5EF4-FFF2-40B4-BE49-F238E27FC236}">
                  <a16:creationId xmlns:a16="http://schemas.microsoft.com/office/drawing/2014/main" id="{F0181337-48BC-4C6E-BF6A-EF75BA2ADF65}"/>
                </a:ext>
              </a:extLst>
            </p:cNvPr>
            <p:cNvSpPr/>
            <p:nvPr/>
          </p:nvSpPr>
          <p:spPr>
            <a:xfrm rot="8716295">
              <a:off x="683676" y="85602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4" name="Forme libre : forme 333">
              <a:extLst>
                <a:ext uri="{FF2B5EF4-FFF2-40B4-BE49-F238E27FC236}">
                  <a16:creationId xmlns:a16="http://schemas.microsoft.com/office/drawing/2014/main" id="{51A8FF0F-FF59-4E76-A691-2074D9AE597E}"/>
                </a:ext>
              </a:extLst>
            </p:cNvPr>
            <p:cNvSpPr/>
            <p:nvPr/>
          </p:nvSpPr>
          <p:spPr>
            <a:xfrm rot="8716295">
              <a:off x="898756" y="110564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5" name="Forme libre : forme 334">
              <a:extLst>
                <a:ext uri="{FF2B5EF4-FFF2-40B4-BE49-F238E27FC236}">
                  <a16:creationId xmlns:a16="http://schemas.microsoft.com/office/drawing/2014/main" id="{D5F2DBF7-EA5E-412E-BE60-C63CE87201BD}"/>
                </a:ext>
              </a:extLst>
            </p:cNvPr>
            <p:cNvSpPr/>
            <p:nvPr/>
          </p:nvSpPr>
          <p:spPr>
            <a:xfrm rot="8716295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6" name="Forme libre : forme 335">
              <a:extLst>
                <a:ext uri="{FF2B5EF4-FFF2-40B4-BE49-F238E27FC236}">
                  <a16:creationId xmlns:a16="http://schemas.microsoft.com/office/drawing/2014/main" id="{2B86FAAC-284E-4293-B3BE-662E153BEFE7}"/>
                </a:ext>
              </a:extLst>
            </p:cNvPr>
            <p:cNvSpPr/>
            <p:nvPr/>
          </p:nvSpPr>
          <p:spPr>
            <a:xfrm rot="7484129">
              <a:off x="1003687" y="129699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7" name="Forme libre : forme 336">
              <a:extLst>
                <a:ext uri="{FF2B5EF4-FFF2-40B4-BE49-F238E27FC236}">
                  <a16:creationId xmlns:a16="http://schemas.microsoft.com/office/drawing/2014/main" id="{F8C25AEA-BEFD-464B-AC86-4743BA580AF0}"/>
                </a:ext>
              </a:extLst>
            </p:cNvPr>
            <p:cNvSpPr/>
            <p:nvPr/>
          </p:nvSpPr>
          <p:spPr>
            <a:xfrm rot="13089394">
              <a:off x="1108507" y="126353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" name="Forme libre : forme 337">
              <a:extLst>
                <a:ext uri="{FF2B5EF4-FFF2-40B4-BE49-F238E27FC236}">
                  <a16:creationId xmlns:a16="http://schemas.microsoft.com/office/drawing/2014/main" id="{C5FC227C-CE0A-4B9A-BEB5-86A5822E13D2}"/>
                </a:ext>
              </a:extLst>
            </p:cNvPr>
            <p:cNvSpPr/>
            <p:nvPr/>
          </p:nvSpPr>
          <p:spPr>
            <a:xfrm rot="8716295">
              <a:off x="1294092" y="107185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9" name="Forme libre : forme 338">
              <a:extLst>
                <a:ext uri="{FF2B5EF4-FFF2-40B4-BE49-F238E27FC236}">
                  <a16:creationId xmlns:a16="http://schemas.microsoft.com/office/drawing/2014/main" id="{2AD54659-FB71-46D1-A755-0BCF081E050A}"/>
                </a:ext>
              </a:extLst>
            </p:cNvPr>
            <p:cNvSpPr/>
            <p:nvPr/>
          </p:nvSpPr>
          <p:spPr>
            <a:xfrm rot="8716295">
              <a:off x="1242287" y="96825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0" name="Forme libre : forme 339">
              <a:extLst>
                <a:ext uri="{FF2B5EF4-FFF2-40B4-BE49-F238E27FC236}">
                  <a16:creationId xmlns:a16="http://schemas.microsoft.com/office/drawing/2014/main" id="{EA0D1B29-AE82-4655-80DE-F5EADED15310}"/>
                </a:ext>
              </a:extLst>
            </p:cNvPr>
            <p:cNvSpPr/>
            <p:nvPr/>
          </p:nvSpPr>
          <p:spPr>
            <a:xfrm rot="8716295">
              <a:off x="999041" y="99847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1" name="Forme libre : forme 340">
              <a:extLst>
                <a:ext uri="{FF2B5EF4-FFF2-40B4-BE49-F238E27FC236}">
                  <a16:creationId xmlns:a16="http://schemas.microsoft.com/office/drawing/2014/main" id="{FE59AAF9-5326-4148-B75B-C59DBA653A58}"/>
                </a:ext>
              </a:extLst>
            </p:cNvPr>
            <p:cNvSpPr/>
            <p:nvPr/>
          </p:nvSpPr>
          <p:spPr>
            <a:xfrm rot="8716295">
              <a:off x="1176493" y="83923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2" name="Forme libre : forme 341">
              <a:extLst>
                <a:ext uri="{FF2B5EF4-FFF2-40B4-BE49-F238E27FC236}">
                  <a16:creationId xmlns:a16="http://schemas.microsoft.com/office/drawing/2014/main" id="{2B5ED39A-BA82-4FB9-B8D1-BFCBF5FCF8AB}"/>
                </a:ext>
              </a:extLst>
            </p:cNvPr>
            <p:cNvSpPr/>
            <p:nvPr/>
          </p:nvSpPr>
          <p:spPr>
            <a:xfrm rot="8716295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3" name="Forme libre : forme 342">
              <a:extLst>
                <a:ext uri="{FF2B5EF4-FFF2-40B4-BE49-F238E27FC236}">
                  <a16:creationId xmlns:a16="http://schemas.microsoft.com/office/drawing/2014/main" id="{EF04C128-AC77-4E99-970E-568F219D8A8C}"/>
                </a:ext>
              </a:extLst>
            </p:cNvPr>
            <p:cNvSpPr/>
            <p:nvPr/>
          </p:nvSpPr>
          <p:spPr>
            <a:xfrm rot="8716295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4" name="Forme libre : forme 343">
              <a:extLst>
                <a:ext uri="{FF2B5EF4-FFF2-40B4-BE49-F238E27FC236}">
                  <a16:creationId xmlns:a16="http://schemas.microsoft.com/office/drawing/2014/main" id="{35DEA77E-6D52-40CB-86CA-54607FDC07E9}"/>
                </a:ext>
              </a:extLst>
            </p:cNvPr>
            <p:cNvSpPr/>
            <p:nvPr/>
          </p:nvSpPr>
          <p:spPr>
            <a:xfrm rot="8716295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5" name="Forme libre : forme 344">
              <a:extLst>
                <a:ext uri="{FF2B5EF4-FFF2-40B4-BE49-F238E27FC236}">
                  <a16:creationId xmlns:a16="http://schemas.microsoft.com/office/drawing/2014/main" id="{7F83C78F-975E-4433-96C7-AC45753DC5C9}"/>
                </a:ext>
              </a:extLst>
            </p:cNvPr>
            <p:cNvSpPr/>
            <p:nvPr/>
          </p:nvSpPr>
          <p:spPr>
            <a:xfrm rot="8716295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6" name="Forme libre : forme 345">
              <a:extLst>
                <a:ext uri="{FF2B5EF4-FFF2-40B4-BE49-F238E27FC236}">
                  <a16:creationId xmlns:a16="http://schemas.microsoft.com/office/drawing/2014/main" id="{FD3979A2-0F0A-4D64-B2D1-D790A7310394}"/>
                </a:ext>
              </a:extLst>
            </p:cNvPr>
            <p:cNvSpPr/>
            <p:nvPr/>
          </p:nvSpPr>
          <p:spPr>
            <a:xfrm rot="8716295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7" name="Forme libre : forme 346">
              <a:extLst>
                <a:ext uri="{FF2B5EF4-FFF2-40B4-BE49-F238E27FC236}">
                  <a16:creationId xmlns:a16="http://schemas.microsoft.com/office/drawing/2014/main" id="{AA76E107-EED2-43EE-909B-E95F465CE73B}"/>
                </a:ext>
              </a:extLst>
            </p:cNvPr>
            <p:cNvSpPr/>
            <p:nvPr/>
          </p:nvSpPr>
          <p:spPr>
            <a:xfrm rot="8716295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8" name="Forme libre : forme 347">
              <a:extLst>
                <a:ext uri="{FF2B5EF4-FFF2-40B4-BE49-F238E27FC236}">
                  <a16:creationId xmlns:a16="http://schemas.microsoft.com/office/drawing/2014/main" id="{B9BBA0BC-EEAF-493E-A940-F09587491C29}"/>
                </a:ext>
              </a:extLst>
            </p:cNvPr>
            <p:cNvSpPr/>
            <p:nvPr/>
          </p:nvSpPr>
          <p:spPr>
            <a:xfrm rot="8716295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9" name="Forme libre : forme 348">
              <a:extLst>
                <a:ext uri="{FF2B5EF4-FFF2-40B4-BE49-F238E27FC236}">
                  <a16:creationId xmlns:a16="http://schemas.microsoft.com/office/drawing/2014/main" id="{C8D30F56-4A06-4C10-B3F2-60FAA4FF4FB6}"/>
                </a:ext>
              </a:extLst>
            </p:cNvPr>
            <p:cNvSpPr/>
            <p:nvPr/>
          </p:nvSpPr>
          <p:spPr>
            <a:xfrm rot="8716295">
              <a:off x="701873" y="31409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0" name="Forme libre : forme 349">
              <a:extLst>
                <a:ext uri="{FF2B5EF4-FFF2-40B4-BE49-F238E27FC236}">
                  <a16:creationId xmlns:a16="http://schemas.microsoft.com/office/drawing/2014/main" id="{5C6936A8-9A95-4204-9D28-D9B75C140322}"/>
                </a:ext>
              </a:extLst>
            </p:cNvPr>
            <p:cNvSpPr/>
            <p:nvPr/>
          </p:nvSpPr>
          <p:spPr>
            <a:xfrm rot="8716295">
              <a:off x="791265" y="34333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1" name="Forme libre : forme 350">
              <a:extLst>
                <a:ext uri="{FF2B5EF4-FFF2-40B4-BE49-F238E27FC236}">
                  <a16:creationId xmlns:a16="http://schemas.microsoft.com/office/drawing/2014/main" id="{FFF2D367-BA47-4EF1-A7BB-098E80C21CBE}"/>
                </a:ext>
              </a:extLst>
            </p:cNvPr>
            <p:cNvSpPr/>
            <p:nvPr/>
          </p:nvSpPr>
          <p:spPr>
            <a:xfrm rot="8716295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2" name="Forme libre : forme 351">
              <a:extLst>
                <a:ext uri="{FF2B5EF4-FFF2-40B4-BE49-F238E27FC236}">
                  <a16:creationId xmlns:a16="http://schemas.microsoft.com/office/drawing/2014/main" id="{449281FC-8C05-45F5-BEE0-D74C1D2991A0}"/>
                </a:ext>
              </a:extLst>
            </p:cNvPr>
            <p:cNvSpPr/>
            <p:nvPr/>
          </p:nvSpPr>
          <p:spPr>
            <a:xfrm rot="8716295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3" name="Forme libre : forme 352">
              <a:extLst>
                <a:ext uri="{FF2B5EF4-FFF2-40B4-BE49-F238E27FC236}">
                  <a16:creationId xmlns:a16="http://schemas.microsoft.com/office/drawing/2014/main" id="{AC76B493-44A9-4110-A979-E79DA2DAD0EF}"/>
                </a:ext>
              </a:extLst>
            </p:cNvPr>
            <p:cNvSpPr/>
            <p:nvPr/>
          </p:nvSpPr>
          <p:spPr>
            <a:xfrm rot="8716295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4" name="Forme libre : forme 353">
              <a:extLst>
                <a:ext uri="{FF2B5EF4-FFF2-40B4-BE49-F238E27FC236}">
                  <a16:creationId xmlns:a16="http://schemas.microsoft.com/office/drawing/2014/main" id="{A1E49731-9881-455E-A515-C358862DEBAE}"/>
                </a:ext>
              </a:extLst>
            </p:cNvPr>
            <p:cNvSpPr/>
            <p:nvPr/>
          </p:nvSpPr>
          <p:spPr>
            <a:xfrm rot="8716295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5" name="Forme libre : forme 354">
              <a:extLst>
                <a:ext uri="{FF2B5EF4-FFF2-40B4-BE49-F238E27FC236}">
                  <a16:creationId xmlns:a16="http://schemas.microsoft.com/office/drawing/2014/main" id="{8204F475-BA32-42D6-B48D-2BEE0C6DF622}"/>
                </a:ext>
              </a:extLst>
            </p:cNvPr>
            <p:cNvSpPr/>
            <p:nvPr/>
          </p:nvSpPr>
          <p:spPr>
            <a:xfrm rot="7484129">
              <a:off x="784748" y="63493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6" name="Forme libre : forme 355">
              <a:extLst>
                <a:ext uri="{FF2B5EF4-FFF2-40B4-BE49-F238E27FC236}">
                  <a16:creationId xmlns:a16="http://schemas.microsoft.com/office/drawing/2014/main" id="{3407396E-8B17-4E89-82BB-C091E11448DB}"/>
                </a:ext>
              </a:extLst>
            </p:cNvPr>
            <p:cNvSpPr/>
            <p:nvPr/>
          </p:nvSpPr>
          <p:spPr>
            <a:xfrm rot="13089394">
              <a:off x="889568" y="60147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7" name="Forme libre : forme 356">
              <a:extLst>
                <a:ext uri="{FF2B5EF4-FFF2-40B4-BE49-F238E27FC236}">
                  <a16:creationId xmlns:a16="http://schemas.microsoft.com/office/drawing/2014/main" id="{27719725-2BB1-4B94-8AC6-F116861C62F1}"/>
                </a:ext>
              </a:extLst>
            </p:cNvPr>
            <p:cNvSpPr/>
            <p:nvPr/>
          </p:nvSpPr>
          <p:spPr>
            <a:xfrm rot="8716295">
              <a:off x="1075153" y="40979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8" name="Forme libre : forme 357">
              <a:extLst>
                <a:ext uri="{FF2B5EF4-FFF2-40B4-BE49-F238E27FC236}">
                  <a16:creationId xmlns:a16="http://schemas.microsoft.com/office/drawing/2014/main" id="{43C5E8C2-1177-4638-AAC9-C608290C6D73}"/>
                </a:ext>
              </a:extLst>
            </p:cNvPr>
            <p:cNvSpPr/>
            <p:nvPr/>
          </p:nvSpPr>
          <p:spPr>
            <a:xfrm rot="8716295">
              <a:off x="1023348" y="30619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9" name="Forme libre : forme 358">
              <a:extLst>
                <a:ext uri="{FF2B5EF4-FFF2-40B4-BE49-F238E27FC236}">
                  <a16:creationId xmlns:a16="http://schemas.microsoft.com/office/drawing/2014/main" id="{66F400C8-484F-4AA9-9E69-F9DA598D65AC}"/>
                </a:ext>
              </a:extLst>
            </p:cNvPr>
            <p:cNvSpPr/>
            <p:nvPr/>
          </p:nvSpPr>
          <p:spPr>
            <a:xfrm rot="8716295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0" name="Forme libre : forme 359">
              <a:extLst>
                <a:ext uri="{FF2B5EF4-FFF2-40B4-BE49-F238E27FC236}">
                  <a16:creationId xmlns:a16="http://schemas.microsoft.com/office/drawing/2014/main" id="{FD3344B4-1783-4AD8-8B1E-198B5BC45770}"/>
                </a:ext>
              </a:extLst>
            </p:cNvPr>
            <p:cNvSpPr/>
            <p:nvPr/>
          </p:nvSpPr>
          <p:spPr>
            <a:xfrm rot="8716295">
              <a:off x="957554" y="17717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1" name="Forme libre : forme 360">
              <a:extLst>
                <a:ext uri="{FF2B5EF4-FFF2-40B4-BE49-F238E27FC236}">
                  <a16:creationId xmlns:a16="http://schemas.microsoft.com/office/drawing/2014/main" id="{B1F20E97-7F16-49D8-A491-FB12C97898BA}"/>
                </a:ext>
              </a:extLst>
            </p:cNvPr>
            <p:cNvSpPr/>
            <p:nvPr/>
          </p:nvSpPr>
          <p:spPr>
            <a:xfrm rot="8716295">
              <a:off x="202348" y="-57106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2" name="Forme libre : forme 361">
              <a:extLst>
                <a:ext uri="{FF2B5EF4-FFF2-40B4-BE49-F238E27FC236}">
                  <a16:creationId xmlns:a16="http://schemas.microsoft.com/office/drawing/2014/main" id="{627DF55A-0BF9-412B-B088-58C19C1BDCF8}"/>
                </a:ext>
              </a:extLst>
            </p:cNvPr>
            <p:cNvSpPr/>
            <p:nvPr/>
          </p:nvSpPr>
          <p:spPr>
            <a:xfrm rot="8716295">
              <a:off x="298766" y="-5395"/>
              <a:ext cx="260639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3" name="Forme libre : forme 362">
              <a:extLst>
                <a:ext uri="{FF2B5EF4-FFF2-40B4-BE49-F238E27FC236}">
                  <a16:creationId xmlns:a16="http://schemas.microsoft.com/office/drawing/2014/main" id="{B1CC1170-12B9-42E7-B048-36951089B415}"/>
                </a:ext>
              </a:extLst>
            </p:cNvPr>
            <p:cNvSpPr/>
            <p:nvPr/>
          </p:nvSpPr>
          <p:spPr>
            <a:xfrm rot="8716295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4" name="Forme libre : forme 363">
              <a:extLst>
                <a:ext uri="{FF2B5EF4-FFF2-40B4-BE49-F238E27FC236}">
                  <a16:creationId xmlns:a16="http://schemas.microsoft.com/office/drawing/2014/main" id="{E033BF19-7D8B-489E-8421-40953085A3CD}"/>
                </a:ext>
              </a:extLst>
            </p:cNvPr>
            <p:cNvSpPr/>
            <p:nvPr/>
          </p:nvSpPr>
          <p:spPr>
            <a:xfrm rot="8716295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5" name="Forme libre : forme 364">
              <a:extLst>
                <a:ext uri="{FF2B5EF4-FFF2-40B4-BE49-F238E27FC236}">
                  <a16:creationId xmlns:a16="http://schemas.microsoft.com/office/drawing/2014/main" id="{CB7A744C-FCCB-4B93-9898-2A2B2B95BBB6}"/>
                </a:ext>
              </a:extLst>
            </p:cNvPr>
            <p:cNvSpPr/>
            <p:nvPr/>
          </p:nvSpPr>
          <p:spPr>
            <a:xfrm rot="8716295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6" name="Forme libre : forme 365">
              <a:extLst>
                <a:ext uri="{FF2B5EF4-FFF2-40B4-BE49-F238E27FC236}">
                  <a16:creationId xmlns:a16="http://schemas.microsoft.com/office/drawing/2014/main" id="{A7508798-38A9-48C7-9AA8-5A92078CC84B}"/>
                </a:ext>
              </a:extLst>
            </p:cNvPr>
            <p:cNvSpPr/>
            <p:nvPr/>
          </p:nvSpPr>
          <p:spPr>
            <a:xfrm rot="8716295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7" name="Forme libre : forme 366">
              <a:extLst>
                <a:ext uri="{FF2B5EF4-FFF2-40B4-BE49-F238E27FC236}">
                  <a16:creationId xmlns:a16="http://schemas.microsoft.com/office/drawing/2014/main" id="{0E351C93-E018-436B-9326-CEDEA386B63D}"/>
                </a:ext>
              </a:extLst>
            </p:cNvPr>
            <p:cNvSpPr/>
            <p:nvPr/>
          </p:nvSpPr>
          <p:spPr>
            <a:xfrm rot="7484129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8" name="Forme libre : forme 367">
              <a:extLst>
                <a:ext uri="{FF2B5EF4-FFF2-40B4-BE49-F238E27FC236}">
                  <a16:creationId xmlns:a16="http://schemas.microsoft.com/office/drawing/2014/main" id="{BDEF799B-C934-4303-874D-CB44161BDCB0}"/>
                </a:ext>
              </a:extLst>
            </p:cNvPr>
            <p:cNvSpPr/>
            <p:nvPr/>
          </p:nvSpPr>
          <p:spPr>
            <a:xfrm rot="13089394">
              <a:off x="775514" y="-27038"/>
              <a:ext cx="149688" cy="328219"/>
            </a:xfrm>
            <a:custGeom>
              <a:avLst/>
              <a:gdLst>
                <a:gd name="connsiteX0" fmla="*/ 149688 w 149688"/>
                <a:gd name="connsiteY0" fmla="*/ 279622 h 328219"/>
                <a:gd name="connsiteX1" fmla="*/ 87835 w 149688"/>
                <a:gd name="connsiteY1" fmla="*/ 328219 h 328219"/>
                <a:gd name="connsiteX2" fmla="*/ 54765 w 149688"/>
                <a:gd name="connsiteY2" fmla="*/ 322521 h 328219"/>
                <a:gd name="connsiteX3" fmla="*/ 23727 w 149688"/>
                <a:gd name="connsiteY3" fmla="*/ 301277 h 328219"/>
                <a:gd name="connsiteX4" fmla="*/ 0 w 149688"/>
                <a:gd name="connsiteY4" fmla="*/ 206369 h 328219"/>
                <a:gd name="connsiteX5" fmla="*/ 0 w 149688"/>
                <a:gd name="connsiteY5" fmla="*/ 38074 h 328219"/>
                <a:gd name="connsiteX6" fmla="*/ 73388 w 149688"/>
                <a:gd name="connsiteY6" fmla="*/ 0 h 328219"/>
                <a:gd name="connsiteX7" fmla="*/ 74492 w 149688"/>
                <a:gd name="connsiteY7" fmla="*/ 153950 h 328219"/>
                <a:gd name="connsiteX8" fmla="*/ 87734 w 149688"/>
                <a:gd name="connsiteY8" fmla="*/ 245547 h 328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88" h="328219">
                  <a:moveTo>
                    <a:pt x="149688" y="279622"/>
                  </a:moveTo>
                  <a:lnTo>
                    <a:pt x="87835" y="328219"/>
                  </a:lnTo>
                  <a:lnTo>
                    <a:pt x="54765" y="322521"/>
                  </a:lnTo>
                  <a:cubicBezTo>
                    <a:pt x="43178" y="317693"/>
                    <a:pt x="32555" y="310382"/>
                    <a:pt x="23727" y="301277"/>
                  </a:cubicBezTo>
                  <a:cubicBezTo>
                    <a:pt x="4966" y="283069"/>
                    <a:pt x="0" y="251616"/>
                    <a:pt x="0" y="206369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9" name="Forme libre : forme 368">
              <a:extLst>
                <a:ext uri="{FF2B5EF4-FFF2-40B4-BE49-F238E27FC236}">
                  <a16:creationId xmlns:a16="http://schemas.microsoft.com/office/drawing/2014/main" id="{85452057-F6AF-4671-A171-74C9DE20E061}"/>
                </a:ext>
              </a:extLst>
            </p:cNvPr>
            <p:cNvSpPr/>
            <p:nvPr/>
          </p:nvSpPr>
          <p:spPr>
            <a:xfrm rot="8716295">
              <a:off x="3366575" y="56973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0" name="Forme libre : forme 369">
              <a:extLst>
                <a:ext uri="{FF2B5EF4-FFF2-40B4-BE49-F238E27FC236}">
                  <a16:creationId xmlns:a16="http://schemas.microsoft.com/office/drawing/2014/main" id="{0B76C80E-592A-400D-A327-9F0390D4B3C2}"/>
                </a:ext>
              </a:extLst>
            </p:cNvPr>
            <p:cNvSpPr/>
            <p:nvPr/>
          </p:nvSpPr>
          <p:spPr>
            <a:xfrm rot="8716295">
              <a:off x="3237162" y="360980"/>
              <a:ext cx="203847" cy="195873"/>
            </a:xfrm>
            <a:custGeom>
              <a:avLst/>
              <a:gdLst>
                <a:gd name="connsiteX0" fmla="*/ 90710 w 203847"/>
                <a:gd name="connsiteY0" fmla="*/ 195873 h 195873"/>
                <a:gd name="connsiteX1" fmla="*/ 47847 w 203847"/>
                <a:gd name="connsiteY1" fmla="*/ 116129 h 195873"/>
                <a:gd name="connsiteX2" fmla="*/ 69777 w 203847"/>
                <a:gd name="connsiteY2" fmla="*/ 55323 h 195873"/>
                <a:gd name="connsiteX3" fmla="*/ 0 w 203847"/>
                <a:gd name="connsiteY3" fmla="*/ 55323 h 195873"/>
                <a:gd name="connsiteX4" fmla="*/ 0 w 203847"/>
                <a:gd name="connsiteY4" fmla="*/ 52719 h 195873"/>
                <a:gd name="connsiteX5" fmla="*/ 43605 w 203847"/>
                <a:gd name="connsiteY5" fmla="*/ 0 h 195873"/>
                <a:gd name="connsiteX6" fmla="*/ 203847 w 203847"/>
                <a:gd name="connsiteY6" fmla="*/ 0 h 195873"/>
                <a:gd name="connsiteX7" fmla="*/ 203847 w 203847"/>
                <a:gd name="connsiteY7" fmla="*/ 55323 h 195873"/>
                <a:gd name="connsiteX8" fmla="*/ 139055 w 203847"/>
                <a:gd name="connsiteY8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3">
                  <a:moveTo>
                    <a:pt x="90710" y="195873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52719"/>
                  </a:lnTo>
                  <a:lnTo>
                    <a:pt x="43605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1" name="Forme libre : forme 370">
              <a:extLst>
                <a:ext uri="{FF2B5EF4-FFF2-40B4-BE49-F238E27FC236}">
                  <a16:creationId xmlns:a16="http://schemas.microsoft.com/office/drawing/2014/main" id="{5150644E-4F20-423C-8383-236544837AE7}"/>
                </a:ext>
              </a:extLst>
            </p:cNvPr>
            <p:cNvSpPr/>
            <p:nvPr/>
          </p:nvSpPr>
          <p:spPr>
            <a:xfrm rot="8716295">
              <a:off x="3189574" y="231224"/>
              <a:ext cx="290249" cy="221342"/>
            </a:xfrm>
            <a:custGeom>
              <a:avLst/>
              <a:gdLst>
                <a:gd name="connsiteX0" fmla="*/ 24905 w 290249"/>
                <a:gd name="connsiteY0" fmla="*/ 191751 h 221342"/>
                <a:gd name="connsiteX1" fmla="*/ 4754 w 290249"/>
                <a:gd name="connsiteY1" fmla="*/ 151964 h 221342"/>
                <a:gd name="connsiteX2" fmla="*/ 0 w 290249"/>
                <a:gd name="connsiteY2" fmla="*/ 95252 h 221342"/>
                <a:gd name="connsiteX3" fmla="*/ 78785 w 290249"/>
                <a:gd name="connsiteY3" fmla="*/ 0 h 221342"/>
                <a:gd name="connsiteX4" fmla="*/ 79033 w 290249"/>
                <a:gd name="connsiteY4" fmla="*/ 34662 h 221342"/>
                <a:gd name="connsiteX5" fmla="*/ 93153 w 290249"/>
                <a:gd name="connsiteY5" fmla="*/ 132328 h 221342"/>
                <a:gd name="connsiteX6" fmla="*/ 163754 w 290249"/>
                <a:gd name="connsiteY6" fmla="*/ 171159 h 221342"/>
                <a:gd name="connsiteX7" fmla="*/ 216706 w 290249"/>
                <a:gd name="connsiteY7" fmla="*/ 161745 h 221342"/>
                <a:gd name="connsiteX8" fmla="*/ 289073 w 290249"/>
                <a:gd name="connsiteY8" fmla="*/ 132328 h 221342"/>
                <a:gd name="connsiteX9" fmla="*/ 290249 w 290249"/>
                <a:gd name="connsiteY9" fmla="*/ 139976 h 221342"/>
                <a:gd name="connsiteX10" fmla="*/ 290249 w 290249"/>
                <a:gd name="connsiteY10" fmla="*/ 145860 h 221342"/>
                <a:gd name="connsiteX11" fmla="*/ 97272 w 290249"/>
                <a:gd name="connsiteY11" fmla="*/ 221168 h 221342"/>
                <a:gd name="connsiteX12" fmla="*/ 24905 w 290249"/>
                <a:gd name="connsiteY12" fmla="*/ 191751 h 221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249" h="221342">
                  <a:moveTo>
                    <a:pt x="24905" y="191751"/>
                  </a:moveTo>
                  <a:cubicBezTo>
                    <a:pt x="14903" y="182043"/>
                    <a:pt x="8578" y="168805"/>
                    <a:pt x="4754" y="151964"/>
                  </a:cubicBezTo>
                  <a:lnTo>
                    <a:pt x="0" y="95252"/>
                  </a:lnTo>
                  <a:lnTo>
                    <a:pt x="78785" y="0"/>
                  </a:lnTo>
                  <a:lnTo>
                    <a:pt x="79033" y="34662"/>
                  </a:lnTo>
                  <a:cubicBezTo>
                    <a:pt x="77268" y="67610"/>
                    <a:pt x="82563" y="101145"/>
                    <a:pt x="93153" y="132328"/>
                  </a:cubicBezTo>
                  <a:cubicBezTo>
                    <a:pt x="102567" y="158215"/>
                    <a:pt x="126689" y="171159"/>
                    <a:pt x="163754" y="171159"/>
                  </a:cubicBezTo>
                  <a:cubicBezTo>
                    <a:pt x="181994" y="170570"/>
                    <a:pt x="199644" y="167040"/>
                    <a:pt x="216706" y="161745"/>
                  </a:cubicBezTo>
                  <a:cubicBezTo>
                    <a:pt x="241416" y="154096"/>
                    <a:pt x="265539" y="144095"/>
                    <a:pt x="289073" y="132328"/>
                  </a:cubicBezTo>
                  <a:cubicBezTo>
                    <a:pt x="289661" y="134681"/>
                    <a:pt x="290249" y="137623"/>
                    <a:pt x="290249" y="139976"/>
                  </a:cubicBezTo>
                  <a:lnTo>
                    <a:pt x="290249" y="145860"/>
                  </a:lnTo>
                  <a:cubicBezTo>
                    <a:pt x="227885" y="199399"/>
                    <a:pt x="146104" y="218227"/>
                    <a:pt x="97272" y="221168"/>
                  </a:cubicBezTo>
                  <a:cubicBezTo>
                    <a:pt x="70208" y="222933"/>
                    <a:pt x="43732" y="211166"/>
                    <a:pt x="24905" y="191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2" name="Forme libre : forme 371">
              <a:extLst>
                <a:ext uri="{FF2B5EF4-FFF2-40B4-BE49-F238E27FC236}">
                  <a16:creationId xmlns:a16="http://schemas.microsoft.com/office/drawing/2014/main" id="{9266C455-B545-49CA-BF30-2607C744AB8E}"/>
                </a:ext>
              </a:extLst>
            </p:cNvPr>
            <p:cNvSpPr/>
            <p:nvPr/>
          </p:nvSpPr>
          <p:spPr>
            <a:xfrm rot="8716295">
              <a:off x="3411629" y="650113"/>
              <a:ext cx="21023" cy="45645"/>
            </a:xfrm>
            <a:custGeom>
              <a:avLst/>
              <a:gdLst>
                <a:gd name="connsiteX0" fmla="*/ 21023 w 21023"/>
                <a:gd name="connsiteY0" fmla="*/ 45645 h 45645"/>
                <a:gd name="connsiteX1" fmla="*/ 0 w 21023"/>
                <a:gd name="connsiteY1" fmla="*/ 25418 h 45645"/>
                <a:gd name="connsiteX2" fmla="*/ 21023 w 21023"/>
                <a:gd name="connsiteY2" fmla="*/ 0 h 4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23" h="45645">
                  <a:moveTo>
                    <a:pt x="21023" y="45645"/>
                  </a:moveTo>
                  <a:lnTo>
                    <a:pt x="0" y="25418"/>
                  </a:lnTo>
                  <a:lnTo>
                    <a:pt x="2102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3" name="Forme libre : forme 372">
              <a:extLst>
                <a:ext uri="{FF2B5EF4-FFF2-40B4-BE49-F238E27FC236}">
                  <a16:creationId xmlns:a16="http://schemas.microsoft.com/office/drawing/2014/main" id="{8A8C4152-A6DA-4079-AA7F-C7451551470E}"/>
                </a:ext>
              </a:extLst>
            </p:cNvPr>
            <p:cNvSpPr/>
            <p:nvPr/>
          </p:nvSpPr>
          <p:spPr>
            <a:xfrm rot="8716295">
              <a:off x="3298850" y="-42720"/>
              <a:ext cx="123263" cy="85442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4" name="Forme libre : forme 373">
              <a:extLst>
                <a:ext uri="{FF2B5EF4-FFF2-40B4-BE49-F238E27FC236}">
                  <a16:creationId xmlns:a16="http://schemas.microsoft.com/office/drawing/2014/main" id="{A339289A-5EC3-49A9-9A48-D86927329ED5}"/>
                </a:ext>
              </a:extLst>
            </p:cNvPr>
            <p:cNvSpPr/>
            <p:nvPr/>
          </p:nvSpPr>
          <p:spPr>
            <a:xfrm rot="8716295">
              <a:off x="3402681" y="37518"/>
              <a:ext cx="82257" cy="93201"/>
            </a:xfrm>
            <a:custGeom>
              <a:avLst/>
              <a:gdLst>
                <a:gd name="connsiteX0" fmla="*/ 20287 w 82257"/>
                <a:gd name="connsiteY0" fmla="*/ 93201 h 93201"/>
                <a:gd name="connsiteX1" fmla="*/ 20287 w 82257"/>
                <a:gd name="connsiteY1" fmla="*/ 76797 h 93201"/>
                <a:gd name="connsiteX2" fmla="*/ 10775 w 82257"/>
                <a:gd name="connsiteY2" fmla="*/ 46837 h 93201"/>
                <a:gd name="connsiteX3" fmla="*/ 0 w 82257"/>
                <a:gd name="connsiteY3" fmla="*/ 41716 h 93201"/>
                <a:gd name="connsiteX4" fmla="*/ 34504 w 82257"/>
                <a:gd name="connsiteY4" fmla="*/ 0 h 93201"/>
                <a:gd name="connsiteX5" fmla="*/ 38620 w 82257"/>
                <a:gd name="connsiteY5" fmla="*/ 715 h 93201"/>
                <a:gd name="connsiteX6" fmla="*/ 82257 w 82257"/>
                <a:gd name="connsiteY6" fmla="*/ 83632 h 93201"/>
                <a:gd name="connsiteX7" fmla="*/ 82257 w 82257"/>
                <a:gd name="connsiteY7" fmla="*/ 89556 h 9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257" h="93201">
                  <a:moveTo>
                    <a:pt x="20287" y="93201"/>
                  </a:moveTo>
                  <a:lnTo>
                    <a:pt x="20287" y="76797"/>
                  </a:lnTo>
                  <a:cubicBezTo>
                    <a:pt x="20287" y="64494"/>
                    <a:pt x="16756" y="54128"/>
                    <a:pt x="10775" y="46837"/>
                  </a:cubicBezTo>
                  <a:lnTo>
                    <a:pt x="0" y="41716"/>
                  </a:lnTo>
                  <a:lnTo>
                    <a:pt x="34504" y="0"/>
                  </a:lnTo>
                  <a:lnTo>
                    <a:pt x="38620" y="715"/>
                  </a:lnTo>
                  <a:cubicBezTo>
                    <a:pt x="66366" y="12207"/>
                    <a:pt x="82257" y="41255"/>
                    <a:pt x="82257" y="83632"/>
                  </a:cubicBezTo>
                  <a:lnTo>
                    <a:pt x="82257" y="895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5" name="Forme libre : forme 374">
              <a:extLst>
                <a:ext uri="{FF2B5EF4-FFF2-40B4-BE49-F238E27FC236}">
                  <a16:creationId xmlns:a16="http://schemas.microsoft.com/office/drawing/2014/main" id="{FE84117C-0D75-44E5-BDA4-CA1CB1F335CF}"/>
                </a:ext>
              </a:extLst>
            </p:cNvPr>
            <p:cNvSpPr/>
            <p:nvPr/>
          </p:nvSpPr>
          <p:spPr>
            <a:xfrm rot="8716295">
              <a:off x="3234083" y="-5272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6" name="Forme libre : forme 375">
              <a:extLst>
                <a:ext uri="{FF2B5EF4-FFF2-40B4-BE49-F238E27FC236}">
                  <a16:creationId xmlns:a16="http://schemas.microsoft.com/office/drawing/2014/main" id="{12EEAD1F-5DD6-435B-8A93-C66CE1909363}"/>
                </a:ext>
              </a:extLst>
            </p:cNvPr>
            <p:cNvSpPr/>
            <p:nvPr/>
          </p:nvSpPr>
          <p:spPr>
            <a:xfrm rot="8716295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7" name="Forme libre : forme 376">
              <a:extLst>
                <a:ext uri="{FF2B5EF4-FFF2-40B4-BE49-F238E27FC236}">
                  <a16:creationId xmlns:a16="http://schemas.microsoft.com/office/drawing/2014/main" id="{E2B3F83B-E193-4145-A936-C1756D937D20}"/>
                </a:ext>
              </a:extLst>
            </p:cNvPr>
            <p:cNvSpPr/>
            <p:nvPr/>
          </p:nvSpPr>
          <p:spPr>
            <a:xfrm rot="8716295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8" name="Forme libre : forme 377">
              <a:extLst>
                <a:ext uri="{FF2B5EF4-FFF2-40B4-BE49-F238E27FC236}">
                  <a16:creationId xmlns:a16="http://schemas.microsoft.com/office/drawing/2014/main" id="{0EBCDD2D-96D0-40D5-832B-9D432203380A}"/>
                </a:ext>
              </a:extLst>
            </p:cNvPr>
            <p:cNvSpPr/>
            <p:nvPr/>
          </p:nvSpPr>
          <p:spPr>
            <a:xfrm rot="8716295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9" name="Forme libre : forme 378">
              <a:extLst>
                <a:ext uri="{FF2B5EF4-FFF2-40B4-BE49-F238E27FC236}">
                  <a16:creationId xmlns:a16="http://schemas.microsoft.com/office/drawing/2014/main" id="{D7B14EA1-A5A0-49C4-996C-1F9E3834E06F}"/>
                </a:ext>
              </a:extLst>
            </p:cNvPr>
            <p:cNvSpPr/>
            <p:nvPr/>
          </p:nvSpPr>
          <p:spPr>
            <a:xfrm rot="8716295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0" name="Forme libre : forme 379">
              <a:extLst>
                <a:ext uri="{FF2B5EF4-FFF2-40B4-BE49-F238E27FC236}">
                  <a16:creationId xmlns:a16="http://schemas.microsoft.com/office/drawing/2014/main" id="{736F0423-C826-490E-96A4-CDB0EDE4D27E}"/>
                </a:ext>
              </a:extLst>
            </p:cNvPr>
            <p:cNvSpPr/>
            <p:nvPr/>
          </p:nvSpPr>
          <p:spPr>
            <a:xfrm rot="8716295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1" name="Forme libre : forme 380">
              <a:extLst>
                <a:ext uri="{FF2B5EF4-FFF2-40B4-BE49-F238E27FC236}">
                  <a16:creationId xmlns:a16="http://schemas.microsoft.com/office/drawing/2014/main" id="{75D8D9C1-45FD-4A7E-AA8D-777A228E8F1D}"/>
                </a:ext>
              </a:extLst>
            </p:cNvPr>
            <p:cNvSpPr/>
            <p:nvPr/>
          </p:nvSpPr>
          <p:spPr>
            <a:xfrm rot="8716295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2" name="Forme libre : forme 381">
              <a:extLst>
                <a:ext uri="{FF2B5EF4-FFF2-40B4-BE49-F238E27FC236}">
                  <a16:creationId xmlns:a16="http://schemas.microsoft.com/office/drawing/2014/main" id="{B4FEB9FE-AF54-49A2-BE6D-72BA7BE2EB18}"/>
                </a:ext>
              </a:extLst>
            </p:cNvPr>
            <p:cNvSpPr/>
            <p:nvPr/>
          </p:nvSpPr>
          <p:spPr>
            <a:xfrm rot="8716295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3" name="Forme libre : forme 382">
              <a:extLst>
                <a:ext uri="{FF2B5EF4-FFF2-40B4-BE49-F238E27FC236}">
                  <a16:creationId xmlns:a16="http://schemas.microsoft.com/office/drawing/2014/main" id="{8DA05A66-E883-464C-B559-6FC6B28A3E8D}"/>
                </a:ext>
              </a:extLst>
            </p:cNvPr>
            <p:cNvSpPr/>
            <p:nvPr/>
          </p:nvSpPr>
          <p:spPr>
            <a:xfrm rot="8716295">
              <a:off x="501240" y="279487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4" name="Forme libre : forme 383">
              <a:extLst>
                <a:ext uri="{FF2B5EF4-FFF2-40B4-BE49-F238E27FC236}">
                  <a16:creationId xmlns:a16="http://schemas.microsoft.com/office/drawing/2014/main" id="{70D6E3B7-3736-43CC-9D76-86B0F97A5780}"/>
                </a:ext>
              </a:extLst>
            </p:cNvPr>
            <p:cNvSpPr/>
            <p:nvPr/>
          </p:nvSpPr>
          <p:spPr>
            <a:xfrm rot="8716295">
              <a:off x="590632" y="282411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5" name="Forme libre : forme 384">
              <a:extLst>
                <a:ext uri="{FF2B5EF4-FFF2-40B4-BE49-F238E27FC236}">
                  <a16:creationId xmlns:a16="http://schemas.microsoft.com/office/drawing/2014/main" id="{FC4D3741-889D-4E54-B83F-D0BA201DC6A2}"/>
                </a:ext>
              </a:extLst>
            </p:cNvPr>
            <p:cNvSpPr/>
            <p:nvPr/>
          </p:nvSpPr>
          <p:spPr>
            <a:xfrm rot="8716295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6" name="Forme libre : forme 385">
              <a:extLst>
                <a:ext uri="{FF2B5EF4-FFF2-40B4-BE49-F238E27FC236}">
                  <a16:creationId xmlns:a16="http://schemas.microsoft.com/office/drawing/2014/main" id="{C9BA88DB-9441-45DF-A22F-E12869EF8794}"/>
                </a:ext>
              </a:extLst>
            </p:cNvPr>
            <p:cNvSpPr/>
            <p:nvPr/>
          </p:nvSpPr>
          <p:spPr>
            <a:xfrm rot="8716295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7" name="Forme libre : forme 386">
              <a:extLst>
                <a:ext uri="{FF2B5EF4-FFF2-40B4-BE49-F238E27FC236}">
                  <a16:creationId xmlns:a16="http://schemas.microsoft.com/office/drawing/2014/main" id="{BBD785FB-255F-47D4-869B-DA2427044735}"/>
                </a:ext>
              </a:extLst>
            </p:cNvPr>
            <p:cNvSpPr/>
            <p:nvPr/>
          </p:nvSpPr>
          <p:spPr>
            <a:xfrm rot="8716295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8" name="Forme libre : forme 387">
              <a:extLst>
                <a:ext uri="{FF2B5EF4-FFF2-40B4-BE49-F238E27FC236}">
                  <a16:creationId xmlns:a16="http://schemas.microsoft.com/office/drawing/2014/main" id="{04B3E6F0-D035-4122-A08C-156643A27C96}"/>
                </a:ext>
              </a:extLst>
            </p:cNvPr>
            <p:cNvSpPr/>
            <p:nvPr/>
          </p:nvSpPr>
          <p:spPr>
            <a:xfrm rot="8716295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9" name="Forme libre : forme 388">
              <a:extLst>
                <a:ext uri="{FF2B5EF4-FFF2-40B4-BE49-F238E27FC236}">
                  <a16:creationId xmlns:a16="http://schemas.microsoft.com/office/drawing/2014/main" id="{09952F73-FF5F-406A-8919-7345F484086E}"/>
                </a:ext>
              </a:extLst>
            </p:cNvPr>
            <p:cNvSpPr/>
            <p:nvPr/>
          </p:nvSpPr>
          <p:spPr>
            <a:xfrm rot="7484129">
              <a:off x="584115" y="311572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0" name="Forme libre : forme 389">
              <a:extLst>
                <a:ext uri="{FF2B5EF4-FFF2-40B4-BE49-F238E27FC236}">
                  <a16:creationId xmlns:a16="http://schemas.microsoft.com/office/drawing/2014/main" id="{09ED8664-259A-4F65-B984-54EB26583D37}"/>
                </a:ext>
              </a:extLst>
            </p:cNvPr>
            <p:cNvSpPr/>
            <p:nvPr/>
          </p:nvSpPr>
          <p:spPr>
            <a:xfrm rot="13089394">
              <a:off x="688935" y="3082257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1" name="Forme libre : forme 390">
              <a:extLst>
                <a:ext uri="{FF2B5EF4-FFF2-40B4-BE49-F238E27FC236}">
                  <a16:creationId xmlns:a16="http://schemas.microsoft.com/office/drawing/2014/main" id="{5005AA8C-EF3F-42BB-886F-BDC096F9E2C6}"/>
                </a:ext>
              </a:extLst>
            </p:cNvPr>
            <p:cNvSpPr/>
            <p:nvPr/>
          </p:nvSpPr>
          <p:spPr>
            <a:xfrm rot="8716295">
              <a:off x="874520" y="2890576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2" name="Forme libre : forme 391">
              <a:extLst>
                <a:ext uri="{FF2B5EF4-FFF2-40B4-BE49-F238E27FC236}">
                  <a16:creationId xmlns:a16="http://schemas.microsoft.com/office/drawing/2014/main" id="{F901BAD2-7BC9-4B9B-9AEE-194DC6FC05A0}"/>
                </a:ext>
              </a:extLst>
            </p:cNvPr>
            <p:cNvSpPr/>
            <p:nvPr/>
          </p:nvSpPr>
          <p:spPr>
            <a:xfrm rot="8716295">
              <a:off x="822715" y="278698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3" name="Forme libre : forme 392">
              <a:extLst>
                <a:ext uri="{FF2B5EF4-FFF2-40B4-BE49-F238E27FC236}">
                  <a16:creationId xmlns:a16="http://schemas.microsoft.com/office/drawing/2014/main" id="{9E3F70D1-21EF-4CD2-8FEB-B48B0201A2F5}"/>
                </a:ext>
              </a:extLst>
            </p:cNvPr>
            <p:cNvSpPr/>
            <p:nvPr/>
          </p:nvSpPr>
          <p:spPr>
            <a:xfrm rot="8716295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4" name="Forme libre : forme 393">
              <a:extLst>
                <a:ext uri="{FF2B5EF4-FFF2-40B4-BE49-F238E27FC236}">
                  <a16:creationId xmlns:a16="http://schemas.microsoft.com/office/drawing/2014/main" id="{EE0D830B-AE35-40E9-8728-E21F6C35586C}"/>
                </a:ext>
              </a:extLst>
            </p:cNvPr>
            <p:cNvSpPr/>
            <p:nvPr/>
          </p:nvSpPr>
          <p:spPr>
            <a:xfrm rot="8716295">
              <a:off x="756921" y="265796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5" name="Forme libre : forme 394">
              <a:extLst>
                <a:ext uri="{FF2B5EF4-FFF2-40B4-BE49-F238E27FC236}">
                  <a16:creationId xmlns:a16="http://schemas.microsoft.com/office/drawing/2014/main" id="{8FFBDF4B-90C1-4FB0-93F5-3CF9CE875883}"/>
                </a:ext>
              </a:extLst>
            </p:cNvPr>
            <p:cNvSpPr/>
            <p:nvPr/>
          </p:nvSpPr>
          <p:spPr>
            <a:xfrm rot="8716295">
              <a:off x="435308" y="370472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6" name="Forme libre : forme 395">
              <a:extLst>
                <a:ext uri="{FF2B5EF4-FFF2-40B4-BE49-F238E27FC236}">
                  <a16:creationId xmlns:a16="http://schemas.microsoft.com/office/drawing/2014/main" id="{4DB3DB14-6327-4A57-8367-203E6F4E011B}"/>
                </a:ext>
              </a:extLst>
            </p:cNvPr>
            <p:cNvSpPr/>
            <p:nvPr/>
          </p:nvSpPr>
          <p:spPr>
            <a:xfrm rot="8716295">
              <a:off x="524700" y="373396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7" name="Forme libre : forme 396">
              <a:extLst>
                <a:ext uri="{FF2B5EF4-FFF2-40B4-BE49-F238E27FC236}">
                  <a16:creationId xmlns:a16="http://schemas.microsoft.com/office/drawing/2014/main" id="{4355D30E-1756-4406-84C9-F6A8049756B3}"/>
                </a:ext>
              </a:extLst>
            </p:cNvPr>
            <p:cNvSpPr/>
            <p:nvPr/>
          </p:nvSpPr>
          <p:spPr>
            <a:xfrm rot="8716295">
              <a:off x="479850" y="3647689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8" name="Forme libre : forme 397">
              <a:extLst>
                <a:ext uri="{FF2B5EF4-FFF2-40B4-BE49-F238E27FC236}">
                  <a16:creationId xmlns:a16="http://schemas.microsoft.com/office/drawing/2014/main" id="{BA4A47C8-0B69-4C29-80A3-E8882E41243E}"/>
                </a:ext>
              </a:extLst>
            </p:cNvPr>
            <p:cNvSpPr/>
            <p:nvPr/>
          </p:nvSpPr>
          <p:spPr>
            <a:xfrm rot="8716295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" name="Forme libre : forme 398">
              <a:extLst>
                <a:ext uri="{FF2B5EF4-FFF2-40B4-BE49-F238E27FC236}">
                  <a16:creationId xmlns:a16="http://schemas.microsoft.com/office/drawing/2014/main" id="{C7193D43-8FAD-40C8-B968-D6B7B8EE8D8F}"/>
                </a:ext>
              </a:extLst>
            </p:cNvPr>
            <p:cNvSpPr/>
            <p:nvPr/>
          </p:nvSpPr>
          <p:spPr>
            <a:xfrm rot="8716295">
              <a:off x="198171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0" name="Forme libre : forme 399">
              <a:extLst>
                <a:ext uri="{FF2B5EF4-FFF2-40B4-BE49-F238E27FC236}">
                  <a16:creationId xmlns:a16="http://schemas.microsoft.com/office/drawing/2014/main" id="{F68A3447-0210-45C1-9F87-4B1D4BFE9738}"/>
                </a:ext>
              </a:extLst>
            </p:cNvPr>
            <p:cNvSpPr/>
            <p:nvPr/>
          </p:nvSpPr>
          <p:spPr>
            <a:xfrm rot="8716295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1" name="Forme libre : forme 400">
              <a:extLst>
                <a:ext uri="{FF2B5EF4-FFF2-40B4-BE49-F238E27FC236}">
                  <a16:creationId xmlns:a16="http://schemas.microsoft.com/office/drawing/2014/main" id="{7AF4A353-4506-4959-86A0-C8690BF59E95}"/>
                </a:ext>
              </a:extLst>
            </p:cNvPr>
            <p:cNvSpPr/>
            <p:nvPr/>
          </p:nvSpPr>
          <p:spPr>
            <a:xfrm rot="8716295">
              <a:off x="413252" y="3834223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2" name="Forme libre : forme 401">
              <a:extLst>
                <a:ext uri="{FF2B5EF4-FFF2-40B4-BE49-F238E27FC236}">
                  <a16:creationId xmlns:a16="http://schemas.microsoft.com/office/drawing/2014/main" id="{598CEB9B-8E04-469F-A771-F927470C3F4E}"/>
                </a:ext>
              </a:extLst>
            </p:cNvPr>
            <p:cNvSpPr/>
            <p:nvPr/>
          </p:nvSpPr>
          <p:spPr>
            <a:xfrm rot="8716295">
              <a:off x="724407" y="345457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3" name="Forme libre : forme 402">
              <a:extLst>
                <a:ext uri="{FF2B5EF4-FFF2-40B4-BE49-F238E27FC236}">
                  <a16:creationId xmlns:a16="http://schemas.microsoft.com/office/drawing/2014/main" id="{AB980D08-B340-4454-A274-3AD08D2A9A3A}"/>
                </a:ext>
              </a:extLst>
            </p:cNvPr>
            <p:cNvSpPr/>
            <p:nvPr/>
          </p:nvSpPr>
          <p:spPr>
            <a:xfrm rot="8716295">
              <a:off x="813799" y="348381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4" name="Forme libre : forme 403">
              <a:extLst>
                <a:ext uri="{FF2B5EF4-FFF2-40B4-BE49-F238E27FC236}">
                  <a16:creationId xmlns:a16="http://schemas.microsoft.com/office/drawing/2014/main" id="{2652DA6E-5978-4E5D-A96D-58C298CBA732}"/>
                </a:ext>
              </a:extLst>
            </p:cNvPr>
            <p:cNvSpPr/>
            <p:nvPr/>
          </p:nvSpPr>
          <p:spPr>
            <a:xfrm rot="8716295">
              <a:off x="612173" y="35431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5" name="Forme libre : forme 404">
              <a:extLst>
                <a:ext uri="{FF2B5EF4-FFF2-40B4-BE49-F238E27FC236}">
                  <a16:creationId xmlns:a16="http://schemas.microsoft.com/office/drawing/2014/main" id="{BCA796D3-CCB0-45BE-BB99-D45334DE88BA}"/>
                </a:ext>
              </a:extLst>
            </p:cNvPr>
            <p:cNvSpPr/>
            <p:nvPr/>
          </p:nvSpPr>
          <p:spPr>
            <a:xfrm rot="8716295">
              <a:off x="487271" y="333444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6" name="Forme libre : forme 405">
              <a:extLst>
                <a:ext uri="{FF2B5EF4-FFF2-40B4-BE49-F238E27FC236}">
                  <a16:creationId xmlns:a16="http://schemas.microsoft.com/office/drawing/2014/main" id="{933101B8-7867-420E-81EE-0503A80C6D03}"/>
                </a:ext>
              </a:extLst>
            </p:cNvPr>
            <p:cNvSpPr/>
            <p:nvPr/>
          </p:nvSpPr>
          <p:spPr>
            <a:xfrm rot="8716295">
              <a:off x="702351" y="3584071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7" name="Forme libre : forme 406">
              <a:extLst>
                <a:ext uri="{FF2B5EF4-FFF2-40B4-BE49-F238E27FC236}">
                  <a16:creationId xmlns:a16="http://schemas.microsoft.com/office/drawing/2014/main" id="{5B641A15-3B25-4DD3-9A6C-0FFDEC9A133C}"/>
                </a:ext>
              </a:extLst>
            </p:cNvPr>
            <p:cNvSpPr/>
            <p:nvPr/>
          </p:nvSpPr>
          <p:spPr>
            <a:xfrm rot="8716295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8" name="Forme libre : forme 407">
              <a:extLst>
                <a:ext uri="{FF2B5EF4-FFF2-40B4-BE49-F238E27FC236}">
                  <a16:creationId xmlns:a16="http://schemas.microsoft.com/office/drawing/2014/main" id="{E763D240-1B00-445A-81E2-30AFA6DA38B9}"/>
                </a:ext>
              </a:extLst>
            </p:cNvPr>
            <p:cNvSpPr/>
            <p:nvPr/>
          </p:nvSpPr>
          <p:spPr>
            <a:xfrm rot="7484129">
              <a:off x="807282" y="377542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9" name="Forme libre : forme 408">
              <a:extLst>
                <a:ext uri="{FF2B5EF4-FFF2-40B4-BE49-F238E27FC236}">
                  <a16:creationId xmlns:a16="http://schemas.microsoft.com/office/drawing/2014/main" id="{73387E34-81D2-4A73-B141-75343A132394}"/>
                </a:ext>
              </a:extLst>
            </p:cNvPr>
            <p:cNvSpPr/>
            <p:nvPr/>
          </p:nvSpPr>
          <p:spPr>
            <a:xfrm rot="13089394">
              <a:off x="912102" y="374195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0" name="Forme libre : forme 409">
              <a:extLst>
                <a:ext uri="{FF2B5EF4-FFF2-40B4-BE49-F238E27FC236}">
                  <a16:creationId xmlns:a16="http://schemas.microsoft.com/office/drawing/2014/main" id="{CCA2FEEB-CE96-44BC-8FB9-EA169A41218A}"/>
                </a:ext>
              </a:extLst>
            </p:cNvPr>
            <p:cNvSpPr/>
            <p:nvPr/>
          </p:nvSpPr>
          <p:spPr>
            <a:xfrm rot="8716295">
              <a:off x="1097687" y="355027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1" name="Forme libre : forme 410">
              <a:extLst>
                <a:ext uri="{FF2B5EF4-FFF2-40B4-BE49-F238E27FC236}">
                  <a16:creationId xmlns:a16="http://schemas.microsoft.com/office/drawing/2014/main" id="{E1A40A9E-A324-487B-A5D9-A64B315CC0DB}"/>
                </a:ext>
              </a:extLst>
            </p:cNvPr>
            <p:cNvSpPr/>
            <p:nvPr/>
          </p:nvSpPr>
          <p:spPr>
            <a:xfrm rot="8716295">
              <a:off x="1045882" y="344668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2" name="Forme libre : forme 411">
              <a:extLst>
                <a:ext uri="{FF2B5EF4-FFF2-40B4-BE49-F238E27FC236}">
                  <a16:creationId xmlns:a16="http://schemas.microsoft.com/office/drawing/2014/main" id="{A6958C47-9B80-4B26-AABB-8FF29B27BC9F}"/>
                </a:ext>
              </a:extLst>
            </p:cNvPr>
            <p:cNvSpPr/>
            <p:nvPr/>
          </p:nvSpPr>
          <p:spPr>
            <a:xfrm rot="8716295">
              <a:off x="802636" y="347690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3" name="Forme libre : forme 412">
              <a:extLst>
                <a:ext uri="{FF2B5EF4-FFF2-40B4-BE49-F238E27FC236}">
                  <a16:creationId xmlns:a16="http://schemas.microsoft.com/office/drawing/2014/main" id="{8E6D0100-AF69-44B2-A5CF-E8C0130AB7E9}"/>
                </a:ext>
              </a:extLst>
            </p:cNvPr>
            <p:cNvSpPr/>
            <p:nvPr/>
          </p:nvSpPr>
          <p:spPr>
            <a:xfrm rot="8716295">
              <a:off x="980088" y="331766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4" name="Forme libre : forme 413">
              <a:extLst>
                <a:ext uri="{FF2B5EF4-FFF2-40B4-BE49-F238E27FC236}">
                  <a16:creationId xmlns:a16="http://schemas.microsoft.com/office/drawing/2014/main" id="{DDF69E8D-616E-4B06-B6E7-5816DA160ADA}"/>
                </a:ext>
              </a:extLst>
            </p:cNvPr>
            <p:cNvSpPr/>
            <p:nvPr/>
          </p:nvSpPr>
          <p:spPr>
            <a:xfrm rot="8716295">
              <a:off x="653978" y="436312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5" name="Forme libre : forme 414">
              <a:extLst>
                <a:ext uri="{FF2B5EF4-FFF2-40B4-BE49-F238E27FC236}">
                  <a16:creationId xmlns:a16="http://schemas.microsoft.com/office/drawing/2014/main" id="{28F41443-BBE2-4975-B85B-8718620F25A2}"/>
                </a:ext>
              </a:extLst>
            </p:cNvPr>
            <p:cNvSpPr/>
            <p:nvPr/>
          </p:nvSpPr>
          <p:spPr>
            <a:xfrm rot="8716295">
              <a:off x="743370" y="439236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6" name="Forme libre : forme 415">
              <a:extLst>
                <a:ext uri="{FF2B5EF4-FFF2-40B4-BE49-F238E27FC236}">
                  <a16:creationId xmlns:a16="http://schemas.microsoft.com/office/drawing/2014/main" id="{66BEE935-162B-468C-A488-08BB53F0E96A}"/>
                </a:ext>
              </a:extLst>
            </p:cNvPr>
            <p:cNvSpPr/>
            <p:nvPr/>
          </p:nvSpPr>
          <p:spPr>
            <a:xfrm rot="8716295">
              <a:off x="698520" y="430608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7" name="Forme libre : forme 416">
              <a:extLst>
                <a:ext uri="{FF2B5EF4-FFF2-40B4-BE49-F238E27FC236}">
                  <a16:creationId xmlns:a16="http://schemas.microsoft.com/office/drawing/2014/main" id="{C6A86155-7B92-42A4-B02E-66184BF812F2}"/>
                </a:ext>
              </a:extLst>
            </p:cNvPr>
            <p:cNvSpPr/>
            <p:nvPr/>
          </p:nvSpPr>
          <p:spPr>
            <a:xfrm rot="8716295">
              <a:off x="541744" y="44516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8" name="Forme libre : forme 417">
              <a:extLst>
                <a:ext uri="{FF2B5EF4-FFF2-40B4-BE49-F238E27FC236}">
                  <a16:creationId xmlns:a16="http://schemas.microsoft.com/office/drawing/2014/main" id="{46BFD870-BFFF-4A29-A35F-C7406F7430F7}"/>
                </a:ext>
              </a:extLst>
            </p:cNvPr>
            <p:cNvSpPr/>
            <p:nvPr/>
          </p:nvSpPr>
          <p:spPr>
            <a:xfrm rot="8716295">
              <a:off x="416841" y="424299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9" name="Forme libre : forme 418">
              <a:extLst>
                <a:ext uri="{FF2B5EF4-FFF2-40B4-BE49-F238E27FC236}">
                  <a16:creationId xmlns:a16="http://schemas.microsoft.com/office/drawing/2014/main" id="{A679BEA0-D0C5-41E0-ADCB-C970608B53F5}"/>
                </a:ext>
              </a:extLst>
            </p:cNvPr>
            <p:cNvSpPr/>
            <p:nvPr/>
          </p:nvSpPr>
          <p:spPr>
            <a:xfrm rot="8716295">
              <a:off x="404789" y="410421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0" name="Forme libre : forme 419">
              <a:extLst>
                <a:ext uri="{FF2B5EF4-FFF2-40B4-BE49-F238E27FC236}">
                  <a16:creationId xmlns:a16="http://schemas.microsoft.com/office/drawing/2014/main" id="{12FE079E-BD6C-4326-BBC6-E7FED6AEB0DE}"/>
                </a:ext>
              </a:extLst>
            </p:cNvPr>
            <p:cNvSpPr/>
            <p:nvPr/>
          </p:nvSpPr>
          <p:spPr>
            <a:xfrm rot="8716295">
              <a:off x="631922" y="449261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1" name="Forme libre : forme 420">
              <a:extLst>
                <a:ext uri="{FF2B5EF4-FFF2-40B4-BE49-F238E27FC236}">
                  <a16:creationId xmlns:a16="http://schemas.microsoft.com/office/drawing/2014/main" id="{ADCC2EDC-1B28-4142-9C4B-B780064981F4}"/>
                </a:ext>
              </a:extLst>
            </p:cNvPr>
            <p:cNvSpPr/>
            <p:nvPr/>
          </p:nvSpPr>
          <p:spPr>
            <a:xfrm rot="8716295">
              <a:off x="943077" y="411297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2" name="Forme libre : forme 421">
              <a:extLst>
                <a:ext uri="{FF2B5EF4-FFF2-40B4-BE49-F238E27FC236}">
                  <a16:creationId xmlns:a16="http://schemas.microsoft.com/office/drawing/2014/main" id="{85A46BE2-B28A-4B10-A98B-E1A4C9718784}"/>
                </a:ext>
              </a:extLst>
            </p:cNvPr>
            <p:cNvSpPr/>
            <p:nvPr/>
          </p:nvSpPr>
          <p:spPr>
            <a:xfrm rot="8716295">
              <a:off x="1032469" y="414221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3" name="Forme libre : forme 422">
              <a:extLst>
                <a:ext uri="{FF2B5EF4-FFF2-40B4-BE49-F238E27FC236}">
                  <a16:creationId xmlns:a16="http://schemas.microsoft.com/office/drawing/2014/main" id="{B997AC73-4A2E-4369-A0A3-B98AEFAEB0D2}"/>
                </a:ext>
              </a:extLst>
            </p:cNvPr>
            <p:cNvSpPr/>
            <p:nvPr/>
          </p:nvSpPr>
          <p:spPr>
            <a:xfrm rot="8716295">
              <a:off x="830843" y="420151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4" name="Forme libre : forme 423">
              <a:extLst>
                <a:ext uri="{FF2B5EF4-FFF2-40B4-BE49-F238E27FC236}">
                  <a16:creationId xmlns:a16="http://schemas.microsoft.com/office/drawing/2014/main" id="{B0F441EE-58D5-406D-84C8-BF6FB45F3E10}"/>
                </a:ext>
              </a:extLst>
            </p:cNvPr>
            <p:cNvSpPr/>
            <p:nvPr/>
          </p:nvSpPr>
          <p:spPr>
            <a:xfrm rot="8716295">
              <a:off x="705941" y="399284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5" name="Forme libre : forme 424">
              <a:extLst>
                <a:ext uri="{FF2B5EF4-FFF2-40B4-BE49-F238E27FC236}">
                  <a16:creationId xmlns:a16="http://schemas.microsoft.com/office/drawing/2014/main" id="{C2116289-0ECD-487D-B988-2550AD513EBC}"/>
                </a:ext>
              </a:extLst>
            </p:cNvPr>
            <p:cNvSpPr/>
            <p:nvPr/>
          </p:nvSpPr>
          <p:spPr>
            <a:xfrm rot="8716295">
              <a:off x="921021" y="424246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6" name="Forme libre : forme 425">
              <a:extLst>
                <a:ext uri="{FF2B5EF4-FFF2-40B4-BE49-F238E27FC236}">
                  <a16:creationId xmlns:a16="http://schemas.microsoft.com/office/drawing/2014/main" id="{BB2DB617-3C2B-44C3-B229-D2E3AF1F6397}"/>
                </a:ext>
              </a:extLst>
            </p:cNvPr>
            <p:cNvSpPr/>
            <p:nvPr/>
          </p:nvSpPr>
          <p:spPr>
            <a:xfrm rot="8716295">
              <a:off x="679570" y="409286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7" name="Forme libre : forme 426">
              <a:extLst>
                <a:ext uri="{FF2B5EF4-FFF2-40B4-BE49-F238E27FC236}">
                  <a16:creationId xmlns:a16="http://schemas.microsoft.com/office/drawing/2014/main" id="{AB1A41E1-EFF1-4B46-86EA-03A5D3137ECE}"/>
                </a:ext>
              </a:extLst>
            </p:cNvPr>
            <p:cNvSpPr/>
            <p:nvPr/>
          </p:nvSpPr>
          <p:spPr>
            <a:xfrm rot="7484129">
              <a:off x="1025952" y="443381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8" name="Forme libre : forme 427">
              <a:extLst>
                <a:ext uri="{FF2B5EF4-FFF2-40B4-BE49-F238E27FC236}">
                  <a16:creationId xmlns:a16="http://schemas.microsoft.com/office/drawing/2014/main" id="{FC716ACC-6F89-47F8-ABE1-58EDBEC4B6CB}"/>
                </a:ext>
              </a:extLst>
            </p:cNvPr>
            <p:cNvSpPr/>
            <p:nvPr/>
          </p:nvSpPr>
          <p:spPr>
            <a:xfrm rot="13089394">
              <a:off x="1130772" y="440035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9" name="Forme libre : forme 428">
              <a:extLst>
                <a:ext uri="{FF2B5EF4-FFF2-40B4-BE49-F238E27FC236}">
                  <a16:creationId xmlns:a16="http://schemas.microsoft.com/office/drawing/2014/main" id="{FBEB36D4-4104-4CEA-A5D9-270F8D790AEC}"/>
                </a:ext>
              </a:extLst>
            </p:cNvPr>
            <p:cNvSpPr/>
            <p:nvPr/>
          </p:nvSpPr>
          <p:spPr>
            <a:xfrm rot="8716295">
              <a:off x="1316357" y="420867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0" name="Forme libre : forme 429">
              <a:extLst>
                <a:ext uri="{FF2B5EF4-FFF2-40B4-BE49-F238E27FC236}">
                  <a16:creationId xmlns:a16="http://schemas.microsoft.com/office/drawing/2014/main" id="{F7950902-6556-4E4C-B905-0DD59A5961CC}"/>
                </a:ext>
              </a:extLst>
            </p:cNvPr>
            <p:cNvSpPr/>
            <p:nvPr/>
          </p:nvSpPr>
          <p:spPr>
            <a:xfrm rot="8716295">
              <a:off x="1264552" y="410507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1" name="Forme libre : forme 430">
              <a:extLst>
                <a:ext uri="{FF2B5EF4-FFF2-40B4-BE49-F238E27FC236}">
                  <a16:creationId xmlns:a16="http://schemas.microsoft.com/office/drawing/2014/main" id="{4F003DDA-355E-4DAE-A8BB-3FB35F5F4EAE}"/>
                </a:ext>
              </a:extLst>
            </p:cNvPr>
            <p:cNvSpPr/>
            <p:nvPr/>
          </p:nvSpPr>
          <p:spPr>
            <a:xfrm rot="8716295">
              <a:off x="1021306" y="413529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2" name="Forme libre : forme 431">
              <a:extLst>
                <a:ext uri="{FF2B5EF4-FFF2-40B4-BE49-F238E27FC236}">
                  <a16:creationId xmlns:a16="http://schemas.microsoft.com/office/drawing/2014/main" id="{3F6E657C-3858-4D98-91AA-063146CE262A}"/>
                </a:ext>
              </a:extLst>
            </p:cNvPr>
            <p:cNvSpPr/>
            <p:nvPr/>
          </p:nvSpPr>
          <p:spPr>
            <a:xfrm rot="8716295">
              <a:off x="1198758" y="397605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3" name="Forme libre : forme 432">
              <a:extLst>
                <a:ext uri="{FF2B5EF4-FFF2-40B4-BE49-F238E27FC236}">
                  <a16:creationId xmlns:a16="http://schemas.microsoft.com/office/drawing/2014/main" id="{6881A455-FC30-4886-9181-EEE1433B5DFF}"/>
                </a:ext>
              </a:extLst>
            </p:cNvPr>
            <p:cNvSpPr/>
            <p:nvPr/>
          </p:nvSpPr>
          <p:spPr>
            <a:xfrm rot="8716295">
              <a:off x="849927" y="5056695"/>
              <a:ext cx="61059" cy="114384"/>
            </a:xfrm>
            <a:custGeom>
              <a:avLst/>
              <a:gdLst>
                <a:gd name="connsiteX0" fmla="*/ 0 w 61059"/>
                <a:gd name="connsiteY0" fmla="*/ 114384 h 114384"/>
                <a:gd name="connsiteX1" fmla="*/ 0 w 61059"/>
                <a:gd name="connsiteY1" fmla="*/ 0 h 114384"/>
                <a:gd name="connsiteX2" fmla="*/ 61059 w 61059"/>
                <a:gd name="connsiteY2" fmla="*/ 42324 h 114384"/>
                <a:gd name="connsiteX3" fmla="*/ 61059 w 61059"/>
                <a:gd name="connsiteY3" fmla="*/ 90234 h 11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59" h="114384">
                  <a:moveTo>
                    <a:pt x="0" y="114384"/>
                  </a:moveTo>
                  <a:lnTo>
                    <a:pt x="0" y="0"/>
                  </a:lnTo>
                  <a:lnTo>
                    <a:pt x="61059" y="42324"/>
                  </a:lnTo>
                  <a:lnTo>
                    <a:pt x="61059" y="902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4" name="Forme libre : forme 433">
              <a:extLst>
                <a:ext uri="{FF2B5EF4-FFF2-40B4-BE49-F238E27FC236}">
                  <a16:creationId xmlns:a16="http://schemas.microsoft.com/office/drawing/2014/main" id="{CE4C8C85-2581-4CDF-9EB4-9C8C2E2C159C}"/>
                </a:ext>
              </a:extLst>
            </p:cNvPr>
            <p:cNvSpPr/>
            <p:nvPr/>
          </p:nvSpPr>
          <p:spPr>
            <a:xfrm rot="8716295">
              <a:off x="1072880" y="5030752"/>
              <a:ext cx="60148" cy="142578"/>
            </a:xfrm>
            <a:custGeom>
              <a:avLst/>
              <a:gdLst>
                <a:gd name="connsiteX0" fmla="*/ 0 w 60148"/>
                <a:gd name="connsiteY0" fmla="*/ 142578 h 142578"/>
                <a:gd name="connsiteX1" fmla="*/ 0 w 60148"/>
                <a:gd name="connsiteY1" fmla="*/ 0 h 142578"/>
                <a:gd name="connsiteX2" fmla="*/ 60148 w 60148"/>
                <a:gd name="connsiteY2" fmla="*/ 41693 h 142578"/>
                <a:gd name="connsiteX3" fmla="*/ 60148 w 60148"/>
                <a:gd name="connsiteY3" fmla="*/ 101569 h 14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8" h="142578">
                  <a:moveTo>
                    <a:pt x="0" y="142578"/>
                  </a:moveTo>
                  <a:lnTo>
                    <a:pt x="0" y="0"/>
                  </a:lnTo>
                  <a:lnTo>
                    <a:pt x="60148" y="41693"/>
                  </a:lnTo>
                  <a:lnTo>
                    <a:pt x="60148" y="1015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5" name="Forme libre : forme 434">
              <a:extLst>
                <a:ext uri="{FF2B5EF4-FFF2-40B4-BE49-F238E27FC236}">
                  <a16:creationId xmlns:a16="http://schemas.microsoft.com/office/drawing/2014/main" id="{683CB711-80B1-4038-ABB6-5DBDA3CAB0C0}"/>
                </a:ext>
              </a:extLst>
            </p:cNvPr>
            <p:cNvSpPr/>
            <p:nvPr/>
          </p:nvSpPr>
          <p:spPr>
            <a:xfrm rot="8716295">
              <a:off x="921687" y="496578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6" name="Forme libre : forme 435">
              <a:extLst>
                <a:ext uri="{FF2B5EF4-FFF2-40B4-BE49-F238E27FC236}">
                  <a16:creationId xmlns:a16="http://schemas.microsoft.com/office/drawing/2014/main" id="{8B993DFE-EE3E-4E92-8884-9A227F7DEAD1}"/>
                </a:ext>
              </a:extLst>
            </p:cNvPr>
            <p:cNvSpPr/>
            <p:nvPr/>
          </p:nvSpPr>
          <p:spPr>
            <a:xfrm rot="8716295">
              <a:off x="762271" y="5108547"/>
              <a:ext cx="53742" cy="49705"/>
            </a:xfrm>
            <a:custGeom>
              <a:avLst/>
              <a:gdLst>
                <a:gd name="connsiteX0" fmla="*/ 8658 w 53742"/>
                <a:gd name="connsiteY0" fmla="*/ 41503 h 49705"/>
                <a:gd name="connsiteX1" fmla="*/ 0 w 53742"/>
                <a:gd name="connsiteY1" fmla="*/ 20999 h 49705"/>
                <a:gd name="connsiteX2" fmla="*/ 0 w 53742"/>
                <a:gd name="connsiteY2" fmla="*/ 20542 h 49705"/>
                <a:gd name="connsiteX3" fmla="*/ 8658 w 53742"/>
                <a:gd name="connsiteY3" fmla="*/ 38 h 49705"/>
                <a:gd name="connsiteX4" fmla="*/ 8747 w 53742"/>
                <a:gd name="connsiteY4" fmla="*/ 0 h 49705"/>
                <a:gd name="connsiteX5" fmla="*/ 53742 w 53742"/>
                <a:gd name="connsiteY5" fmla="*/ 31189 h 49705"/>
                <a:gd name="connsiteX6" fmla="*/ 49668 w 53742"/>
                <a:gd name="connsiteY6" fmla="*/ 41048 h 49705"/>
                <a:gd name="connsiteX7" fmla="*/ 29162 w 53742"/>
                <a:gd name="connsiteY7" fmla="*/ 49705 h 49705"/>
                <a:gd name="connsiteX8" fmla="*/ 8658 w 53742"/>
                <a:gd name="connsiteY8" fmla="*/ 41503 h 4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42" h="49705">
                  <a:moveTo>
                    <a:pt x="8658" y="41503"/>
                  </a:moveTo>
                  <a:cubicBezTo>
                    <a:pt x="3190" y="36035"/>
                    <a:pt x="0" y="28744"/>
                    <a:pt x="0" y="20999"/>
                  </a:cubicBezTo>
                  <a:lnTo>
                    <a:pt x="0" y="20542"/>
                  </a:lnTo>
                  <a:cubicBezTo>
                    <a:pt x="0" y="12796"/>
                    <a:pt x="3190" y="5506"/>
                    <a:pt x="8658" y="38"/>
                  </a:cubicBezTo>
                  <a:lnTo>
                    <a:pt x="8747" y="0"/>
                  </a:lnTo>
                  <a:lnTo>
                    <a:pt x="53742" y="31189"/>
                  </a:lnTo>
                  <a:lnTo>
                    <a:pt x="49668" y="41048"/>
                  </a:lnTo>
                  <a:cubicBezTo>
                    <a:pt x="44200" y="46516"/>
                    <a:pt x="36909" y="49705"/>
                    <a:pt x="29162" y="49705"/>
                  </a:cubicBezTo>
                  <a:cubicBezTo>
                    <a:pt x="21416" y="49705"/>
                    <a:pt x="14126" y="46971"/>
                    <a:pt x="8658" y="415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7" name="Forme libre : forme 436">
              <a:extLst>
                <a:ext uri="{FF2B5EF4-FFF2-40B4-BE49-F238E27FC236}">
                  <a16:creationId xmlns:a16="http://schemas.microsoft.com/office/drawing/2014/main" id="{8DF09363-6B2B-44FC-9677-ED983FC9E371}"/>
                </a:ext>
              </a:extLst>
            </p:cNvPr>
            <p:cNvSpPr/>
            <p:nvPr/>
          </p:nvSpPr>
          <p:spPr>
            <a:xfrm rot="8716295">
              <a:off x="635497" y="4902607"/>
              <a:ext cx="203847" cy="195874"/>
            </a:xfrm>
            <a:custGeom>
              <a:avLst/>
              <a:gdLst>
                <a:gd name="connsiteX0" fmla="*/ 90709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203847 w 203847"/>
                <a:gd name="connsiteY5" fmla="*/ 0 h 195874"/>
                <a:gd name="connsiteX6" fmla="*/ 203847 w 203847"/>
                <a:gd name="connsiteY6" fmla="*/ 55323 h 195874"/>
                <a:gd name="connsiteX7" fmla="*/ 139055 w 203847"/>
                <a:gd name="connsiteY7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95874">
                  <a:moveTo>
                    <a:pt x="90709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8" name="Forme libre : forme 437">
              <a:extLst>
                <a:ext uri="{FF2B5EF4-FFF2-40B4-BE49-F238E27FC236}">
                  <a16:creationId xmlns:a16="http://schemas.microsoft.com/office/drawing/2014/main" id="{532437B6-4FB3-4387-A6A2-9CA74243FC9D}"/>
                </a:ext>
              </a:extLst>
            </p:cNvPr>
            <p:cNvSpPr/>
            <p:nvPr/>
          </p:nvSpPr>
          <p:spPr>
            <a:xfrm rot="8716295">
              <a:off x="627956" y="476391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9" name="Forme libre : forme 438">
              <a:extLst>
                <a:ext uri="{FF2B5EF4-FFF2-40B4-BE49-F238E27FC236}">
                  <a16:creationId xmlns:a16="http://schemas.microsoft.com/office/drawing/2014/main" id="{DC114E70-E891-401E-9C24-8619044C69DA}"/>
                </a:ext>
              </a:extLst>
            </p:cNvPr>
            <p:cNvSpPr/>
            <p:nvPr/>
          </p:nvSpPr>
          <p:spPr>
            <a:xfrm rot="8716295">
              <a:off x="1166244" y="477267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0" name="Forme libre : forme 439">
              <a:extLst>
                <a:ext uri="{FF2B5EF4-FFF2-40B4-BE49-F238E27FC236}">
                  <a16:creationId xmlns:a16="http://schemas.microsoft.com/office/drawing/2014/main" id="{1B83E310-81D3-4935-AA0D-87EA212E2F8C}"/>
                </a:ext>
              </a:extLst>
            </p:cNvPr>
            <p:cNvSpPr/>
            <p:nvPr/>
          </p:nvSpPr>
          <p:spPr>
            <a:xfrm rot="8716295">
              <a:off x="1255636" y="480191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1" name="Forme libre : forme 440">
              <a:extLst>
                <a:ext uri="{FF2B5EF4-FFF2-40B4-BE49-F238E27FC236}">
                  <a16:creationId xmlns:a16="http://schemas.microsoft.com/office/drawing/2014/main" id="{8A0A400D-6D17-4603-B756-25D5B32DB841}"/>
                </a:ext>
              </a:extLst>
            </p:cNvPr>
            <p:cNvSpPr/>
            <p:nvPr/>
          </p:nvSpPr>
          <p:spPr>
            <a:xfrm rot="8716295">
              <a:off x="1054010" y="486121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2" name="Forme libre : forme 441">
              <a:extLst>
                <a:ext uri="{FF2B5EF4-FFF2-40B4-BE49-F238E27FC236}">
                  <a16:creationId xmlns:a16="http://schemas.microsoft.com/office/drawing/2014/main" id="{A46C9B70-DE37-4964-9FA4-17387E1BA45F}"/>
                </a:ext>
              </a:extLst>
            </p:cNvPr>
            <p:cNvSpPr/>
            <p:nvPr/>
          </p:nvSpPr>
          <p:spPr>
            <a:xfrm rot="8716295">
              <a:off x="929108" y="46525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3" name="Forme libre : forme 442">
              <a:extLst>
                <a:ext uri="{FF2B5EF4-FFF2-40B4-BE49-F238E27FC236}">
                  <a16:creationId xmlns:a16="http://schemas.microsoft.com/office/drawing/2014/main" id="{B9F4170A-6E5B-49E4-8193-4286DEBE2EC9}"/>
                </a:ext>
              </a:extLst>
            </p:cNvPr>
            <p:cNvSpPr/>
            <p:nvPr/>
          </p:nvSpPr>
          <p:spPr>
            <a:xfrm rot="8716295">
              <a:off x="1144188" y="490216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4" name="Forme libre : forme 443">
              <a:extLst>
                <a:ext uri="{FF2B5EF4-FFF2-40B4-BE49-F238E27FC236}">
                  <a16:creationId xmlns:a16="http://schemas.microsoft.com/office/drawing/2014/main" id="{9F81EDCD-5E16-426F-9754-D2A37212C8FE}"/>
                </a:ext>
              </a:extLst>
            </p:cNvPr>
            <p:cNvSpPr/>
            <p:nvPr/>
          </p:nvSpPr>
          <p:spPr>
            <a:xfrm rot="8716295">
              <a:off x="902737" y="475256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5" name="Forme libre : forme 444">
              <a:extLst>
                <a:ext uri="{FF2B5EF4-FFF2-40B4-BE49-F238E27FC236}">
                  <a16:creationId xmlns:a16="http://schemas.microsoft.com/office/drawing/2014/main" id="{179F229D-2224-4467-8649-9DF965D65362}"/>
                </a:ext>
              </a:extLst>
            </p:cNvPr>
            <p:cNvSpPr/>
            <p:nvPr/>
          </p:nvSpPr>
          <p:spPr>
            <a:xfrm rot="7484129">
              <a:off x="1313689" y="5058219"/>
              <a:ext cx="97325" cy="159603"/>
            </a:xfrm>
            <a:custGeom>
              <a:avLst/>
              <a:gdLst>
                <a:gd name="connsiteX0" fmla="*/ 0 w 97325"/>
                <a:gd name="connsiteY0" fmla="*/ 19052 h 159603"/>
                <a:gd name="connsiteX1" fmla="*/ 0 w 97325"/>
                <a:gd name="connsiteY1" fmla="*/ 0 h 159603"/>
                <a:gd name="connsiteX2" fmla="*/ 13209 w 97325"/>
                <a:gd name="connsiteY2" fmla="*/ 19052 h 159603"/>
                <a:gd name="connsiteX3" fmla="*/ 90710 w 97325"/>
                <a:gd name="connsiteY3" fmla="*/ 159603 h 159603"/>
                <a:gd name="connsiteX4" fmla="*/ 47847 w 97325"/>
                <a:gd name="connsiteY4" fmla="*/ 79858 h 159603"/>
                <a:gd name="connsiteX5" fmla="*/ 50421 w 97325"/>
                <a:gd name="connsiteY5" fmla="*/ 72721 h 159603"/>
                <a:gd name="connsiteX6" fmla="*/ 97325 w 97325"/>
                <a:gd name="connsiteY6" fmla="*/ 140370 h 15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325" h="159603">
                  <a:moveTo>
                    <a:pt x="0" y="19052"/>
                  </a:moveTo>
                  <a:lnTo>
                    <a:pt x="0" y="0"/>
                  </a:lnTo>
                  <a:lnTo>
                    <a:pt x="13209" y="19052"/>
                  </a:lnTo>
                  <a:close/>
                  <a:moveTo>
                    <a:pt x="90710" y="159603"/>
                  </a:moveTo>
                  <a:lnTo>
                    <a:pt x="47847" y="79858"/>
                  </a:lnTo>
                  <a:lnTo>
                    <a:pt x="50421" y="72721"/>
                  </a:lnTo>
                  <a:lnTo>
                    <a:pt x="97325" y="1403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6" name="Forme libre : forme 445">
              <a:extLst>
                <a:ext uri="{FF2B5EF4-FFF2-40B4-BE49-F238E27FC236}">
                  <a16:creationId xmlns:a16="http://schemas.microsoft.com/office/drawing/2014/main" id="{0DC6D2C5-5676-4685-B6C7-B0D9124302BA}"/>
                </a:ext>
              </a:extLst>
            </p:cNvPr>
            <p:cNvSpPr/>
            <p:nvPr/>
          </p:nvSpPr>
          <p:spPr>
            <a:xfrm rot="13089394">
              <a:off x="1435176" y="5064332"/>
              <a:ext cx="213297" cy="83320"/>
            </a:xfrm>
            <a:custGeom>
              <a:avLst/>
              <a:gdLst>
                <a:gd name="connsiteX0" fmla="*/ 213297 w 213297"/>
                <a:gd name="connsiteY0" fmla="*/ 12691 h 83320"/>
                <a:gd name="connsiteX1" fmla="*/ 32310 w 213297"/>
                <a:gd name="connsiteY1" fmla="*/ 83320 h 83320"/>
                <a:gd name="connsiteX2" fmla="*/ 0 w 213297"/>
                <a:gd name="connsiteY2" fmla="*/ 77753 h 83320"/>
                <a:gd name="connsiteX3" fmla="*/ 69926 w 213297"/>
                <a:gd name="connsiteY3" fmla="*/ 22813 h 83320"/>
                <a:gd name="connsiteX4" fmla="*/ 94662 w 213297"/>
                <a:gd name="connsiteY4" fmla="*/ 36418 h 83320"/>
                <a:gd name="connsiteX5" fmla="*/ 144323 w 213297"/>
                <a:gd name="connsiteY5" fmla="*/ 27589 h 83320"/>
                <a:gd name="connsiteX6" fmla="*/ 212193 w 213297"/>
                <a:gd name="connsiteY6" fmla="*/ 0 h 83320"/>
                <a:gd name="connsiteX7" fmla="*/ 213297 w 213297"/>
                <a:gd name="connsiteY7" fmla="*/ 7173 h 8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297" h="83320">
                  <a:moveTo>
                    <a:pt x="213297" y="12691"/>
                  </a:moveTo>
                  <a:cubicBezTo>
                    <a:pt x="154807" y="62904"/>
                    <a:pt x="78108" y="80561"/>
                    <a:pt x="32310" y="83320"/>
                  </a:cubicBezTo>
                  <a:lnTo>
                    <a:pt x="0" y="77753"/>
                  </a:lnTo>
                  <a:lnTo>
                    <a:pt x="69926" y="22813"/>
                  </a:lnTo>
                  <a:lnTo>
                    <a:pt x="94662" y="36418"/>
                  </a:lnTo>
                  <a:cubicBezTo>
                    <a:pt x="111768" y="35866"/>
                    <a:pt x="128321" y="32555"/>
                    <a:pt x="144323" y="27589"/>
                  </a:cubicBezTo>
                  <a:cubicBezTo>
                    <a:pt x="167498" y="20416"/>
                    <a:pt x="190122" y="11036"/>
                    <a:pt x="212193" y="0"/>
                  </a:cubicBezTo>
                  <a:cubicBezTo>
                    <a:pt x="212745" y="2207"/>
                    <a:pt x="213297" y="4966"/>
                    <a:pt x="213297" y="71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7" name="Forme libre : forme 446">
              <a:extLst>
                <a:ext uri="{FF2B5EF4-FFF2-40B4-BE49-F238E27FC236}">
                  <a16:creationId xmlns:a16="http://schemas.microsoft.com/office/drawing/2014/main" id="{933D0F57-4827-4379-ADFC-4E442A7AA9F5}"/>
                </a:ext>
              </a:extLst>
            </p:cNvPr>
            <p:cNvSpPr/>
            <p:nvPr/>
          </p:nvSpPr>
          <p:spPr>
            <a:xfrm rot="8716295">
              <a:off x="1539524" y="486837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8" name="Forme libre : forme 447">
              <a:extLst>
                <a:ext uri="{FF2B5EF4-FFF2-40B4-BE49-F238E27FC236}">
                  <a16:creationId xmlns:a16="http://schemas.microsoft.com/office/drawing/2014/main" id="{F2B3C0A6-3119-4AF6-9904-83AA6D24B4D4}"/>
                </a:ext>
              </a:extLst>
            </p:cNvPr>
            <p:cNvSpPr/>
            <p:nvPr/>
          </p:nvSpPr>
          <p:spPr>
            <a:xfrm rot="8716295">
              <a:off x="1487719" y="476477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9" name="Forme libre : forme 448">
              <a:extLst>
                <a:ext uri="{FF2B5EF4-FFF2-40B4-BE49-F238E27FC236}">
                  <a16:creationId xmlns:a16="http://schemas.microsoft.com/office/drawing/2014/main" id="{A101E396-638E-4D53-9DD4-DFCEEB801BC5}"/>
                </a:ext>
              </a:extLst>
            </p:cNvPr>
            <p:cNvSpPr/>
            <p:nvPr/>
          </p:nvSpPr>
          <p:spPr>
            <a:xfrm rot="8716295">
              <a:off x="1244473" y="479499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0" name="Forme libre : forme 449">
              <a:extLst>
                <a:ext uri="{FF2B5EF4-FFF2-40B4-BE49-F238E27FC236}">
                  <a16:creationId xmlns:a16="http://schemas.microsoft.com/office/drawing/2014/main" id="{67402E49-E65F-45DA-8073-25DB882ECA1B}"/>
                </a:ext>
              </a:extLst>
            </p:cNvPr>
            <p:cNvSpPr/>
            <p:nvPr/>
          </p:nvSpPr>
          <p:spPr>
            <a:xfrm rot="8716295">
              <a:off x="1421925" y="463575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1" name="Forme libre : forme 450">
              <a:extLst>
                <a:ext uri="{FF2B5EF4-FFF2-40B4-BE49-F238E27FC236}">
                  <a16:creationId xmlns:a16="http://schemas.microsoft.com/office/drawing/2014/main" id="{4AD140D5-5D83-48BA-8FB5-0AE18019D236}"/>
                </a:ext>
              </a:extLst>
            </p:cNvPr>
            <p:cNvSpPr/>
            <p:nvPr/>
          </p:nvSpPr>
          <p:spPr>
            <a:xfrm rot="8716295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2" name="Forme libre : forme 451">
              <a:extLst>
                <a:ext uri="{FF2B5EF4-FFF2-40B4-BE49-F238E27FC236}">
                  <a16:creationId xmlns:a16="http://schemas.microsoft.com/office/drawing/2014/main" id="{2BA0993E-9FAB-4AEE-B83B-4CF3D7902044}"/>
                </a:ext>
              </a:extLst>
            </p:cNvPr>
            <p:cNvSpPr/>
            <p:nvPr/>
          </p:nvSpPr>
          <p:spPr>
            <a:xfrm rot="8716295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3" name="Forme libre : forme 452">
              <a:extLst>
                <a:ext uri="{FF2B5EF4-FFF2-40B4-BE49-F238E27FC236}">
                  <a16:creationId xmlns:a16="http://schemas.microsoft.com/office/drawing/2014/main" id="{CCF3EEA8-B3F9-461B-98BC-F35553672A96}"/>
                </a:ext>
              </a:extLst>
            </p:cNvPr>
            <p:cNvSpPr/>
            <p:nvPr/>
          </p:nvSpPr>
          <p:spPr>
            <a:xfrm rot="8716295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4" name="Forme libre : forme 453">
              <a:extLst>
                <a:ext uri="{FF2B5EF4-FFF2-40B4-BE49-F238E27FC236}">
                  <a16:creationId xmlns:a16="http://schemas.microsoft.com/office/drawing/2014/main" id="{7409E8F1-7A32-4862-9918-61EE35F1B801}"/>
                </a:ext>
              </a:extLst>
            </p:cNvPr>
            <p:cNvSpPr/>
            <p:nvPr/>
          </p:nvSpPr>
          <p:spPr>
            <a:xfrm rot="8716295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5" name="Forme libre : forme 454">
              <a:extLst>
                <a:ext uri="{FF2B5EF4-FFF2-40B4-BE49-F238E27FC236}">
                  <a16:creationId xmlns:a16="http://schemas.microsoft.com/office/drawing/2014/main" id="{D1FF2FF9-6448-4826-95B6-0FAE856B0348}"/>
                </a:ext>
              </a:extLst>
            </p:cNvPr>
            <p:cNvSpPr/>
            <p:nvPr/>
          </p:nvSpPr>
          <p:spPr>
            <a:xfrm rot="8716295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6" name="Forme libre : forme 455">
              <a:extLst>
                <a:ext uri="{FF2B5EF4-FFF2-40B4-BE49-F238E27FC236}">
                  <a16:creationId xmlns:a16="http://schemas.microsoft.com/office/drawing/2014/main" id="{D4422BA3-5FC8-407B-A01D-69AD0749DDD6}"/>
                </a:ext>
              </a:extLst>
            </p:cNvPr>
            <p:cNvSpPr/>
            <p:nvPr/>
          </p:nvSpPr>
          <p:spPr>
            <a:xfrm rot="8716295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7" name="Forme libre : forme 456">
              <a:extLst>
                <a:ext uri="{FF2B5EF4-FFF2-40B4-BE49-F238E27FC236}">
                  <a16:creationId xmlns:a16="http://schemas.microsoft.com/office/drawing/2014/main" id="{D39FDC20-561D-4627-BA38-506D7FCF7089}"/>
                </a:ext>
              </a:extLst>
            </p:cNvPr>
            <p:cNvSpPr/>
            <p:nvPr/>
          </p:nvSpPr>
          <p:spPr>
            <a:xfrm rot="8716295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8" name="Forme libre : forme 457">
              <a:extLst>
                <a:ext uri="{FF2B5EF4-FFF2-40B4-BE49-F238E27FC236}">
                  <a16:creationId xmlns:a16="http://schemas.microsoft.com/office/drawing/2014/main" id="{D14C1499-CA5F-496B-8BEC-69E04E19EA0D}"/>
                </a:ext>
              </a:extLst>
            </p:cNvPr>
            <p:cNvSpPr/>
            <p:nvPr/>
          </p:nvSpPr>
          <p:spPr>
            <a:xfrm rot="8716295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9" name="Forme libre : forme 458">
              <a:extLst>
                <a:ext uri="{FF2B5EF4-FFF2-40B4-BE49-F238E27FC236}">
                  <a16:creationId xmlns:a16="http://schemas.microsoft.com/office/drawing/2014/main" id="{193174EE-CFBC-438F-B1BB-D3ADA063388E}"/>
                </a:ext>
              </a:extLst>
            </p:cNvPr>
            <p:cNvSpPr/>
            <p:nvPr/>
          </p:nvSpPr>
          <p:spPr>
            <a:xfrm rot="8716295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0" name="Forme libre : forme 459">
              <a:extLst>
                <a:ext uri="{FF2B5EF4-FFF2-40B4-BE49-F238E27FC236}">
                  <a16:creationId xmlns:a16="http://schemas.microsoft.com/office/drawing/2014/main" id="{7E2244BC-364D-47B4-8B77-1ABDEF1DBB36}"/>
                </a:ext>
              </a:extLst>
            </p:cNvPr>
            <p:cNvSpPr/>
            <p:nvPr/>
          </p:nvSpPr>
          <p:spPr>
            <a:xfrm rot="8716295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1" name="Forme libre : forme 460">
              <a:extLst>
                <a:ext uri="{FF2B5EF4-FFF2-40B4-BE49-F238E27FC236}">
                  <a16:creationId xmlns:a16="http://schemas.microsoft.com/office/drawing/2014/main" id="{88E8FCAA-5A69-41AD-9BBF-E06402368569}"/>
                </a:ext>
              </a:extLst>
            </p:cNvPr>
            <p:cNvSpPr/>
            <p:nvPr/>
          </p:nvSpPr>
          <p:spPr>
            <a:xfrm rot="8716295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2" name="Forme libre : forme 461">
              <a:extLst>
                <a:ext uri="{FF2B5EF4-FFF2-40B4-BE49-F238E27FC236}">
                  <a16:creationId xmlns:a16="http://schemas.microsoft.com/office/drawing/2014/main" id="{2C0CE443-0100-47A6-BB72-6A7BBA3B084B}"/>
                </a:ext>
              </a:extLst>
            </p:cNvPr>
            <p:cNvSpPr/>
            <p:nvPr/>
          </p:nvSpPr>
          <p:spPr>
            <a:xfrm rot="7484129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3" name="Forme libre : forme 462">
              <a:extLst>
                <a:ext uri="{FF2B5EF4-FFF2-40B4-BE49-F238E27FC236}">
                  <a16:creationId xmlns:a16="http://schemas.microsoft.com/office/drawing/2014/main" id="{AE6C94D5-06F7-4134-9BDD-8703B8C3642E}"/>
                </a:ext>
              </a:extLst>
            </p:cNvPr>
            <p:cNvSpPr/>
            <p:nvPr/>
          </p:nvSpPr>
          <p:spPr>
            <a:xfrm rot="13089394">
              <a:off x="467417" y="242128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4" name="Forme libre : forme 463">
              <a:extLst>
                <a:ext uri="{FF2B5EF4-FFF2-40B4-BE49-F238E27FC236}">
                  <a16:creationId xmlns:a16="http://schemas.microsoft.com/office/drawing/2014/main" id="{90543D7D-143B-4ADD-B896-F2C09B360BC1}"/>
                </a:ext>
              </a:extLst>
            </p:cNvPr>
            <p:cNvSpPr/>
            <p:nvPr/>
          </p:nvSpPr>
          <p:spPr>
            <a:xfrm rot="8716295">
              <a:off x="653002" y="222960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5" name="Forme libre : forme 464">
              <a:extLst>
                <a:ext uri="{FF2B5EF4-FFF2-40B4-BE49-F238E27FC236}">
                  <a16:creationId xmlns:a16="http://schemas.microsoft.com/office/drawing/2014/main" id="{0A3F3F5B-79C0-41C7-8F17-B5752CC6E817}"/>
                </a:ext>
              </a:extLst>
            </p:cNvPr>
            <p:cNvSpPr/>
            <p:nvPr/>
          </p:nvSpPr>
          <p:spPr>
            <a:xfrm rot="8716295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6" name="Forme libre : forme 465">
              <a:extLst>
                <a:ext uri="{FF2B5EF4-FFF2-40B4-BE49-F238E27FC236}">
                  <a16:creationId xmlns:a16="http://schemas.microsoft.com/office/drawing/2014/main" id="{69D0AA2C-A5BB-4B7B-BB03-432400F6F2C5}"/>
                </a:ext>
              </a:extLst>
            </p:cNvPr>
            <p:cNvSpPr/>
            <p:nvPr/>
          </p:nvSpPr>
          <p:spPr>
            <a:xfrm rot="8716295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7" name="Forme libre : forme 466">
              <a:extLst>
                <a:ext uri="{FF2B5EF4-FFF2-40B4-BE49-F238E27FC236}">
                  <a16:creationId xmlns:a16="http://schemas.microsoft.com/office/drawing/2014/main" id="{82D68D60-D905-4F9D-9F1E-9018FDA856E2}"/>
                </a:ext>
              </a:extLst>
            </p:cNvPr>
            <p:cNvSpPr/>
            <p:nvPr/>
          </p:nvSpPr>
          <p:spPr>
            <a:xfrm rot="8716295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8" name="Forme libre : forme 467">
              <a:extLst>
                <a:ext uri="{FF2B5EF4-FFF2-40B4-BE49-F238E27FC236}">
                  <a16:creationId xmlns:a16="http://schemas.microsoft.com/office/drawing/2014/main" id="{E3253363-EB34-44DB-883A-13B6DE6143A2}"/>
                </a:ext>
              </a:extLst>
            </p:cNvPr>
            <p:cNvSpPr/>
            <p:nvPr/>
          </p:nvSpPr>
          <p:spPr>
            <a:xfrm rot="8716295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9" name="Forme libre : forme 468">
              <a:extLst>
                <a:ext uri="{FF2B5EF4-FFF2-40B4-BE49-F238E27FC236}">
                  <a16:creationId xmlns:a16="http://schemas.microsoft.com/office/drawing/2014/main" id="{13CAFE6B-0A3E-486D-8691-4D8C7920E841}"/>
                </a:ext>
              </a:extLst>
            </p:cNvPr>
            <p:cNvSpPr/>
            <p:nvPr/>
          </p:nvSpPr>
          <p:spPr>
            <a:xfrm rot="8716295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0" name="Forme libre : forme 469">
              <a:extLst>
                <a:ext uri="{FF2B5EF4-FFF2-40B4-BE49-F238E27FC236}">
                  <a16:creationId xmlns:a16="http://schemas.microsoft.com/office/drawing/2014/main" id="{AAF44C60-8776-4956-B0ED-2BB1FFCE9812}"/>
                </a:ext>
              </a:extLst>
            </p:cNvPr>
            <p:cNvSpPr/>
            <p:nvPr/>
          </p:nvSpPr>
          <p:spPr>
            <a:xfrm rot="8716295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1" name="Forme libre : forme 470">
              <a:extLst>
                <a:ext uri="{FF2B5EF4-FFF2-40B4-BE49-F238E27FC236}">
                  <a16:creationId xmlns:a16="http://schemas.microsoft.com/office/drawing/2014/main" id="{5A27D428-CE77-42C1-B8CA-3A227D5DF411}"/>
                </a:ext>
              </a:extLst>
            </p:cNvPr>
            <p:cNvSpPr/>
            <p:nvPr/>
          </p:nvSpPr>
          <p:spPr>
            <a:xfrm rot="8716295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2" name="Forme libre : forme 471">
              <a:extLst>
                <a:ext uri="{FF2B5EF4-FFF2-40B4-BE49-F238E27FC236}">
                  <a16:creationId xmlns:a16="http://schemas.microsoft.com/office/drawing/2014/main" id="{DF9A3F72-B629-4ECA-8440-27AD7A8DC93E}"/>
                </a:ext>
              </a:extLst>
            </p:cNvPr>
            <p:cNvSpPr/>
            <p:nvPr/>
          </p:nvSpPr>
          <p:spPr>
            <a:xfrm rot="8716295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3" name="Forme libre : forme 472">
              <a:extLst>
                <a:ext uri="{FF2B5EF4-FFF2-40B4-BE49-F238E27FC236}">
                  <a16:creationId xmlns:a16="http://schemas.microsoft.com/office/drawing/2014/main" id="{8E07B202-4136-4FA5-B44B-66518FBBBBA3}"/>
                </a:ext>
              </a:extLst>
            </p:cNvPr>
            <p:cNvSpPr/>
            <p:nvPr/>
          </p:nvSpPr>
          <p:spPr>
            <a:xfrm rot="7484129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4" name="Forme libre : forme 473">
              <a:extLst>
                <a:ext uri="{FF2B5EF4-FFF2-40B4-BE49-F238E27FC236}">
                  <a16:creationId xmlns:a16="http://schemas.microsoft.com/office/drawing/2014/main" id="{34554139-A9A2-4D5D-81E5-F4C0EE65204A}"/>
                </a:ext>
              </a:extLst>
            </p:cNvPr>
            <p:cNvSpPr/>
            <p:nvPr/>
          </p:nvSpPr>
          <p:spPr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5" name="Forme libre : forme 474">
              <a:extLst>
                <a:ext uri="{FF2B5EF4-FFF2-40B4-BE49-F238E27FC236}">
                  <a16:creationId xmlns:a16="http://schemas.microsoft.com/office/drawing/2014/main" id="{AB2F70AF-AA56-4CAD-ADF4-0833FC541883}"/>
                </a:ext>
              </a:extLst>
            </p:cNvPr>
            <p:cNvSpPr/>
            <p:nvPr/>
          </p:nvSpPr>
          <p:spPr>
            <a:xfrm rot="8716295">
              <a:off x="429835" y="15699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6" name="Forme libre : forme 475">
              <a:extLst>
                <a:ext uri="{FF2B5EF4-FFF2-40B4-BE49-F238E27FC236}">
                  <a16:creationId xmlns:a16="http://schemas.microsoft.com/office/drawing/2014/main" id="{75BBDF35-8448-40A6-BE33-7EEF756160B0}"/>
                </a:ext>
              </a:extLst>
            </p:cNvPr>
            <p:cNvSpPr/>
            <p:nvPr/>
          </p:nvSpPr>
          <p:spPr>
            <a:xfrm rot="8716295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7" name="Forme libre : forme 476">
              <a:extLst>
                <a:ext uri="{FF2B5EF4-FFF2-40B4-BE49-F238E27FC236}">
                  <a16:creationId xmlns:a16="http://schemas.microsoft.com/office/drawing/2014/main" id="{423A5D9B-DC1A-419A-9AFB-176F76ADBA77}"/>
                </a:ext>
              </a:extLst>
            </p:cNvPr>
            <p:cNvSpPr/>
            <p:nvPr/>
          </p:nvSpPr>
          <p:spPr>
            <a:xfrm rot="8716295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8" name="Forme libre : forme 477">
              <a:extLst>
                <a:ext uri="{FF2B5EF4-FFF2-40B4-BE49-F238E27FC236}">
                  <a16:creationId xmlns:a16="http://schemas.microsoft.com/office/drawing/2014/main" id="{09A04993-945B-4073-A4A3-49D8F429837D}"/>
                </a:ext>
              </a:extLst>
            </p:cNvPr>
            <p:cNvSpPr/>
            <p:nvPr/>
          </p:nvSpPr>
          <p:spPr>
            <a:xfrm rot="8716295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9" name="Forme libre : forme 478">
              <a:extLst>
                <a:ext uri="{FF2B5EF4-FFF2-40B4-BE49-F238E27FC236}">
                  <a16:creationId xmlns:a16="http://schemas.microsoft.com/office/drawing/2014/main" id="{F26589E4-0AEF-428F-8239-E3EDEF00E7E4}"/>
                </a:ext>
              </a:extLst>
            </p:cNvPr>
            <p:cNvSpPr/>
            <p:nvPr/>
          </p:nvSpPr>
          <p:spPr>
            <a:xfrm rot="8716295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0" name="Forme libre : forme 479">
              <a:extLst>
                <a:ext uri="{FF2B5EF4-FFF2-40B4-BE49-F238E27FC236}">
                  <a16:creationId xmlns:a16="http://schemas.microsoft.com/office/drawing/2014/main" id="{4C4296DE-55F9-4C4A-97B0-A63397A7DF77}"/>
                </a:ext>
              </a:extLst>
            </p:cNvPr>
            <p:cNvSpPr/>
            <p:nvPr/>
          </p:nvSpPr>
          <p:spPr>
            <a:xfrm rot="8716295">
              <a:off x="-64996" y="834728"/>
              <a:ext cx="249650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1" name="Forme libre : forme 480">
              <a:extLst>
                <a:ext uri="{FF2B5EF4-FFF2-40B4-BE49-F238E27FC236}">
                  <a16:creationId xmlns:a16="http://schemas.microsoft.com/office/drawing/2014/main" id="{5A2819AD-E741-4041-ACED-C828CEF01D2A}"/>
                </a:ext>
              </a:extLst>
            </p:cNvPr>
            <p:cNvSpPr/>
            <p:nvPr/>
          </p:nvSpPr>
          <p:spPr>
            <a:xfrm rot="7484129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2" name="Forme libre : forme 481">
              <a:extLst>
                <a:ext uri="{FF2B5EF4-FFF2-40B4-BE49-F238E27FC236}">
                  <a16:creationId xmlns:a16="http://schemas.microsoft.com/office/drawing/2014/main" id="{BF19A776-F6DB-4B5F-AAC3-71AD58912554}"/>
                </a:ext>
              </a:extLst>
            </p:cNvPr>
            <p:cNvSpPr/>
            <p:nvPr/>
          </p:nvSpPr>
          <p:spPr>
            <a:xfrm rot="13089394">
              <a:off x="25311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3" name="Forme libre : forme 482">
              <a:extLst>
                <a:ext uri="{FF2B5EF4-FFF2-40B4-BE49-F238E27FC236}">
                  <a16:creationId xmlns:a16="http://schemas.microsoft.com/office/drawing/2014/main" id="{1F910699-3B12-45BE-B517-E2166075FFC7}"/>
                </a:ext>
              </a:extLst>
            </p:cNvPr>
            <p:cNvSpPr/>
            <p:nvPr/>
          </p:nvSpPr>
          <p:spPr>
            <a:xfrm rot="8716295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4" name="Forme libre : forme 483">
              <a:extLst>
                <a:ext uri="{FF2B5EF4-FFF2-40B4-BE49-F238E27FC236}">
                  <a16:creationId xmlns:a16="http://schemas.microsoft.com/office/drawing/2014/main" id="{A819C2A4-F35F-43E8-9AB1-07103AECD990}"/>
                </a:ext>
              </a:extLst>
            </p:cNvPr>
            <p:cNvSpPr/>
            <p:nvPr/>
          </p:nvSpPr>
          <p:spPr>
            <a:xfrm rot="8716295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5" name="Forme libre : forme 484">
              <a:extLst>
                <a:ext uri="{FF2B5EF4-FFF2-40B4-BE49-F238E27FC236}">
                  <a16:creationId xmlns:a16="http://schemas.microsoft.com/office/drawing/2014/main" id="{F748C402-EDBB-4B63-B49E-2F4080A37ADD}"/>
                </a:ext>
              </a:extLst>
            </p:cNvPr>
            <p:cNvSpPr/>
            <p:nvPr/>
          </p:nvSpPr>
          <p:spPr>
            <a:xfrm rot="8716295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6" name="Forme libre : forme 485">
              <a:extLst>
                <a:ext uri="{FF2B5EF4-FFF2-40B4-BE49-F238E27FC236}">
                  <a16:creationId xmlns:a16="http://schemas.microsoft.com/office/drawing/2014/main" id="{73609A63-0E69-42A0-8437-604DF28699ED}"/>
                </a:ext>
              </a:extLst>
            </p:cNvPr>
            <p:cNvSpPr/>
            <p:nvPr/>
          </p:nvSpPr>
          <p:spPr>
            <a:xfrm rot="8716295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7" name="Forme libre : forme 486">
              <a:extLst>
                <a:ext uri="{FF2B5EF4-FFF2-40B4-BE49-F238E27FC236}">
                  <a16:creationId xmlns:a16="http://schemas.microsoft.com/office/drawing/2014/main" id="{577CC5F5-15C9-4008-90A0-668217098FFB}"/>
                </a:ext>
              </a:extLst>
            </p:cNvPr>
            <p:cNvSpPr/>
            <p:nvPr/>
          </p:nvSpPr>
          <p:spPr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8" name="Forme libre : forme 487">
              <a:extLst>
                <a:ext uri="{FF2B5EF4-FFF2-40B4-BE49-F238E27FC236}">
                  <a16:creationId xmlns:a16="http://schemas.microsoft.com/office/drawing/2014/main" id="{E64C5A14-C3CC-4B02-838F-FD1CD7D882CB}"/>
                </a:ext>
              </a:extLst>
            </p:cNvPr>
            <p:cNvSpPr/>
            <p:nvPr/>
          </p:nvSpPr>
          <p:spPr>
            <a:xfrm rot="8716295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9" name="Forme libre : forme 488">
              <a:extLst>
                <a:ext uri="{FF2B5EF4-FFF2-40B4-BE49-F238E27FC236}">
                  <a16:creationId xmlns:a16="http://schemas.microsoft.com/office/drawing/2014/main" id="{26383EB6-3CD6-4688-B5B2-AB6D6EF7025D}"/>
                </a:ext>
              </a:extLst>
            </p:cNvPr>
            <p:cNvSpPr/>
            <p:nvPr/>
          </p:nvSpPr>
          <p:spPr>
            <a:xfrm rot="8716295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0" name="Forme libre : forme 489">
              <a:extLst>
                <a:ext uri="{FF2B5EF4-FFF2-40B4-BE49-F238E27FC236}">
                  <a16:creationId xmlns:a16="http://schemas.microsoft.com/office/drawing/2014/main" id="{6537CDA1-2216-4877-A848-A93D1F552A9D}"/>
                </a:ext>
              </a:extLst>
            </p:cNvPr>
            <p:cNvSpPr/>
            <p:nvPr/>
          </p:nvSpPr>
          <p:spPr>
            <a:xfrm rot="8716295">
              <a:off x="-17797" y="3452694"/>
              <a:ext cx="58455" cy="44199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1" name="Forme libre : forme 490">
              <a:extLst>
                <a:ext uri="{FF2B5EF4-FFF2-40B4-BE49-F238E27FC236}">
                  <a16:creationId xmlns:a16="http://schemas.microsoft.com/office/drawing/2014/main" id="{215CC3B1-8089-4D43-97B0-1819B833BE19}"/>
                </a:ext>
              </a:extLst>
            </p:cNvPr>
            <p:cNvSpPr/>
            <p:nvPr/>
          </p:nvSpPr>
          <p:spPr>
            <a:xfrm rot="13089394">
              <a:off x="-91485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2" name="Forme libre : forme 491">
              <a:extLst>
                <a:ext uri="{FF2B5EF4-FFF2-40B4-BE49-F238E27FC236}">
                  <a16:creationId xmlns:a16="http://schemas.microsoft.com/office/drawing/2014/main" id="{234A14C5-DCBF-4B3D-8912-C2966FB8FAA0}"/>
                </a:ext>
              </a:extLst>
            </p:cNvPr>
            <p:cNvSpPr/>
            <p:nvPr/>
          </p:nvSpPr>
          <p:spPr>
            <a:xfrm rot="8716295">
              <a:off x="24761" y="33896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3" name="Forme libre : forme 492">
              <a:extLst>
                <a:ext uri="{FF2B5EF4-FFF2-40B4-BE49-F238E27FC236}">
                  <a16:creationId xmlns:a16="http://schemas.microsoft.com/office/drawing/2014/main" id="{A8F20E36-ED7E-4DCB-8818-49A4A7E98BE7}"/>
                </a:ext>
              </a:extLst>
            </p:cNvPr>
            <p:cNvSpPr/>
            <p:nvPr/>
          </p:nvSpPr>
          <p:spPr>
            <a:xfrm rot="8716295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4" name="Forme libre : forme 493">
              <a:extLst>
                <a:ext uri="{FF2B5EF4-FFF2-40B4-BE49-F238E27FC236}">
                  <a16:creationId xmlns:a16="http://schemas.microsoft.com/office/drawing/2014/main" id="{521798C9-8778-477C-89ED-433CF02349E9}"/>
                </a:ext>
              </a:extLst>
            </p:cNvPr>
            <p:cNvSpPr/>
            <p:nvPr/>
          </p:nvSpPr>
          <p:spPr>
            <a:xfrm rot="8716295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5" name="Forme libre : forme 494">
              <a:extLst>
                <a:ext uri="{FF2B5EF4-FFF2-40B4-BE49-F238E27FC236}">
                  <a16:creationId xmlns:a16="http://schemas.microsoft.com/office/drawing/2014/main" id="{BB8A2107-7C61-4B85-8EFA-ABA59720E5DB}"/>
                </a:ext>
              </a:extLst>
            </p:cNvPr>
            <p:cNvSpPr/>
            <p:nvPr/>
          </p:nvSpPr>
          <p:spPr>
            <a:xfrm rot="8716295">
              <a:off x="592036" y="5123131"/>
              <a:ext cx="56900" cy="40151"/>
            </a:xfrm>
            <a:custGeom>
              <a:avLst/>
              <a:gdLst>
                <a:gd name="connsiteX0" fmla="*/ 13826 w 56900"/>
                <a:gd name="connsiteY0" fmla="*/ 23593 h 40151"/>
                <a:gd name="connsiteX1" fmla="*/ 948 w 56900"/>
                <a:gd name="connsiteY1" fmla="*/ 4622 h 40151"/>
                <a:gd name="connsiteX2" fmla="*/ 0 w 56900"/>
                <a:gd name="connsiteY2" fmla="*/ 0 h 40151"/>
                <a:gd name="connsiteX3" fmla="*/ 56900 w 56900"/>
                <a:gd name="connsiteY3" fmla="*/ 39441 h 40151"/>
                <a:gd name="connsiteX4" fmla="*/ 55218 w 56900"/>
                <a:gd name="connsiteY4" fmla="*/ 40151 h 40151"/>
                <a:gd name="connsiteX5" fmla="*/ 13826 w 56900"/>
                <a:gd name="connsiteY5" fmla="*/ 23593 h 4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00" h="40151">
                  <a:moveTo>
                    <a:pt x="13826" y="23593"/>
                  </a:moveTo>
                  <a:cubicBezTo>
                    <a:pt x="8307" y="18074"/>
                    <a:pt x="3938" y="11636"/>
                    <a:pt x="948" y="4622"/>
                  </a:cubicBezTo>
                  <a:lnTo>
                    <a:pt x="0" y="0"/>
                  </a:lnTo>
                  <a:lnTo>
                    <a:pt x="56900" y="39441"/>
                  </a:lnTo>
                  <a:lnTo>
                    <a:pt x="55218" y="40151"/>
                  </a:lnTo>
                  <a:cubicBezTo>
                    <a:pt x="39581" y="40151"/>
                    <a:pt x="24864" y="34631"/>
                    <a:pt x="13826" y="23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6" name="Forme libre : forme 495">
              <a:extLst>
                <a:ext uri="{FF2B5EF4-FFF2-40B4-BE49-F238E27FC236}">
                  <a16:creationId xmlns:a16="http://schemas.microsoft.com/office/drawing/2014/main" id="{7E303E9D-76C1-4789-8C9D-5012551E179C}"/>
                </a:ext>
              </a:extLst>
            </p:cNvPr>
            <p:cNvSpPr/>
            <p:nvPr/>
          </p:nvSpPr>
          <p:spPr>
            <a:xfrm rot="8716295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7" name="Forme libre : forme 496">
              <a:extLst>
                <a:ext uri="{FF2B5EF4-FFF2-40B4-BE49-F238E27FC236}">
                  <a16:creationId xmlns:a16="http://schemas.microsoft.com/office/drawing/2014/main" id="{02FDD4B8-F673-41A9-915D-2FF1DD6CBE6F}"/>
                </a:ext>
              </a:extLst>
            </p:cNvPr>
            <p:cNvSpPr/>
            <p:nvPr/>
          </p:nvSpPr>
          <p:spPr>
            <a:xfrm rot="8716295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8" name="Forme libre : forme 497">
              <a:extLst>
                <a:ext uri="{FF2B5EF4-FFF2-40B4-BE49-F238E27FC236}">
                  <a16:creationId xmlns:a16="http://schemas.microsoft.com/office/drawing/2014/main" id="{DBB3B685-0513-450E-A467-E28F77542517}"/>
                </a:ext>
              </a:extLst>
            </p:cNvPr>
            <p:cNvSpPr/>
            <p:nvPr/>
          </p:nvSpPr>
          <p:spPr>
            <a:xfrm rot="7484129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9" name="Forme libre : forme 498">
              <a:extLst>
                <a:ext uri="{FF2B5EF4-FFF2-40B4-BE49-F238E27FC236}">
                  <a16:creationId xmlns:a16="http://schemas.microsoft.com/office/drawing/2014/main" id="{C5419776-A8A1-4E3C-9093-D945DA9FAC68}"/>
                </a:ext>
              </a:extLst>
            </p:cNvPr>
            <p:cNvSpPr/>
            <p:nvPr/>
          </p:nvSpPr>
          <p:spPr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0" name="Forme libre : forme 499">
              <a:extLst>
                <a:ext uri="{FF2B5EF4-FFF2-40B4-BE49-F238E27FC236}">
                  <a16:creationId xmlns:a16="http://schemas.microsoft.com/office/drawing/2014/main" id="{F97D67FD-E4E6-48C4-AEFE-555D34A356DE}"/>
                </a:ext>
              </a:extLst>
            </p:cNvPr>
            <p:cNvSpPr/>
            <p:nvPr/>
          </p:nvSpPr>
          <p:spPr>
            <a:xfrm rot="8716295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1" name="Forme libre : forme 500">
              <a:extLst>
                <a:ext uri="{FF2B5EF4-FFF2-40B4-BE49-F238E27FC236}">
                  <a16:creationId xmlns:a16="http://schemas.microsoft.com/office/drawing/2014/main" id="{BCE94871-8BA1-45A9-8930-C2F42EF9B5F3}"/>
                </a:ext>
              </a:extLst>
            </p:cNvPr>
            <p:cNvSpPr/>
            <p:nvPr/>
          </p:nvSpPr>
          <p:spPr>
            <a:xfrm rot="8716295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2" name="Forme libre : forme 501">
              <a:extLst>
                <a:ext uri="{FF2B5EF4-FFF2-40B4-BE49-F238E27FC236}">
                  <a16:creationId xmlns:a16="http://schemas.microsoft.com/office/drawing/2014/main" id="{04CBAE1D-449E-47DE-9709-A831A36DA439}"/>
                </a:ext>
              </a:extLst>
            </p:cNvPr>
            <p:cNvSpPr/>
            <p:nvPr/>
          </p:nvSpPr>
          <p:spPr>
            <a:xfrm rot="8716295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3" name="Forme libre : forme 502">
              <a:extLst>
                <a:ext uri="{FF2B5EF4-FFF2-40B4-BE49-F238E27FC236}">
                  <a16:creationId xmlns:a16="http://schemas.microsoft.com/office/drawing/2014/main" id="{2F83938F-B075-4593-8D11-BBF0A979A7C6}"/>
                </a:ext>
              </a:extLst>
            </p:cNvPr>
            <p:cNvSpPr/>
            <p:nvPr/>
          </p:nvSpPr>
          <p:spPr>
            <a:xfrm rot="8716295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4" name="Forme libre : forme 503">
              <a:extLst>
                <a:ext uri="{FF2B5EF4-FFF2-40B4-BE49-F238E27FC236}">
                  <a16:creationId xmlns:a16="http://schemas.microsoft.com/office/drawing/2014/main" id="{BCB8F26A-8D9E-4DAA-BBEC-C72C4F89205F}"/>
                </a:ext>
              </a:extLst>
            </p:cNvPr>
            <p:cNvSpPr/>
            <p:nvPr/>
          </p:nvSpPr>
          <p:spPr>
            <a:xfrm rot="8716295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5" name="Forme libre : forme 504">
              <a:extLst>
                <a:ext uri="{FF2B5EF4-FFF2-40B4-BE49-F238E27FC236}">
                  <a16:creationId xmlns:a16="http://schemas.microsoft.com/office/drawing/2014/main" id="{81732388-5ACB-454A-B491-3EF6429CC57C}"/>
                </a:ext>
              </a:extLst>
            </p:cNvPr>
            <p:cNvSpPr/>
            <p:nvPr/>
          </p:nvSpPr>
          <p:spPr>
            <a:xfrm rot="8716295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6" name="Forme libre : forme 505">
              <a:extLst>
                <a:ext uri="{FF2B5EF4-FFF2-40B4-BE49-F238E27FC236}">
                  <a16:creationId xmlns:a16="http://schemas.microsoft.com/office/drawing/2014/main" id="{7C87F3BF-43A4-45FA-839A-23BBD5B5D4BE}"/>
                </a:ext>
              </a:extLst>
            </p:cNvPr>
            <p:cNvSpPr/>
            <p:nvPr/>
          </p:nvSpPr>
          <p:spPr>
            <a:xfrm rot="8716295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7" name="Forme libre : forme 506">
              <a:extLst>
                <a:ext uri="{FF2B5EF4-FFF2-40B4-BE49-F238E27FC236}">
                  <a16:creationId xmlns:a16="http://schemas.microsoft.com/office/drawing/2014/main" id="{462FB9FF-D95F-4684-BB21-FBBABD5DD31F}"/>
                </a:ext>
              </a:extLst>
            </p:cNvPr>
            <p:cNvSpPr/>
            <p:nvPr/>
          </p:nvSpPr>
          <p:spPr>
            <a:xfrm rot="8716295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8" name="Forme libre : forme 507">
              <a:extLst>
                <a:ext uri="{FF2B5EF4-FFF2-40B4-BE49-F238E27FC236}">
                  <a16:creationId xmlns:a16="http://schemas.microsoft.com/office/drawing/2014/main" id="{67567764-034B-4A90-A05F-295129068706}"/>
                </a:ext>
              </a:extLst>
            </p:cNvPr>
            <p:cNvSpPr/>
            <p:nvPr/>
          </p:nvSpPr>
          <p:spPr>
            <a:xfrm rot="8716295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9" name="Forme libre : forme 508">
              <a:extLst>
                <a:ext uri="{FF2B5EF4-FFF2-40B4-BE49-F238E27FC236}">
                  <a16:creationId xmlns:a16="http://schemas.microsoft.com/office/drawing/2014/main" id="{0224BB71-E49A-401D-8E10-A43693404F59}"/>
                </a:ext>
              </a:extLst>
            </p:cNvPr>
            <p:cNvSpPr/>
            <p:nvPr/>
          </p:nvSpPr>
          <p:spPr>
            <a:xfrm rot="7484129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0" name="Forme libre : forme 509">
              <a:extLst>
                <a:ext uri="{FF2B5EF4-FFF2-40B4-BE49-F238E27FC236}">
                  <a16:creationId xmlns:a16="http://schemas.microsoft.com/office/drawing/2014/main" id="{02C7DC92-22CE-4278-8FF3-A3AB1608AA63}"/>
                </a:ext>
              </a:extLst>
            </p:cNvPr>
            <p:cNvSpPr/>
            <p:nvPr/>
          </p:nvSpPr>
          <p:spPr>
            <a:xfrm rot="13089394">
              <a:off x="313263" y="4907079"/>
              <a:ext cx="272584" cy="221720"/>
            </a:xfrm>
            <a:custGeom>
              <a:avLst/>
              <a:gdLst>
                <a:gd name="connsiteX0" fmla="*/ 272584 w 272584"/>
                <a:gd name="connsiteY0" fmla="*/ 150928 h 221720"/>
                <a:gd name="connsiteX1" fmla="*/ 91597 w 272584"/>
                <a:gd name="connsiteY1" fmla="*/ 221557 h 221720"/>
                <a:gd name="connsiteX2" fmla="*/ 23727 w 272584"/>
                <a:gd name="connsiteY2" fmla="*/ 193967 h 221720"/>
                <a:gd name="connsiteX3" fmla="*/ 0 w 272584"/>
                <a:gd name="connsiteY3" fmla="*/ 99060 h 221720"/>
                <a:gd name="connsiteX4" fmla="*/ 0 w 272584"/>
                <a:gd name="connsiteY4" fmla="*/ 58265 h 221720"/>
                <a:gd name="connsiteX5" fmla="*/ 74157 w 272584"/>
                <a:gd name="connsiteY5" fmla="*/ 0 h 221720"/>
                <a:gd name="connsiteX6" fmla="*/ 74492 w 272584"/>
                <a:gd name="connsiteY6" fmla="*/ 46640 h 221720"/>
                <a:gd name="connsiteX7" fmla="*/ 87734 w 272584"/>
                <a:gd name="connsiteY7" fmla="*/ 138237 h 221720"/>
                <a:gd name="connsiteX8" fmla="*/ 153949 w 272584"/>
                <a:gd name="connsiteY8" fmla="*/ 174655 h 221720"/>
                <a:gd name="connsiteX9" fmla="*/ 203610 w 272584"/>
                <a:gd name="connsiteY9" fmla="*/ 165826 h 221720"/>
                <a:gd name="connsiteX10" fmla="*/ 271480 w 272584"/>
                <a:gd name="connsiteY10" fmla="*/ 138237 h 221720"/>
                <a:gd name="connsiteX11" fmla="*/ 272584 w 272584"/>
                <a:gd name="connsiteY11" fmla="*/ 145410 h 22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2584" h="221720">
                  <a:moveTo>
                    <a:pt x="272584" y="150928"/>
                  </a:moveTo>
                  <a:cubicBezTo>
                    <a:pt x="214094" y="201141"/>
                    <a:pt x="137395" y="218798"/>
                    <a:pt x="91597" y="221557"/>
                  </a:cubicBezTo>
                  <a:cubicBezTo>
                    <a:pt x="66215" y="223213"/>
                    <a:pt x="41384" y="212177"/>
                    <a:pt x="23727" y="193967"/>
                  </a:cubicBezTo>
                  <a:cubicBezTo>
                    <a:pt x="4966" y="175759"/>
                    <a:pt x="0" y="144306"/>
                    <a:pt x="0" y="99060"/>
                  </a:cubicBezTo>
                  <a:lnTo>
                    <a:pt x="0" y="58265"/>
                  </a:lnTo>
                  <a:lnTo>
                    <a:pt x="74157" y="0"/>
                  </a:lnTo>
                  <a:lnTo>
                    <a:pt x="74492" y="46640"/>
                  </a:lnTo>
                  <a:cubicBezTo>
                    <a:pt x="72836" y="77540"/>
                    <a:pt x="77802" y="108992"/>
                    <a:pt x="87734" y="138237"/>
                  </a:cubicBezTo>
                  <a:cubicBezTo>
                    <a:pt x="96563" y="162515"/>
                    <a:pt x="119186" y="174655"/>
                    <a:pt x="153949" y="174655"/>
                  </a:cubicBezTo>
                  <a:cubicBezTo>
                    <a:pt x="171055" y="174103"/>
                    <a:pt x="187608" y="170792"/>
                    <a:pt x="203610" y="165826"/>
                  </a:cubicBezTo>
                  <a:cubicBezTo>
                    <a:pt x="226785" y="158653"/>
                    <a:pt x="249409" y="149273"/>
                    <a:pt x="271480" y="138237"/>
                  </a:cubicBezTo>
                  <a:cubicBezTo>
                    <a:pt x="272032" y="140444"/>
                    <a:pt x="272584" y="143203"/>
                    <a:pt x="272584" y="145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1" name="Forme libre : forme 510">
              <a:extLst>
                <a:ext uri="{FF2B5EF4-FFF2-40B4-BE49-F238E27FC236}">
                  <a16:creationId xmlns:a16="http://schemas.microsoft.com/office/drawing/2014/main" id="{2684AFDD-CDE2-41B8-A59C-E03D9F5FB899}"/>
                </a:ext>
              </a:extLst>
            </p:cNvPr>
            <p:cNvSpPr/>
            <p:nvPr/>
          </p:nvSpPr>
          <p:spPr>
            <a:xfrm rot="8716295">
              <a:off x="466598" y="470771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2" name="Forme libre : forme 511">
              <a:extLst>
                <a:ext uri="{FF2B5EF4-FFF2-40B4-BE49-F238E27FC236}">
                  <a16:creationId xmlns:a16="http://schemas.microsoft.com/office/drawing/2014/main" id="{874191D1-5A8A-4106-89BC-E4DE3F05FDFC}"/>
                </a:ext>
              </a:extLst>
            </p:cNvPr>
            <p:cNvSpPr/>
            <p:nvPr/>
          </p:nvSpPr>
          <p:spPr>
            <a:xfrm rot="8716295">
              <a:off x="414793" y="460412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3" name="Forme libre : forme 512">
              <a:extLst>
                <a:ext uri="{FF2B5EF4-FFF2-40B4-BE49-F238E27FC236}">
                  <a16:creationId xmlns:a16="http://schemas.microsoft.com/office/drawing/2014/main" id="{8D49479A-E710-4758-BEAF-44161F8FF530}"/>
                </a:ext>
              </a:extLst>
            </p:cNvPr>
            <p:cNvSpPr/>
            <p:nvPr/>
          </p:nvSpPr>
          <p:spPr>
            <a:xfrm rot="8716295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4" name="Forme libre : forme 513">
              <a:extLst>
                <a:ext uri="{FF2B5EF4-FFF2-40B4-BE49-F238E27FC236}">
                  <a16:creationId xmlns:a16="http://schemas.microsoft.com/office/drawing/2014/main" id="{0D3E5977-ABDE-469A-8B37-82662D2EE7DA}"/>
                </a:ext>
              </a:extLst>
            </p:cNvPr>
            <p:cNvSpPr/>
            <p:nvPr/>
          </p:nvSpPr>
          <p:spPr>
            <a:xfrm rot="8716295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fr-FR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28" name="Espace réservé du texte 527">
            <a:extLst>
              <a:ext uri="{FF2B5EF4-FFF2-40B4-BE49-F238E27FC236}">
                <a16:creationId xmlns:a16="http://schemas.microsoft.com/office/drawing/2014/main" id="{6A8E0876-8CB4-4156-A0C1-0BC7361D1C40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572627" y="5069878"/>
            <a:ext cx="1440000" cy="6095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33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29" name="Espace réservé du texte 528">
            <a:extLst>
              <a:ext uri="{FF2B5EF4-FFF2-40B4-BE49-F238E27FC236}">
                <a16:creationId xmlns:a16="http://schemas.microsoft.com/office/drawing/2014/main" id="{20C5F896-3CE3-44F8-B5B2-F667F9101641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016748" y="5069878"/>
            <a:ext cx="1440000" cy="6095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rgbClr val="3A1B0B"/>
          </a:solidFill>
        </p:spPr>
        <p:txBody>
          <a:bodyPr wrap="square">
            <a:noAutofit/>
          </a:bodyPr>
          <a:lstStyle>
            <a:lvl1pPr marL="0" indent="0">
              <a:buNone/>
              <a:defRPr sz="133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31" name="Espace réservé du texte 530">
            <a:extLst>
              <a:ext uri="{FF2B5EF4-FFF2-40B4-BE49-F238E27FC236}">
                <a16:creationId xmlns:a16="http://schemas.microsoft.com/office/drawing/2014/main" id="{70ADA97F-36B2-42A5-9506-18C5EA9C6E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1991" y="642906"/>
            <a:ext cx="3327909" cy="403740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None/>
              <a:defRPr sz="32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667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867" b="1">
                <a:solidFill>
                  <a:schemeClr val="bg1"/>
                </a:solidFill>
              </a:defRPr>
            </a:lvl3pPr>
            <a:lvl4pPr marL="0" indent="0">
              <a:buNone/>
              <a:defRPr sz="1333">
                <a:solidFill>
                  <a:schemeClr val="bg1"/>
                </a:solidFill>
              </a:defRPr>
            </a:lvl4pPr>
            <a:lvl5pPr marL="1828754" indent="0">
              <a:buNone/>
              <a:defRPr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</p:txBody>
      </p:sp>
      <p:sp>
        <p:nvSpPr>
          <p:cNvPr id="534" name="Espace réservé du texte 533">
            <a:extLst>
              <a:ext uri="{FF2B5EF4-FFF2-40B4-BE49-F238E27FC236}">
                <a16:creationId xmlns:a16="http://schemas.microsoft.com/office/drawing/2014/main" id="{6A4C2977-D550-4471-9F3E-815F6F4915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2224" y="676109"/>
            <a:ext cx="6758400" cy="5505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133" b="1">
                <a:solidFill>
                  <a:schemeClr val="tx2"/>
                </a:solidFill>
              </a:defRPr>
            </a:lvl1pPr>
            <a:lvl2pPr marL="0" indent="0">
              <a:spcBef>
                <a:spcPts val="400"/>
              </a:spcBef>
              <a:spcAft>
                <a:spcPts val="1333"/>
              </a:spcAft>
              <a:buNone/>
              <a:defRPr sz="1867">
                <a:solidFill>
                  <a:schemeClr val="tx1"/>
                </a:solidFill>
              </a:defRPr>
            </a:lvl2pPr>
            <a:lvl3pPr marL="359991" indent="-359991" algn="l" defTabSz="609585" rtl="0" eaLnBrk="1" latinLnBrk="0" hangingPunct="1">
              <a:spcBef>
                <a:spcPts val="533"/>
              </a:spcBef>
              <a:spcAft>
                <a:spcPts val="1333"/>
              </a:spcAft>
              <a:buSzPct val="100000"/>
              <a:buFontTx/>
              <a:buBlip>
                <a:blip r:embed="rId2"/>
              </a:buBlip>
              <a:defRPr lang="fr-FR" sz="1867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9991" indent="-359824">
              <a:spcBef>
                <a:spcPts val="533"/>
              </a:spcBef>
              <a:spcAft>
                <a:spcPts val="1333"/>
              </a:spcAft>
              <a:buFontTx/>
              <a:buBlip>
                <a:blip r:embed="rId3"/>
              </a:buBlip>
              <a:defRPr sz="1867" b="1">
                <a:solidFill>
                  <a:schemeClr val="tx1"/>
                </a:solidFill>
              </a:defRPr>
            </a:lvl4pPr>
            <a:lvl5pPr marL="359991" indent="-359991">
              <a:spcBef>
                <a:spcPts val="533"/>
              </a:spcBef>
              <a:spcAft>
                <a:spcPts val="1333"/>
              </a:spcAft>
              <a:buFontTx/>
              <a:buBlip>
                <a:blip r:embed="rId4"/>
              </a:buBlip>
              <a:defRPr sz="1867" b="1">
                <a:solidFill>
                  <a:schemeClr val="tx1"/>
                </a:solidFill>
              </a:defRPr>
            </a:lvl5pPr>
            <a:lvl6pPr marL="359991" indent="-359991">
              <a:spcBef>
                <a:spcPts val="533"/>
              </a:spcBef>
              <a:spcAft>
                <a:spcPts val="1333"/>
              </a:spcAft>
              <a:buFontTx/>
              <a:buBlip>
                <a:blip r:embed="rId5"/>
              </a:buBlip>
              <a:defRPr sz="1867" b="1">
                <a:solidFill>
                  <a:schemeClr val="tx1"/>
                </a:solidFill>
              </a:defRPr>
            </a:lvl6pPr>
            <a:lvl7pPr marL="359991" indent="-359991">
              <a:spcBef>
                <a:spcPts val="533"/>
              </a:spcBef>
              <a:spcAft>
                <a:spcPts val="1333"/>
              </a:spcAft>
              <a:buFontTx/>
              <a:buBlip>
                <a:blip r:embed="rId6"/>
              </a:buBlip>
              <a:defRPr sz="1867" b="1">
                <a:solidFill>
                  <a:schemeClr val="tx1"/>
                </a:solidFill>
              </a:defRPr>
            </a:lvl7pPr>
            <a:lvl8pPr marL="359991" indent="-359991">
              <a:spcBef>
                <a:spcPts val="533"/>
              </a:spcBef>
              <a:spcAft>
                <a:spcPts val="1333"/>
              </a:spcAft>
              <a:buFontTx/>
              <a:buBlip>
                <a:blip r:embed="rId7"/>
              </a:buBlip>
              <a:defRPr sz="1867" b="1">
                <a:solidFill>
                  <a:schemeClr val="tx1"/>
                </a:solidFill>
              </a:defRPr>
            </a:lvl8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Puce bleu</a:t>
            </a:r>
          </a:p>
          <a:p>
            <a:pPr lvl="3"/>
            <a:r>
              <a:rPr lang="fr-FR" dirty="0"/>
              <a:t>Puce orange</a:t>
            </a:r>
          </a:p>
          <a:p>
            <a:pPr lvl="4"/>
            <a:r>
              <a:rPr lang="fr-FR" dirty="0"/>
              <a:t>Puce rouge</a:t>
            </a:r>
          </a:p>
          <a:p>
            <a:pPr lvl="5"/>
            <a:r>
              <a:rPr lang="fr-FR" dirty="0"/>
              <a:t>Puce vert d’eau</a:t>
            </a:r>
          </a:p>
          <a:p>
            <a:pPr lvl="6"/>
            <a:r>
              <a:rPr lang="fr-FR" dirty="0"/>
              <a:t>Puce verte</a:t>
            </a:r>
          </a:p>
          <a:p>
            <a:pPr lvl="7"/>
            <a:r>
              <a:rPr lang="fr-FR" dirty="0"/>
              <a:t>Puce violette</a:t>
            </a:r>
          </a:p>
        </p:txBody>
      </p:sp>
    </p:spTree>
    <p:extLst>
      <p:ext uri="{BB962C8B-B14F-4D97-AF65-F5344CB8AC3E}">
        <p14:creationId xmlns:p14="http://schemas.microsoft.com/office/powerpoint/2010/main" val="29612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rectangle 3">
            <a:extLst>
              <a:ext uri="{FF2B5EF4-FFF2-40B4-BE49-F238E27FC236}">
                <a16:creationId xmlns:a16="http://schemas.microsoft.com/office/drawing/2014/main" id="{CB34E747-2EA1-3141-97AB-19E96E22AC63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10830243" y="5272935"/>
            <a:ext cx="1758316" cy="2230967"/>
          </a:xfrm>
          <a:prstGeom prst="rtTriangl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FR" altLang="en-FR" sz="2160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6088" y="134938"/>
            <a:ext cx="11582400" cy="913638"/>
          </a:xfrm>
        </p:spPr>
        <p:txBody>
          <a:bodyPr lIns="360000">
            <a:normAutofit/>
          </a:bodyPr>
          <a:lstStyle>
            <a:lvl1pPr>
              <a:defRPr sz="432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3751" y="1444625"/>
            <a:ext cx="10625668" cy="4681540"/>
          </a:xfrm>
        </p:spPr>
        <p:txBody>
          <a:bodyPr>
            <a:noAutofit/>
          </a:bodyPr>
          <a:lstStyle>
            <a:lvl1pPr marL="411480" marR="0" indent="-41148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Lucida Grande"/>
              <a:buNone/>
              <a:tabLst/>
              <a:defRPr sz="2400" b="1" i="0">
                <a:solidFill>
                  <a:schemeClr val="accent1"/>
                </a:solidFill>
                <a:latin typeface="Times"/>
                <a:cs typeface="Times"/>
              </a:defRPr>
            </a:lvl1pPr>
            <a:lvl2pPr marL="891540" marR="0" indent="-34290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E0"/>
              </a:buClr>
              <a:buSzTx/>
              <a:buFont typeface="Arial"/>
              <a:buChar char="›"/>
              <a:tabLst/>
              <a:defRPr/>
            </a:lvl2pPr>
            <a:lvl3pPr marL="1371600" marR="0" indent="-27432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Char char="§"/>
              <a:tabLst/>
              <a:defRPr/>
            </a:lvl3pPr>
            <a:lvl4pPr marL="1920240" marR="0" indent="-27432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lvl4pPr>
            <a:lvl5pPr marL="2468880" marR="0" indent="-27432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Char char="§"/>
              <a:tabLst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93287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488B9EA-7276-448B-9DAE-747149E54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480" y="496632"/>
            <a:ext cx="9755321" cy="53553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lvl="0" defTabSz="609585"/>
            <a:r>
              <a:rPr lang="fr-FR" dirty="0"/>
              <a:t>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6193F7-39B9-485A-8469-75D89F81A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1022" y="6356351"/>
            <a:ext cx="687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20AB581-2CE2-4237-B488-2ECE4A6CC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8478" y="1826684"/>
            <a:ext cx="9755321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  <a:p>
            <a:pPr lvl="5"/>
            <a:r>
              <a:rPr lang="fr-FR" dirty="0"/>
              <a:t>Niveau 6</a:t>
            </a:r>
          </a:p>
          <a:p>
            <a:pPr lvl="6"/>
            <a:r>
              <a:rPr lang="fr-FR" dirty="0"/>
              <a:t>Niveau 7</a:t>
            </a:r>
          </a:p>
          <a:p>
            <a:pPr lvl="7"/>
            <a:r>
              <a:rPr lang="fr-FR" dirty="0"/>
              <a:t>Niveau 8</a:t>
            </a:r>
          </a:p>
          <a:p>
            <a:pPr lvl="8"/>
            <a:r>
              <a:rPr lang="fr-FR" dirty="0"/>
              <a:t>Niveau 9</a:t>
            </a:r>
          </a:p>
        </p:txBody>
      </p:sp>
    </p:spTree>
    <p:extLst>
      <p:ext uri="{BB962C8B-B14F-4D97-AF65-F5344CB8AC3E}">
        <p14:creationId xmlns:p14="http://schemas.microsoft.com/office/powerpoint/2010/main" val="299244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fr-FR" sz="3200" b="1" kern="1200">
          <a:solidFill>
            <a:srgbClr val="3A1B0B"/>
          </a:solidFill>
          <a:latin typeface="+mn-lt"/>
          <a:ea typeface="+mn-ea"/>
          <a:cs typeface="+mn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lang="fr-FR" sz="2133" b="1" kern="1200" dirty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fr-FR" sz="1867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59991" indent="-359991" algn="l" defTabSz="914377" rtl="0" eaLnBrk="1" latinLnBrk="0" hangingPunct="1">
        <a:lnSpc>
          <a:spcPct val="90000"/>
        </a:lnSpc>
        <a:spcBef>
          <a:spcPts val="533"/>
        </a:spcBef>
        <a:spcAft>
          <a:spcPts val="800"/>
        </a:spcAft>
        <a:buFontTx/>
        <a:buBlip>
          <a:blip r:embed="rId10"/>
        </a:buBlip>
        <a:defRPr lang="fr-FR" sz="1867" b="1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359991" indent="-359991" algn="l" defTabSz="914377" rtl="0" eaLnBrk="1" latinLnBrk="0" hangingPunct="1">
        <a:lnSpc>
          <a:spcPct val="90000"/>
        </a:lnSpc>
        <a:spcBef>
          <a:spcPts val="533"/>
        </a:spcBef>
        <a:spcAft>
          <a:spcPts val="800"/>
        </a:spcAft>
        <a:buFontTx/>
        <a:buBlip>
          <a:blip r:embed="rId11"/>
        </a:buBlip>
        <a:defRPr lang="fr-FR" sz="1867" b="1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359991" indent="-359991" algn="l" defTabSz="914377" rtl="0" eaLnBrk="1" latinLnBrk="0" hangingPunct="1">
        <a:lnSpc>
          <a:spcPct val="90000"/>
        </a:lnSpc>
        <a:spcBef>
          <a:spcPts val="533"/>
        </a:spcBef>
        <a:spcAft>
          <a:spcPts val="800"/>
        </a:spcAft>
        <a:buFontTx/>
        <a:buBlip>
          <a:blip r:embed="rId12"/>
        </a:buBlip>
        <a:defRPr lang="fr-FR" sz="1867" b="1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359991" indent="-359991" algn="l" defTabSz="914377" rtl="0" eaLnBrk="1" latinLnBrk="0" hangingPunct="1">
        <a:lnSpc>
          <a:spcPct val="90000"/>
        </a:lnSpc>
        <a:spcBef>
          <a:spcPts val="533"/>
        </a:spcBef>
        <a:spcAft>
          <a:spcPts val="800"/>
        </a:spcAft>
        <a:buFontTx/>
        <a:buBlip>
          <a:blip r:embed="rId13"/>
        </a:buBlip>
        <a:defRPr lang="fr-FR" sz="1867" b="1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59991" indent="-359991" algn="l" defTabSz="914377" rtl="0" eaLnBrk="1" latinLnBrk="0" hangingPunct="1">
        <a:lnSpc>
          <a:spcPct val="90000"/>
        </a:lnSpc>
        <a:spcBef>
          <a:spcPts val="533"/>
        </a:spcBef>
        <a:spcAft>
          <a:spcPts val="800"/>
        </a:spcAft>
        <a:buFontTx/>
        <a:buBlip>
          <a:blip r:embed="rId14"/>
        </a:buBlip>
        <a:defRPr lang="fr-FR" sz="1867" b="1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59991" indent="-359991" algn="l" defTabSz="914377" rtl="0" eaLnBrk="1" latinLnBrk="0" hangingPunct="1">
        <a:lnSpc>
          <a:spcPct val="90000"/>
        </a:lnSpc>
        <a:spcBef>
          <a:spcPts val="533"/>
        </a:spcBef>
        <a:spcAft>
          <a:spcPts val="800"/>
        </a:spcAft>
        <a:buFontTx/>
        <a:buBlip>
          <a:blip r:embed="rId15"/>
        </a:buBlip>
        <a:defRPr lang="fr-FR" sz="1867" b="1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apèze 12">
            <a:extLst>
              <a:ext uri="{FF2B5EF4-FFF2-40B4-BE49-F238E27FC236}">
                <a16:creationId xmlns:a16="http://schemas.microsoft.com/office/drawing/2014/main" id="{164FAD5B-4E29-394F-9D49-2F07AF35D105}"/>
              </a:ext>
            </a:extLst>
          </p:cNvPr>
          <p:cNvSpPr/>
          <p:nvPr/>
        </p:nvSpPr>
        <p:spPr>
          <a:xfrm>
            <a:off x="5489671" y="-299570"/>
            <a:ext cx="6014919" cy="5691936"/>
          </a:xfrm>
          <a:custGeom>
            <a:avLst/>
            <a:gdLst>
              <a:gd name="connsiteX0" fmla="*/ 0 w 3840480"/>
              <a:gd name="connsiteY0" fmla="*/ 2331133 h 2331133"/>
              <a:gd name="connsiteX1" fmla="*/ 366407 w 3840480"/>
              <a:gd name="connsiteY1" fmla="*/ 0 h 2331133"/>
              <a:gd name="connsiteX2" fmla="*/ 3474073 w 3840480"/>
              <a:gd name="connsiteY2" fmla="*/ 0 h 2331133"/>
              <a:gd name="connsiteX3" fmla="*/ 3840480 w 3840480"/>
              <a:gd name="connsiteY3" fmla="*/ 2331133 h 2331133"/>
              <a:gd name="connsiteX4" fmla="*/ 0 w 3840480"/>
              <a:gd name="connsiteY4" fmla="*/ 2331133 h 2331133"/>
              <a:gd name="connsiteX0" fmla="*/ 0 w 4029891"/>
              <a:gd name="connsiteY0" fmla="*/ 2246225 h 2331133"/>
              <a:gd name="connsiteX1" fmla="*/ 555818 w 4029891"/>
              <a:gd name="connsiteY1" fmla="*/ 0 h 2331133"/>
              <a:gd name="connsiteX2" fmla="*/ 3663484 w 4029891"/>
              <a:gd name="connsiteY2" fmla="*/ 0 h 2331133"/>
              <a:gd name="connsiteX3" fmla="*/ 4029891 w 4029891"/>
              <a:gd name="connsiteY3" fmla="*/ 2331133 h 2331133"/>
              <a:gd name="connsiteX4" fmla="*/ 0 w 4029891"/>
              <a:gd name="connsiteY4" fmla="*/ 2246225 h 2331133"/>
              <a:gd name="connsiteX0" fmla="*/ 0 w 4179146"/>
              <a:gd name="connsiteY0" fmla="*/ 1898553 h 2331133"/>
              <a:gd name="connsiteX1" fmla="*/ 705073 w 4179146"/>
              <a:gd name="connsiteY1" fmla="*/ 0 h 2331133"/>
              <a:gd name="connsiteX2" fmla="*/ 3812739 w 4179146"/>
              <a:gd name="connsiteY2" fmla="*/ 0 h 2331133"/>
              <a:gd name="connsiteX3" fmla="*/ 4179146 w 4179146"/>
              <a:gd name="connsiteY3" fmla="*/ 2331133 h 2331133"/>
              <a:gd name="connsiteX4" fmla="*/ 0 w 4179146"/>
              <a:gd name="connsiteY4" fmla="*/ 1898553 h 2331133"/>
              <a:gd name="connsiteX0" fmla="*/ 0 w 4295234"/>
              <a:gd name="connsiteY0" fmla="*/ 1635164 h 2331133"/>
              <a:gd name="connsiteX1" fmla="*/ 821161 w 4295234"/>
              <a:gd name="connsiteY1" fmla="*/ 0 h 2331133"/>
              <a:gd name="connsiteX2" fmla="*/ 3928827 w 4295234"/>
              <a:gd name="connsiteY2" fmla="*/ 0 h 2331133"/>
              <a:gd name="connsiteX3" fmla="*/ 4295234 w 4295234"/>
              <a:gd name="connsiteY3" fmla="*/ 2331133 h 2331133"/>
              <a:gd name="connsiteX4" fmla="*/ 0 w 4295234"/>
              <a:gd name="connsiteY4" fmla="*/ 1635164 h 2331133"/>
              <a:gd name="connsiteX0" fmla="*/ 0 w 4610328"/>
              <a:gd name="connsiteY0" fmla="*/ 1635164 h 2826303"/>
              <a:gd name="connsiteX1" fmla="*/ 821161 w 4610328"/>
              <a:gd name="connsiteY1" fmla="*/ 0 h 2826303"/>
              <a:gd name="connsiteX2" fmla="*/ 3928827 w 4610328"/>
              <a:gd name="connsiteY2" fmla="*/ 0 h 2826303"/>
              <a:gd name="connsiteX3" fmla="*/ 4610328 w 4610328"/>
              <a:gd name="connsiteY3" fmla="*/ 2826303 h 2826303"/>
              <a:gd name="connsiteX4" fmla="*/ 0 w 4610328"/>
              <a:gd name="connsiteY4" fmla="*/ 1635164 h 2826303"/>
              <a:gd name="connsiteX0" fmla="*/ 0 w 4610328"/>
              <a:gd name="connsiteY0" fmla="*/ 1977569 h 3168708"/>
              <a:gd name="connsiteX1" fmla="*/ 1125199 w 4610328"/>
              <a:gd name="connsiteY1" fmla="*/ 0 h 3168708"/>
              <a:gd name="connsiteX2" fmla="*/ 3928827 w 4610328"/>
              <a:gd name="connsiteY2" fmla="*/ 342405 h 3168708"/>
              <a:gd name="connsiteX3" fmla="*/ 4610328 w 4610328"/>
              <a:gd name="connsiteY3" fmla="*/ 3168708 h 3168708"/>
              <a:gd name="connsiteX4" fmla="*/ 0 w 4610328"/>
              <a:gd name="connsiteY4" fmla="*/ 1977569 h 3168708"/>
              <a:gd name="connsiteX0" fmla="*/ 0 w 4610328"/>
              <a:gd name="connsiteY0" fmla="*/ 1635164 h 2826303"/>
              <a:gd name="connsiteX1" fmla="*/ 732907 w 4610328"/>
              <a:gd name="connsiteY1" fmla="*/ 106531 h 2826303"/>
              <a:gd name="connsiteX2" fmla="*/ 3928827 w 4610328"/>
              <a:gd name="connsiteY2" fmla="*/ 0 h 2826303"/>
              <a:gd name="connsiteX3" fmla="*/ 4610328 w 4610328"/>
              <a:gd name="connsiteY3" fmla="*/ 2826303 h 2826303"/>
              <a:gd name="connsiteX4" fmla="*/ 0 w 4610328"/>
              <a:gd name="connsiteY4" fmla="*/ 1635164 h 2826303"/>
              <a:gd name="connsiteX0" fmla="*/ 0 w 4610328"/>
              <a:gd name="connsiteY0" fmla="*/ 2623958 h 3815097"/>
              <a:gd name="connsiteX1" fmla="*/ 732907 w 4610328"/>
              <a:gd name="connsiteY1" fmla="*/ 1095325 h 3815097"/>
              <a:gd name="connsiteX2" fmla="*/ 4550460 w 4610328"/>
              <a:gd name="connsiteY2" fmla="*/ 0 h 3815097"/>
              <a:gd name="connsiteX3" fmla="*/ 4610328 w 4610328"/>
              <a:gd name="connsiteY3" fmla="*/ 3815097 h 3815097"/>
              <a:gd name="connsiteX4" fmla="*/ 0 w 4610328"/>
              <a:gd name="connsiteY4" fmla="*/ 2623958 h 3815097"/>
              <a:gd name="connsiteX0" fmla="*/ 0 w 4610328"/>
              <a:gd name="connsiteY0" fmla="*/ 2623958 h 3815097"/>
              <a:gd name="connsiteX1" fmla="*/ 473390 w 4610328"/>
              <a:gd name="connsiteY1" fmla="*/ 1191932 h 3815097"/>
              <a:gd name="connsiteX2" fmla="*/ 4550460 w 4610328"/>
              <a:gd name="connsiteY2" fmla="*/ 0 h 3815097"/>
              <a:gd name="connsiteX3" fmla="*/ 4610328 w 4610328"/>
              <a:gd name="connsiteY3" fmla="*/ 3815097 h 3815097"/>
              <a:gd name="connsiteX4" fmla="*/ 0 w 4610328"/>
              <a:gd name="connsiteY4" fmla="*/ 2623958 h 3815097"/>
              <a:gd name="connsiteX0" fmla="*/ 0 w 4610328"/>
              <a:gd name="connsiteY0" fmla="*/ 2623958 h 3815097"/>
              <a:gd name="connsiteX1" fmla="*/ 473390 w 4610328"/>
              <a:gd name="connsiteY1" fmla="*/ 1191932 h 3815097"/>
              <a:gd name="connsiteX2" fmla="*/ 4550460 w 4610328"/>
              <a:gd name="connsiteY2" fmla="*/ 0 h 3815097"/>
              <a:gd name="connsiteX3" fmla="*/ 4610328 w 4610328"/>
              <a:gd name="connsiteY3" fmla="*/ 3815097 h 3815097"/>
              <a:gd name="connsiteX4" fmla="*/ 0 w 4610328"/>
              <a:gd name="connsiteY4" fmla="*/ 2623958 h 3815097"/>
              <a:gd name="connsiteX0" fmla="*/ 0 w 4610328"/>
              <a:gd name="connsiteY0" fmla="*/ 2623958 h 3815097"/>
              <a:gd name="connsiteX1" fmla="*/ 473390 w 4610328"/>
              <a:gd name="connsiteY1" fmla="*/ 1191932 h 3815097"/>
              <a:gd name="connsiteX2" fmla="*/ 4550460 w 4610328"/>
              <a:gd name="connsiteY2" fmla="*/ 0 h 3815097"/>
              <a:gd name="connsiteX3" fmla="*/ 4610328 w 4610328"/>
              <a:gd name="connsiteY3" fmla="*/ 3815097 h 3815097"/>
              <a:gd name="connsiteX4" fmla="*/ 0 w 4610328"/>
              <a:gd name="connsiteY4" fmla="*/ 2623958 h 3815097"/>
              <a:gd name="connsiteX0" fmla="*/ 0 w 4797906"/>
              <a:gd name="connsiteY0" fmla="*/ 3027432 h 4218571"/>
              <a:gd name="connsiteX1" fmla="*/ 473390 w 4797906"/>
              <a:gd name="connsiteY1" fmla="*/ 1595406 h 4218571"/>
              <a:gd name="connsiteX2" fmla="*/ 4797906 w 4797906"/>
              <a:gd name="connsiteY2" fmla="*/ 0 h 4218571"/>
              <a:gd name="connsiteX3" fmla="*/ 4610328 w 4797906"/>
              <a:gd name="connsiteY3" fmla="*/ 4218571 h 4218571"/>
              <a:gd name="connsiteX4" fmla="*/ 0 w 4797906"/>
              <a:gd name="connsiteY4" fmla="*/ 3027432 h 421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7906" h="4218571">
                <a:moveTo>
                  <a:pt x="0" y="3027432"/>
                </a:moveTo>
                <a:cubicBezTo>
                  <a:pt x="157797" y="2550090"/>
                  <a:pt x="478546" y="1595399"/>
                  <a:pt x="473390" y="1595406"/>
                </a:cubicBezTo>
                <a:lnTo>
                  <a:pt x="4797906" y="0"/>
                </a:lnTo>
                <a:lnTo>
                  <a:pt x="4610328" y="4218571"/>
                </a:lnTo>
                <a:lnTo>
                  <a:pt x="0" y="3027432"/>
                </a:lnTo>
                <a:close/>
              </a:path>
            </a:pathLst>
          </a:custGeom>
          <a:gradFill flip="none" rotWithShape="1">
            <a:gsLst>
              <a:gs pos="7300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  <a:gs pos="19000">
                <a:schemeClr val="tx2">
                  <a:lumMod val="40000"/>
                  <a:lumOff val="60000"/>
                </a:schemeClr>
              </a:gs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</a:gsLst>
            <a:lin ang="5400000" scaled="1"/>
            <a:tileRect/>
          </a:gradFill>
          <a:scene3d>
            <a:camera prst="orthographicFront">
              <a:rot lat="20191999" lon="17655211" rev="4075301"/>
            </a:camera>
            <a:lightRig rig="threePt" dir="t">
              <a:rot lat="0" lon="0" rev="0"/>
            </a:lightRig>
          </a:scene3d>
          <a:sp3d z="44450">
            <a:bevelT w="38100"/>
            <a:bevelB w="57150" h="889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3A1B0B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63904F8-3FBC-8040-B1F6-7496BE01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A674EB-CF99-4CC2-8F94-AC08E84D1EAE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FCEF73-E457-9647-B63F-292DDAA32AA5}"/>
              </a:ext>
            </a:extLst>
          </p:cNvPr>
          <p:cNvSpPr/>
          <p:nvPr/>
        </p:nvSpPr>
        <p:spPr>
          <a:xfrm>
            <a:off x="7314328" y="1767883"/>
            <a:ext cx="3537204" cy="1477328"/>
          </a:xfrm>
          <a:prstGeom prst="rect">
            <a:avLst/>
          </a:prstGeom>
          <a:noFill/>
          <a:scene3d>
            <a:camera prst="orthographicFront"/>
            <a:lightRig rig="threePt" dir="t">
              <a:rot lat="0" lon="0" rev="0"/>
            </a:lightRig>
          </a:scene3d>
          <a:sp3d z="44450">
            <a:bevelT w="38100"/>
            <a:bevelB w="57150" h="889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3A1B0B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+mn-cs"/>
              </a:rPr>
              <a:t> new light sources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3A1B0B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+mn-cs"/>
              </a:rPr>
              <a:t> multi-response detection systems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3A1B0B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+mn-cs"/>
              </a:rPr>
              <a:t> integrated intelligent &amp; reconfigurable photonic systems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3A1B0B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+mn-cs"/>
              </a:rPr>
              <a:t> table-top secondary sources</a:t>
            </a:r>
          </a:p>
        </p:txBody>
      </p:sp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935F6462-BC89-834A-B0E7-53B520BEA73C}"/>
              </a:ext>
            </a:extLst>
          </p:cNvPr>
          <p:cNvGraphicFramePr/>
          <p:nvPr/>
        </p:nvGraphicFramePr>
        <p:xfrm>
          <a:off x="1115346" y="3180748"/>
          <a:ext cx="6150548" cy="1397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43C532CA-B086-8848-85B8-C6CA730DB887}"/>
              </a:ext>
            </a:extLst>
          </p:cNvPr>
          <p:cNvGraphicFramePr/>
          <p:nvPr/>
        </p:nvGraphicFramePr>
        <p:xfrm>
          <a:off x="2422364" y="78498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3EFA2046-D0D9-8204-A2F0-10F4919F51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05743" y="-56803"/>
            <a:ext cx="5651015" cy="142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64193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Université de Bordeaux 16/9">
  <a:themeElements>
    <a:clrScheme name="Université de Bordeaux">
      <a:dk1>
        <a:srgbClr val="3A1B0B"/>
      </a:dk1>
      <a:lt1>
        <a:sysClr val="window" lastClr="FFFFFF"/>
      </a:lt1>
      <a:dk2>
        <a:srgbClr val="009DE0"/>
      </a:dk2>
      <a:lt2>
        <a:srgbClr val="000000"/>
      </a:lt2>
      <a:accent1>
        <a:srgbClr val="EC6C43"/>
      </a:accent1>
      <a:accent2>
        <a:srgbClr val="57BC71"/>
      </a:accent2>
      <a:accent3>
        <a:srgbClr val="9F3E91"/>
      </a:accent3>
      <a:accent4>
        <a:srgbClr val="34B1A9"/>
      </a:accent4>
      <a:accent5>
        <a:srgbClr val="E53C43"/>
      </a:accent5>
      <a:accent6>
        <a:srgbClr val="BEAD8A"/>
      </a:accent6>
      <a:hlink>
        <a:srgbClr val="3A1B0B"/>
      </a:hlink>
      <a:folHlink>
        <a:srgbClr val="009DE0"/>
      </a:folHlink>
    </a:clrScheme>
    <a:fontScheme name="Personnalisé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6924</TotalTime>
  <Words>130</Words>
  <Application>Microsoft Macintosh PowerPoint</Application>
  <PresentationFormat>Grand écran</PresentationFormat>
  <Paragraphs>18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Lucida Grande</vt:lpstr>
      <vt:lpstr>Times</vt:lpstr>
      <vt:lpstr>Wingdings</vt:lpstr>
      <vt:lpstr>Template Université de Bordeaux 16/9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GPR Light Context</dc:title>
  <dc:creator>Brahim Lounis</dc:creator>
  <cp:lastModifiedBy>Emmanuel d'Humières</cp:lastModifiedBy>
  <cp:revision>270</cp:revision>
  <dcterms:created xsi:type="dcterms:W3CDTF">2021-01-07T10:39:35Z</dcterms:created>
  <dcterms:modified xsi:type="dcterms:W3CDTF">2022-05-10T19:01:09Z</dcterms:modified>
</cp:coreProperties>
</file>