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eg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1" r:id="rId2"/>
    <p:sldId id="258" r:id="rId3"/>
    <p:sldId id="274" r:id="rId4"/>
    <p:sldId id="275" r:id="rId5"/>
    <p:sldId id="265" r:id="rId6"/>
    <p:sldId id="270" r:id="rId7"/>
    <p:sldId id="266" r:id="rId8"/>
    <p:sldId id="267" r:id="rId9"/>
    <p:sldId id="269" r:id="rId10"/>
    <p:sldId id="271" r:id="rId11"/>
    <p:sldId id="272" r:id="rId12"/>
    <p:sldId id="273" r:id="rId13"/>
    <p:sldId id="278" r:id="rId14"/>
    <p:sldId id="280" r:id="rId15"/>
    <p:sldId id="281" r:id="rId16"/>
    <p:sldId id="279" r:id="rId17"/>
    <p:sldId id="311" r:id="rId18"/>
    <p:sldId id="282" r:id="rId19"/>
    <p:sldId id="312" r:id="rId20"/>
    <p:sldId id="313" r:id="rId21"/>
    <p:sldId id="315" r:id="rId22"/>
    <p:sldId id="277" r:id="rId23"/>
    <p:sldId id="314" r:id="rId24"/>
    <p:sldId id="276" r:id="rId25"/>
    <p:sldId id="263" r:id="rId26"/>
    <p:sldId id="264" r:id="rId27"/>
    <p:sldId id="268" r:id="rId28"/>
  </p:sldIdLst>
  <p:sldSz cx="12192000" cy="6858000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3"/>
    <p:restoredTop sz="95055"/>
  </p:normalViewPr>
  <p:slideViewPr>
    <p:cSldViewPr snapToGrid="0" snapToObjects="1">
      <p:cViewPr>
        <p:scale>
          <a:sx n="103" d="100"/>
          <a:sy n="103" d="100"/>
        </p:scale>
        <p:origin x="104" y="-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SAN MIGUEL" userId="8afde4b8-52c8-45a4-a08d-18c8a68b6ffe" providerId="ADAL" clId="{24CF3021-D135-5949-A682-BDAAEE808880}"/>
    <pc:docChg chg="undo custSel addSld delSld modSld sldOrd">
      <pc:chgData name="Pablo SAN MIGUEL" userId="8afde4b8-52c8-45a4-a08d-18c8a68b6ffe" providerId="ADAL" clId="{24CF3021-D135-5949-A682-BDAAEE808880}" dt="2022-05-12T08:13:22.550" v="6858" actId="20577"/>
      <pc:docMkLst>
        <pc:docMk/>
      </pc:docMkLst>
      <pc:sldChg chg="addSp delSp modSp">
        <pc:chgData name="Pablo SAN MIGUEL" userId="8afde4b8-52c8-45a4-a08d-18c8a68b6ffe" providerId="ADAL" clId="{24CF3021-D135-5949-A682-BDAAEE808880}" dt="2022-05-10T14:01:18.894" v="6579" actId="478"/>
        <pc:sldMkLst>
          <pc:docMk/>
          <pc:sldMk cId="0" sldId="258"/>
        </pc:sldMkLst>
        <pc:spChg chg="add del mod">
          <ac:chgData name="Pablo SAN MIGUEL" userId="8afde4b8-52c8-45a4-a08d-18c8a68b6ffe" providerId="ADAL" clId="{24CF3021-D135-5949-A682-BDAAEE808880}" dt="2022-05-10T09:07:39.544" v="3646" actId="478"/>
          <ac:spMkLst>
            <pc:docMk/>
            <pc:sldMk cId="0" sldId="258"/>
            <ac:spMk id="4" creationId="{4106E375-3AEE-654D-8F19-42C5A6BAC22E}"/>
          </ac:spMkLst>
        </pc:spChg>
        <pc:spChg chg="add del mod">
          <ac:chgData name="Pablo SAN MIGUEL" userId="8afde4b8-52c8-45a4-a08d-18c8a68b6ffe" providerId="ADAL" clId="{24CF3021-D135-5949-A682-BDAAEE808880}" dt="2022-05-10T07:47:18.405" v="3270" actId="478"/>
          <ac:spMkLst>
            <pc:docMk/>
            <pc:sldMk cId="0" sldId="258"/>
            <ac:spMk id="5" creationId="{58514A9C-CD0C-E344-B53E-839B7D28EADC}"/>
          </ac:spMkLst>
        </pc:spChg>
        <pc:spChg chg="add del mod">
          <ac:chgData name="Pablo SAN MIGUEL" userId="8afde4b8-52c8-45a4-a08d-18c8a68b6ffe" providerId="ADAL" clId="{24CF3021-D135-5949-A682-BDAAEE808880}" dt="2022-05-09T13:40:17.538" v="2962" actId="478"/>
          <ac:spMkLst>
            <pc:docMk/>
            <pc:sldMk cId="0" sldId="258"/>
            <ac:spMk id="10" creationId="{711294C7-C21B-7547-BCDE-BD5456AF4F09}"/>
          </ac:spMkLst>
        </pc:spChg>
        <pc:spChg chg="add del mod">
          <ac:chgData name="Pablo SAN MIGUEL" userId="8afde4b8-52c8-45a4-a08d-18c8a68b6ffe" providerId="ADAL" clId="{24CF3021-D135-5949-A682-BDAAEE808880}" dt="2022-05-09T13:40:51.863" v="2963" actId="478"/>
          <ac:spMkLst>
            <pc:docMk/>
            <pc:sldMk cId="0" sldId="258"/>
            <ac:spMk id="17" creationId="{90B1DAA8-B0E1-6A40-811D-448C44464626}"/>
          </ac:spMkLst>
        </pc:spChg>
        <pc:spChg chg="add del mod">
          <ac:chgData name="Pablo SAN MIGUEL" userId="8afde4b8-52c8-45a4-a08d-18c8a68b6ffe" providerId="ADAL" clId="{24CF3021-D135-5949-A682-BDAAEE808880}" dt="2022-05-09T13:40:15.961" v="2961" actId="478"/>
          <ac:spMkLst>
            <pc:docMk/>
            <pc:sldMk cId="0" sldId="258"/>
            <ac:spMk id="26" creationId="{543CCFD4-DCF6-024A-8ACD-4478142E22C1}"/>
          </ac:spMkLst>
        </pc:spChg>
        <pc:spChg chg="add del mod">
          <ac:chgData name="Pablo SAN MIGUEL" userId="8afde4b8-52c8-45a4-a08d-18c8a68b6ffe" providerId="ADAL" clId="{24CF3021-D135-5949-A682-BDAAEE808880}" dt="2022-05-10T09:07:39.544" v="3646" actId="478"/>
          <ac:spMkLst>
            <pc:docMk/>
            <pc:sldMk cId="0" sldId="258"/>
            <ac:spMk id="28" creationId="{12CE9DA9-9E2E-6747-9274-B9FE601653CA}"/>
          </ac:spMkLst>
        </pc:spChg>
        <pc:spChg chg="add del mod">
          <ac:chgData name="Pablo SAN MIGUEL" userId="8afde4b8-52c8-45a4-a08d-18c8a68b6ffe" providerId="ADAL" clId="{24CF3021-D135-5949-A682-BDAAEE808880}" dt="2022-05-10T09:07:39.544" v="3646" actId="478"/>
          <ac:spMkLst>
            <pc:docMk/>
            <pc:sldMk cId="0" sldId="258"/>
            <ac:spMk id="32" creationId="{0FDE55B9-CE53-6D4B-B048-02C964EEBC84}"/>
          </ac:spMkLst>
        </pc:spChg>
        <pc:spChg chg="add del mod">
          <ac:chgData name="Pablo SAN MIGUEL" userId="8afde4b8-52c8-45a4-a08d-18c8a68b6ffe" providerId="ADAL" clId="{24CF3021-D135-5949-A682-BDAAEE808880}" dt="2022-05-10T14:01:18.894" v="6579" actId="478"/>
          <ac:spMkLst>
            <pc:docMk/>
            <pc:sldMk cId="0" sldId="258"/>
            <ac:spMk id="33" creationId="{27037DBF-1187-D84E-850A-26F9A1083953}"/>
          </ac:spMkLst>
        </pc:spChg>
        <pc:spChg chg="add del mod">
          <ac:chgData name="Pablo SAN MIGUEL" userId="8afde4b8-52c8-45a4-a08d-18c8a68b6ffe" providerId="ADAL" clId="{24CF3021-D135-5949-A682-BDAAEE808880}" dt="2022-05-10T14:01:18.894" v="6579" actId="478"/>
          <ac:spMkLst>
            <pc:docMk/>
            <pc:sldMk cId="0" sldId="258"/>
            <ac:spMk id="36" creationId="{D9EADB83-F021-8143-A06A-12C6CE637553}"/>
          </ac:spMkLst>
        </pc:spChg>
        <pc:spChg chg="add del mod">
          <ac:chgData name="Pablo SAN MIGUEL" userId="8afde4b8-52c8-45a4-a08d-18c8a68b6ffe" providerId="ADAL" clId="{24CF3021-D135-5949-A682-BDAAEE808880}" dt="2022-05-10T09:07:39.544" v="3646" actId="478"/>
          <ac:spMkLst>
            <pc:docMk/>
            <pc:sldMk cId="0" sldId="258"/>
            <ac:spMk id="38" creationId="{E4A6AABD-8E4C-B24F-B153-59E5158AA845}"/>
          </ac:spMkLst>
        </pc:spChg>
        <pc:spChg chg="mod">
          <ac:chgData name="Pablo SAN MIGUEL" userId="8afde4b8-52c8-45a4-a08d-18c8a68b6ffe" providerId="ADAL" clId="{24CF3021-D135-5949-A682-BDAAEE808880}" dt="2022-05-10T09:18:32.773" v="3813" actId="20577"/>
          <ac:spMkLst>
            <pc:docMk/>
            <pc:sldMk cId="0" sldId="258"/>
            <ac:spMk id="14339" creationId="{7831ED02-7FDD-E644-A1D7-AB907F8147C5}"/>
          </ac:spMkLst>
        </pc:spChg>
        <pc:grpChg chg="add del">
          <ac:chgData name="Pablo SAN MIGUEL" userId="8afde4b8-52c8-45a4-a08d-18c8a68b6ffe" providerId="ADAL" clId="{24CF3021-D135-5949-A682-BDAAEE808880}" dt="2022-05-10T07:45:23.462" v="3258" actId="478"/>
          <ac:grpSpMkLst>
            <pc:docMk/>
            <pc:sldMk cId="0" sldId="258"/>
            <ac:grpSpMk id="18" creationId="{A119530A-4AC0-B244-B980-CE845EB8BC8A}"/>
          </ac:grpSpMkLst>
        </pc:grpChg>
        <pc:grpChg chg="del">
          <ac:chgData name="Pablo SAN MIGUEL" userId="8afde4b8-52c8-45a4-a08d-18c8a68b6ffe" providerId="ADAL" clId="{24CF3021-D135-5949-A682-BDAAEE808880}" dt="2022-05-09T07:34:30.744" v="201" actId="478"/>
          <ac:grpSpMkLst>
            <pc:docMk/>
            <pc:sldMk cId="0" sldId="258"/>
            <ac:grpSpMk id="3079" creationId="{CF6B4505-245F-AE43-9F68-DC7D8AD2B0A4}"/>
          </ac:grpSpMkLst>
        </pc:grpChg>
        <pc:picChg chg="add mod">
          <ac:chgData name="Pablo SAN MIGUEL" userId="8afde4b8-52c8-45a4-a08d-18c8a68b6ffe" providerId="ADAL" clId="{24CF3021-D135-5949-A682-BDAAEE808880}" dt="2022-05-10T08:08:29.495" v="3420" actId="1076"/>
          <ac:picMkLst>
            <pc:docMk/>
            <pc:sldMk cId="0" sldId="258"/>
            <ac:picMk id="3" creationId="{571B9F22-A1DE-BC42-9C61-EC583F0A6773}"/>
          </ac:picMkLst>
        </pc:picChg>
        <pc:picChg chg="add del mod">
          <ac:chgData name="Pablo SAN MIGUEL" userId="8afde4b8-52c8-45a4-a08d-18c8a68b6ffe" providerId="ADAL" clId="{24CF3021-D135-5949-A682-BDAAEE808880}" dt="2022-05-09T07:42:28.574" v="394" actId="478"/>
          <ac:picMkLst>
            <pc:docMk/>
            <pc:sldMk cId="0" sldId="258"/>
            <ac:picMk id="7" creationId="{A8DF1C84-B8AF-9D4C-9616-456017D49C4C}"/>
          </ac:picMkLst>
        </pc:picChg>
        <pc:picChg chg="add del mod modCrop">
          <ac:chgData name="Pablo SAN MIGUEL" userId="8afde4b8-52c8-45a4-a08d-18c8a68b6ffe" providerId="ADAL" clId="{24CF3021-D135-5949-A682-BDAAEE808880}" dt="2022-05-09T07:45:34.114" v="427" actId="478"/>
          <ac:picMkLst>
            <pc:docMk/>
            <pc:sldMk cId="0" sldId="258"/>
            <ac:picMk id="9" creationId="{0A7FFCA1-F5DE-4345-A138-C4492678E57A}"/>
          </ac:picMkLst>
        </pc:picChg>
      </pc:sldChg>
      <pc:sldChg chg="modSp">
        <pc:chgData name="Pablo SAN MIGUEL" userId="8afde4b8-52c8-45a4-a08d-18c8a68b6ffe" providerId="ADAL" clId="{24CF3021-D135-5949-A682-BDAAEE808880}" dt="2022-05-10T14:43:49.955" v="6663" actId="20577"/>
        <pc:sldMkLst>
          <pc:docMk/>
          <pc:sldMk cId="0" sldId="261"/>
        </pc:sldMkLst>
        <pc:spChg chg="mod">
          <ac:chgData name="Pablo SAN MIGUEL" userId="8afde4b8-52c8-45a4-a08d-18c8a68b6ffe" providerId="ADAL" clId="{24CF3021-D135-5949-A682-BDAAEE808880}" dt="2022-05-10T14:43:49.955" v="6663" actId="20577"/>
          <ac:spMkLst>
            <pc:docMk/>
            <pc:sldMk cId="0" sldId="261"/>
            <ac:spMk id="2052" creationId="{43E73B68-CCCB-C14B-86B0-13D46E09FC29}"/>
          </ac:spMkLst>
        </pc:spChg>
        <pc:spChg chg="mod">
          <ac:chgData name="Pablo SAN MIGUEL" userId="8afde4b8-52c8-45a4-a08d-18c8a68b6ffe" providerId="ADAL" clId="{24CF3021-D135-5949-A682-BDAAEE808880}" dt="2022-05-09T07:21:04.934" v="3" actId="122"/>
          <ac:spMkLst>
            <pc:docMk/>
            <pc:sldMk cId="0" sldId="261"/>
            <ac:spMk id="2053" creationId="{D16109B3-4861-E440-9CF4-0BD99BB6A246}"/>
          </ac:spMkLst>
        </pc:spChg>
        <pc:spChg chg="mod">
          <ac:chgData name="Pablo SAN MIGUEL" userId="8afde4b8-52c8-45a4-a08d-18c8a68b6ffe" providerId="ADAL" clId="{24CF3021-D135-5949-A682-BDAAEE808880}" dt="2022-05-10T14:42:18.369" v="6661" actId="20577"/>
          <ac:spMkLst>
            <pc:docMk/>
            <pc:sldMk cId="0" sldId="261"/>
            <ac:spMk id="2056" creationId="{9A23ED8A-DF3B-654C-B6EB-F1B78B0BA728}"/>
          </ac:spMkLst>
        </pc:spChg>
      </pc:sldChg>
      <pc:sldChg chg="addSp delSp modSp add del modTransition">
        <pc:chgData name="Pablo SAN MIGUEL" userId="8afde4b8-52c8-45a4-a08d-18c8a68b6ffe" providerId="ADAL" clId="{24CF3021-D135-5949-A682-BDAAEE808880}" dt="2022-05-10T09:09:49.262" v="3660" actId="2696"/>
        <pc:sldMkLst>
          <pc:docMk/>
          <pc:sldMk cId="163755795" sldId="262"/>
        </pc:sldMkLst>
        <pc:spChg chg="mod">
          <ac:chgData name="Pablo SAN MIGUEL" userId="8afde4b8-52c8-45a4-a08d-18c8a68b6ffe" providerId="ADAL" clId="{24CF3021-D135-5949-A682-BDAAEE808880}" dt="2022-05-09T08:00:20.417" v="653" actId="20577"/>
          <ac:spMkLst>
            <pc:docMk/>
            <pc:sldMk cId="163755795" sldId="262"/>
            <ac:spMk id="5" creationId="{58514A9C-CD0C-E344-B53E-839B7D28EADC}"/>
          </ac:spMkLst>
        </pc:spChg>
        <pc:spChg chg="add mod">
          <ac:chgData name="Pablo SAN MIGUEL" userId="8afde4b8-52c8-45a4-a08d-18c8a68b6ffe" providerId="ADAL" clId="{24CF3021-D135-5949-A682-BDAAEE808880}" dt="2022-05-09T07:46:19.614" v="450" actId="207"/>
          <ac:spMkLst>
            <pc:docMk/>
            <pc:sldMk cId="163755795" sldId="262"/>
            <ac:spMk id="8" creationId="{A5900580-B3FA-E243-9CDD-04093A3EB918}"/>
          </ac:spMkLst>
        </pc:spChg>
        <pc:spChg chg="mod">
          <ac:chgData name="Pablo SAN MIGUEL" userId="8afde4b8-52c8-45a4-a08d-18c8a68b6ffe" providerId="ADAL" clId="{24CF3021-D135-5949-A682-BDAAEE808880}" dt="2022-05-09T07:52:56.031" v="474" actId="167"/>
          <ac:spMkLst>
            <pc:docMk/>
            <pc:sldMk cId="163755795" sldId="262"/>
            <ac:spMk id="10" creationId="{711294C7-C21B-7547-BCDE-BD5456AF4F09}"/>
          </ac:spMkLst>
        </pc:spChg>
        <pc:spChg chg="mod">
          <ac:chgData name="Pablo SAN MIGUEL" userId="8afde4b8-52c8-45a4-a08d-18c8a68b6ffe" providerId="ADAL" clId="{24CF3021-D135-5949-A682-BDAAEE808880}" dt="2022-05-09T07:56:55.694" v="539" actId="20577"/>
          <ac:spMkLst>
            <pc:docMk/>
            <pc:sldMk cId="163755795" sldId="262"/>
            <ac:spMk id="17" creationId="{90B1DAA8-B0E1-6A40-811D-448C44464626}"/>
          </ac:spMkLst>
        </pc:spChg>
        <pc:picChg chg="add del">
          <ac:chgData name="Pablo SAN MIGUEL" userId="8afde4b8-52c8-45a4-a08d-18c8a68b6ffe" providerId="ADAL" clId="{24CF3021-D135-5949-A682-BDAAEE808880}" dt="2022-05-10T07:45:06.866" v="3255" actId="478"/>
          <ac:picMkLst>
            <pc:docMk/>
            <pc:sldMk cId="163755795" sldId="262"/>
            <ac:picMk id="9" creationId="{0A7FFCA1-F5DE-4345-A138-C4492678E57A}"/>
          </ac:picMkLst>
        </pc:picChg>
        <pc:cxnChg chg="add mod">
          <ac:chgData name="Pablo SAN MIGUEL" userId="8afde4b8-52c8-45a4-a08d-18c8a68b6ffe" providerId="ADAL" clId="{24CF3021-D135-5949-A682-BDAAEE808880}" dt="2022-05-09T07:45:54.907" v="429" actId="14100"/>
          <ac:cxnSpMkLst>
            <pc:docMk/>
            <pc:sldMk cId="163755795" sldId="262"/>
            <ac:cxnSpMk id="6" creationId="{3D23263F-58F5-684B-B8F4-9E5C349C146A}"/>
          </ac:cxnSpMkLst>
        </pc:cxnChg>
      </pc:sldChg>
      <pc:sldChg chg="addSp delSp modSp add ord modTransition">
        <pc:chgData name="Pablo SAN MIGUEL" userId="8afde4b8-52c8-45a4-a08d-18c8a68b6ffe" providerId="ADAL" clId="{24CF3021-D135-5949-A682-BDAAEE808880}" dt="2022-05-10T09:09:35.302" v="3659"/>
        <pc:sldMkLst>
          <pc:docMk/>
          <pc:sldMk cId="2733258167" sldId="263"/>
        </pc:sldMkLst>
        <pc:spChg chg="add del mod">
          <ac:chgData name="Pablo SAN MIGUEL" userId="8afde4b8-52c8-45a4-a08d-18c8a68b6ffe" providerId="ADAL" clId="{24CF3021-D135-5949-A682-BDAAEE808880}" dt="2022-05-09T08:02:15.200" v="728" actId="478"/>
          <ac:spMkLst>
            <pc:docMk/>
            <pc:sldMk cId="2733258167" sldId="263"/>
            <ac:spMk id="2" creationId="{D6D2943B-3C6D-F047-9245-535297FAB3D1}"/>
          </ac:spMkLst>
        </pc:spChg>
        <pc:spChg chg="del mod">
          <ac:chgData name="Pablo SAN MIGUEL" userId="8afde4b8-52c8-45a4-a08d-18c8a68b6ffe" providerId="ADAL" clId="{24CF3021-D135-5949-A682-BDAAEE808880}" dt="2022-05-09T07:52:05.719" v="469" actId="478"/>
          <ac:spMkLst>
            <pc:docMk/>
            <pc:sldMk cId="2733258167" sldId="263"/>
            <ac:spMk id="4" creationId="{4106E375-3AEE-654D-8F19-42C5A6BAC22E}"/>
          </ac:spMkLst>
        </pc:spChg>
        <pc:spChg chg="del mod">
          <ac:chgData name="Pablo SAN MIGUEL" userId="8afde4b8-52c8-45a4-a08d-18c8a68b6ffe" providerId="ADAL" clId="{24CF3021-D135-5949-A682-BDAAEE808880}" dt="2022-05-09T07:52:04.397" v="467" actId="478"/>
          <ac:spMkLst>
            <pc:docMk/>
            <pc:sldMk cId="2733258167" sldId="263"/>
            <ac:spMk id="5" creationId="{58514A9C-CD0C-E344-B53E-839B7D28EADC}"/>
          </ac:spMkLst>
        </pc:spChg>
        <pc:spChg chg="del">
          <ac:chgData name="Pablo SAN MIGUEL" userId="8afde4b8-52c8-45a4-a08d-18c8a68b6ffe" providerId="ADAL" clId="{24CF3021-D135-5949-A682-BDAAEE808880}" dt="2022-05-09T07:52:01.383" v="464" actId="478"/>
          <ac:spMkLst>
            <pc:docMk/>
            <pc:sldMk cId="2733258167" sldId="263"/>
            <ac:spMk id="8" creationId="{A5900580-B3FA-E243-9CDD-04093A3EB918}"/>
          </ac:spMkLst>
        </pc:spChg>
        <pc:spChg chg="del">
          <ac:chgData name="Pablo SAN MIGUEL" userId="8afde4b8-52c8-45a4-a08d-18c8a68b6ffe" providerId="ADAL" clId="{24CF3021-D135-5949-A682-BDAAEE808880}" dt="2022-05-09T07:51:59.913" v="463" actId="478"/>
          <ac:spMkLst>
            <pc:docMk/>
            <pc:sldMk cId="2733258167" sldId="263"/>
            <ac:spMk id="10" creationId="{711294C7-C21B-7547-BCDE-BD5456AF4F09}"/>
          </ac:spMkLst>
        </pc:spChg>
        <pc:spChg chg="del">
          <ac:chgData name="Pablo SAN MIGUEL" userId="8afde4b8-52c8-45a4-a08d-18c8a68b6ffe" providerId="ADAL" clId="{24CF3021-D135-5949-A682-BDAAEE808880}" dt="2022-05-09T07:52:06.558" v="470" actId="478"/>
          <ac:spMkLst>
            <pc:docMk/>
            <pc:sldMk cId="2733258167" sldId="263"/>
            <ac:spMk id="17" creationId="{90B1DAA8-B0E1-6A40-811D-448C44464626}"/>
          </ac:spMkLst>
        </pc:spChg>
        <pc:spChg chg="add del">
          <ac:chgData name="Pablo SAN MIGUEL" userId="8afde4b8-52c8-45a4-a08d-18c8a68b6ffe" providerId="ADAL" clId="{24CF3021-D135-5949-A682-BDAAEE808880}" dt="2022-05-09T07:51:58.405" v="461" actId="478"/>
          <ac:spMkLst>
            <pc:docMk/>
            <pc:sldMk cId="2733258167" sldId="263"/>
            <ac:spMk id="23" creationId="{41A92CCC-848A-BE4E-B4B2-0506FCB69BF8}"/>
          </ac:spMkLst>
        </pc:spChg>
        <pc:spChg chg="add del mod">
          <ac:chgData name="Pablo SAN MIGUEL" userId="8afde4b8-52c8-45a4-a08d-18c8a68b6ffe" providerId="ADAL" clId="{24CF3021-D135-5949-A682-BDAAEE808880}" dt="2022-05-09T07:58:39.519" v="544" actId="478"/>
          <ac:spMkLst>
            <pc:docMk/>
            <pc:sldMk cId="2733258167" sldId="263"/>
            <ac:spMk id="24" creationId="{8A2749F3-7A9E-5F41-9C71-DD5E20E10258}"/>
          </ac:spMkLst>
        </pc:spChg>
        <pc:spChg chg="del">
          <ac:chgData name="Pablo SAN MIGUEL" userId="8afde4b8-52c8-45a4-a08d-18c8a68b6ffe" providerId="ADAL" clId="{24CF3021-D135-5949-A682-BDAAEE808880}" dt="2022-05-09T07:52:44.920" v="473" actId="478"/>
          <ac:spMkLst>
            <pc:docMk/>
            <pc:sldMk cId="2733258167" sldId="263"/>
            <ac:spMk id="26" creationId="{543CCFD4-DCF6-024A-8ACD-4478142E22C1}"/>
          </ac:spMkLst>
        </pc:spChg>
        <pc:spChg chg="add">
          <ac:chgData name="Pablo SAN MIGUEL" userId="8afde4b8-52c8-45a4-a08d-18c8a68b6ffe" providerId="ADAL" clId="{24CF3021-D135-5949-A682-BDAAEE808880}" dt="2022-05-09T07:58:39.869" v="545"/>
          <ac:spMkLst>
            <pc:docMk/>
            <pc:sldMk cId="2733258167" sldId="263"/>
            <ac:spMk id="34" creationId="{35605B86-CFCD-5142-AE44-A20204EC0D64}"/>
          </ac:spMkLst>
        </pc:spChg>
        <pc:spChg chg="add">
          <ac:chgData name="Pablo SAN MIGUEL" userId="8afde4b8-52c8-45a4-a08d-18c8a68b6ffe" providerId="ADAL" clId="{24CF3021-D135-5949-A682-BDAAEE808880}" dt="2022-05-09T07:58:39.869" v="545"/>
          <ac:spMkLst>
            <pc:docMk/>
            <pc:sldMk cId="2733258167" sldId="263"/>
            <ac:spMk id="35" creationId="{0891BFA9-E131-7349-B740-431990CF9FDC}"/>
          </ac:spMkLst>
        </pc:spChg>
        <pc:spChg chg="add">
          <ac:chgData name="Pablo SAN MIGUEL" userId="8afde4b8-52c8-45a4-a08d-18c8a68b6ffe" providerId="ADAL" clId="{24CF3021-D135-5949-A682-BDAAEE808880}" dt="2022-05-09T07:58:39.869" v="545"/>
          <ac:spMkLst>
            <pc:docMk/>
            <pc:sldMk cId="2733258167" sldId="263"/>
            <ac:spMk id="36" creationId="{9286EFAA-51BB-7E4C-AF58-DB6F68F62F4D}"/>
          </ac:spMkLst>
        </pc:spChg>
        <pc:spChg chg="add">
          <ac:chgData name="Pablo SAN MIGUEL" userId="8afde4b8-52c8-45a4-a08d-18c8a68b6ffe" providerId="ADAL" clId="{24CF3021-D135-5949-A682-BDAAEE808880}" dt="2022-05-09T07:58:39.869" v="545"/>
          <ac:spMkLst>
            <pc:docMk/>
            <pc:sldMk cId="2733258167" sldId="263"/>
            <ac:spMk id="38" creationId="{20D90A37-C4ED-3A4F-9276-FBC0E3A253ED}"/>
          </ac:spMkLst>
        </pc:spChg>
        <pc:spChg chg="add mod">
          <ac:chgData name="Pablo SAN MIGUEL" userId="8afde4b8-52c8-45a4-a08d-18c8a68b6ffe" providerId="ADAL" clId="{24CF3021-D135-5949-A682-BDAAEE808880}" dt="2022-05-09T08:11:57.079" v="817" actId="20577"/>
          <ac:spMkLst>
            <pc:docMk/>
            <pc:sldMk cId="2733258167" sldId="263"/>
            <ac:spMk id="39" creationId="{BB1ADE6B-6E90-2A45-85FA-8DBB0ED4D891}"/>
          </ac:spMkLst>
        </pc:spChg>
        <pc:spChg chg="mod">
          <ac:chgData name="Pablo SAN MIGUEL" userId="8afde4b8-52c8-45a4-a08d-18c8a68b6ffe" providerId="ADAL" clId="{24CF3021-D135-5949-A682-BDAAEE808880}" dt="2022-05-09T07:57:13.224" v="542" actId="20577"/>
          <ac:spMkLst>
            <pc:docMk/>
            <pc:sldMk cId="2733258167" sldId="263"/>
            <ac:spMk id="14339" creationId="{7831ED02-7FDD-E644-A1D7-AB907F8147C5}"/>
          </ac:spMkLst>
        </pc:spChg>
        <pc:grpChg chg="add">
          <ac:chgData name="Pablo SAN MIGUEL" userId="8afde4b8-52c8-45a4-a08d-18c8a68b6ffe" providerId="ADAL" clId="{24CF3021-D135-5949-A682-BDAAEE808880}" dt="2022-05-09T07:58:39.869" v="545"/>
          <ac:grpSpMkLst>
            <pc:docMk/>
            <pc:sldMk cId="2733258167" sldId="263"/>
            <ac:grpSpMk id="28" creationId="{6B8C9DDD-893E-2B42-AE68-AF9E1A682401}"/>
          </ac:grpSpMkLst>
        </pc:grpChg>
        <pc:picChg chg="del">
          <ac:chgData name="Pablo SAN MIGUEL" userId="8afde4b8-52c8-45a4-a08d-18c8a68b6ffe" providerId="ADAL" clId="{24CF3021-D135-5949-A682-BDAAEE808880}" dt="2022-05-09T07:51:57.484" v="460" actId="478"/>
          <ac:picMkLst>
            <pc:docMk/>
            <pc:sldMk cId="2733258167" sldId="263"/>
            <ac:picMk id="3" creationId="{571B9F22-A1DE-BC42-9C61-EC583F0A6773}"/>
          </ac:picMkLst>
        </pc:picChg>
        <pc:picChg chg="del">
          <ac:chgData name="Pablo SAN MIGUEL" userId="8afde4b8-52c8-45a4-a08d-18c8a68b6ffe" providerId="ADAL" clId="{24CF3021-D135-5949-A682-BDAAEE808880}" dt="2022-05-09T07:51:58.995" v="462" actId="478"/>
          <ac:picMkLst>
            <pc:docMk/>
            <pc:sldMk cId="2733258167" sldId="263"/>
            <ac:picMk id="9" creationId="{0A7FFCA1-F5DE-4345-A138-C4492678E57A}"/>
          </ac:picMkLst>
        </pc:picChg>
        <pc:picChg chg="add del mod modCrop">
          <ac:chgData name="Pablo SAN MIGUEL" userId="8afde4b8-52c8-45a4-a08d-18c8a68b6ffe" providerId="ADAL" clId="{24CF3021-D135-5949-A682-BDAAEE808880}" dt="2022-05-09T07:58:37.293" v="543" actId="478"/>
          <ac:picMkLst>
            <pc:docMk/>
            <pc:sldMk cId="2733258167" sldId="263"/>
            <ac:picMk id="22" creationId="{254CFD06-262C-C141-ADB4-1EED96E9366C}"/>
          </ac:picMkLst>
        </pc:picChg>
        <pc:picChg chg="add">
          <ac:chgData name="Pablo SAN MIGUEL" userId="8afde4b8-52c8-45a4-a08d-18c8a68b6ffe" providerId="ADAL" clId="{24CF3021-D135-5949-A682-BDAAEE808880}" dt="2022-05-09T07:58:39.869" v="545"/>
          <ac:picMkLst>
            <pc:docMk/>
            <pc:sldMk cId="2733258167" sldId="263"/>
            <ac:picMk id="25" creationId="{CD880F87-CA7C-3646-BE7C-9F258424C43E}"/>
          </ac:picMkLst>
        </pc:picChg>
        <pc:cxnChg chg="del">
          <ac:chgData name="Pablo SAN MIGUEL" userId="8afde4b8-52c8-45a4-a08d-18c8a68b6ffe" providerId="ADAL" clId="{24CF3021-D135-5949-A682-BDAAEE808880}" dt="2022-05-09T07:52:02.198" v="465" actId="478"/>
          <ac:cxnSpMkLst>
            <pc:docMk/>
            <pc:sldMk cId="2733258167" sldId="263"/>
            <ac:cxnSpMk id="6" creationId="{3D23263F-58F5-684B-B8F4-9E5C349C146A}"/>
          </ac:cxnSpMkLst>
        </pc:cxnChg>
      </pc:sldChg>
      <pc:sldChg chg="addSp modSp add ord modTransition">
        <pc:chgData name="Pablo SAN MIGUEL" userId="8afde4b8-52c8-45a4-a08d-18c8a68b6ffe" providerId="ADAL" clId="{24CF3021-D135-5949-A682-BDAAEE808880}" dt="2022-05-10T09:09:35.302" v="3659"/>
        <pc:sldMkLst>
          <pc:docMk/>
          <pc:sldMk cId="2959419776" sldId="264"/>
        </pc:sldMkLst>
        <pc:spChg chg="mod">
          <ac:chgData name="Pablo SAN MIGUEL" userId="8afde4b8-52c8-45a4-a08d-18c8a68b6ffe" providerId="ADAL" clId="{24CF3021-D135-5949-A682-BDAAEE808880}" dt="2022-05-09T08:11:47.038" v="812" actId="20577"/>
          <ac:spMkLst>
            <pc:docMk/>
            <pc:sldMk cId="2959419776" sldId="264"/>
            <ac:spMk id="2" creationId="{D6D2943B-3C6D-F047-9245-535297FAB3D1}"/>
          </ac:spMkLst>
        </pc:spChg>
        <pc:spChg chg="add mod">
          <ac:chgData name="Pablo SAN MIGUEL" userId="8afde4b8-52c8-45a4-a08d-18c8a68b6ffe" providerId="ADAL" clId="{24CF3021-D135-5949-A682-BDAAEE808880}" dt="2022-05-09T08:13:40.999" v="823" actId="14100"/>
          <ac:spMkLst>
            <pc:docMk/>
            <pc:sldMk cId="2959419776" sldId="264"/>
            <ac:spMk id="3" creationId="{8A847D83-FBBC-1E40-BE68-95B1E9B413FA}"/>
          </ac:spMkLst>
        </pc:spChg>
        <pc:spChg chg="add mod">
          <ac:chgData name="Pablo SAN MIGUEL" userId="8afde4b8-52c8-45a4-a08d-18c8a68b6ffe" providerId="ADAL" clId="{24CF3021-D135-5949-A682-BDAAEE808880}" dt="2022-05-09T08:14:35.655" v="828" actId="20577"/>
          <ac:spMkLst>
            <pc:docMk/>
            <pc:sldMk cId="2959419776" sldId="264"/>
            <ac:spMk id="4" creationId="{49D5A870-D599-E040-8BA6-933646F008E5}"/>
          </ac:spMkLst>
        </pc:spChg>
      </pc:sldChg>
      <pc:sldChg chg="addSp delSp modSp add">
        <pc:chgData name="Pablo SAN MIGUEL" userId="8afde4b8-52c8-45a4-a08d-18c8a68b6ffe" providerId="ADAL" clId="{24CF3021-D135-5949-A682-BDAAEE808880}" dt="2022-05-10T10:43:28.581" v="4751" actId="1076"/>
        <pc:sldMkLst>
          <pc:docMk/>
          <pc:sldMk cId="2973601590" sldId="265"/>
        </pc:sldMkLst>
        <pc:spChg chg="del">
          <ac:chgData name="Pablo SAN MIGUEL" userId="8afde4b8-52c8-45a4-a08d-18c8a68b6ffe" providerId="ADAL" clId="{24CF3021-D135-5949-A682-BDAAEE808880}" dt="2022-05-09T08:14:48.100" v="830" actId="478"/>
          <ac:spMkLst>
            <pc:docMk/>
            <pc:sldMk cId="2973601590" sldId="265"/>
            <ac:spMk id="2" creationId="{D6D2943B-3C6D-F047-9245-535297FAB3D1}"/>
          </ac:spMkLst>
        </pc:spChg>
        <pc:spChg chg="del">
          <ac:chgData name="Pablo SAN MIGUEL" userId="8afde4b8-52c8-45a4-a08d-18c8a68b6ffe" providerId="ADAL" clId="{24CF3021-D135-5949-A682-BDAAEE808880}" dt="2022-05-09T08:14:49.627" v="831" actId="478"/>
          <ac:spMkLst>
            <pc:docMk/>
            <pc:sldMk cId="2973601590" sldId="265"/>
            <ac:spMk id="3" creationId="{8A847D83-FBBC-1E40-BE68-95B1E9B413FA}"/>
          </ac:spMkLst>
        </pc:spChg>
        <pc:spChg chg="del mod">
          <ac:chgData name="Pablo SAN MIGUEL" userId="8afde4b8-52c8-45a4-a08d-18c8a68b6ffe" providerId="ADAL" clId="{24CF3021-D135-5949-A682-BDAAEE808880}" dt="2022-05-09T08:14:51.944" v="833" actId="478"/>
          <ac:spMkLst>
            <pc:docMk/>
            <pc:sldMk cId="2973601590" sldId="265"/>
            <ac:spMk id="4" creationId="{49D5A870-D599-E040-8BA6-933646F008E5}"/>
          </ac:spMkLst>
        </pc:spChg>
        <pc:spChg chg="add del mod">
          <ac:chgData name="Pablo SAN MIGUEL" userId="8afde4b8-52c8-45a4-a08d-18c8a68b6ffe" providerId="ADAL" clId="{24CF3021-D135-5949-A682-BDAAEE808880}" dt="2022-05-10T09:16:26.764" v="3698" actId="478"/>
          <ac:spMkLst>
            <pc:docMk/>
            <pc:sldMk cId="2973601590" sldId="265"/>
            <ac:spMk id="11" creationId="{D89C9BE8-18E9-E947-97CA-B41E69ABD845}"/>
          </ac:spMkLst>
        </pc:spChg>
        <pc:spChg chg="add del mod">
          <ac:chgData name="Pablo SAN MIGUEL" userId="8afde4b8-52c8-45a4-a08d-18c8a68b6ffe" providerId="ADAL" clId="{24CF3021-D135-5949-A682-BDAAEE808880}" dt="2022-05-10T10:43:28.581" v="4751" actId="1076"/>
          <ac:spMkLst>
            <pc:docMk/>
            <pc:sldMk cId="2973601590" sldId="265"/>
            <ac:spMk id="14" creationId="{1C8A35D0-B381-A649-8862-DF9BF1E2BF31}"/>
          </ac:spMkLst>
        </pc:spChg>
        <pc:spChg chg="del">
          <ac:chgData name="Pablo SAN MIGUEL" userId="8afde4b8-52c8-45a4-a08d-18c8a68b6ffe" providerId="ADAL" clId="{24CF3021-D135-5949-A682-BDAAEE808880}" dt="2022-05-09T08:14:55.232" v="836" actId="478"/>
          <ac:spMkLst>
            <pc:docMk/>
            <pc:sldMk cId="2973601590" sldId="265"/>
            <ac:spMk id="34" creationId="{35605B86-CFCD-5142-AE44-A20204EC0D64}"/>
          </ac:spMkLst>
        </pc:spChg>
        <pc:spChg chg="del">
          <ac:chgData name="Pablo SAN MIGUEL" userId="8afde4b8-52c8-45a4-a08d-18c8a68b6ffe" providerId="ADAL" clId="{24CF3021-D135-5949-A682-BDAAEE808880}" dt="2022-05-09T08:15:03.027" v="839" actId="478"/>
          <ac:spMkLst>
            <pc:docMk/>
            <pc:sldMk cId="2973601590" sldId="265"/>
            <ac:spMk id="35" creationId="{0891BFA9-E131-7349-B740-431990CF9FDC}"/>
          </ac:spMkLst>
        </pc:spChg>
        <pc:spChg chg="del">
          <ac:chgData name="Pablo SAN MIGUEL" userId="8afde4b8-52c8-45a4-a08d-18c8a68b6ffe" providerId="ADAL" clId="{24CF3021-D135-5949-A682-BDAAEE808880}" dt="2022-05-09T08:14:59.650" v="838" actId="478"/>
          <ac:spMkLst>
            <pc:docMk/>
            <pc:sldMk cId="2973601590" sldId="265"/>
            <ac:spMk id="36" creationId="{9286EFAA-51BB-7E4C-AF58-DB6F68F62F4D}"/>
          </ac:spMkLst>
        </pc:spChg>
        <pc:spChg chg="del">
          <ac:chgData name="Pablo SAN MIGUEL" userId="8afde4b8-52c8-45a4-a08d-18c8a68b6ffe" providerId="ADAL" clId="{24CF3021-D135-5949-A682-BDAAEE808880}" dt="2022-05-09T08:14:58.029" v="837" actId="478"/>
          <ac:spMkLst>
            <pc:docMk/>
            <pc:sldMk cId="2973601590" sldId="265"/>
            <ac:spMk id="38" creationId="{20D90A37-C4ED-3A4F-9276-FBC0E3A253ED}"/>
          </ac:spMkLst>
        </pc:spChg>
        <pc:spChg chg="add del">
          <ac:chgData name="Pablo SAN MIGUEL" userId="8afde4b8-52c8-45a4-a08d-18c8a68b6ffe" providerId="ADAL" clId="{24CF3021-D135-5949-A682-BDAAEE808880}" dt="2022-05-09T08:18:21.848" v="851" actId="478"/>
          <ac:spMkLst>
            <pc:docMk/>
            <pc:sldMk cId="2973601590" sldId="265"/>
            <ac:spMk id="40" creationId="{176E811A-DD6B-2341-A662-0C8674F7869D}"/>
          </ac:spMkLst>
        </pc:spChg>
        <pc:spChg chg="add del mod">
          <ac:chgData name="Pablo SAN MIGUEL" userId="8afde4b8-52c8-45a4-a08d-18c8a68b6ffe" providerId="ADAL" clId="{24CF3021-D135-5949-A682-BDAAEE808880}" dt="2022-05-10T09:15:43.855" v="3691" actId="478"/>
          <ac:spMkLst>
            <pc:docMk/>
            <pc:sldMk cId="2973601590" sldId="265"/>
            <ac:spMk id="41" creationId="{8B9901CA-57EC-6E4B-B8EE-17B4E4FACFAA}"/>
          </ac:spMkLst>
        </pc:spChg>
        <pc:spChg chg="add mod">
          <ac:chgData name="Pablo SAN MIGUEL" userId="8afde4b8-52c8-45a4-a08d-18c8a68b6ffe" providerId="ADAL" clId="{24CF3021-D135-5949-A682-BDAAEE808880}" dt="2022-05-10T09:21:32.067" v="3939" actId="1076"/>
          <ac:spMkLst>
            <pc:docMk/>
            <pc:sldMk cId="2973601590" sldId="265"/>
            <ac:spMk id="42" creationId="{435BD188-7FA8-6C4C-963B-7593D7396A7F}"/>
          </ac:spMkLst>
        </pc:spChg>
        <pc:spChg chg="add mod">
          <ac:chgData name="Pablo SAN MIGUEL" userId="8afde4b8-52c8-45a4-a08d-18c8a68b6ffe" providerId="ADAL" clId="{24CF3021-D135-5949-A682-BDAAEE808880}" dt="2022-05-09T08:26:45.476" v="1312" actId="1037"/>
          <ac:spMkLst>
            <pc:docMk/>
            <pc:sldMk cId="2973601590" sldId="265"/>
            <ac:spMk id="43" creationId="{020FBD5C-897D-6446-B723-C924579BF75B}"/>
          </ac:spMkLst>
        </pc:spChg>
        <pc:spChg chg="add del mod">
          <ac:chgData name="Pablo SAN MIGUEL" userId="8afde4b8-52c8-45a4-a08d-18c8a68b6ffe" providerId="ADAL" clId="{24CF3021-D135-5949-A682-BDAAEE808880}" dt="2022-05-10T09:16:24.752" v="3697" actId="478"/>
          <ac:spMkLst>
            <pc:docMk/>
            <pc:sldMk cId="2973601590" sldId="265"/>
            <ac:spMk id="44" creationId="{51E2FB9A-511F-B54B-BBFB-FAEA152F21DD}"/>
          </ac:spMkLst>
        </pc:spChg>
        <pc:spChg chg="add mod">
          <ac:chgData name="Pablo SAN MIGUEL" userId="8afde4b8-52c8-45a4-a08d-18c8a68b6ffe" providerId="ADAL" clId="{24CF3021-D135-5949-A682-BDAAEE808880}" dt="2022-05-10T09:18:09.329" v="3806" actId="404"/>
          <ac:spMkLst>
            <pc:docMk/>
            <pc:sldMk cId="2973601590" sldId="265"/>
            <ac:spMk id="46" creationId="{192AEB7C-F55D-F24E-8D4C-7EE4D880DC4E}"/>
          </ac:spMkLst>
        </pc:spChg>
        <pc:spChg chg="add mod">
          <ac:chgData name="Pablo SAN MIGUEL" userId="8afde4b8-52c8-45a4-a08d-18c8a68b6ffe" providerId="ADAL" clId="{24CF3021-D135-5949-A682-BDAAEE808880}" dt="2022-05-10T09:18:48.452" v="3814" actId="1076"/>
          <ac:spMkLst>
            <pc:docMk/>
            <pc:sldMk cId="2973601590" sldId="265"/>
            <ac:spMk id="48" creationId="{5D745922-45A8-2F45-932E-5F4F1E6F196E}"/>
          </ac:spMkLst>
        </pc:spChg>
        <pc:spChg chg="add mod">
          <ac:chgData name="Pablo SAN MIGUEL" userId="8afde4b8-52c8-45a4-a08d-18c8a68b6ffe" providerId="ADAL" clId="{24CF3021-D135-5949-A682-BDAAEE808880}" dt="2022-05-10T09:17:59.934" v="3804" actId="1076"/>
          <ac:spMkLst>
            <pc:docMk/>
            <pc:sldMk cId="2973601590" sldId="265"/>
            <ac:spMk id="49" creationId="{FA7417FB-8DD2-2B4B-93F4-62569168BFCE}"/>
          </ac:spMkLst>
        </pc:spChg>
        <pc:spChg chg="mod">
          <ac:chgData name="Pablo SAN MIGUEL" userId="8afde4b8-52c8-45a4-a08d-18c8a68b6ffe" providerId="ADAL" clId="{24CF3021-D135-5949-A682-BDAAEE808880}" dt="2022-05-10T09:18:25.791" v="3810" actId="20577"/>
          <ac:spMkLst>
            <pc:docMk/>
            <pc:sldMk cId="2973601590" sldId="265"/>
            <ac:spMk id="14339" creationId="{7831ED02-7FDD-E644-A1D7-AB907F8147C5}"/>
          </ac:spMkLst>
        </pc:spChg>
        <pc:grpChg chg="del">
          <ac:chgData name="Pablo SAN MIGUEL" userId="8afde4b8-52c8-45a4-a08d-18c8a68b6ffe" providerId="ADAL" clId="{24CF3021-D135-5949-A682-BDAAEE808880}" dt="2022-05-09T08:18:23.666" v="852" actId="478"/>
          <ac:grpSpMkLst>
            <pc:docMk/>
            <pc:sldMk cId="2973601590" sldId="265"/>
            <ac:grpSpMk id="18" creationId="{A119530A-4AC0-B244-B980-CE845EB8BC8A}"/>
          </ac:grpSpMkLst>
        </pc:grpChg>
        <pc:grpChg chg="del">
          <ac:chgData name="Pablo SAN MIGUEL" userId="8afde4b8-52c8-45a4-a08d-18c8a68b6ffe" providerId="ADAL" clId="{24CF3021-D135-5949-A682-BDAAEE808880}" dt="2022-05-09T08:14:52.640" v="834" actId="478"/>
          <ac:grpSpMkLst>
            <pc:docMk/>
            <pc:sldMk cId="2973601590" sldId="265"/>
            <ac:grpSpMk id="28" creationId="{6B8C9DDD-893E-2B42-AE68-AF9E1A682401}"/>
          </ac:grpSpMkLst>
        </pc:grpChg>
        <pc:picChg chg="add del mod">
          <ac:chgData name="Pablo SAN MIGUEL" userId="8afde4b8-52c8-45a4-a08d-18c8a68b6ffe" providerId="ADAL" clId="{24CF3021-D135-5949-A682-BDAAEE808880}" dt="2022-05-09T08:18:15.117" v="849" actId="478"/>
          <ac:picMkLst>
            <pc:docMk/>
            <pc:sldMk cId="2973601590" sldId="265"/>
            <ac:picMk id="6" creationId="{42FEB2C2-B942-7C40-8D95-8A24903270CD}"/>
          </ac:picMkLst>
        </pc:picChg>
        <pc:picChg chg="add del mod">
          <ac:chgData name="Pablo SAN MIGUEL" userId="8afde4b8-52c8-45a4-a08d-18c8a68b6ffe" providerId="ADAL" clId="{24CF3021-D135-5949-A682-BDAAEE808880}" dt="2022-05-09T08:18:11.512" v="848" actId="478"/>
          <ac:picMkLst>
            <pc:docMk/>
            <pc:sldMk cId="2973601590" sldId="265"/>
            <ac:picMk id="8" creationId="{E216B64D-6118-214A-AD62-7EACD3F63491}"/>
          </ac:picMkLst>
        </pc:picChg>
        <pc:picChg chg="add mod modCrop">
          <ac:chgData name="Pablo SAN MIGUEL" userId="8afde4b8-52c8-45a4-a08d-18c8a68b6ffe" providerId="ADAL" clId="{24CF3021-D135-5949-A682-BDAAEE808880}" dt="2022-05-10T09:21:26.783" v="3938" actId="14100"/>
          <ac:picMkLst>
            <pc:docMk/>
            <pc:sldMk cId="2973601590" sldId="265"/>
            <ac:picMk id="10" creationId="{581B2A9C-CEC7-EE46-BA78-AE1C7046CC7D}"/>
          </ac:picMkLst>
        </pc:picChg>
        <pc:picChg chg="add mod modCrop">
          <ac:chgData name="Pablo SAN MIGUEL" userId="8afde4b8-52c8-45a4-a08d-18c8a68b6ffe" providerId="ADAL" clId="{24CF3021-D135-5949-A682-BDAAEE808880}" dt="2022-05-10T09:16:11.984" v="3694" actId="1076"/>
          <ac:picMkLst>
            <pc:docMk/>
            <pc:sldMk cId="2973601590" sldId="265"/>
            <ac:picMk id="13" creationId="{B75890F9-E286-4540-BB28-6842639443D0}"/>
          </ac:picMkLst>
        </pc:picChg>
        <pc:picChg chg="del">
          <ac:chgData name="Pablo SAN MIGUEL" userId="8afde4b8-52c8-45a4-a08d-18c8a68b6ffe" providerId="ADAL" clId="{24CF3021-D135-5949-A682-BDAAEE808880}" dt="2022-05-09T08:14:53.140" v="835" actId="478"/>
          <ac:picMkLst>
            <pc:docMk/>
            <pc:sldMk cId="2973601590" sldId="265"/>
            <ac:picMk id="25" creationId="{CD880F87-CA7C-3646-BE7C-9F258424C43E}"/>
          </ac:picMkLst>
        </pc:picChg>
        <pc:picChg chg="add del">
          <ac:chgData name="Pablo SAN MIGUEL" userId="8afde4b8-52c8-45a4-a08d-18c8a68b6ffe" providerId="ADAL" clId="{24CF3021-D135-5949-A682-BDAAEE808880}" dt="2022-05-09T08:18:09.238" v="847" actId="478"/>
          <ac:picMkLst>
            <pc:docMk/>
            <pc:sldMk cId="2973601590" sldId="265"/>
            <ac:picMk id="39" creationId="{A0F387B5-7E43-F946-9414-622BC288D37E}"/>
          </ac:picMkLst>
        </pc:picChg>
        <pc:picChg chg="add mod">
          <ac:chgData name="Pablo SAN MIGUEL" userId="8afde4b8-52c8-45a4-a08d-18c8a68b6ffe" providerId="ADAL" clId="{24CF3021-D135-5949-A682-BDAAEE808880}" dt="2022-05-10T09:17:43.851" v="3801" actId="1076"/>
          <ac:picMkLst>
            <pc:docMk/>
            <pc:sldMk cId="2973601590" sldId="265"/>
            <ac:picMk id="45" creationId="{84AA4568-1653-124F-A32D-E9754E3A02F3}"/>
          </ac:picMkLst>
        </pc:picChg>
        <pc:picChg chg="add mod modCrop">
          <ac:chgData name="Pablo SAN MIGUEL" userId="8afde4b8-52c8-45a4-a08d-18c8a68b6ffe" providerId="ADAL" clId="{24CF3021-D135-5949-A682-BDAAEE808880}" dt="2022-05-10T09:18:52.201" v="3815" actId="14100"/>
          <ac:picMkLst>
            <pc:docMk/>
            <pc:sldMk cId="2973601590" sldId="265"/>
            <ac:picMk id="47" creationId="{159A8FB0-9EF3-1741-9AA3-916B4155F11E}"/>
          </ac:picMkLst>
        </pc:picChg>
      </pc:sldChg>
      <pc:sldChg chg="add del">
        <pc:chgData name="Pablo SAN MIGUEL" userId="8afde4b8-52c8-45a4-a08d-18c8a68b6ffe" providerId="ADAL" clId="{24CF3021-D135-5949-A682-BDAAEE808880}" dt="2022-05-09T08:27:17.861" v="1324" actId="2696"/>
        <pc:sldMkLst>
          <pc:docMk/>
          <pc:sldMk cId="323091465" sldId="266"/>
        </pc:sldMkLst>
      </pc:sldChg>
      <pc:sldChg chg="addSp delSp modSp add delAnim modAnim">
        <pc:chgData name="Pablo SAN MIGUEL" userId="8afde4b8-52c8-45a4-a08d-18c8a68b6ffe" providerId="ADAL" clId="{24CF3021-D135-5949-A682-BDAAEE808880}" dt="2022-05-10T14:40:59.114" v="6652" actId="20577"/>
        <pc:sldMkLst>
          <pc:docMk/>
          <pc:sldMk cId="477924950" sldId="266"/>
        </pc:sldMkLst>
        <pc:spChg chg="add mod">
          <ac:chgData name="Pablo SAN MIGUEL" userId="8afde4b8-52c8-45a4-a08d-18c8a68b6ffe" providerId="ADAL" clId="{24CF3021-D135-5949-A682-BDAAEE808880}" dt="2022-05-09T10:50:19.801" v="1542" actId="1038"/>
          <ac:spMkLst>
            <pc:docMk/>
            <pc:sldMk cId="477924950" sldId="266"/>
            <ac:spMk id="2" creationId="{8D97EC2F-C6A2-BD4B-87AC-9DF1029333FE}"/>
          </ac:spMkLst>
        </pc:spChg>
        <pc:spChg chg="add mod">
          <ac:chgData name="Pablo SAN MIGUEL" userId="8afde4b8-52c8-45a4-a08d-18c8a68b6ffe" providerId="ADAL" clId="{24CF3021-D135-5949-A682-BDAAEE808880}" dt="2022-05-09T10:50:19.801" v="1542" actId="1038"/>
          <ac:spMkLst>
            <pc:docMk/>
            <pc:sldMk cId="477924950" sldId="266"/>
            <ac:spMk id="3" creationId="{89916AE4-54D8-3F45-B1C3-1691E71ADFFD}"/>
          </ac:spMkLst>
        </pc:spChg>
        <pc:spChg chg="del">
          <ac:chgData name="Pablo SAN MIGUEL" userId="8afde4b8-52c8-45a4-a08d-18c8a68b6ffe" providerId="ADAL" clId="{24CF3021-D135-5949-A682-BDAAEE808880}" dt="2022-05-09T08:28:21.777" v="1354" actId="478"/>
          <ac:spMkLst>
            <pc:docMk/>
            <pc:sldMk cId="477924950" sldId="266"/>
            <ac:spMk id="11" creationId="{D89C9BE8-18E9-E947-97CA-B41E69ABD845}"/>
          </ac:spMkLst>
        </pc:spChg>
        <pc:spChg chg="add del">
          <ac:chgData name="Pablo SAN MIGUEL" userId="8afde4b8-52c8-45a4-a08d-18c8a68b6ffe" providerId="ADAL" clId="{24CF3021-D135-5949-A682-BDAAEE808880}" dt="2022-05-09T08:32:15.675" v="1357" actId="478"/>
          <ac:spMkLst>
            <pc:docMk/>
            <pc:sldMk cId="477924950" sldId="266"/>
            <ac:spMk id="22" creationId="{9A1E8F9D-8FDC-AE47-8D1D-2BEB2FEF734A}"/>
          </ac:spMkLst>
        </pc:spChg>
        <pc:spChg chg="add del mod">
          <ac:chgData name="Pablo SAN MIGUEL" userId="8afde4b8-52c8-45a4-a08d-18c8a68b6ffe" providerId="ADAL" clId="{24CF3021-D135-5949-A682-BDAAEE808880}" dt="2022-05-09T10:45:31.783" v="1432" actId="478"/>
          <ac:spMkLst>
            <pc:docMk/>
            <pc:sldMk cId="477924950" sldId="266"/>
            <ac:spMk id="28" creationId="{AA3975E7-2C42-9A4E-83CC-56377C8CF81E}"/>
          </ac:spMkLst>
        </pc:spChg>
        <pc:spChg chg="add mod">
          <ac:chgData name="Pablo SAN MIGUEL" userId="8afde4b8-52c8-45a4-a08d-18c8a68b6ffe" providerId="ADAL" clId="{24CF3021-D135-5949-A682-BDAAEE808880}" dt="2022-05-09T10:50:19.801" v="1542" actId="1038"/>
          <ac:spMkLst>
            <pc:docMk/>
            <pc:sldMk cId="477924950" sldId="266"/>
            <ac:spMk id="32" creationId="{2AC8B763-AA6B-3C41-8410-BA83DCE12E03}"/>
          </ac:spMkLst>
        </pc:spChg>
        <pc:spChg chg="add del">
          <ac:chgData name="Pablo SAN MIGUEL" userId="8afde4b8-52c8-45a4-a08d-18c8a68b6ffe" providerId="ADAL" clId="{24CF3021-D135-5949-A682-BDAAEE808880}" dt="2022-05-09T10:48:06.296" v="1495"/>
          <ac:spMkLst>
            <pc:docMk/>
            <pc:sldMk cId="477924950" sldId="266"/>
            <ac:spMk id="34" creationId="{07863D5A-686D-1A41-B0BE-2C583F1FD529}"/>
          </ac:spMkLst>
        </pc:spChg>
        <pc:spChg chg="add del">
          <ac:chgData name="Pablo SAN MIGUEL" userId="8afde4b8-52c8-45a4-a08d-18c8a68b6ffe" providerId="ADAL" clId="{24CF3021-D135-5949-A682-BDAAEE808880}" dt="2022-05-09T10:48:06.296" v="1495"/>
          <ac:spMkLst>
            <pc:docMk/>
            <pc:sldMk cId="477924950" sldId="266"/>
            <ac:spMk id="35" creationId="{7E685D73-E4CE-464E-84D1-9AE0080535EF}"/>
          </ac:spMkLst>
        </pc:spChg>
        <pc:spChg chg="del">
          <ac:chgData name="Pablo SAN MIGUEL" userId="8afde4b8-52c8-45a4-a08d-18c8a68b6ffe" providerId="ADAL" clId="{24CF3021-D135-5949-A682-BDAAEE808880}" dt="2022-05-09T08:28:21.777" v="1354" actId="478"/>
          <ac:spMkLst>
            <pc:docMk/>
            <pc:sldMk cId="477924950" sldId="266"/>
            <ac:spMk id="41" creationId="{8B9901CA-57EC-6E4B-B8EE-17B4E4FACFAA}"/>
          </ac:spMkLst>
        </pc:spChg>
        <pc:spChg chg="del">
          <ac:chgData name="Pablo SAN MIGUEL" userId="8afde4b8-52c8-45a4-a08d-18c8a68b6ffe" providerId="ADAL" clId="{24CF3021-D135-5949-A682-BDAAEE808880}" dt="2022-05-09T08:28:25.473" v="1355" actId="478"/>
          <ac:spMkLst>
            <pc:docMk/>
            <pc:sldMk cId="477924950" sldId="266"/>
            <ac:spMk id="42" creationId="{435BD188-7FA8-6C4C-963B-7593D7396A7F}"/>
          </ac:spMkLst>
        </pc:spChg>
        <pc:spChg chg="del">
          <ac:chgData name="Pablo SAN MIGUEL" userId="8afde4b8-52c8-45a4-a08d-18c8a68b6ffe" providerId="ADAL" clId="{24CF3021-D135-5949-A682-BDAAEE808880}" dt="2022-05-09T08:28:21.777" v="1354" actId="478"/>
          <ac:spMkLst>
            <pc:docMk/>
            <pc:sldMk cId="477924950" sldId="266"/>
            <ac:spMk id="43" creationId="{020FBD5C-897D-6446-B723-C924579BF75B}"/>
          </ac:spMkLst>
        </pc:spChg>
        <pc:spChg chg="del">
          <ac:chgData name="Pablo SAN MIGUEL" userId="8afde4b8-52c8-45a4-a08d-18c8a68b6ffe" providerId="ADAL" clId="{24CF3021-D135-5949-A682-BDAAEE808880}" dt="2022-05-09T08:28:21.777" v="1354" actId="478"/>
          <ac:spMkLst>
            <pc:docMk/>
            <pc:sldMk cId="477924950" sldId="266"/>
            <ac:spMk id="44" creationId="{51E2FB9A-511F-B54B-BBFB-FAEA152F21DD}"/>
          </ac:spMkLst>
        </pc:spChg>
        <pc:spChg chg="del">
          <ac:chgData name="Pablo SAN MIGUEL" userId="8afde4b8-52c8-45a4-a08d-18c8a68b6ffe" providerId="ADAL" clId="{24CF3021-D135-5949-A682-BDAAEE808880}" dt="2022-05-09T08:28:25.473" v="1355" actId="478"/>
          <ac:spMkLst>
            <pc:docMk/>
            <pc:sldMk cId="477924950" sldId="266"/>
            <ac:spMk id="46" creationId="{192AEB7C-F55D-F24E-8D4C-7EE4D880DC4E}"/>
          </ac:spMkLst>
        </pc:spChg>
        <pc:spChg chg="del">
          <ac:chgData name="Pablo SAN MIGUEL" userId="8afde4b8-52c8-45a4-a08d-18c8a68b6ffe" providerId="ADAL" clId="{24CF3021-D135-5949-A682-BDAAEE808880}" dt="2022-05-09T08:28:25.473" v="1355" actId="478"/>
          <ac:spMkLst>
            <pc:docMk/>
            <pc:sldMk cId="477924950" sldId="266"/>
            <ac:spMk id="48" creationId="{5D745922-45A8-2F45-932E-5F4F1E6F196E}"/>
          </ac:spMkLst>
        </pc:spChg>
        <pc:spChg chg="del">
          <ac:chgData name="Pablo SAN MIGUEL" userId="8afde4b8-52c8-45a4-a08d-18c8a68b6ffe" providerId="ADAL" clId="{24CF3021-D135-5949-A682-BDAAEE808880}" dt="2022-05-09T08:28:25.473" v="1355" actId="478"/>
          <ac:spMkLst>
            <pc:docMk/>
            <pc:sldMk cId="477924950" sldId="266"/>
            <ac:spMk id="49" creationId="{FA7417FB-8DD2-2B4B-93F4-62569168BFCE}"/>
          </ac:spMkLst>
        </pc:spChg>
        <pc:spChg chg="add mod">
          <ac:chgData name="Pablo SAN MIGUEL" userId="8afde4b8-52c8-45a4-a08d-18c8a68b6ffe" providerId="ADAL" clId="{24CF3021-D135-5949-A682-BDAAEE808880}" dt="2022-05-09T13:44:23.596" v="2979" actId="1076"/>
          <ac:spMkLst>
            <pc:docMk/>
            <pc:sldMk cId="477924950" sldId="266"/>
            <ac:spMk id="51" creationId="{50054907-E616-D449-836B-5C49E75FF5CA}"/>
          </ac:spMkLst>
        </pc:spChg>
        <pc:spChg chg="mod">
          <ac:chgData name="Pablo SAN MIGUEL" userId="8afde4b8-52c8-45a4-a08d-18c8a68b6ffe" providerId="ADAL" clId="{24CF3021-D135-5949-A682-BDAAEE808880}" dt="2022-05-09T10:49:48.546" v="1515" actId="14100"/>
          <ac:spMkLst>
            <pc:docMk/>
            <pc:sldMk cId="477924950" sldId="266"/>
            <ac:spMk id="54" creationId="{380C6D7A-6A1E-A94B-87A2-F8C49D06877B}"/>
          </ac:spMkLst>
        </pc:spChg>
        <pc:spChg chg="add del">
          <ac:chgData name="Pablo SAN MIGUEL" userId="8afde4b8-52c8-45a4-a08d-18c8a68b6ffe" providerId="ADAL" clId="{24CF3021-D135-5949-A682-BDAAEE808880}" dt="2022-05-09T10:49:36.329" v="1511" actId="478"/>
          <ac:spMkLst>
            <pc:docMk/>
            <pc:sldMk cId="477924950" sldId="266"/>
            <ac:spMk id="55" creationId="{86B1420C-0FF2-3A49-9FCA-0250DF63F1C1}"/>
          </ac:spMkLst>
        </pc:spChg>
        <pc:spChg chg="add">
          <ac:chgData name="Pablo SAN MIGUEL" userId="8afde4b8-52c8-45a4-a08d-18c8a68b6ffe" providerId="ADAL" clId="{24CF3021-D135-5949-A682-BDAAEE808880}" dt="2022-05-09T13:44:47.120" v="2981"/>
          <ac:spMkLst>
            <pc:docMk/>
            <pc:sldMk cId="477924950" sldId="266"/>
            <ac:spMk id="60" creationId="{7BB16B5F-B5CF-1C42-B67D-2A0E63754C70}"/>
          </ac:spMkLst>
        </pc:spChg>
        <pc:spChg chg="add">
          <ac:chgData name="Pablo SAN MIGUEL" userId="8afde4b8-52c8-45a4-a08d-18c8a68b6ffe" providerId="ADAL" clId="{24CF3021-D135-5949-A682-BDAAEE808880}" dt="2022-05-09T13:44:47.120" v="2981"/>
          <ac:spMkLst>
            <pc:docMk/>
            <pc:sldMk cId="477924950" sldId="266"/>
            <ac:spMk id="61" creationId="{66C504FE-2854-9A48-9940-DD126E7357D7}"/>
          </ac:spMkLst>
        </pc:spChg>
        <pc:spChg chg="add mod">
          <ac:chgData name="Pablo SAN MIGUEL" userId="8afde4b8-52c8-45a4-a08d-18c8a68b6ffe" providerId="ADAL" clId="{24CF3021-D135-5949-A682-BDAAEE808880}" dt="2022-05-09T13:45:20.337" v="2986" actId="1076"/>
          <ac:spMkLst>
            <pc:docMk/>
            <pc:sldMk cId="477924950" sldId="266"/>
            <ac:spMk id="62" creationId="{CD498720-879A-7942-BA72-8C97685138D3}"/>
          </ac:spMkLst>
        </pc:spChg>
        <pc:spChg chg="add mod">
          <ac:chgData name="Pablo SAN MIGUEL" userId="8afde4b8-52c8-45a4-a08d-18c8a68b6ffe" providerId="ADAL" clId="{24CF3021-D135-5949-A682-BDAAEE808880}" dt="2022-05-09T13:46:21.040" v="2998" actId="1035"/>
          <ac:spMkLst>
            <pc:docMk/>
            <pc:sldMk cId="477924950" sldId="266"/>
            <ac:spMk id="64" creationId="{46081846-2819-CA48-924C-DBBF32736233}"/>
          </ac:spMkLst>
        </pc:spChg>
        <pc:spChg chg="mod">
          <ac:chgData name="Pablo SAN MIGUEL" userId="8afde4b8-52c8-45a4-a08d-18c8a68b6ffe" providerId="ADAL" clId="{24CF3021-D135-5949-A682-BDAAEE808880}" dt="2022-05-10T14:40:59.114" v="6652" actId="20577"/>
          <ac:spMkLst>
            <pc:docMk/>
            <pc:sldMk cId="477924950" sldId="266"/>
            <ac:spMk id="14339" creationId="{7831ED02-7FDD-E644-A1D7-AB907F8147C5}"/>
          </ac:spMkLst>
        </pc:spChg>
        <pc:grpChg chg="add del">
          <ac:chgData name="Pablo SAN MIGUEL" userId="8afde4b8-52c8-45a4-a08d-18c8a68b6ffe" providerId="ADAL" clId="{24CF3021-D135-5949-A682-BDAAEE808880}" dt="2022-05-09T10:45:29.884" v="1431" actId="478"/>
          <ac:grpSpMkLst>
            <pc:docMk/>
            <pc:sldMk cId="477924950" sldId="266"/>
            <ac:grpSpMk id="24" creationId="{FD208FE0-92B4-6D49-8CA4-A1BC96704753}"/>
          </ac:grpSpMkLst>
        </pc:grpChg>
        <pc:grpChg chg="add del mod">
          <ac:chgData name="Pablo SAN MIGUEL" userId="8afde4b8-52c8-45a4-a08d-18c8a68b6ffe" providerId="ADAL" clId="{24CF3021-D135-5949-A682-BDAAEE808880}" dt="2022-05-09T10:49:21.056" v="1508" actId="478"/>
          <ac:grpSpMkLst>
            <pc:docMk/>
            <pc:sldMk cId="477924950" sldId="266"/>
            <ac:grpSpMk id="39" creationId="{020A1445-D10A-8646-AFE0-2A0379587257}"/>
          </ac:grpSpMkLst>
        </pc:grpChg>
        <pc:grpChg chg="add mod">
          <ac:chgData name="Pablo SAN MIGUEL" userId="8afde4b8-52c8-45a4-a08d-18c8a68b6ffe" providerId="ADAL" clId="{24CF3021-D135-5949-A682-BDAAEE808880}" dt="2022-05-09T13:44:17.797" v="2978" actId="1076"/>
          <ac:grpSpMkLst>
            <pc:docMk/>
            <pc:sldMk cId="477924950" sldId="266"/>
            <ac:grpSpMk id="52" creationId="{CA34F75E-8974-2A4C-B6AC-E8C94882020B}"/>
          </ac:grpSpMkLst>
        </pc:grpChg>
        <pc:grpChg chg="add">
          <ac:chgData name="Pablo SAN MIGUEL" userId="8afde4b8-52c8-45a4-a08d-18c8a68b6ffe" providerId="ADAL" clId="{24CF3021-D135-5949-A682-BDAAEE808880}" dt="2022-05-09T10:50:07.862" v="1532"/>
          <ac:grpSpMkLst>
            <pc:docMk/>
            <pc:sldMk cId="477924950" sldId="266"/>
            <ac:grpSpMk id="56" creationId="{F848F7A4-8EE4-5A40-86CD-A7E4F802F935}"/>
          </ac:grpSpMkLst>
        </pc:grpChg>
        <pc:picChg chg="add del mod">
          <ac:chgData name="Pablo SAN MIGUEL" userId="8afde4b8-52c8-45a4-a08d-18c8a68b6ffe" providerId="ADAL" clId="{24CF3021-D135-5949-A682-BDAAEE808880}" dt="2022-05-09T10:47:53.167" v="1491" actId="478"/>
          <ac:picMkLst>
            <pc:docMk/>
            <pc:sldMk cId="477924950" sldId="266"/>
            <ac:picMk id="5" creationId="{C156B980-FB6A-574B-ADED-CDE11F038DA2}"/>
          </ac:picMkLst>
        </pc:picChg>
        <pc:picChg chg="add del mod">
          <ac:chgData name="Pablo SAN MIGUEL" userId="8afde4b8-52c8-45a4-a08d-18c8a68b6ffe" providerId="ADAL" clId="{24CF3021-D135-5949-A682-BDAAEE808880}" dt="2022-05-09T13:44:46.279" v="2980" actId="478"/>
          <ac:picMkLst>
            <pc:docMk/>
            <pc:sldMk cId="477924950" sldId="266"/>
            <ac:picMk id="7" creationId="{F5BBA3A3-06B5-FC4E-AD4E-E2EACB3E082D}"/>
          </ac:picMkLst>
        </pc:picChg>
        <pc:picChg chg="del">
          <ac:chgData name="Pablo SAN MIGUEL" userId="8afde4b8-52c8-45a4-a08d-18c8a68b6ffe" providerId="ADAL" clId="{24CF3021-D135-5949-A682-BDAAEE808880}" dt="2022-05-09T08:28:21.777" v="1354" actId="478"/>
          <ac:picMkLst>
            <pc:docMk/>
            <pc:sldMk cId="477924950" sldId="266"/>
            <ac:picMk id="10" creationId="{581B2A9C-CEC7-EE46-BA78-AE1C7046CC7D}"/>
          </ac:picMkLst>
        </pc:picChg>
        <pc:picChg chg="add del">
          <ac:chgData name="Pablo SAN MIGUEL" userId="8afde4b8-52c8-45a4-a08d-18c8a68b6ffe" providerId="ADAL" clId="{24CF3021-D135-5949-A682-BDAAEE808880}" dt="2022-05-09T08:32:15.675" v="1357" actId="478"/>
          <ac:picMkLst>
            <pc:docMk/>
            <pc:sldMk cId="477924950" sldId="266"/>
            <ac:picMk id="21" creationId="{0A568C97-A9E8-BB4C-8CE3-AE6BDAAC76D0}"/>
          </ac:picMkLst>
        </pc:picChg>
        <pc:picChg chg="add del mod">
          <ac:chgData name="Pablo SAN MIGUEL" userId="8afde4b8-52c8-45a4-a08d-18c8a68b6ffe" providerId="ADAL" clId="{24CF3021-D135-5949-A682-BDAAEE808880}" dt="2022-05-09T10:48:06.296" v="1495"/>
          <ac:picMkLst>
            <pc:docMk/>
            <pc:sldMk cId="477924950" sldId="266"/>
            <ac:picMk id="33" creationId="{89FF2E0A-9680-0C4B-B752-D7E90D3D4880}"/>
          </ac:picMkLst>
        </pc:picChg>
        <pc:picChg chg="del">
          <ac:chgData name="Pablo SAN MIGUEL" userId="8afde4b8-52c8-45a4-a08d-18c8a68b6ffe" providerId="ADAL" clId="{24CF3021-D135-5949-A682-BDAAEE808880}" dt="2022-05-09T08:28:21.777" v="1354" actId="478"/>
          <ac:picMkLst>
            <pc:docMk/>
            <pc:sldMk cId="477924950" sldId="266"/>
            <ac:picMk id="45" creationId="{84AA4568-1653-124F-A32D-E9754E3A02F3}"/>
          </ac:picMkLst>
        </pc:picChg>
        <pc:picChg chg="del">
          <ac:chgData name="Pablo SAN MIGUEL" userId="8afde4b8-52c8-45a4-a08d-18c8a68b6ffe" providerId="ADAL" clId="{24CF3021-D135-5949-A682-BDAAEE808880}" dt="2022-05-09T08:28:21.777" v="1354" actId="478"/>
          <ac:picMkLst>
            <pc:docMk/>
            <pc:sldMk cId="477924950" sldId="266"/>
            <ac:picMk id="47" creationId="{159A8FB0-9EF3-1741-9AA3-916B4155F11E}"/>
          </ac:picMkLst>
        </pc:picChg>
        <pc:picChg chg="add">
          <ac:chgData name="Pablo SAN MIGUEL" userId="8afde4b8-52c8-45a4-a08d-18c8a68b6ffe" providerId="ADAL" clId="{24CF3021-D135-5949-A682-BDAAEE808880}" dt="2022-05-09T13:44:47.120" v="2981"/>
          <ac:picMkLst>
            <pc:docMk/>
            <pc:sldMk cId="477924950" sldId="266"/>
            <ac:picMk id="59" creationId="{902797E9-4F0A-5048-AF12-5198A7DF4687}"/>
          </ac:picMkLst>
        </pc:picChg>
        <pc:cxnChg chg="add del">
          <ac:chgData name="Pablo SAN MIGUEL" userId="8afde4b8-52c8-45a4-a08d-18c8a68b6ffe" providerId="ADAL" clId="{24CF3021-D135-5949-A682-BDAAEE808880}" dt="2022-05-09T10:48:06.296" v="1495"/>
          <ac:cxnSpMkLst>
            <pc:docMk/>
            <pc:sldMk cId="477924950" sldId="266"/>
            <ac:cxnSpMk id="36" creationId="{20DD5D45-1CE5-A84D-9E0A-6551C45CDEA1}"/>
          </ac:cxnSpMkLst>
        </pc:cxnChg>
        <pc:cxnChg chg="add del">
          <ac:chgData name="Pablo SAN MIGUEL" userId="8afde4b8-52c8-45a4-a08d-18c8a68b6ffe" providerId="ADAL" clId="{24CF3021-D135-5949-A682-BDAAEE808880}" dt="2022-05-09T10:48:06.296" v="1495"/>
          <ac:cxnSpMkLst>
            <pc:docMk/>
            <pc:sldMk cId="477924950" sldId="266"/>
            <ac:cxnSpMk id="38" creationId="{6E8EC72E-B70C-2242-89F4-34E144FB7785}"/>
          </ac:cxnSpMkLst>
        </pc:cxnChg>
        <pc:cxnChg chg="add mod">
          <ac:chgData name="Pablo SAN MIGUEL" userId="8afde4b8-52c8-45a4-a08d-18c8a68b6ffe" providerId="ADAL" clId="{24CF3021-D135-5949-A682-BDAAEE808880}" dt="2022-05-09T13:45:23.487" v="2987" actId="14100"/>
          <ac:cxnSpMkLst>
            <pc:docMk/>
            <pc:sldMk cId="477924950" sldId="266"/>
            <ac:cxnSpMk id="63" creationId="{801A1522-77DB-654E-95C4-9B90CA9DD549}"/>
          </ac:cxnSpMkLst>
        </pc:cxnChg>
        <pc:cxnChg chg="add mod">
          <ac:chgData name="Pablo SAN MIGUEL" userId="8afde4b8-52c8-45a4-a08d-18c8a68b6ffe" providerId="ADAL" clId="{24CF3021-D135-5949-A682-BDAAEE808880}" dt="2022-05-09T13:46:25.915" v="2999" actId="14100"/>
          <ac:cxnSpMkLst>
            <pc:docMk/>
            <pc:sldMk cId="477924950" sldId="266"/>
            <ac:cxnSpMk id="65" creationId="{A45C7ED2-BE60-1C49-91C4-1B7575FE97A7}"/>
          </ac:cxnSpMkLst>
        </pc:cxnChg>
      </pc:sldChg>
      <pc:sldChg chg="addSp delSp modSp add">
        <pc:chgData name="Pablo SAN MIGUEL" userId="8afde4b8-52c8-45a4-a08d-18c8a68b6ffe" providerId="ADAL" clId="{24CF3021-D135-5949-A682-BDAAEE808880}" dt="2022-05-10T14:40:50.604" v="6651" actId="20577"/>
        <pc:sldMkLst>
          <pc:docMk/>
          <pc:sldMk cId="4065580884" sldId="267"/>
        </pc:sldMkLst>
        <pc:spChg chg="del">
          <ac:chgData name="Pablo SAN MIGUEL" userId="8afde4b8-52c8-45a4-a08d-18c8a68b6ffe" providerId="ADAL" clId="{24CF3021-D135-5949-A682-BDAAEE808880}" dt="2022-05-09T11:09:44.466" v="1548" actId="478"/>
          <ac:spMkLst>
            <pc:docMk/>
            <pc:sldMk cId="4065580884" sldId="267"/>
            <ac:spMk id="2" creationId="{8D97EC2F-C6A2-BD4B-87AC-9DF1029333FE}"/>
          </ac:spMkLst>
        </pc:spChg>
        <pc:spChg chg="del">
          <ac:chgData name="Pablo SAN MIGUEL" userId="8afde4b8-52c8-45a4-a08d-18c8a68b6ffe" providerId="ADAL" clId="{24CF3021-D135-5949-A682-BDAAEE808880}" dt="2022-05-09T11:09:44.466" v="1548" actId="478"/>
          <ac:spMkLst>
            <pc:docMk/>
            <pc:sldMk cId="4065580884" sldId="267"/>
            <ac:spMk id="3" creationId="{89916AE4-54D8-3F45-B1C3-1691E71ADFFD}"/>
          </ac:spMkLst>
        </pc:spChg>
        <pc:spChg chg="add del mod">
          <ac:chgData name="Pablo SAN MIGUEL" userId="8afde4b8-52c8-45a4-a08d-18c8a68b6ffe" providerId="ADAL" clId="{24CF3021-D135-5949-A682-BDAAEE808880}" dt="2022-05-09T11:11:28.692" v="1686" actId="478"/>
          <ac:spMkLst>
            <pc:docMk/>
            <pc:sldMk cId="4065580884" sldId="267"/>
            <ac:spMk id="4" creationId="{A785CA00-CEC0-D74F-9916-E96F2224AC74}"/>
          </ac:spMkLst>
        </pc:spChg>
        <pc:spChg chg="add">
          <ac:chgData name="Pablo SAN MIGUEL" userId="8afde4b8-52c8-45a4-a08d-18c8a68b6ffe" providerId="ADAL" clId="{24CF3021-D135-5949-A682-BDAAEE808880}" dt="2022-05-09T11:09:45.011" v="1549"/>
          <ac:spMkLst>
            <pc:docMk/>
            <pc:sldMk cId="4065580884" sldId="267"/>
            <ac:spMk id="14" creationId="{0DF29E24-B1DF-8044-B94A-225C2CDDC1B7}"/>
          </ac:spMkLst>
        </pc:spChg>
        <pc:spChg chg="add">
          <ac:chgData name="Pablo SAN MIGUEL" userId="8afde4b8-52c8-45a4-a08d-18c8a68b6ffe" providerId="ADAL" clId="{24CF3021-D135-5949-A682-BDAAEE808880}" dt="2022-05-09T11:09:45.011" v="1549"/>
          <ac:spMkLst>
            <pc:docMk/>
            <pc:sldMk cId="4065580884" sldId="267"/>
            <ac:spMk id="15" creationId="{977E0499-C734-9149-8F50-18B75556D136}"/>
          </ac:spMkLst>
        </pc:spChg>
        <pc:spChg chg="add">
          <ac:chgData name="Pablo SAN MIGUEL" userId="8afde4b8-52c8-45a4-a08d-18c8a68b6ffe" providerId="ADAL" clId="{24CF3021-D135-5949-A682-BDAAEE808880}" dt="2022-05-09T11:09:45.011" v="1549"/>
          <ac:spMkLst>
            <pc:docMk/>
            <pc:sldMk cId="4065580884" sldId="267"/>
            <ac:spMk id="16" creationId="{72506669-83FE-7040-96F0-62744B64189F}"/>
          </ac:spMkLst>
        </pc:spChg>
        <pc:spChg chg="del">
          <ac:chgData name="Pablo SAN MIGUEL" userId="8afde4b8-52c8-45a4-a08d-18c8a68b6ffe" providerId="ADAL" clId="{24CF3021-D135-5949-A682-BDAAEE808880}" dt="2022-05-09T11:09:44.466" v="1548" actId="478"/>
          <ac:spMkLst>
            <pc:docMk/>
            <pc:sldMk cId="4065580884" sldId="267"/>
            <ac:spMk id="32" creationId="{2AC8B763-AA6B-3C41-8410-BA83DCE12E03}"/>
          </ac:spMkLst>
        </pc:spChg>
        <pc:spChg chg="mod">
          <ac:chgData name="Pablo SAN MIGUEL" userId="8afde4b8-52c8-45a4-a08d-18c8a68b6ffe" providerId="ADAL" clId="{24CF3021-D135-5949-A682-BDAAEE808880}" dt="2022-05-10T14:40:50.604" v="6651" actId="20577"/>
          <ac:spMkLst>
            <pc:docMk/>
            <pc:sldMk cId="4065580884" sldId="267"/>
            <ac:spMk id="14339" creationId="{7831ED02-7FDD-E644-A1D7-AB907F8147C5}"/>
          </ac:spMkLst>
        </pc:spChg>
        <pc:grpChg chg="add">
          <ac:chgData name="Pablo SAN MIGUEL" userId="8afde4b8-52c8-45a4-a08d-18c8a68b6ffe" providerId="ADAL" clId="{24CF3021-D135-5949-A682-BDAAEE808880}" dt="2022-05-09T11:28:25.316" v="1788"/>
          <ac:grpSpMkLst>
            <pc:docMk/>
            <pc:sldMk cId="4065580884" sldId="267"/>
            <ac:grpSpMk id="20" creationId="{5311A2DC-6104-F047-98BC-34AE77F0E7DE}"/>
          </ac:grpSpMkLst>
        </pc:grpChg>
        <pc:picChg chg="del">
          <ac:chgData name="Pablo SAN MIGUEL" userId="8afde4b8-52c8-45a4-a08d-18c8a68b6ffe" providerId="ADAL" clId="{24CF3021-D135-5949-A682-BDAAEE808880}" dt="2022-05-09T11:27:57.929" v="1782" actId="478"/>
          <ac:picMkLst>
            <pc:docMk/>
            <pc:sldMk cId="4065580884" sldId="267"/>
            <ac:picMk id="5" creationId="{C156B980-FB6A-574B-ADED-CDE11F038DA2}"/>
          </ac:picMkLst>
        </pc:picChg>
        <pc:picChg chg="add mod">
          <ac:chgData name="Pablo SAN MIGUEL" userId="8afde4b8-52c8-45a4-a08d-18c8a68b6ffe" providerId="ADAL" clId="{24CF3021-D135-5949-A682-BDAAEE808880}" dt="2022-05-09T11:28:20.618" v="1787" actId="1076"/>
          <ac:picMkLst>
            <pc:docMk/>
            <pc:sldMk cId="4065580884" sldId="267"/>
            <ac:picMk id="7" creationId="{4F1B5B43-593B-794F-A0AE-9C25B7A84D31}"/>
          </ac:picMkLst>
        </pc:picChg>
      </pc:sldChg>
      <pc:sldChg chg="addSp delSp modSp add ord modTransition">
        <pc:chgData name="Pablo SAN MIGUEL" userId="8afde4b8-52c8-45a4-a08d-18c8a68b6ffe" providerId="ADAL" clId="{24CF3021-D135-5949-A682-BDAAEE808880}" dt="2022-05-10T09:11:13.718" v="3662"/>
        <pc:sldMkLst>
          <pc:docMk/>
          <pc:sldMk cId="2796192712" sldId="268"/>
        </pc:sldMkLst>
        <pc:spChg chg="add mod">
          <ac:chgData name="Pablo SAN MIGUEL" userId="8afde4b8-52c8-45a4-a08d-18c8a68b6ffe" providerId="ADAL" clId="{24CF3021-D135-5949-A682-BDAAEE808880}" dt="2022-05-09T11:11:26.452" v="1685" actId="1076"/>
          <ac:spMkLst>
            <pc:docMk/>
            <pc:sldMk cId="2796192712" sldId="268"/>
            <ac:spMk id="21" creationId="{95D6F12F-A387-B248-B625-AD9590FB6951}"/>
          </ac:spMkLst>
        </pc:spChg>
        <pc:spChg chg="add mod">
          <ac:chgData name="Pablo SAN MIGUEL" userId="8afde4b8-52c8-45a4-a08d-18c8a68b6ffe" providerId="ADAL" clId="{24CF3021-D135-5949-A682-BDAAEE808880}" dt="2022-05-09T11:17:11.644" v="1711" actId="20577"/>
          <ac:spMkLst>
            <pc:docMk/>
            <pc:sldMk cId="2796192712" sldId="268"/>
            <ac:spMk id="25" creationId="{03E49A6B-C09E-0849-B44C-D5BA83531119}"/>
          </ac:spMkLst>
        </pc:spChg>
        <pc:spChg chg="del">
          <ac:chgData name="Pablo SAN MIGUEL" userId="8afde4b8-52c8-45a4-a08d-18c8a68b6ffe" providerId="ADAL" clId="{24CF3021-D135-5949-A682-BDAAEE808880}" dt="2022-05-09T11:09:25.946" v="1546" actId="478"/>
          <ac:spMkLst>
            <pc:docMk/>
            <pc:sldMk cId="2796192712" sldId="268"/>
            <ac:spMk id="51" creationId="{50054907-E616-D449-836B-5C49E75FF5CA}"/>
          </ac:spMkLst>
        </pc:spChg>
        <pc:spChg chg="mod">
          <ac:chgData name="Pablo SAN MIGUEL" userId="8afde4b8-52c8-45a4-a08d-18c8a68b6ffe" providerId="ADAL" clId="{24CF3021-D135-5949-A682-BDAAEE808880}" dt="2022-05-09T11:29:09.967" v="1798" actId="20577"/>
          <ac:spMkLst>
            <pc:docMk/>
            <pc:sldMk cId="2796192712" sldId="268"/>
            <ac:spMk id="14339" creationId="{7831ED02-7FDD-E644-A1D7-AB907F8147C5}"/>
          </ac:spMkLst>
        </pc:spChg>
        <pc:grpChg chg="del">
          <ac:chgData name="Pablo SAN MIGUEL" userId="8afde4b8-52c8-45a4-a08d-18c8a68b6ffe" providerId="ADAL" clId="{24CF3021-D135-5949-A682-BDAAEE808880}" dt="2022-05-09T11:09:23.630" v="1544" actId="478"/>
          <ac:grpSpMkLst>
            <pc:docMk/>
            <pc:sldMk cId="2796192712" sldId="268"/>
            <ac:grpSpMk id="52" creationId="{CA34F75E-8974-2A4C-B6AC-E8C94882020B}"/>
          </ac:grpSpMkLst>
        </pc:grpChg>
        <pc:picChg chg="add mod">
          <ac:chgData name="Pablo SAN MIGUEL" userId="8afde4b8-52c8-45a4-a08d-18c8a68b6ffe" providerId="ADAL" clId="{24CF3021-D135-5949-A682-BDAAEE808880}" dt="2022-05-09T11:11:59.284" v="1690" actId="1076"/>
          <ac:picMkLst>
            <pc:docMk/>
            <pc:sldMk cId="2796192712" sldId="268"/>
            <ac:picMk id="5" creationId="{B3B45D76-193A-CE40-B59D-3998B81E98D2}"/>
          </ac:picMkLst>
        </pc:picChg>
        <pc:picChg chg="del">
          <ac:chgData name="Pablo SAN MIGUEL" userId="8afde4b8-52c8-45a4-a08d-18c8a68b6ffe" providerId="ADAL" clId="{24CF3021-D135-5949-A682-BDAAEE808880}" dt="2022-05-09T11:09:24.765" v="1545" actId="478"/>
          <ac:picMkLst>
            <pc:docMk/>
            <pc:sldMk cId="2796192712" sldId="268"/>
            <ac:picMk id="7" creationId="{F5BBA3A3-06B5-FC4E-AD4E-E2EACB3E082D}"/>
          </ac:picMkLst>
        </pc:picChg>
        <pc:picChg chg="add mod">
          <ac:chgData name="Pablo SAN MIGUEL" userId="8afde4b8-52c8-45a4-a08d-18c8a68b6ffe" providerId="ADAL" clId="{24CF3021-D135-5949-A682-BDAAEE808880}" dt="2022-05-09T11:12:50.405" v="1695" actId="14100"/>
          <ac:picMkLst>
            <pc:docMk/>
            <pc:sldMk cId="2796192712" sldId="268"/>
            <ac:picMk id="24" creationId="{224423B6-36B6-EE4D-B4BE-6B1302E3E103}"/>
          </ac:picMkLst>
        </pc:picChg>
      </pc:sldChg>
      <pc:sldChg chg="addSp delSp modSp add modAnim">
        <pc:chgData name="Pablo SAN MIGUEL" userId="8afde4b8-52c8-45a4-a08d-18c8a68b6ffe" providerId="ADAL" clId="{24CF3021-D135-5949-A682-BDAAEE808880}" dt="2022-05-10T09:12:08.652" v="3669" actId="1076"/>
        <pc:sldMkLst>
          <pc:docMk/>
          <pc:sldMk cId="3709258133" sldId="269"/>
        </pc:sldMkLst>
        <pc:spChg chg="mod">
          <ac:chgData name="Pablo SAN MIGUEL" userId="8afde4b8-52c8-45a4-a08d-18c8a68b6ffe" providerId="ADAL" clId="{24CF3021-D135-5949-A682-BDAAEE808880}" dt="2022-05-10T09:12:08.652" v="3669" actId="1076"/>
          <ac:spMkLst>
            <pc:docMk/>
            <pc:sldMk cId="3709258133" sldId="269"/>
            <ac:spMk id="2" creationId="{8D97EC2F-C6A2-BD4B-87AC-9DF1029333FE}"/>
          </ac:spMkLst>
        </pc:spChg>
        <pc:spChg chg="add mod">
          <ac:chgData name="Pablo SAN MIGUEL" userId="8afde4b8-52c8-45a4-a08d-18c8a68b6ffe" providerId="ADAL" clId="{24CF3021-D135-5949-A682-BDAAEE808880}" dt="2022-05-09T11:27:31.385" v="1777" actId="1076"/>
          <ac:spMkLst>
            <pc:docMk/>
            <pc:sldMk cId="3709258133" sldId="269"/>
            <ac:spMk id="7" creationId="{057B8547-316A-BA43-A803-6426286C59D8}"/>
          </ac:spMkLst>
        </pc:spChg>
        <pc:spChg chg="add mod">
          <ac:chgData name="Pablo SAN MIGUEL" userId="8afde4b8-52c8-45a4-a08d-18c8a68b6ffe" providerId="ADAL" clId="{24CF3021-D135-5949-A682-BDAAEE808880}" dt="2022-05-10T07:43:35.084" v="3246" actId="1036"/>
          <ac:spMkLst>
            <pc:docMk/>
            <pc:sldMk cId="3709258133" sldId="269"/>
            <ac:spMk id="8" creationId="{0C082A11-4E01-9646-A3BD-A69B3A03734D}"/>
          </ac:spMkLst>
        </pc:spChg>
        <pc:spChg chg="add mod">
          <ac:chgData name="Pablo SAN MIGUEL" userId="8afde4b8-52c8-45a4-a08d-18c8a68b6ffe" providerId="ADAL" clId="{24CF3021-D135-5949-A682-BDAAEE808880}" dt="2022-05-10T07:43:50.869" v="3251" actId="13822"/>
          <ac:spMkLst>
            <pc:docMk/>
            <pc:sldMk cId="3709258133" sldId="269"/>
            <ac:spMk id="9" creationId="{6E472589-E5E6-E245-B162-0ADBFBA4D31D}"/>
          </ac:spMkLst>
        </pc:spChg>
        <pc:spChg chg="add mod">
          <ac:chgData name="Pablo SAN MIGUEL" userId="8afde4b8-52c8-45a4-a08d-18c8a68b6ffe" providerId="ADAL" clId="{24CF3021-D135-5949-A682-BDAAEE808880}" dt="2022-05-10T09:11:42.801" v="3667" actId="14100"/>
          <ac:spMkLst>
            <pc:docMk/>
            <pc:sldMk cId="3709258133" sldId="269"/>
            <ac:spMk id="10" creationId="{897AC036-5DFD-8A41-A8A0-9D0C0FBA5C96}"/>
          </ac:spMkLst>
        </pc:spChg>
        <pc:spChg chg="mod">
          <ac:chgData name="Pablo SAN MIGUEL" userId="8afde4b8-52c8-45a4-a08d-18c8a68b6ffe" providerId="ADAL" clId="{24CF3021-D135-5949-A682-BDAAEE808880}" dt="2022-05-10T07:44:03.679" v="3252" actId="1076"/>
          <ac:spMkLst>
            <pc:docMk/>
            <pc:sldMk cId="3709258133" sldId="269"/>
            <ac:spMk id="21" creationId="{95D6F12F-A387-B248-B625-AD9590FB6951}"/>
          </ac:spMkLst>
        </pc:spChg>
        <pc:spChg chg="add mod">
          <ac:chgData name="Pablo SAN MIGUEL" userId="8afde4b8-52c8-45a4-a08d-18c8a68b6ffe" providerId="ADAL" clId="{24CF3021-D135-5949-A682-BDAAEE808880}" dt="2022-05-09T11:27:28.420" v="1776" actId="1076"/>
          <ac:spMkLst>
            <pc:docMk/>
            <pc:sldMk cId="3709258133" sldId="269"/>
            <ac:spMk id="23" creationId="{7B90E749-1181-7E4F-B44A-A3002C279BB4}"/>
          </ac:spMkLst>
        </pc:spChg>
        <pc:spChg chg="del">
          <ac:chgData name="Pablo SAN MIGUEL" userId="8afde4b8-52c8-45a4-a08d-18c8a68b6ffe" providerId="ADAL" clId="{24CF3021-D135-5949-A682-BDAAEE808880}" dt="2022-05-09T11:20:01.903" v="1761" actId="478"/>
          <ac:spMkLst>
            <pc:docMk/>
            <pc:sldMk cId="3709258133" sldId="269"/>
            <ac:spMk id="25" creationId="{03E49A6B-C09E-0849-B44C-D5BA83531119}"/>
          </ac:spMkLst>
        </pc:spChg>
        <pc:spChg chg="add del mod">
          <ac:chgData name="Pablo SAN MIGUEL" userId="8afde4b8-52c8-45a4-a08d-18c8a68b6ffe" providerId="ADAL" clId="{24CF3021-D135-5949-A682-BDAAEE808880}" dt="2022-05-09T13:29:19.874" v="2484" actId="478"/>
          <ac:spMkLst>
            <pc:docMk/>
            <pc:sldMk cId="3709258133" sldId="269"/>
            <ac:spMk id="26" creationId="{8ACE2F4D-539E-3E44-A0D8-B7835E6EAD7F}"/>
          </ac:spMkLst>
        </pc:spChg>
        <pc:spChg chg="mod">
          <ac:chgData name="Pablo SAN MIGUEL" userId="8afde4b8-52c8-45a4-a08d-18c8a68b6ffe" providerId="ADAL" clId="{24CF3021-D135-5949-A682-BDAAEE808880}" dt="2022-05-10T09:12:03.178" v="3668" actId="403"/>
          <ac:spMkLst>
            <pc:docMk/>
            <pc:sldMk cId="3709258133" sldId="269"/>
            <ac:spMk id="32" creationId="{2AC8B763-AA6B-3C41-8410-BA83DCE12E03}"/>
          </ac:spMkLst>
        </pc:spChg>
        <pc:spChg chg="add mod">
          <ac:chgData name="Pablo SAN MIGUEL" userId="8afde4b8-52c8-45a4-a08d-18c8a68b6ffe" providerId="ADAL" clId="{24CF3021-D135-5949-A682-BDAAEE808880}" dt="2022-05-10T07:44:12.038" v="3253" actId="20577"/>
          <ac:spMkLst>
            <pc:docMk/>
            <pc:sldMk cId="3709258133" sldId="269"/>
            <ac:spMk id="33" creationId="{DE8D3915-7AD3-3E45-A94E-D985DB2CADBE}"/>
          </ac:spMkLst>
        </pc:spChg>
        <pc:spChg chg="add mod">
          <ac:chgData name="Pablo SAN MIGUEL" userId="8afde4b8-52c8-45a4-a08d-18c8a68b6ffe" providerId="ADAL" clId="{24CF3021-D135-5949-A682-BDAAEE808880}" dt="2022-05-10T07:43:35.084" v="3246" actId="1036"/>
          <ac:spMkLst>
            <pc:docMk/>
            <pc:sldMk cId="3709258133" sldId="269"/>
            <ac:spMk id="34" creationId="{62E84D9C-4839-B343-AFA6-B0973791D84A}"/>
          </ac:spMkLst>
        </pc:spChg>
        <pc:spChg chg="mod">
          <ac:chgData name="Pablo SAN MIGUEL" userId="8afde4b8-52c8-45a4-a08d-18c8a68b6ffe" providerId="ADAL" clId="{24CF3021-D135-5949-A682-BDAAEE808880}" dt="2022-05-10T07:42:51.578" v="3237" actId="20577"/>
          <ac:spMkLst>
            <pc:docMk/>
            <pc:sldMk cId="3709258133" sldId="269"/>
            <ac:spMk id="14339" creationId="{7831ED02-7FDD-E644-A1D7-AB907F8147C5}"/>
          </ac:spMkLst>
        </pc:spChg>
        <pc:grpChg chg="del">
          <ac:chgData name="Pablo SAN MIGUEL" userId="8afde4b8-52c8-45a4-a08d-18c8a68b6ffe" providerId="ADAL" clId="{24CF3021-D135-5949-A682-BDAAEE808880}" dt="2022-05-09T11:17:31.550" v="1716" actId="478"/>
          <ac:grpSpMkLst>
            <pc:docMk/>
            <pc:sldMk cId="3709258133" sldId="269"/>
            <ac:grpSpMk id="56" creationId="{F848F7A4-8EE4-5A40-86CD-A7E4F802F935}"/>
          </ac:grpSpMkLst>
        </pc:grpChg>
        <pc:graphicFrameChg chg="add mod">
          <ac:chgData name="Pablo SAN MIGUEL" userId="8afde4b8-52c8-45a4-a08d-18c8a68b6ffe" providerId="ADAL" clId="{24CF3021-D135-5949-A682-BDAAEE808880}" dt="2022-05-10T07:34:23.867" v="3118" actId="20577"/>
          <ac:graphicFrameMkLst>
            <pc:docMk/>
            <pc:sldMk cId="3709258133" sldId="269"/>
            <ac:graphicFrameMk id="28" creationId="{EBDCFB6C-7491-BF4D-88D8-DCD9FD5101F2}"/>
          </ac:graphicFrameMkLst>
        </pc:graphicFrameChg>
        <pc:picChg chg="del">
          <ac:chgData name="Pablo SAN MIGUEL" userId="8afde4b8-52c8-45a4-a08d-18c8a68b6ffe" providerId="ADAL" clId="{24CF3021-D135-5949-A682-BDAAEE808880}" dt="2022-05-09T11:17:24.316" v="1712" actId="478"/>
          <ac:picMkLst>
            <pc:docMk/>
            <pc:sldMk cId="3709258133" sldId="269"/>
            <ac:picMk id="5" creationId="{B3B45D76-193A-CE40-B59D-3998B81E98D2}"/>
          </ac:picMkLst>
        </pc:picChg>
        <pc:picChg chg="add mod">
          <ac:chgData name="Pablo SAN MIGUEL" userId="8afde4b8-52c8-45a4-a08d-18c8a68b6ffe" providerId="ADAL" clId="{24CF3021-D135-5949-A682-BDAAEE808880}" dt="2022-05-09T11:27:36.869" v="1779" actId="1076"/>
          <ac:picMkLst>
            <pc:docMk/>
            <pc:sldMk cId="3709258133" sldId="269"/>
            <ac:picMk id="6" creationId="{B862D2D8-DF4C-F042-811E-2154363A65F4}"/>
          </ac:picMkLst>
        </pc:picChg>
        <pc:picChg chg="add mod">
          <ac:chgData name="Pablo SAN MIGUEL" userId="8afde4b8-52c8-45a4-a08d-18c8a68b6ffe" providerId="ADAL" clId="{24CF3021-D135-5949-A682-BDAAEE808880}" dt="2022-05-10T07:37:56.882" v="3120" actId="1076"/>
          <ac:picMkLst>
            <pc:docMk/>
            <pc:sldMk cId="3709258133" sldId="269"/>
            <ac:picMk id="20" creationId="{27237529-9C54-5747-96C9-80386C46D8EE}"/>
          </ac:picMkLst>
        </pc:picChg>
        <pc:picChg chg="del">
          <ac:chgData name="Pablo SAN MIGUEL" userId="8afde4b8-52c8-45a4-a08d-18c8a68b6ffe" providerId="ADAL" clId="{24CF3021-D135-5949-A682-BDAAEE808880}" dt="2022-05-09T11:17:36.274" v="1718" actId="478"/>
          <ac:picMkLst>
            <pc:docMk/>
            <pc:sldMk cId="3709258133" sldId="269"/>
            <ac:picMk id="24" creationId="{224423B6-36B6-EE4D-B4BE-6B1302E3E103}"/>
          </ac:picMkLst>
        </pc:picChg>
      </pc:sldChg>
      <pc:sldChg chg="addSp delSp modSp add">
        <pc:chgData name="Pablo SAN MIGUEL" userId="8afde4b8-52c8-45a4-a08d-18c8a68b6ffe" providerId="ADAL" clId="{24CF3021-D135-5949-A682-BDAAEE808880}" dt="2022-05-10T14:41:12.379" v="6654" actId="20577"/>
        <pc:sldMkLst>
          <pc:docMk/>
          <pc:sldMk cId="2683325012" sldId="270"/>
        </pc:sldMkLst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11" creationId="{D89C9BE8-18E9-E947-97CA-B41E69ABD845}"/>
          </ac:spMkLst>
        </pc:spChg>
        <pc:spChg chg="add mod">
          <ac:chgData name="Pablo SAN MIGUEL" userId="8afde4b8-52c8-45a4-a08d-18c8a68b6ffe" providerId="ADAL" clId="{24CF3021-D135-5949-A682-BDAAEE808880}" dt="2022-05-10T14:41:12.379" v="6654" actId="20577"/>
          <ac:spMkLst>
            <pc:docMk/>
            <pc:sldMk cId="2683325012" sldId="270"/>
            <ac:spMk id="21" creationId="{E6808A16-97C1-8741-8457-7EB9A7C5E6C2}"/>
          </ac:spMkLst>
        </pc:spChg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41" creationId="{8B9901CA-57EC-6E4B-B8EE-17B4E4FACFAA}"/>
          </ac:spMkLst>
        </pc:spChg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42" creationId="{435BD188-7FA8-6C4C-963B-7593D7396A7F}"/>
          </ac:spMkLst>
        </pc:spChg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43" creationId="{020FBD5C-897D-6446-B723-C924579BF75B}"/>
          </ac:spMkLst>
        </pc:spChg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44" creationId="{51E2FB9A-511F-B54B-BBFB-FAEA152F21DD}"/>
          </ac:spMkLst>
        </pc:spChg>
        <pc:spChg chg="del">
          <ac:chgData name="Pablo SAN MIGUEL" userId="8afde4b8-52c8-45a4-a08d-18c8a68b6ffe" providerId="ADAL" clId="{24CF3021-D135-5949-A682-BDAAEE808880}" dt="2022-05-09T11:29:40.062" v="1802" actId="478"/>
          <ac:spMkLst>
            <pc:docMk/>
            <pc:sldMk cId="2683325012" sldId="270"/>
            <ac:spMk id="46" creationId="{192AEB7C-F55D-F24E-8D4C-7EE4D880DC4E}"/>
          </ac:spMkLst>
        </pc:spChg>
        <pc:spChg chg="del">
          <ac:chgData name="Pablo SAN MIGUEL" userId="8afde4b8-52c8-45a4-a08d-18c8a68b6ffe" providerId="ADAL" clId="{24CF3021-D135-5949-A682-BDAAEE808880}" dt="2022-05-09T11:29:43.484" v="1804" actId="478"/>
          <ac:spMkLst>
            <pc:docMk/>
            <pc:sldMk cId="2683325012" sldId="270"/>
            <ac:spMk id="48" creationId="{5D745922-45A8-2F45-932E-5F4F1E6F196E}"/>
          </ac:spMkLst>
        </pc:spChg>
        <pc:spChg chg="del">
          <ac:chgData name="Pablo SAN MIGUEL" userId="8afde4b8-52c8-45a4-a08d-18c8a68b6ffe" providerId="ADAL" clId="{24CF3021-D135-5949-A682-BDAAEE808880}" dt="2022-05-09T11:29:42.651" v="1803" actId="478"/>
          <ac:spMkLst>
            <pc:docMk/>
            <pc:sldMk cId="2683325012" sldId="270"/>
            <ac:spMk id="49" creationId="{FA7417FB-8DD2-2B4B-93F4-62569168BFCE}"/>
          </ac:spMkLst>
        </pc:spChg>
        <pc:spChg chg="mod">
          <ac:chgData name="Pablo SAN MIGUEL" userId="8afde4b8-52c8-45a4-a08d-18c8a68b6ffe" providerId="ADAL" clId="{24CF3021-D135-5949-A682-BDAAEE808880}" dt="2022-05-10T14:41:09.345" v="6653" actId="20577"/>
          <ac:spMkLst>
            <pc:docMk/>
            <pc:sldMk cId="2683325012" sldId="270"/>
            <ac:spMk id="14339" creationId="{7831ED02-7FDD-E644-A1D7-AB907F8147C5}"/>
          </ac:spMkLst>
        </pc:spChg>
        <pc:grpChg chg="add">
          <ac:chgData name="Pablo SAN MIGUEL" userId="8afde4b8-52c8-45a4-a08d-18c8a68b6ffe" providerId="ADAL" clId="{24CF3021-D135-5949-A682-BDAAEE808880}" dt="2022-05-09T11:30:28.014" v="1819"/>
          <ac:grpSpMkLst>
            <pc:docMk/>
            <pc:sldMk cId="2683325012" sldId="270"/>
            <ac:grpSpMk id="22" creationId="{8BE108D0-772D-9B43-A3A4-16F057E2FB82}"/>
          </ac:grpSpMkLst>
        </pc:grpChg>
        <pc:picChg chg="del">
          <ac:chgData name="Pablo SAN MIGUEL" userId="8afde4b8-52c8-45a4-a08d-18c8a68b6ffe" providerId="ADAL" clId="{24CF3021-D135-5949-A682-BDAAEE808880}" dt="2022-05-09T11:29:40.062" v="1802" actId="478"/>
          <ac:picMkLst>
            <pc:docMk/>
            <pc:sldMk cId="2683325012" sldId="270"/>
            <ac:picMk id="10" creationId="{581B2A9C-CEC7-EE46-BA78-AE1C7046CC7D}"/>
          </ac:picMkLst>
        </pc:picChg>
        <pc:picChg chg="del">
          <ac:chgData name="Pablo SAN MIGUEL" userId="8afde4b8-52c8-45a4-a08d-18c8a68b6ffe" providerId="ADAL" clId="{24CF3021-D135-5949-A682-BDAAEE808880}" dt="2022-05-09T11:29:40.062" v="1802" actId="478"/>
          <ac:picMkLst>
            <pc:docMk/>
            <pc:sldMk cId="2683325012" sldId="270"/>
            <ac:picMk id="45" creationId="{84AA4568-1653-124F-A32D-E9754E3A02F3}"/>
          </ac:picMkLst>
        </pc:picChg>
        <pc:picChg chg="del">
          <ac:chgData name="Pablo SAN MIGUEL" userId="8afde4b8-52c8-45a4-a08d-18c8a68b6ffe" providerId="ADAL" clId="{24CF3021-D135-5949-A682-BDAAEE808880}" dt="2022-05-09T11:29:40.062" v="1802" actId="478"/>
          <ac:picMkLst>
            <pc:docMk/>
            <pc:sldMk cId="2683325012" sldId="270"/>
            <ac:picMk id="47" creationId="{159A8FB0-9EF3-1741-9AA3-916B4155F11E}"/>
          </ac:picMkLst>
        </pc:picChg>
      </pc:sldChg>
      <pc:sldChg chg="modSp add ord">
        <pc:chgData name="Pablo SAN MIGUEL" userId="8afde4b8-52c8-45a4-a08d-18c8a68b6ffe" providerId="ADAL" clId="{24CF3021-D135-5949-A682-BDAAEE808880}" dt="2022-05-10T14:40:22.713" v="6650" actId="20577"/>
        <pc:sldMkLst>
          <pc:docMk/>
          <pc:sldMk cId="3307593737" sldId="271"/>
        </pc:sldMkLst>
        <pc:spChg chg="mod">
          <ac:chgData name="Pablo SAN MIGUEL" userId="8afde4b8-52c8-45a4-a08d-18c8a68b6ffe" providerId="ADAL" clId="{24CF3021-D135-5949-A682-BDAAEE808880}" dt="2022-05-10T14:40:19.486" v="6649" actId="20577"/>
          <ac:spMkLst>
            <pc:docMk/>
            <pc:sldMk cId="3307593737" sldId="271"/>
            <ac:spMk id="21" creationId="{E6808A16-97C1-8741-8457-7EB9A7C5E6C2}"/>
          </ac:spMkLst>
        </pc:spChg>
        <pc:spChg chg="mod">
          <ac:chgData name="Pablo SAN MIGUEL" userId="8afde4b8-52c8-45a4-a08d-18c8a68b6ffe" providerId="ADAL" clId="{24CF3021-D135-5949-A682-BDAAEE808880}" dt="2022-05-10T14:40:22.713" v="6650" actId="20577"/>
          <ac:spMkLst>
            <pc:docMk/>
            <pc:sldMk cId="3307593737" sldId="271"/>
            <ac:spMk id="14339" creationId="{7831ED02-7FDD-E644-A1D7-AB907F8147C5}"/>
          </ac:spMkLst>
        </pc:spChg>
      </pc:sldChg>
      <pc:sldChg chg="addSp delSp modSp add delAnim modAnim">
        <pc:chgData name="Pablo SAN MIGUEL" userId="8afde4b8-52c8-45a4-a08d-18c8a68b6ffe" providerId="ADAL" clId="{24CF3021-D135-5949-A682-BDAAEE808880}" dt="2022-05-11T15:25:01.847" v="6707" actId="1038"/>
        <pc:sldMkLst>
          <pc:docMk/>
          <pc:sldMk cId="2833299936" sldId="272"/>
        </pc:sldMkLst>
        <pc:spChg chg="add mod">
          <ac:chgData name="Pablo SAN MIGUEL" userId="8afde4b8-52c8-45a4-a08d-18c8a68b6ffe" providerId="ADAL" clId="{24CF3021-D135-5949-A682-BDAAEE808880}" dt="2022-05-09T13:13:58.080" v="1969" actId="1076"/>
          <ac:spMkLst>
            <pc:docMk/>
            <pc:sldMk cId="2833299936" sldId="272"/>
            <ac:spMk id="4" creationId="{5644EDA2-5B82-BF42-AB19-270B19B99F7E}"/>
          </ac:spMkLst>
        </pc:spChg>
        <pc:spChg chg="add del mod">
          <ac:chgData name="Pablo SAN MIGUEL" userId="8afde4b8-52c8-45a4-a08d-18c8a68b6ffe" providerId="ADAL" clId="{24CF3021-D135-5949-A682-BDAAEE808880}" dt="2022-05-09T11:37:32.425" v="1929" actId="478"/>
          <ac:spMkLst>
            <pc:docMk/>
            <pc:sldMk cId="2833299936" sldId="272"/>
            <ac:spMk id="5" creationId="{62D21A36-BB06-F140-8FCB-2A0A9711D356}"/>
          </ac:spMkLst>
        </pc:spChg>
        <pc:spChg chg="add mod">
          <ac:chgData name="Pablo SAN MIGUEL" userId="8afde4b8-52c8-45a4-a08d-18c8a68b6ffe" providerId="ADAL" clId="{24CF3021-D135-5949-A682-BDAAEE808880}" dt="2022-05-09T11:38:37.497" v="1948" actId="1076"/>
          <ac:spMkLst>
            <pc:docMk/>
            <pc:sldMk cId="2833299936" sldId="272"/>
            <ac:spMk id="6" creationId="{BA0DC309-4B1E-C940-93BA-EC3CF1B0D022}"/>
          </ac:spMkLst>
        </pc:spChg>
        <pc:spChg chg="add mod">
          <ac:chgData name="Pablo SAN MIGUEL" userId="8afde4b8-52c8-45a4-a08d-18c8a68b6ffe" providerId="ADAL" clId="{24CF3021-D135-5949-A682-BDAAEE808880}" dt="2022-05-11T15:24:28.937" v="6682" actId="1076"/>
          <ac:spMkLst>
            <pc:docMk/>
            <pc:sldMk cId="2833299936" sldId="272"/>
            <ac:spMk id="15" creationId="{67AC119C-8413-D049-B2AC-6F952B876D73}"/>
          </ac:spMkLst>
        </pc:spChg>
        <pc:spChg chg="del">
          <ac:chgData name="Pablo SAN MIGUEL" userId="8afde4b8-52c8-45a4-a08d-18c8a68b6ffe" providerId="ADAL" clId="{24CF3021-D135-5949-A682-BDAAEE808880}" dt="2022-05-09T11:33:31.015" v="1832" actId="478"/>
          <ac:spMkLst>
            <pc:docMk/>
            <pc:sldMk cId="2833299936" sldId="272"/>
            <ac:spMk id="21" creationId="{E6808A16-97C1-8741-8457-7EB9A7C5E6C2}"/>
          </ac:spMkLst>
        </pc:spChg>
        <pc:spChg chg="add mod">
          <ac:chgData name="Pablo SAN MIGUEL" userId="8afde4b8-52c8-45a4-a08d-18c8a68b6ffe" providerId="ADAL" clId="{24CF3021-D135-5949-A682-BDAAEE808880}" dt="2022-05-11T15:25:01.847" v="6707" actId="1038"/>
          <ac:spMkLst>
            <pc:docMk/>
            <pc:sldMk cId="2833299936" sldId="272"/>
            <ac:spMk id="32" creationId="{48C64D0F-919F-7E4F-AC17-9A29862320A8}"/>
          </ac:spMkLst>
        </pc:spChg>
        <pc:spChg chg="mod">
          <ac:chgData name="Pablo SAN MIGUEL" userId="8afde4b8-52c8-45a4-a08d-18c8a68b6ffe" providerId="ADAL" clId="{24CF3021-D135-5949-A682-BDAAEE808880}" dt="2022-05-10T14:40:10.128" v="6648" actId="20577"/>
          <ac:spMkLst>
            <pc:docMk/>
            <pc:sldMk cId="2833299936" sldId="272"/>
            <ac:spMk id="14339" creationId="{7831ED02-7FDD-E644-A1D7-AB907F8147C5}"/>
          </ac:spMkLst>
        </pc:spChg>
        <pc:grpChg chg="del">
          <ac:chgData name="Pablo SAN MIGUEL" userId="8afde4b8-52c8-45a4-a08d-18c8a68b6ffe" providerId="ADAL" clId="{24CF3021-D135-5949-A682-BDAAEE808880}" dt="2022-05-09T11:34:01.016" v="1844" actId="478"/>
          <ac:grpSpMkLst>
            <pc:docMk/>
            <pc:sldMk cId="2833299936" sldId="272"/>
            <ac:grpSpMk id="22" creationId="{8BE108D0-772D-9B43-A3A4-16F057E2FB82}"/>
          </ac:grpSpMkLst>
        </pc:grpChg>
        <pc:picChg chg="add mod">
          <ac:chgData name="Pablo SAN MIGUEL" userId="8afde4b8-52c8-45a4-a08d-18c8a68b6ffe" providerId="ADAL" clId="{24CF3021-D135-5949-A682-BDAAEE808880}" dt="2022-05-09T13:03:25.721" v="1962" actId="1076"/>
          <ac:picMkLst>
            <pc:docMk/>
            <pc:sldMk cId="2833299936" sldId="272"/>
            <ac:picMk id="3" creationId="{CAB9A2E0-E07D-4A4F-B481-C3742FF5747D}"/>
          </ac:picMkLst>
        </pc:picChg>
        <pc:picChg chg="add mod">
          <ac:chgData name="Pablo SAN MIGUEL" userId="8afde4b8-52c8-45a4-a08d-18c8a68b6ffe" providerId="ADAL" clId="{24CF3021-D135-5949-A682-BDAAEE808880}" dt="2022-05-09T13:20:18.238" v="1988" actId="1076"/>
          <ac:picMkLst>
            <pc:docMk/>
            <pc:sldMk cId="2833299936" sldId="272"/>
            <ac:picMk id="8" creationId="{540C0453-7E97-C648-837D-2C00A1DD0AF4}"/>
          </ac:picMkLst>
        </pc:picChg>
        <pc:picChg chg="add del mod">
          <ac:chgData name="Pablo SAN MIGUEL" userId="8afde4b8-52c8-45a4-a08d-18c8a68b6ffe" providerId="ADAL" clId="{24CF3021-D135-5949-A682-BDAAEE808880}" dt="2022-05-09T13:17:06.236" v="1976" actId="478"/>
          <ac:picMkLst>
            <pc:docMk/>
            <pc:sldMk cId="2833299936" sldId="272"/>
            <ac:picMk id="10" creationId="{A16E39B4-4F97-1148-B227-6E651C8CCE24}"/>
          </ac:picMkLst>
        </pc:picChg>
        <pc:picChg chg="add mod">
          <ac:chgData name="Pablo SAN MIGUEL" userId="8afde4b8-52c8-45a4-a08d-18c8a68b6ffe" providerId="ADAL" clId="{24CF3021-D135-5949-A682-BDAAEE808880}" dt="2022-05-09T13:38:25.585" v="2948" actId="1036"/>
          <ac:picMkLst>
            <pc:docMk/>
            <pc:sldMk cId="2833299936" sldId="272"/>
            <ac:picMk id="11" creationId="{7D5DEED9-172F-CB4D-BA74-D6C01C222738}"/>
          </ac:picMkLst>
        </pc:picChg>
        <pc:picChg chg="add mod">
          <ac:chgData name="Pablo SAN MIGUEL" userId="8afde4b8-52c8-45a4-a08d-18c8a68b6ffe" providerId="ADAL" clId="{24CF3021-D135-5949-A682-BDAAEE808880}" dt="2022-05-09T13:38:45.457" v="2951" actId="14100"/>
          <ac:picMkLst>
            <pc:docMk/>
            <pc:sldMk cId="2833299936" sldId="272"/>
            <ac:picMk id="12" creationId="{36928BF0-C4C8-754C-8583-E4CC133863DB}"/>
          </ac:picMkLst>
        </pc:picChg>
        <pc:picChg chg="add mod modCrop">
          <ac:chgData name="Pablo SAN MIGUEL" userId="8afde4b8-52c8-45a4-a08d-18c8a68b6ffe" providerId="ADAL" clId="{24CF3021-D135-5949-A682-BDAAEE808880}" dt="2022-05-09T13:39:25.374" v="2956" actId="1076"/>
          <ac:picMkLst>
            <pc:docMk/>
            <pc:sldMk cId="2833299936" sldId="272"/>
            <ac:picMk id="13" creationId="{4579BE59-C6DC-4144-A978-563EF2BC9A65}"/>
          </ac:picMkLst>
        </pc:picChg>
        <pc:picChg chg="add del">
          <ac:chgData name="Pablo SAN MIGUEL" userId="8afde4b8-52c8-45a4-a08d-18c8a68b6ffe" providerId="ADAL" clId="{24CF3021-D135-5949-A682-BDAAEE808880}" dt="2022-05-09T11:35:05.001" v="1845" actId="478"/>
          <ac:picMkLst>
            <pc:docMk/>
            <pc:sldMk cId="2833299936" sldId="272"/>
            <ac:picMk id="14" creationId="{26B3AC48-0788-E849-B309-CDE3BDBAE24C}"/>
          </ac:picMkLst>
        </pc:picChg>
        <pc:picChg chg="add mod">
          <ac:chgData name="Pablo SAN MIGUEL" userId="8afde4b8-52c8-45a4-a08d-18c8a68b6ffe" providerId="ADAL" clId="{24CF3021-D135-5949-A682-BDAAEE808880}" dt="2022-05-09T13:20:13.555" v="1986" actId="1076"/>
          <ac:picMkLst>
            <pc:docMk/>
            <pc:sldMk cId="2833299936" sldId="272"/>
            <ac:picMk id="25" creationId="{519FBA83-BAE2-3B4E-82C7-2299B92E5624}"/>
          </ac:picMkLst>
        </pc:picChg>
      </pc:sldChg>
      <pc:sldChg chg="addSp delSp modSp add">
        <pc:chgData name="Pablo SAN MIGUEL" userId="8afde4b8-52c8-45a4-a08d-18c8a68b6ffe" providerId="ADAL" clId="{24CF3021-D135-5949-A682-BDAAEE808880}" dt="2022-05-11T15:26:27.796" v="6708"/>
        <pc:sldMkLst>
          <pc:docMk/>
          <pc:sldMk cId="2960864755" sldId="273"/>
        </pc:sldMkLst>
        <pc:spChg chg="add mod">
          <ac:chgData name="Pablo SAN MIGUEL" userId="8afde4b8-52c8-45a4-a08d-18c8a68b6ffe" providerId="ADAL" clId="{24CF3021-D135-5949-A682-BDAAEE808880}" dt="2022-05-10T14:33:58.436" v="6622" actId="14100"/>
          <ac:spMkLst>
            <pc:docMk/>
            <pc:sldMk cId="2960864755" sldId="273"/>
            <ac:spMk id="2" creationId="{078F808E-0F6F-A546-A264-6B5D2A572283}"/>
          </ac:spMkLst>
        </pc:spChg>
        <pc:spChg chg="add mod">
          <ac:chgData name="Pablo SAN MIGUEL" userId="8afde4b8-52c8-45a4-a08d-18c8a68b6ffe" providerId="ADAL" clId="{24CF3021-D135-5949-A682-BDAAEE808880}" dt="2022-05-10T14:39:33.734" v="6647" actId="20577"/>
          <ac:spMkLst>
            <pc:docMk/>
            <pc:sldMk cId="2960864755" sldId="273"/>
            <ac:spMk id="16" creationId="{527871F9-FF52-C94A-AFDF-937C68474382}"/>
          </ac:spMkLst>
        </pc:spChg>
        <pc:spChg chg="add">
          <ac:chgData name="Pablo SAN MIGUEL" userId="8afde4b8-52c8-45a4-a08d-18c8a68b6ffe" providerId="ADAL" clId="{24CF3021-D135-5949-A682-BDAAEE808880}" dt="2022-05-11T15:26:27.796" v="6708"/>
          <ac:spMkLst>
            <pc:docMk/>
            <pc:sldMk cId="2960864755" sldId="273"/>
            <ac:spMk id="20" creationId="{2B73668E-D702-7F40-9730-006D4348AA02}"/>
          </ac:spMkLst>
        </pc:spChg>
        <pc:spChg chg="add">
          <ac:chgData name="Pablo SAN MIGUEL" userId="8afde4b8-52c8-45a4-a08d-18c8a68b6ffe" providerId="ADAL" clId="{24CF3021-D135-5949-A682-BDAAEE808880}" dt="2022-05-11T15:26:27.796" v="6708"/>
          <ac:spMkLst>
            <pc:docMk/>
            <pc:sldMk cId="2960864755" sldId="273"/>
            <ac:spMk id="21" creationId="{84249B57-A8C1-9B40-882E-4B2719427A79}"/>
          </ac:spMkLst>
        </pc:spChg>
        <pc:spChg chg="del">
          <ac:chgData name="Pablo SAN MIGUEL" userId="8afde4b8-52c8-45a4-a08d-18c8a68b6ffe" providerId="ADAL" clId="{24CF3021-D135-5949-A682-BDAAEE808880}" dt="2022-05-09T13:37:22.548" v="2939" actId="478"/>
          <ac:spMkLst>
            <pc:docMk/>
            <pc:sldMk cId="2960864755" sldId="273"/>
            <ac:spMk id="14339" creationId="{7831ED02-7FDD-E644-A1D7-AB907F8147C5}"/>
          </ac:spMkLst>
        </pc:spChg>
        <pc:picChg chg="del">
          <ac:chgData name="Pablo SAN MIGUEL" userId="8afde4b8-52c8-45a4-a08d-18c8a68b6ffe" providerId="ADAL" clId="{24CF3021-D135-5949-A682-BDAAEE808880}" dt="2022-05-09T13:20:23.187" v="1990" actId="478"/>
          <ac:picMkLst>
            <pc:docMk/>
            <pc:sldMk cId="2960864755" sldId="273"/>
            <ac:picMk id="3" creationId="{CAB9A2E0-E07D-4A4F-B481-C3742FF5747D}"/>
          </ac:picMkLst>
        </pc:picChg>
        <pc:picChg chg="add">
          <ac:chgData name="Pablo SAN MIGUEL" userId="8afde4b8-52c8-45a4-a08d-18c8a68b6ffe" providerId="ADAL" clId="{24CF3021-D135-5949-A682-BDAAEE808880}" dt="2022-05-09T13:39:31.667" v="2957"/>
          <ac:picMkLst>
            <pc:docMk/>
            <pc:sldMk cId="2960864755" sldId="273"/>
            <ac:picMk id="17" creationId="{C1ED3BCD-1AC7-4245-9862-13C97B1B906E}"/>
          </ac:picMkLst>
        </pc:picChg>
        <pc:picChg chg="add">
          <ac:chgData name="Pablo SAN MIGUEL" userId="8afde4b8-52c8-45a4-a08d-18c8a68b6ffe" providerId="ADAL" clId="{24CF3021-D135-5949-A682-BDAAEE808880}" dt="2022-05-09T13:39:31.667" v="2957"/>
          <ac:picMkLst>
            <pc:docMk/>
            <pc:sldMk cId="2960864755" sldId="273"/>
            <ac:picMk id="18" creationId="{40EF4F3C-DF51-BD49-A7F5-439ECF647EFA}"/>
          </ac:picMkLst>
        </pc:picChg>
        <pc:picChg chg="add">
          <ac:chgData name="Pablo SAN MIGUEL" userId="8afde4b8-52c8-45a4-a08d-18c8a68b6ffe" providerId="ADAL" clId="{24CF3021-D135-5949-A682-BDAAEE808880}" dt="2022-05-09T13:39:31.667" v="2957"/>
          <ac:picMkLst>
            <pc:docMk/>
            <pc:sldMk cId="2960864755" sldId="273"/>
            <ac:picMk id="19" creationId="{51AFC16A-B4C7-C840-BFB5-78CB91E5815A}"/>
          </ac:picMkLst>
        </pc:picChg>
      </pc:sldChg>
      <pc:sldChg chg="delSp modSp add">
        <pc:chgData name="Pablo SAN MIGUEL" userId="8afde4b8-52c8-45a4-a08d-18c8a68b6ffe" providerId="ADAL" clId="{24CF3021-D135-5949-A682-BDAAEE808880}" dt="2022-05-10T09:18:29.924" v="3812" actId="20577"/>
        <pc:sldMkLst>
          <pc:docMk/>
          <pc:sldMk cId="2672117045" sldId="274"/>
        </pc:sldMkLst>
        <pc:spChg chg="del">
          <ac:chgData name="Pablo SAN MIGUEL" userId="8afde4b8-52c8-45a4-a08d-18c8a68b6ffe" providerId="ADAL" clId="{24CF3021-D135-5949-A682-BDAAEE808880}" dt="2022-05-10T09:07:54.151" v="3648" actId="478"/>
          <ac:spMkLst>
            <pc:docMk/>
            <pc:sldMk cId="2672117045" sldId="274"/>
            <ac:spMk id="28" creationId="{12CE9DA9-9E2E-6747-9274-B9FE601653CA}"/>
          </ac:spMkLst>
        </pc:spChg>
        <pc:spChg chg="del">
          <ac:chgData name="Pablo SAN MIGUEL" userId="8afde4b8-52c8-45a4-a08d-18c8a68b6ffe" providerId="ADAL" clId="{24CF3021-D135-5949-A682-BDAAEE808880}" dt="2022-05-10T09:07:54.151" v="3648" actId="478"/>
          <ac:spMkLst>
            <pc:docMk/>
            <pc:sldMk cId="2672117045" sldId="274"/>
            <ac:spMk id="38" creationId="{E4A6AABD-8E4C-B24F-B153-59E5158AA845}"/>
          </ac:spMkLst>
        </pc:spChg>
        <pc:spChg chg="mod">
          <ac:chgData name="Pablo SAN MIGUEL" userId="8afde4b8-52c8-45a4-a08d-18c8a68b6ffe" providerId="ADAL" clId="{24CF3021-D135-5949-A682-BDAAEE808880}" dt="2022-05-10T09:18:29.924" v="3812" actId="20577"/>
          <ac:spMkLst>
            <pc:docMk/>
            <pc:sldMk cId="2672117045" sldId="274"/>
            <ac:spMk id="14339" creationId="{7831ED02-7FDD-E644-A1D7-AB907F8147C5}"/>
          </ac:spMkLst>
        </pc:spChg>
      </pc:sldChg>
      <pc:sldChg chg="modSp add">
        <pc:chgData name="Pablo SAN MIGUEL" userId="8afde4b8-52c8-45a4-a08d-18c8a68b6ffe" providerId="ADAL" clId="{24CF3021-D135-5949-A682-BDAAEE808880}" dt="2022-05-10T14:41:55.960" v="6660" actId="20577"/>
        <pc:sldMkLst>
          <pc:docMk/>
          <pc:sldMk cId="945455485" sldId="275"/>
        </pc:sldMkLst>
        <pc:spChg chg="mod">
          <ac:chgData name="Pablo SAN MIGUEL" userId="8afde4b8-52c8-45a4-a08d-18c8a68b6ffe" providerId="ADAL" clId="{24CF3021-D135-5949-A682-BDAAEE808880}" dt="2022-05-10T14:41:55.960" v="6660" actId="20577"/>
          <ac:spMkLst>
            <pc:docMk/>
            <pc:sldMk cId="945455485" sldId="275"/>
            <ac:spMk id="28" creationId="{12CE9DA9-9E2E-6747-9274-B9FE601653CA}"/>
          </ac:spMkLst>
        </pc:spChg>
        <pc:spChg chg="mod">
          <ac:chgData name="Pablo SAN MIGUEL" userId="8afde4b8-52c8-45a4-a08d-18c8a68b6ffe" providerId="ADAL" clId="{24CF3021-D135-5949-A682-BDAAEE808880}" dt="2022-05-10T09:08:40.553" v="3650" actId="313"/>
          <ac:spMkLst>
            <pc:docMk/>
            <pc:sldMk cId="945455485" sldId="275"/>
            <ac:spMk id="38" creationId="{E4A6AABD-8E4C-B24F-B153-59E5158AA845}"/>
          </ac:spMkLst>
        </pc:spChg>
        <pc:spChg chg="mod">
          <ac:chgData name="Pablo SAN MIGUEL" userId="8afde4b8-52c8-45a4-a08d-18c8a68b6ffe" providerId="ADAL" clId="{24CF3021-D135-5949-A682-BDAAEE808880}" dt="2022-05-10T09:18:28.064" v="3811" actId="20577"/>
          <ac:spMkLst>
            <pc:docMk/>
            <pc:sldMk cId="945455485" sldId="275"/>
            <ac:spMk id="14339" creationId="{7831ED02-7FDD-E644-A1D7-AB907F8147C5}"/>
          </ac:spMkLst>
        </pc:spChg>
      </pc:sldChg>
      <pc:sldChg chg="add ord">
        <pc:chgData name="Pablo SAN MIGUEL" userId="8afde4b8-52c8-45a4-a08d-18c8a68b6ffe" providerId="ADAL" clId="{24CF3021-D135-5949-A682-BDAAEE808880}" dt="2022-05-10T09:14:06.401" v="3671"/>
        <pc:sldMkLst>
          <pc:docMk/>
          <pc:sldMk cId="124260134" sldId="276"/>
        </pc:sldMkLst>
      </pc:sldChg>
      <pc:sldChg chg="delSp modSp add">
        <pc:chgData name="Pablo SAN MIGUEL" userId="8afde4b8-52c8-45a4-a08d-18c8a68b6ffe" providerId="ADAL" clId="{24CF3021-D135-5949-A682-BDAAEE808880}" dt="2022-05-10T13:37:54.685" v="6578" actId="20577"/>
        <pc:sldMkLst>
          <pc:docMk/>
          <pc:sldMk cId="3880154889" sldId="277"/>
        </pc:sldMkLst>
        <pc:spChg chg="del">
          <ac:chgData name="Pablo SAN MIGUEL" userId="8afde4b8-52c8-45a4-a08d-18c8a68b6ffe" providerId="ADAL" clId="{24CF3021-D135-5949-A682-BDAAEE808880}" dt="2022-05-10T09:14:19.086" v="3673" actId="478"/>
          <ac:spMkLst>
            <pc:docMk/>
            <pc:sldMk cId="3880154889" sldId="277"/>
            <ac:spMk id="2" creationId="{078F808E-0F6F-A546-A264-6B5D2A572283}"/>
          </ac:spMkLst>
        </pc:spChg>
        <pc:spChg chg="del">
          <ac:chgData name="Pablo SAN MIGUEL" userId="8afde4b8-52c8-45a4-a08d-18c8a68b6ffe" providerId="ADAL" clId="{24CF3021-D135-5949-A682-BDAAEE808880}" dt="2022-05-10T09:14:19.086" v="3673" actId="478"/>
          <ac:spMkLst>
            <pc:docMk/>
            <pc:sldMk cId="3880154889" sldId="277"/>
            <ac:spMk id="4" creationId="{5644EDA2-5B82-BF42-AB19-270B19B99F7E}"/>
          </ac:spMkLst>
        </pc:spChg>
        <pc:spChg chg="del">
          <ac:chgData name="Pablo SAN MIGUEL" userId="8afde4b8-52c8-45a4-a08d-18c8a68b6ffe" providerId="ADAL" clId="{24CF3021-D135-5949-A682-BDAAEE808880}" dt="2022-05-10T09:14:19.086" v="3673" actId="478"/>
          <ac:spMkLst>
            <pc:docMk/>
            <pc:sldMk cId="3880154889" sldId="277"/>
            <ac:spMk id="6" creationId="{BA0DC309-4B1E-C940-93BA-EC3CF1B0D022}"/>
          </ac:spMkLst>
        </pc:spChg>
        <pc:spChg chg="mod">
          <ac:chgData name="Pablo SAN MIGUEL" userId="8afde4b8-52c8-45a4-a08d-18c8a68b6ffe" providerId="ADAL" clId="{24CF3021-D135-5949-A682-BDAAEE808880}" dt="2022-05-10T13:37:54.685" v="6578" actId="20577"/>
          <ac:spMkLst>
            <pc:docMk/>
            <pc:sldMk cId="3880154889" sldId="277"/>
            <ac:spMk id="16" creationId="{527871F9-FF52-C94A-AFDF-937C68474382}"/>
          </ac:spMkLst>
        </pc:spChg>
        <pc:picChg chg="del">
          <ac:chgData name="Pablo SAN MIGUEL" userId="8afde4b8-52c8-45a4-a08d-18c8a68b6ffe" providerId="ADAL" clId="{24CF3021-D135-5949-A682-BDAAEE808880}" dt="2022-05-10T09:14:19.086" v="3673" actId="478"/>
          <ac:picMkLst>
            <pc:docMk/>
            <pc:sldMk cId="3880154889" sldId="277"/>
            <ac:picMk id="8" creationId="{540C0453-7E97-C648-837D-2C00A1DD0AF4}"/>
          </ac:picMkLst>
        </pc:picChg>
        <pc:picChg chg="del">
          <ac:chgData name="Pablo SAN MIGUEL" userId="8afde4b8-52c8-45a4-a08d-18c8a68b6ffe" providerId="ADAL" clId="{24CF3021-D135-5949-A682-BDAAEE808880}" dt="2022-05-10T09:14:19.086" v="3673" actId="478"/>
          <ac:picMkLst>
            <pc:docMk/>
            <pc:sldMk cId="3880154889" sldId="277"/>
            <ac:picMk id="17" creationId="{C1ED3BCD-1AC7-4245-9862-13C97B1B906E}"/>
          </ac:picMkLst>
        </pc:picChg>
        <pc:picChg chg="del">
          <ac:chgData name="Pablo SAN MIGUEL" userId="8afde4b8-52c8-45a4-a08d-18c8a68b6ffe" providerId="ADAL" clId="{24CF3021-D135-5949-A682-BDAAEE808880}" dt="2022-05-10T09:14:19.086" v="3673" actId="478"/>
          <ac:picMkLst>
            <pc:docMk/>
            <pc:sldMk cId="3880154889" sldId="277"/>
            <ac:picMk id="18" creationId="{40EF4F3C-DF51-BD49-A7F5-439ECF647EFA}"/>
          </ac:picMkLst>
        </pc:picChg>
        <pc:picChg chg="del">
          <ac:chgData name="Pablo SAN MIGUEL" userId="8afde4b8-52c8-45a4-a08d-18c8a68b6ffe" providerId="ADAL" clId="{24CF3021-D135-5949-A682-BDAAEE808880}" dt="2022-05-10T09:14:19.086" v="3673" actId="478"/>
          <ac:picMkLst>
            <pc:docMk/>
            <pc:sldMk cId="3880154889" sldId="277"/>
            <ac:picMk id="19" creationId="{51AFC16A-B4C7-C840-BFB5-78CB91E5815A}"/>
          </ac:picMkLst>
        </pc:picChg>
        <pc:picChg chg="del">
          <ac:chgData name="Pablo SAN MIGUEL" userId="8afde4b8-52c8-45a4-a08d-18c8a68b6ffe" providerId="ADAL" clId="{24CF3021-D135-5949-A682-BDAAEE808880}" dt="2022-05-10T09:14:19.086" v="3673" actId="478"/>
          <ac:picMkLst>
            <pc:docMk/>
            <pc:sldMk cId="3880154889" sldId="277"/>
            <ac:picMk id="25" creationId="{519FBA83-BAE2-3B4E-82C7-2299B92E5624}"/>
          </ac:picMkLst>
        </pc:picChg>
      </pc:sldChg>
      <pc:sldChg chg="modSp add">
        <pc:chgData name="Pablo SAN MIGUEL" userId="8afde4b8-52c8-45a4-a08d-18c8a68b6ffe" providerId="ADAL" clId="{24CF3021-D135-5949-A682-BDAAEE808880}" dt="2022-05-10T14:39:20.935" v="6646" actId="20577"/>
        <pc:sldMkLst>
          <pc:docMk/>
          <pc:sldMk cId="1708709879" sldId="278"/>
        </pc:sldMkLst>
        <pc:spChg chg="mod">
          <ac:chgData name="Pablo SAN MIGUEL" userId="8afde4b8-52c8-45a4-a08d-18c8a68b6ffe" providerId="ADAL" clId="{24CF3021-D135-5949-A682-BDAAEE808880}" dt="2022-05-10T14:39:20.935" v="6646" actId="20577"/>
          <ac:spMkLst>
            <pc:docMk/>
            <pc:sldMk cId="1708709879" sldId="278"/>
            <ac:spMk id="21" creationId="{E6808A16-97C1-8741-8457-7EB9A7C5E6C2}"/>
          </ac:spMkLst>
        </pc:spChg>
        <pc:spChg chg="mod">
          <ac:chgData name="Pablo SAN MIGUEL" userId="8afde4b8-52c8-45a4-a08d-18c8a68b6ffe" providerId="ADAL" clId="{24CF3021-D135-5949-A682-BDAAEE808880}" dt="2022-05-10T09:40:50.730" v="4347" actId="20577"/>
          <ac:spMkLst>
            <pc:docMk/>
            <pc:sldMk cId="1708709879" sldId="278"/>
            <ac:spMk id="14339" creationId="{7831ED02-7FDD-E644-A1D7-AB907F8147C5}"/>
          </ac:spMkLst>
        </pc:spChg>
      </pc:sldChg>
      <pc:sldChg chg="modSp add">
        <pc:chgData name="Pablo SAN MIGUEL" userId="8afde4b8-52c8-45a4-a08d-18c8a68b6ffe" providerId="ADAL" clId="{24CF3021-D135-5949-A682-BDAAEE808880}" dt="2022-05-10T14:38:09.465" v="6645" actId="20577"/>
        <pc:sldMkLst>
          <pc:docMk/>
          <pc:sldMk cId="3945706919" sldId="279"/>
        </pc:sldMkLst>
        <pc:spChg chg="mod">
          <ac:chgData name="Pablo SAN MIGUEL" userId="8afde4b8-52c8-45a4-a08d-18c8a68b6ffe" providerId="ADAL" clId="{24CF3021-D135-5949-A682-BDAAEE808880}" dt="2022-05-10T14:38:09.465" v="6645" actId="20577"/>
          <ac:spMkLst>
            <pc:docMk/>
            <pc:sldMk cId="3945706919" sldId="279"/>
            <ac:spMk id="21" creationId="{E6808A16-97C1-8741-8457-7EB9A7C5E6C2}"/>
          </ac:spMkLst>
        </pc:spChg>
        <pc:spChg chg="mod">
          <ac:chgData name="Pablo SAN MIGUEL" userId="8afde4b8-52c8-45a4-a08d-18c8a68b6ffe" providerId="ADAL" clId="{24CF3021-D135-5949-A682-BDAAEE808880}" dt="2022-05-10T10:54:15.631" v="5267" actId="20577"/>
          <ac:spMkLst>
            <pc:docMk/>
            <pc:sldMk cId="3945706919" sldId="279"/>
            <ac:spMk id="14339" creationId="{7831ED02-7FDD-E644-A1D7-AB907F8147C5}"/>
          </ac:spMkLst>
        </pc:spChg>
      </pc:sldChg>
      <pc:sldChg chg="addSp delSp modSp add">
        <pc:chgData name="Pablo SAN MIGUEL" userId="8afde4b8-52c8-45a4-a08d-18c8a68b6ffe" providerId="ADAL" clId="{24CF3021-D135-5949-A682-BDAAEE808880}" dt="2022-05-10T09:58:26.160" v="4721" actId="113"/>
        <pc:sldMkLst>
          <pc:docMk/>
          <pc:sldMk cId="1387844556" sldId="280"/>
        </pc:sldMkLst>
        <pc:spChg chg="del">
          <ac:chgData name="Pablo SAN MIGUEL" userId="8afde4b8-52c8-45a4-a08d-18c8a68b6ffe" providerId="ADAL" clId="{24CF3021-D135-5949-A682-BDAAEE808880}" dt="2022-05-10T09:41:40.122" v="4352" actId="478"/>
          <ac:spMkLst>
            <pc:docMk/>
            <pc:sldMk cId="1387844556" sldId="280"/>
            <ac:spMk id="2" creationId="{078F808E-0F6F-A546-A264-6B5D2A572283}"/>
          </ac:spMkLst>
        </pc:spChg>
        <pc:spChg chg="del">
          <ac:chgData name="Pablo SAN MIGUEL" userId="8afde4b8-52c8-45a4-a08d-18c8a68b6ffe" providerId="ADAL" clId="{24CF3021-D135-5949-A682-BDAAEE808880}" dt="2022-05-10T09:41:40.122" v="4352" actId="478"/>
          <ac:spMkLst>
            <pc:docMk/>
            <pc:sldMk cId="1387844556" sldId="280"/>
            <ac:spMk id="4" creationId="{5644EDA2-5B82-BF42-AB19-270B19B99F7E}"/>
          </ac:spMkLst>
        </pc:spChg>
        <pc:spChg chg="del">
          <ac:chgData name="Pablo SAN MIGUEL" userId="8afde4b8-52c8-45a4-a08d-18c8a68b6ffe" providerId="ADAL" clId="{24CF3021-D135-5949-A682-BDAAEE808880}" dt="2022-05-10T09:41:40.122" v="4352" actId="478"/>
          <ac:spMkLst>
            <pc:docMk/>
            <pc:sldMk cId="1387844556" sldId="280"/>
            <ac:spMk id="6" creationId="{BA0DC309-4B1E-C940-93BA-EC3CF1B0D022}"/>
          </ac:spMkLst>
        </pc:spChg>
        <pc:spChg chg="add mod">
          <ac:chgData name="Pablo SAN MIGUEL" userId="8afde4b8-52c8-45a4-a08d-18c8a68b6ffe" providerId="ADAL" clId="{24CF3021-D135-5949-A682-BDAAEE808880}" dt="2022-05-10T09:58:19.007" v="4719" actId="1038"/>
          <ac:spMkLst>
            <pc:docMk/>
            <pc:sldMk cId="1387844556" sldId="280"/>
            <ac:spMk id="12" creationId="{0D60B7F4-1FBB-1B47-A8FE-92FDAA28618B}"/>
          </ac:spMkLst>
        </pc:spChg>
        <pc:spChg chg="del">
          <ac:chgData name="Pablo SAN MIGUEL" userId="8afde4b8-52c8-45a4-a08d-18c8a68b6ffe" providerId="ADAL" clId="{24CF3021-D135-5949-A682-BDAAEE808880}" dt="2022-05-10T09:41:49.794" v="4353" actId="478"/>
          <ac:spMkLst>
            <pc:docMk/>
            <pc:sldMk cId="1387844556" sldId="280"/>
            <ac:spMk id="16" creationId="{527871F9-FF52-C94A-AFDF-937C68474382}"/>
          </ac:spMkLst>
        </pc:spChg>
        <pc:spChg chg="add">
          <ac:chgData name="Pablo SAN MIGUEL" userId="8afde4b8-52c8-45a4-a08d-18c8a68b6ffe" providerId="ADAL" clId="{24CF3021-D135-5949-A682-BDAAEE808880}" dt="2022-05-10T09:41:50.283" v="4354"/>
          <ac:spMkLst>
            <pc:docMk/>
            <pc:sldMk cId="1387844556" sldId="280"/>
            <ac:spMk id="20" creationId="{DE61D2E1-D117-374D-9F15-BF407B0480F2}"/>
          </ac:spMkLst>
        </pc:spChg>
        <pc:spChg chg="add mod">
          <ac:chgData name="Pablo SAN MIGUEL" userId="8afde4b8-52c8-45a4-a08d-18c8a68b6ffe" providerId="ADAL" clId="{24CF3021-D135-5949-A682-BDAAEE808880}" dt="2022-05-10T09:58:26.160" v="4721" actId="113"/>
          <ac:spMkLst>
            <pc:docMk/>
            <pc:sldMk cId="1387844556" sldId="280"/>
            <ac:spMk id="22" creationId="{9DF3463A-12DA-AA4B-84D3-DCAAC1CE0A6B}"/>
          </ac:spMkLst>
        </pc:spChg>
        <pc:spChg chg="add mod">
          <ac:chgData name="Pablo SAN MIGUEL" userId="8afde4b8-52c8-45a4-a08d-18c8a68b6ffe" providerId="ADAL" clId="{24CF3021-D135-5949-A682-BDAAEE808880}" dt="2022-05-10T09:58:04.612" v="4703" actId="1076"/>
          <ac:spMkLst>
            <pc:docMk/>
            <pc:sldMk cId="1387844556" sldId="280"/>
            <ac:spMk id="23" creationId="{3DC1F8A5-CF9B-CA4D-A9F2-9FA6ED853283}"/>
          </ac:spMkLst>
        </pc:spChg>
        <pc:spChg chg="add mod">
          <ac:chgData name="Pablo SAN MIGUEL" userId="8afde4b8-52c8-45a4-a08d-18c8a68b6ffe" providerId="ADAL" clId="{24CF3021-D135-5949-A682-BDAAEE808880}" dt="2022-05-10T09:58:08.744" v="4704" actId="1076"/>
          <ac:spMkLst>
            <pc:docMk/>
            <pc:sldMk cId="1387844556" sldId="280"/>
            <ac:spMk id="24" creationId="{D63848A0-8670-A145-A47C-AE0E23DBADA5}"/>
          </ac:spMkLst>
        </pc:spChg>
        <pc:picChg chg="add del mod">
          <ac:chgData name="Pablo SAN MIGUEL" userId="8afde4b8-52c8-45a4-a08d-18c8a68b6ffe" providerId="ADAL" clId="{24CF3021-D135-5949-A682-BDAAEE808880}" dt="2022-05-10T09:45:27.469" v="4363" actId="478"/>
          <ac:picMkLst>
            <pc:docMk/>
            <pc:sldMk cId="1387844556" sldId="280"/>
            <ac:picMk id="5" creationId="{4BD53FD6-ADE9-8C42-99F9-D07D3292FDC8}"/>
          </ac:picMkLst>
        </pc:picChg>
        <pc:picChg chg="del">
          <ac:chgData name="Pablo SAN MIGUEL" userId="8afde4b8-52c8-45a4-a08d-18c8a68b6ffe" providerId="ADAL" clId="{24CF3021-D135-5949-A682-BDAAEE808880}" dt="2022-05-10T09:41:40.122" v="4352" actId="478"/>
          <ac:picMkLst>
            <pc:docMk/>
            <pc:sldMk cId="1387844556" sldId="280"/>
            <ac:picMk id="8" creationId="{540C0453-7E97-C648-837D-2C00A1DD0AF4}"/>
          </ac:picMkLst>
        </pc:picChg>
        <pc:picChg chg="add del mod modCrop">
          <ac:chgData name="Pablo SAN MIGUEL" userId="8afde4b8-52c8-45a4-a08d-18c8a68b6ffe" providerId="ADAL" clId="{24CF3021-D135-5949-A682-BDAAEE808880}" dt="2022-05-10T09:58:19.007" v="4719" actId="1038"/>
          <ac:picMkLst>
            <pc:docMk/>
            <pc:sldMk cId="1387844556" sldId="280"/>
            <ac:picMk id="9" creationId="{E95BB8B9-69C6-AF4A-B7E3-30F7CFCAC9EA}"/>
          </ac:picMkLst>
        </pc:picChg>
        <pc:picChg chg="add del mod">
          <ac:chgData name="Pablo SAN MIGUEL" userId="8afde4b8-52c8-45a4-a08d-18c8a68b6ffe" providerId="ADAL" clId="{24CF3021-D135-5949-A682-BDAAEE808880}" dt="2022-05-10T09:52:29.836" v="4430" actId="478"/>
          <ac:picMkLst>
            <pc:docMk/>
            <pc:sldMk cId="1387844556" sldId="280"/>
            <ac:picMk id="11" creationId="{E410B96B-29C4-E64E-BF06-F822A433ADE7}"/>
          </ac:picMkLst>
        </pc:picChg>
        <pc:picChg chg="del">
          <ac:chgData name="Pablo SAN MIGUEL" userId="8afde4b8-52c8-45a4-a08d-18c8a68b6ffe" providerId="ADAL" clId="{24CF3021-D135-5949-A682-BDAAEE808880}" dt="2022-05-10T09:41:40.122" v="4352" actId="478"/>
          <ac:picMkLst>
            <pc:docMk/>
            <pc:sldMk cId="1387844556" sldId="280"/>
            <ac:picMk id="17" creationId="{C1ED3BCD-1AC7-4245-9862-13C97B1B906E}"/>
          </ac:picMkLst>
        </pc:picChg>
        <pc:picChg chg="del">
          <ac:chgData name="Pablo SAN MIGUEL" userId="8afde4b8-52c8-45a4-a08d-18c8a68b6ffe" providerId="ADAL" clId="{24CF3021-D135-5949-A682-BDAAEE808880}" dt="2022-05-10T09:41:40.122" v="4352" actId="478"/>
          <ac:picMkLst>
            <pc:docMk/>
            <pc:sldMk cId="1387844556" sldId="280"/>
            <ac:picMk id="18" creationId="{40EF4F3C-DF51-BD49-A7F5-439ECF647EFA}"/>
          </ac:picMkLst>
        </pc:picChg>
        <pc:picChg chg="del">
          <ac:chgData name="Pablo SAN MIGUEL" userId="8afde4b8-52c8-45a4-a08d-18c8a68b6ffe" providerId="ADAL" clId="{24CF3021-D135-5949-A682-BDAAEE808880}" dt="2022-05-10T09:41:40.122" v="4352" actId="478"/>
          <ac:picMkLst>
            <pc:docMk/>
            <pc:sldMk cId="1387844556" sldId="280"/>
            <ac:picMk id="19" creationId="{51AFC16A-B4C7-C840-BFB5-78CB91E5815A}"/>
          </ac:picMkLst>
        </pc:picChg>
        <pc:picChg chg="del">
          <ac:chgData name="Pablo SAN MIGUEL" userId="8afde4b8-52c8-45a4-a08d-18c8a68b6ffe" providerId="ADAL" clId="{24CF3021-D135-5949-A682-BDAAEE808880}" dt="2022-05-10T09:41:40.122" v="4352" actId="478"/>
          <ac:picMkLst>
            <pc:docMk/>
            <pc:sldMk cId="1387844556" sldId="280"/>
            <ac:picMk id="25" creationId="{519FBA83-BAE2-3B4E-82C7-2299B92E5624}"/>
          </ac:picMkLst>
        </pc:picChg>
        <pc:picChg chg="add mod">
          <ac:chgData name="Pablo SAN MIGUEL" userId="8afde4b8-52c8-45a4-a08d-18c8a68b6ffe" providerId="ADAL" clId="{24CF3021-D135-5949-A682-BDAAEE808880}" dt="2022-05-10T09:58:19.007" v="4719" actId="1038"/>
          <ac:picMkLst>
            <pc:docMk/>
            <pc:sldMk cId="1387844556" sldId="280"/>
            <ac:picMk id="26" creationId="{DED2323F-962D-5F4C-A346-7641D3B65364}"/>
          </ac:picMkLst>
        </pc:picChg>
        <pc:cxnChg chg="add mod">
          <ac:chgData name="Pablo SAN MIGUEL" userId="8afde4b8-52c8-45a4-a08d-18c8a68b6ffe" providerId="ADAL" clId="{24CF3021-D135-5949-A682-BDAAEE808880}" dt="2022-05-10T09:58:19.007" v="4719" actId="1038"/>
          <ac:cxnSpMkLst>
            <pc:docMk/>
            <pc:sldMk cId="1387844556" sldId="280"/>
            <ac:cxnSpMk id="14" creationId="{44FDFA97-9B2C-664A-A680-FC7C062508F5}"/>
          </ac:cxnSpMkLst>
        </pc:cxnChg>
        <pc:cxnChg chg="add mod">
          <ac:chgData name="Pablo SAN MIGUEL" userId="8afde4b8-52c8-45a4-a08d-18c8a68b6ffe" providerId="ADAL" clId="{24CF3021-D135-5949-A682-BDAAEE808880}" dt="2022-05-10T09:58:19.007" v="4719" actId="1038"/>
          <ac:cxnSpMkLst>
            <pc:docMk/>
            <pc:sldMk cId="1387844556" sldId="280"/>
            <ac:cxnSpMk id="32" creationId="{6CB70B19-0080-9846-8D4A-F3AE3D521B18}"/>
          </ac:cxnSpMkLst>
        </pc:cxnChg>
      </pc:sldChg>
      <pc:sldChg chg="addSp delSp modSp add">
        <pc:chgData name="Pablo SAN MIGUEL" userId="8afde4b8-52c8-45a4-a08d-18c8a68b6ffe" providerId="ADAL" clId="{24CF3021-D135-5949-A682-BDAAEE808880}" dt="2022-05-10T10:53:46.758" v="5262" actId="1076"/>
        <pc:sldMkLst>
          <pc:docMk/>
          <pc:sldMk cId="3120937283" sldId="281"/>
        </pc:sldMkLst>
        <pc:spChg chg="add mod">
          <ac:chgData name="Pablo SAN MIGUEL" userId="8afde4b8-52c8-45a4-a08d-18c8a68b6ffe" providerId="ADAL" clId="{24CF3021-D135-5949-A682-BDAAEE808880}" dt="2022-05-10T10:53:38.240" v="5260" actId="790"/>
          <ac:spMkLst>
            <pc:docMk/>
            <pc:sldMk cId="3120937283" sldId="281"/>
            <ac:spMk id="3" creationId="{D8C75646-FC62-9A48-8759-6A23197A933B}"/>
          </ac:spMkLst>
        </pc:spChg>
        <pc:spChg chg="add mod">
          <ac:chgData name="Pablo SAN MIGUEL" userId="8afde4b8-52c8-45a4-a08d-18c8a68b6ffe" providerId="ADAL" clId="{24CF3021-D135-5949-A682-BDAAEE808880}" dt="2022-05-10T10:51:53.830" v="5172" actId="1036"/>
          <ac:spMkLst>
            <pc:docMk/>
            <pc:sldMk cId="3120937283" sldId="281"/>
            <ac:spMk id="4" creationId="{03244B95-8E74-B148-8782-50B06D7A0DBA}"/>
          </ac:spMkLst>
        </pc:spChg>
        <pc:spChg chg="add mod">
          <ac:chgData name="Pablo SAN MIGUEL" userId="8afde4b8-52c8-45a4-a08d-18c8a68b6ffe" providerId="ADAL" clId="{24CF3021-D135-5949-A682-BDAAEE808880}" dt="2022-05-10T10:50:11.301" v="5050" actId="20577"/>
          <ac:spMkLst>
            <pc:docMk/>
            <pc:sldMk cId="3120937283" sldId="281"/>
            <ac:spMk id="14" creationId="{2B9F4127-BC04-A94D-BCC5-E5EF86AED7A0}"/>
          </ac:spMkLst>
        </pc:spChg>
        <pc:spChg chg="add mod">
          <ac:chgData name="Pablo SAN MIGUEL" userId="8afde4b8-52c8-45a4-a08d-18c8a68b6ffe" providerId="ADAL" clId="{24CF3021-D135-5949-A682-BDAAEE808880}" dt="2022-05-10T10:52:05.402" v="5180" actId="1035"/>
          <ac:spMkLst>
            <pc:docMk/>
            <pc:sldMk cId="3120937283" sldId="281"/>
            <ac:spMk id="17" creationId="{D4A4190D-91B2-1C44-8A0D-6E4E13172A94}"/>
          </ac:spMkLst>
        </pc:spChg>
        <pc:spChg chg="add mod">
          <ac:chgData name="Pablo SAN MIGUEL" userId="8afde4b8-52c8-45a4-a08d-18c8a68b6ffe" providerId="ADAL" clId="{24CF3021-D135-5949-A682-BDAAEE808880}" dt="2022-05-10T10:52:10.990" v="5195" actId="1037"/>
          <ac:spMkLst>
            <pc:docMk/>
            <pc:sldMk cId="3120937283" sldId="281"/>
            <ac:spMk id="18" creationId="{F22E8709-FE49-0449-A2CE-BBF325DCC581}"/>
          </ac:spMkLst>
        </pc:spChg>
        <pc:spChg chg="add mod">
          <ac:chgData name="Pablo SAN MIGUEL" userId="8afde4b8-52c8-45a4-a08d-18c8a68b6ffe" providerId="ADAL" clId="{24CF3021-D135-5949-A682-BDAAEE808880}" dt="2022-05-10T10:52:23.561" v="5198" actId="1076"/>
          <ac:spMkLst>
            <pc:docMk/>
            <pc:sldMk cId="3120937283" sldId="281"/>
            <ac:spMk id="19" creationId="{96CC5FDD-A923-6642-8A90-0EB29FF10F6F}"/>
          </ac:spMkLst>
        </pc:spChg>
        <pc:spChg chg="add mod">
          <ac:chgData name="Pablo SAN MIGUEL" userId="8afde4b8-52c8-45a4-a08d-18c8a68b6ffe" providerId="ADAL" clId="{24CF3021-D135-5949-A682-BDAAEE808880}" dt="2022-05-10T10:52:34.727" v="5221" actId="14100"/>
          <ac:spMkLst>
            <pc:docMk/>
            <pc:sldMk cId="3120937283" sldId="281"/>
            <ac:spMk id="21" creationId="{DA13F817-F258-924E-A139-EC7B65721868}"/>
          </ac:spMkLst>
        </pc:spChg>
        <pc:spChg chg="add mod">
          <ac:chgData name="Pablo SAN MIGUEL" userId="8afde4b8-52c8-45a4-a08d-18c8a68b6ffe" providerId="ADAL" clId="{24CF3021-D135-5949-A682-BDAAEE808880}" dt="2022-05-10T10:52:51.498" v="5228" actId="1036"/>
          <ac:spMkLst>
            <pc:docMk/>
            <pc:sldMk cId="3120937283" sldId="281"/>
            <ac:spMk id="22" creationId="{16367437-13B9-7141-A582-EED0F6DC0E25}"/>
          </ac:spMkLst>
        </pc:spChg>
        <pc:spChg chg="add mod">
          <ac:chgData name="Pablo SAN MIGUEL" userId="8afde4b8-52c8-45a4-a08d-18c8a68b6ffe" providerId="ADAL" clId="{24CF3021-D135-5949-A682-BDAAEE808880}" dt="2022-05-10T10:53:46.758" v="5262" actId="1076"/>
          <ac:spMkLst>
            <pc:docMk/>
            <pc:sldMk cId="3120937283" sldId="281"/>
            <ac:spMk id="23" creationId="{A354BEB5-FB90-5447-8F55-ACEEEC54AA79}"/>
          </ac:spMkLst>
        </pc:spChg>
        <pc:picChg chg="add mod modCrop">
          <ac:chgData name="Pablo SAN MIGUEL" userId="8afde4b8-52c8-45a4-a08d-18c8a68b6ffe" providerId="ADAL" clId="{24CF3021-D135-5949-A682-BDAAEE808880}" dt="2022-05-10T10:52:43.443" v="5222" actId="1076"/>
          <ac:picMkLst>
            <pc:docMk/>
            <pc:sldMk cId="3120937283" sldId="281"/>
            <ac:picMk id="2" creationId="{5539BA56-90B9-6744-8F1C-80421D3ACD77}"/>
          </ac:picMkLst>
        </pc:picChg>
        <pc:picChg chg="mod modCrop">
          <ac:chgData name="Pablo SAN MIGUEL" userId="8afde4b8-52c8-45a4-a08d-18c8a68b6ffe" providerId="ADAL" clId="{24CF3021-D135-5949-A682-BDAAEE808880}" dt="2022-05-10T10:50:52.997" v="5120" actId="732"/>
          <ac:picMkLst>
            <pc:docMk/>
            <pc:sldMk cId="3120937283" sldId="281"/>
            <ac:picMk id="5" creationId="{4BD53FD6-ADE9-8C42-99F9-D07D3292FDC8}"/>
          </ac:picMkLst>
        </pc:picChg>
        <pc:picChg chg="del">
          <ac:chgData name="Pablo SAN MIGUEL" userId="8afde4b8-52c8-45a4-a08d-18c8a68b6ffe" providerId="ADAL" clId="{24CF3021-D135-5949-A682-BDAAEE808880}" dt="2022-05-10T10:39:27.215" v="4722" actId="478"/>
          <ac:picMkLst>
            <pc:docMk/>
            <pc:sldMk cId="3120937283" sldId="281"/>
            <ac:picMk id="9" creationId="{E95BB8B9-69C6-AF4A-B7E3-30F7CFCAC9EA}"/>
          </ac:picMkLst>
        </pc:picChg>
        <pc:picChg chg="mod modCrop">
          <ac:chgData name="Pablo SAN MIGUEL" userId="8afde4b8-52c8-45a4-a08d-18c8a68b6ffe" providerId="ADAL" clId="{24CF3021-D135-5949-A682-BDAAEE808880}" dt="2022-05-10T10:40:00.304" v="4727" actId="14100"/>
          <ac:picMkLst>
            <pc:docMk/>
            <pc:sldMk cId="3120937283" sldId="281"/>
            <ac:picMk id="11" creationId="{E410B96B-29C4-E64E-BF06-F822A433ADE7}"/>
          </ac:picMkLst>
        </pc:picChg>
      </pc:sldChg>
      <pc:sldChg chg="addSp delSp modSp add modAnim">
        <pc:chgData name="Pablo SAN MIGUEL" userId="8afde4b8-52c8-45a4-a08d-18c8a68b6ffe" providerId="ADAL" clId="{24CF3021-D135-5949-A682-BDAAEE808880}" dt="2022-05-10T12:11:24.005" v="6014" actId="1037"/>
        <pc:sldMkLst>
          <pc:docMk/>
          <pc:sldMk cId="3602966204" sldId="282"/>
        </pc:sldMkLst>
        <pc:spChg chg="add mod">
          <ac:chgData name="Pablo SAN MIGUEL" userId="8afde4b8-52c8-45a4-a08d-18c8a68b6ffe" providerId="ADAL" clId="{24CF3021-D135-5949-A682-BDAAEE808880}" dt="2022-05-10T12:08:24.454" v="5833" actId="1076"/>
          <ac:spMkLst>
            <pc:docMk/>
            <pc:sldMk cId="3602966204" sldId="282"/>
            <ac:spMk id="2" creationId="{04732754-ADE6-2C42-A2CE-28D86467B159}"/>
          </ac:spMkLst>
        </pc:spChg>
        <pc:spChg chg="add mod">
          <ac:chgData name="Pablo SAN MIGUEL" userId="8afde4b8-52c8-45a4-a08d-18c8a68b6ffe" providerId="ADAL" clId="{24CF3021-D135-5949-A682-BDAAEE808880}" dt="2022-05-10T12:10:23.549" v="5924" actId="790"/>
          <ac:spMkLst>
            <pc:docMk/>
            <pc:sldMk cId="3602966204" sldId="282"/>
            <ac:spMk id="3" creationId="{F4DB51B1-2AE7-3B47-A0D9-92220B192FE6}"/>
          </ac:spMkLst>
        </pc:spChg>
        <pc:spChg chg="add mod">
          <ac:chgData name="Pablo SAN MIGUEL" userId="8afde4b8-52c8-45a4-a08d-18c8a68b6ffe" providerId="ADAL" clId="{24CF3021-D135-5949-A682-BDAAEE808880}" dt="2022-05-10T12:11:24.005" v="6014" actId="1037"/>
          <ac:spMkLst>
            <pc:docMk/>
            <pc:sldMk cId="3602966204" sldId="282"/>
            <ac:spMk id="16" creationId="{19AABA20-3D5F-6946-B3A9-4AD804A6E295}"/>
          </ac:spMkLst>
        </pc:spChg>
        <pc:spChg chg="add mod">
          <ac:chgData name="Pablo SAN MIGUEL" userId="8afde4b8-52c8-45a4-a08d-18c8a68b6ffe" providerId="ADAL" clId="{24CF3021-D135-5949-A682-BDAAEE808880}" dt="2022-05-10T12:11:24.005" v="6014" actId="1037"/>
          <ac:spMkLst>
            <pc:docMk/>
            <pc:sldMk cId="3602966204" sldId="282"/>
            <ac:spMk id="17" creationId="{6173DEA6-BA94-284B-ACD6-2330B23B5DA8}"/>
          </ac:spMkLst>
        </pc:spChg>
        <pc:spChg chg="add mod">
          <ac:chgData name="Pablo SAN MIGUEL" userId="8afde4b8-52c8-45a4-a08d-18c8a68b6ffe" providerId="ADAL" clId="{24CF3021-D135-5949-A682-BDAAEE808880}" dt="2022-05-10T12:09:15.092" v="5846" actId="1036"/>
          <ac:spMkLst>
            <pc:docMk/>
            <pc:sldMk cId="3602966204" sldId="282"/>
            <ac:spMk id="19" creationId="{CBE9FA9F-83C5-904A-AD6C-DD2D7A2FEFB8}"/>
          </ac:spMkLst>
        </pc:spChg>
        <pc:spChg chg="add mod">
          <ac:chgData name="Pablo SAN MIGUEL" userId="8afde4b8-52c8-45a4-a08d-18c8a68b6ffe" providerId="ADAL" clId="{24CF3021-D135-5949-A682-BDAAEE808880}" dt="2022-05-10T12:09:15.092" v="5846" actId="1036"/>
          <ac:spMkLst>
            <pc:docMk/>
            <pc:sldMk cId="3602966204" sldId="282"/>
            <ac:spMk id="20" creationId="{96423C14-648A-B94B-865C-59EEB49601E1}"/>
          </ac:spMkLst>
        </pc:spChg>
        <pc:spChg chg="del">
          <ac:chgData name="Pablo SAN MIGUEL" userId="8afde4b8-52c8-45a4-a08d-18c8a68b6ffe" providerId="ADAL" clId="{24CF3021-D135-5949-A682-BDAAEE808880}" dt="2022-05-10T10:54:20.980" v="5270" actId="478"/>
          <ac:spMkLst>
            <pc:docMk/>
            <pc:sldMk cId="3602966204" sldId="282"/>
            <ac:spMk id="21" creationId="{E6808A16-97C1-8741-8457-7EB9A7C5E6C2}"/>
          </ac:spMkLst>
        </pc:spChg>
        <pc:spChg chg="add mod">
          <ac:chgData name="Pablo SAN MIGUEL" userId="8afde4b8-52c8-45a4-a08d-18c8a68b6ffe" providerId="ADAL" clId="{24CF3021-D135-5949-A682-BDAAEE808880}" dt="2022-05-10T12:11:24.005" v="6014" actId="1037"/>
          <ac:spMkLst>
            <pc:docMk/>
            <pc:sldMk cId="3602966204" sldId="282"/>
            <ac:spMk id="25" creationId="{0EDE544F-A82A-B141-8F99-50B1329D679B}"/>
          </ac:spMkLst>
        </pc:spChg>
        <pc:spChg chg="mod">
          <ac:chgData name="Pablo SAN MIGUEL" userId="8afde4b8-52c8-45a4-a08d-18c8a68b6ffe" providerId="ADAL" clId="{24CF3021-D135-5949-A682-BDAAEE808880}" dt="2022-05-10T10:54:18.506" v="5269" actId="20577"/>
          <ac:spMkLst>
            <pc:docMk/>
            <pc:sldMk cId="3602966204" sldId="282"/>
            <ac:spMk id="14339" creationId="{7831ED02-7FDD-E644-A1D7-AB907F8147C5}"/>
          </ac:spMkLst>
        </pc:spChg>
        <pc:grpChg chg="del">
          <ac:chgData name="Pablo SAN MIGUEL" userId="8afde4b8-52c8-45a4-a08d-18c8a68b6ffe" providerId="ADAL" clId="{24CF3021-D135-5949-A682-BDAAEE808880}" dt="2022-05-10T10:56:07.680" v="5271" actId="478"/>
          <ac:grpSpMkLst>
            <pc:docMk/>
            <pc:sldMk cId="3602966204" sldId="282"/>
            <ac:grpSpMk id="22" creationId="{8BE108D0-772D-9B43-A3A4-16F057E2FB82}"/>
          </ac:grpSpMkLst>
        </pc:grpChg>
        <pc:picChg chg="add mod">
          <ac:chgData name="Pablo SAN MIGUEL" userId="8afde4b8-52c8-45a4-a08d-18c8a68b6ffe" providerId="ADAL" clId="{24CF3021-D135-5949-A682-BDAAEE808880}" dt="2022-05-10T12:11:24.005" v="6014" actId="1037"/>
          <ac:picMkLst>
            <pc:docMk/>
            <pc:sldMk cId="3602966204" sldId="282"/>
            <ac:picMk id="15" creationId="{D30AEA03-7BAB-7248-84A5-109CB0BADA23}"/>
          </ac:picMkLst>
        </pc:picChg>
        <pc:picChg chg="add mod">
          <ac:chgData name="Pablo SAN MIGUEL" userId="8afde4b8-52c8-45a4-a08d-18c8a68b6ffe" providerId="ADAL" clId="{24CF3021-D135-5949-A682-BDAAEE808880}" dt="2022-05-10T12:09:04.105" v="5835" actId="14100"/>
          <ac:picMkLst>
            <pc:docMk/>
            <pc:sldMk cId="3602966204" sldId="282"/>
            <ac:picMk id="18" creationId="{88D82F17-C7C7-AB43-9AC4-DA2D5112FB6A}"/>
          </ac:picMkLst>
        </pc:picChg>
      </pc:sldChg>
      <pc:sldChg chg="addSp delSp modSp add addAnim delAnim modAnim">
        <pc:chgData name="Pablo SAN MIGUEL" userId="8afde4b8-52c8-45a4-a08d-18c8a68b6ffe" providerId="ADAL" clId="{24CF3021-D135-5949-A682-BDAAEE808880}" dt="2022-05-10T14:34:54.090" v="6636" actId="20577"/>
        <pc:sldMkLst>
          <pc:docMk/>
          <pc:sldMk cId="3533039915" sldId="311"/>
        </pc:sldMkLst>
        <pc:spChg chg="mod">
          <ac:chgData name="Pablo SAN MIGUEL" userId="8afde4b8-52c8-45a4-a08d-18c8a68b6ffe" providerId="ADAL" clId="{24CF3021-D135-5949-A682-BDAAEE808880}" dt="2022-05-10T14:34:54.090" v="6636" actId="20577"/>
          <ac:spMkLst>
            <pc:docMk/>
            <pc:sldMk cId="3533039915" sldId="311"/>
            <ac:spMk id="144" creationId="{38FB0F57-E04E-284B-B273-88CDF7828E21}"/>
          </ac:spMkLst>
        </pc:spChg>
        <pc:spChg chg="add mod">
          <ac:chgData name="Pablo SAN MIGUEL" userId="8afde4b8-52c8-45a4-a08d-18c8a68b6ffe" providerId="ADAL" clId="{24CF3021-D135-5949-A682-BDAAEE808880}" dt="2022-05-10T14:34:26.506" v="6627" actId="20577"/>
          <ac:spMkLst>
            <pc:docMk/>
            <pc:sldMk cId="3533039915" sldId="311"/>
            <ac:spMk id="160" creationId="{6BF03E18-18A7-F448-9252-299F5F4126AA}"/>
          </ac:spMkLst>
        </pc:spChg>
        <pc:spChg chg="mod">
          <ac:chgData name="Pablo SAN MIGUEL" userId="8afde4b8-52c8-45a4-a08d-18c8a68b6ffe" providerId="ADAL" clId="{24CF3021-D135-5949-A682-BDAAEE808880}" dt="2022-05-10T11:02:13.445" v="5421" actId="313"/>
          <ac:spMkLst>
            <pc:docMk/>
            <pc:sldMk cId="3533039915" sldId="311"/>
            <ac:spMk id="171" creationId="{9B27DA4A-5F99-9643-90D5-E4936338F2DB}"/>
          </ac:spMkLst>
        </pc:spChg>
        <pc:picChg chg="del mod">
          <ac:chgData name="Pablo SAN MIGUEL" userId="8afde4b8-52c8-45a4-a08d-18c8a68b6ffe" providerId="ADAL" clId="{24CF3021-D135-5949-A682-BDAAEE808880}" dt="2022-05-10T11:01:47.169" v="5392" actId="478"/>
          <ac:picMkLst>
            <pc:docMk/>
            <pc:sldMk cId="3533039915" sldId="311"/>
            <ac:picMk id="12" creationId="{875459EA-45CC-E14E-AE31-F291BAABD8F5}"/>
          </ac:picMkLst>
        </pc:picChg>
      </pc:sldChg>
      <pc:sldChg chg="addSp delSp modSp add delAnim">
        <pc:chgData name="Pablo SAN MIGUEL" userId="8afde4b8-52c8-45a4-a08d-18c8a68b6ffe" providerId="ADAL" clId="{24CF3021-D135-5949-A682-BDAAEE808880}" dt="2022-05-10T13:06:58.738" v="6500" actId="20577"/>
        <pc:sldMkLst>
          <pc:docMk/>
          <pc:sldMk cId="530108912" sldId="312"/>
        </pc:sldMkLst>
        <pc:spChg chg="del">
          <ac:chgData name="Pablo SAN MIGUEL" userId="8afde4b8-52c8-45a4-a08d-18c8a68b6ffe" providerId="ADAL" clId="{24CF3021-D135-5949-A682-BDAAEE808880}" dt="2022-05-10T12:12:38.820" v="6018" actId="478"/>
          <ac:spMkLst>
            <pc:docMk/>
            <pc:sldMk cId="530108912" sldId="312"/>
            <ac:spMk id="2" creationId="{04732754-ADE6-2C42-A2CE-28D86467B159}"/>
          </ac:spMkLst>
        </pc:spChg>
        <pc:spChg chg="del">
          <ac:chgData name="Pablo SAN MIGUEL" userId="8afde4b8-52c8-45a4-a08d-18c8a68b6ffe" providerId="ADAL" clId="{24CF3021-D135-5949-A682-BDAAEE808880}" dt="2022-05-10T12:12:24.764" v="6016" actId="478"/>
          <ac:spMkLst>
            <pc:docMk/>
            <pc:sldMk cId="530108912" sldId="312"/>
            <ac:spMk id="3" creationId="{F4DB51B1-2AE7-3B47-A0D9-92220B192FE6}"/>
          </ac:spMkLst>
        </pc:spChg>
        <pc:spChg chg="add mod">
          <ac:chgData name="Pablo SAN MIGUEL" userId="8afde4b8-52c8-45a4-a08d-18c8a68b6ffe" providerId="ADAL" clId="{24CF3021-D135-5949-A682-BDAAEE808880}" dt="2022-05-10T13:03:41.545" v="6435" actId="1076"/>
          <ac:spMkLst>
            <pc:docMk/>
            <pc:sldMk cId="530108912" sldId="312"/>
            <ac:spMk id="8" creationId="{723CFE73-F84B-C04D-B8E2-BFBF1A6F4FC6}"/>
          </ac:spMkLst>
        </pc:spChg>
        <pc:spChg chg="del">
          <ac:chgData name="Pablo SAN MIGUEL" userId="8afde4b8-52c8-45a4-a08d-18c8a68b6ffe" providerId="ADAL" clId="{24CF3021-D135-5949-A682-BDAAEE808880}" dt="2022-05-10T12:12:27.372" v="6017" actId="478"/>
          <ac:spMkLst>
            <pc:docMk/>
            <pc:sldMk cId="530108912" sldId="312"/>
            <ac:spMk id="16" creationId="{19AABA20-3D5F-6946-B3A9-4AD804A6E295}"/>
          </ac:spMkLst>
        </pc:spChg>
        <pc:spChg chg="del">
          <ac:chgData name="Pablo SAN MIGUEL" userId="8afde4b8-52c8-45a4-a08d-18c8a68b6ffe" providerId="ADAL" clId="{24CF3021-D135-5949-A682-BDAAEE808880}" dt="2022-05-10T12:12:27.372" v="6017" actId="478"/>
          <ac:spMkLst>
            <pc:docMk/>
            <pc:sldMk cId="530108912" sldId="312"/>
            <ac:spMk id="17" creationId="{6173DEA6-BA94-284B-ACD6-2330B23B5DA8}"/>
          </ac:spMkLst>
        </pc:spChg>
        <pc:spChg chg="del">
          <ac:chgData name="Pablo SAN MIGUEL" userId="8afde4b8-52c8-45a4-a08d-18c8a68b6ffe" providerId="ADAL" clId="{24CF3021-D135-5949-A682-BDAAEE808880}" dt="2022-05-10T12:12:27.372" v="6017" actId="478"/>
          <ac:spMkLst>
            <pc:docMk/>
            <pc:sldMk cId="530108912" sldId="312"/>
            <ac:spMk id="19" creationId="{CBE9FA9F-83C5-904A-AD6C-DD2D7A2FEFB8}"/>
          </ac:spMkLst>
        </pc:spChg>
        <pc:spChg chg="del">
          <ac:chgData name="Pablo SAN MIGUEL" userId="8afde4b8-52c8-45a4-a08d-18c8a68b6ffe" providerId="ADAL" clId="{24CF3021-D135-5949-A682-BDAAEE808880}" dt="2022-05-10T12:12:27.372" v="6017" actId="478"/>
          <ac:spMkLst>
            <pc:docMk/>
            <pc:sldMk cId="530108912" sldId="312"/>
            <ac:spMk id="20" creationId="{96423C14-648A-B94B-865C-59EEB49601E1}"/>
          </ac:spMkLst>
        </pc:spChg>
        <pc:spChg chg="add mod">
          <ac:chgData name="Pablo SAN MIGUEL" userId="8afde4b8-52c8-45a4-a08d-18c8a68b6ffe" providerId="ADAL" clId="{24CF3021-D135-5949-A682-BDAAEE808880}" dt="2022-05-10T12:18:36.717" v="6032" actId="1076"/>
          <ac:spMkLst>
            <pc:docMk/>
            <pc:sldMk cId="530108912" sldId="312"/>
            <ac:spMk id="23" creationId="{5246A7BA-7AFC-9644-A559-17739D1FA052}"/>
          </ac:spMkLst>
        </pc:spChg>
        <pc:spChg chg="del">
          <ac:chgData name="Pablo SAN MIGUEL" userId="8afde4b8-52c8-45a4-a08d-18c8a68b6ffe" providerId="ADAL" clId="{24CF3021-D135-5949-A682-BDAAEE808880}" dt="2022-05-10T12:12:24.764" v="6016" actId="478"/>
          <ac:spMkLst>
            <pc:docMk/>
            <pc:sldMk cId="530108912" sldId="312"/>
            <ac:spMk id="25" creationId="{0EDE544F-A82A-B141-8F99-50B1329D679B}"/>
          </ac:spMkLst>
        </pc:spChg>
        <pc:spChg chg="add mod">
          <ac:chgData name="Pablo SAN MIGUEL" userId="8afde4b8-52c8-45a4-a08d-18c8a68b6ffe" providerId="ADAL" clId="{24CF3021-D135-5949-A682-BDAAEE808880}" dt="2022-05-10T13:03:29.778" v="6433" actId="1076"/>
          <ac:spMkLst>
            <pc:docMk/>
            <pc:sldMk cId="530108912" sldId="312"/>
            <ac:spMk id="26" creationId="{0EAA9DD3-C006-F34A-ACF2-D6CF88DE324A}"/>
          </ac:spMkLst>
        </pc:spChg>
        <pc:spChg chg="add del mod">
          <ac:chgData name="Pablo SAN MIGUEL" userId="8afde4b8-52c8-45a4-a08d-18c8a68b6ffe" providerId="ADAL" clId="{24CF3021-D135-5949-A682-BDAAEE808880}" dt="2022-05-10T12:20:32.198" v="6156" actId="478"/>
          <ac:spMkLst>
            <pc:docMk/>
            <pc:sldMk cId="530108912" sldId="312"/>
            <ac:spMk id="28" creationId="{70035C48-3200-904E-8DFC-042E052C7EDE}"/>
          </ac:spMkLst>
        </pc:spChg>
        <pc:spChg chg="add mod">
          <ac:chgData name="Pablo SAN MIGUEL" userId="8afde4b8-52c8-45a4-a08d-18c8a68b6ffe" providerId="ADAL" clId="{24CF3021-D135-5949-A682-BDAAEE808880}" dt="2022-05-10T13:06:58.738" v="6500" actId="20577"/>
          <ac:spMkLst>
            <pc:docMk/>
            <pc:sldMk cId="530108912" sldId="312"/>
            <ac:spMk id="32" creationId="{30EDE343-8410-8E41-A048-16CC4BF82EC6}"/>
          </ac:spMkLst>
        </pc:spChg>
        <pc:spChg chg="add mod">
          <ac:chgData name="Pablo SAN MIGUEL" userId="8afde4b8-52c8-45a4-a08d-18c8a68b6ffe" providerId="ADAL" clId="{24CF3021-D135-5949-A682-BDAAEE808880}" dt="2022-05-10T13:05:56.565" v="6485" actId="20577"/>
          <ac:spMkLst>
            <pc:docMk/>
            <pc:sldMk cId="530108912" sldId="312"/>
            <ac:spMk id="33" creationId="{84E30FC6-4D8B-2447-B52A-93E444FC065C}"/>
          </ac:spMkLst>
        </pc:spChg>
        <pc:picChg chg="add mod">
          <ac:chgData name="Pablo SAN MIGUEL" userId="8afde4b8-52c8-45a4-a08d-18c8a68b6ffe" providerId="ADAL" clId="{24CF3021-D135-5949-A682-BDAAEE808880}" dt="2022-05-10T12:18:20.905" v="6029" actId="1037"/>
          <ac:picMkLst>
            <pc:docMk/>
            <pc:sldMk cId="530108912" sldId="312"/>
            <ac:picMk id="5" creationId="{15E10CDB-0BDA-FF41-B759-93A25B528254}"/>
          </ac:picMkLst>
        </pc:picChg>
        <pc:picChg chg="add mod">
          <ac:chgData name="Pablo SAN MIGUEL" userId="8afde4b8-52c8-45a4-a08d-18c8a68b6ffe" providerId="ADAL" clId="{24CF3021-D135-5949-A682-BDAAEE808880}" dt="2022-05-10T12:18:05.452" v="6024" actId="14100"/>
          <ac:picMkLst>
            <pc:docMk/>
            <pc:sldMk cId="530108912" sldId="312"/>
            <ac:picMk id="7" creationId="{4F4B33DE-475D-0145-A201-B9BB15D8CDE7}"/>
          </ac:picMkLst>
        </pc:picChg>
        <pc:picChg chg="del">
          <ac:chgData name="Pablo SAN MIGUEL" userId="8afde4b8-52c8-45a4-a08d-18c8a68b6ffe" providerId="ADAL" clId="{24CF3021-D135-5949-A682-BDAAEE808880}" dt="2022-05-10T12:12:24.764" v="6016" actId="478"/>
          <ac:picMkLst>
            <pc:docMk/>
            <pc:sldMk cId="530108912" sldId="312"/>
            <ac:picMk id="15" creationId="{D30AEA03-7BAB-7248-84A5-109CB0BADA23}"/>
          </ac:picMkLst>
        </pc:picChg>
        <pc:picChg chg="del">
          <ac:chgData name="Pablo SAN MIGUEL" userId="8afde4b8-52c8-45a4-a08d-18c8a68b6ffe" providerId="ADAL" clId="{24CF3021-D135-5949-A682-BDAAEE808880}" dt="2022-05-10T12:12:24.764" v="6016" actId="478"/>
          <ac:picMkLst>
            <pc:docMk/>
            <pc:sldMk cId="530108912" sldId="312"/>
            <ac:picMk id="18" creationId="{88D82F17-C7C7-AB43-9AC4-DA2D5112FB6A}"/>
          </ac:picMkLst>
        </pc:picChg>
        <pc:picChg chg="add mod">
          <ac:chgData name="Pablo SAN MIGUEL" userId="8afde4b8-52c8-45a4-a08d-18c8a68b6ffe" providerId="ADAL" clId="{24CF3021-D135-5949-A682-BDAAEE808880}" dt="2022-05-10T13:03:59.179" v="6437" actId="1076"/>
          <ac:picMkLst>
            <pc:docMk/>
            <pc:sldMk cId="530108912" sldId="312"/>
            <ac:picMk id="24" creationId="{7111B6A5-2627-974D-9972-8F3A0D40CD32}"/>
          </ac:picMkLst>
        </pc:picChg>
      </pc:sldChg>
      <pc:sldChg chg="addSp delSp modSp add">
        <pc:chgData name="Pablo SAN MIGUEL" userId="8afde4b8-52c8-45a4-a08d-18c8a68b6ffe" providerId="ADAL" clId="{24CF3021-D135-5949-A682-BDAAEE808880}" dt="2022-05-10T14:37:06.449" v="6639" actId="20577"/>
        <pc:sldMkLst>
          <pc:docMk/>
          <pc:sldMk cId="1425043539" sldId="313"/>
        </pc:sldMkLst>
        <pc:spChg chg="add">
          <ac:chgData name="Pablo SAN MIGUEL" userId="8afde4b8-52c8-45a4-a08d-18c8a68b6ffe" providerId="ADAL" clId="{24CF3021-D135-5949-A682-BDAAEE808880}" dt="2022-05-10T13:08:19.032" v="6504"/>
          <ac:spMkLst>
            <pc:docMk/>
            <pc:sldMk cId="1425043539" sldId="313"/>
            <ac:spMk id="19" creationId="{796A225C-2AEF-1749-80C1-8EE1FF65602E}"/>
          </ac:spMkLst>
        </pc:spChg>
        <pc:spChg chg="add">
          <ac:chgData name="Pablo SAN MIGUEL" userId="8afde4b8-52c8-45a4-a08d-18c8a68b6ffe" providerId="ADAL" clId="{24CF3021-D135-5949-A682-BDAAEE808880}" dt="2022-05-10T13:08:19.032" v="6504"/>
          <ac:spMkLst>
            <pc:docMk/>
            <pc:sldMk cId="1425043539" sldId="313"/>
            <ac:spMk id="20" creationId="{C85679D1-FECE-1741-9404-E5005707F95F}"/>
          </ac:spMkLst>
        </pc:spChg>
        <pc:spChg chg="add">
          <ac:chgData name="Pablo SAN MIGUEL" userId="8afde4b8-52c8-45a4-a08d-18c8a68b6ffe" providerId="ADAL" clId="{24CF3021-D135-5949-A682-BDAAEE808880}" dt="2022-05-10T13:08:19.032" v="6504"/>
          <ac:spMkLst>
            <pc:docMk/>
            <pc:sldMk cId="1425043539" sldId="313"/>
            <ac:spMk id="21" creationId="{50F01BDA-54B9-594A-AC83-3AD019A41E0B}"/>
          </ac:spMkLst>
        </pc:spChg>
        <pc:spChg chg="add">
          <ac:chgData name="Pablo SAN MIGUEL" userId="8afde4b8-52c8-45a4-a08d-18c8a68b6ffe" providerId="ADAL" clId="{24CF3021-D135-5949-A682-BDAAEE808880}" dt="2022-05-10T13:08:19.032" v="6504"/>
          <ac:spMkLst>
            <pc:docMk/>
            <pc:sldMk cId="1425043539" sldId="313"/>
            <ac:spMk id="22" creationId="{30796781-6EB6-1541-B749-F134403A6C93}"/>
          </ac:spMkLst>
        </pc:spChg>
        <pc:spChg chg="del">
          <ac:chgData name="Pablo SAN MIGUEL" userId="8afde4b8-52c8-45a4-a08d-18c8a68b6ffe" providerId="ADAL" clId="{24CF3021-D135-5949-A682-BDAAEE808880}" dt="2022-05-10T12:22:05.135" v="6239" actId="478"/>
          <ac:spMkLst>
            <pc:docMk/>
            <pc:sldMk cId="1425043539" sldId="313"/>
            <ac:spMk id="23" creationId="{5246A7BA-7AFC-9644-A559-17739D1FA052}"/>
          </ac:spMkLst>
        </pc:spChg>
        <pc:spChg chg="del">
          <ac:chgData name="Pablo SAN MIGUEL" userId="8afde4b8-52c8-45a4-a08d-18c8a68b6ffe" providerId="ADAL" clId="{24CF3021-D135-5949-A682-BDAAEE808880}" dt="2022-05-10T13:08:12.950" v="6503" actId="478"/>
          <ac:spMkLst>
            <pc:docMk/>
            <pc:sldMk cId="1425043539" sldId="313"/>
            <ac:spMk id="26" creationId="{0EAA9DD3-C006-F34A-ACF2-D6CF88DE324A}"/>
          </ac:spMkLst>
        </pc:spChg>
        <pc:spChg chg="mod">
          <ac:chgData name="Pablo SAN MIGUEL" userId="8afde4b8-52c8-45a4-a08d-18c8a68b6ffe" providerId="ADAL" clId="{24CF3021-D135-5949-A682-BDAAEE808880}" dt="2022-05-10T14:37:06.449" v="6639" actId="20577"/>
          <ac:spMkLst>
            <pc:docMk/>
            <pc:sldMk cId="1425043539" sldId="313"/>
            <ac:spMk id="28" creationId="{70035C48-3200-904E-8DFC-042E052C7EDE}"/>
          </ac:spMkLst>
        </pc:spChg>
        <pc:picChg chg="add mod">
          <ac:chgData name="Pablo SAN MIGUEL" userId="8afde4b8-52c8-45a4-a08d-18c8a68b6ffe" providerId="ADAL" clId="{24CF3021-D135-5949-A682-BDAAEE808880}" dt="2022-05-10T13:08:53.102" v="6517" actId="1037"/>
          <ac:picMkLst>
            <pc:docMk/>
            <pc:sldMk cId="1425043539" sldId="313"/>
            <ac:picMk id="3" creationId="{767473D4-6DBA-4047-8239-DDF9F5C47AEC}"/>
          </ac:picMkLst>
        </pc:picChg>
        <pc:picChg chg="del">
          <ac:chgData name="Pablo SAN MIGUEL" userId="8afde4b8-52c8-45a4-a08d-18c8a68b6ffe" providerId="ADAL" clId="{24CF3021-D135-5949-A682-BDAAEE808880}" dt="2022-05-10T12:21:29.637" v="6234" actId="478"/>
          <ac:picMkLst>
            <pc:docMk/>
            <pc:sldMk cId="1425043539" sldId="313"/>
            <ac:picMk id="7" creationId="{4F4B33DE-475D-0145-A201-B9BB15D8CDE7}"/>
          </ac:picMkLst>
        </pc:picChg>
        <pc:picChg chg="add">
          <ac:chgData name="Pablo SAN MIGUEL" userId="8afde4b8-52c8-45a4-a08d-18c8a68b6ffe" providerId="ADAL" clId="{24CF3021-D135-5949-A682-BDAAEE808880}" dt="2022-05-10T13:08:19.032" v="6504"/>
          <ac:picMkLst>
            <pc:docMk/>
            <pc:sldMk cId="1425043539" sldId="313"/>
            <ac:picMk id="18" creationId="{E824ED74-6F04-3244-A6AA-7E1B66E131B0}"/>
          </ac:picMkLst>
        </pc:picChg>
        <pc:picChg chg="del">
          <ac:chgData name="Pablo SAN MIGUEL" userId="8afde4b8-52c8-45a4-a08d-18c8a68b6ffe" providerId="ADAL" clId="{24CF3021-D135-5949-A682-BDAAEE808880}" dt="2022-05-10T13:08:12.950" v="6503" actId="478"/>
          <ac:picMkLst>
            <pc:docMk/>
            <pc:sldMk cId="1425043539" sldId="313"/>
            <ac:picMk id="24" creationId="{7111B6A5-2627-974D-9972-8F3A0D40CD32}"/>
          </ac:picMkLst>
        </pc:picChg>
      </pc:sldChg>
      <pc:sldChg chg="add">
        <pc:chgData name="Pablo SAN MIGUEL" userId="8afde4b8-52c8-45a4-a08d-18c8a68b6ffe" providerId="ADAL" clId="{24CF3021-D135-5949-A682-BDAAEE808880}" dt="2022-05-10T13:37:23.024" v="6542"/>
        <pc:sldMkLst>
          <pc:docMk/>
          <pc:sldMk cId="993963280" sldId="314"/>
        </pc:sldMkLst>
      </pc:sldChg>
      <pc:sldChg chg="addSp delSp modSp add">
        <pc:chgData name="Pablo SAN MIGUEL" userId="8afde4b8-52c8-45a4-a08d-18c8a68b6ffe" providerId="ADAL" clId="{24CF3021-D135-5949-A682-BDAAEE808880}" dt="2022-05-12T08:13:22.550" v="6858" actId="20577"/>
        <pc:sldMkLst>
          <pc:docMk/>
          <pc:sldMk cId="1636584885" sldId="315"/>
        </pc:sldMkLst>
        <pc:spChg chg="del">
          <ac:chgData name="Pablo SAN MIGUEL" userId="8afde4b8-52c8-45a4-a08d-18c8a68b6ffe" providerId="ADAL" clId="{24CF3021-D135-5949-A682-BDAAEE808880}" dt="2022-05-12T08:11:51.851" v="6711" actId="478"/>
          <ac:spMkLst>
            <pc:docMk/>
            <pc:sldMk cId="1636584885" sldId="315"/>
            <ac:spMk id="19" creationId="{796A225C-2AEF-1749-80C1-8EE1FF65602E}"/>
          </ac:spMkLst>
        </pc:spChg>
        <pc:spChg chg="del">
          <ac:chgData name="Pablo SAN MIGUEL" userId="8afde4b8-52c8-45a4-a08d-18c8a68b6ffe" providerId="ADAL" clId="{24CF3021-D135-5949-A682-BDAAEE808880}" dt="2022-05-12T08:11:51.851" v="6711" actId="478"/>
          <ac:spMkLst>
            <pc:docMk/>
            <pc:sldMk cId="1636584885" sldId="315"/>
            <ac:spMk id="20" creationId="{C85679D1-FECE-1741-9404-E5005707F95F}"/>
          </ac:spMkLst>
        </pc:spChg>
        <pc:spChg chg="del">
          <ac:chgData name="Pablo SAN MIGUEL" userId="8afde4b8-52c8-45a4-a08d-18c8a68b6ffe" providerId="ADAL" clId="{24CF3021-D135-5949-A682-BDAAEE808880}" dt="2022-05-12T08:11:46.867" v="6710" actId="478"/>
          <ac:spMkLst>
            <pc:docMk/>
            <pc:sldMk cId="1636584885" sldId="315"/>
            <ac:spMk id="21" creationId="{50F01BDA-54B9-594A-AC83-3AD019A41E0B}"/>
          </ac:spMkLst>
        </pc:spChg>
        <pc:spChg chg="del">
          <ac:chgData name="Pablo SAN MIGUEL" userId="8afde4b8-52c8-45a4-a08d-18c8a68b6ffe" providerId="ADAL" clId="{24CF3021-D135-5949-A682-BDAAEE808880}" dt="2022-05-12T08:11:51.851" v="6711" actId="478"/>
          <ac:spMkLst>
            <pc:docMk/>
            <pc:sldMk cId="1636584885" sldId="315"/>
            <ac:spMk id="22" creationId="{30796781-6EB6-1541-B749-F134403A6C93}"/>
          </ac:spMkLst>
        </pc:spChg>
        <pc:spChg chg="add mod">
          <ac:chgData name="Pablo SAN MIGUEL" userId="8afde4b8-52c8-45a4-a08d-18c8a68b6ffe" providerId="ADAL" clId="{24CF3021-D135-5949-A682-BDAAEE808880}" dt="2022-05-12T08:13:22.550" v="6858" actId="20577"/>
          <ac:spMkLst>
            <pc:docMk/>
            <pc:sldMk cId="1636584885" sldId="315"/>
            <ac:spMk id="23" creationId="{937897E6-98CE-BF4E-9CB3-E841B23BB5BB}"/>
          </ac:spMkLst>
        </pc:spChg>
        <pc:spChg chg="del">
          <ac:chgData name="Pablo SAN MIGUEL" userId="8afde4b8-52c8-45a4-a08d-18c8a68b6ffe" providerId="ADAL" clId="{24CF3021-D135-5949-A682-BDAAEE808880}" dt="2022-05-12T08:11:51.851" v="6711" actId="478"/>
          <ac:spMkLst>
            <pc:docMk/>
            <pc:sldMk cId="1636584885" sldId="315"/>
            <ac:spMk id="28" creationId="{70035C48-3200-904E-8DFC-042E052C7EDE}"/>
          </ac:spMkLst>
        </pc:spChg>
        <pc:picChg chg="del">
          <ac:chgData name="Pablo SAN MIGUEL" userId="8afde4b8-52c8-45a4-a08d-18c8a68b6ffe" providerId="ADAL" clId="{24CF3021-D135-5949-A682-BDAAEE808880}" dt="2022-05-12T08:11:51.851" v="6711" actId="478"/>
          <ac:picMkLst>
            <pc:docMk/>
            <pc:sldMk cId="1636584885" sldId="315"/>
            <ac:picMk id="3" creationId="{767473D4-6DBA-4047-8239-DDF9F5C47AEC}"/>
          </ac:picMkLst>
        </pc:picChg>
        <pc:picChg chg="del">
          <ac:chgData name="Pablo SAN MIGUEL" userId="8afde4b8-52c8-45a4-a08d-18c8a68b6ffe" providerId="ADAL" clId="{24CF3021-D135-5949-A682-BDAAEE808880}" dt="2022-05-12T08:11:51.851" v="6711" actId="478"/>
          <ac:picMkLst>
            <pc:docMk/>
            <pc:sldMk cId="1636584885" sldId="315"/>
            <ac:picMk id="5" creationId="{15E10CDB-0BDA-FF41-B759-93A25B528254}"/>
          </ac:picMkLst>
        </pc:picChg>
        <pc:picChg chg="del">
          <ac:chgData name="Pablo SAN MIGUEL" userId="8afde4b8-52c8-45a4-a08d-18c8a68b6ffe" providerId="ADAL" clId="{24CF3021-D135-5949-A682-BDAAEE808880}" dt="2022-05-12T08:11:46.867" v="6710" actId="478"/>
          <ac:picMkLst>
            <pc:docMk/>
            <pc:sldMk cId="1636584885" sldId="315"/>
            <ac:picMk id="18" creationId="{E824ED74-6F04-3244-A6AA-7E1B66E131B0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ED197-1527-0C46-8CAC-6A1B51BB2AF0}" type="doc">
      <dgm:prSet loTypeId="urn:microsoft.com/office/officeart/2005/8/layout/arrow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313EA032-5B25-FE46-B195-8CE3C218DF20}">
          <dgm:prSet/>
          <dgm:spPr/>
          <dgm:t>
            <a:bodyPr/>
            <a:lstStyle/>
            <a:p>
              <a:r>
                <a:rPr lang="fr-FR" b="0" noProof="0" dirty="0"/>
                <a:t>Efficacité énergétique</a:t>
              </a:r>
              <a14:m>
                <m:oMath xmlns:m="http://schemas.openxmlformats.org/officeDocument/2006/math">
                  <m:r>
                    <a:rPr lang="fr-FR" b="0" i="0" noProof="0" smtClean="0">
                      <a:latin typeface="Cambria Math" panose="02040503050406030204" pitchFamily="18" charset="0"/>
                    </a:rPr>
                    <m:t> </m:t>
                  </m:r>
                  <m:r>
                    <a:rPr lang="fr-FR" b="0" i="1" noProof="0" smtClean="0">
                      <a:latin typeface="Cambria Math" panose="02040503050406030204" pitchFamily="18" charset="0"/>
                    </a:rPr>
                    <m:t>𝜂</m:t>
                  </m:r>
                </m:oMath>
              </a14:m>
              <a:endParaRPr lang="fr-FR" noProof="0" dirty="0">
                <a:latin typeface="Century Gothic" panose="020B0502020202020204" pitchFamily="34" charset="0"/>
              </a:endParaRPr>
            </a:p>
          </dgm:t>
        </dgm:pt>
      </mc:Choice>
      <mc:Fallback>
        <dgm:pt modelId="{313EA032-5B25-FE46-B195-8CE3C218DF20}">
          <dgm:prSet/>
          <dgm:spPr/>
          <dgm:t>
            <a:bodyPr/>
            <a:lstStyle/>
            <a:p>
              <a:r>
                <a:rPr lang="fr-FR" b="0" noProof="0" dirty="0"/>
                <a:t>Efficacité énergétique</a:t>
              </a:r>
              <a:r>
                <a:rPr lang="fr-FR" b="0" i="0" noProof="0">
                  <a:latin typeface="Cambria Math" panose="02040503050406030204" pitchFamily="18" charset="0"/>
                </a:rPr>
                <a:t> 𝜂</a:t>
              </a:r>
              <a:endParaRPr lang="fr-FR" noProof="0" dirty="0">
                <a:latin typeface="Century Gothic" panose="020B0502020202020204" pitchFamily="34" charset="0"/>
              </a:endParaRPr>
            </a:p>
          </dgm:t>
        </dgm:pt>
      </mc:Fallback>
    </mc:AlternateContent>
    <dgm:pt modelId="{83DB6FAE-CFBF-4743-9FF2-FE99BD129BDC}" type="parTrans" cxnId="{BD628A72-0D10-654E-93DE-7A6B8BB991B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F908431-0088-0448-B408-0E990454A130}" type="sibTrans" cxnId="{BD628A72-0D10-654E-93DE-7A6B8BB991B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ED21779B-1DB3-DC45-882D-4DB3D9771D15}">
          <dgm:prSet/>
          <dgm:spPr/>
          <dgm:t>
            <a:bodyPr/>
            <a:lstStyle/>
            <a:p>
              <a:pPr rtl="0"/>
              <a:r>
                <a:rPr lang="en-US" b="0" dirty="0"/>
                <a:t>Qualité longitudinale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𝛿</m:t>
                  </m:r>
                </m:oMath>
              </a14:m>
              <a:endParaRPr lang="fr-FR" dirty="0">
                <a:latin typeface="Century Gothic" panose="020B0502020202020204" pitchFamily="34" charset="0"/>
              </a:endParaRPr>
            </a:p>
          </dgm:t>
        </dgm:pt>
      </mc:Choice>
      <mc:Fallback>
        <dgm:pt modelId="{ED21779B-1DB3-DC45-882D-4DB3D9771D15}">
          <dgm:prSet/>
          <dgm:spPr/>
          <dgm:t>
            <a:bodyPr/>
            <a:lstStyle/>
            <a:p>
              <a:pPr rtl="0"/>
              <a:r>
                <a:rPr lang="en-US" b="0" dirty="0"/>
                <a:t>Qualité longitudinale </a:t>
              </a:r>
              <a:r>
                <a:rPr lang="en-US" b="0" i="0">
                  <a:latin typeface="Cambria Math" panose="02040503050406030204" pitchFamily="18" charset="0"/>
                </a:rPr>
                <a:t>𝛿</a:t>
              </a:r>
              <a:endParaRPr lang="fr-FR" dirty="0">
                <a:latin typeface="Century Gothic" panose="020B0502020202020204" pitchFamily="34" charset="0"/>
              </a:endParaRPr>
            </a:p>
          </dgm:t>
        </dgm:pt>
      </mc:Fallback>
    </mc:AlternateContent>
    <dgm:pt modelId="{D1DE86B4-B5F6-C346-8170-21BC229B50A5}" type="parTrans" cxnId="{EA799D08-B8CF-A24E-BA7D-AF5408F8635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E5CF277-01F5-2147-BB79-110C32505574}" type="sibTrans" cxnId="{EA799D08-B8CF-A24E-BA7D-AF5408F8635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099A7CA-D1E4-2C49-90F1-A16A46EEBEE2}" type="pres">
      <dgm:prSet presAssocID="{A66ED197-1527-0C46-8CAC-6A1B51BB2AF0}" presName="compositeShape" presStyleCnt="0">
        <dgm:presLayoutVars>
          <dgm:chMax val="2"/>
          <dgm:dir/>
          <dgm:resizeHandles val="exact"/>
        </dgm:presLayoutVars>
      </dgm:prSet>
      <dgm:spPr/>
    </dgm:pt>
    <dgm:pt modelId="{0D616480-5ED6-3644-AA54-84273B41D5E0}" type="pres">
      <dgm:prSet presAssocID="{A66ED197-1527-0C46-8CAC-6A1B51BB2AF0}" presName="ribbon" presStyleLbl="node1" presStyleIdx="0" presStyleCnt="1" custLinFactNeighborX="-2006" custLinFactNeighborY="8688"/>
      <dgm:spPr/>
    </dgm:pt>
    <dgm:pt modelId="{7E714994-B004-8541-A25A-5B0890EFDFCA}" type="pres">
      <dgm:prSet presAssocID="{A66ED197-1527-0C46-8CAC-6A1B51BB2AF0}" presName="leftArrowText" presStyleLbl="node1" presStyleIdx="0" presStyleCnt="1" custLinFactNeighborY="12551">
        <dgm:presLayoutVars>
          <dgm:chMax val="0"/>
          <dgm:bulletEnabled val="1"/>
        </dgm:presLayoutVars>
      </dgm:prSet>
      <dgm:spPr/>
    </dgm:pt>
    <dgm:pt modelId="{52CA5C9B-E848-B349-8040-5B55806A5600}" type="pres">
      <dgm:prSet presAssocID="{A66ED197-1527-0C46-8CAC-6A1B51BB2AF0}" presName="rightArrowText" presStyleLbl="node1" presStyleIdx="0" presStyleCnt="1" custLinFactNeighborY="15974">
        <dgm:presLayoutVars>
          <dgm:chMax val="0"/>
          <dgm:bulletEnabled val="1"/>
        </dgm:presLayoutVars>
      </dgm:prSet>
      <dgm:spPr/>
    </dgm:pt>
  </dgm:ptLst>
  <dgm:cxnLst>
    <dgm:cxn modelId="{EA799D08-B8CF-A24E-BA7D-AF5408F8635E}" srcId="{A66ED197-1527-0C46-8CAC-6A1B51BB2AF0}" destId="{ED21779B-1DB3-DC45-882D-4DB3D9771D15}" srcOrd="1" destOrd="0" parTransId="{D1DE86B4-B5F6-C346-8170-21BC229B50A5}" sibTransId="{AE5CF277-01F5-2147-BB79-110C32505574}"/>
    <dgm:cxn modelId="{D5189649-7E31-5C4D-96EA-A23DA57DD5D3}" type="presOf" srcId="{313EA032-5B25-FE46-B195-8CE3C218DF20}" destId="{7E714994-B004-8541-A25A-5B0890EFDFCA}" srcOrd="0" destOrd="0" presId="urn:microsoft.com/office/officeart/2005/8/layout/arrow6"/>
    <dgm:cxn modelId="{BD628A72-0D10-654E-93DE-7A6B8BB991B2}" srcId="{A66ED197-1527-0C46-8CAC-6A1B51BB2AF0}" destId="{313EA032-5B25-FE46-B195-8CE3C218DF20}" srcOrd="0" destOrd="0" parTransId="{83DB6FAE-CFBF-4743-9FF2-FE99BD129BDC}" sibTransId="{EF908431-0088-0448-B408-0E990454A130}"/>
    <dgm:cxn modelId="{5E8265D3-0ADF-104B-B918-FD519DF697AA}" type="presOf" srcId="{A66ED197-1527-0C46-8CAC-6A1B51BB2AF0}" destId="{9099A7CA-D1E4-2C49-90F1-A16A46EEBEE2}" srcOrd="0" destOrd="0" presId="urn:microsoft.com/office/officeart/2005/8/layout/arrow6"/>
    <dgm:cxn modelId="{E23EB6F1-EFE6-7D44-9E40-8508A9DCD8B2}" type="presOf" srcId="{ED21779B-1DB3-DC45-882D-4DB3D9771D15}" destId="{52CA5C9B-E848-B349-8040-5B55806A5600}" srcOrd="0" destOrd="0" presId="urn:microsoft.com/office/officeart/2005/8/layout/arrow6"/>
    <dgm:cxn modelId="{DDEC6725-6A16-5C47-891F-E5505EAE27E6}" type="presParOf" srcId="{9099A7CA-D1E4-2C49-90F1-A16A46EEBEE2}" destId="{0D616480-5ED6-3644-AA54-84273B41D5E0}" srcOrd="0" destOrd="0" presId="urn:microsoft.com/office/officeart/2005/8/layout/arrow6"/>
    <dgm:cxn modelId="{7DC6908C-03E9-2841-96C9-057346295362}" type="presParOf" srcId="{9099A7CA-D1E4-2C49-90F1-A16A46EEBEE2}" destId="{7E714994-B004-8541-A25A-5B0890EFDFCA}" srcOrd="1" destOrd="0" presId="urn:microsoft.com/office/officeart/2005/8/layout/arrow6"/>
    <dgm:cxn modelId="{6189FB20-DE81-D44C-AD68-03A27B67BD1E}" type="presParOf" srcId="{9099A7CA-D1E4-2C49-90F1-A16A46EEBEE2}" destId="{52CA5C9B-E848-B349-8040-5B55806A560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ED197-1527-0C46-8CAC-6A1B51BB2AF0}" type="doc">
      <dgm:prSet loTypeId="urn:microsoft.com/office/officeart/2005/8/layout/arrow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13EA032-5B25-FE46-B195-8CE3C218DF20}">
      <dgm:prSet/>
      <dgm:spPr>
        <a:blipFill>
          <a:blip xmlns:r="http://schemas.openxmlformats.org/officeDocument/2006/relationships" r:embed="rId1"/>
          <a:stretch>
            <a:fillRect l="-10000" r="-4545"/>
          </a:stretch>
        </a:blipFill>
      </dgm:spPr>
      <dgm:t>
        <a:bodyPr/>
        <a:lstStyle/>
        <a:p>
          <a:r>
            <a:rPr>
              <a:noFill/>
            </a:rPr>
            <a:t> </a:t>
          </a:r>
        </a:p>
      </dgm:t>
    </dgm:pt>
    <dgm:pt modelId="{83DB6FAE-CFBF-4743-9FF2-FE99BD129BDC}" type="parTrans" cxnId="{BD628A72-0D10-654E-93DE-7A6B8BB991B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F908431-0088-0448-B408-0E990454A130}" type="sibTrans" cxnId="{BD628A72-0D10-654E-93DE-7A6B8BB991B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D21779B-1DB3-DC45-882D-4DB3D9771D15}">
      <dgm:prSet/>
      <dgm:spPr>
        <a:blipFill>
          <a:blip xmlns:r="http://schemas.openxmlformats.org/officeDocument/2006/relationships" r:embed="rId2"/>
          <a:stretch>
            <a:fillRect l="-3846"/>
          </a:stretch>
        </a:blipFill>
      </dgm:spPr>
      <dgm:t>
        <a:bodyPr/>
        <a:lstStyle/>
        <a:p>
          <a:r>
            <a:rPr>
              <a:noFill/>
            </a:rPr>
            <a:t> </a:t>
          </a:r>
        </a:p>
      </dgm:t>
    </dgm:pt>
    <dgm:pt modelId="{D1DE86B4-B5F6-C346-8170-21BC229B50A5}" type="parTrans" cxnId="{EA799D08-B8CF-A24E-BA7D-AF5408F8635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E5CF277-01F5-2147-BB79-110C32505574}" type="sibTrans" cxnId="{EA799D08-B8CF-A24E-BA7D-AF5408F8635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099A7CA-D1E4-2C49-90F1-A16A46EEBEE2}" type="pres">
      <dgm:prSet presAssocID="{A66ED197-1527-0C46-8CAC-6A1B51BB2AF0}" presName="compositeShape" presStyleCnt="0">
        <dgm:presLayoutVars>
          <dgm:chMax val="2"/>
          <dgm:dir/>
          <dgm:resizeHandles val="exact"/>
        </dgm:presLayoutVars>
      </dgm:prSet>
      <dgm:spPr/>
    </dgm:pt>
    <dgm:pt modelId="{0D616480-5ED6-3644-AA54-84273B41D5E0}" type="pres">
      <dgm:prSet presAssocID="{A66ED197-1527-0C46-8CAC-6A1B51BB2AF0}" presName="ribbon" presStyleLbl="node1" presStyleIdx="0" presStyleCnt="1" custLinFactNeighborX="-2006" custLinFactNeighborY="8688"/>
      <dgm:spPr/>
    </dgm:pt>
    <dgm:pt modelId="{7E714994-B004-8541-A25A-5B0890EFDFCA}" type="pres">
      <dgm:prSet presAssocID="{A66ED197-1527-0C46-8CAC-6A1B51BB2AF0}" presName="leftArrowText" presStyleLbl="node1" presStyleIdx="0" presStyleCnt="1" custLinFactNeighborY="12551">
        <dgm:presLayoutVars>
          <dgm:chMax val="0"/>
          <dgm:bulletEnabled val="1"/>
        </dgm:presLayoutVars>
      </dgm:prSet>
      <dgm:spPr/>
    </dgm:pt>
    <dgm:pt modelId="{52CA5C9B-E848-B349-8040-5B55806A5600}" type="pres">
      <dgm:prSet presAssocID="{A66ED197-1527-0C46-8CAC-6A1B51BB2AF0}" presName="rightArrowText" presStyleLbl="node1" presStyleIdx="0" presStyleCnt="1" custLinFactNeighborY="15974">
        <dgm:presLayoutVars>
          <dgm:chMax val="0"/>
          <dgm:bulletEnabled val="1"/>
        </dgm:presLayoutVars>
      </dgm:prSet>
      <dgm:spPr/>
    </dgm:pt>
  </dgm:ptLst>
  <dgm:cxnLst>
    <dgm:cxn modelId="{EA799D08-B8CF-A24E-BA7D-AF5408F8635E}" srcId="{A66ED197-1527-0C46-8CAC-6A1B51BB2AF0}" destId="{ED21779B-1DB3-DC45-882D-4DB3D9771D15}" srcOrd="1" destOrd="0" parTransId="{D1DE86B4-B5F6-C346-8170-21BC229B50A5}" sibTransId="{AE5CF277-01F5-2147-BB79-110C32505574}"/>
    <dgm:cxn modelId="{D5189649-7E31-5C4D-96EA-A23DA57DD5D3}" type="presOf" srcId="{313EA032-5B25-FE46-B195-8CE3C218DF20}" destId="{7E714994-B004-8541-A25A-5B0890EFDFCA}" srcOrd="0" destOrd="0" presId="urn:microsoft.com/office/officeart/2005/8/layout/arrow6"/>
    <dgm:cxn modelId="{BD628A72-0D10-654E-93DE-7A6B8BB991B2}" srcId="{A66ED197-1527-0C46-8CAC-6A1B51BB2AF0}" destId="{313EA032-5B25-FE46-B195-8CE3C218DF20}" srcOrd="0" destOrd="0" parTransId="{83DB6FAE-CFBF-4743-9FF2-FE99BD129BDC}" sibTransId="{EF908431-0088-0448-B408-0E990454A130}"/>
    <dgm:cxn modelId="{5E8265D3-0ADF-104B-B918-FD519DF697AA}" type="presOf" srcId="{A66ED197-1527-0C46-8CAC-6A1B51BB2AF0}" destId="{9099A7CA-D1E4-2C49-90F1-A16A46EEBEE2}" srcOrd="0" destOrd="0" presId="urn:microsoft.com/office/officeart/2005/8/layout/arrow6"/>
    <dgm:cxn modelId="{E23EB6F1-EFE6-7D44-9E40-8508A9DCD8B2}" type="presOf" srcId="{ED21779B-1DB3-DC45-882D-4DB3D9771D15}" destId="{52CA5C9B-E848-B349-8040-5B55806A5600}" srcOrd="0" destOrd="0" presId="urn:microsoft.com/office/officeart/2005/8/layout/arrow6"/>
    <dgm:cxn modelId="{DDEC6725-6A16-5C47-891F-E5505EAE27E6}" type="presParOf" srcId="{9099A7CA-D1E4-2C49-90F1-A16A46EEBEE2}" destId="{0D616480-5ED6-3644-AA54-84273B41D5E0}" srcOrd="0" destOrd="0" presId="urn:microsoft.com/office/officeart/2005/8/layout/arrow6"/>
    <dgm:cxn modelId="{7DC6908C-03E9-2841-96C9-057346295362}" type="presParOf" srcId="{9099A7CA-D1E4-2C49-90F1-A16A46EEBEE2}" destId="{7E714994-B004-8541-A25A-5B0890EFDFCA}" srcOrd="1" destOrd="0" presId="urn:microsoft.com/office/officeart/2005/8/layout/arrow6"/>
    <dgm:cxn modelId="{6189FB20-DE81-D44C-AD68-03A27B67BD1E}" type="presParOf" srcId="{9099A7CA-D1E4-2C49-90F1-A16A46EEBEE2}" destId="{52CA5C9B-E848-B349-8040-5B55806A560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16480-5ED6-3644-AA54-84273B41D5E0}">
      <dsp:nvSpPr>
        <dsp:cNvPr id="0" name=""/>
        <dsp:cNvSpPr/>
      </dsp:nvSpPr>
      <dsp:spPr>
        <a:xfrm>
          <a:off x="0" y="565617"/>
          <a:ext cx="4215991" cy="1686396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14994-B004-8541-A25A-5B0890EFDFCA}">
      <dsp:nvSpPr>
        <dsp:cNvPr id="0" name=""/>
        <dsp:cNvSpPr/>
      </dsp:nvSpPr>
      <dsp:spPr>
        <a:xfrm>
          <a:off x="505918" y="817936"/>
          <a:ext cx="1391277" cy="8263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kern="1200" noProof="0" dirty="0"/>
            <a:t>Efficacité énergétique</a:t>
          </a:r>
          <a14:m xmlns:a14="http://schemas.microsoft.com/office/drawing/2010/main">
            <m:oMath xmlns:m="http://schemas.openxmlformats.org/officeDocument/2006/math">
              <m:r>
                <a:rPr lang="fr-FR" sz="1900" b="0" i="0" kern="1200" noProof="0" smtClean="0">
                  <a:latin typeface="Cambria Math" panose="02040503050406030204" pitchFamily="18" charset="0"/>
                </a:rPr>
                <m:t> </m:t>
              </m:r>
              <m:r>
                <a:rPr lang="fr-FR" sz="1900" b="0" i="1" kern="1200" noProof="0" smtClean="0">
                  <a:latin typeface="Cambria Math" panose="02040503050406030204" pitchFamily="18" charset="0"/>
                </a:rPr>
                <m:t>𝜂</m:t>
              </m:r>
            </m:oMath>
          </a14:m>
          <a:endParaRPr lang="fr-FR" sz="1900" kern="1200" noProof="0" dirty="0">
            <a:latin typeface="Century Gothic" panose="020B0502020202020204" pitchFamily="34" charset="0"/>
          </a:endParaRPr>
        </a:p>
      </dsp:txBody>
      <dsp:txXfrm>
        <a:off x="505918" y="817936"/>
        <a:ext cx="1391277" cy="826334"/>
      </dsp:txXfrm>
    </dsp:sp>
    <dsp:sp modelId="{52CA5C9B-E848-B349-8040-5B55806A5600}">
      <dsp:nvSpPr>
        <dsp:cNvPr id="0" name=""/>
        <dsp:cNvSpPr/>
      </dsp:nvSpPr>
      <dsp:spPr>
        <a:xfrm>
          <a:off x="2107995" y="1116045"/>
          <a:ext cx="1644236" cy="82633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Qualité longitudinale </a:t>
          </a:r>
          <a14:m xmlns:a14="http://schemas.microsoft.com/office/drawing/2010/main">
            <m:oMath xmlns:m="http://schemas.openxmlformats.org/officeDocument/2006/math">
              <m:r>
                <a:rPr lang="en-US" sz="1900" b="0" i="1" kern="1200" smtClean="0">
                  <a:latin typeface="Cambria Math" panose="02040503050406030204" pitchFamily="18" charset="0"/>
                </a:rPr>
                <m:t>𝛿</m:t>
              </m:r>
            </m:oMath>
          </a14:m>
          <a:endParaRPr lang="fr-FR" sz="1900" kern="1200" dirty="0">
            <a:latin typeface="Century Gothic" panose="020B0502020202020204" pitchFamily="34" charset="0"/>
          </a:endParaRPr>
        </a:p>
      </dsp:txBody>
      <dsp:txXfrm>
        <a:off x="2107995" y="1116045"/>
        <a:ext cx="1644236" cy="82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ADFE2-16B6-354B-ABEC-198CE33AA4A0}" type="datetimeFigureOut">
              <a:rPr lang="fr-FR" smtClean="0"/>
              <a:t>10/05/2022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FB862-C681-3044-8043-09FB9A2112FA}" type="slidenum">
              <a:rPr lang="fr-FR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35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AE98C-F22C-0448-8389-7DA90BC8825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87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1BAA15-19D0-4D4E-877C-028D266A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CF25-4576-3F4A-A43B-2A7CA4EA98DD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B8F8A-BEE3-D041-88BB-86B92CF1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4C9F79-A290-FE4B-8C35-9FE7C4A9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0D616-8E21-DB40-BC08-9D300089C7B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155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1653A-82E0-4B44-A526-EB99E948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A01D-22D3-F147-BA52-5EBE8D3ECB2F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B88F68-2A13-BD41-9A21-FEAFA8D4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AA279E-5AE7-7049-86E1-4AF9847E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46D-1435-864F-A688-E71FA5FCD7F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19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47EF7C-5489-774D-B331-AF42770B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E891-33D8-6642-A1BA-A2EBB847F567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43DA22-D4D1-FD43-AFE4-93EDC8AF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D3A7C0-CA40-5C44-96E9-4F966D97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F2D91-53B9-AD47-A0BF-A1CDAA23F0B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819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676C2-92E8-894B-A366-27D6C04D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34577-1B74-DD4B-AAA0-CF3030D41108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077E31-F23E-D34B-B993-BD912BAA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C1FF46-1EB2-5C4E-A261-C6A427AA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5D3D-418A-B741-B59C-4203B972FD7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094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36C343-4631-E543-A39A-2D5888A3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4ADF-E175-414E-ABE4-C61ACED0717C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B93D2-3B8E-4847-AA0C-03D1417F4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2CB114-E5B6-BF4D-830A-61919FE1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C8830-92AF-434B-9590-C970B19DADD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453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1D7ABCE-DA61-4F4A-BA3D-7639F925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B9D6-5CBA-9B4D-9A63-591312DCB499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1383089-E261-4949-B3C2-E64636F8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E0F967A-E8FD-E645-A04D-6C249779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EDCC-BCF9-A141-9438-FACE6BF8CFE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599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819A569-F48E-D545-92FD-34F3690A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5A59D-7723-AB42-B36E-37F98E270B08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C5F082A-ACAA-2641-BCCD-978CF776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E3394A5-AD86-BE44-9C84-C31267E1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CB16-9DA5-EA47-A743-D6AF9F256AD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165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FDAE94B-82E8-994E-9212-57FDEF53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AE5A7-FE0F-0B47-9960-4C8378FC0C01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60A887B-821C-E544-9E9E-01E22C2F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73E3D1D-150E-9D49-83DA-26418E4B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3364C-DBCE-7446-B9E1-8E8BE596F98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496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DA5FA79-6A4E-D641-9FD7-6C538976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52AA-1254-E640-8619-A8A868481EDF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F9307103-C749-B745-A11A-3BA2A0A22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DBFCA91-FC6D-B14F-BA85-568B4A4B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5CC2-0611-2D46-B678-81B6CB29CCD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129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5F849CE-3A08-7D48-85F8-B0B3198E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1E149-A886-F247-BA50-21DCC36733F8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4960B5A-7F80-504C-916E-EBB60D45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E4407AB-E89D-294B-AF6A-44BB7538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BE301-0B22-2745-8704-719E4CF0111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629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61B4EF0-2DDB-E442-8E09-BB902B37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FCFD-7F82-2B48-9B6B-DF5FD90236BE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CC42F3F-987E-1445-A029-D17E7F7F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DA3FC02-E4DB-E64B-B052-DC9E6D96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41E3-48F7-874D-BB4D-F20873A9863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26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4DC06528-7E52-E242-8D92-9A987D7A76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F6D1F1D0-C287-644A-9D20-95781B9B17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1CA818-9321-5E43-9F0B-0D66B135A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4A43ED-39FE-024C-8EC7-30647238EC5B}" type="datetime1">
              <a:rPr lang="fr-FR" altLang="fr-FR"/>
              <a:pPr>
                <a:defRPr/>
              </a:pPr>
              <a:t>09/05/2022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626097-AA16-E448-9888-B60EEBE1E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8025BF-CA62-A94B-9358-F8D5FD3B1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9F937B-5D3D-CF4C-BCE0-DF083A0BEE8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eg"/><Relationship Id="rId7" Type="http://schemas.openxmlformats.org/officeDocument/2006/relationships/image" Target="../media/image34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video" Target="../media/media2.mpe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10FB8FE-1910-6046-BA07-6F21D55E9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4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2051" name="Grouper 22">
            <a:extLst>
              <a:ext uri="{FF2B5EF4-FFF2-40B4-BE49-F238E27FC236}">
                <a16:creationId xmlns:a16="http://schemas.microsoft.com/office/drawing/2014/main" id="{B8813DB1-C422-3541-B788-89D9BE1B3B2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7" y="635000"/>
            <a:ext cx="10757769" cy="476250"/>
            <a:chOff x="1270000" y="1238778"/>
            <a:chExt cx="7874000" cy="475722"/>
          </a:xfrm>
        </p:grpSpPr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0A3700AF-E201-B842-BB59-EEE9EF99BFE7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8266F5AD-1707-CD40-B6A2-23A82DFF69C2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2" name="ZoneTexte 14">
            <a:extLst>
              <a:ext uri="{FF2B5EF4-FFF2-40B4-BE49-F238E27FC236}">
                <a16:creationId xmlns:a16="http://schemas.microsoft.com/office/drawing/2014/main" id="{43E73B68-CCCB-C14B-86B0-13D46E09F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870" y="2018436"/>
            <a:ext cx="96980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dirty="0"/>
              <a:t>Accélération de particules et instabilités dans les plasmas</a:t>
            </a:r>
            <a:endParaRPr lang="fr-FR" altLang="fr-FR" dirty="0">
              <a:latin typeface="AvantGarde Regular" pitchFamily="-105" charset="0"/>
            </a:endParaRPr>
          </a:p>
        </p:txBody>
      </p:sp>
      <p:sp>
        <p:nvSpPr>
          <p:cNvPr id="2053" name="ZoneTexte 17">
            <a:extLst>
              <a:ext uri="{FF2B5EF4-FFF2-40B4-BE49-F238E27FC236}">
                <a16:creationId xmlns:a16="http://schemas.microsoft.com/office/drawing/2014/main" id="{D16109B3-4861-E440-9CF4-0BD99BB6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40" y="2785844"/>
            <a:ext cx="74793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(12/05/22 – </a:t>
            </a:r>
            <a:r>
              <a:rPr lang="fr-FR" altLang="fr-FR" sz="2000" u="sng" dirty="0">
                <a:solidFill>
                  <a:srgbClr val="595959"/>
                </a:solidFill>
                <a:latin typeface="AvantGarde Regular" pitchFamily="-105" charset="0"/>
              </a:rPr>
              <a:t>P. San Miguel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M.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Gilljohann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C. Hue, A.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Knetsch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O.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Kononenko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Y.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Mankovska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A.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Matheron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V. </a:t>
            </a:r>
            <a:r>
              <a:rPr lang="fr-FR" altLang="fr-FR" sz="2000" dirty="0" err="1">
                <a:solidFill>
                  <a:srgbClr val="595959"/>
                </a:solidFill>
                <a:latin typeface="AvantGarde Regular" pitchFamily="-105" charset="0"/>
              </a:rPr>
              <a:t>Zakharova</a:t>
            </a:r>
            <a:r>
              <a:rPr lang="fr-FR" altLang="fr-FR" sz="2000" dirty="0">
                <a:solidFill>
                  <a:srgbClr val="595959"/>
                </a:solidFill>
                <a:latin typeface="AvantGarde Regular" pitchFamily="-105" charset="0"/>
              </a:rPr>
              <a:t>, and S. Corde)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3DD1F5-D949-BC4B-BE5A-99E944409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55" name="ZoneTexte 14">
            <a:extLst>
              <a:ext uri="{FF2B5EF4-FFF2-40B4-BE49-F238E27FC236}">
                <a16:creationId xmlns:a16="http://schemas.microsoft.com/office/drawing/2014/main" id="{79C88CBB-0A38-6A48-950E-7EBE60C2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744" y="139789"/>
            <a:ext cx="1076225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Laboratoire d’Optique Appliquée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900" dirty="0">
              <a:solidFill>
                <a:srgbClr val="595959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Palaiseau – FRANCE </a:t>
            </a:r>
            <a:r>
              <a:rPr lang="fr-FR" altLang="fr-FR" sz="10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http://</a:t>
            </a:r>
            <a:r>
              <a:rPr lang="fr-FR" altLang="fr-FR" sz="1000" dirty="0" err="1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loa.ensta.fr</a:t>
            </a:r>
            <a:endParaRPr lang="fr-FR" altLang="fr-FR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	 </a:t>
            </a:r>
          </a:p>
        </p:txBody>
      </p:sp>
      <p:sp>
        <p:nvSpPr>
          <p:cNvPr id="2056" name="ZoneTexte 16">
            <a:extLst>
              <a:ext uri="{FF2B5EF4-FFF2-40B4-BE49-F238E27FC236}">
                <a16:creationId xmlns:a16="http://schemas.microsoft.com/office/drawing/2014/main" id="{9A23ED8A-DF3B-654C-B6EB-F1B78B0B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398" y="3851063"/>
            <a:ext cx="65865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1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	Préservation de l’</a:t>
            </a:r>
            <a:r>
              <a:rPr lang="fr-FR" altLang="fr-FR" sz="18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à FACET-II.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	Accélération de positrons.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	Accélération hybride au LOA.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1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sz="1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Interaction laser-solide au LOA</a:t>
            </a:r>
            <a:r>
              <a:rPr lang="fr-FR" sz="1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  <a:endParaRPr lang="fr-FR" sz="180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sz="1800" dirty="0">
                <a:solidFill>
                  <a:srgbClr val="595959"/>
                </a:solidFill>
                <a:latin typeface="Century Gothic" panose="020B0502020202020204" pitchFamily="34" charset="0"/>
              </a:rPr>
              <a:t>      Régime ultra-relativiste à FACET-II.</a:t>
            </a:r>
          </a:p>
        </p:txBody>
      </p:sp>
      <p:pic>
        <p:nvPicPr>
          <p:cNvPr id="2057" name="Image 17" descr="silhouettes.eps">
            <a:extLst>
              <a:ext uri="{FF2B5EF4-FFF2-40B4-BE49-F238E27FC236}">
                <a16:creationId xmlns:a16="http://schemas.microsoft.com/office/drawing/2014/main" id="{FB723F6D-C644-904A-8A25-44E837E0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70" y="5676106"/>
            <a:ext cx="14176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er 32">
            <a:extLst>
              <a:ext uri="{FF2B5EF4-FFF2-40B4-BE49-F238E27FC236}">
                <a16:creationId xmlns:a16="http://schemas.microsoft.com/office/drawing/2014/main" id="{3645FEC9-E64A-5A4B-9E34-40CE02880B5B}"/>
              </a:ext>
            </a:extLst>
          </p:cNvPr>
          <p:cNvGrpSpPr>
            <a:grpSpLocks/>
          </p:cNvGrpSpPr>
          <p:nvPr/>
        </p:nvGrpSpPr>
        <p:grpSpPr bwMode="auto">
          <a:xfrm>
            <a:off x="117509" y="2930526"/>
            <a:ext cx="1077913" cy="1128713"/>
            <a:chOff x="2831309" y="5686770"/>
            <a:chExt cx="1077912" cy="1129284"/>
          </a:xfrm>
        </p:grpSpPr>
        <p:pic>
          <p:nvPicPr>
            <p:cNvPr id="2067" name="Image 7" descr="logoCNRS.jpg">
              <a:extLst>
                <a:ext uri="{FF2B5EF4-FFF2-40B4-BE49-F238E27FC236}">
                  <a16:creationId xmlns:a16="http://schemas.microsoft.com/office/drawing/2014/main" id="{CD088DAB-C8EC-6647-A0A7-89002B854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422" y="5686770"/>
              <a:ext cx="856813" cy="879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Rectangle 22">
              <a:extLst>
                <a:ext uri="{FF2B5EF4-FFF2-40B4-BE49-F238E27FC236}">
                  <a16:creationId xmlns:a16="http://schemas.microsoft.com/office/drawing/2014/main" id="{8A762A53-27A9-BB43-B0DF-D56D850BC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09" y="6568404"/>
              <a:ext cx="1077912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967" tIns="46484" rIns="92967" bIns="4648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000" i="1">
                  <a:solidFill>
                    <a:srgbClr val="7F7F7F"/>
                  </a:solidFill>
                  <a:latin typeface="Tahoma" panose="020B0604030504040204" pitchFamily="34" charset="0"/>
                </a:rPr>
                <a:t>UMR 7639</a:t>
              </a:r>
            </a:p>
          </p:txBody>
        </p:sp>
      </p:grpSp>
      <p:pic>
        <p:nvPicPr>
          <p:cNvPr id="2059" name="Image 10" descr="LOA_logo_vert_petit_loa.eps">
            <a:extLst>
              <a:ext uri="{FF2B5EF4-FFF2-40B4-BE49-F238E27FC236}">
                <a16:creationId xmlns:a16="http://schemas.microsoft.com/office/drawing/2014/main" id="{B7382951-C618-F249-B118-68A475B54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8" y="5780088"/>
            <a:ext cx="8318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4">
            <a:extLst>
              <a:ext uri="{FF2B5EF4-FFF2-40B4-BE49-F238E27FC236}">
                <a16:creationId xmlns:a16="http://schemas.microsoft.com/office/drawing/2014/main" id="{7B6CC48B-4F43-E048-AC78-1843716A3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2206" y="6489700"/>
            <a:ext cx="233095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67" tIns="46484" rIns="92967" bIns="4648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rgbClr val="7F7F7F"/>
                </a:solidFill>
                <a:latin typeface="Tahoma" panose="020B0604030504040204" pitchFamily="34" charset="0"/>
              </a:rPr>
              <a:t>Assemblé </a:t>
            </a:r>
            <a:r>
              <a:rPr lang="fr-FR" altLang="fr-FR" sz="1000" dirty="0" err="1">
                <a:solidFill>
                  <a:srgbClr val="7F7F7F"/>
                </a:solidFill>
                <a:latin typeface="Tahoma" panose="020B0604030504040204" pitchFamily="34" charset="0"/>
              </a:rPr>
              <a:t>Generale</a:t>
            </a:r>
            <a:r>
              <a:rPr lang="fr-FR" altLang="fr-FR" sz="1000" dirty="0">
                <a:solidFill>
                  <a:srgbClr val="7F7F7F"/>
                </a:solidFill>
                <a:latin typeface="Tahoma" panose="020B0604030504040204" pitchFamily="34" charset="0"/>
              </a:rPr>
              <a:t> </a:t>
            </a:r>
            <a:r>
              <a:rPr lang="fr-FR" altLang="fr-FR" sz="1000" dirty="0" err="1">
                <a:solidFill>
                  <a:srgbClr val="7F7F7F"/>
                </a:solidFill>
                <a:latin typeface="Tahoma" panose="020B0604030504040204" pitchFamily="34" charset="0"/>
              </a:rPr>
              <a:t>GdR</a:t>
            </a:r>
            <a:r>
              <a:rPr lang="fr-FR" altLang="fr-FR" sz="1000" dirty="0">
                <a:solidFill>
                  <a:srgbClr val="7F7F7F"/>
                </a:solidFill>
                <a:latin typeface="Tahoma" panose="020B0604030504040204" pitchFamily="34" charset="0"/>
              </a:rPr>
              <a:t> APPEL 2022</a:t>
            </a:r>
          </a:p>
        </p:txBody>
      </p:sp>
      <p:grpSp>
        <p:nvGrpSpPr>
          <p:cNvPr id="2061" name="Grouper 28">
            <a:extLst>
              <a:ext uri="{FF2B5EF4-FFF2-40B4-BE49-F238E27FC236}">
                <a16:creationId xmlns:a16="http://schemas.microsoft.com/office/drawing/2014/main" id="{5472157D-8458-3D49-A6BA-B6B84187E05B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5C80909-0B3B-7944-A380-27B8CCAE8CDB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EEAB253-FEC7-C346-9EFE-50D37F61757E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DA3201F-5EC8-414F-B40B-505467C04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8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3" name="Image 2">
            <a:extLst>
              <a:ext uri="{FF2B5EF4-FFF2-40B4-BE49-F238E27FC236}">
                <a16:creationId xmlns:a16="http://schemas.microsoft.com/office/drawing/2014/main" id="{53A8D3A8-64BF-0040-A208-888BE003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8" y="1587501"/>
            <a:ext cx="86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Image 4">
            <a:extLst>
              <a:ext uri="{FF2B5EF4-FFF2-40B4-BE49-F238E27FC236}">
                <a16:creationId xmlns:a16="http://schemas.microsoft.com/office/drawing/2014/main" id="{7D56ECD0-E6E2-FB44-BEEF-B6DBB461C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4" y="4284664"/>
            <a:ext cx="8366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16">
            <a:extLst>
              <a:ext uri="{FF2B5EF4-FFF2-40B4-BE49-F238E27FC236}">
                <a16:creationId xmlns:a16="http://schemas.microsoft.com/office/drawing/2014/main" id="{E6808A16-97C1-8741-8457-7EB9A7C5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49" y="1943835"/>
            <a:ext cx="11460128" cy="38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Préservation de l’</a:t>
            </a:r>
            <a:r>
              <a:rPr lang="fr-FR" alt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Accélération de positrons.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hybride au LOA.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Régime ultra-relativiste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Interaction laser-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solid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au LOA</a:t>
            </a:r>
            <a:r>
              <a:rPr lang="fr-FR" sz="18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er 28">
            <a:extLst>
              <a:ext uri="{FF2B5EF4-FFF2-40B4-BE49-F238E27FC236}">
                <a16:creationId xmlns:a16="http://schemas.microsoft.com/office/drawing/2014/main" id="{8BE108D0-772D-9B43-A3A4-16F057E2FB82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3" name="Connecteur droit 24">
              <a:extLst>
                <a:ext uri="{FF2B5EF4-FFF2-40B4-BE49-F238E27FC236}">
                  <a16:creationId xmlns:a16="http://schemas.microsoft.com/office/drawing/2014/main" id="{2241127A-E6CB-A345-8832-4AA11724048F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7">
              <a:extLst>
                <a:ext uri="{FF2B5EF4-FFF2-40B4-BE49-F238E27FC236}">
                  <a16:creationId xmlns:a16="http://schemas.microsoft.com/office/drawing/2014/main" id="{9330C354-0653-204B-96CD-724B94350F00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759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3. Accélération hybride au LOA (en collaboration avec LMU, HZDR et Strathclyde) 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AB9A2E0-E07D-4A4F-B481-C3742FF57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4" y="2166722"/>
            <a:ext cx="5028590" cy="3499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4EDA2-5B82-BF42-AB19-270B19B99F7E}"/>
              </a:ext>
            </a:extLst>
          </p:cNvPr>
          <p:cNvSpPr txBox="1"/>
          <p:nvPr/>
        </p:nvSpPr>
        <p:spPr>
          <a:xfrm>
            <a:off x="342715" y="1412897"/>
            <a:ext cx="585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Créer un accélérateur PWFA dans une installation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DC309-4B1E-C940-93BA-EC3CF1B0D022}"/>
              </a:ext>
            </a:extLst>
          </p:cNvPr>
          <p:cNvSpPr/>
          <p:nvPr/>
        </p:nvSpPr>
        <p:spPr>
          <a:xfrm>
            <a:off x="3205" y="6180521"/>
            <a:ext cx="5172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M.F. </a:t>
            </a:r>
            <a:r>
              <a:rPr lang="fr-FR" sz="1200" i="1" dirty="0" err="1">
                <a:solidFill>
                  <a:srgbClr val="333333"/>
                </a:solidFill>
              </a:rPr>
              <a:t>Gilljohann</a:t>
            </a:r>
            <a:r>
              <a:rPr lang="fr-FR" sz="1200" i="1" dirty="0">
                <a:solidFill>
                  <a:srgbClr val="333333"/>
                </a:solidFill>
              </a:rPr>
              <a:t> et al., Phys.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X 9, 011046 (2019)</a:t>
            </a:r>
            <a:br>
              <a:rPr lang="fr-FR" sz="1200" i="1" dirty="0">
                <a:solidFill>
                  <a:srgbClr val="333333"/>
                </a:solidFill>
              </a:rPr>
            </a:br>
            <a:r>
              <a:rPr lang="fr-FR" sz="1200" i="1" dirty="0" err="1">
                <a:solidFill>
                  <a:srgbClr val="333333"/>
                </a:solidFill>
              </a:rPr>
              <a:t>T</a:t>
            </a:r>
            <a:r>
              <a:rPr lang="fr-FR" sz="1200" i="1" dirty="0">
                <a:solidFill>
                  <a:srgbClr val="333333"/>
                </a:solidFill>
              </a:rPr>
              <a:t>. Kurz et al., Nature Communications 12, 2895 (2021)</a:t>
            </a:r>
            <a:br>
              <a:rPr lang="fr-FR" sz="1200" i="1" dirty="0">
                <a:solidFill>
                  <a:srgbClr val="333333"/>
                </a:solidFill>
              </a:rPr>
            </a:br>
            <a:r>
              <a:rPr lang="fr-FR" sz="1200" i="1" dirty="0">
                <a:solidFill>
                  <a:srgbClr val="333333"/>
                </a:solidFill>
              </a:rPr>
              <a:t>J. P. Couperus </a:t>
            </a:r>
            <a:r>
              <a:rPr lang="fr-FR" sz="1200" i="1" dirty="0" err="1">
                <a:solidFill>
                  <a:srgbClr val="333333"/>
                </a:solidFill>
              </a:rPr>
              <a:t>Cabadag</a:t>
            </a:r>
            <a:r>
              <a:rPr lang="fr-FR" sz="1200" i="1" dirty="0">
                <a:solidFill>
                  <a:srgbClr val="333333"/>
                </a:solidFill>
              </a:rPr>
              <a:t> et al., Phys.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</a:t>
            </a:r>
            <a:r>
              <a:rPr lang="fr-FR" sz="1200" i="1" dirty="0" err="1">
                <a:solidFill>
                  <a:srgbClr val="333333"/>
                </a:solidFill>
              </a:rPr>
              <a:t>Research</a:t>
            </a:r>
            <a:r>
              <a:rPr lang="fr-FR" sz="1200" i="1" dirty="0">
                <a:solidFill>
                  <a:srgbClr val="333333"/>
                </a:solidFill>
              </a:rPr>
              <a:t> 3, L042005 (2021)</a:t>
            </a:r>
            <a:endParaRPr sz="1200" i="1" dirty="0">
              <a:solidFill>
                <a:srgbClr val="33333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C0453-7E97-C648-837D-2C00A1DD0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146" y="1465997"/>
            <a:ext cx="3488215" cy="339463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9FBA83-BAE2-3B4E-82C7-2299B92E5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2693" y="5038404"/>
            <a:ext cx="5031792" cy="1743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5DEED9-172F-CB4D-BA74-D6C01C222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4361" y="1165188"/>
            <a:ext cx="1381320" cy="68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928BF0-C4C8-754C-8583-E4CC13386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361" y="1851504"/>
            <a:ext cx="1431768" cy="748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9BE59-C6DC-4144-A978-563EF2BC9A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528" b="20380"/>
          <a:stretch/>
        </p:blipFill>
        <p:spPr>
          <a:xfrm>
            <a:off x="10836633" y="2597297"/>
            <a:ext cx="1270000" cy="775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AC119C-8413-D049-B2AC-6F952B876D73}"/>
              </a:ext>
            </a:extLst>
          </p:cNvPr>
          <p:cNvSpPr txBox="1"/>
          <p:nvPr/>
        </p:nvSpPr>
        <p:spPr>
          <a:xfrm>
            <a:off x="9783139" y="5246134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Beam-driven</a:t>
            </a:r>
            <a:endParaRPr sz="1200" dirty="0">
              <a:solidFill>
                <a:schemeClr val="tx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C64D0F-919F-7E4F-AC17-9A29862320A8}"/>
              </a:ext>
            </a:extLst>
          </p:cNvPr>
          <p:cNvSpPr txBox="1"/>
          <p:nvPr/>
        </p:nvSpPr>
        <p:spPr>
          <a:xfrm>
            <a:off x="9802642" y="6001460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Laser-driven</a:t>
            </a:r>
            <a:endParaRPr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9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644EDA2-5B82-BF42-AB19-270B19B99F7E}"/>
              </a:ext>
            </a:extLst>
          </p:cNvPr>
          <p:cNvSpPr txBox="1"/>
          <p:nvPr/>
        </p:nvSpPr>
        <p:spPr>
          <a:xfrm>
            <a:off x="342715" y="1412897"/>
            <a:ext cx="585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Créer un accélérateur PWFA dans une installation laser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DC309-4B1E-C940-93BA-EC3CF1B0D022}"/>
              </a:ext>
            </a:extLst>
          </p:cNvPr>
          <p:cNvSpPr/>
          <p:nvPr/>
        </p:nvSpPr>
        <p:spPr>
          <a:xfrm>
            <a:off x="3205" y="6180521"/>
            <a:ext cx="5172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M.F. </a:t>
            </a:r>
            <a:r>
              <a:rPr lang="fr-FR" sz="1200" i="1" dirty="0" err="1">
                <a:solidFill>
                  <a:srgbClr val="333333"/>
                </a:solidFill>
              </a:rPr>
              <a:t>Gilljohann</a:t>
            </a:r>
            <a:r>
              <a:rPr lang="fr-FR" sz="1200" i="1" dirty="0">
                <a:solidFill>
                  <a:srgbClr val="333333"/>
                </a:solidFill>
              </a:rPr>
              <a:t> et al., Phys.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X 9, 011046 (2019)</a:t>
            </a:r>
            <a:br>
              <a:rPr lang="fr-FR" sz="1200" i="1" dirty="0">
                <a:solidFill>
                  <a:srgbClr val="333333"/>
                </a:solidFill>
              </a:rPr>
            </a:br>
            <a:r>
              <a:rPr lang="fr-FR" sz="1200" i="1" dirty="0" err="1">
                <a:solidFill>
                  <a:srgbClr val="333333"/>
                </a:solidFill>
              </a:rPr>
              <a:t>T</a:t>
            </a:r>
            <a:r>
              <a:rPr lang="fr-FR" sz="1200" i="1" dirty="0">
                <a:solidFill>
                  <a:srgbClr val="333333"/>
                </a:solidFill>
              </a:rPr>
              <a:t>. Kurz et al., Nature Communications 12, 2895 (2021)</a:t>
            </a:r>
            <a:br>
              <a:rPr lang="fr-FR" sz="1200" i="1" dirty="0">
                <a:solidFill>
                  <a:srgbClr val="333333"/>
                </a:solidFill>
              </a:rPr>
            </a:br>
            <a:r>
              <a:rPr lang="fr-FR" sz="1200" i="1" dirty="0">
                <a:solidFill>
                  <a:srgbClr val="333333"/>
                </a:solidFill>
              </a:rPr>
              <a:t>J. P. Couperus </a:t>
            </a:r>
            <a:r>
              <a:rPr lang="fr-FR" sz="1200" i="1" dirty="0" err="1">
                <a:solidFill>
                  <a:srgbClr val="333333"/>
                </a:solidFill>
              </a:rPr>
              <a:t>Cabadag</a:t>
            </a:r>
            <a:r>
              <a:rPr lang="fr-FR" sz="1200" i="1" dirty="0">
                <a:solidFill>
                  <a:srgbClr val="333333"/>
                </a:solidFill>
              </a:rPr>
              <a:t> et al., Phys.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</a:t>
            </a:r>
            <a:r>
              <a:rPr lang="fr-FR" sz="1200" i="1" dirty="0" err="1">
                <a:solidFill>
                  <a:srgbClr val="333333"/>
                </a:solidFill>
              </a:rPr>
              <a:t>Research</a:t>
            </a:r>
            <a:r>
              <a:rPr lang="fr-FR" sz="1200" i="1" dirty="0">
                <a:solidFill>
                  <a:srgbClr val="333333"/>
                </a:solidFill>
              </a:rPr>
              <a:t> 3, L042005 (2021)</a:t>
            </a:r>
            <a:endParaRPr sz="1200" i="1" dirty="0">
              <a:solidFill>
                <a:srgbClr val="33333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C0453-7E97-C648-837D-2C00A1DD0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146" y="1465997"/>
            <a:ext cx="3488215" cy="339463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9FBA83-BAE2-3B4E-82C7-2299B92E5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2693" y="5038404"/>
            <a:ext cx="5031792" cy="1743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F808E-0F6F-A546-A264-6B5D2A572283}"/>
              </a:ext>
            </a:extLst>
          </p:cNvPr>
          <p:cNvSpPr txBox="1"/>
          <p:nvPr/>
        </p:nvSpPr>
        <p:spPr>
          <a:xfrm>
            <a:off x="498505" y="2080700"/>
            <a:ext cx="60819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Résultats principaux: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Démonstration d’un accélérateur PWFA d’échelle millimétrique piloté par un faisceau LWFA.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Etudes fondamentales du PWFA: images de l’onde de sillage et dynamique ionique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Injection contrôlée par </a:t>
            </a:r>
            <a:r>
              <a:rPr lang="fr-FR" dirty="0" err="1"/>
              <a:t>shock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/>
              <a:t>Perspectives: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Etudes fondamentales du PWFA: épuisement du drive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</a:t>
            </a:r>
            <a:r>
              <a:rPr lang="fr-FR" dirty="0" err="1"/>
              <a:t>Brightness</a:t>
            </a:r>
            <a:r>
              <a:rPr lang="fr-FR" dirty="0"/>
              <a:t> transformer »</a:t>
            </a:r>
          </a:p>
        </p:txBody>
      </p:sp>
      <p:sp>
        <p:nvSpPr>
          <p:cNvPr id="16" name="ZoneTexte 14">
            <a:extLst>
              <a:ext uri="{FF2B5EF4-FFF2-40B4-BE49-F238E27FC236}">
                <a16:creationId xmlns:a16="http://schemas.microsoft.com/office/drawing/2014/main" id="{527871F9-FF52-C94A-AFDF-937C6847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3. Accélération hybride au LOA (en collaboration avec LMU, HZDR et Strathclyde)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ED3BCD-1AC7-4245-9862-13C97B1B9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4361" y="1165188"/>
            <a:ext cx="1381320" cy="686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EF4F3C-DF51-BD49-A7F5-439ECF647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4361" y="1851504"/>
            <a:ext cx="1431768" cy="748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AFC16A-B4C7-C840-BFB5-78CB91E581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528" b="20380"/>
          <a:stretch/>
        </p:blipFill>
        <p:spPr>
          <a:xfrm>
            <a:off x="10836633" y="2597297"/>
            <a:ext cx="1270000" cy="775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73668E-D702-7F40-9730-006D4348AA02}"/>
              </a:ext>
            </a:extLst>
          </p:cNvPr>
          <p:cNvSpPr txBox="1"/>
          <p:nvPr/>
        </p:nvSpPr>
        <p:spPr>
          <a:xfrm>
            <a:off x="9783139" y="5246134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Beam-driven</a:t>
            </a:r>
            <a:endParaRPr sz="12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49B57-A8C1-9B40-882E-4B2719427A79}"/>
              </a:ext>
            </a:extLst>
          </p:cNvPr>
          <p:cNvSpPr txBox="1"/>
          <p:nvPr/>
        </p:nvSpPr>
        <p:spPr>
          <a:xfrm>
            <a:off x="9802642" y="6001460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Laser-driven</a:t>
            </a:r>
            <a:endParaRPr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6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Interaction laser-solide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16">
            <a:extLst>
              <a:ext uri="{FF2B5EF4-FFF2-40B4-BE49-F238E27FC236}">
                <a16:creationId xmlns:a16="http://schemas.microsoft.com/office/drawing/2014/main" id="{E6808A16-97C1-8741-8457-7EB9A7C5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49" y="1943835"/>
            <a:ext cx="11460128" cy="44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Préservation de l’</a:t>
            </a:r>
            <a:r>
              <a:rPr lang="fr-FR" alt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Accélération de positrons.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Accélération hybride au LOA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Interaction laser-solide au LOA.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   Régime ultra-relativiste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er 28">
            <a:extLst>
              <a:ext uri="{FF2B5EF4-FFF2-40B4-BE49-F238E27FC236}">
                <a16:creationId xmlns:a16="http://schemas.microsoft.com/office/drawing/2014/main" id="{8BE108D0-772D-9B43-A3A4-16F057E2FB82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3" name="Connecteur droit 24">
              <a:extLst>
                <a:ext uri="{FF2B5EF4-FFF2-40B4-BE49-F238E27FC236}">
                  <a16:creationId xmlns:a16="http://schemas.microsoft.com/office/drawing/2014/main" id="{2241127A-E6CB-A345-8832-4AA11724048F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7">
              <a:extLst>
                <a:ext uri="{FF2B5EF4-FFF2-40B4-BE49-F238E27FC236}">
                  <a16:creationId xmlns:a16="http://schemas.microsoft.com/office/drawing/2014/main" id="{9330C354-0653-204B-96CD-724B94350F00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8709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ZoneTexte 14">
            <a:extLst>
              <a:ext uri="{FF2B5EF4-FFF2-40B4-BE49-F238E27FC236}">
                <a16:creationId xmlns:a16="http://schemas.microsoft.com/office/drawing/2014/main" id="{DE61D2E1-D117-374D-9F15-BF407B048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Interaction laser-solide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5BB8B9-69C6-AF4A-B7E3-30F7CFCAC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16"/>
          <a:stretch/>
        </p:blipFill>
        <p:spPr>
          <a:xfrm>
            <a:off x="7992922" y="1913572"/>
            <a:ext cx="2331860" cy="35179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D2323F-962D-5F4C-A346-7641D3B653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435511" y="1857675"/>
            <a:ext cx="5028590" cy="34994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60B7F4-1FBB-1B47-A8FE-92FDAA28618B}"/>
              </a:ext>
            </a:extLst>
          </p:cNvPr>
          <p:cNvSpPr/>
          <p:nvPr/>
        </p:nvSpPr>
        <p:spPr>
          <a:xfrm>
            <a:off x="4041648" y="2596896"/>
            <a:ext cx="530352" cy="159105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FDFA97-9B2C-664A-A680-FC7C062508F5}"/>
              </a:ext>
            </a:extLst>
          </p:cNvPr>
          <p:cNvCxnSpPr>
            <a:cxnSpLocks/>
          </p:cNvCxnSpPr>
          <p:nvPr/>
        </p:nvCxnSpPr>
        <p:spPr>
          <a:xfrm flipV="1">
            <a:off x="4572000" y="1913572"/>
            <a:ext cx="3420922" cy="92106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CB70B19-0080-9846-8D4A-F3AE3D521B18}"/>
              </a:ext>
            </a:extLst>
          </p:cNvPr>
          <p:cNvCxnSpPr>
            <a:cxnSpLocks/>
          </p:cNvCxnSpPr>
          <p:nvPr/>
        </p:nvCxnSpPr>
        <p:spPr>
          <a:xfrm>
            <a:off x="4604437" y="3799132"/>
            <a:ext cx="3388485" cy="161386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DF3463A-12DA-AA4B-84D3-DCAAC1CE0A6B}"/>
              </a:ext>
            </a:extLst>
          </p:cNvPr>
          <p:cNvSpPr txBox="1"/>
          <p:nvPr/>
        </p:nvSpPr>
        <p:spPr>
          <a:xfrm>
            <a:off x="2524124" y="1357397"/>
            <a:ext cx="403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2"/>
                </a:solidFill>
              </a:rPr>
              <a:t>Feuille pour reflechir le laser LWFA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1F8A5-CF9B-CA4D-A9F2-9FA6ED853283}"/>
              </a:ext>
            </a:extLst>
          </p:cNvPr>
          <p:cNvSpPr txBox="1"/>
          <p:nvPr/>
        </p:nvSpPr>
        <p:spPr>
          <a:xfrm>
            <a:off x="1490693" y="5827310"/>
            <a:ext cx="9482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Accélération des e</a:t>
            </a:r>
            <a:r>
              <a:rPr lang="fr-FR" baseline="30000" dirty="0"/>
              <a:t>-</a:t>
            </a:r>
            <a:r>
              <a:rPr lang="fr-FR" dirty="0"/>
              <a:t> plasma à la surface (« faisceau ») → Déclanchement de l’instabilité EM</a:t>
            </a:r>
          </a:p>
          <a:p>
            <a:pPr algn="ctr"/>
            <a:r>
              <a:rPr lang="fr-FR" dirty="0"/>
              <a:t>⇩</a:t>
            </a:r>
          </a:p>
          <a:p>
            <a:pPr algn="ctr"/>
            <a:r>
              <a:rPr lang="fr-FR" dirty="0"/>
              <a:t>Augmentation de la divergence du faisceau d’e</a:t>
            </a:r>
            <a:r>
              <a:rPr lang="fr-FR" baseline="30000" dirty="0"/>
              <a:t>-  </a:t>
            </a:r>
            <a:r>
              <a:rPr lang="fr-FR" dirty="0"/>
              <a:t>LWFA.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3848A0-8670-A145-A47C-AE0E23DBADA5}"/>
              </a:ext>
            </a:extLst>
          </p:cNvPr>
          <p:cNvSpPr txBox="1"/>
          <p:nvPr/>
        </p:nvSpPr>
        <p:spPr>
          <a:xfrm>
            <a:off x="168717" y="5487907"/>
            <a:ext cx="301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Réflexion du laser LWFA: </a:t>
            </a:r>
          </a:p>
        </p:txBody>
      </p:sp>
    </p:spTree>
    <p:extLst>
      <p:ext uri="{BB962C8B-B14F-4D97-AF65-F5344CB8AC3E}">
        <p14:creationId xmlns:p14="http://schemas.microsoft.com/office/powerpoint/2010/main" val="138784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ZoneTexte 14">
            <a:extLst>
              <a:ext uri="{FF2B5EF4-FFF2-40B4-BE49-F238E27FC236}">
                <a16:creationId xmlns:a16="http://schemas.microsoft.com/office/drawing/2014/main" id="{DE61D2E1-D117-374D-9F15-BF407B048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Interaction laser-solide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53FD6-ADE9-8C42-99F9-D07D3292F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6"/>
          <a:stretch/>
        </p:blipFill>
        <p:spPr>
          <a:xfrm>
            <a:off x="652088" y="2900316"/>
            <a:ext cx="4980616" cy="3772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0B96B-29C4-E64E-BF06-F822A433A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266"/>
          <a:stretch/>
        </p:blipFill>
        <p:spPr>
          <a:xfrm>
            <a:off x="3205" y="1260475"/>
            <a:ext cx="6397596" cy="2198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39BA56-90B9-6744-8F1C-80421D3AC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63" b="39515"/>
          <a:stretch/>
        </p:blipFill>
        <p:spPr>
          <a:xfrm>
            <a:off x="7059561" y="3490770"/>
            <a:ext cx="4420769" cy="30894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F4127-BC04-A94D-BCC5-E5EF86AED7A0}"/>
              </a:ext>
            </a:extLst>
          </p:cNvPr>
          <p:cNvSpPr txBox="1"/>
          <p:nvPr/>
        </p:nvSpPr>
        <p:spPr>
          <a:xfrm>
            <a:off x="6652693" y="1803905"/>
            <a:ext cx="5234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Sondage (volumétrique) de l’instabilité avec le faisceau d’électrons LWFA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Mesure de l’instabilité à différents a</a:t>
            </a:r>
            <a:r>
              <a:rPr lang="fr-FR" sz="2000" baseline="-25000" dirty="0"/>
              <a:t>0</a:t>
            </a:r>
            <a:r>
              <a:rPr lang="fr-FR" sz="2000" dirty="0"/>
              <a:t> via la distance LWFA-feuille.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75646-FC62-9A48-8759-6A23197A933B}"/>
              </a:ext>
            </a:extLst>
          </p:cNvPr>
          <p:cNvSpPr txBox="1"/>
          <p:nvPr/>
        </p:nvSpPr>
        <p:spPr>
          <a:xfrm>
            <a:off x="189994" y="6519446"/>
            <a:ext cx="5743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Simulation PIC du declanechement et sondage de l’instabilité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4B95-8E74-B148-8782-50B06D7A0DBA}"/>
              </a:ext>
            </a:extLst>
          </p:cNvPr>
          <p:cNvSpPr/>
          <p:nvPr/>
        </p:nvSpPr>
        <p:spPr>
          <a:xfrm>
            <a:off x="5238750" y="3314471"/>
            <a:ext cx="762000" cy="1162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4190D-91B2-1C44-8A0D-6E4E13172A94}"/>
              </a:ext>
            </a:extLst>
          </p:cNvPr>
          <p:cNvSpPr/>
          <p:nvPr/>
        </p:nvSpPr>
        <p:spPr>
          <a:xfrm>
            <a:off x="5378151" y="4258118"/>
            <a:ext cx="45720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2E8709-FE49-0449-A2CE-BBF325DCC581}"/>
              </a:ext>
            </a:extLst>
          </p:cNvPr>
          <p:cNvSpPr/>
          <p:nvPr/>
        </p:nvSpPr>
        <p:spPr>
          <a:xfrm>
            <a:off x="5492451" y="4327968"/>
            <a:ext cx="45720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C5FDD-A923-6642-8A90-0EB29FF10F6F}"/>
              </a:ext>
            </a:extLst>
          </p:cNvPr>
          <p:cNvSpPr/>
          <p:nvPr/>
        </p:nvSpPr>
        <p:spPr>
          <a:xfrm>
            <a:off x="5314905" y="5346166"/>
            <a:ext cx="762000" cy="1162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13F817-F258-924E-A139-EC7B65721868}"/>
              </a:ext>
            </a:extLst>
          </p:cNvPr>
          <p:cNvSpPr/>
          <p:nvPr/>
        </p:nvSpPr>
        <p:spPr>
          <a:xfrm>
            <a:off x="5397455" y="5269966"/>
            <a:ext cx="762000" cy="131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67437-13B9-7141-A582-EED0F6DC0E25}"/>
              </a:ext>
            </a:extLst>
          </p:cNvPr>
          <p:cNvSpPr/>
          <p:nvPr/>
        </p:nvSpPr>
        <p:spPr>
          <a:xfrm>
            <a:off x="6977011" y="6313495"/>
            <a:ext cx="45720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54BEB5-FB90-5447-8F55-ACEEEC54AA79}"/>
              </a:ext>
            </a:extLst>
          </p:cNvPr>
          <p:cNvSpPr txBox="1"/>
          <p:nvPr/>
        </p:nvSpPr>
        <p:spPr>
          <a:xfrm>
            <a:off x="7912041" y="6533123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Spectres du faisceau sonde</a:t>
            </a:r>
          </a:p>
        </p:txBody>
      </p:sp>
    </p:spTree>
    <p:extLst>
      <p:ext uri="{BB962C8B-B14F-4D97-AF65-F5344CB8AC3E}">
        <p14:creationId xmlns:p14="http://schemas.microsoft.com/office/powerpoint/2010/main" val="312093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Régime ultra-relativiste à FACET-II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16">
            <a:extLst>
              <a:ext uri="{FF2B5EF4-FFF2-40B4-BE49-F238E27FC236}">
                <a16:creationId xmlns:a16="http://schemas.microsoft.com/office/drawing/2014/main" id="{E6808A16-97C1-8741-8457-7EB9A7C5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49" y="1943835"/>
            <a:ext cx="11460128" cy="44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Préservation de l’</a:t>
            </a:r>
            <a:r>
              <a:rPr lang="fr-FR" alt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Accélération de positrons.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Accélération hybride au LOA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Interaction laser-solide au LOA</a:t>
            </a:r>
            <a:r>
              <a:rPr 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Régime ultra-relativiste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fr-FR"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er 28">
            <a:extLst>
              <a:ext uri="{FF2B5EF4-FFF2-40B4-BE49-F238E27FC236}">
                <a16:creationId xmlns:a16="http://schemas.microsoft.com/office/drawing/2014/main" id="{8BE108D0-772D-9B43-A3A4-16F057E2FB82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3" name="Connecteur droit 24">
              <a:extLst>
                <a:ext uri="{FF2B5EF4-FFF2-40B4-BE49-F238E27FC236}">
                  <a16:creationId xmlns:a16="http://schemas.microsoft.com/office/drawing/2014/main" id="{2241127A-E6CB-A345-8832-4AA11724048F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7">
              <a:extLst>
                <a:ext uri="{FF2B5EF4-FFF2-40B4-BE49-F238E27FC236}">
                  <a16:creationId xmlns:a16="http://schemas.microsoft.com/office/drawing/2014/main" id="{9330C354-0653-204B-96CD-724B94350F00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570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4029A9-BFC5-5C4B-8FC0-9631E2C04CF7}"/>
              </a:ext>
            </a:extLst>
          </p:cNvPr>
          <p:cNvSpPr/>
          <p:nvPr/>
        </p:nvSpPr>
        <p:spPr>
          <a:xfrm>
            <a:off x="7579469" y="1106487"/>
            <a:ext cx="5280771" cy="6032867"/>
          </a:xfrm>
          <a:prstGeom prst="rect">
            <a:avLst/>
          </a:prstGeom>
          <a:solidFill>
            <a:srgbClr val="94C64C">
              <a:alpha val="87000"/>
            </a:srgb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0FB8FE-1910-6046-BA07-6F21D55E9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4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2051" name="Grouper 22">
            <a:extLst>
              <a:ext uri="{FF2B5EF4-FFF2-40B4-BE49-F238E27FC236}">
                <a16:creationId xmlns:a16="http://schemas.microsoft.com/office/drawing/2014/main" id="{B8813DB1-C422-3541-B788-89D9BE1B3B2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7" y="635000"/>
            <a:ext cx="10757769" cy="476250"/>
            <a:chOff x="1270000" y="1238778"/>
            <a:chExt cx="7874000" cy="475722"/>
          </a:xfrm>
        </p:grpSpPr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0A3700AF-E201-B842-BB59-EEE9EF99BFE7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8266F5AD-1707-CD40-B6A2-23A82DFF69C2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43DD1F5-D949-BC4B-BE5A-99E944409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59" name="Image 10" descr="LOA_logo_vert_petit_loa.eps">
            <a:extLst>
              <a:ext uri="{FF2B5EF4-FFF2-40B4-BE49-F238E27FC236}">
                <a16:creationId xmlns:a16="http://schemas.microsoft.com/office/drawing/2014/main" id="{B7382951-C618-F249-B118-68A475B54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622" y="68560"/>
            <a:ext cx="580040" cy="6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DA3201F-5EC8-414F-B40B-505467C04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8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F1669-7585-1248-86C7-B98806A6E597}"/>
              </a:ext>
            </a:extLst>
          </p:cNvPr>
          <p:cNvGrpSpPr/>
          <p:nvPr/>
        </p:nvGrpSpPr>
        <p:grpSpPr>
          <a:xfrm>
            <a:off x="3742371" y="2874044"/>
            <a:ext cx="2969348" cy="2988115"/>
            <a:chOff x="3742371" y="3250553"/>
            <a:chExt cx="2969348" cy="29881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169B46-3014-A349-94A7-D6FED00FDE15}"/>
                </a:ext>
              </a:extLst>
            </p:cNvPr>
            <p:cNvSpPr/>
            <p:nvPr/>
          </p:nvSpPr>
          <p:spPr>
            <a:xfrm>
              <a:off x="4173910" y="3250553"/>
              <a:ext cx="1776046" cy="2300539"/>
            </a:xfrm>
            <a:prstGeom prst="ellipse">
              <a:avLst/>
            </a:prstGeom>
            <a:solidFill>
              <a:srgbClr val="8B1715"/>
            </a:soli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75DE04-1ECB-324A-A908-0C5695D48662}"/>
                </a:ext>
              </a:extLst>
            </p:cNvPr>
            <p:cNvSpPr txBox="1"/>
            <p:nvPr/>
          </p:nvSpPr>
          <p:spPr>
            <a:xfrm>
              <a:off x="3742371" y="5407671"/>
              <a:ext cx="26254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8B1715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Relativistic particle beam</a:t>
              </a:r>
              <a:endParaRPr sz="2400" dirty="0">
                <a:solidFill>
                  <a:srgbClr val="8B171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14883FD9-B59F-8548-B52A-A6BC27E71940}"/>
                </a:ext>
              </a:extLst>
            </p:cNvPr>
            <p:cNvSpPr/>
            <p:nvPr/>
          </p:nvSpPr>
          <p:spPr>
            <a:xfrm>
              <a:off x="6049005" y="4089830"/>
              <a:ext cx="662714" cy="389115"/>
            </a:xfrm>
            <a:prstGeom prst="rightArrow">
              <a:avLst/>
            </a:prstGeom>
            <a:solidFill>
              <a:srgbClr val="8B1715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3E854A-53D5-B54F-803D-F14FC504DF2A}"/>
              </a:ext>
            </a:extLst>
          </p:cNvPr>
          <p:cNvSpPr txBox="1"/>
          <p:nvPr/>
        </p:nvSpPr>
        <p:spPr>
          <a:xfrm>
            <a:off x="7878409" y="1322388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Plasma</a:t>
            </a:r>
            <a:endParaRPr sz="2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A43CAB-6085-B44A-80CA-50AEEE29647C}"/>
              </a:ext>
            </a:extLst>
          </p:cNvPr>
          <p:cNvGrpSpPr/>
          <p:nvPr/>
        </p:nvGrpSpPr>
        <p:grpSpPr>
          <a:xfrm>
            <a:off x="8001845" y="2817008"/>
            <a:ext cx="2747084" cy="2336112"/>
            <a:chOff x="8001845" y="2817008"/>
            <a:chExt cx="2747084" cy="233611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33C2D4-6F29-7D49-9D08-C2921689D164}"/>
                </a:ext>
              </a:extLst>
            </p:cNvPr>
            <p:cNvGrpSpPr/>
            <p:nvPr/>
          </p:nvGrpSpPr>
          <p:grpSpPr>
            <a:xfrm>
              <a:off x="8751029" y="2991216"/>
              <a:ext cx="451413" cy="451412"/>
              <a:chOff x="2199190" y="1261641"/>
              <a:chExt cx="451413" cy="451412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E9E79B20-F627-A541-A4DD-5A4DEE542E29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2EF6D63-D808-CF47-B513-5F3233E1C520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C4AD888-BFA5-D64E-9BF8-3B51E619FA96}"/>
                </a:ext>
              </a:extLst>
            </p:cNvPr>
            <p:cNvGrpSpPr/>
            <p:nvPr/>
          </p:nvGrpSpPr>
          <p:grpSpPr>
            <a:xfrm>
              <a:off x="9146206" y="3487615"/>
              <a:ext cx="451413" cy="451412"/>
              <a:chOff x="2199190" y="1261641"/>
              <a:chExt cx="451413" cy="45141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478581C-69F6-3846-BF7C-C800A5B60E18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E801A22B-6A09-7F49-8EBB-AF8600EF6191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869BCBB-9055-A448-9569-4B0707174D1E}"/>
                </a:ext>
              </a:extLst>
            </p:cNvPr>
            <p:cNvGrpSpPr/>
            <p:nvPr/>
          </p:nvGrpSpPr>
          <p:grpSpPr>
            <a:xfrm>
              <a:off x="9977101" y="2898574"/>
              <a:ext cx="451413" cy="451412"/>
              <a:chOff x="2199190" y="1261641"/>
              <a:chExt cx="451413" cy="451412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7A97A72-CA38-7D4D-A19B-D270A169D98F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B47F7F1-88BC-0243-9AD5-38ABF5153450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EC7BE22-F99E-B34B-BA68-DBE3F8D79781}"/>
                </a:ext>
              </a:extLst>
            </p:cNvPr>
            <p:cNvGrpSpPr/>
            <p:nvPr/>
          </p:nvGrpSpPr>
          <p:grpSpPr>
            <a:xfrm>
              <a:off x="9702861" y="3438192"/>
              <a:ext cx="451413" cy="451412"/>
              <a:chOff x="2199190" y="1261641"/>
              <a:chExt cx="451413" cy="451412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1C6ABDE4-D8BB-F64C-9DB6-38B94876FA34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7ED475C-1EF3-E14A-A2B9-887FA464147E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99F9B7B-7319-DC46-8CA5-0969EAF3A793}"/>
                </a:ext>
              </a:extLst>
            </p:cNvPr>
            <p:cNvGrpSpPr/>
            <p:nvPr/>
          </p:nvGrpSpPr>
          <p:grpSpPr>
            <a:xfrm>
              <a:off x="9510809" y="3934591"/>
              <a:ext cx="451413" cy="451412"/>
              <a:chOff x="2199190" y="1261641"/>
              <a:chExt cx="451413" cy="45141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E0B7340-38E4-FC46-9D7B-36A6E4145B2D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03817F6-AA54-A94D-A49F-5694DC5AC0F3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F144B3C-9178-094C-837D-568FACD00466}"/>
                </a:ext>
              </a:extLst>
            </p:cNvPr>
            <p:cNvGrpSpPr/>
            <p:nvPr/>
          </p:nvGrpSpPr>
          <p:grpSpPr>
            <a:xfrm>
              <a:off x="9347945" y="2977057"/>
              <a:ext cx="451413" cy="451412"/>
              <a:chOff x="2199190" y="1261641"/>
              <a:chExt cx="451413" cy="45141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7D3EEC8-4D80-254E-BC54-F39230A6AFC3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C7406005-5D24-054C-AC93-E07ED2340F53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3FB15E8-99B4-1744-8F71-21686811278D}"/>
                </a:ext>
              </a:extLst>
            </p:cNvPr>
            <p:cNvGrpSpPr/>
            <p:nvPr/>
          </p:nvGrpSpPr>
          <p:grpSpPr>
            <a:xfrm>
              <a:off x="8913893" y="4174495"/>
              <a:ext cx="451413" cy="451412"/>
              <a:chOff x="2199190" y="1261641"/>
              <a:chExt cx="451413" cy="451412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02B78520-0199-FE43-A33E-7C7FAAA9EF2C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0FE5BCC-C8D4-CB4C-B722-1EDE2C832889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778002E-3A4D-F84A-98EB-9FD0D7A282E8}"/>
                </a:ext>
              </a:extLst>
            </p:cNvPr>
            <p:cNvGrpSpPr/>
            <p:nvPr/>
          </p:nvGrpSpPr>
          <p:grpSpPr>
            <a:xfrm>
              <a:off x="8645787" y="3629135"/>
              <a:ext cx="451413" cy="451412"/>
              <a:chOff x="2199190" y="1261641"/>
              <a:chExt cx="451413" cy="451412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5167036-5088-EF49-BEDD-89620EFE8163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87B18DF-1D6D-D142-8079-4F34C5AA6949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C7594E-380E-1D43-80D7-AC4584745C83}"/>
                </a:ext>
              </a:extLst>
            </p:cNvPr>
            <p:cNvGrpSpPr/>
            <p:nvPr/>
          </p:nvGrpSpPr>
          <p:grpSpPr>
            <a:xfrm>
              <a:off x="10297516" y="3397641"/>
              <a:ext cx="451413" cy="451412"/>
              <a:chOff x="2199190" y="1261641"/>
              <a:chExt cx="451413" cy="451412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54761A3-D17D-704A-9641-EC0B301BFA3E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99A15D9-3CCE-E841-B65B-034B6DE36E0F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8DDCE2-D45D-024D-A52B-85466D9D17FB}"/>
                </a:ext>
              </a:extLst>
            </p:cNvPr>
            <p:cNvGrpSpPr/>
            <p:nvPr/>
          </p:nvGrpSpPr>
          <p:grpSpPr>
            <a:xfrm>
              <a:off x="10139965" y="3912709"/>
              <a:ext cx="451413" cy="451412"/>
              <a:chOff x="2199190" y="1261641"/>
              <a:chExt cx="451413" cy="45141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3CBDF21-B433-5E4A-862A-7823989A03B1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A6D7595-0A88-144A-98BA-9E6D8ED295CA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7F2979-2234-AF44-8822-3D5395B4053C}"/>
                </a:ext>
              </a:extLst>
            </p:cNvPr>
            <p:cNvGrpSpPr/>
            <p:nvPr/>
          </p:nvGrpSpPr>
          <p:grpSpPr>
            <a:xfrm>
              <a:off x="9534777" y="4495338"/>
              <a:ext cx="451413" cy="451412"/>
              <a:chOff x="2199190" y="1261641"/>
              <a:chExt cx="451413" cy="451412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0C524EF-7983-E144-A9F4-11000EE7F0C4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2FF4247-6162-1B4C-A573-E59419F5DCAB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EC4426C-431B-1743-B27A-A9A09DECCB32}"/>
                </a:ext>
              </a:extLst>
            </p:cNvPr>
            <p:cNvGrpSpPr/>
            <p:nvPr/>
          </p:nvGrpSpPr>
          <p:grpSpPr>
            <a:xfrm>
              <a:off x="10146376" y="4501653"/>
              <a:ext cx="451413" cy="451412"/>
              <a:chOff x="2199190" y="1261641"/>
              <a:chExt cx="451413" cy="45141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00492D6-D723-9E4F-8CAF-FBC852DE8409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4305247-1073-9647-90A9-FB52221E6C19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3D392A-C487-7C44-87D3-FD9B0B4E748C}"/>
                </a:ext>
              </a:extLst>
            </p:cNvPr>
            <p:cNvGrpSpPr/>
            <p:nvPr/>
          </p:nvGrpSpPr>
          <p:grpSpPr>
            <a:xfrm>
              <a:off x="8663149" y="4701708"/>
              <a:ext cx="451413" cy="451412"/>
              <a:chOff x="2199190" y="1261641"/>
              <a:chExt cx="451413" cy="451412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4F726AF-45C2-354D-938F-0550C96E41B4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84792DF-DF7B-1B4B-A648-BDB7DAFA296A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C393393-854A-F144-8E83-6F06BD6109FC}"/>
                </a:ext>
              </a:extLst>
            </p:cNvPr>
            <p:cNvGrpSpPr/>
            <p:nvPr/>
          </p:nvGrpSpPr>
          <p:grpSpPr>
            <a:xfrm>
              <a:off x="8342187" y="4205309"/>
              <a:ext cx="451413" cy="451412"/>
              <a:chOff x="2199190" y="1261641"/>
              <a:chExt cx="451413" cy="451412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B37813A-B277-314E-BDE8-30BEA4C384F7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DC60A33-3C31-FC48-BA6A-94A6C49718B9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FE761E1-3EDD-7348-8776-638AC2E68C34}"/>
                </a:ext>
              </a:extLst>
            </p:cNvPr>
            <p:cNvGrpSpPr/>
            <p:nvPr/>
          </p:nvGrpSpPr>
          <p:grpSpPr>
            <a:xfrm>
              <a:off x="8218877" y="3092849"/>
              <a:ext cx="451413" cy="451412"/>
              <a:chOff x="2199190" y="1261641"/>
              <a:chExt cx="451413" cy="45141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DA7A20-B5E4-6F47-812F-B3A14C601671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C5DC018-3CF6-0447-8977-260362F91377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77BC137-B1C8-F741-AE37-CEB96AD6FBC0}"/>
                </a:ext>
              </a:extLst>
            </p:cNvPr>
            <p:cNvGrpSpPr/>
            <p:nvPr/>
          </p:nvGrpSpPr>
          <p:grpSpPr>
            <a:xfrm>
              <a:off x="8001845" y="3618911"/>
              <a:ext cx="451413" cy="451412"/>
              <a:chOff x="2199190" y="1261641"/>
              <a:chExt cx="451413" cy="451412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8352A65-72BA-2944-AF8C-BE3C77E09EA4}"/>
                  </a:ext>
                </a:extLst>
              </p:cNvPr>
              <p:cNvSpPr/>
              <p:nvPr/>
            </p:nvSpPr>
            <p:spPr>
              <a:xfrm>
                <a:off x="2199190" y="1261641"/>
                <a:ext cx="451413" cy="451412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21E3C93-DEAE-334D-9108-A7B07A393D9E}"/>
                  </a:ext>
                </a:extLst>
              </p:cNvPr>
              <p:cNvSpPr txBox="1"/>
              <p:nvPr/>
            </p:nvSpPr>
            <p:spPr>
              <a:xfrm>
                <a:off x="2274855" y="126795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/>
                    </a:solidFill>
                  </a:rPr>
                  <a:t>+</a:t>
                </a:r>
                <a:endParaRPr sz="2000" dirty="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C7C5C59-1131-7D4B-A85B-1ABF752B96BA}"/>
                </a:ext>
              </a:extLst>
            </p:cNvPr>
            <p:cNvGrpSpPr/>
            <p:nvPr/>
          </p:nvGrpSpPr>
          <p:grpSpPr>
            <a:xfrm>
              <a:off x="8300954" y="3293759"/>
              <a:ext cx="300082" cy="423659"/>
              <a:chOff x="6088284" y="1759475"/>
              <a:chExt cx="300082" cy="42365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67862C1-572C-E240-B38D-6BE67C5B0B7E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3BDB987-FD19-E748-B76C-E1FBE7912DF8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57D32E2-035A-7A4D-97AE-C6EA94B7377E}"/>
                </a:ext>
              </a:extLst>
            </p:cNvPr>
            <p:cNvGrpSpPr/>
            <p:nvPr/>
          </p:nvGrpSpPr>
          <p:grpSpPr>
            <a:xfrm>
              <a:off x="8419143" y="3781650"/>
              <a:ext cx="300082" cy="423659"/>
              <a:chOff x="6088284" y="1759475"/>
              <a:chExt cx="300082" cy="423659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46B415E-E780-6240-B53A-77BEEB36C9EA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1C52BB6-63C5-A243-94D1-D0D4E8B92A87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CECA62A-F111-6445-9E94-11E40FF0A860}"/>
                </a:ext>
              </a:extLst>
            </p:cNvPr>
            <p:cNvGrpSpPr/>
            <p:nvPr/>
          </p:nvGrpSpPr>
          <p:grpSpPr>
            <a:xfrm>
              <a:off x="9277300" y="3252037"/>
              <a:ext cx="300082" cy="423659"/>
              <a:chOff x="6088284" y="1759475"/>
              <a:chExt cx="300082" cy="423659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FD8D1EE-4322-F441-BFA7-44B9D6B8AF68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1CAE512-D70C-9A4C-B984-AC2EE40C343A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005535-9519-6A43-980C-E33AC8B3989C}"/>
                </a:ext>
              </a:extLst>
            </p:cNvPr>
            <p:cNvGrpSpPr/>
            <p:nvPr/>
          </p:nvGrpSpPr>
          <p:grpSpPr>
            <a:xfrm>
              <a:off x="8643559" y="4377629"/>
              <a:ext cx="300082" cy="423659"/>
              <a:chOff x="6088284" y="1759475"/>
              <a:chExt cx="300082" cy="42365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076651F-70C9-4A4C-A9CB-2127C8D2BD7E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991E4BA-1086-B14E-BDDD-3FEF26765646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96E897-9C58-9C47-934B-4F0D9C6307F9}"/>
                </a:ext>
              </a:extLst>
            </p:cNvPr>
            <p:cNvGrpSpPr/>
            <p:nvPr/>
          </p:nvGrpSpPr>
          <p:grpSpPr>
            <a:xfrm>
              <a:off x="9119522" y="4411679"/>
              <a:ext cx="300082" cy="423659"/>
              <a:chOff x="6088284" y="1759475"/>
              <a:chExt cx="300082" cy="42365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43EB3BE-DCB3-B14B-A384-9F3952792797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E4F99B5-93A1-DF4C-A4B6-07B7AF4A44BA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F64501D-462E-0E42-BA78-9FFB23F61111}"/>
                </a:ext>
              </a:extLst>
            </p:cNvPr>
            <p:cNvGrpSpPr/>
            <p:nvPr/>
          </p:nvGrpSpPr>
          <p:grpSpPr>
            <a:xfrm>
              <a:off x="8553170" y="2817008"/>
              <a:ext cx="300082" cy="423659"/>
              <a:chOff x="6088284" y="1759475"/>
              <a:chExt cx="300082" cy="423659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7819FA8-B17E-AD45-980B-A3610043E00E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3462AAB-87F0-8F4C-A4C4-C316F78348C4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533DD11-B6EC-1541-9276-05968C521A2E}"/>
                </a:ext>
              </a:extLst>
            </p:cNvPr>
            <p:cNvGrpSpPr/>
            <p:nvPr/>
          </p:nvGrpSpPr>
          <p:grpSpPr>
            <a:xfrm>
              <a:off x="10428514" y="2923384"/>
              <a:ext cx="300082" cy="423659"/>
              <a:chOff x="6088284" y="1759475"/>
              <a:chExt cx="300082" cy="423659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58A9522-A241-D540-B628-48BA31E082CB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061BA9B-B8B9-444E-9D07-C324EB709854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9CF7C00-6A8D-B444-8A73-D6A925F0D7C2}"/>
                </a:ext>
              </a:extLst>
            </p:cNvPr>
            <p:cNvGrpSpPr/>
            <p:nvPr/>
          </p:nvGrpSpPr>
          <p:grpSpPr>
            <a:xfrm>
              <a:off x="8917407" y="3816599"/>
              <a:ext cx="300082" cy="423659"/>
              <a:chOff x="6088284" y="1759475"/>
              <a:chExt cx="300082" cy="42365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488646D-FBA2-3746-9642-45E5542D4DD9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9154FD4-CFA1-4845-898D-D3A944C6E038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9ECE88D-7A31-6140-9B92-95E95142FD67}"/>
                </a:ext>
              </a:extLst>
            </p:cNvPr>
            <p:cNvGrpSpPr/>
            <p:nvPr/>
          </p:nvGrpSpPr>
          <p:grpSpPr>
            <a:xfrm>
              <a:off x="9462864" y="3599042"/>
              <a:ext cx="300082" cy="423659"/>
              <a:chOff x="6088284" y="1759475"/>
              <a:chExt cx="300082" cy="42365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11154A4-396F-7349-BBD9-AC2847483A0B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A5A8DC6-EC82-FF48-A2D5-B4A5F19728A4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CD763A1-9012-DB40-88CA-6E46A0B1B8CD}"/>
                </a:ext>
              </a:extLst>
            </p:cNvPr>
            <p:cNvGrpSpPr/>
            <p:nvPr/>
          </p:nvGrpSpPr>
          <p:grpSpPr>
            <a:xfrm>
              <a:off x="9462650" y="4109011"/>
              <a:ext cx="300082" cy="423659"/>
              <a:chOff x="6088284" y="1759475"/>
              <a:chExt cx="300082" cy="423659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036B144-84F6-C14B-8203-237795EB58EF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637B550-E1FB-5E45-B5D8-C414BA9D5D14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430059E-FBB5-AA42-B0ED-148D4F42DF37}"/>
                </a:ext>
              </a:extLst>
            </p:cNvPr>
            <p:cNvGrpSpPr/>
            <p:nvPr/>
          </p:nvGrpSpPr>
          <p:grpSpPr>
            <a:xfrm>
              <a:off x="10068350" y="4215947"/>
              <a:ext cx="300082" cy="423659"/>
              <a:chOff x="6088284" y="1759475"/>
              <a:chExt cx="300082" cy="42365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A4AD9E1-7ACF-8040-AA3B-162143CC01FA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E15E4F9-10CA-5C4B-86F4-3F31B2C96E96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FCC904-D833-2C4E-994D-F42FDAC8535F}"/>
                </a:ext>
              </a:extLst>
            </p:cNvPr>
            <p:cNvGrpSpPr/>
            <p:nvPr/>
          </p:nvGrpSpPr>
          <p:grpSpPr>
            <a:xfrm>
              <a:off x="8785658" y="3346980"/>
              <a:ext cx="300082" cy="423659"/>
              <a:chOff x="6088284" y="1759475"/>
              <a:chExt cx="300082" cy="42365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45085DA-6CE0-EA4A-BB5B-0C6C2792033D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93480E7-E075-3C45-A626-D0AC5F0007D0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3A16FF-D8EA-D149-838A-195D9EF1ADDD}"/>
                </a:ext>
              </a:extLst>
            </p:cNvPr>
            <p:cNvGrpSpPr/>
            <p:nvPr/>
          </p:nvGrpSpPr>
          <p:grpSpPr>
            <a:xfrm>
              <a:off x="9134057" y="2923384"/>
              <a:ext cx="300082" cy="423659"/>
              <a:chOff x="6088284" y="1759475"/>
              <a:chExt cx="300082" cy="42365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B76ED23-B47F-6A42-97EC-3EE014433DE1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9052176-26C6-FA49-94E5-9B246B48F590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2F86823-446E-714D-9535-F738E31E36D1}"/>
                </a:ext>
              </a:extLst>
            </p:cNvPr>
            <p:cNvGrpSpPr/>
            <p:nvPr/>
          </p:nvGrpSpPr>
          <p:grpSpPr>
            <a:xfrm>
              <a:off x="9832583" y="3839201"/>
              <a:ext cx="300082" cy="423659"/>
              <a:chOff x="6088284" y="1759475"/>
              <a:chExt cx="300082" cy="42365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E71C03E-75C5-9C43-B571-831825262E93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5C43FAC-1C2F-2A46-BFE7-059A2FFBF9A7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3A3CAAF-FCDB-734A-A562-C3A7CDFAEB6C}"/>
                </a:ext>
              </a:extLst>
            </p:cNvPr>
            <p:cNvGrpSpPr/>
            <p:nvPr/>
          </p:nvGrpSpPr>
          <p:grpSpPr>
            <a:xfrm>
              <a:off x="10089397" y="3471860"/>
              <a:ext cx="300082" cy="423659"/>
              <a:chOff x="6088284" y="1759475"/>
              <a:chExt cx="300082" cy="423659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03416F6-8250-F642-B07B-BA295CD806BB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41305EE-7873-BD4F-A667-C29D702BF6E7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08642F0-228F-B34D-96AB-60D3F03A7379}"/>
                </a:ext>
              </a:extLst>
            </p:cNvPr>
            <p:cNvGrpSpPr/>
            <p:nvPr/>
          </p:nvGrpSpPr>
          <p:grpSpPr>
            <a:xfrm>
              <a:off x="9775362" y="3102528"/>
              <a:ext cx="300082" cy="423659"/>
              <a:chOff x="6088284" y="1759475"/>
              <a:chExt cx="300082" cy="42365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7E77508-A33B-3B4D-B780-4E7CF0644D35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40C6835-2D1B-5B4A-B6C3-215084B9C79B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46FE78E1-96F9-B84A-BD0E-A9CEE9C98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5" r="55766" b="-1663"/>
          <a:stretch/>
        </p:blipFill>
        <p:spPr>
          <a:xfrm>
            <a:off x="5390" y="5551093"/>
            <a:ext cx="2848708" cy="888220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9B27DA4A-5F99-9643-90D5-E4936338F2DB}"/>
              </a:ext>
            </a:extLst>
          </p:cNvPr>
          <p:cNvSpPr txBox="1"/>
          <p:nvPr/>
        </p:nvSpPr>
        <p:spPr>
          <a:xfrm>
            <a:off x="289757" y="1450782"/>
            <a:ext cx="5991837" cy="16833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Expérience E305: interaction faisceau relativiste (10 </a:t>
            </a:r>
            <a:r>
              <a:rPr lang="fr-FR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GeV</a:t>
            </a: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avec plasma à densité gaz et solide</a:t>
            </a:r>
          </a:p>
        </p:txBody>
      </p:sp>
      <p:sp>
        <p:nvSpPr>
          <p:cNvPr id="145" name="Rectangle 4">
            <a:extLst>
              <a:ext uri="{FF2B5EF4-FFF2-40B4-BE49-F238E27FC236}">
                <a16:creationId xmlns:a16="http://schemas.microsoft.com/office/drawing/2014/main" id="{54653746-A14F-804C-A976-64F29FFA3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0003" y="6555739"/>
            <a:ext cx="487500" cy="3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67" tIns="46484" rIns="92967" bIns="4648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7F7F7F"/>
                </a:solidFill>
                <a:latin typeface="Tahoma" panose="020B0604030504040204" pitchFamily="34" charset="0"/>
              </a:rPr>
              <a:t>11</a:t>
            </a:r>
          </a:p>
        </p:txBody>
      </p:sp>
      <p:sp>
        <p:nvSpPr>
          <p:cNvPr id="146" name="Rectangle 4">
            <a:extLst>
              <a:ext uri="{FF2B5EF4-FFF2-40B4-BE49-F238E27FC236}">
                <a16:creationId xmlns:a16="http://schemas.microsoft.com/office/drawing/2014/main" id="{E5F918FD-7019-C443-B5DF-989F06F7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228" y="6576882"/>
            <a:ext cx="2886935" cy="3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67" tIns="46484" rIns="92967" bIns="4648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rgbClr val="7F7F7F"/>
                </a:solidFill>
                <a:latin typeface="Tahoma" panose="020B0604030504040204" pitchFamily="34" charset="0"/>
              </a:rPr>
              <a:t>PhD </a:t>
            </a:r>
            <a:r>
              <a:rPr lang="en-US" altLang="fr-FR" sz="1400" dirty="0" err="1">
                <a:solidFill>
                  <a:srgbClr val="7F7F7F"/>
                </a:solidFill>
                <a:latin typeface="Tahoma" panose="020B0604030504040204" pitchFamily="34" charset="0"/>
              </a:rPr>
              <a:t>defence</a:t>
            </a:r>
            <a:r>
              <a:rPr lang="fr-FR" altLang="fr-FR" sz="1400" dirty="0">
                <a:solidFill>
                  <a:srgbClr val="7F7F7F"/>
                </a:solidFill>
                <a:latin typeface="Tahoma" panose="020B0604030504040204" pitchFamily="34" charset="0"/>
              </a:rPr>
              <a:t>, 17/12/2021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EA4DF6-20BD-7449-AC49-C2E6128FA955}"/>
              </a:ext>
            </a:extLst>
          </p:cNvPr>
          <p:cNvGrpSpPr/>
          <p:nvPr/>
        </p:nvGrpSpPr>
        <p:grpSpPr>
          <a:xfrm>
            <a:off x="4559757" y="3119981"/>
            <a:ext cx="1152373" cy="1586347"/>
            <a:chOff x="4559757" y="3119981"/>
            <a:chExt cx="1152373" cy="1586347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ED9940E-BBEB-6743-ABC0-2EF0C88B199A}"/>
                </a:ext>
              </a:extLst>
            </p:cNvPr>
            <p:cNvGrpSpPr/>
            <p:nvPr/>
          </p:nvGrpSpPr>
          <p:grpSpPr>
            <a:xfrm>
              <a:off x="5412048" y="3656525"/>
              <a:ext cx="300082" cy="423659"/>
              <a:chOff x="6088284" y="1759475"/>
              <a:chExt cx="300082" cy="423659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0509498-1725-F545-9897-2CDF2B3217EA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A0E0AE4-D67C-2B47-8C57-250498E350E9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41787A7-22D6-7143-A913-801A5BF93E53}"/>
                </a:ext>
              </a:extLst>
            </p:cNvPr>
            <p:cNvGrpSpPr/>
            <p:nvPr/>
          </p:nvGrpSpPr>
          <p:grpSpPr>
            <a:xfrm>
              <a:off x="5202371" y="3884068"/>
              <a:ext cx="300082" cy="423659"/>
              <a:chOff x="6088284" y="1759475"/>
              <a:chExt cx="300082" cy="423659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A59758F-F865-F54B-8513-54393A3209AB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51E4A45-7E89-A245-A40C-EB90B292D452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B6C153D-32EA-F84B-AA85-55E01A69288C}"/>
                </a:ext>
              </a:extLst>
            </p:cNvPr>
            <p:cNvGrpSpPr/>
            <p:nvPr/>
          </p:nvGrpSpPr>
          <p:grpSpPr>
            <a:xfrm>
              <a:off x="4899083" y="3675696"/>
              <a:ext cx="300082" cy="423659"/>
              <a:chOff x="6088284" y="1759475"/>
              <a:chExt cx="300082" cy="423659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1DF4E19-E1C0-0A4A-A3C3-3E167E7E933A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26555F28-D627-C444-B12E-9E48C7F78C67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C83EA571-56A1-DB41-A844-A4577A416764}"/>
                </a:ext>
              </a:extLst>
            </p:cNvPr>
            <p:cNvGrpSpPr/>
            <p:nvPr/>
          </p:nvGrpSpPr>
          <p:grpSpPr>
            <a:xfrm>
              <a:off x="4646181" y="3903509"/>
              <a:ext cx="300082" cy="423659"/>
              <a:chOff x="6088284" y="1759475"/>
              <a:chExt cx="300082" cy="423659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FE053F2-75E4-C94E-8E57-D62621D80B12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004B87C5-8F24-C04D-BD48-E0C9D9D12001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8ECC0558-B557-C84B-A9D8-FE21AA29C9DC}"/>
                </a:ext>
              </a:extLst>
            </p:cNvPr>
            <p:cNvGrpSpPr/>
            <p:nvPr/>
          </p:nvGrpSpPr>
          <p:grpSpPr>
            <a:xfrm>
              <a:off x="5172049" y="3403618"/>
              <a:ext cx="300082" cy="423659"/>
              <a:chOff x="6088284" y="1759475"/>
              <a:chExt cx="300082" cy="423659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C463EEEF-0F35-8E48-BF64-5BE2B424AFB6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182E4B20-D029-AB41-939A-29B40E3F680D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DDF7339-68B5-F24D-9BB6-1F4FCB0B91B6}"/>
                </a:ext>
              </a:extLst>
            </p:cNvPr>
            <p:cNvGrpSpPr/>
            <p:nvPr/>
          </p:nvGrpSpPr>
          <p:grpSpPr>
            <a:xfrm>
              <a:off x="4559757" y="3489050"/>
              <a:ext cx="300082" cy="423659"/>
              <a:chOff x="6088284" y="1759475"/>
              <a:chExt cx="300082" cy="423659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D06255A3-5085-4C41-948F-3A1F0BAB8440}"/>
                  </a:ext>
                </a:extLst>
              </p:cNvPr>
              <p:cNvSpPr/>
              <p:nvPr/>
            </p:nvSpPr>
            <p:spPr>
              <a:xfrm>
                <a:off x="6088284" y="1914987"/>
                <a:ext cx="266217" cy="268147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6FECCE41-D6F8-0949-8C18-F94FDFF8713D}"/>
                  </a:ext>
                </a:extLst>
              </p:cNvPr>
              <p:cNvSpPr txBox="1"/>
              <p:nvPr/>
            </p:nvSpPr>
            <p:spPr>
              <a:xfrm>
                <a:off x="6088284" y="175947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_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9C0EE37-043B-BC47-A106-6444F1CE8420}"/>
                </a:ext>
              </a:extLst>
            </p:cNvPr>
            <p:cNvSpPr/>
            <p:nvPr/>
          </p:nvSpPr>
          <p:spPr>
            <a:xfrm>
              <a:off x="4866282" y="4438181"/>
              <a:ext cx="266217" cy="268147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47250A8-C58E-504C-9525-AB50A49C2D4A}"/>
                </a:ext>
              </a:extLst>
            </p:cNvPr>
            <p:cNvSpPr txBox="1"/>
            <p:nvPr/>
          </p:nvSpPr>
          <p:spPr>
            <a:xfrm>
              <a:off x="4866282" y="428266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_</a:t>
              </a: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5F4B11D-75AD-1047-A919-1E6C17F30C40}"/>
                </a:ext>
              </a:extLst>
            </p:cNvPr>
            <p:cNvSpPr/>
            <p:nvPr/>
          </p:nvSpPr>
          <p:spPr>
            <a:xfrm>
              <a:off x="4865903" y="3275493"/>
              <a:ext cx="266217" cy="268147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2BBC279-8C70-5B45-9146-347091DE8C91}"/>
                </a:ext>
              </a:extLst>
            </p:cNvPr>
            <p:cNvSpPr txBox="1"/>
            <p:nvPr/>
          </p:nvSpPr>
          <p:spPr>
            <a:xfrm>
              <a:off x="4865903" y="31199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_</a:t>
              </a:r>
              <a:endParaRPr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0299F96A-36D7-774D-9DC8-F12037B41B8D}"/>
              </a:ext>
            </a:extLst>
          </p:cNvPr>
          <p:cNvSpPr txBox="1"/>
          <p:nvPr/>
        </p:nvSpPr>
        <p:spPr>
          <a:xfrm>
            <a:off x="10640185" y="3914389"/>
            <a:ext cx="1466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Electrons</a:t>
            </a:r>
            <a:endParaRPr sz="2400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6223891-4ADA-6A4C-8254-5EBE2353DCB5}"/>
              </a:ext>
            </a:extLst>
          </p:cNvPr>
          <p:cNvSpPr txBox="1"/>
          <p:nvPr/>
        </p:nvSpPr>
        <p:spPr>
          <a:xfrm>
            <a:off x="10995622" y="34256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Ions</a:t>
            </a:r>
            <a:endParaRPr sz="24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8FB0F57-E04E-284B-B273-88CDF7828E21}"/>
              </a:ext>
            </a:extLst>
          </p:cNvPr>
          <p:cNvSpPr txBox="1"/>
          <p:nvPr/>
        </p:nvSpPr>
        <p:spPr>
          <a:xfrm>
            <a:off x="278860" y="3206771"/>
            <a:ext cx="7567550" cy="16833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Instabilité: excitation des modes </a:t>
            </a:r>
            <a:r>
              <a:rPr lang="fr-FR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éléctromagnétiques</a:t>
            </a: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une croissance exponentielle. </a:t>
            </a:r>
          </a:p>
        </p:txBody>
      </p:sp>
      <p:sp>
        <p:nvSpPr>
          <p:cNvPr id="147" name="ZoneTexte 14">
            <a:extLst>
              <a:ext uri="{FF2B5EF4-FFF2-40B4-BE49-F238E27FC236}">
                <a16:creationId xmlns:a16="http://schemas.microsoft.com/office/drawing/2014/main" id="{EF528934-08F8-0445-BD56-71A02AF7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744" y="139789"/>
            <a:ext cx="1076225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3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Beam-plasma instabilities: Introduction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900" dirty="0">
              <a:solidFill>
                <a:srgbClr val="595959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600" dirty="0" err="1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Palaiseau</a:t>
            </a:r>
            <a:r>
              <a:rPr lang="en-US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– FRANCE </a:t>
            </a:r>
            <a:r>
              <a:rPr lang="en-US" altLang="fr-FR" sz="10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http://</a:t>
            </a:r>
            <a:r>
              <a:rPr lang="en-US" altLang="fr-FR" sz="1000" dirty="0" err="1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loa.ensta.fr</a:t>
            </a:r>
            <a:endParaRPr lang="en-US" altLang="fr-FR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600" dirty="0">
                <a:solidFill>
                  <a:srgbClr val="595959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  	 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BF03E18-18A7-F448-9252-299F5F4126AA}"/>
              </a:ext>
            </a:extLst>
          </p:cNvPr>
          <p:cNvSpPr txBox="1"/>
          <p:nvPr/>
        </p:nvSpPr>
        <p:spPr>
          <a:xfrm>
            <a:off x="3294017" y="4817341"/>
            <a:ext cx="4682357" cy="16833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 pour: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Astrophysique.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de rayonnement </a:t>
            </a:r>
            <a:r>
              <a:rPr lang="fr-FR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Ɣ</a:t>
            </a:r>
            <a:endParaRPr lang="fr-FR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37265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-0.00926 L 0.37813 -0.00926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Régime ultra-relativiste à FACET-II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732754-ADE6-2C42-A2CE-28D86467B159}"/>
              </a:ext>
            </a:extLst>
          </p:cNvPr>
          <p:cNvSpPr txBox="1"/>
          <p:nvPr/>
        </p:nvSpPr>
        <p:spPr>
          <a:xfrm>
            <a:off x="1216055" y="1558267"/>
            <a:ext cx="9892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Souvent étudiées dans des systèmes non-bornés (infinis)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fr-FR" sz="2000" dirty="0"/>
              <a:t>Dans le contexte d’un accélérateur, la taille finie du faisceau modifie la dynamique </a:t>
            </a:r>
          </a:p>
        </p:txBody>
      </p:sp>
      <p:pic>
        <p:nvPicPr>
          <p:cNvPr id="15" name="fields1_film_slow">
            <a:hlinkClick r:id="" action="ppaction://media"/>
            <a:extLst>
              <a:ext uri="{FF2B5EF4-FFF2-40B4-BE49-F238E27FC236}">
                <a16:creationId xmlns:a16="http://schemas.microsoft.com/office/drawing/2014/main" id="{D30AEA03-7BAB-7248-84A5-109CB0BAD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7551" y="2573930"/>
            <a:ext cx="3007980" cy="4209418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19AABA20-3D5F-6946-B3A9-4AD804A6E295}"/>
              </a:ext>
            </a:extLst>
          </p:cNvPr>
          <p:cNvSpPr/>
          <p:nvPr/>
        </p:nvSpPr>
        <p:spPr>
          <a:xfrm>
            <a:off x="9551374" y="3638771"/>
            <a:ext cx="423747" cy="2639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73DEA6-BA94-284B-ACD6-2330B23B5DA8}"/>
                  </a:ext>
                </a:extLst>
              </p:cNvPr>
              <p:cNvSpPr txBox="1"/>
              <p:nvPr/>
            </p:nvSpPr>
            <p:spPr>
              <a:xfrm>
                <a:off x="9612278" y="3267842"/>
                <a:ext cx="3019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ar-A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73DEA6-BA94-284B-ACD6-2330B23B5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278" y="3267842"/>
                <a:ext cx="301941" cy="276999"/>
              </a:xfrm>
              <a:prstGeom prst="rect">
                <a:avLst/>
              </a:prstGeom>
              <a:blipFill>
                <a:blip r:embed="rId8"/>
                <a:stretch>
                  <a:fillRect l="-8000" t="-21739" r="-52000" b="-4782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fields1_film_slow">
            <a:hlinkClick r:id="" action="ppaction://media"/>
            <a:extLst>
              <a:ext uri="{FF2B5EF4-FFF2-40B4-BE49-F238E27FC236}">
                <a16:creationId xmlns:a16="http://schemas.microsoft.com/office/drawing/2014/main" id="{88D82F17-C7C7-AB43-9AC4-DA2D5112FB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2499" y="2573930"/>
            <a:ext cx="3052442" cy="427163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CBE9FA9F-83C5-904A-AD6C-DD2D7A2FEFB8}"/>
              </a:ext>
            </a:extLst>
          </p:cNvPr>
          <p:cNvSpPr/>
          <p:nvPr/>
        </p:nvSpPr>
        <p:spPr>
          <a:xfrm>
            <a:off x="4343367" y="3638773"/>
            <a:ext cx="423747" cy="2639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6423C14-648A-B94B-865C-59EEB49601E1}"/>
                  </a:ext>
                </a:extLst>
              </p:cNvPr>
              <p:cNvSpPr txBox="1"/>
              <p:nvPr/>
            </p:nvSpPr>
            <p:spPr>
              <a:xfrm>
                <a:off x="4392307" y="3287627"/>
                <a:ext cx="3748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ar-A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6423C14-648A-B94B-865C-59EEB4960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307" y="3287627"/>
                <a:ext cx="374807" cy="276999"/>
              </a:xfrm>
              <a:prstGeom prst="rect">
                <a:avLst/>
              </a:prstGeom>
              <a:blipFill>
                <a:blip r:embed="rId10"/>
                <a:stretch>
                  <a:fillRect t="-26087" r="-33333" b="-4782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4DB51B1-2AE7-3B47-A0D9-92220B192FE6}"/>
              </a:ext>
            </a:extLst>
          </p:cNvPr>
          <p:cNvSpPr txBox="1"/>
          <p:nvPr/>
        </p:nvSpPr>
        <p:spPr>
          <a:xfrm>
            <a:off x="991508" y="4237462"/>
            <a:ext cx="140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Simulation non-bornée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DE544F-A82A-B141-8F99-50B1329D679B}"/>
              </a:ext>
            </a:extLst>
          </p:cNvPr>
          <p:cNvSpPr txBox="1"/>
          <p:nvPr/>
        </p:nvSpPr>
        <p:spPr>
          <a:xfrm>
            <a:off x="6398438" y="4098962"/>
            <a:ext cx="172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Simulation avec faisceau borné</a:t>
            </a:r>
          </a:p>
        </p:txBody>
      </p:sp>
    </p:spTree>
    <p:extLst>
      <p:ext uri="{BB962C8B-B14F-4D97-AF65-F5344CB8AC3E}">
        <p14:creationId xmlns:p14="http://schemas.microsoft.com/office/powerpoint/2010/main" val="36029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Régime ultra-relativiste à FACET-II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5E10CDB-0BDA-FF41-B759-93A25B52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5" y="1169253"/>
            <a:ext cx="6426740" cy="2385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B33DE-475D-0145-A201-B9BB15D8C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4091"/>
            <a:ext cx="6426740" cy="3113909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5246A7BA-7AFC-9644-A559-17739D1FA052}"/>
              </a:ext>
            </a:extLst>
          </p:cNvPr>
          <p:cNvSpPr/>
          <p:nvPr/>
        </p:nvSpPr>
        <p:spPr>
          <a:xfrm rot="10800000">
            <a:off x="681183" y="4553173"/>
            <a:ext cx="423747" cy="2639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11B6A5-2627-974D-9972-8F3A0D40C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545" y="3083506"/>
            <a:ext cx="4127500" cy="546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A9DD3-C006-F34A-ACF2-D6CF88DE324A}"/>
                  </a:ext>
                </a:extLst>
              </p:cNvPr>
              <p:cNvSpPr txBox="1"/>
              <p:nvPr/>
            </p:nvSpPr>
            <p:spPr>
              <a:xfrm>
                <a:off x="6426740" y="2238457"/>
                <a:ext cx="54751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Modèle analytique de la croissance spatiotemporelle de l’instabilité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(</a:t>
                </a:r>
                <a14:m>
                  <m:oMath xmlns:m="http://schemas.openxmlformats.org/officeDocument/2006/math"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m:rPr>
                        <m:nor/>
                      </m:rPr>
                      <a:rPr lang="ar-AE" sz="1600" dirty="0"/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AA9DD3-C006-F34A-ACF2-D6CF88DE3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740" y="2238457"/>
                <a:ext cx="5475111" cy="646331"/>
              </a:xfrm>
              <a:prstGeom prst="rect">
                <a:avLst/>
              </a:prstGeom>
              <a:blipFill>
                <a:blip r:embed="rId6"/>
                <a:stretch>
                  <a:fillRect t="-1923" b="-13462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0EDE343-8410-8E41-A048-16CC4BF82EC6}"/>
              </a:ext>
            </a:extLst>
          </p:cNvPr>
          <p:cNvSpPr txBox="1"/>
          <p:nvPr/>
        </p:nvSpPr>
        <p:spPr>
          <a:xfrm>
            <a:off x="6279180" y="4397620"/>
            <a:ext cx="547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Implication: ralentissement significatif par rapport à la croissance purement temporelle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3CFE73-F84B-C04D-B8E2-BFBF1A6F4FC6}"/>
                  </a:ext>
                </a:extLst>
              </p:cNvPr>
              <p:cNvSpPr txBox="1"/>
              <p:nvPr/>
            </p:nvSpPr>
            <p:spPr>
              <a:xfrm>
                <a:off x="6865172" y="1628016"/>
                <a:ext cx="45982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Modes obliques: dominant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3CFE73-F84B-C04D-B8E2-BFBF1A6F4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172" y="1628016"/>
                <a:ext cx="4598246" cy="400110"/>
              </a:xfrm>
              <a:prstGeom prst="rect">
                <a:avLst/>
              </a:prstGeom>
              <a:blipFill>
                <a:blip r:embed="rId7"/>
                <a:stretch>
                  <a:fillRect l="-1377" t="-6061" b="-24242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4E30FC6-4D8B-2447-B52A-93E444FC065C}"/>
              </a:ext>
            </a:extLst>
          </p:cNvPr>
          <p:cNvSpPr txBox="1"/>
          <p:nvPr/>
        </p:nvSpPr>
        <p:spPr>
          <a:xfrm>
            <a:off x="6279179" y="3833596"/>
            <a:ext cx="547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très bon accord avec simulation PIC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0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Introduction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71B9F22-A1DE-BC42-9C61-EC583F0A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99" y="2071167"/>
            <a:ext cx="6304149" cy="35830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473D4-6DBA-4047-8239-DDF9F5C4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76" y="3668890"/>
            <a:ext cx="6432109" cy="2807848"/>
          </a:xfrm>
          <a:prstGeom prst="rect">
            <a:avLst/>
          </a:prstGeom>
        </p:spPr>
      </p:pic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Régime ultra-relativiste à FACET-II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5E10CDB-0BDA-FF41-B759-93A25B528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5" y="1169253"/>
            <a:ext cx="6426740" cy="23850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0035C48-3200-904E-8DFC-042E052C7EDE}"/>
              </a:ext>
            </a:extLst>
          </p:cNvPr>
          <p:cNvSpPr txBox="1"/>
          <p:nvPr/>
        </p:nvSpPr>
        <p:spPr>
          <a:xfrm>
            <a:off x="6284005" y="5254057"/>
            <a:ext cx="561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Modélisation de la compétition avec le phénomène d’auto-focalisation associé à l’onde de sillage.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24ED74-6F04-3244-A6AA-7E1B66E1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545" y="3083506"/>
            <a:ext cx="4127500" cy="546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6A225C-2AEF-1749-80C1-8EE1FF65602E}"/>
                  </a:ext>
                </a:extLst>
              </p:cNvPr>
              <p:cNvSpPr txBox="1"/>
              <p:nvPr/>
            </p:nvSpPr>
            <p:spPr>
              <a:xfrm>
                <a:off x="6426740" y="2238457"/>
                <a:ext cx="54751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Modèle analytique de la croissance spatiotemporelle de l’instabilité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(</a:t>
                </a:r>
                <a14:m>
                  <m:oMath xmlns:m="http://schemas.openxmlformats.org/officeDocument/2006/math"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ar-AE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m:rPr>
                        <m:nor/>
                      </m:rPr>
                      <a:rPr lang="ar-AE" sz="1600" dirty="0"/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6A225C-2AEF-1749-80C1-8EE1FF656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740" y="2238457"/>
                <a:ext cx="5475111" cy="646331"/>
              </a:xfrm>
              <a:prstGeom prst="rect">
                <a:avLst/>
              </a:prstGeom>
              <a:blipFill>
                <a:blip r:embed="rId6"/>
                <a:stretch>
                  <a:fillRect t="-1923" b="-13462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85679D1-FECE-1741-9404-E5005707F95F}"/>
              </a:ext>
            </a:extLst>
          </p:cNvPr>
          <p:cNvSpPr txBox="1"/>
          <p:nvPr/>
        </p:nvSpPr>
        <p:spPr>
          <a:xfrm>
            <a:off x="6279180" y="4397620"/>
            <a:ext cx="547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Implication: ralentissement significatif par rapport à la croissance purement temporelle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F01BDA-54B9-594A-AC83-3AD019A41E0B}"/>
                  </a:ext>
                </a:extLst>
              </p:cNvPr>
              <p:cNvSpPr txBox="1"/>
              <p:nvPr/>
            </p:nvSpPr>
            <p:spPr>
              <a:xfrm>
                <a:off x="6865172" y="1628016"/>
                <a:ext cx="45982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Modes obliques: dominant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F01BDA-54B9-594A-AC83-3AD019A41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172" y="1628016"/>
                <a:ext cx="4598246" cy="400110"/>
              </a:xfrm>
              <a:prstGeom prst="rect">
                <a:avLst/>
              </a:prstGeom>
              <a:blipFill>
                <a:blip r:embed="rId7"/>
                <a:stretch>
                  <a:fillRect l="-1377" t="-6061" b="-24242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0796781-6EB6-1541-B749-F134403A6C93}"/>
              </a:ext>
            </a:extLst>
          </p:cNvPr>
          <p:cNvSpPr txBox="1"/>
          <p:nvPr/>
        </p:nvSpPr>
        <p:spPr>
          <a:xfrm>
            <a:off x="6279179" y="3833596"/>
            <a:ext cx="547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 très bon accord avec simulation PIC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43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Régime ultra-relativiste à FACET-II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ZoneTexte 16">
            <a:extLst>
              <a:ext uri="{FF2B5EF4-FFF2-40B4-BE49-F238E27FC236}">
                <a16:creationId xmlns:a16="http://schemas.microsoft.com/office/drawing/2014/main" id="{937897E6-98CE-BF4E-9CB3-E841B23B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47" y="1943835"/>
            <a:ext cx="10920776" cy="390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Préservation de l’</a:t>
            </a:r>
            <a:r>
              <a:rPr lang="fr-FR" altLang="fr-FR" sz="24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et rayonnement betatron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Accélération de positrons dans le </a:t>
            </a:r>
            <a:r>
              <a:rPr lang="fr-FR" altLang="fr-FR" sz="24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regime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quasi-linéaire.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Premiers </a:t>
            </a:r>
            <a:r>
              <a:rPr lang="fr-FR" altLang="fr-FR" sz="2400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resultats</a:t>
            </a: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de l’accélération hybride.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Interaction laser-solide sondée par faisceau LWFA</a:t>
            </a:r>
            <a:r>
              <a:rPr lang="fr-FR" sz="1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.</a:t>
            </a:r>
            <a:endParaRPr lang="fr-FR" sz="240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     Croissance spatiotemporelle Régime ultra-relativiste à FACET-II.</a:t>
            </a:r>
          </a:p>
        </p:txBody>
      </p:sp>
    </p:spTree>
    <p:extLst>
      <p:ext uri="{BB962C8B-B14F-4D97-AF65-F5344CB8AC3E}">
        <p14:creationId xmlns:p14="http://schemas.microsoft.com/office/powerpoint/2010/main" val="1636584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ZoneTexte 14">
            <a:extLst>
              <a:ext uri="{FF2B5EF4-FFF2-40B4-BE49-F238E27FC236}">
                <a16:creationId xmlns:a16="http://schemas.microsoft.com/office/drawing/2014/main" id="{527871F9-FF52-C94A-AFDF-937C6847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29" y="3145342"/>
            <a:ext cx="5106815" cy="52322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388015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ZoneTexte 14">
            <a:extLst>
              <a:ext uri="{FF2B5EF4-FFF2-40B4-BE49-F238E27FC236}">
                <a16:creationId xmlns:a16="http://schemas.microsoft.com/office/drawing/2014/main" id="{527871F9-FF52-C94A-AFDF-937C6847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005" y="3406952"/>
            <a:ext cx="2221771" cy="52322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Back </a:t>
            </a:r>
            <a:r>
              <a:rPr lang="fr-FR" sz="2800" b="1" dirty="0" err="1">
                <a:solidFill>
                  <a:srgbClr val="595959"/>
                </a:solidFill>
                <a:latin typeface="Century Gothic" panose="020B0502020202020204" pitchFamily="34" charset="0"/>
              </a:rPr>
              <a:t>up’s</a:t>
            </a:r>
            <a:endParaRPr lang="fr-FR" sz="2800" b="1" dirty="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63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81B2A9C-CEC7-EE46-BA78-AE1C7046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38" y="1973406"/>
            <a:ext cx="6465639" cy="403079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9901CA-57EC-6E4B-B8EE-17B4E4FACFAA}"/>
              </a:ext>
            </a:extLst>
          </p:cNvPr>
          <p:cNvSpPr/>
          <p:nvPr/>
        </p:nvSpPr>
        <p:spPr>
          <a:xfrm>
            <a:off x="1012042" y="6272854"/>
            <a:ext cx="4921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P. San Miguel Claveria, et al . </a:t>
            </a:r>
            <a:r>
              <a:rPr lang="fr-FR" sz="1200" i="1" dirty="0" err="1">
                <a:solidFill>
                  <a:srgbClr val="333333"/>
                </a:solidFill>
              </a:rPr>
              <a:t>Philosophical</a:t>
            </a:r>
            <a:r>
              <a:rPr lang="fr-FR" sz="1200" i="1" dirty="0">
                <a:solidFill>
                  <a:srgbClr val="333333"/>
                </a:solidFill>
              </a:rPr>
              <a:t> Transactions of the Royal Society A: </a:t>
            </a:r>
            <a:r>
              <a:rPr lang="fr-FR" sz="1200" i="1" dirty="0" err="1">
                <a:solidFill>
                  <a:srgbClr val="333333"/>
                </a:solidFill>
              </a:rPr>
              <a:t>Mathematical</a:t>
            </a:r>
            <a:r>
              <a:rPr lang="fr-FR" sz="1200" i="1" dirty="0">
                <a:solidFill>
                  <a:srgbClr val="333333"/>
                </a:solidFill>
              </a:rPr>
              <a:t>, Physical and Engineering Sciences, 2019,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BD188-7FA8-6C4C-963B-7593D7396A7F}"/>
              </a:ext>
            </a:extLst>
          </p:cNvPr>
          <p:cNvSpPr txBox="1"/>
          <p:nvPr/>
        </p:nvSpPr>
        <p:spPr>
          <a:xfrm>
            <a:off x="2518502" y="134726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Beam-matching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C9BE8-18E9-E947-97CA-B41E69ABD845}"/>
              </a:ext>
            </a:extLst>
          </p:cNvPr>
          <p:cNvSpPr txBox="1"/>
          <p:nvPr/>
        </p:nvSpPr>
        <p:spPr>
          <a:xfrm>
            <a:off x="1737840" y="1783337"/>
            <a:ext cx="347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Rotation de l’espace de phase transverse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0FBD5C-897D-6446-B723-C924579BF75B}"/>
              </a:ext>
            </a:extLst>
          </p:cNvPr>
          <p:cNvSpPr txBox="1"/>
          <p:nvPr/>
        </p:nvSpPr>
        <p:spPr>
          <a:xfrm>
            <a:off x="926657" y="3493867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Propagation </a:t>
            </a:r>
            <a:r>
              <a:rPr lang="en-US" sz="1400" dirty="0" err="1"/>
              <a:t>matché</a:t>
            </a:r>
            <a:endParaRPr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E2FB9A-511F-B54B-BBFB-FAEA152F21DD}"/>
              </a:ext>
            </a:extLst>
          </p:cNvPr>
          <p:cNvSpPr txBox="1"/>
          <p:nvPr/>
        </p:nvSpPr>
        <p:spPr>
          <a:xfrm>
            <a:off x="3839122" y="3493866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Propagation </a:t>
            </a:r>
            <a:r>
              <a:rPr lang="en-US" sz="1400" dirty="0" err="1"/>
              <a:t>mismatché</a:t>
            </a:r>
            <a:endParaRPr sz="1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4AA4568-1653-124F-A32D-E9754E3A0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26" y="1703399"/>
            <a:ext cx="3417151" cy="188559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92AEB7C-F55D-F24E-8D4C-7EE4D880DC4E}"/>
              </a:ext>
            </a:extLst>
          </p:cNvPr>
          <p:cNvSpPr txBox="1"/>
          <p:nvPr/>
        </p:nvSpPr>
        <p:spPr>
          <a:xfrm>
            <a:off x="8000715" y="131839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betatron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59A8FB0-9EF3-1741-9AA3-916B4155F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35"/>
          <a:stretch/>
        </p:blipFill>
        <p:spPr>
          <a:xfrm>
            <a:off x="7560242" y="4054734"/>
            <a:ext cx="3745374" cy="24297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D745922-45A8-2F45-932E-5F4F1E6F196E}"/>
              </a:ext>
            </a:extLst>
          </p:cNvPr>
          <p:cNvSpPr txBox="1"/>
          <p:nvPr/>
        </p:nvSpPr>
        <p:spPr>
          <a:xfrm>
            <a:off x="6842457" y="3685402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Signale betatron et dégradation de l’</a:t>
            </a:r>
            <a:r>
              <a:rPr lang="fr-FR" b="1" dirty="0" err="1"/>
              <a:t>emittance</a:t>
            </a:r>
            <a:r>
              <a:rPr lang="fr-FR" b="1" dirty="0"/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7417FB-8DD2-2B4B-93F4-62569168BFCE}"/>
              </a:ext>
            </a:extLst>
          </p:cNvPr>
          <p:cNvSpPr/>
          <p:nvPr/>
        </p:nvSpPr>
        <p:spPr>
          <a:xfrm>
            <a:off x="10926441" y="2546426"/>
            <a:ext cx="1266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S. Corde et. al.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</a:t>
            </a:r>
            <a:r>
              <a:rPr lang="fr-FR" sz="1200" i="1" dirty="0" err="1">
                <a:solidFill>
                  <a:srgbClr val="333333"/>
                </a:solidFill>
              </a:rPr>
              <a:t>Mod</a:t>
            </a:r>
            <a:r>
              <a:rPr lang="fr-FR" sz="1200" i="1" dirty="0">
                <a:solidFill>
                  <a:srgbClr val="333333"/>
                </a:solidFill>
              </a:rPr>
              <a:t>. Phys. 85, 1 –</a:t>
            </a:r>
            <a:r>
              <a:rPr lang="fr-FR" sz="1200" i="1" dirty="0" err="1">
                <a:solidFill>
                  <a:srgbClr val="333333"/>
                </a:solidFill>
              </a:rPr>
              <a:t>January</a:t>
            </a:r>
            <a:r>
              <a:rPr lang="fr-FR" sz="1200" i="1" dirty="0">
                <a:solidFill>
                  <a:srgbClr val="333333"/>
                </a:solidFill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12426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Grouper 28">
            <a:extLst>
              <a:ext uri="{FF2B5EF4-FFF2-40B4-BE49-F238E27FC236}">
                <a16:creationId xmlns:a16="http://schemas.microsoft.com/office/drawing/2014/main" id="{A119530A-4AC0-B244-B980-CE845EB8BC8A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19" name="Connecteur droit 24">
              <a:extLst>
                <a:ext uri="{FF2B5EF4-FFF2-40B4-BE49-F238E27FC236}">
                  <a16:creationId xmlns:a16="http://schemas.microsoft.com/office/drawing/2014/main" id="{164D3912-F22F-6A44-989D-69E3229E20CE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27">
              <a:extLst>
                <a:ext uri="{FF2B5EF4-FFF2-40B4-BE49-F238E27FC236}">
                  <a16:creationId xmlns:a16="http://schemas.microsoft.com/office/drawing/2014/main" id="{AE54C303-D883-6F46-AF98-A22D2ABE0B2D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D880F87-CA7C-3646-BE7C-9F258424C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62" y="3237638"/>
            <a:ext cx="4722609" cy="312665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B8C9DDD-893E-2B42-AE68-AF9E1A682401}"/>
              </a:ext>
            </a:extLst>
          </p:cNvPr>
          <p:cNvGrpSpPr/>
          <p:nvPr/>
        </p:nvGrpSpPr>
        <p:grpSpPr>
          <a:xfrm>
            <a:off x="6327460" y="3152583"/>
            <a:ext cx="5053312" cy="3496189"/>
            <a:chOff x="6879819" y="2912174"/>
            <a:chExt cx="5185136" cy="34207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D201AE3-659A-EB43-B135-BEAB98FC4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399"/>
            <a:stretch/>
          </p:blipFill>
          <p:spPr>
            <a:xfrm>
              <a:off x="7139389" y="2912174"/>
              <a:ext cx="4925566" cy="325252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DDF754-2FD4-844C-A6FE-18E3174896D6}"/>
                </a:ext>
              </a:extLst>
            </p:cNvPr>
            <p:cNvSpPr/>
            <p:nvPr/>
          </p:nvSpPr>
          <p:spPr>
            <a:xfrm>
              <a:off x="6879819" y="5996470"/>
              <a:ext cx="648929" cy="33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605B86-CFCD-5142-AE44-A20204EC0D64}"/>
              </a:ext>
            </a:extLst>
          </p:cNvPr>
          <p:cNvSpPr txBox="1"/>
          <p:nvPr/>
        </p:nvSpPr>
        <p:spPr>
          <a:xfrm>
            <a:off x="2508250" y="2855528"/>
            <a:ext cx="266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FACET (SLAC), 2016</a:t>
            </a:r>
            <a:endParaRPr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91BFA9-E131-7349-B740-431990CF9FDC}"/>
              </a:ext>
            </a:extLst>
          </p:cNvPr>
          <p:cNvSpPr/>
          <p:nvPr/>
        </p:nvSpPr>
        <p:spPr>
          <a:xfrm>
            <a:off x="7252680" y="6464479"/>
            <a:ext cx="5882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Schröder, S., et al. Nat Commun 11, 5984 (2020)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86EFAA-51BB-7E4C-AF58-DB6F68F62F4D}"/>
              </a:ext>
            </a:extLst>
          </p:cNvPr>
          <p:cNvSpPr txBox="1"/>
          <p:nvPr/>
        </p:nvSpPr>
        <p:spPr>
          <a:xfrm>
            <a:off x="7438429" y="286830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FlashForward</a:t>
            </a:r>
            <a:r>
              <a:rPr lang="en-US" dirty="0"/>
              <a:t> (DESY), 2020</a:t>
            </a:r>
            <a:endParaRPr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D90A37-C4ED-3A4F-9276-FBC0E3A253ED}"/>
              </a:ext>
            </a:extLst>
          </p:cNvPr>
          <p:cNvSpPr/>
          <p:nvPr/>
        </p:nvSpPr>
        <p:spPr>
          <a:xfrm>
            <a:off x="1557557" y="6278740"/>
            <a:ext cx="4231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M </a:t>
            </a:r>
            <a:r>
              <a:rPr lang="fr-FR" sz="1200" i="1" dirty="0" err="1">
                <a:solidFill>
                  <a:srgbClr val="333333"/>
                </a:solidFill>
              </a:rPr>
              <a:t>Litos</a:t>
            </a:r>
            <a:r>
              <a:rPr lang="fr-FR" sz="1200" i="1" dirty="0">
                <a:solidFill>
                  <a:srgbClr val="333333"/>
                </a:solidFill>
              </a:rPr>
              <a:t> et al 2016 Plasma Phys. Control. Fusion 58 034017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1ADE6B-6E90-2A45-85FA-8DBB0ED4D891}"/>
              </a:ext>
            </a:extLst>
          </p:cNvPr>
          <p:cNvSpPr txBox="1"/>
          <p:nvPr/>
        </p:nvSpPr>
        <p:spPr>
          <a:xfrm>
            <a:off x="2027974" y="1261211"/>
            <a:ext cx="5410455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État de l’art: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9 </a:t>
            </a:r>
            <a:r>
              <a:rPr lang="fr-FR" dirty="0" err="1"/>
              <a:t>GeV</a:t>
            </a:r>
            <a:r>
              <a:rPr lang="fr-FR" dirty="0"/>
              <a:t> de gain en énergie par le faisceau </a:t>
            </a:r>
            <a:r>
              <a:rPr lang="fr-FR" dirty="0" err="1"/>
              <a:t>trailing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Contrôle de l’énergie spread du faisceau </a:t>
            </a:r>
            <a:r>
              <a:rPr lang="fr-FR" dirty="0" err="1"/>
              <a:t>trailing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325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Grouper 28">
            <a:extLst>
              <a:ext uri="{FF2B5EF4-FFF2-40B4-BE49-F238E27FC236}">
                <a16:creationId xmlns:a16="http://schemas.microsoft.com/office/drawing/2014/main" id="{A119530A-4AC0-B244-B980-CE845EB8BC8A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19" name="Connecteur droit 24">
              <a:extLst>
                <a:ext uri="{FF2B5EF4-FFF2-40B4-BE49-F238E27FC236}">
                  <a16:creationId xmlns:a16="http://schemas.microsoft.com/office/drawing/2014/main" id="{164D3912-F22F-6A44-989D-69E3229E20CE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27">
              <a:extLst>
                <a:ext uri="{FF2B5EF4-FFF2-40B4-BE49-F238E27FC236}">
                  <a16:creationId xmlns:a16="http://schemas.microsoft.com/office/drawing/2014/main" id="{AE54C303-D883-6F46-AF98-A22D2ABE0B2D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D880F87-CA7C-3646-BE7C-9F258424C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62" y="3237638"/>
            <a:ext cx="4722609" cy="312665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B8C9DDD-893E-2B42-AE68-AF9E1A682401}"/>
              </a:ext>
            </a:extLst>
          </p:cNvPr>
          <p:cNvGrpSpPr/>
          <p:nvPr/>
        </p:nvGrpSpPr>
        <p:grpSpPr>
          <a:xfrm>
            <a:off x="6327460" y="3152583"/>
            <a:ext cx="5053312" cy="3496189"/>
            <a:chOff x="6879819" y="2912174"/>
            <a:chExt cx="5185136" cy="342075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D201AE3-659A-EB43-B135-BEAB98FC4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399"/>
            <a:stretch/>
          </p:blipFill>
          <p:spPr>
            <a:xfrm>
              <a:off x="7139389" y="2912174"/>
              <a:ext cx="4925566" cy="325252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DDF754-2FD4-844C-A6FE-18E3174896D6}"/>
                </a:ext>
              </a:extLst>
            </p:cNvPr>
            <p:cNvSpPr/>
            <p:nvPr/>
          </p:nvSpPr>
          <p:spPr>
            <a:xfrm>
              <a:off x="6879819" y="5996470"/>
              <a:ext cx="648929" cy="33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605B86-CFCD-5142-AE44-A20204EC0D64}"/>
              </a:ext>
            </a:extLst>
          </p:cNvPr>
          <p:cNvSpPr txBox="1"/>
          <p:nvPr/>
        </p:nvSpPr>
        <p:spPr>
          <a:xfrm>
            <a:off x="2508250" y="2855528"/>
            <a:ext cx="266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FACET (SLAC), 2016</a:t>
            </a:r>
            <a:endParaRPr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91BFA9-E131-7349-B740-431990CF9FDC}"/>
              </a:ext>
            </a:extLst>
          </p:cNvPr>
          <p:cNvSpPr/>
          <p:nvPr/>
        </p:nvSpPr>
        <p:spPr>
          <a:xfrm>
            <a:off x="7252680" y="6464479"/>
            <a:ext cx="5882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Schröder, S., et al. Nat Commun 11, 5984 (2020)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86EFAA-51BB-7E4C-AF58-DB6F68F62F4D}"/>
              </a:ext>
            </a:extLst>
          </p:cNvPr>
          <p:cNvSpPr txBox="1"/>
          <p:nvPr/>
        </p:nvSpPr>
        <p:spPr>
          <a:xfrm>
            <a:off x="7438429" y="286830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FlashForward</a:t>
            </a:r>
            <a:r>
              <a:rPr lang="en-US" dirty="0"/>
              <a:t> (DESY), 2020</a:t>
            </a:r>
            <a:endParaRPr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D90A37-C4ED-3A4F-9276-FBC0E3A253ED}"/>
              </a:ext>
            </a:extLst>
          </p:cNvPr>
          <p:cNvSpPr/>
          <p:nvPr/>
        </p:nvSpPr>
        <p:spPr>
          <a:xfrm>
            <a:off x="1557557" y="6278740"/>
            <a:ext cx="4231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M </a:t>
            </a:r>
            <a:r>
              <a:rPr lang="fr-FR" sz="1200" i="1" dirty="0" err="1">
                <a:solidFill>
                  <a:srgbClr val="333333"/>
                </a:solidFill>
              </a:rPr>
              <a:t>Litos</a:t>
            </a:r>
            <a:r>
              <a:rPr lang="fr-FR" sz="1200" i="1" dirty="0">
                <a:solidFill>
                  <a:srgbClr val="333333"/>
                </a:solidFill>
              </a:rPr>
              <a:t> et al 2016 Plasma Phys. Control. Fusion 58 034017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2943B-3C6D-F047-9245-535297FAB3D1}"/>
              </a:ext>
            </a:extLst>
          </p:cNvPr>
          <p:cNvSpPr txBox="1"/>
          <p:nvPr/>
        </p:nvSpPr>
        <p:spPr>
          <a:xfrm>
            <a:off x="2027974" y="1261211"/>
            <a:ext cx="5410455" cy="128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État de l’art: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9 </a:t>
            </a:r>
            <a:r>
              <a:rPr lang="fr-FR" dirty="0" err="1"/>
              <a:t>GeV</a:t>
            </a:r>
            <a:r>
              <a:rPr lang="fr-FR" dirty="0"/>
              <a:t> de gain en énergie par le faisceau </a:t>
            </a:r>
            <a:r>
              <a:rPr lang="fr-FR" dirty="0" err="1"/>
              <a:t>trailing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Contrôle de l’énergie spread du faisceau </a:t>
            </a:r>
            <a:r>
              <a:rPr lang="fr-FR" dirty="0" err="1"/>
              <a:t>trailing</a:t>
            </a:r>
            <a:endParaRPr lang="fr-FR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A847D83-FBBC-1E40-BE68-95B1E9B413FA}"/>
              </a:ext>
            </a:extLst>
          </p:cNvPr>
          <p:cNvSpPr/>
          <p:nvPr/>
        </p:nvSpPr>
        <p:spPr>
          <a:xfrm>
            <a:off x="7606145" y="1862327"/>
            <a:ext cx="360219" cy="68635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D5A870-D599-E040-8BA6-933646F008E5}"/>
              </a:ext>
            </a:extLst>
          </p:cNvPr>
          <p:cNvSpPr txBox="1"/>
          <p:nvPr/>
        </p:nvSpPr>
        <p:spPr>
          <a:xfrm>
            <a:off x="8134080" y="200220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Propriétés</a:t>
            </a:r>
            <a:r>
              <a:rPr lang="en-US" dirty="0"/>
              <a:t> </a:t>
            </a:r>
            <a:r>
              <a:rPr lang="fr-FR" dirty="0"/>
              <a:t>longitudinales</a:t>
            </a:r>
            <a:r>
              <a:rPr lang="en-US" dirty="0"/>
              <a:t>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✔️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19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Accélération de positrons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97EC2F-C6A2-BD4B-87AC-9DF1029333FE}"/>
              </a:ext>
            </a:extLst>
          </p:cNvPr>
          <p:cNvSpPr txBox="1"/>
          <p:nvPr/>
        </p:nvSpPr>
        <p:spPr>
          <a:xfrm>
            <a:off x="2199736" y="1313598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Régime de la bulle: asymétrique pour e</a:t>
            </a:r>
            <a:r>
              <a:rPr lang="fr-FR" baseline="30000" dirty="0"/>
              <a:t>-</a:t>
            </a:r>
            <a:r>
              <a:rPr lang="fr-FR" dirty="0"/>
              <a:t> et e</a:t>
            </a:r>
            <a:r>
              <a:rPr lang="fr-FR" baseline="30000" dirty="0"/>
              <a:t>+</a:t>
            </a:r>
            <a:r>
              <a:rPr lang="fr-FR" dirty="0"/>
              <a:t> 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9916AE4-54D8-3F45-B1C3-1691E71ADFFD}"/>
              </a:ext>
            </a:extLst>
          </p:cNvPr>
          <p:cNvSpPr/>
          <p:nvPr/>
        </p:nvSpPr>
        <p:spPr>
          <a:xfrm>
            <a:off x="7052346" y="1405931"/>
            <a:ext cx="418148" cy="184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C8B763-AA6B-3C41-8410-BA83DCE12E03}"/>
              </a:ext>
            </a:extLst>
          </p:cNvPr>
          <p:cNvSpPr txBox="1"/>
          <p:nvPr/>
        </p:nvSpPr>
        <p:spPr>
          <a:xfrm>
            <a:off x="7636374" y="13223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Régime (quasi)-linéaire </a:t>
            </a:r>
          </a:p>
        </p:txBody>
      </p:sp>
      <p:grpSp>
        <p:nvGrpSpPr>
          <p:cNvPr id="56" name="Grouper 28">
            <a:extLst>
              <a:ext uri="{FF2B5EF4-FFF2-40B4-BE49-F238E27FC236}">
                <a16:creationId xmlns:a16="http://schemas.microsoft.com/office/drawing/2014/main" id="{F848F7A4-8EE4-5A40-86CD-A7E4F802F935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57" name="Connecteur droit 24">
              <a:extLst>
                <a:ext uri="{FF2B5EF4-FFF2-40B4-BE49-F238E27FC236}">
                  <a16:creationId xmlns:a16="http://schemas.microsoft.com/office/drawing/2014/main" id="{D0345877-972B-8A45-B458-3E7840374DF9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27">
              <a:extLst>
                <a:ext uri="{FF2B5EF4-FFF2-40B4-BE49-F238E27FC236}">
                  <a16:creationId xmlns:a16="http://schemas.microsoft.com/office/drawing/2014/main" id="{EAC2BA23-BD2B-1F43-9594-025735FBED89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D6F12F-A387-B248-B625-AD9590FB6951}"/>
              </a:ext>
            </a:extLst>
          </p:cNvPr>
          <p:cNvSpPr txBox="1"/>
          <p:nvPr/>
        </p:nvSpPr>
        <p:spPr>
          <a:xfrm>
            <a:off x="2292849" y="6428223"/>
            <a:ext cx="9937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333333"/>
                </a:solidFill>
              </a:rPr>
              <a:t>C. Hue, Efficiency and beam quality for positron acceleration in loaded plasma </a:t>
            </a:r>
            <a:r>
              <a:rPr lang="en-US" sz="1200" i="1" dirty="0" err="1">
                <a:solidFill>
                  <a:srgbClr val="333333"/>
                </a:solidFill>
              </a:rPr>
              <a:t>wakefield</a:t>
            </a:r>
            <a:r>
              <a:rPr lang="en-US" sz="1200" i="1" dirty="0">
                <a:solidFill>
                  <a:srgbClr val="333333"/>
                </a:solidFill>
              </a:rPr>
              <a:t>, Phys. Rev. Res. 3, 043063 (2021)</a:t>
            </a:r>
            <a:endParaRPr sz="1200" i="1" dirty="0">
              <a:solidFill>
                <a:srgbClr val="33333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45D76-193A-CE40-B59D-3998B81E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98" y="1834765"/>
            <a:ext cx="6367110" cy="4533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4423B6-36B6-EE4D-B4BE-6B1302E3E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09" y="2005012"/>
            <a:ext cx="3679621" cy="29476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E49A6B-C09E-0849-B44C-D5BA83531119}"/>
                  </a:ext>
                </a:extLst>
              </p:cNvPr>
              <p:cNvSpPr txBox="1"/>
              <p:nvPr/>
            </p:nvSpPr>
            <p:spPr>
              <a:xfrm>
                <a:off x="8303573" y="5301939"/>
                <a:ext cx="3891892" cy="60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000" dirty="0"/>
                  <a:t>Efficiency: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𝑔𝑎𝑖𝑛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𝑙𝑜𝑠𝑠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E49A6B-C09E-0849-B44C-D5BA83531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573" y="5301939"/>
                <a:ext cx="3891892" cy="608565"/>
              </a:xfrm>
              <a:prstGeom prst="rect">
                <a:avLst/>
              </a:prstGeom>
              <a:blipFill>
                <a:blip r:embed="rId5"/>
                <a:stretch>
                  <a:fillRect l="-1629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19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Introduction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71B9F22-A1DE-BC42-9C61-EC583F0A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99" y="2071167"/>
            <a:ext cx="6304149" cy="35830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DE55B9-CE53-6D4B-B048-02C964EEBC84}"/>
              </a:ext>
            </a:extLst>
          </p:cNvPr>
          <p:cNvSpPr txBox="1"/>
          <p:nvPr/>
        </p:nvSpPr>
        <p:spPr>
          <a:xfrm>
            <a:off x="498502" y="4051009"/>
            <a:ext cx="3672333" cy="2118465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Démontré </a:t>
            </a:r>
            <a:r>
              <a:rPr lang="fr-FR" dirty="0"/>
              <a:t>(pour e</a:t>
            </a:r>
            <a:r>
              <a:rPr lang="fr-FR" baseline="30000" dirty="0"/>
              <a:t>-</a:t>
            </a:r>
            <a:r>
              <a:rPr lang="fr-FR" dirty="0"/>
              <a:t>)</a:t>
            </a:r>
            <a:r>
              <a:rPr lang="fr-FR" b="1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4 </a:t>
            </a:r>
            <a:r>
              <a:rPr lang="fr-FR" dirty="0" err="1"/>
              <a:t>GeV</a:t>
            </a:r>
            <a:r>
              <a:rPr lang="fr-FR" dirty="0"/>
              <a:t>/m de gradient d’accélération*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Préservation de la qualité longitudinale du </a:t>
            </a:r>
            <a:r>
              <a:rPr lang="fr-FR" dirty="0" err="1"/>
              <a:t>trailing</a:t>
            </a:r>
            <a:r>
              <a:rPr lang="fr-FR" dirty="0"/>
              <a:t>**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037DBF-1187-D84E-850A-26F9A1083953}"/>
              </a:ext>
            </a:extLst>
          </p:cNvPr>
          <p:cNvSpPr/>
          <p:nvPr/>
        </p:nvSpPr>
        <p:spPr>
          <a:xfrm>
            <a:off x="598491" y="6247626"/>
            <a:ext cx="4607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* M </a:t>
            </a:r>
            <a:r>
              <a:rPr lang="fr-FR" sz="1200" i="1" dirty="0" err="1">
                <a:solidFill>
                  <a:srgbClr val="333333"/>
                </a:solidFill>
              </a:rPr>
              <a:t>Litos</a:t>
            </a:r>
            <a:r>
              <a:rPr lang="fr-FR" sz="1200" i="1" dirty="0">
                <a:solidFill>
                  <a:srgbClr val="333333"/>
                </a:solidFill>
              </a:rPr>
              <a:t> et al 2016 Plasma Phys. Control. Fusion 58 034017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6E375-3AEE-654D-8F19-42C5A6BAC22E}"/>
              </a:ext>
            </a:extLst>
          </p:cNvPr>
          <p:cNvSpPr txBox="1"/>
          <p:nvPr/>
        </p:nvSpPr>
        <p:spPr>
          <a:xfrm>
            <a:off x="498502" y="1637077"/>
            <a:ext cx="3153427" cy="170296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Avantages: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Sans déphasage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Guidage du faisceau drive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Efficacité énergétique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EADB83-F021-8143-A06A-12C6CE637553}"/>
              </a:ext>
            </a:extLst>
          </p:cNvPr>
          <p:cNvSpPr/>
          <p:nvPr/>
        </p:nvSpPr>
        <p:spPr>
          <a:xfrm>
            <a:off x="598491" y="6523662"/>
            <a:ext cx="5882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** Schröder, S., et al. Nat Commun 11, 5984 (2020)</a:t>
            </a:r>
            <a:endParaRPr sz="1200" i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1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Introduction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71B9F22-A1DE-BC42-9C61-EC583F0A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99" y="2071167"/>
            <a:ext cx="6304149" cy="3583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2CE9DA9-9E2E-6747-9274-B9FE601653CA}"/>
              </a:ext>
            </a:extLst>
          </p:cNvPr>
          <p:cNvSpPr txBox="1"/>
          <p:nvPr/>
        </p:nvSpPr>
        <p:spPr>
          <a:xfrm>
            <a:off x="8518096" y="1637076"/>
            <a:ext cx="3329935" cy="17029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Inconvénients: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Nécessité d’un accélérateur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Pas aussi performante pour positrons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DE55B9-CE53-6D4B-B048-02C964EEBC84}"/>
              </a:ext>
            </a:extLst>
          </p:cNvPr>
          <p:cNvSpPr txBox="1"/>
          <p:nvPr/>
        </p:nvSpPr>
        <p:spPr>
          <a:xfrm>
            <a:off x="498502" y="4051009"/>
            <a:ext cx="3672333" cy="2118465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Démontré </a:t>
            </a:r>
            <a:r>
              <a:rPr lang="fr-FR" dirty="0"/>
              <a:t>(pour e</a:t>
            </a:r>
            <a:r>
              <a:rPr lang="fr-FR" baseline="30000" dirty="0"/>
              <a:t>-</a:t>
            </a:r>
            <a:r>
              <a:rPr lang="fr-FR" dirty="0"/>
              <a:t>)</a:t>
            </a:r>
            <a:r>
              <a:rPr lang="fr-FR" b="1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4 </a:t>
            </a:r>
            <a:r>
              <a:rPr lang="fr-FR" dirty="0" err="1"/>
              <a:t>GeV</a:t>
            </a:r>
            <a:r>
              <a:rPr lang="fr-FR" dirty="0"/>
              <a:t>/m de gradient d’accélération*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Préservation de la qualité longitudinale du </a:t>
            </a:r>
            <a:r>
              <a:rPr lang="fr-FR" dirty="0" err="1"/>
              <a:t>trailing</a:t>
            </a:r>
            <a:r>
              <a:rPr lang="fr-FR" dirty="0"/>
              <a:t>**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037DBF-1187-D84E-850A-26F9A1083953}"/>
              </a:ext>
            </a:extLst>
          </p:cNvPr>
          <p:cNvSpPr/>
          <p:nvPr/>
        </p:nvSpPr>
        <p:spPr>
          <a:xfrm>
            <a:off x="598491" y="6247626"/>
            <a:ext cx="4607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* M </a:t>
            </a:r>
            <a:r>
              <a:rPr lang="fr-FR" sz="1200" i="1" dirty="0" err="1">
                <a:solidFill>
                  <a:srgbClr val="333333"/>
                </a:solidFill>
              </a:rPr>
              <a:t>Litos</a:t>
            </a:r>
            <a:r>
              <a:rPr lang="fr-FR" sz="1200" i="1" dirty="0">
                <a:solidFill>
                  <a:srgbClr val="333333"/>
                </a:solidFill>
              </a:rPr>
              <a:t> et al 2016 Plasma Phys. Control. Fusion 58 034017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6E375-3AEE-654D-8F19-42C5A6BAC22E}"/>
              </a:ext>
            </a:extLst>
          </p:cNvPr>
          <p:cNvSpPr txBox="1"/>
          <p:nvPr/>
        </p:nvSpPr>
        <p:spPr>
          <a:xfrm>
            <a:off x="498502" y="1637077"/>
            <a:ext cx="3153427" cy="170296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Avantages: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Sans déphasage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Guidage du faisceau drive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Efficacité énergétique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EADB83-F021-8143-A06A-12C6CE637553}"/>
              </a:ext>
            </a:extLst>
          </p:cNvPr>
          <p:cNvSpPr/>
          <p:nvPr/>
        </p:nvSpPr>
        <p:spPr>
          <a:xfrm>
            <a:off x="598491" y="6523662"/>
            <a:ext cx="5882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** Schröder, S., et al. Nat Commun 11, 5984 (2020)</a:t>
            </a:r>
            <a:endParaRPr sz="1200" i="1" dirty="0">
              <a:solidFill>
                <a:srgbClr val="333333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A6AABD-8E4C-B24F-B153-59E5158AA845}"/>
              </a:ext>
            </a:extLst>
          </p:cNvPr>
          <p:cNvSpPr txBox="1"/>
          <p:nvPr/>
        </p:nvSpPr>
        <p:spPr>
          <a:xfrm>
            <a:off x="8119872" y="4046233"/>
            <a:ext cx="3728159" cy="21184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Prochains objectifs: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Epuisement de l’énergie drive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Optimisation du transfert d’énergie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Préservation de l’</a:t>
            </a:r>
            <a:r>
              <a:rPr lang="fr-FR" dirty="0" err="1"/>
              <a:t>emittance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45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81B2A9C-CEC7-EE46-BA78-AE1C7046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960"/>
          <a:stretch/>
        </p:blipFill>
        <p:spPr>
          <a:xfrm>
            <a:off x="44909" y="4564186"/>
            <a:ext cx="6342972" cy="170193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5BD188-7FA8-6C4C-963B-7593D7396A7F}"/>
              </a:ext>
            </a:extLst>
          </p:cNvPr>
          <p:cNvSpPr txBox="1"/>
          <p:nvPr/>
        </p:nvSpPr>
        <p:spPr>
          <a:xfrm>
            <a:off x="40685" y="6178925"/>
            <a:ext cx="6351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Evolution de l’espace de phase transverse d’un faisceau </a:t>
            </a:r>
            <a:r>
              <a:rPr lang="fr-FR" sz="1600" dirty="0" err="1"/>
              <a:t>mismatché</a:t>
            </a:r>
            <a:endParaRPr lang="fr-FR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0FBD5C-897D-6446-B723-C924579BF75B}"/>
              </a:ext>
            </a:extLst>
          </p:cNvPr>
          <p:cNvSpPr txBox="1"/>
          <p:nvPr/>
        </p:nvSpPr>
        <p:spPr>
          <a:xfrm>
            <a:off x="926657" y="3493867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Propagation </a:t>
            </a:r>
            <a:r>
              <a:rPr lang="en-US" sz="1400" dirty="0" err="1"/>
              <a:t>matché</a:t>
            </a:r>
            <a:endParaRPr sz="1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4AA4568-1653-124F-A32D-E9754E3A0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105" y="1904921"/>
            <a:ext cx="3417151" cy="188559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92AEB7C-F55D-F24E-8D4C-7EE4D880DC4E}"/>
              </a:ext>
            </a:extLst>
          </p:cNvPr>
          <p:cNvSpPr txBox="1"/>
          <p:nvPr/>
        </p:nvSpPr>
        <p:spPr>
          <a:xfrm>
            <a:off x="4518594" y="1519913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Rayonnement betatron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59A8FB0-9EF3-1741-9AA3-916B4155F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35"/>
          <a:stretch/>
        </p:blipFill>
        <p:spPr>
          <a:xfrm>
            <a:off x="8273301" y="1904922"/>
            <a:ext cx="3333430" cy="21624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D745922-45A8-2F45-932E-5F4F1E6F196E}"/>
              </a:ext>
            </a:extLst>
          </p:cNvPr>
          <p:cNvSpPr txBox="1"/>
          <p:nvPr/>
        </p:nvSpPr>
        <p:spPr>
          <a:xfrm>
            <a:off x="7576256" y="1487849"/>
            <a:ext cx="4750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Signal betatron et dégradation de l’</a:t>
            </a:r>
            <a:r>
              <a:rPr lang="fr-FR" sz="1600" b="1" dirty="0" err="1"/>
              <a:t>emittance</a:t>
            </a:r>
            <a:r>
              <a:rPr lang="fr-FR" sz="1600" b="1" dirty="0"/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7417FB-8DD2-2B4B-93F4-62569168BFCE}"/>
              </a:ext>
            </a:extLst>
          </p:cNvPr>
          <p:cNvSpPr/>
          <p:nvPr/>
        </p:nvSpPr>
        <p:spPr>
          <a:xfrm>
            <a:off x="4159105" y="3739013"/>
            <a:ext cx="39320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333333"/>
                </a:solidFill>
              </a:rPr>
              <a:t>S. Corde et. al. </a:t>
            </a:r>
            <a:r>
              <a:rPr lang="fr-FR" sz="1200" i="1" dirty="0" err="1">
                <a:solidFill>
                  <a:srgbClr val="333333"/>
                </a:solidFill>
              </a:rPr>
              <a:t>Rev</a:t>
            </a:r>
            <a:r>
              <a:rPr lang="fr-FR" sz="1200" i="1" dirty="0">
                <a:solidFill>
                  <a:srgbClr val="333333"/>
                </a:solidFill>
              </a:rPr>
              <a:t>. </a:t>
            </a:r>
            <a:r>
              <a:rPr lang="fr-FR" sz="1200" i="1" dirty="0" err="1">
                <a:solidFill>
                  <a:srgbClr val="333333"/>
                </a:solidFill>
              </a:rPr>
              <a:t>Mod</a:t>
            </a:r>
            <a:r>
              <a:rPr lang="fr-FR" sz="1200" i="1" dirty="0">
                <a:solidFill>
                  <a:srgbClr val="333333"/>
                </a:solidFill>
              </a:rPr>
              <a:t>. Phys. 85, 1 –</a:t>
            </a:r>
            <a:r>
              <a:rPr lang="fr-FR" sz="1200" i="1" dirty="0" err="1">
                <a:solidFill>
                  <a:srgbClr val="333333"/>
                </a:solidFill>
              </a:rPr>
              <a:t>January</a:t>
            </a:r>
            <a:r>
              <a:rPr lang="fr-FR" sz="1200" i="1" dirty="0">
                <a:solidFill>
                  <a:srgbClr val="333333"/>
                </a:solidFill>
              </a:rPr>
              <a:t> 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5890F9-E286-4540-BB28-6842639443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295"/>
          <a:stretch/>
        </p:blipFill>
        <p:spPr>
          <a:xfrm>
            <a:off x="44909" y="1138959"/>
            <a:ext cx="4114196" cy="3397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A35D0-B381-A649-8862-DF9BF1E2BF31}"/>
              </a:ext>
            </a:extLst>
          </p:cNvPr>
          <p:cNvSpPr txBox="1"/>
          <p:nvPr/>
        </p:nvSpPr>
        <p:spPr>
          <a:xfrm>
            <a:off x="6936244" y="4303455"/>
            <a:ext cx="5153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Source principale de la dégradation de l’</a:t>
            </a:r>
            <a:r>
              <a:rPr lang="fr-FR" sz="2000" dirty="0" err="1"/>
              <a:t>emittance</a:t>
            </a:r>
            <a:r>
              <a:rPr lang="fr-FR" sz="2000" dirty="0"/>
              <a:t> dans PWFA : propagation </a:t>
            </a:r>
            <a:r>
              <a:rPr lang="fr-FR" sz="2000" dirty="0" err="1"/>
              <a:t>mismatché</a:t>
            </a:r>
            <a:r>
              <a:rPr lang="fr-F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Rayonnement betatron peut être utilisé pour diagnostiquer la dynamique du </a:t>
            </a:r>
            <a:r>
              <a:rPr lang="fr-FR" sz="2000" dirty="0" err="1"/>
              <a:t>matching</a:t>
            </a:r>
            <a:r>
              <a:rPr lang="fr-FR" sz="2000" dirty="0"/>
              <a:t> et la présence d’instabilités type « </a:t>
            </a:r>
            <a:r>
              <a:rPr lang="fr-FR" sz="2000" dirty="0" err="1"/>
              <a:t>hosing</a:t>
            </a:r>
            <a:r>
              <a:rPr lang="fr-FR" sz="2000" dirty="0"/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297360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1. Préservation de l’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emittance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 et </a:t>
            </a:r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beam-matching</a:t>
            </a:r>
            <a:endParaRPr lang="fr-FR" sz="2000" b="1" dirty="0">
              <a:solidFill>
                <a:schemeClr val="bg1">
                  <a:lumMod val="65000"/>
                </a:schemeClr>
              </a:solidFill>
              <a:latin typeface="AvantGarde Regular" charset="0"/>
              <a:ea typeface="AvantGarde Regular" charset="0"/>
              <a:cs typeface="AvantGarde Regular" charset="0"/>
            </a:endParaRP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16">
            <a:extLst>
              <a:ext uri="{FF2B5EF4-FFF2-40B4-BE49-F238E27FC236}">
                <a16:creationId xmlns:a16="http://schemas.microsoft.com/office/drawing/2014/main" id="{E6808A16-97C1-8741-8457-7EB9A7C5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49" y="1943835"/>
            <a:ext cx="11460128" cy="38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Préservation de l’</a:t>
            </a:r>
            <a:r>
              <a:rPr lang="fr-FR" alt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emittance</a:t>
            </a: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rgbClr val="595959"/>
                </a:solidFill>
                <a:latin typeface="Century Gothic" panose="020B0502020202020204" pitchFamily="34" charset="0"/>
              </a:rPr>
              <a:t> 	Accélération de positrons.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Accélération hybride au LOA.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Instabilités faisceau-plasma: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Régime ultra-relativiste à FACET-II.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sz="24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	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Interaction laser-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solid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au LOA</a:t>
            </a:r>
            <a:r>
              <a:rPr lang="fr-FR" sz="18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ouper 28">
            <a:extLst>
              <a:ext uri="{FF2B5EF4-FFF2-40B4-BE49-F238E27FC236}">
                <a16:creationId xmlns:a16="http://schemas.microsoft.com/office/drawing/2014/main" id="{8BE108D0-772D-9B43-A3A4-16F057E2FB82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3" name="Connecteur droit 24">
              <a:extLst>
                <a:ext uri="{FF2B5EF4-FFF2-40B4-BE49-F238E27FC236}">
                  <a16:creationId xmlns:a16="http://schemas.microsoft.com/office/drawing/2014/main" id="{2241127A-E6CB-A345-8832-4AA11724048F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7">
              <a:extLst>
                <a:ext uri="{FF2B5EF4-FFF2-40B4-BE49-F238E27FC236}">
                  <a16:creationId xmlns:a16="http://schemas.microsoft.com/office/drawing/2014/main" id="{9330C354-0653-204B-96CD-724B94350F00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332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Accélération de positrons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97EC2F-C6A2-BD4B-87AC-9DF1029333FE}"/>
              </a:ext>
            </a:extLst>
          </p:cNvPr>
          <p:cNvSpPr txBox="1"/>
          <p:nvPr/>
        </p:nvSpPr>
        <p:spPr>
          <a:xfrm>
            <a:off x="2199736" y="1313598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Régime de la bulle: asymétrique pour e</a:t>
            </a:r>
            <a:r>
              <a:rPr lang="fr-FR" baseline="30000" dirty="0"/>
              <a:t>-</a:t>
            </a:r>
            <a:r>
              <a:rPr lang="fr-FR" dirty="0"/>
              <a:t> et e</a:t>
            </a:r>
            <a:r>
              <a:rPr lang="fr-FR" baseline="30000" dirty="0"/>
              <a:t>+</a:t>
            </a:r>
            <a:r>
              <a:rPr lang="fr-FR" dirty="0"/>
              <a:t> 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9916AE4-54D8-3F45-B1C3-1691E71ADFFD}"/>
              </a:ext>
            </a:extLst>
          </p:cNvPr>
          <p:cNvSpPr/>
          <p:nvPr/>
        </p:nvSpPr>
        <p:spPr>
          <a:xfrm>
            <a:off x="7052346" y="1405931"/>
            <a:ext cx="418148" cy="184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C8B763-AA6B-3C41-8410-BA83DCE12E03}"/>
              </a:ext>
            </a:extLst>
          </p:cNvPr>
          <p:cNvSpPr txBox="1"/>
          <p:nvPr/>
        </p:nvSpPr>
        <p:spPr>
          <a:xfrm>
            <a:off x="7636374" y="13223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Régime (quasi)-linéaire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054907-E616-D449-836B-5C49E75FF5CA}"/>
              </a:ext>
            </a:extLst>
          </p:cNvPr>
          <p:cNvSpPr/>
          <p:nvPr/>
        </p:nvSpPr>
        <p:spPr>
          <a:xfrm>
            <a:off x="2665691" y="6147932"/>
            <a:ext cx="3823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333333"/>
                </a:solidFill>
              </a:rPr>
              <a:t>Eric </a:t>
            </a:r>
            <a:r>
              <a:rPr lang="en-GB" sz="1200" i="1" dirty="0" err="1">
                <a:solidFill>
                  <a:srgbClr val="333333"/>
                </a:solidFill>
              </a:rPr>
              <a:t>Esarey</a:t>
            </a:r>
            <a:r>
              <a:rPr lang="en-GB" sz="1200" i="1" dirty="0">
                <a:solidFill>
                  <a:srgbClr val="333333"/>
                </a:solidFill>
              </a:rPr>
              <a:t> Carl B. Schroeder. Physics of laser-driven and beam-driven plasma accelerators. Conference Lecture. 2011. </a:t>
            </a:r>
          </a:p>
        </p:txBody>
      </p:sp>
      <p:grpSp>
        <p:nvGrpSpPr>
          <p:cNvPr id="52" name="Groupe 9">
            <a:extLst>
              <a:ext uri="{FF2B5EF4-FFF2-40B4-BE49-F238E27FC236}">
                <a16:creationId xmlns:a16="http://schemas.microsoft.com/office/drawing/2014/main" id="{CA34F75E-8974-2A4C-B6AC-E8C94882020B}"/>
              </a:ext>
            </a:extLst>
          </p:cNvPr>
          <p:cNvGrpSpPr/>
          <p:nvPr/>
        </p:nvGrpSpPr>
        <p:grpSpPr>
          <a:xfrm>
            <a:off x="3417445" y="2044392"/>
            <a:ext cx="2320346" cy="3883640"/>
            <a:chOff x="8658395" y="1906139"/>
            <a:chExt cx="2592198" cy="4450211"/>
          </a:xfrm>
        </p:grpSpPr>
        <p:pic>
          <p:nvPicPr>
            <p:cNvPr id="53" name="Picture 17">
              <a:extLst>
                <a:ext uri="{FF2B5EF4-FFF2-40B4-BE49-F238E27FC236}">
                  <a16:creationId xmlns:a16="http://schemas.microsoft.com/office/drawing/2014/main" id="{B7C70817-A833-3346-8ECE-052728725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9" t="34569" r="6303" b="2537"/>
            <a:stretch/>
          </p:blipFill>
          <p:spPr>
            <a:xfrm>
              <a:off x="8658395" y="2213916"/>
              <a:ext cx="2592198" cy="4142434"/>
            </a:xfrm>
            <a:prstGeom prst="rect">
              <a:avLst/>
            </a:prstGeom>
          </p:spPr>
        </p:pic>
        <p:sp>
          <p:nvSpPr>
            <p:cNvPr id="54" name="TextBox 30">
              <a:extLst>
                <a:ext uri="{FF2B5EF4-FFF2-40B4-BE49-F238E27FC236}">
                  <a16:creationId xmlns:a16="http://schemas.microsoft.com/office/drawing/2014/main" id="{380C6D7A-6A1E-A94B-87A2-F8C49D06877B}"/>
                </a:ext>
              </a:extLst>
            </p:cNvPr>
            <p:cNvSpPr txBox="1"/>
            <p:nvPr/>
          </p:nvSpPr>
          <p:spPr>
            <a:xfrm>
              <a:off x="8783777" y="1906139"/>
              <a:ext cx="1335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e+ regime</a:t>
              </a:r>
            </a:p>
          </p:txBody>
        </p:sp>
      </p:grpSp>
      <p:grpSp>
        <p:nvGrpSpPr>
          <p:cNvPr id="56" name="Grouper 28">
            <a:extLst>
              <a:ext uri="{FF2B5EF4-FFF2-40B4-BE49-F238E27FC236}">
                <a16:creationId xmlns:a16="http://schemas.microsoft.com/office/drawing/2014/main" id="{F848F7A4-8EE4-5A40-86CD-A7E4F802F935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57" name="Connecteur droit 24">
              <a:extLst>
                <a:ext uri="{FF2B5EF4-FFF2-40B4-BE49-F238E27FC236}">
                  <a16:creationId xmlns:a16="http://schemas.microsoft.com/office/drawing/2014/main" id="{D0345877-972B-8A45-B458-3E7840374DF9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27">
              <a:extLst>
                <a:ext uri="{FF2B5EF4-FFF2-40B4-BE49-F238E27FC236}">
                  <a16:creationId xmlns:a16="http://schemas.microsoft.com/office/drawing/2014/main" id="{EAC2BA23-BD2B-1F43-9594-025735FBED89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44">
            <a:extLst>
              <a:ext uri="{FF2B5EF4-FFF2-40B4-BE49-F238E27FC236}">
                <a16:creationId xmlns:a16="http://schemas.microsoft.com/office/drawing/2014/main" id="{902797E9-4F0A-5048-AF12-5198A7DF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33" y="1918200"/>
            <a:ext cx="3639739" cy="485298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BB16B5F-B5CF-1C42-B67D-2A0E63754C70}"/>
              </a:ext>
            </a:extLst>
          </p:cNvPr>
          <p:cNvSpPr/>
          <p:nvPr/>
        </p:nvSpPr>
        <p:spPr>
          <a:xfrm>
            <a:off x="8767581" y="2274713"/>
            <a:ext cx="183462" cy="396016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C504FE-2854-9A48-9940-DD126E7357D7}"/>
              </a:ext>
            </a:extLst>
          </p:cNvPr>
          <p:cNvSpPr/>
          <p:nvPr/>
        </p:nvSpPr>
        <p:spPr>
          <a:xfrm>
            <a:off x="9213007" y="2276801"/>
            <a:ext cx="183462" cy="3960169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2" name="TextBox 47">
            <a:extLst>
              <a:ext uri="{FF2B5EF4-FFF2-40B4-BE49-F238E27FC236}">
                <a16:creationId xmlns:a16="http://schemas.microsoft.com/office/drawing/2014/main" id="{CD498720-879A-7942-BA72-8C97685138D3}"/>
              </a:ext>
            </a:extLst>
          </p:cNvPr>
          <p:cNvSpPr txBox="1"/>
          <p:nvPr/>
        </p:nvSpPr>
        <p:spPr>
          <a:xfrm>
            <a:off x="10997400" y="3701601"/>
            <a:ext cx="1218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+mn-lt"/>
              </a:rPr>
              <a:t>Electron acceleration-focusing region</a:t>
            </a:r>
          </a:p>
        </p:txBody>
      </p:sp>
      <p:cxnSp>
        <p:nvCxnSpPr>
          <p:cNvPr id="63" name="Straight Arrow Connector 49">
            <a:extLst>
              <a:ext uri="{FF2B5EF4-FFF2-40B4-BE49-F238E27FC236}">
                <a16:creationId xmlns:a16="http://schemas.microsoft.com/office/drawing/2014/main" id="{801A1522-77DB-654E-95C4-9B90CA9DD549}"/>
              </a:ext>
            </a:extLst>
          </p:cNvPr>
          <p:cNvCxnSpPr>
            <a:cxnSpLocks/>
            <a:stCxn id="62" idx="1"/>
          </p:cNvCxnSpPr>
          <p:nvPr/>
        </p:nvCxnSpPr>
        <p:spPr>
          <a:xfrm flipH="1" flipV="1">
            <a:off x="9396469" y="3144982"/>
            <a:ext cx="1600931" cy="1033673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TextBox 48">
            <a:extLst>
              <a:ext uri="{FF2B5EF4-FFF2-40B4-BE49-F238E27FC236}">
                <a16:creationId xmlns:a16="http://schemas.microsoft.com/office/drawing/2014/main" id="{46081846-2819-CA48-924C-DBBF32736233}"/>
              </a:ext>
            </a:extLst>
          </p:cNvPr>
          <p:cNvSpPr txBox="1"/>
          <p:nvPr/>
        </p:nvSpPr>
        <p:spPr>
          <a:xfrm>
            <a:off x="7001699" y="3861624"/>
            <a:ext cx="1368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n-lt"/>
              </a:rPr>
              <a:t>Positron acceleration-focusing region</a:t>
            </a:r>
          </a:p>
        </p:txBody>
      </p:sp>
      <p:cxnSp>
        <p:nvCxnSpPr>
          <p:cNvPr id="65" name="Straight Arrow Connector 50">
            <a:extLst>
              <a:ext uri="{FF2B5EF4-FFF2-40B4-BE49-F238E27FC236}">
                <a16:creationId xmlns:a16="http://schemas.microsoft.com/office/drawing/2014/main" id="{A45C7ED2-BE60-1C49-91C4-1B7575FE97A7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8369981" y="3177878"/>
            <a:ext cx="447729" cy="105307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9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Accélération de positrons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F29E24-B1DF-8044-B94A-225C2CDDC1B7}"/>
              </a:ext>
            </a:extLst>
          </p:cNvPr>
          <p:cNvSpPr txBox="1"/>
          <p:nvPr/>
        </p:nvSpPr>
        <p:spPr>
          <a:xfrm>
            <a:off x="2199736" y="1313598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Régime de la bulle: asymétrique pour e</a:t>
            </a:r>
            <a:r>
              <a:rPr lang="fr-FR" baseline="30000" dirty="0"/>
              <a:t>-</a:t>
            </a:r>
            <a:r>
              <a:rPr lang="fr-FR" dirty="0"/>
              <a:t> et e</a:t>
            </a:r>
            <a:r>
              <a:rPr lang="fr-FR" baseline="30000" dirty="0"/>
              <a:t>+</a:t>
            </a:r>
            <a:r>
              <a:rPr lang="fr-FR" dirty="0"/>
              <a:t>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77E0499-C734-9149-8F50-18B75556D136}"/>
              </a:ext>
            </a:extLst>
          </p:cNvPr>
          <p:cNvSpPr/>
          <p:nvPr/>
        </p:nvSpPr>
        <p:spPr>
          <a:xfrm>
            <a:off x="7052346" y="1405931"/>
            <a:ext cx="418148" cy="184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506669-83FE-7040-96F0-62744B64189F}"/>
              </a:ext>
            </a:extLst>
          </p:cNvPr>
          <p:cNvSpPr txBox="1"/>
          <p:nvPr/>
        </p:nvSpPr>
        <p:spPr>
          <a:xfrm>
            <a:off x="7636374" y="13223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Régime (quasi)-linéaire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B5B43-593B-794F-A0AE-9C25B7A84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054" y="1793515"/>
            <a:ext cx="7445590" cy="4987985"/>
          </a:xfrm>
          <a:prstGeom prst="rect">
            <a:avLst/>
          </a:prstGeom>
        </p:spPr>
      </p:pic>
      <p:grpSp>
        <p:nvGrpSpPr>
          <p:cNvPr id="20" name="Grouper 28">
            <a:extLst>
              <a:ext uri="{FF2B5EF4-FFF2-40B4-BE49-F238E27FC236}">
                <a16:creationId xmlns:a16="http://schemas.microsoft.com/office/drawing/2014/main" id="{5311A2DC-6104-F047-98BC-34AE77F0E7DE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-1406491" y="3738563"/>
            <a:ext cx="5743575" cy="495300"/>
            <a:chOff x="1422400" y="1391178"/>
            <a:chExt cx="7874000" cy="475722"/>
          </a:xfrm>
        </p:grpSpPr>
        <p:cxnSp>
          <p:nvCxnSpPr>
            <p:cNvPr id="21" name="Connecteur droit 24">
              <a:extLst>
                <a:ext uri="{FF2B5EF4-FFF2-40B4-BE49-F238E27FC236}">
                  <a16:creationId xmlns:a16="http://schemas.microsoft.com/office/drawing/2014/main" id="{6F0FE4B7-D9F1-604D-8894-76E638A304C6}"/>
                </a:ext>
              </a:extLst>
            </p:cNvPr>
            <p:cNvCxnSpPr/>
            <p:nvPr/>
          </p:nvCxnSpPr>
          <p:spPr>
            <a:xfrm>
              <a:off x="1422399" y="1385079"/>
              <a:ext cx="7874000" cy="1524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7">
              <a:extLst>
                <a:ext uri="{FF2B5EF4-FFF2-40B4-BE49-F238E27FC236}">
                  <a16:creationId xmlns:a16="http://schemas.microsoft.com/office/drawing/2014/main" id="{3E54A8CE-EE92-544F-AB2C-0FFE52FE0492}"/>
                </a:ext>
              </a:extLst>
            </p:cNvPr>
            <p:cNvCxnSpPr/>
            <p:nvPr/>
          </p:nvCxnSpPr>
          <p:spPr>
            <a:xfrm>
              <a:off x="1422399" y="1386604"/>
              <a:ext cx="7874000" cy="474198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558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r 27">
            <a:extLst>
              <a:ext uri="{FF2B5EF4-FFF2-40B4-BE49-F238E27FC236}">
                <a16:creationId xmlns:a16="http://schemas.microsoft.com/office/drawing/2014/main" id="{0DA4B6AF-36BB-E842-AF30-D9C8C5A991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216055" y="635000"/>
            <a:ext cx="10873276" cy="476250"/>
            <a:chOff x="1270000" y="1238778"/>
            <a:chExt cx="7874000" cy="475722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A9F0C27-8A0F-474A-A1FD-2400929EB7D1}"/>
                </a:ext>
              </a:extLst>
            </p:cNvPr>
            <p:cNvCxnSpPr/>
            <p:nvPr/>
          </p:nvCxnSpPr>
          <p:spPr>
            <a:xfrm>
              <a:off x="1270000" y="1238778"/>
              <a:ext cx="7874000" cy="1585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B45AC62-4339-E845-9CAD-EC41F00BEAB4}"/>
                </a:ext>
              </a:extLst>
            </p:cNvPr>
            <p:cNvCxnSpPr/>
            <p:nvPr/>
          </p:nvCxnSpPr>
          <p:spPr>
            <a:xfrm>
              <a:off x="1271577" y="1238778"/>
              <a:ext cx="7872423" cy="475722"/>
            </a:xfrm>
            <a:prstGeom prst="line">
              <a:avLst/>
            </a:prstGeom>
            <a:ln w="6350">
              <a:solidFill>
                <a:srgbClr val="008000">
                  <a:alpha val="1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39" name="ZoneTexte 14">
            <a:extLst>
              <a:ext uri="{FF2B5EF4-FFF2-40B4-BE49-F238E27FC236}">
                <a16:creationId xmlns:a16="http://schemas.microsoft.com/office/drawing/2014/main" id="{7831ED02-7FDD-E644-A1D7-AB907F81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93" y="219076"/>
            <a:ext cx="8886362" cy="83099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2800" b="1" dirty="0">
                <a:solidFill>
                  <a:srgbClr val="595959"/>
                </a:solidFill>
                <a:latin typeface="Century Gothic" panose="020B0502020202020204" pitchFamily="34" charset="0"/>
              </a:rPr>
              <a:t>Accélération plasma pilotée par faisceau (PWFA):</a:t>
            </a:r>
          </a:p>
          <a:p>
            <a:pPr eaLnBrk="1" hangingPunct="1">
              <a:defRPr/>
            </a:pP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AvantGarde Regular" charset="0"/>
                <a:ea typeface="AvantGarde Regular" charset="0"/>
                <a:cs typeface="AvantGarde Regular" charset="0"/>
              </a:rPr>
              <a:t>2. Accélération de positrons</a:t>
            </a:r>
          </a:p>
        </p:txBody>
      </p:sp>
      <p:pic>
        <p:nvPicPr>
          <p:cNvPr id="3076" name="Image 10" descr="LOA_logo_vert_petit_loa.eps">
            <a:extLst>
              <a:ext uri="{FF2B5EF4-FFF2-40B4-BE49-F238E27FC236}">
                <a16:creationId xmlns:a16="http://schemas.microsoft.com/office/drawing/2014/main" id="{EA9960AD-6345-C84D-BB91-880DA5CF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31" y="6225875"/>
            <a:ext cx="4826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BD082B-FB20-284D-81D3-AB211837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31" y="215901"/>
            <a:ext cx="1001713" cy="898525"/>
          </a:xfrm>
          <a:prstGeom prst="rect">
            <a:avLst/>
          </a:prstGeom>
          <a:solidFill>
            <a:srgbClr val="93C64C">
              <a:alpha val="1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DC095E-314C-6E4E-A20C-7F676DE3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" y="1"/>
            <a:ext cx="990600" cy="898525"/>
          </a:xfrm>
          <a:prstGeom prst="rect">
            <a:avLst/>
          </a:prstGeom>
          <a:solidFill>
            <a:srgbClr val="93C64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8C2B22-F58B-6F44-B10B-C5B55B662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3805" y="898525"/>
            <a:ext cx="222250" cy="211138"/>
          </a:xfrm>
          <a:prstGeom prst="line">
            <a:avLst/>
          </a:prstGeom>
          <a:noFill/>
          <a:ln w="6350">
            <a:solidFill>
              <a:srgbClr val="008000">
                <a:alpha val="10196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97EC2F-C6A2-BD4B-87AC-9DF1029333FE}"/>
              </a:ext>
            </a:extLst>
          </p:cNvPr>
          <p:cNvSpPr txBox="1"/>
          <p:nvPr/>
        </p:nvSpPr>
        <p:spPr>
          <a:xfrm>
            <a:off x="1684122" y="1317349"/>
            <a:ext cx="536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Régime de la bulle: asymétrique pour e</a:t>
            </a:r>
            <a:r>
              <a:rPr lang="fr-FR" sz="2000" baseline="30000" dirty="0"/>
              <a:t>-</a:t>
            </a:r>
            <a:r>
              <a:rPr lang="fr-FR" sz="2000" dirty="0"/>
              <a:t> et e</a:t>
            </a:r>
            <a:r>
              <a:rPr lang="fr-FR" sz="2000" baseline="30000" dirty="0"/>
              <a:t>+</a:t>
            </a:r>
            <a:r>
              <a:rPr lang="fr-FR" sz="2000" dirty="0"/>
              <a:t> 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9916AE4-54D8-3F45-B1C3-1691E71ADFFD}"/>
              </a:ext>
            </a:extLst>
          </p:cNvPr>
          <p:cNvSpPr/>
          <p:nvPr/>
        </p:nvSpPr>
        <p:spPr>
          <a:xfrm>
            <a:off x="7052346" y="1405931"/>
            <a:ext cx="418148" cy="184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C8B763-AA6B-3C41-8410-BA83DCE12E03}"/>
              </a:ext>
            </a:extLst>
          </p:cNvPr>
          <p:cNvSpPr txBox="1"/>
          <p:nvPr/>
        </p:nvSpPr>
        <p:spPr>
          <a:xfrm>
            <a:off x="7636374" y="1322388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Régime (quasi)-linéaire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D6F12F-A387-B248-B625-AD9590FB6951}"/>
              </a:ext>
            </a:extLst>
          </p:cNvPr>
          <p:cNvSpPr txBox="1"/>
          <p:nvPr/>
        </p:nvSpPr>
        <p:spPr>
          <a:xfrm>
            <a:off x="1684122" y="6592549"/>
            <a:ext cx="9937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333333"/>
                </a:solidFill>
              </a:rPr>
              <a:t>C. Hue, Efficiency and beam quality for positron acceleration in loaded plasma </a:t>
            </a:r>
            <a:r>
              <a:rPr lang="en-US" sz="1200" i="1" dirty="0" err="1">
                <a:solidFill>
                  <a:srgbClr val="333333"/>
                </a:solidFill>
              </a:rPr>
              <a:t>wakefield</a:t>
            </a:r>
            <a:r>
              <a:rPr lang="en-US" sz="1200" i="1" dirty="0">
                <a:solidFill>
                  <a:srgbClr val="333333"/>
                </a:solidFill>
              </a:rPr>
              <a:t>, Phys. Rev. Res. 3, 043063 (2021)</a:t>
            </a:r>
            <a:endParaRPr sz="1200" i="1" dirty="0">
              <a:solidFill>
                <a:srgbClr val="333333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237529-9C54-5747-96C9-80386C46D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/>
          <a:stretch/>
        </p:blipFill>
        <p:spPr>
          <a:xfrm>
            <a:off x="100898" y="1983567"/>
            <a:ext cx="3544701" cy="4309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2D2D8-DF4C-F042-811E-2154363A6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91" y="3098163"/>
            <a:ext cx="4309709" cy="7325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90E749-1181-7E4F-B44A-A3002C279BB4}"/>
                  </a:ext>
                </a:extLst>
              </p:cNvPr>
              <p:cNvSpPr txBox="1"/>
              <p:nvPr/>
            </p:nvSpPr>
            <p:spPr>
              <a:xfrm>
                <a:off x="7885756" y="1983567"/>
                <a:ext cx="4306244" cy="608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Efficiency: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𝑔𝑎𝑖𝑛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𝑙𝑜𝑠𝑠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90E749-1181-7E4F-B44A-A3002C279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756" y="1983567"/>
                <a:ext cx="4306244" cy="608565"/>
              </a:xfrm>
              <a:prstGeom prst="rect">
                <a:avLst/>
              </a:prstGeom>
              <a:blipFill>
                <a:blip r:embed="rId5"/>
                <a:stretch>
                  <a:fillRect l="-1176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7B8547-316A-BA43-A803-6426286C59D8}"/>
              </a:ext>
            </a:extLst>
          </p:cNvPr>
          <p:cNvSpPr txBox="1"/>
          <p:nvPr/>
        </p:nvSpPr>
        <p:spPr>
          <a:xfrm>
            <a:off x="7885756" y="2675973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Uncorrelated energy spread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" name="Content Placeholder 3">
                <a:extLst>
                  <a:ext uri="{FF2B5EF4-FFF2-40B4-BE49-F238E27FC236}">
                    <a16:creationId xmlns:a16="http://schemas.microsoft.com/office/drawing/2014/main" id="{EBDCFB6C-7491-BF4D-88D8-DCD9FD5101F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1673778"/>
                  </p:ext>
                </p:extLst>
              </p:nvPr>
            </p:nvGraphicFramePr>
            <p:xfrm>
              <a:off x="3542555" y="1592141"/>
              <a:ext cx="4215991" cy="25246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>
          <p:graphicFrame>
            <p:nvGraphicFramePr>
              <p:cNvPr id="28" name="Content Placeholder 3">
                <a:extLst>
                  <a:ext uri="{FF2B5EF4-FFF2-40B4-BE49-F238E27FC236}">
                    <a16:creationId xmlns:a16="http://schemas.microsoft.com/office/drawing/2014/main" id="{EBDCFB6C-7491-BF4D-88D8-DCD9FD5101F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1673778"/>
                  </p:ext>
                </p:extLst>
              </p:nvPr>
            </p:nvGraphicFramePr>
            <p:xfrm>
              <a:off x="3542555" y="1592141"/>
              <a:ext cx="4215991" cy="25246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7" r:qs="rId8" r:cs="rId9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E8D3915-7AD3-3E45-A94E-D985DB2CADBE}"/>
                  </a:ext>
                </a:extLst>
              </p:cNvPr>
              <p:cNvSpPr/>
              <p:nvPr/>
            </p:nvSpPr>
            <p:spPr>
              <a:xfrm>
                <a:off x="3879274" y="4248851"/>
                <a:ext cx="835071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v"/>
                </a:pPr>
                <a:r>
                  <a:rPr lang="fr-FR" dirty="0"/>
                  <a:t>Augmenter la charge du drive →</a:t>
                </a:r>
              </a:p>
              <a:p>
                <a:endParaRPr lang="fr-FR" dirty="0"/>
              </a:p>
              <a:p>
                <a:pPr marL="342900" indent="-342900">
                  <a:buFont typeface="Wingdings" pitchFamily="2" charset="2"/>
                  <a:buChar char="v"/>
                </a:pPr>
                <a:endParaRPr lang="fr-FR" dirty="0"/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fr-FR" dirty="0"/>
                  <a:t>Régime quasi-linéaire améliore l’uniformité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dirty="0"/>
                  <a:t>, donc diminue </a:t>
                </a:r>
                <a14:m>
                  <m:oMath xmlns:m="http://schemas.openxmlformats.org/officeDocument/2006/math">
                    <m:r>
                      <a:rPr lang="el-GR" dirty="0"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fr-FR" dirty="0"/>
                  <a:t> (par rapport au cas linéaire « high charge »).</a:t>
                </a:r>
              </a:p>
              <a:p>
                <a:r>
                  <a:rPr lang="fr-FR" dirty="0"/>
                  <a:t>  </a:t>
                </a: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fr-FR" dirty="0"/>
                  <a:t>Le gradient d’accélération et la charge accélérée les plus hauts sont trouvés dans le « </a:t>
                </a:r>
                <a:r>
                  <a:rPr lang="fr-FR" dirty="0" err="1"/>
                  <a:t>Donut</a:t>
                </a:r>
                <a:r>
                  <a:rPr lang="fr-FR" dirty="0"/>
                  <a:t> régime », au prix d’un pire compromis entre </a:t>
                </a:r>
                <a14:m>
                  <m:oMath xmlns:m="http://schemas.openxmlformats.org/officeDocument/2006/math">
                    <m:r>
                      <a:rPr lang="el-GR" dirty="0"/>
                      <m:t>𝛿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l-GR" dirty="0"/>
                      <m:t>𝜂</m:t>
                    </m:r>
                  </m:oMath>
                </a14:m>
                <a:r>
                  <a:rPr lang="el-GR" dirty="0"/>
                  <a:t>.</a:t>
                </a:r>
                <a:endParaRPr lang="en-IL" dirty="0"/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E8D3915-7AD3-3E45-A94E-D985DB2CA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74" y="4248851"/>
                <a:ext cx="8350718" cy="2308324"/>
              </a:xfrm>
              <a:prstGeom prst="rect">
                <a:avLst/>
              </a:prstGeom>
              <a:blipFill>
                <a:blip r:embed="rId12"/>
                <a:stretch>
                  <a:fillRect l="-303" t="-1099" b="-3297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082A11-4E01-9646-A3BD-A69B3A03734D}"/>
                  </a:ext>
                </a:extLst>
              </p:cNvPr>
              <p:cNvSpPr txBox="1"/>
              <p:nvPr/>
            </p:nvSpPr>
            <p:spPr>
              <a:xfrm>
                <a:off x="7754310" y="4062532"/>
                <a:ext cx="2342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Champ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dirty="0"/>
                  <a:t> plus élevé</a:t>
                </a:r>
                <a:endParaRPr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082A11-4E01-9646-A3BD-A69B3A037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310" y="4062532"/>
                <a:ext cx="2342244" cy="369332"/>
              </a:xfrm>
              <a:prstGeom prst="rect">
                <a:avLst/>
              </a:prstGeom>
              <a:blipFill>
                <a:blip r:embed="rId13"/>
                <a:stretch>
                  <a:fillRect l="-2162" t="-6667" r="-1081" b="-23333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E84D9C-4839-B343-AFA6-B0973791D84A}"/>
                  </a:ext>
                </a:extLst>
              </p:cNvPr>
              <p:cNvSpPr txBox="1"/>
              <p:nvPr/>
            </p:nvSpPr>
            <p:spPr>
              <a:xfrm>
                <a:off x="7754310" y="4449546"/>
                <a:ext cx="3536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Charge accélérée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dirty="0"/>
                  <a:t> plus élevée</a:t>
                </a:r>
                <a:endParaRPr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E84D9C-4839-B343-AFA6-B0973791D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310" y="4449546"/>
                <a:ext cx="3536866" cy="369332"/>
              </a:xfrm>
              <a:prstGeom prst="rect">
                <a:avLst/>
              </a:prstGeom>
              <a:blipFill>
                <a:blip r:embed="rId14"/>
                <a:stretch>
                  <a:fillRect l="-1434" t="-3333" r="-358" b="-26667"/>
                </a:stretch>
              </a:blipFill>
            </p:spPr>
            <p:txBody>
              <a:bodyPr/>
              <a:lstStyle/>
              <a:p>
                <a:r>
                  <a:rPr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6E472589-E5E6-E245-B162-0ADBFBA4D31D}"/>
              </a:ext>
            </a:extLst>
          </p:cNvPr>
          <p:cNvSpPr/>
          <p:nvPr/>
        </p:nvSpPr>
        <p:spPr>
          <a:xfrm>
            <a:off x="7636374" y="4062532"/>
            <a:ext cx="117936" cy="75634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7AC036-5DFD-8A41-A8A0-9D0C0FBA5C96}"/>
              </a:ext>
            </a:extLst>
          </p:cNvPr>
          <p:cNvSpPr/>
          <p:nvPr/>
        </p:nvSpPr>
        <p:spPr>
          <a:xfrm>
            <a:off x="7882290" y="1983567"/>
            <a:ext cx="4309709" cy="184716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7092581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modele LOA ppt" id="{02B49F2F-2F40-E64C-B0DD-AA23BD7661DD}" vid="{4E4F8F2E-C4F5-4244-8C2F-4BB6D0EEA8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4800</TotalTime>
  <Words>1846</Words>
  <Application>Microsoft Macintosh PowerPoint</Application>
  <PresentationFormat>Widescreen</PresentationFormat>
  <Paragraphs>283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Arial</vt:lpstr>
      <vt:lpstr>AvantGarde Regular</vt:lpstr>
      <vt:lpstr>Baskerville</vt:lpstr>
      <vt:lpstr>Calibri</vt:lpstr>
      <vt:lpstr>Cambria Math</vt:lpstr>
      <vt:lpstr>Century Gothic</vt:lpstr>
      <vt:lpstr>Helvetica Neue</vt:lpstr>
      <vt:lpstr>Tahoma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SAN MIGUEL</dc:creator>
  <cp:lastModifiedBy>Pablo SAN MIGUEL</cp:lastModifiedBy>
  <cp:revision>42</cp:revision>
  <dcterms:created xsi:type="dcterms:W3CDTF">2022-05-02T11:05:54Z</dcterms:created>
  <dcterms:modified xsi:type="dcterms:W3CDTF">2022-05-12T08:13:25Z</dcterms:modified>
</cp:coreProperties>
</file>