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7"/>
  </p:notesMasterIdLst>
  <p:sldIdLst>
    <p:sldId id="256" r:id="rId3"/>
    <p:sldId id="257" r:id="rId4"/>
    <p:sldId id="258" r:id="rId5"/>
    <p:sldId id="261" r:id="rId6"/>
    <p:sldId id="706" r:id="rId7"/>
    <p:sldId id="264" r:id="rId8"/>
    <p:sldId id="269" r:id="rId9"/>
    <p:sldId id="709" r:id="rId10"/>
    <p:sldId id="711" r:id="rId11"/>
    <p:sldId id="710" r:id="rId12"/>
    <p:sldId id="270" r:id="rId13"/>
    <p:sldId id="272" r:id="rId14"/>
    <p:sldId id="274" r:id="rId15"/>
    <p:sldId id="260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20" d="100"/>
          <a:sy n="12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8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0" cy="1470026"/>
          </a:xfrm>
          <a:prstGeom prst="rect">
            <a:avLst/>
          </a:prstGeom>
        </p:spPr>
        <p:txBody>
          <a:bodyPr lIns="45715" tIns="45715" rIns="45715" bIns="45715"/>
          <a:lstStyle>
            <a:lvl1pPr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 algn="ctr" defTabSz="457173">
              <a:buSzTx/>
              <a:buFontTx/>
              <a:buNone/>
              <a:defRPr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457173" algn="ctr" defTabSz="457173">
              <a:buSzTx/>
              <a:buFontTx/>
              <a:buNone/>
              <a:defRPr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914346" algn="ctr" defTabSz="457173">
              <a:buSzTx/>
              <a:buFontTx/>
              <a:buNone/>
              <a:defRPr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1371518" algn="ctr" defTabSz="457173">
              <a:buSzTx/>
              <a:buFontTx/>
              <a:buNone/>
              <a:defRPr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828692" algn="ctr" defTabSz="457173">
              <a:buSzTx/>
              <a:buFontTx/>
              <a:buNone/>
              <a:defRPr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2901840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19080503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044075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5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7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1087541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541561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7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6632535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5"/>
          <p:cNvSpPr/>
          <p:nvPr/>
        </p:nvSpPr>
        <p:spPr>
          <a:xfrm>
            <a:off x="8591935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786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8" name="Shape 8"/>
          <p:cNvSpPr/>
          <p:nvPr/>
        </p:nvSpPr>
        <p:spPr>
          <a:xfrm>
            <a:off x="-8930" y="-13393"/>
            <a:ext cx="9161860" cy="693307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789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59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7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Shape 11"/>
          <p:cNvSpPr txBox="1"/>
          <p:nvPr/>
        </p:nvSpPr>
        <p:spPr>
          <a:xfrm>
            <a:off x="1561980" y="6572571"/>
            <a:ext cx="1308047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792" name="Shape 12"/>
          <p:cNvSpPr txBox="1"/>
          <p:nvPr/>
        </p:nvSpPr>
        <p:spPr>
          <a:xfrm>
            <a:off x="6306507" y="6572571"/>
            <a:ext cx="1780933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0180384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3923978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34"/>
            <a:ext cx="7772401" cy="1470026"/>
          </a:xfrm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211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421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3630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4842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892537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0498172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 marL="342878" indent="-342878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783723" indent="-326550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1219127" indent="-304781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737255" indent="-365737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2194428" indent="-365737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Title Text"/>
          <p:cNvSpPr txBox="1">
            <a:spLocks noGrp="1"/>
          </p:cNvSpPr>
          <p:nvPr>
            <p:ph type="title"/>
          </p:nvPr>
        </p:nvSpPr>
        <p:spPr>
          <a:xfrm>
            <a:off x="722313" y="4406903"/>
            <a:ext cx="7772401" cy="1362076"/>
          </a:xfrm>
          <a:prstGeom prst="rect">
            <a:avLst/>
          </a:prstGeom>
        </p:spPr>
        <p:txBody>
          <a:bodyPr lIns="64972" tIns="64972" rIns="64972" bIns="64972" anchor="t"/>
          <a:lstStyle>
            <a:lvl1pPr algn="l" defTabSz="456832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6"/>
            <a:ext cx="7772401" cy="1500188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211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421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3630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4842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8655270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5"/>
            <a:ext cx="4038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26946" indent="-326946" defTabSz="456832">
              <a:spcBef>
                <a:spcPts val="633"/>
              </a:spcBef>
              <a:defRPr sz="2672" b="0" i="0"/>
            </a:lvl1pPr>
            <a:lvl2pPr marL="639074" indent="-317864" defTabSz="456832">
              <a:spcBef>
                <a:spcPts val="633"/>
              </a:spcBef>
              <a:defRPr sz="2672" b="0" i="0"/>
            </a:lvl2pPr>
            <a:lvl3pPr marL="947571" indent="-305150" defTabSz="456832">
              <a:spcBef>
                <a:spcPts val="633"/>
              </a:spcBef>
              <a:defRPr sz="2672" b="0" i="0"/>
            </a:lvl3pPr>
            <a:lvl4pPr marL="1302686" indent="-339056" defTabSz="456832">
              <a:spcBef>
                <a:spcPts val="633"/>
              </a:spcBef>
              <a:defRPr sz="2672" b="0" i="0"/>
            </a:lvl4pPr>
            <a:lvl5pPr marL="1623897" indent="-339056" defTabSz="456832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79842443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211" defTabSz="456832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421" defTabSz="456832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3630" defTabSz="456832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4842" defTabSz="456832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4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4" y="1535113"/>
            <a:ext cx="4041776" cy="639763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 defTabSz="64974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8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9091384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0343999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1461049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457209" y="273054"/>
            <a:ext cx="3008314" cy="1162050"/>
          </a:xfrm>
          <a:prstGeom prst="rect">
            <a:avLst/>
          </a:prstGeom>
        </p:spPr>
        <p:txBody>
          <a:bodyPr lIns="64972" tIns="64972" rIns="64972" bIns="64972" anchor="b"/>
          <a:lstStyle>
            <a:lvl1pPr algn="l" defTabSz="4568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9"/>
            <a:ext cx="5111751" cy="585311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7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9" y="1435100"/>
            <a:ext cx="3008314" cy="4691064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defTabSz="456832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 defTabSz="64974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2907271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lIns="64972" tIns="64972" rIns="64972" bIns="64972" anchor="b"/>
          <a:lstStyle>
            <a:lvl1pPr algn="l" defTabSz="4568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8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defTabSz="456832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211" defTabSz="456832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421" defTabSz="456832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3630" defTabSz="456832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4842" defTabSz="456832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09909328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1399632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0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5098428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itle Text"/>
          <p:cNvSpPr txBox="1">
            <a:spLocks noGrp="1"/>
          </p:cNvSpPr>
          <p:nvPr>
            <p:ph type="title"/>
          </p:nvPr>
        </p:nvSpPr>
        <p:spPr>
          <a:xfrm>
            <a:off x="685800" y="2130434"/>
            <a:ext cx="7772401" cy="1470026"/>
          </a:xfrm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211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421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3630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4842" algn="ctr" defTabSz="456832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9110703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5"/>
            <a:ext cx="7772401" cy="1362076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 defTabSz="457173">
              <a:defRPr sz="4000" b="1" cap="all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5"/>
            <a:ext cx="7772401" cy="1500188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45717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457173" defTabSz="45717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914346" defTabSz="45717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1371518" defTabSz="45717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828692" defTabSz="45717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6246315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itle Text"/>
          <p:cNvSpPr txBox="1">
            <a:spLocks noGrp="1"/>
          </p:cNvSpPr>
          <p:nvPr>
            <p:ph type="title"/>
          </p:nvPr>
        </p:nvSpPr>
        <p:spPr>
          <a:xfrm>
            <a:off x="722313" y="4406903"/>
            <a:ext cx="7772401" cy="1362076"/>
          </a:xfrm>
          <a:prstGeom prst="rect">
            <a:avLst/>
          </a:prstGeom>
        </p:spPr>
        <p:txBody>
          <a:bodyPr lIns="64972" tIns="64972" rIns="64972" bIns="64972" anchor="t"/>
          <a:lstStyle>
            <a:lvl1pPr algn="l" defTabSz="456832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6"/>
            <a:ext cx="7772401" cy="1500188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211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421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3630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4842" defTabSz="4568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7172590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5"/>
            <a:ext cx="4038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26946" indent="-326946" defTabSz="456832">
              <a:spcBef>
                <a:spcPts val="633"/>
              </a:spcBef>
              <a:defRPr sz="2672" b="0" i="0"/>
            </a:lvl1pPr>
            <a:lvl2pPr marL="639074" indent="-317864" defTabSz="456832">
              <a:spcBef>
                <a:spcPts val="633"/>
              </a:spcBef>
              <a:defRPr sz="2672" b="0" i="0"/>
            </a:lvl2pPr>
            <a:lvl3pPr marL="947571" indent="-305150" defTabSz="456832">
              <a:spcBef>
                <a:spcPts val="633"/>
              </a:spcBef>
              <a:defRPr sz="2672" b="0" i="0"/>
            </a:lvl3pPr>
            <a:lvl4pPr marL="1302686" indent="-339056" defTabSz="456832">
              <a:spcBef>
                <a:spcPts val="633"/>
              </a:spcBef>
              <a:defRPr sz="2672" b="0" i="0"/>
            </a:lvl4pPr>
            <a:lvl5pPr marL="1623897" indent="-339056" defTabSz="456832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883210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211" defTabSz="456832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421" defTabSz="456832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3630" defTabSz="456832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4842" defTabSz="456832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4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4" y="1535113"/>
            <a:ext cx="4041776" cy="639763"/>
          </a:xfrm>
          <a:prstGeom prst="rect">
            <a:avLst/>
          </a:prstGeom>
        </p:spPr>
        <p:txBody>
          <a:bodyPr lIns="64972" tIns="64972" rIns="64972" bIns="64972" anchor="b"/>
          <a:lstStyle>
            <a:lvl1pPr marL="0" indent="0" defTabSz="456832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 defTabSz="64974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9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7924267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8165754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2817978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itle Text"/>
          <p:cNvSpPr txBox="1">
            <a:spLocks noGrp="1"/>
          </p:cNvSpPr>
          <p:nvPr>
            <p:ph type="title"/>
          </p:nvPr>
        </p:nvSpPr>
        <p:spPr>
          <a:xfrm>
            <a:off x="457209" y="273054"/>
            <a:ext cx="3008314" cy="1162050"/>
          </a:xfrm>
          <a:prstGeom prst="rect">
            <a:avLst/>
          </a:prstGeom>
        </p:spPr>
        <p:txBody>
          <a:bodyPr lIns="64972" tIns="64972" rIns="64972" bIns="64972" anchor="b"/>
          <a:lstStyle>
            <a:lvl1pPr algn="l" defTabSz="4568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9"/>
            <a:ext cx="5111751" cy="585311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9" y="1435100"/>
            <a:ext cx="3008314" cy="4691064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defTabSz="456832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 defTabSz="64974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9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2044376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lIns="64972" tIns="64972" rIns="64972" bIns="64972" anchor="b"/>
          <a:lstStyle>
            <a:lvl1pPr algn="l" defTabSz="4568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8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defTabSz="456832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211" defTabSz="456832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421" defTabSz="456832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3630" defTabSz="456832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4842" defTabSz="456832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2120325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9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8355322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9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defRPr b="0" i="0"/>
            </a:lvl1pPr>
            <a:lvl2pPr marL="636684" indent="-315475" defTabSz="456832">
              <a:defRPr b="0" i="0"/>
            </a:lvl2pPr>
            <a:lvl3pPr marL="936865" indent="-294444" defTabSz="456832">
              <a:defRPr b="0" i="0"/>
            </a:lvl3pPr>
            <a:lvl4pPr marL="1316963" indent="-353332" defTabSz="456832">
              <a:defRPr b="0" i="0"/>
            </a:lvl4pPr>
            <a:lvl5pPr marL="1638174" indent="-353332" defTabSz="4568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078795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715" tIns="45715" rIns="45715" bIns="45715"/>
          <a:lstStyle>
            <a:lvl1pPr marL="342878" indent="-342878" defTabSz="457173">
              <a:spcBef>
                <a:spcPts val="600"/>
              </a:spcBef>
              <a:defRPr sz="28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790527" indent="-333354" defTabSz="457173">
              <a:spcBef>
                <a:spcPts val="600"/>
              </a:spcBef>
              <a:defRPr sz="28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1234366" indent="-320020" defTabSz="457173">
              <a:spcBef>
                <a:spcPts val="600"/>
              </a:spcBef>
              <a:defRPr sz="28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727096" indent="-355578" defTabSz="457173">
              <a:spcBef>
                <a:spcPts val="600"/>
              </a:spcBef>
              <a:defRPr sz="28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2184269" indent="-355578" defTabSz="457173">
              <a:spcBef>
                <a:spcPts val="600"/>
              </a:spcBef>
              <a:defRPr sz="28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5"/>
          <p:cNvSpPr/>
          <p:nvPr/>
        </p:nvSpPr>
        <p:spPr>
          <a:xfrm>
            <a:off x="8591941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6832"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1008" name="Title Text"/>
          <p:cNvSpPr txBox="1">
            <a:spLocks noGrp="1"/>
          </p:cNvSpPr>
          <p:nvPr>
            <p:ph type="title"/>
          </p:nvPr>
        </p:nvSpPr>
        <p:spPr>
          <a:xfrm>
            <a:off x="892970" y="1151938"/>
            <a:ext cx="7358065" cy="2321720"/>
          </a:xfrm>
          <a:prstGeom prst="rect">
            <a:avLst/>
          </a:prstGeom>
        </p:spPr>
        <p:txBody>
          <a:bodyPr lIns="64972" tIns="64972" rIns="64972" bIns="64972" anchor="b"/>
          <a:lstStyle>
            <a:lvl1pPr defTabSz="456832"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36156"/>
            <a:ext cx="7358065" cy="794743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0" name="Shape 8"/>
          <p:cNvSpPr/>
          <p:nvPr/>
        </p:nvSpPr>
        <p:spPr>
          <a:xfrm>
            <a:off x="-8924" y="-13393"/>
            <a:ext cx="9161860" cy="693307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6832"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1011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62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8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Shape 11"/>
          <p:cNvSpPr txBox="1"/>
          <p:nvPr/>
        </p:nvSpPr>
        <p:spPr>
          <a:xfrm>
            <a:off x="1561981" y="6572599"/>
            <a:ext cx="1307989" cy="26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88" tIns="35688" rIns="35688" bIns="35688" anchor="ctr">
            <a:spAutoFit/>
          </a:bodyPr>
          <a:lstStyle>
            <a:lvl1pPr defTabSz="649740"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1014" name="Shape 12"/>
          <p:cNvSpPr txBox="1"/>
          <p:nvPr/>
        </p:nvSpPr>
        <p:spPr>
          <a:xfrm>
            <a:off x="6306505" y="6572599"/>
            <a:ext cx="1780874" cy="266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88" tIns="35688" rIns="35688" bIns="35688" anchor="ctr">
            <a:spAutoFit/>
          </a:bodyPr>
          <a:lstStyle>
            <a:lvl1pPr defTabSz="649740"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10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5319942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Title Text"/>
          <p:cNvSpPr txBox="1">
            <a:spLocks noGrp="1"/>
          </p:cNvSpPr>
          <p:nvPr>
            <p:ph type="title"/>
          </p:nvPr>
        </p:nvSpPr>
        <p:spPr>
          <a:xfrm>
            <a:off x="892970" y="1151938"/>
            <a:ext cx="7358065" cy="2321720"/>
          </a:xfrm>
          <a:prstGeom prst="rect">
            <a:avLst/>
          </a:prstGeom>
        </p:spPr>
        <p:txBody>
          <a:bodyPr lIns="64972" tIns="64972" rIns="64972" bIns="64972" anchor="b"/>
          <a:lstStyle>
            <a:lvl1pPr defTabSz="456832"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36156"/>
            <a:ext cx="7358065" cy="794743"/>
          </a:xfrm>
          <a:prstGeom prst="rect">
            <a:avLst/>
          </a:prstGeom>
        </p:spPr>
        <p:txBody>
          <a:bodyPr lIns="64972" tIns="64972" rIns="64972" bIns="64972"/>
          <a:lstStyle>
            <a:lvl1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 defTabSz="456832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822328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685800" y="2130434"/>
            <a:ext cx="7772401" cy="1470026"/>
          </a:xfrm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4969" tIns="64969" rIns="64969" bIns="64969"/>
          <a:lstStyle>
            <a:lvl1pPr marL="0" indent="0" algn="ctr" defTabSz="456810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194" algn="ctr" defTabSz="456810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388" algn="ctr" defTabSz="456810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3582" algn="ctr" defTabSz="456810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4776" algn="ctr" defTabSz="456810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8635084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4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8229601" cy="4525964"/>
          </a:xfrm>
          <a:prstGeom prst="rect">
            <a:avLst/>
          </a:prstGeom>
        </p:spPr>
        <p:txBody>
          <a:bodyPr lIns="64969" tIns="64969" rIns="64969" bIns="64969"/>
          <a:lstStyle>
            <a:lvl1pPr marL="331231" indent="-331231" defTabSz="456810">
              <a:defRPr b="0" i="0"/>
            </a:lvl1pPr>
            <a:lvl2pPr marL="636651" indent="-315458" defTabSz="456810">
              <a:defRPr b="0" i="0"/>
            </a:lvl2pPr>
            <a:lvl3pPr marL="936816" indent="-294428" defTabSz="456810">
              <a:defRPr b="0" i="0"/>
            </a:lvl3pPr>
            <a:lvl4pPr marL="1316894" indent="-353313" defTabSz="456810">
              <a:defRPr b="0" i="0"/>
            </a:lvl4pPr>
            <a:lvl5pPr marL="1638089" indent="-353313" defTabSz="45681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9082739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Text"/>
          <p:cNvSpPr txBox="1">
            <a:spLocks noGrp="1"/>
          </p:cNvSpPr>
          <p:nvPr>
            <p:ph type="title"/>
          </p:nvPr>
        </p:nvSpPr>
        <p:spPr>
          <a:xfrm>
            <a:off x="722313" y="4406904"/>
            <a:ext cx="7772401" cy="1362075"/>
          </a:xfrm>
          <a:prstGeom prst="rect">
            <a:avLst/>
          </a:prstGeom>
        </p:spPr>
        <p:txBody>
          <a:bodyPr lIns="64969" tIns="64969" rIns="64969" bIns="64969" anchor="t"/>
          <a:lstStyle>
            <a:lvl1pPr algn="l" defTabSz="456810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6"/>
            <a:ext cx="7772401" cy="1500188"/>
          </a:xfrm>
          <a:prstGeom prst="rect">
            <a:avLst/>
          </a:prstGeom>
        </p:spPr>
        <p:txBody>
          <a:bodyPr lIns="64969" tIns="64969" rIns="64969" bIns="64969" anchor="b"/>
          <a:lstStyle>
            <a:lvl1pPr marL="0" indent="0" defTabSz="45681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194" defTabSz="45681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388" defTabSz="45681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3582" defTabSz="45681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4776" defTabSz="45681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4129463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7"/>
            <a:ext cx="4038601" cy="4525964"/>
          </a:xfrm>
          <a:prstGeom prst="rect">
            <a:avLst/>
          </a:prstGeom>
        </p:spPr>
        <p:txBody>
          <a:bodyPr lIns="64969" tIns="64969" rIns="64969" bIns="64969"/>
          <a:lstStyle>
            <a:lvl1pPr marL="326929" indent="-326929" defTabSz="456810">
              <a:spcBef>
                <a:spcPts val="633"/>
              </a:spcBef>
              <a:defRPr sz="2672" b="0" i="0"/>
            </a:lvl1pPr>
            <a:lvl2pPr marL="639042" indent="-317848" defTabSz="456810">
              <a:spcBef>
                <a:spcPts val="633"/>
              </a:spcBef>
              <a:defRPr sz="2672" b="0" i="0"/>
            </a:lvl2pPr>
            <a:lvl3pPr marL="947522" indent="-305134" defTabSz="456810">
              <a:spcBef>
                <a:spcPts val="633"/>
              </a:spcBef>
              <a:defRPr sz="2672" b="0" i="0"/>
            </a:lvl3pPr>
            <a:lvl4pPr marL="1302619" indent="-339038" defTabSz="456810">
              <a:spcBef>
                <a:spcPts val="633"/>
              </a:spcBef>
              <a:defRPr sz="2672" b="0" i="0"/>
            </a:lvl4pPr>
            <a:lvl5pPr marL="1623814" indent="-339038" defTabSz="456810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8146739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lIns="64969" tIns="64969" rIns="64969" bIns="64969" anchor="b"/>
          <a:lstStyle>
            <a:lvl1pPr marL="0" indent="0" defTabSz="45681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194" defTabSz="456810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388" defTabSz="456810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3582" defTabSz="456810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4776" defTabSz="456810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6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4" y="1535113"/>
            <a:ext cx="4041776" cy="639763"/>
          </a:xfrm>
          <a:prstGeom prst="rect">
            <a:avLst/>
          </a:prstGeom>
        </p:spPr>
        <p:txBody>
          <a:bodyPr lIns="64969" tIns="64969" rIns="64969" bIns="64969" anchor="b"/>
          <a:lstStyle>
            <a:lvl1pPr marL="0" indent="0" defTabSz="45681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 defTabSz="649708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10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7549216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707965986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1194528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Title Text"/>
          <p:cNvSpPr txBox="1">
            <a:spLocks noGrp="1"/>
          </p:cNvSpPr>
          <p:nvPr>
            <p:ph type="title"/>
          </p:nvPr>
        </p:nvSpPr>
        <p:spPr>
          <a:xfrm>
            <a:off x="457209" y="273055"/>
            <a:ext cx="3008314" cy="1162051"/>
          </a:xfrm>
          <a:prstGeom prst="rect">
            <a:avLst/>
          </a:prstGeom>
        </p:spPr>
        <p:txBody>
          <a:bodyPr lIns="64969" tIns="64969" rIns="64969" bIns="64969" anchor="b"/>
          <a:lstStyle>
            <a:lvl1pPr algn="l" defTabSz="456810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9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1" cy="5853114"/>
          </a:xfrm>
          <a:prstGeom prst="rect">
            <a:avLst/>
          </a:prstGeom>
        </p:spPr>
        <p:txBody>
          <a:bodyPr lIns="64969" tIns="64969" rIns="64969" bIns="64969"/>
          <a:lstStyle>
            <a:lvl1pPr marL="331231" indent="-331231" defTabSz="456810">
              <a:defRPr b="0" i="0"/>
            </a:lvl1pPr>
            <a:lvl2pPr marL="636651" indent="-315458" defTabSz="456810">
              <a:defRPr b="0" i="0"/>
            </a:lvl2pPr>
            <a:lvl3pPr marL="936816" indent="-294428" defTabSz="456810">
              <a:defRPr b="0" i="0"/>
            </a:lvl3pPr>
            <a:lvl4pPr marL="1316894" indent="-353313" defTabSz="456810">
              <a:defRPr b="0" i="0"/>
            </a:lvl4pPr>
            <a:lvl5pPr marL="1638089" indent="-353313" defTabSz="45681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9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9" y="1435101"/>
            <a:ext cx="3008314" cy="4691064"/>
          </a:xfrm>
          <a:prstGeom prst="rect">
            <a:avLst/>
          </a:prstGeom>
        </p:spPr>
        <p:txBody>
          <a:bodyPr lIns="64969" tIns="64969" rIns="64969" bIns="64969"/>
          <a:lstStyle>
            <a:lvl1pPr marL="0" indent="0" defTabSz="45681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 defTabSz="649708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10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729603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457173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914346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1371518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828692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2"/>
            <a:ext cx="4041776" cy="639763"/>
          </a:xfrm>
          <a:prstGeom prst="rect">
            <a:avLst/>
          </a:prstGeom>
        </p:spPr>
        <p:txBody>
          <a:bodyPr lIns="45715" tIns="45715" rIns="45715" bIns="45715" anchor="b"/>
          <a:lstStyle/>
          <a:p>
            <a:pPr marL="0" indent="0" defTabSz="457173">
              <a:spcBef>
                <a:spcPts val="500"/>
              </a:spcBef>
              <a:buSzTx/>
              <a:buFontTx/>
              <a:buNone/>
              <a:defRPr sz="2400" b="1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9"/>
          </a:xfrm>
          <a:prstGeom prst="rect">
            <a:avLst/>
          </a:prstGeom>
        </p:spPr>
        <p:txBody>
          <a:bodyPr lIns="64969" tIns="64969" rIns="64969" bIns="64969" anchor="b"/>
          <a:lstStyle>
            <a:lvl1pPr algn="l" defTabSz="456810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0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40"/>
            <a:ext cx="5486401" cy="804862"/>
          </a:xfrm>
          <a:prstGeom prst="rect">
            <a:avLst/>
          </a:prstGeom>
        </p:spPr>
        <p:txBody>
          <a:bodyPr lIns="64969" tIns="64969" rIns="64969" bIns="64969"/>
          <a:lstStyle>
            <a:lvl1pPr marL="0" indent="0" defTabSz="45681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194" defTabSz="456810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388" defTabSz="456810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3582" defTabSz="456810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4776" defTabSz="456810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5996936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8229601" cy="4525964"/>
          </a:xfrm>
          <a:prstGeom prst="rect">
            <a:avLst/>
          </a:prstGeom>
        </p:spPr>
        <p:txBody>
          <a:bodyPr lIns="64969" tIns="64969" rIns="64969" bIns="64969"/>
          <a:lstStyle>
            <a:lvl1pPr marL="331231" indent="-331231" defTabSz="456810">
              <a:defRPr b="0" i="0"/>
            </a:lvl1pPr>
            <a:lvl2pPr marL="636651" indent="-315458" defTabSz="456810">
              <a:defRPr b="0" i="0"/>
            </a:lvl2pPr>
            <a:lvl3pPr marL="936816" indent="-294428" defTabSz="456810">
              <a:defRPr b="0" i="0"/>
            </a:lvl3pPr>
            <a:lvl4pPr marL="1316894" indent="-353313" defTabSz="456810">
              <a:defRPr b="0" i="0"/>
            </a:lvl4pPr>
            <a:lvl5pPr marL="1638089" indent="-353313" defTabSz="45681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7148244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6"/>
          </a:xfrm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2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6"/>
          </a:xfrm>
          <a:prstGeom prst="rect">
            <a:avLst/>
          </a:prstGeom>
        </p:spPr>
        <p:txBody>
          <a:bodyPr lIns="64969" tIns="64969" rIns="64969" bIns="64969"/>
          <a:lstStyle>
            <a:lvl1pPr marL="331231" indent="-331231" defTabSz="456810">
              <a:defRPr b="0" i="0"/>
            </a:lvl1pPr>
            <a:lvl2pPr marL="636651" indent="-315458" defTabSz="456810">
              <a:defRPr b="0" i="0"/>
            </a:lvl2pPr>
            <a:lvl3pPr marL="936816" indent="-294428" defTabSz="456810">
              <a:defRPr b="0" i="0"/>
            </a:lvl3pPr>
            <a:lvl4pPr marL="1316894" indent="-353313" defTabSz="456810">
              <a:defRPr b="0" i="0"/>
            </a:lvl4pPr>
            <a:lvl5pPr marL="1638089" indent="-353313" defTabSz="456810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0521275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Title Text"/>
          <p:cNvSpPr txBox="1">
            <a:spLocks noGrp="1"/>
          </p:cNvSpPr>
          <p:nvPr>
            <p:ph type="title"/>
          </p:nvPr>
        </p:nvSpPr>
        <p:spPr>
          <a:xfrm>
            <a:off x="794323" y="179500"/>
            <a:ext cx="7555355" cy="945642"/>
          </a:xfrm>
          <a:prstGeom prst="rect">
            <a:avLst/>
          </a:prstGeom>
        </p:spPr>
        <p:txBody>
          <a:bodyPr lIns="64969" tIns="64969" rIns="64969" bIns="64969"/>
          <a:lstStyle>
            <a:lvl1pPr defTabSz="456810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31" name="Body Level One…"/>
          <p:cNvSpPr txBox="1">
            <a:spLocks noGrp="1"/>
          </p:cNvSpPr>
          <p:nvPr>
            <p:ph type="body" idx="1"/>
          </p:nvPr>
        </p:nvSpPr>
        <p:spPr>
          <a:xfrm>
            <a:off x="133947" y="1057611"/>
            <a:ext cx="8876110" cy="5560476"/>
          </a:xfrm>
          <a:prstGeom prst="rect">
            <a:avLst/>
          </a:prstGeom>
        </p:spPr>
        <p:txBody>
          <a:bodyPr lIns="64969" tIns="64969" rIns="64969" bIns="64969"/>
          <a:lstStyle>
            <a:lvl1pPr marL="307617" indent="-307617" defTabSz="456810">
              <a:lnSpc>
                <a:spcPts val="2039"/>
              </a:lnSpc>
              <a:spcBef>
                <a:spcPts val="2039"/>
              </a:spcBef>
              <a:buSzPct val="145000"/>
              <a:defRPr sz="1969" b="0" i="0"/>
            </a:lvl1pPr>
            <a:lvl2pPr marL="527345" indent="-307617" defTabSz="456810">
              <a:lnSpc>
                <a:spcPts val="2039"/>
              </a:lnSpc>
              <a:spcBef>
                <a:spcPts val="2039"/>
              </a:spcBef>
              <a:buSzPct val="145000"/>
              <a:buChar char="•"/>
              <a:defRPr sz="1969" b="0" i="0"/>
            </a:lvl2pPr>
            <a:lvl3pPr marL="747072" indent="-307617" defTabSz="456810">
              <a:lnSpc>
                <a:spcPts val="2039"/>
              </a:lnSpc>
              <a:spcBef>
                <a:spcPts val="2039"/>
              </a:spcBef>
              <a:buSzPct val="145000"/>
              <a:defRPr sz="1969" b="0" i="0"/>
            </a:lvl3pPr>
            <a:lvl4pPr marL="966799" indent="-307617" defTabSz="456810">
              <a:lnSpc>
                <a:spcPts val="2039"/>
              </a:lnSpc>
              <a:spcBef>
                <a:spcPts val="2039"/>
              </a:spcBef>
              <a:buSzPct val="145000"/>
              <a:buChar char="•"/>
              <a:defRPr sz="1969" b="0" i="0"/>
            </a:lvl4pPr>
            <a:lvl5pPr marL="1186526" indent="-307617" defTabSz="456810">
              <a:lnSpc>
                <a:spcPts val="2039"/>
              </a:lnSpc>
              <a:spcBef>
                <a:spcPts val="2039"/>
              </a:spcBef>
              <a:buSzPct val="145000"/>
              <a:buChar char="•"/>
              <a:defRPr sz="196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9" y="6386751"/>
            <a:ext cx="309141" cy="304331"/>
          </a:xfrm>
          <a:prstGeom prst="rect">
            <a:avLst/>
          </a:prstGeom>
        </p:spPr>
        <p:txBody>
          <a:bodyPr lIns="64969" tIns="64969" rIns="64969" bIns="64969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9348278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logoBLACK.jpg" descr="logo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01" y="236575"/>
            <a:ext cx="1863766" cy="1397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IAP.tif" descr="IAP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2" y="388925"/>
            <a:ext cx="1082154" cy="1039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UPMC.jpg" descr="UPM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05" y="490971"/>
            <a:ext cx="2074538" cy="83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Title Text"/>
          <p:cNvSpPr txBox="1">
            <a:spLocks noGrp="1"/>
          </p:cNvSpPr>
          <p:nvPr>
            <p:ph type="title"/>
          </p:nvPr>
        </p:nvSpPr>
        <p:spPr>
          <a:xfrm>
            <a:off x="892970" y="1975575"/>
            <a:ext cx="7358065" cy="1498076"/>
          </a:xfrm>
          <a:prstGeom prst="rect">
            <a:avLst/>
          </a:prstGeom>
        </p:spPr>
        <p:txBody>
          <a:bodyPr lIns="50794" tIns="50794" rIns="50794" bIns="50794"/>
          <a:lstStyle>
            <a:lvl1pPr defTabSz="410715">
              <a:defRPr sz="4078" b="0" i="0">
                <a:solidFill>
                  <a:srgbClr val="B51600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5305" y="4580127"/>
            <a:ext cx="8273392" cy="1840320"/>
          </a:xfrm>
          <a:prstGeom prst="rect">
            <a:avLst/>
          </a:prstGeom>
        </p:spPr>
        <p:txBody>
          <a:bodyPr lIns="50794" tIns="50794" rIns="50794" bIns="50794"/>
          <a:lstStyle>
            <a:lvl1pPr marL="0" indent="0" algn="ctr" defTabSz="410715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 defTabSz="410715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 defTabSz="410715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 defTabSz="410715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 defTabSz="410715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44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5109525" y="266582"/>
            <a:ext cx="3896091" cy="1498076"/>
          </a:xfrm>
          <a:prstGeom prst="rect">
            <a:avLst/>
          </a:prstGeom>
        </p:spPr>
        <p:txBody>
          <a:bodyPr lIns="50794" tIns="50794" rIns="50794" bIns="50794" anchor="ctr"/>
          <a:lstStyle>
            <a:lvl1pPr marL="0" indent="0" algn="ctr" defTabSz="340894">
              <a:spcBef>
                <a:spcPts val="0"/>
              </a:spcBef>
              <a:buSzTx/>
              <a:buFontTx/>
              <a:buNone/>
              <a:defRPr sz="2600" b="0" i="0"/>
            </a:lvl1pPr>
          </a:lstStyle>
          <a:p>
            <a:pPr marL="0" indent="0" algn="ctr" defTabSz="484844">
              <a:spcBef>
                <a:spcPts val="0"/>
              </a:spcBef>
              <a:buSzTx/>
              <a:buFontTx/>
              <a:buNone/>
              <a:defRPr sz="2600"/>
            </a:pPr>
            <a:endParaRPr dirty="0"/>
          </a:p>
        </p:txBody>
      </p:sp>
      <p:sp>
        <p:nvSpPr>
          <p:cNvPr id="1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10842" y="6629973"/>
            <a:ext cx="256468" cy="254032"/>
          </a:xfrm>
          <a:prstGeom prst="rect">
            <a:avLst/>
          </a:prstGeom>
        </p:spPr>
        <p:txBody>
          <a:bodyPr lIns="50794" tIns="50794" rIns="50794" bIns="50794" anchor="t"/>
          <a:lstStyle>
            <a:lvl1pPr algn="l">
              <a:defRPr sz="984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16748800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Title Text"/>
          <p:cNvSpPr txBox="1">
            <a:spLocks noGrp="1"/>
          </p:cNvSpPr>
          <p:nvPr>
            <p:ph type="title"/>
          </p:nvPr>
        </p:nvSpPr>
        <p:spPr>
          <a:xfrm>
            <a:off x="794323" y="179500"/>
            <a:ext cx="7555355" cy="945642"/>
          </a:xfrm>
          <a:prstGeom prst="rect">
            <a:avLst/>
          </a:prstGeom>
        </p:spPr>
        <p:txBody>
          <a:bodyPr lIns="50794" tIns="50794" rIns="50794" bIns="50794"/>
          <a:lstStyle>
            <a:lvl1pPr defTabSz="410715">
              <a:defRPr sz="4078" b="0" i="0">
                <a:solidFill>
                  <a:srgbClr val="B51600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53" name="Body Level One…"/>
          <p:cNvSpPr txBox="1">
            <a:spLocks noGrp="1"/>
          </p:cNvSpPr>
          <p:nvPr>
            <p:ph type="body" idx="1"/>
          </p:nvPr>
        </p:nvSpPr>
        <p:spPr>
          <a:xfrm>
            <a:off x="133947" y="1057611"/>
            <a:ext cx="8876110" cy="5560476"/>
          </a:xfrm>
          <a:prstGeom prst="rect">
            <a:avLst/>
          </a:prstGeom>
        </p:spPr>
        <p:txBody>
          <a:bodyPr lIns="50794" tIns="50794" rIns="50794" bIns="50794"/>
          <a:lstStyle>
            <a:lvl1pPr marL="307617" indent="-307617" defTabSz="410715">
              <a:spcBef>
                <a:spcPts val="2883"/>
              </a:spcBef>
              <a:buSzPct val="145000"/>
              <a:buFontTx/>
              <a:defRPr sz="1969" b="0" i="0"/>
            </a:lvl1pPr>
            <a:lvl2pPr marL="527345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2pPr>
            <a:lvl3pPr marL="747072" indent="-307617" defTabSz="410715">
              <a:spcBef>
                <a:spcPts val="2883"/>
              </a:spcBef>
              <a:buSzPct val="145000"/>
              <a:buFontTx/>
              <a:defRPr sz="1969" b="0" i="0"/>
            </a:lvl3pPr>
            <a:lvl4pPr marL="966799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4pPr>
            <a:lvl5pPr marL="1186526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11369" y="6629973"/>
            <a:ext cx="256468" cy="254032"/>
          </a:xfrm>
          <a:prstGeom prst="rect">
            <a:avLst/>
          </a:prstGeom>
        </p:spPr>
        <p:txBody>
          <a:bodyPr lIns="50794" tIns="50794" rIns="50794" bIns="50794" anchor="t"/>
          <a:lstStyle>
            <a:lvl1pPr algn="l">
              <a:defRPr sz="984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870806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Image"/>
          <p:cNvSpPr>
            <a:spLocks noGrp="1"/>
          </p:cNvSpPr>
          <p:nvPr>
            <p:ph type="pic" sz="half" idx="21"/>
          </p:nvPr>
        </p:nvSpPr>
        <p:spPr>
          <a:xfrm>
            <a:off x="4590278" y="1113280"/>
            <a:ext cx="4499830" cy="53033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62" name="Title Text"/>
          <p:cNvSpPr txBox="1">
            <a:spLocks noGrp="1"/>
          </p:cNvSpPr>
          <p:nvPr>
            <p:ph type="title"/>
          </p:nvPr>
        </p:nvSpPr>
        <p:spPr>
          <a:xfrm>
            <a:off x="794812" y="178594"/>
            <a:ext cx="7555783" cy="946688"/>
          </a:xfrm>
          <a:prstGeom prst="rect">
            <a:avLst/>
          </a:prstGeom>
        </p:spPr>
        <p:txBody>
          <a:bodyPr lIns="50794" tIns="50794" rIns="50794" bIns="50794"/>
          <a:lstStyle>
            <a:lvl1pPr defTabSz="410715">
              <a:defRPr sz="4078" b="0" i="0">
                <a:solidFill>
                  <a:srgbClr val="B51600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718" y="1016589"/>
            <a:ext cx="4467287" cy="5402393"/>
          </a:xfrm>
          <a:prstGeom prst="rect">
            <a:avLst/>
          </a:prstGeom>
        </p:spPr>
        <p:txBody>
          <a:bodyPr lIns="50794" tIns="50794" rIns="50794" bIns="50794"/>
          <a:lstStyle>
            <a:lvl1pPr marL="237305" indent="-237305" defTabSz="410715">
              <a:spcBef>
                <a:spcPts val="2180"/>
              </a:spcBef>
              <a:buSzPct val="145000"/>
              <a:buFontTx/>
              <a:defRPr sz="1969" b="0" i="0"/>
            </a:lvl1pPr>
            <a:lvl2pPr marL="406808" indent="-237305" defTabSz="410715">
              <a:spcBef>
                <a:spcPts val="2180"/>
              </a:spcBef>
              <a:buSzPct val="145000"/>
              <a:buFontTx/>
              <a:buChar char="•"/>
              <a:defRPr sz="1969" b="0" i="0"/>
            </a:lvl2pPr>
            <a:lvl3pPr marL="576312" indent="-237305" defTabSz="410715">
              <a:spcBef>
                <a:spcPts val="2180"/>
              </a:spcBef>
              <a:buSzPct val="145000"/>
              <a:buFontTx/>
              <a:defRPr sz="1969" b="0" i="0"/>
            </a:lvl3pPr>
            <a:lvl4pPr marL="745817" indent="-237305" defTabSz="410715">
              <a:spcBef>
                <a:spcPts val="2180"/>
              </a:spcBef>
              <a:buSzPct val="145000"/>
              <a:buFontTx/>
              <a:buChar char="•"/>
              <a:defRPr sz="1969" b="0" i="0"/>
            </a:lvl4pPr>
            <a:lvl5pPr marL="915319" indent="-237305" defTabSz="410715">
              <a:spcBef>
                <a:spcPts val="2180"/>
              </a:spcBef>
              <a:buSzPct val="145000"/>
              <a:buFontTx/>
              <a:buChar char="•"/>
              <a:defRPr sz="196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4226" y="6616899"/>
            <a:ext cx="256468" cy="254032"/>
          </a:xfrm>
          <a:prstGeom prst="rect">
            <a:avLst/>
          </a:prstGeom>
        </p:spPr>
        <p:txBody>
          <a:bodyPr lIns="50794" tIns="50794" rIns="50794" bIns="50794" anchor="t"/>
          <a:lstStyle>
            <a:lvl1pPr algn="l">
              <a:defRPr sz="984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5844014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Title Text"/>
          <p:cNvSpPr txBox="1">
            <a:spLocks noGrp="1"/>
          </p:cNvSpPr>
          <p:nvPr>
            <p:ph type="title"/>
          </p:nvPr>
        </p:nvSpPr>
        <p:spPr>
          <a:xfrm>
            <a:off x="794812" y="178594"/>
            <a:ext cx="7555783" cy="946688"/>
          </a:xfrm>
          <a:prstGeom prst="rect">
            <a:avLst/>
          </a:prstGeom>
        </p:spPr>
        <p:txBody>
          <a:bodyPr lIns="50794" tIns="50794" rIns="50794" bIns="50794"/>
          <a:lstStyle>
            <a:lvl1pPr defTabSz="410715">
              <a:defRPr sz="4078" b="0" i="0">
                <a:solidFill>
                  <a:srgbClr val="B51600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72" name="Image"/>
          <p:cNvSpPr>
            <a:spLocks noGrp="1"/>
          </p:cNvSpPr>
          <p:nvPr>
            <p:ph type="pic" sz="half" idx="21"/>
          </p:nvPr>
        </p:nvSpPr>
        <p:spPr>
          <a:xfrm>
            <a:off x="4590278" y="1113280"/>
            <a:ext cx="4499830" cy="53033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73" name="Image"/>
          <p:cNvSpPr>
            <a:spLocks noGrp="1"/>
          </p:cNvSpPr>
          <p:nvPr>
            <p:ph type="pic" sz="half" idx="22"/>
          </p:nvPr>
        </p:nvSpPr>
        <p:spPr>
          <a:xfrm>
            <a:off x="53998" y="1113280"/>
            <a:ext cx="4499829" cy="53033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4226" y="6616899"/>
            <a:ext cx="256468" cy="254032"/>
          </a:xfrm>
          <a:prstGeom prst="rect">
            <a:avLst/>
          </a:prstGeom>
        </p:spPr>
        <p:txBody>
          <a:bodyPr lIns="50794" tIns="50794" rIns="50794" bIns="50794" anchor="t"/>
          <a:lstStyle>
            <a:lvl1pPr algn="l">
              <a:defRPr sz="984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7036395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Title Text"/>
          <p:cNvSpPr txBox="1">
            <a:spLocks noGrp="1"/>
          </p:cNvSpPr>
          <p:nvPr>
            <p:ph type="title"/>
          </p:nvPr>
        </p:nvSpPr>
        <p:spPr>
          <a:xfrm>
            <a:off x="794323" y="179500"/>
            <a:ext cx="7555355" cy="945642"/>
          </a:xfrm>
          <a:prstGeom prst="rect">
            <a:avLst/>
          </a:prstGeom>
        </p:spPr>
        <p:txBody>
          <a:bodyPr lIns="50794" tIns="50794" rIns="50794" bIns="50794"/>
          <a:lstStyle>
            <a:lvl1pPr defTabSz="410715">
              <a:defRPr sz="4078" b="0" i="0">
                <a:solidFill>
                  <a:srgbClr val="B51600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82" name="Body Level One…"/>
          <p:cNvSpPr txBox="1">
            <a:spLocks noGrp="1"/>
          </p:cNvSpPr>
          <p:nvPr>
            <p:ph type="body" idx="1"/>
          </p:nvPr>
        </p:nvSpPr>
        <p:spPr>
          <a:xfrm>
            <a:off x="133947" y="1057611"/>
            <a:ext cx="8876110" cy="5560476"/>
          </a:xfrm>
          <a:prstGeom prst="rect">
            <a:avLst/>
          </a:prstGeom>
        </p:spPr>
        <p:txBody>
          <a:bodyPr lIns="50794" tIns="50794" rIns="50794" bIns="50794" anchor="ctr"/>
          <a:lstStyle>
            <a:lvl1pPr marL="307617" indent="-307617" defTabSz="410715">
              <a:spcBef>
                <a:spcPts val="2883"/>
              </a:spcBef>
              <a:buSzPct val="145000"/>
              <a:buFontTx/>
              <a:defRPr sz="1969" b="0" i="0"/>
            </a:lvl1pPr>
            <a:lvl2pPr marL="527345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2pPr>
            <a:lvl3pPr marL="747072" indent="-307617" defTabSz="410715">
              <a:spcBef>
                <a:spcPts val="2883"/>
              </a:spcBef>
              <a:buSzPct val="145000"/>
              <a:buFontTx/>
              <a:defRPr sz="1969" b="0" i="0"/>
            </a:lvl3pPr>
            <a:lvl4pPr marL="966799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4pPr>
            <a:lvl5pPr marL="1186526" indent="-307617" defTabSz="410715">
              <a:spcBef>
                <a:spcPts val="2883"/>
              </a:spcBef>
              <a:buSzPct val="145000"/>
              <a:buFontTx/>
              <a:buChar char="•"/>
              <a:defRPr sz="196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6609" y="6536532"/>
            <a:ext cx="256468" cy="254032"/>
          </a:xfrm>
          <a:prstGeom prst="rect">
            <a:avLst/>
          </a:prstGeom>
        </p:spPr>
        <p:txBody>
          <a:bodyPr lIns="50794" tIns="50794" rIns="50794" bIns="50794" anchor="t"/>
          <a:lstStyle>
            <a:lvl1pPr algn="l">
              <a:defRPr sz="984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5786889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 lIns="65014" tIns="65014" rIns="65014" bIns="65014"/>
          <a:lstStyle>
            <a:lvl1pPr marL="0" indent="0" algn="ctr" defTabSz="457132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21" algn="ctr" defTabSz="457132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44" algn="ctr" defTabSz="457132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266" algn="ctr" defTabSz="457132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688" algn="ctr" defTabSz="457132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863055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0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1" cy="4525964"/>
          </a:xfrm>
          <a:prstGeom prst="rect">
            <a:avLst/>
          </a:prstGeom>
        </p:spPr>
        <p:txBody>
          <a:bodyPr lIns="65014" tIns="65014" rIns="65014" bIns="65014"/>
          <a:lstStyle>
            <a:lvl1pPr marL="331466" indent="-331466" defTabSz="457132">
              <a:defRPr b="0" i="0"/>
            </a:lvl1pPr>
            <a:lvl2pPr marL="637102" indent="-315680" defTabSz="457132">
              <a:defRPr b="0" i="0"/>
            </a:lvl2pPr>
            <a:lvl3pPr marL="937480" indent="-294635" defTabSz="457132">
              <a:defRPr b="0" i="0"/>
            </a:lvl3pPr>
            <a:lvl4pPr marL="1317827" indent="-353562" defTabSz="457132">
              <a:defRPr b="0" i="0"/>
            </a:lvl4pPr>
            <a:lvl5pPr marL="1639249" indent="-353562" defTabSz="4571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2455447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Title Text"/>
          <p:cNvSpPr txBox="1">
            <a:spLocks noGrp="1"/>
          </p:cNvSpPr>
          <p:nvPr>
            <p:ph type="title"/>
          </p:nvPr>
        </p:nvSpPr>
        <p:spPr>
          <a:xfrm>
            <a:off x="722313" y="4406907"/>
            <a:ext cx="7772401" cy="1362075"/>
          </a:xfrm>
          <a:prstGeom prst="rect">
            <a:avLst/>
          </a:prstGeom>
        </p:spPr>
        <p:txBody>
          <a:bodyPr lIns="65014" tIns="65014" rIns="65014" bIns="65014" anchor="t"/>
          <a:lstStyle>
            <a:lvl1pPr algn="l" defTabSz="457132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6"/>
            <a:ext cx="7772401" cy="1500188"/>
          </a:xfrm>
          <a:prstGeom prst="rect">
            <a:avLst/>
          </a:prstGeom>
        </p:spPr>
        <p:txBody>
          <a:bodyPr lIns="65014" tIns="65014" rIns="65014" bIns="65014" anchor="b"/>
          <a:lstStyle>
            <a:lvl1pPr marL="0" indent="0" defTabSz="4571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21" defTabSz="4571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44" defTabSz="4571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266" defTabSz="4571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688" defTabSz="457132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11305886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1"/>
            <a:ext cx="4038601" cy="4525964"/>
          </a:xfrm>
          <a:prstGeom prst="rect">
            <a:avLst/>
          </a:prstGeom>
        </p:spPr>
        <p:txBody>
          <a:bodyPr lIns="65014" tIns="65014" rIns="65014" bIns="65014"/>
          <a:lstStyle>
            <a:lvl1pPr marL="327161" indent="-327161" defTabSz="457132">
              <a:spcBef>
                <a:spcPts val="633"/>
              </a:spcBef>
              <a:defRPr sz="2672" b="0" i="0"/>
            </a:lvl1pPr>
            <a:lvl2pPr marL="639494" indent="-318072" defTabSz="457132">
              <a:spcBef>
                <a:spcPts val="633"/>
              </a:spcBef>
              <a:defRPr sz="2672" b="0" i="0"/>
            </a:lvl2pPr>
            <a:lvl3pPr marL="948194" indent="-305349" defTabSz="457132">
              <a:spcBef>
                <a:spcPts val="633"/>
              </a:spcBef>
              <a:defRPr sz="2672" b="0" i="0"/>
            </a:lvl3pPr>
            <a:lvl4pPr marL="1303542" indent="-339277" defTabSz="457132">
              <a:spcBef>
                <a:spcPts val="633"/>
              </a:spcBef>
              <a:defRPr sz="2672" b="0" i="0"/>
            </a:lvl4pPr>
            <a:lvl5pPr marL="1624964" indent="-339277" defTabSz="457132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1460950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lIns="65014" tIns="65014" rIns="65014" bIns="65014" anchor="b"/>
          <a:lstStyle>
            <a:lvl1pPr marL="0" indent="0" defTabSz="457132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21" defTabSz="457132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44" defTabSz="457132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266" defTabSz="457132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688" defTabSz="457132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2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lIns="65014" tIns="65014" rIns="65014" bIns="65014" anchor="b"/>
          <a:lstStyle>
            <a:lvl1pPr marL="0" indent="0" defTabSz="457132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 defTabSz="650167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1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8338243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5952315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07441941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itle Text"/>
          <p:cNvSpPr txBox="1">
            <a:spLocks noGrp="1"/>
          </p:cNvSpPr>
          <p:nvPr>
            <p:ph type="title"/>
          </p:nvPr>
        </p:nvSpPr>
        <p:spPr>
          <a:xfrm>
            <a:off x="457206" y="273053"/>
            <a:ext cx="3008314" cy="1162051"/>
          </a:xfrm>
          <a:prstGeom prst="rect">
            <a:avLst/>
          </a:prstGeom>
        </p:spPr>
        <p:txBody>
          <a:bodyPr lIns="65014" tIns="65014" rIns="65014" bIns="65014" anchor="b"/>
          <a:lstStyle>
            <a:lvl1pPr algn="l" defTabSz="4571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5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7"/>
            <a:ext cx="5111751" cy="5853114"/>
          </a:xfrm>
          <a:prstGeom prst="rect">
            <a:avLst/>
          </a:prstGeom>
        </p:spPr>
        <p:txBody>
          <a:bodyPr lIns="65014" tIns="65014" rIns="65014" bIns="65014"/>
          <a:lstStyle>
            <a:lvl1pPr marL="331466" indent="-331466" defTabSz="457132">
              <a:defRPr b="0" i="0"/>
            </a:lvl1pPr>
            <a:lvl2pPr marL="637102" indent="-315680" defTabSz="457132">
              <a:defRPr b="0" i="0"/>
            </a:lvl2pPr>
            <a:lvl3pPr marL="937480" indent="-294635" defTabSz="457132">
              <a:defRPr b="0" i="0"/>
            </a:lvl3pPr>
            <a:lvl4pPr marL="1317827" indent="-353562" defTabSz="457132">
              <a:defRPr b="0" i="0"/>
            </a:lvl4pPr>
            <a:lvl5pPr marL="1639249" indent="-353562" defTabSz="4571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53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6" y="1435101"/>
            <a:ext cx="3008314" cy="4691064"/>
          </a:xfrm>
          <a:prstGeom prst="rect">
            <a:avLst/>
          </a:prstGeom>
        </p:spPr>
        <p:txBody>
          <a:bodyPr lIns="65014" tIns="65014" rIns="65014" bIns="65014"/>
          <a:lstStyle>
            <a:lvl1pPr marL="0" indent="0" defTabSz="457132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 defTabSz="650167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1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74781282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9"/>
          </a:xfrm>
          <a:prstGeom prst="rect">
            <a:avLst/>
          </a:prstGeom>
        </p:spPr>
        <p:txBody>
          <a:bodyPr lIns="65014" tIns="65014" rIns="65014" bIns="65014" anchor="b"/>
          <a:lstStyle>
            <a:lvl1pPr algn="l" defTabSz="457132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6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2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40"/>
            <a:ext cx="5486401" cy="804862"/>
          </a:xfrm>
          <a:prstGeom prst="rect">
            <a:avLst/>
          </a:prstGeom>
        </p:spPr>
        <p:txBody>
          <a:bodyPr lIns="65014" tIns="65014" rIns="65014" bIns="65014"/>
          <a:lstStyle>
            <a:lvl1pPr marL="0" indent="0" defTabSz="457132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21" defTabSz="457132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44" defTabSz="457132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266" defTabSz="457132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688" defTabSz="457132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82048300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7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1" cy="4525964"/>
          </a:xfrm>
          <a:prstGeom prst="rect">
            <a:avLst/>
          </a:prstGeom>
        </p:spPr>
        <p:txBody>
          <a:bodyPr lIns="65014" tIns="65014" rIns="65014" bIns="65014"/>
          <a:lstStyle>
            <a:lvl1pPr marL="331466" indent="-331466" defTabSz="457132">
              <a:defRPr b="0" i="0"/>
            </a:lvl1pPr>
            <a:lvl2pPr marL="637102" indent="-315680" defTabSz="457132">
              <a:defRPr b="0" i="0"/>
            </a:lvl2pPr>
            <a:lvl3pPr marL="937480" indent="-294635" defTabSz="457132">
              <a:defRPr b="0" i="0"/>
            </a:lvl3pPr>
            <a:lvl4pPr marL="1317827" indent="-353562" defTabSz="457132">
              <a:defRPr b="0" i="0"/>
            </a:lvl4pPr>
            <a:lvl5pPr marL="1639249" indent="-353562" defTabSz="4571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76919516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6"/>
          </a:xfrm>
          <a:prstGeom prst="rect">
            <a:avLst/>
          </a:prstGeom>
        </p:spPr>
        <p:txBody>
          <a:bodyPr lIns="65014" tIns="65014" rIns="65014" bIns="65014"/>
          <a:lstStyle>
            <a:lvl1pPr defTabSz="4571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8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6"/>
          </a:xfrm>
          <a:prstGeom prst="rect">
            <a:avLst/>
          </a:prstGeom>
        </p:spPr>
        <p:txBody>
          <a:bodyPr lIns="65014" tIns="65014" rIns="65014" bIns="65014"/>
          <a:lstStyle>
            <a:lvl1pPr marL="331466" indent="-331466" defTabSz="457132">
              <a:defRPr b="0" i="0"/>
            </a:lvl1pPr>
            <a:lvl2pPr marL="637102" indent="-315680" defTabSz="457132">
              <a:defRPr b="0" i="0"/>
            </a:lvl2pPr>
            <a:lvl3pPr marL="937480" indent="-294635" defTabSz="457132">
              <a:defRPr b="0" i="0"/>
            </a:lvl3pPr>
            <a:lvl4pPr marL="1317827" indent="-353562" defTabSz="457132">
              <a:defRPr b="0" i="0"/>
            </a:lvl4pPr>
            <a:lvl5pPr marL="1639249" indent="-353562" defTabSz="457132"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8" y="6386705"/>
            <a:ext cx="309232" cy="304422"/>
          </a:xfrm>
          <a:prstGeom prst="rect">
            <a:avLst/>
          </a:prstGeom>
        </p:spPr>
        <p:txBody>
          <a:bodyPr lIns="65014" tIns="65014" rIns="65014" bIns="65014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5459298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5"/>
          <p:cNvSpPr/>
          <p:nvPr/>
        </p:nvSpPr>
        <p:spPr>
          <a:xfrm>
            <a:off x="8591935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32"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1290" name="Title Text"/>
          <p:cNvSpPr txBox="1">
            <a:spLocks noGrp="1"/>
          </p:cNvSpPr>
          <p:nvPr>
            <p:ph type="title"/>
          </p:nvPr>
        </p:nvSpPr>
        <p:spPr>
          <a:xfrm>
            <a:off x="892970" y="1151934"/>
            <a:ext cx="7358065" cy="2321719"/>
          </a:xfrm>
          <a:prstGeom prst="rect">
            <a:avLst/>
          </a:prstGeom>
        </p:spPr>
        <p:txBody>
          <a:bodyPr lIns="65014" tIns="65014" rIns="65014" bIns="65014" anchor="b"/>
          <a:lstStyle>
            <a:lvl1pPr defTabSz="457132"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36156"/>
            <a:ext cx="7358065" cy="794743"/>
          </a:xfrm>
          <a:prstGeom prst="rect">
            <a:avLst/>
          </a:prstGeom>
        </p:spPr>
        <p:txBody>
          <a:bodyPr lIns="65014" tIns="65014" rIns="65014" bIns="65014"/>
          <a:lstStyle>
            <a:lvl1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92" name="Shape 8"/>
          <p:cNvSpPr/>
          <p:nvPr/>
        </p:nvSpPr>
        <p:spPr>
          <a:xfrm>
            <a:off x="-8930" y="-13392"/>
            <a:ext cx="9161860" cy="693308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32"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1293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2" y="6283060"/>
            <a:ext cx="555773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8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Shape 11"/>
          <p:cNvSpPr txBox="1"/>
          <p:nvPr/>
        </p:nvSpPr>
        <p:spPr>
          <a:xfrm>
            <a:off x="1561982" y="6572574"/>
            <a:ext cx="1308043" cy="2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650167"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1296" name="Shape 12"/>
          <p:cNvSpPr txBox="1"/>
          <p:nvPr/>
        </p:nvSpPr>
        <p:spPr>
          <a:xfrm>
            <a:off x="6306508" y="6572574"/>
            <a:ext cx="1780929" cy="26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 defTabSz="650167"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1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56778011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Title Text"/>
          <p:cNvSpPr txBox="1">
            <a:spLocks noGrp="1"/>
          </p:cNvSpPr>
          <p:nvPr>
            <p:ph type="title"/>
          </p:nvPr>
        </p:nvSpPr>
        <p:spPr>
          <a:xfrm>
            <a:off x="892970" y="1151934"/>
            <a:ext cx="7358065" cy="2321719"/>
          </a:xfrm>
          <a:prstGeom prst="rect">
            <a:avLst/>
          </a:prstGeom>
        </p:spPr>
        <p:txBody>
          <a:bodyPr lIns="65014" tIns="65014" rIns="65014" bIns="65014" anchor="b"/>
          <a:lstStyle>
            <a:lvl1pPr defTabSz="457132"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36156"/>
            <a:ext cx="7358065" cy="794743"/>
          </a:xfrm>
          <a:prstGeom prst="rect">
            <a:avLst/>
          </a:prstGeom>
        </p:spPr>
        <p:txBody>
          <a:bodyPr lIns="65014" tIns="65014" rIns="65014" bIns="65014"/>
          <a:lstStyle>
            <a:lvl1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 defTabSz="457132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84914954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35997541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9390937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78631406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36325705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1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5727114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31439387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28855172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7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7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1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5739338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457204" y="273053"/>
            <a:ext cx="3008315" cy="1162051"/>
          </a:xfrm>
          <a:prstGeom prst="rect">
            <a:avLst/>
          </a:prstGeom>
        </p:spPr>
        <p:txBody>
          <a:bodyPr lIns="45715" tIns="45715" rIns="45715" bIns="45715" anchor="b"/>
          <a:lstStyle>
            <a:lvl1pPr algn="l" defTabSz="457173">
              <a:defRPr sz="2000" b="1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 lIns="45715" tIns="45715" rIns="45715" bIns="45715"/>
          <a:lstStyle>
            <a:lvl1pPr marL="342878" indent="-342878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783723" indent="-326550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1219127" indent="-304781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737255" indent="-365737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2194428" indent="-365737" defTabSz="457173"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4" y="1435100"/>
            <a:ext cx="3008315" cy="4691063"/>
          </a:xfrm>
          <a:prstGeom prst="rect">
            <a:avLst/>
          </a:prstGeom>
        </p:spPr>
        <p:txBody>
          <a:bodyPr lIns="45715" tIns="45715" rIns="45715" bIns="45715"/>
          <a:lstStyle/>
          <a:p>
            <a:pPr marL="0" indent="0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8644264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4571931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0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97342283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46514182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85261675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3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buFont typeface="Arial"/>
              <a:defRPr b="0" i="0"/>
            </a:lvl1pPr>
            <a:lvl2pPr marL="636684" indent="-315475" defTabSz="456832">
              <a:buFont typeface="Arial"/>
              <a:defRPr b="0" i="0"/>
            </a:lvl2pPr>
            <a:lvl3pPr marL="936865" indent="-294444" defTabSz="456832">
              <a:buFont typeface="Arial"/>
              <a:defRPr b="0" i="0"/>
            </a:lvl3pPr>
            <a:lvl4pPr marL="1316963" indent="-353332" defTabSz="456832">
              <a:buFont typeface="Arial"/>
              <a:defRPr b="0" i="0"/>
            </a:lvl4pPr>
            <a:lvl5pPr marL="1638174" indent="-353332" defTabSz="456832">
              <a:buFont typeface="Arial"/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40764856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89246645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972" tIns="64972" rIns="64972" bIns="64972"/>
          <a:lstStyle>
            <a:lvl1pPr defTabSz="456832"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4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1" cy="4525964"/>
          </a:xfrm>
          <a:prstGeom prst="rect">
            <a:avLst/>
          </a:prstGeom>
        </p:spPr>
        <p:txBody>
          <a:bodyPr lIns="64972" tIns="64972" rIns="64972" bIns="64972"/>
          <a:lstStyle>
            <a:lvl1pPr marL="331248" indent="-331248" defTabSz="456832">
              <a:buFont typeface="Arial"/>
              <a:defRPr b="0" i="0"/>
            </a:lvl1pPr>
            <a:lvl2pPr marL="636684" indent="-315475" defTabSz="456832">
              <a:buFont typeface="Arial"/>
              <a:defRPr b="0" i="0"/>
            </a:lvl2pPr>
            <a:lvl3pPr marL="936865" indent="-294444" defTabSz="456832">
              <a:buFont typeface="Arial"/>
              <a:defRPr b="0" i="0"/>
            </a:lvl3pPr>
            <a:lvl4pPr marL="1316963" indent="-353332" defTabSz="456832">
              <a:buFont typeface="Arial"/>
              <a:defRPr b="0" i="0"/>
            </a:lvl4pPr>
            <a:lvl5pPr marL="1638174" indent="-353332" defTabSz="456832">
              <a:buFont typeface="Arial"/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654" y="6386746"/>
            <a:ext cx="309147" cy="304337"/>
          </a:xfrm>
          <a:prstGeom prst="rect">
            <a:avLst/>
          </a:prstGeom>
        </p:spPr>
        <p:txBody>
          <a:bodyPr lIns="64972" tIns="64972" rIns="64972" bIns="64972"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84069291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Title Text"/>
          <p:cNvSpPr txBox="1">
            <a:spLocks noGrp="1"/>
          </p:cNvSpPr>
          <p:nvPr>
            <p:ph type="title"/>
          </p:nvPr>
        </p:nvSpPr>
        <p:spPr>
          <a:xfrm>
            <a:off x="650240" y="390596"/>
            <a:ext cx="11704321" cy="1625600"/>
          </a:xfrm>
          <a:prstGeom prst="rect">
            <a:avLst/>
          </a:prstGeom>
        </p:spPr>
        <p:txBody>
          <a:bodyPr lIns="92405" tIns="92405" rIns="92405" bIns="92405"/>
          <a:lstStyle>
            <a:lvl1pPr defTabSz="649717">
              <a:defRPr sz="6187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58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49"/>
            <a:ext cx="11704321" cy="6436926"/>
          </a:xfrm>
          <a:prstGeom prst="rect">
            <a:avLst/>
          </a:prstGeom>
        </p:spPr>
        <p:txBody>
          <a:bodyPr lIns="92405" tIns="92405" rIns="92405" bIns="92405"/>
          <a:lstStyle>
            <a:lvl1pPr marL="466759" indent="-466759" defTabSz="649717">
              <a:spcBef>
                <a:spcPts val="1055"/>
              </a:spcBef>
              <a:buFont typeface="Arial"/>
              <a:defRPr sz="4359" b="0" i="0"/>
            </a:lvl1pPr>
            <a:lvl2pPr marL="765743" indent="-444533" defTabSz="649717">
              <a:spcBef>
                <a:spcPts val="1055"/>
              </a:spcBef>
              <a:buFont typeface="Arial"/>
              <a:defRPr sz="4359" b="0" i="0"/>
            </a:lvl2pPr>
            <a:lvl3pPr marL="1057319" indent="-414897" defTabSz="649717">
              <a:spcBef>
                <a:spcPts val="1055"/>
              </a:spcBef>
              <a:buFont typeface="Arial"/>
              <a:defRPr sz="4359" b="0" i="0"/>
            </a:lvl3pPr>
            <a:lvl4pPr marL="1461507" indent="-497877" defTabSz="649717">
              <a:spcBef>
                <a:spcPts val="1055"/>
              </a:spcBef>
              <a:buFont typeface="Arial"/>
              <a:defRPr sz="4359" b="0" i="0"/>
            </a:lvl4pPr>
            <a:lvl5pPr marL="1782718" indent="-497877" defTabSz="649717">
              <a:spcBef>
                <a:spcPts val="1055"/>
              </a:spcBef>
              <a:buFont typeface="Arial"/>
              <a:defRPr sz="435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5892" y="9087443"/>
            <a:ext cx="428669" cy="424693"/>
          </a:xfrm>
          <a:prstGeom prst="rect">
            <a:avLst/>
          </a:prstGeom>
        </p:spPr>
        <p:txBody>
          <a:bodyPr lIns="92405" tIns="92405" rIns="92405" bIns="92405"/>
          <a:lstStyle>
            <a:lvl1pPr defTabSz="650178">
              <a:defRPr sz="1547"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8286031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Title Text"/>
          <p:cNvSpPr txBox="1">
            <a:spLocks noGrp="1"/>
          </p:cNvSpPr>
          <p:nvPr>
            <p:ph type="title"/>
          </p:nvPr>
        </p:nvSpPr>
        <p:spPr>
          <a:xfrm>
            <a:off x="794323" y="179500"/>
            <a:ext cx="7555354" cy="945641"/>
          </a:xfrm>
          <a:prstGeom prst="rect">
            <a:avLst/>
          </a:prstGeom>
        </p:spPr>
        <p:txBody>
          <a:bodyPr lIns="50800" tIns="50800" rIns="50800" bIns="50800"/>
          <a:lstStyle>
            <a:lvl1pPr defTabSz="410751">
              <a:defRPr sz="4219" b="0" i="0">
                <a:solidFill>
                  <a:srgbClr val="B51700"/>
                </a:solidFill>
                <a:latin typeface="Optima" panose="02000503060000020004" pitchFamily="2" charset="0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77" name="Body Level One…"/>
          <p:cNvSpPr txBox="1">
            <a:spLocks noGrp="1"/>
          </p:cNvSpPr>
          <p:nvPr>
            <p:ph type="body" idx="1"/>
          </p:nvPr>
        </p:nvSpPr>
        <p:spPr>
          <a:xfrm>
            <a:off x="133946" y="1057610"/>
            <a:ext cx="8876109" cy="5560475"/>
          </a:xfrm>
          <a:prstGeom prst="rect">
            <a:avLst/>
          </a:prstGeom>
        </p:spPr>
        <p:txBody>
          <a:bodyPr lIns="50800" tIns="50800" rIns="50800" bIns="50800"/>
          <a:lstStyle>
            <a:lvl1pPr marL="312528" indent="-312528" defTabSz="410751">
              <a:lnSpc>
                <a:spcPts val="2109"/>
              </a:lnSpc>
              <a:spcBef>
                <a:spcPts val="2109"/>
              </a:spcBef>
              <a:buSzPct val="145000"/>
              <a:buFontTx/>
              <a:defRPr sz="1969" b="0" i="0"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1pPr>
            <a:lvl2pPr marL="625056" indent="-312528" defTabSz="410751">
              <a:lnSpc>
                <a:spcPts val="2109"/>
              </a:lnSpc>
              <a:spcBef>
                <a:spcPts val="2109"/>
              </a:spcBef>
              <a:buSzPct val="145000"/>
              <a:buFontTx/>
              <a:buChar char="•"/>
              <a:defRPr sz="1969" b="0" i="0"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2pPr>
            <a:lvl3pPr marL="937584" indent="-312528" defTabSz="410751">
              <a:lnSpc>
                <a:spcPts val="2109"/>
              </a:lnSpc>
              <a:spcBef>
                <a:spcPts val="2109"/>
              </a:spcBef>
              <a:buSzPct val="145000"/>
              <a:buFontTx/>
              <a:defRPr sz="1969" b="0" i="0"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3pPr>
            <a:lvl4pPr marL="1250112" indent="-312528" defTabSz="410751">
              <a:lnSpc>
                <a:spcPts val="2109"/>
              </a:lnSpc>
              <a:spcBef>
                <a:spcPts val="2109"/>
              </a:spcBef>
              <a:buSzPct val="145000"/>
              <a:buFontTx/>
              <a:buChar char="•"/>
              <a:defRPr sz="1969" b="0" i="0"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4pPr>
            <a:lvl5pPr marL="1562640" indent="-312528" defTabSz="410751">
              <a:lnSpc>
                <a:spcPts val="2109"/>
              </a:lnSpc>
              <a:spcBef>
                <a:spcPts val="2109"/>
              </a:spcBef>
              <a:buSzPct val="145000"/>
              <a:buFontTx/>
              <a:buChar char="•"/>
              <a:defRPr sz="1969" b="0" i="0"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6138" y="6629972"/>
            <a:ext cx="256481" cy="275717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0751"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06302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1" cy="566739"/>
          </a:xfrm>
          <a:prstGeom prst="rect">
            <a:avLst/>
          </a:prstGeom>
        </p:spPr>
        <p:txBody>
          <a:bodyPr lIns="45715" tIns="45715" rIns="45715" bIns="45715" anchor="b"/>
          <a:lstStyle>
            <a:lvl1pPr algn="l" defTabSz="457173">
              <a:defRPr sz="2000" b="1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9"/>
            <a:ext cx="5486401" cy="804863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457173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914346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1371518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828692" defTabSz="457173">
              <a:spcBef>
                <a:spcPts val="30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7" y="6404298"/>
            <a:ext cx="256533" cy="269233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5"/>
          <p:cNvSpPr/>
          <p:nvPr/>
        </p:nvSpPr>
        <p:spPr>
          <a:xfrm>
            <a:off x="8591935" y="-4465"/>
            <a:ext cx="764292" cy="6866929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173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lIns="45715" tIns="45715" rIns="45715" bIns="45715" anchor="b"/>
          <a:lstStyle>
            <a:lvl1pPr defTabSz="457173">
              <a:defRPr sz="5600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5"/>
            <a:ext cx="7358064" cy="794743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hape 8"/>
          <p:cNvSpPr/>
          <p:nvPr/>
        </p:nvSpPr>
        <p:spPr>
          <a:xfrm>
            <a:off x="-8931" y="-13394"/>
            <a:ext cx="9161861" cy="693309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173">
              <a:defRPr sz="2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pic>
        <p:nvPicPr>
          <p:cNvPr id="177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59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" y="6361281"/>
            <a:ext cx="984919" cy="48458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1"/>
          <p:cNvSpPr txBox="1"/>
          <p:nvPr/>
        </p:nvSpPr>
        <p:spPr>
          <a:xfrm>
            <a:off x="1561981" y="6568718"/>
            <a:ext cx="1291403" cy="274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defTabSz="457173">
              <a:defRPr sz="1400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Michael Tremmel</a:t>
            </a:r>
          </a:p>
        </p:txBody>
      </p:sp>
      <p:sp>
        <p:nvSpPr>
          <p:cNvPr id="180" name="Shape 12"/>
          <p:cNvSpPr txBox="1"/>
          <p:nvPr/>
        </p:nvSpPr>
        <p:spPr>
          <a:xfrm>
            <a:off x="6306506" y="6568718"/>
            <a:ext cx="1835136" cy="274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defTabSz="457173">
              <a:defRPr sz="1400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The Romulus Simulation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lIns="45715" tIns="45715" rIns="45715" bIns="45715" anchor="b"/>
          <a:lstStyle>
            <a:lvl1pPr defTabSz="457173">
              <a:defRPr sz="5600"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5"/>
            <a:ext cx="7358064" cy="794743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0" algn="ctr" defTabSz="457173">
              <a:spcBef>
                <a:spcPts val="0"/>
              </a:spcBef>
              <a:buSzTx/>
              <a:buFontTx/>
              <a:buNone/>
              <a:defRPr sz="22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4" tIns="45714" rIns="45714" bIns="45714"/>
          <a:lstStyle>
            <a:lvl1pPr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4" tIns="45714" rIns="45714" bIns="45714"/>
          <a:lstStyle>
            <a:lvl1pPr marL="342878" indent="-342878"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  <a:lvl2pPr marL="783722" indent="-326550"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2pPr>
            <a:lvl3pPr marL="1219127" indent="-304781"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3pPr>
            <a:lvl4pPr marL="1737255" indent="-365736"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4pPr>
            <a:lvl5pPr marL="2194428" indent="-365736" defTabSz="457173"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7" y="6400421"/>
            <a:ext cx="279873" cy="276987"/>
          </a:xfrm>
          <a:prstGeom prst="rect">
            <a:avLst/>
          </a:prstGeom>
        </p:spPr>
        <p:txBody>
          <a:bodyPr lIns="45714" tIns="45714" rIns="45714" bIns="45714"/>
          <a:lstStyle>
            <a:lvl1pPr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  <a:lvl2pPr marL="0" indent="0" algn="ctr">
              <a:buSzTx/>
              <a:buFontTx/>
              <a:buNone/>
              <a:defRPr b="0" i="0">
                <a:solidFill>
                  <a:srgbClr val="888888"/>
                </a:solidFill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2pPr>
            <a:lvl3pPr marL="0" indent="0" algn="ctr">
              <a:buSzTx/>
              <a:buFontTx/>
              <a:buNone/>
              <a:defRPr b="0" i="0">
                <a:solidFill>
                  <a:srgbClr val="888888"/>
                </a:solidFill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3pPr>
            <a:lvl4pPr marL="0" indent="0" algn="ctr">
              <a:buSzTx/>
              <a:buFontTx/>
              <a:buNone/>
              <a:defRPr b="0" i="0">
                <a:solidFill>
                  <a:srgbClr val="888888"/>
                </a:solidFill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4pPr>
            <a:lvl5pPr marL="0" indent="0" algn="ctr">
              <a:buSzTx/>
              <a:buFontTx/>
              <a:buNone/>
              <a:defRPr b="0" i="0">
                <a:solidFill>
                  <a:srgbClr val="888888"/>
                </a:solidFill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6400415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>
                <a:latin typeface="Optima" panose="02000503060000020004" pitchFamily="2" charset="0"/>
                <a:ea typeface="Optima" panose="02000503060000020004" pitchFamily="2" charset="0"/>
                <a:cs typeface="Kannada MN" pitchFamily="2" charset="0"/>
                <a:sym typeface="Century Gothic"/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80291709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9655002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470371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7715240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7577286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2058736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038261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370610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7428439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4416751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9242394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46786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85800" y="2130272"/>
            <a:ext cx="7772401" cy="1470184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5"/>
            <a:ext cx="6400801" cy="1753078"/>
          </a:xfrm>
          <a:prstGeom prst="rect">
            <a:avLst/>
          </a:prstGeom>
        </p:spPr>
        <p:txBody>
          <a:bodyPr/>
          <a:lstStyle>
            <a:lvl1pPr marL="0" indent="0" algn="ctr" defTabSz="411441">
              <a:spcBef>
                <a:spcPts val="0"/>
              </a:spcBef>
              <a:buSzTx/>
              <a:buFontTx/>
              <a:buNone/>
              <a:defRPr sz="984" b="0" i="0"/>
            </a:lvl1pPr>
            <a:lvl2pPr marL="0" indent="289294" algn="ctr" defTabSz="411441">
              <a:spcBef>
                <a:spcPts val="0"/>
              </a:spcBef>
              <a:buSzTx/>
              <a:buFontTx/>
              <a:buNone/>
              <a:defRPr sz="984" b="0" i="0"/>
            </a:lvl2pPr>
            <a:lvl3pPr marL="0" indent="578589" algn="ctr" defTabSz="411441">
              <a:spcBef>
                <a:spcPts val="0"/>
              </a:spcBef>
              <a:buSzTx/>
              <a:buFontTx/>
              <a:buNone/>
              <a:defRPr sz="984" b="0" i="0"/>
            </a:lvl3pPr>
            <a:lvl4pPr marL="0" indent="867883" algn="ctr" defTabSz="411441">
              <a:spcBef>
                <a:spcPts val="0"/>
              </a:spcBef>
              <a:buSzTx/>
              <a:buFontTx/>
              <a:buNone/>
              <a:defRPr sz="984" b="0" i="0"/>
            </a:lvl4pPr>
            <a:lvl5pPr marL="0" indent="1157176" algn="ctr" defTabSz="411441">
              <a:spcBef>
                <a:spcPts val="0"/>
              </a:spcBef>
              <a:buSzTx/>
              <a:buFontTx/>
              <a:buNone/>
              <a:defRPr sz="984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26677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457200" y="91440"/>
            <a:ext cx="8229601" cy="150876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5257801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984" b="0" i="0"/>
            </a:lvl1pPr>
            <a:lvl2pPr marL="0" indent="144647" defTabSz="411441">
              <a:spcBef>
                <a:spcPts val="0"/>
              </a:spcBef>
              <a:buSzTx/>
              <a:buFontTx/>
              <a:buNone/>
              <a:defRPr sz="984" b="0" i="0"/>
            </a:lvl2pPr>
            <a:lvl3pPr marL="0" indent="289294" defTabSz="411441">
              <a:spcBef>
                <a:spcPts val="0"/>
              </a:spcBef>
              <a:buSzTx/>
              <a:buFontTx/>
              <a:buNone/>
              <a:defRPr sz="984" b="0" i="0"/>
            </a:lvl3pPr>
            <a:lvl4pPr marL="0" indent="433941" defTabSz="411441">
              <a:spcBef>
                <a:spcPts val="0"/>
              </a:spcBef>
              <a:buSzTx/>
              <a:buFontTx/>
              <a:buNone/>
              <a:defRPr sz="984" b="0" i="0"/>
            </a:lvl4pPr>
            <a:lvl5pPr marL="0" indent="578589" defTabSz="411441">
              <a:spcBef>
                <a:spcPts val="0"/>
              </a:spcBef>
              <a:buSzTx/>
              <a:buFontTx/>
              <a:buNone/>
              <a:defRPr sz="984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842408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722948" y="4406265"/>
            <a:ext cx="7772401" cy="1363029"/>
          </a:xfrm>
          <a:prstGeom prst="rect">
            <a:avLst/>
          </a:prstGeom>
        </p:spPr>
        <p:txBody>
          <a:bodyPr anchor="t"/>
          <a:lstStyle>
            <a:lvl1pPr algn="l" defTabSz="411441">
              <a:defRPr sz="3516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948" y="2906077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1687" b="0" i="0"/>
            </a:lvl1pPr>
            <a:lvl2pPr marL="0" indent="289294" defTabSz="411441">
              <a:spcBef>
                <a:spcPts val="0"/>
              </a:spcBef>
              <a:buSzTx/>
              <a:buFontTx/>
              <a:buNone/>
              <a:defRPr sz="1687" b="0" i="0"/>
            </a:lvl2pPr>
            <a:lvl3pPr marL="0" indent="578589" defTabSz="411441">
              <a:spcBef>
                <a:spcPts val="0"/>
              </a:spcBef>
              <a:buSzTx/>
              <a:buFontTx/>
              <a:buNone/>
              <a:defRPr sz="1687" b="0" i="0"/>
            </a:lvl3pPr>
            <a:lvl4pPr marL="0" indent="867883" defTabSz="411441">
              <a:spcBef>
                <a:spcPts val="0"/>
              </a:spcBef>
              <a:buSzTx/>
              <a:buFontTx/>
              <a:buNone/>
              <a:defRPr sz="1687" b="0" i="0"/>
            </a:lvl4pPr>
            <a:lvl5pPr marL="0" indent="1157176" defTabSz="411441">
              <a:spcBef>
                <a:spcPts val="0"/>
              </a:spcBef>
              <a:buSzTx/>
              <a:buFontTx/>
              <a:buNone/>
              <a:defRPr sz="1687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03802014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457200" y="91440"/>
            <a:ext cx="8229601" cy="150876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46221" cy="5257801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2391" b="0" i="0"/>
            </a:lvl1pPr>
            <a:lvl2pPr marL="0" indent="144647" defTabSz="411441">
              <a:spcBef>
                <a:spcPts val="0"/>
              </a:spcBef>
              <a:buSzTx/>
              <a:buFontTx/>
              <a:buNone/>
              <a:defRPr sz="2391" b="0" i="0"/>
            </a:lvl2pPr>
            <a:lvl3pPr marL="0" indent="289294" defTabSz="411441">
              <a:spcBef>
                <a:spcPts val="0"/>
              </a:spcBef>
              <a:buSzTx/>
              <a:buFontTx/>
              <a:buNone/>
              <a:defRPr sz="2391" b="0" i="0"/>
            </a:lvl3pPr>
            <a:lvl4pPr marL="0" indent="433941" defTabSz="411441">
              <a:spcBef>
                <a:spcPts val="0"/>
              </a:spcBef>
              <a:buSzTx/>
              <a:buFontTx/>
              <a:buNone/>
              <a:defRPr sz="2391" b="0" i="0"/>
            </a:lvl4pPr>
            <a:lvl5pPr marL="0" indent="578589" defTabSz="411441">
              <a:spcBef>
                <a:spcPts val="0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2867942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1" cy="114300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4" y="1534478"/>
            <a:ext cx="4040506" cy="640081"/>
          </a:xfrm>
          <a:prstGeom prst="rect">
            <a:avLst/>
          </a:prstGeom>
        </p:spPr>
        <p:txBody>
          <a:bodyPr anchor="b"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289294" defTabSz="411441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578589" defTabSz="411441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867883" defTabSz="411441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1157176" defTabSz="411441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4873" y="1534478"/>
            <a:ext cx="4041934" cy="640081"/>
          </a:xfrm>
          <a:prstGeom prst="rect">
            <a:avLst/>
          </a:prstGeom>
        </p:spPr>
        <p:txBody>
          <a:bodyPr anchor="b"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3000" b="0" i="0"/>
            </a:lvl1pPr>
          </a:lstStyle>
          <a:p>
            <a:pPr marL="0" indent="0" defTabSz="585181">
              <a:spcBef>
                <a:spcPts val="0"/>
              </a:spcBef>
              <a:buSzTx/>
              <a:buFontTx/>
              <a:buNone/>
              <a:defRPr sz="3000" b="1"/>
            </a:pPr>
            <a:endParaRPr dirty="0"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552346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457200" y="91440"/>
            <a:ext cx="8229601" cy="150876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1867036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8452311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57199" y="272897"/>
            <a:ext cx="3008949" cy="1161574"/>
          </a:xfrm>
          <a:prstGeom prst="rect">
            <a:avLst/>
          </a:prstGeom>
        </p:spPr>
        <p:txBody>
          <a:bodyPr anchor="b"/>
          <a:lstStyle>
            <a:lvl1pPr algn="l" defTabSz="411441">
              <a:defRPr sz="1687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4732" y="272892"/>
            <a:ext cx="5112069" cy="5853589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2812" b="0" i="0"/>
            </a:lvl1pPr>
            <a:lvl2pPr marL="0" indent="144647" defTabSz="411441">
              <a:spcBef>
                <a:spcPts val="0"/>
              </a:spcBef>
              <a:buSzTx/>
              <a:buFontTx/>
              <a:buNone/>
              <a:defRPr sz="2812" b="0" i="0"/>
            </a:lvl2pPr>
            <a:lvl3pPr marL="0" indent="289294" defTabSz="411441">
              <a:spcBef>
                <a:spcPts val="0"/>
              </a:spcBef>
              <a:buSzTx/>
              <a:buFontTx/>
              <a:buNone/>
              <a:defRPr sz="2812" b="0" i="0"/>
            </a:lvl3pPr>
            <a:lvl4pPr marL="0" indent="433941" defTabSz="411441">
              <a:spcBef>
                <a:spcPts val="0"/>
              </a:spcBef>
              <a:buSzTx/>
              <a:buFontTx/>
              <a:buNone/>
              <a:defRPr sz="2812" b="0" i="0"/>
            </a:lvl4pPr>
            <a:lvl5pPr marL="0" indent="578589" defTabSz="411441">
              <a:spcBef>
                <a:spcPts val="0"/>
              </a:spcBef>
              <a:buSzTx/>
              <a:buFontTx/>
              <a:buNone/>
              <a:defRPr sz="281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4469"/>
            <a:ext cx="3008949" cy="4692016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1800" b="0" i="0"/>
            </a:lvl1pPr>
          </a:lstStyle>
          <a:p>
            <a:pPr marL="0" indent="0" defTabSz="585181">
              <a:spcBef>
                <a:spcPts val="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5184054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1791653" y="4800599"/>
            <a:ext cx="5486401" cy="567215"/>
          </a:xfrm>
          <a:prstGeom prst="rect">
            <a:avLst/>
          </a:prstGeom>
        </p:spPr>
        <p:txBody>
          <a:bodyPr anchor="b"/>
          <a:lstStyle>
            <a:lvl1pPr algn="l" defTabSz="411441">
              <a:defRPr sz="1687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1653" y="612934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1653" y="5367813"/>
            <a:ext cx="5486401" cy="804387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1266" b="0" i="0"/>
            </a:lvl1pPr>
            <a:lvl2pPr marL="0" indent="289294" defTabSz="411441">
              <a:spcBef>
                <a:spcPts val="0"/>
              </a:spcBef>
              <a:buSzTx/>
              <a:buFontTx/>
              <a:buNone/>
              <a:defRPr sz="1266" b="0" i="0"/>
            </a:lvl2pPr>
            <a:lvl3pPr marL="0" indent="578589" defTabSz="411441">
              <a:spcBef>
                <a:spcPts val="0"/>
              </a:spcBef>
              <a:buSzTx/>
              <a:buFontTx/>
              <a:buNone/>
              <a:defRPr sz="1266" b="0" i="0"/>
            </a:lvl3pPr>
            <a:lvl4pPr marL="0" indent="867883" defTabSz="411441">
              <a:spcBef>
                <a:spcPts val="0"/>
              </a:spcBef>
              <a:buSzTx/>
              <a:buFontTx/>
              <a:buNone/>
              <a:defRPr sz="1266" b="0" i="0"/>
            </a:lvl4pPr>
            <a:lvl5pPr marL="0" indent="1157176" defTabSz="411441">
              <a:spcBef>
                <a:spcPts val="0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87036501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7200" y="91440"/>
            <a:ext cx="8229601" cy="150876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5257801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984" b="0" i="0"/>
            </a:lvl1pPr>
            <a:lvl2pPr marL="0" indent="144647" defTabSz="411441">
              <a:spcBef>
                <a:spcPts val="0"/>
              </a:spcBef>
              <a:buSzTx/>
              <a:buFontTx/>
              <a:buNone/>
              <a:defRPr sz="984" b="0" i="0"/>
            </a:lvl2pPr>
            <a:lvl3pPr marL="0" indent="289294" defTabSz="411441">
              <a:spcBef>
                <a:spcPts val="0"/>
              </a:spcBef>
              <a:buSzTx/>
              <a:buFontTx/>
              <a:buNone/>
              <a:defRPr sz="984" b="0" i="0"/>
            </a:lvl3pPr>
            <a:lvl4pPr marL="0" indent="433941" defTabSz="411441">
              <a:spcBef>
                <a:spcPts val="0"/>
              </a:spcBef>
              <a:buSzTx/>
              <a:buFontTx/>
              <a:buNone/>
              <a:defRPr sz="984" b="0" i="0"/>
            </a:lvl4pPr>
            <a:lvl5pPr marL="0" indent="578589" defTabSz="411441">
              <a:spcBef>
                <a:spcPts val="0"/>
              </a:spcBef>
              <a:buSzTx/>
              <a:buFontTx/>
              <a:buNone/>
              <a:defRPr sz="984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11376724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6629400" y="91440"/>
            <a:ext cx="2057401" cy="6766561"/>
          </a:xfrm>
          <a:prstGeom prst="rect">
            <a:avLst/>
          </a:prstGeom>
        </p:spPr>
        <p:txBody>
          <a:bodyPr/>
          <a:lstStyle>
            <a:lvl1pPr algn="l" defTabSz="411441"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91440"/>
            <a:ext cx="6035041" cy="6766561"/>
          </a:xfrm>
          <a:prstGeom prst="rect">
            <a:avLst/>
          </a:prstGeom>
        </p:spPr>
        <p:txBody>
          <a:bodyPr/>
          <a:lstStyle>
            <a:lvl1pPr marL="0" indent="0" defTabSz="411441">
              <a:spcBef>
                <a:spcPts val="0"/>
              </a:spcBef>
              <a:buSzTx/>
              <a:buFontTx/>
              <a:buNone/>
              <a:defRPr sz="984" b="0" i="0"/>
            </a:lvl1pPr>
            <a:lvl2pPr marL="0" indent="144647" defTabSz="411441">
              <a:spcBef>
                <a:spcPts val="0"/>
              </a:spcBef>
              <a:buSzTx/>
              <a:buFontTx/>
              <a:buNone/>
              <a:defRPr sz="984" b="0" i="0"/>
            </a:lvl2pPr>
            <a:lvl3pPr marL="0" indent="289294" defTabSz="411441">
              <a:spcBef>
                <a:spcPts val="0"/>
              </a:spcBef>
              <a:buSzTx/>
              <a:buFontTx/>
              <a:buNone/>
              <a:defRPr sz="984" b="0" i="0"/>
            </a:lvl3pPr>
            <a:lvl4pPr marL="0" indent="433941" defTabSz="411441">
              <a:spcBef>
                <a:spcPts val="0"/>
              </a:spcBef>
              <a:buSzTx/>
              <a:buFontTx/>
              <a:buNone/>
              <a:defRPr sz="984" b="0" i="0"/>
            </a:lvl4pPr>
            <a:lvl5pPr marL="0" indent="578589" defTabSz="411441">
              <a:spcBef>
                <a:spcPts val="0"/>
              </a:spcBef>
              <a:buSzTx/>
              <a:buFontTx/>
              <a:buNone/>
              <a:defRPr sz="984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1002" y="6342497"/>
            <a:ext cx="395802" cy="390929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26518480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685800" y="2130282"/>
            <a:ext cx="7772401" cy="1470184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15"/>
            <a:ext cx="6400801" cy="1753078"/>
          </a:xfrm>
          <a:prstGeom prst="rect">
            <a:avLst/>
          </a:prstGeom>
        </p:spPr>
        <p:txBody>
          <a:bodyPr lIns="57599" tIns="57599" rIns="57599" bIns="57599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1pPr>
            <a:lvl2pPr marL="0" indent="289267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2pPr>
            <a:lvl3pPr marL="0" indent="578525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3pPr>
            <a:lvl4pPr marL="0" indent="867799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4pPr>
            <a:lvl5pPr marL="0" indent="115706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7000363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754380" y="2091690"/>
            <a:ext cx="7622383" cy="2673193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xfrm>
            <a:off x="662940" y="2674620"/>
            <a:ext cx="8228173" cy="4524853"/>
          </a:xfrm>
          <a:prstGeom prst="rect">
            <a:avLst/>
          </a:prstGeom>
        </p:spPr>
        <p:txBody>
          <a:bodyPr lIns="57599" tIns="57599" rIns="57599" bIns="57599"/>
          <a:lstStyle>
            <a:lvl1pPr marL="308551" indent="-30855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1pPr>
            <a:lvl2pPr marL="308551" indent="-19286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2pPr>
            <a:lvl3pPr marL="308551" indent="26998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3pPr>
            <a:lvl4pPr marL="308551" indent="559244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4pPr>
            <a:lvl5pPr marL="308551" indent="848512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6712957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722948" y="4406265"/>
            <a:ext cx="7772401" cy="1363029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3516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948" y="2906077"/>
            <a:ext cx="7772401" cy="1500189"/>
          </a:xfrm>
          <a:prstGeom prst="rect">
            <a:avLst/>
          </a:prstGeom>
        </p:spPr>
        <p:txBody>
          <a:bodyPr lIns="57599" tIns="57599" rIns="57599" bIns="57599" anchor="b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687" b="0" i="0"/>
            </a:lvl1pPr>
            <a:lvl2pPr marL="0" indent="289267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687" b="0" i="0"/>
            </a:lvl2pPr>
            <a:lvl3pPr marL="0" indent="578525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687" b="0" i="0"/>
            </a:lvl3pPr>
            <a:lvl4pPr marL="0" indent="867799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687" b="0" i="0"/>
            </a:lvl4pPr>
            <a:lvl5pPr marL="0" indent="115706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687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0762573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754380" y="2091690"/>
            <a:ext cx="7622383" cy="2673193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44793" cy="4524853"/>
          </a:xfrm>
          <a:prstGeom prst="rect">
            <a:avLst/>
          </a:prstGeom>
        </p:spPr>
        <p:txBody>
          <a:bodyPr lIns="57599" tIns="57599" rIns="57599" bIns="57599"/>
          <a:lstStyle>
            <a:lvl1pPr marL="308551" indent="-30855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391" b="0" i="0"/>
            </a:lvl1pPr>
            <a:lvl2pPr marL="308551" indent="-19286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391" b="0" i="0"/>
            </a:lvl2pPr>
            <a:lvl3pPr marL="308551" indent="26998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391" b="0" i="0"/>
            </a:lvl3pPr>
            <a:lvl4pPr marL="308551" indent="559244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391" b="0" i="0"/>
            </a:lvl4pPr>
            <a:lvl5pPr marL="308551" indent="848512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236404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1" cy="1143001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4" y="1534478"/>
            <a:ext cx="4040506" cy="640081"/>
          </a:xfrm>
          <a:prstGeom prst="rect">
            <a:avLst/>
          </a:prstGeom>
        </p:spPr>
        <p:txBody>
          <a:bodyPr lIns="57599" tIns="57599" rIns="57599" bIns="57599" anchor="b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1pPr>
            <a:lvl2pPr marL="0" indent="289267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2pPr>
            <a:lvl3pPr marL="0" indent="578525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3pPr>
            <a:lvl4pPr marL="0" indent="867799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4pPr>
            <a:lvl5pPr marL="0" indent="115706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4883" y="1534478"/>
            <a:ext cx="4041934" cy="640081"/>
          </a:xfrm>
          <a:prstGeom prst="rect">
            <a:avLst/>
          </a:prstGeom>
        </p:spPr>
        <p:txBody>
          <a:bodyPr lIns="57599" tIns="57599" rIns="57599" bIns="57599" anchor="b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3000" b="0" i="0"/>
            </a:lvl1pPr>
          </a:lstStyle>
          <a:p>
            <a:pPr marL="0" indent="0" algn="ctr" defTabSz="585124">
              <a:lnSpc>
                <a:spcPct val="96000"/>
              </a:lnSpc>
              <a:spcBef>
                <a:spcPts val="1700"/>
              </a:spcBef>
              <a:buSzTx/>
              <a:buFontTx/>
              <a:buNone/>
              <a:defRPr sz="3000" b="1"/>
            </a:pPr>
            <a:endParaRPr dirty="0"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9136136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754380" y="2091690"/>
            <a:ext cx="7622383" cy="2673193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68669691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278683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Text"/>
          <p:cNvSpPr txBox="1">
            <a:spLocks noGrp="1"/>
          </p:cNvSpPr>
          <p:nvPr>
            <p:ph type="title"/>
          </p:nvPr>
        </p:nvSpPr>
        <p:spPr>
          <a:xfrm>
            <a:off x="457199" y="272907"/>
            <a:ext cx="3008949" cy="1161574"/>
          </a:xfrm>
          <a:prstGeom prst="rect">
            <a:avLst/>
          </a:prstGeom>
        </p:spPr>
        <p:txBody>
          <a:bodyPr lIns="57599" tIns="57599" rIns="57599" bIns="57599" anchor="b"/>
          <a:lstStyle>
            <a:lvl1pPr algn="l" defTabSz="411401">
              <a:lnSpc>
                <a:spcPct val="96000"/>
              </a:lnSpc>
              <a:defRPr sz="1687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4732" y="272892"/>
            <a:ext cx="5112069" cy="5853589"/>
          </a:xfrm>
          <a:prstGeom prst="rect">
            <a:avLst/>
          </a:prstGeom>
        </p:spPr>
        <p:txBody>
          <a:bodyPr lIns="57599" tIns="57599" rIns="57599" bIns="57599"/>
          <a:lstStyle>
            <a:lvl1pPr marL="308551" indent="-30855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812" b="0" i="0"/>
            </a:lvl1pPr>
            <a:lvl2pPr marL="308551" indent="-19286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812" b="0" i="0"/>
            </a:lvl2pPr>
            <a:lvl3pPr marL="308551" indent="26998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812" b="0" i="0"/>
            </a:lvl3pPr>
            <a:lvl4pPr marL="308551" indent="559244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812" b="0" i="0"/>
            </a:lvl4pPr>
            <a:lvl5pPr marL="308551" indent="848512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81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8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4469"/>
            <a:ext cx="3008949" cy="4692016"/>
          </a:xfrm>
          <a:prstGeom prst="rect">
            <a:avLst/>
          </a:prstGeom>
        </p:spPr>
        <p:txBody>
          <a:bodyPr lIns="57599" tIns="57599" rIns="57599" bIns="57599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800" b="0" i="0"/>
            </a:lvl1pPr>
          </a:lstStyle>
          <a:p>
            <a:pPr marL="0" indent="0" algn="ctr" defTabSz="585124">
              <a:lnSpc>
                <a:spcPct val="96000"/>
              </a:lnSpc>
              <a:spcBef>
                <a:spcPts val="17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44404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1791653" y="4800599"/>
            <a:ext cx="5486401" cy="567215"/>
          </a:xfrm>
          <a:prstGeom prst="rect">
            <a:avLst/>
          </a:prstGeom>
        </p:spPr>
        <p:txBody>
          <a:bodyPr lIns="57599" tIns="57599" rIns="57599" bIns="57599" anchor="b"/>
          <a:lstStyle>
            <a:lvl1pPr algn="l" defTabSz="411401">
              <a:lnSpc>
                <a:spcPct val="96000"/>
              </a:lnSpc>
              <a:defRPr sz="1687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1653" y="612934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1653" y="5367813"/>
            <a:ext cx="5486401" cy="804387"/>
          </a:xfrm>
          <a:prstGeom prst="rect">
            <a:avLst/>
          </a:prstGeom>
        </p:spPr>
        <p:txBody>
          <a:bodyPr lIns="57599" tIns="57599" rIns="57599" bIns="57599"/>
          <a:lstStyle>
            <a:lvl1pPr marL="0" indent="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266" b="0" i="0"/>
            </a:lvl1pPr>
            <a:lvl2pPr marL="0" indent="289267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266" b="0" i="0"/>
            </a:lvl2pPr>
            <a:lvl3pPr marL="0" indent="578525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266" b="0" i="0"/>
            </a:lvl3pPr>
            <a:lvl4pPr marL="0" indent="867799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266" b="0" i="0"/>
            </a:lvl4pPr>
            <a:lvl5pPr marL="0" indent="1157060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36101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754380" y="2091690"/>
            <a:ext cx="7622383" cy="2673193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idx="1"/>
          </p:nvPr>
        </p:nvSpPr>
        <p:spPr>
          <a:xfrm>
            <a:off x="662940" y="2674620"/>
            <a:ext cx="8228173" cy="4524853"/>
          </a:xfrm>
          <a:prstGeom prst="rect">
            <a:avLst/>
          </a:prstGeom>
        </p:spPr>
        <p:txBody>
          <a:bodyPr lIns="57599" tIns="57599" rIns="57599" bIns="57599"/>
          <a:lstStyle>
            <a:lvl1pPr marL="308551" indent="-30855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1pPr>
            <a:lvl2pPr marL="308551" indent="-19286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2pPr>
            <a:lvl3pPr marL="308551" indent="26998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3pPr>
            <a:lvl4pPr marL="308551" indent="559244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4pPr>
            <a:lvl5pPr marL="308551" indent="848512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7470189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6629400" y="1600200"/>
            <a:ext cx="2055973" cy="4524853"/>
          </a:xfrm>
          <a:prstGeom prst="rect">
            <a:avLst/>
          </a:prstGeom>
        </p:spPr>
        <p:txBody>
          <a:bodyPr lIns="57599" tIns="57599" rIns="57599" bIns="57599" anchor="t"/>
          <a:lstStyle>
            <a:lvl1pPr algn="l" defTabSz="411401">
              <a:lnSpc>
                <a:spcPct val="96000"/>
              </a:lnSpc>
              <a:defRPr sz="9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6035041" cy="4524853"/>
          </a:xfrm>
          <a:prstGeom prst="rect">
            <a:avLst/>
          </a:prstGeom>
        </p:spPr>
        <p:txBody>
          <a:bodyPr lIns="57599" tIns="57599" rIns="57599" bIns="57599"/>
          <a:lstStyle>
            <a:lvl1pPr marL="308551" indent="-30855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1pPr>
            <a:lvl2pPr marL="308551" indent="-19286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2pPr>
            <a:lvl3pPr marL="308551" indent="269981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3pPr>
            <a:lvl4pPr marL="308551" indent="559244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4pPr>
            <a:lvl5pPr marL="308551" indent="848512" algn="ctr" defTabSz="411401">
              <a:lnSpc>
                <a:spcPct val="96000"/>
              </a:lnSpc>
              <a:spcBef>
                <a:spcPts val="1195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6347093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7568360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6705615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7464621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1260512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0268714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61303378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8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5612146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8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20709209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13527627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1630697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5"/>
          <p:cNvSpPr/>
          <p:nvPr/>
        </p:nvSpPr>
        <p:spPr>
          <a:xfrm>
            <a:off x="8591935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19" name="Shape 8"/>
          <p:cNvSpPr/>
          <p:nvPr/>
        </p:nvSpPr>
        <p:spPr>
          <a:xfrm>
            <a:off x="-8930" y="-13393"/>
            <a:ext cx="9161860" cy="693307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420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59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7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11"/>
          <p:cNvSpPr txBox="1"/>
          <p:nvPr/>
        </p:nvSpPr>
        <p:spPr>
          <a:xfrm>
            <a:off x="1561980" y="6572571"/>
            <a:ext cx="1308047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423" name="Shape 12"/>
          <p:cNvSpPr txBox="1"/>
          <p:nvPr/>
        </p:nvSpPr>
        <p:spPr>
          <a:xfrm>
            <a:off x="6306507" y="6572571"/>
            <a:ext cx="1780933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88921647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3904593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0174047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73681936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9062251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893632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7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4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2450772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835328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0762414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03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9842463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1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5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434252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6676978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3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87708447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"/>
          <p:cNvSpPr/>
          <p:nvPr/>
        </p:nvSpPr>
        <p:spPr>
          <a:xfrm>
            <a:off x="8591935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540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42" name="Shape 8"/>
          <p:cNvSpPr/>
          <p:nvPr/>
        </p:nvSpPr>
        <p:spPr>
          <a:xfrm>
            <a:off x="-8930" y="-13393"/>
            <a:ext cx="9161860" cy="693307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543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59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7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11"/>
          <p:cNvSpPr txBox="1"/>
          <p:nvPr/>
        </p:nvSpPr>
        <p:spPr>
          <a:xfrm>
            <a:off x="1561980" y="6572571"/>
            <a:ext cx="1308047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546" name="Shape 12"/>
          <p:cNvSpPr txBox="1"/>
          <p:nvPr/>
        </p:nvSpPr>
        <p:spPr>
          <a:xfrm>
            <a:off x="6306507" y="6572571"/>
            <a:ext cx="1780933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06801566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6738324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0115255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2916470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801676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4103576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0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6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0251165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87816929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2813866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itle Text"/>
          <p:cNvSpPr txBox="1">
            <a:spLocks noGrp="1"/>
          </p:cNvSpPr>
          <p:nvPr>
            <p:ph type="title"/>
          </p:nvPr>
        </p:nvSpPr>
        <p:spPr>
          <a:xfrm>
            <a:off x="457205" y="273053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5" y="1435100"/>
            <a:ext cx="3008314" cy="4691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800" b="0" i="0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  <a:endParaRPr dirty="0"/>
          </a:p>
        </p:txBody>
      </p:sp>
      <p:sp>
        <p:nvSpPr>
          <p:cNvPr id="6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761387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2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1969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3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6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81"/>
              </a:spcBef>
              <a:buSzTx/>
              <a:buFontTx/>
              <a:buNone/>
              <a:defRPr sz="1266" b="0" i="0"/>
            </a:lvl1pPr>
            <a:lvl2pPr marL="0" indent="321438">
              <a:spcBef>
                <a:spcPts val="281"/>
              </a:spcBef>
              <a:buSzTx/>
              <a:buFontTx/>
              <a:buNone/>
              <a:defRPr sz="1266" b="0" i="0"/>
            </a:lvl2pPr>
            <a:lvl3pPr marL="0" indent="642877">
              <a:spcBef>
                <a:spcPts val="281"/>
              </a:spcBef>
              <a:buSzTx/>
              <a:buFontTx/>
              <a:buNone/>
              <a:defRPr sz="1266" b="0" i="0"/>
            </a:lvl3pPr>
            <a:lvl4pPr marL="0" indent="964314">
              <a:spcBef>
                <a:spcPts val="281"/>
              </a:spcBef>
              <a:buSzTx/>
              <a:buFontTx/>
              <a:buNone/>
              <a:defRPr sz="1266" b="0" i="0"/>
            </a:lvl4pPr>
            <a:lvl5pPr marL="0" indent="1285753">
              <a:spcBef>
                <a:spcPts val="281"/>
              </a:spcBef>
              <a:buSzTx/>
              <a:buFontTx/>
              <a:buNone/>
              <a:defRPr sz="1266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1510621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384389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2" y="274638"/>
            <a:ext cx="6019801" cy="585152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04173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5"/>
          <p:cNvSpPr/>
          <p:nvPr/>
        </p:nvSpPr>
        <p:spPr>
          <a:xfrm>
            <a:off x="8591935" y="-4466"/>
            <a:ext cx="764292" cy="6866930"/>
          </a:xfrm>
          <a:prstGeom prst="rect">
            <a:avLst/>
          </a:prstGeom>
          <a:solidFill>
            <a:srgbClr val="C3971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663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65" name="Shape 8"/>
          <p:cNvSpPr/>
          <p:nvPr/>
        </p:nvSpPr>
        <p:spPr>
          <a:xfrm>
            <a:off x="-8930" y="-13393"/>
            <a:ext cx="9161860" cy="693307"/>
          </a:xfrm>
          <a:prstGeom prst="rect">
            <a:avLst/>
          </a:prstGeom>
          <a:solidFill>
            <a:srgbClr val="B36AE2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>
              <a:defRPr sz="3400">
                <a:solidFill>
                  <a:srgbClr val="FFFFFF"/>
                </a:solidFill>
              </a:defRPr>
            </a:pPr>
            <a:endParaRPr sz="2391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666" name="astro_logo_final.gif" descr="astro_logo_fin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81" y="6283059"/>
            <a:ext cx="555774" cy="56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UW.Signature_stacked.jpg" descr="UW.Signature_stack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" y="6361281"/>
            <a:ext cx="984917" cy="484580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hape 11"/>
          <p:cNvSpPr txBox="1"/>
          <p:nvPr/>
        </p:nvSpPr>
        <p:spPr>
          <a:xfrm>
            <a:off x="1561980" y="6572571"/>
            <a:ext cx="1308047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Michael </a:t>
            </a:r>
            <a:r>
              <a:rPr sz="1266" b="0" i="0" dirty="0" err="1">
                <a:latin typeface="Optima" panose="02000503060000020004" pitchFamily="2" charset="0"/>
                <a:cs typeface="Kannada MN" pitchFamily="2" charset="0"/>
              </a:rPr>
              <a:t>Tremmel</a:t>
            </a:r>
            <a:endParaRPr sz="1266" b="0" i="0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669" name="Shape 12"/>
          <p:cNvSpPr txBox="1"/>
          <p:nvPr/>
        </p:nvSpPr>
        <p:spPr>
          <a:xfrm>
            <a:off x="6306507" y="6572571"/>
            <a:ext cx="1780933" cy="26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r>
              <a:rPr sz="1266" b="0" i="0" dirty="0">
                <a:latin typeface="Optima" panose="02000503060000020004" pitchFamily="2" charset="0"/>
                <a:cs typeface="Kannada MN" pitchFamily="2" charset="0"/>
              </a:rPr>
              <a:t>The Romulus Simulation</a:t>
            </a:r>
          </a:p>
        </p:txBody>
      </p:sp>
      <p:sp>
        <p:nvSpPr>
          <p:cNvPr id="6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715848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itle Text"/>
          <p:cNvSpPr txBox="1">
            <a:spLocks noGrp="1"/>
          </p:cNvSpPr>
          <p:nvPr>
            <p:ph type="title"/>
          </p:nvPr>
        </p:nvSpPr>
        <p:spPr>
          <a:xfrm>
            <a:off x="892969" y="1151934"/>
            <a:ext cx="7358064" cy="2321719"/>
          </a:xfrm>
          <a:prstGeom prst="rect">
            <a:avLst/>
          </a:prstGeom>
        </p:spPr>
        <p:txBody>
          <a:bodyPr anchor="b"/>
          <a:lstStyle>
            <a:lvl1pPr>
              <a:defRPr sz="5484"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4" cy="79474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109" b="0" i="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2109" b="0" i="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2109" b="0" i="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2109" b="0" i="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2109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3962" y="6204136"/>
            <a:ext cx="309239" cy="304430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81762483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le Text"/>
          <p:cNvSpPr txBox="1">
            <a:spLocks noGrp="1"/>
          </p:cNvSpPr>
          <p:nvPr>
            <p:ph type="title"/>
          </p:nvPr>
        </p:nvSpPr>
        <p:spPr>
          <a:xfrm>
            <a:off x="685800" y="2130431"/>
            <a:ext cx="7772401" cy="14700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1pPr>
            <a:lvl2pPr marL="0" indent="321438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2pPr>
            <a:lvl3pPr marL="0" indent="642877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3pPr>
            <a:lvl4pPr marL="0" indent="964314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4pPr>
            <a:lvl5pPr marL="0" indent="1285753" algn="ctr">
              <a:buSzTx/>
              <a:buFontTx/>
              <a:buNone/>
              <a:defRPr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4750759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6638689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itle Text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3937" b="0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1pPr>
            <a:lvl2pPr marL="0" indent="321438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2pPr>
            <a:lvl3pPr marL="0" indent="642877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3pPr>
            <a:lvl4pPr marL="0" indent="964314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4pPr>
            <a:lvl5pPr marL="0" indent="1285753">
              <a:spcBef>
                <a:spcPts val="422"/>
              </a:spcBef>
              <a:buSzTx/>
              <a:buFontTx/>
              <a:buNone/>
              <a:defRPr sz="1969" b="0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54675339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/>
          <a:lstStyle>
            <a:lvl1pPr marL="327177" indent="-327177">
              <a:spcBef>
                <a:spcPts val="633"/>
              </a:spcBef>
              <a:defRPr sz="2672" b="0" i="0"/>
            </a:lvl1pPr>
            <a:lvl2pPr marL="639527" indent="-318089">
              <a:spcBef>
                <a:spcPts val="633"/>
              </a:spcBef>
              <a:defRPr sz="2672" b="0" i="0"/>
            </a:lvl2pPr>
            <a:lvl3pPr marL="948242" indent="-305365">
              <a:spcBef>
                <a:spcPts val="633"/>
              </a:spcBef>
              <a:defRPr sz="2672" b="0" i="0"/>
            </a:lvl3pPr>
            <a:lvl4pPr marL="1303609" indent="-339295">
              <a:spcBef>
                <a:spcPts val="633"/>
              </a:spcBef>
              <a:defRPr sz="2672" b="0" i="0"/>
            </a:lvl4pPr>
            <a:lvl5pPr marL="1625048" indent="-339295">
              <a:spcBef>
                <a:spcPts val="633"/>
              </a:spcBef>
              <a:defRPr sz="2672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5177214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199" y="1535113"/>
            <a:ext cx="4040189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2391" b="0" i="0"/>
            </a:lvl1pPr>
            <a:lvl2pPr marL="0" indent="321438">
              <a:spcBef>
                <a:spcPts val="562"/>
              </a:spcBef>
              <a:buSzTx/>
              <a:buFontTx/>
              <a:buNone/>
              <a:defRPr sz="2391" b="0" i="0"/>
            </a:lvl2pPr>
            <a:lvl3pPr marL="0" indent="642877">
              <a:spcBef>
                <a:spcPts val="562"/>
              </a:spcBef>
              <a:buSzTx/>
              <a:buFontTx/>
              <a:buNone/>
              <a:defRPr sz="2391" b="0" i="0"/>
            </a:lvl3pPr>
            <a:lvl4pPr marL="0" indent="964314">
              <a:spcBef>
                <a:spcPts val="562"/>
              </a:spcBef>
              <a:buSzTx/>
              <a:buFontTx/>
              <a:buNone/>
              <a:defRPr sz="2391" b="0" i="0"/>
            </a:lvl4pPr>
            <a:lvl5pPr marL="0" indent="1285753">
              <a:spcBef>
                <a:spcPts val="562"/>
              </a:spcBef>
              <a:buSzTx/>
              <a:buFontTx/>
              <a:buNone/>
              <a:defRPr sz="2391" b="0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30" y="1535113"/>
            <a:ext cx="4041776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2"/>
              </a:spcBef>
              <a:buSzTx/>
              <a:buFontTx/>
              <a:buNone/>
              <a:defRPr sz="3400" b="0" i="0"/>
            </a:lvl1pPr>
          </a:lstStyle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 dirty="0"/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9020843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106.xml"/><Relationship Id="rId138" Type="http://schemas.openxmlformats.org/officeDocument/2006/relationships/slideLayout" Target="../slideLayouts/slideLayout160.xml"/><Relationship Id="rId107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96.xml"/><Relationship Id="rId128" Type="http://schemas.openxmlformats.org/officeDocument/2006/relationships/slideLayout" Target="../slideLayouts/slideLayout150.xml"/><Relationship Id="rId149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27.xml"/><Relationship Id="rId95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86.xml"/><Relationship Id="rId118" Type="http://schemas.openxmlformats.org/officeDocument/2006/relationships/slideLayout" Target="../slideLayouts/slideLayout140.xml"/><Relationship Id="rId139" Type="http://schemas.openxmlformats.org/officeDocument/2006/relationships/slideLayout" Target="../slideLayouts/slideLayout161.xml"/><Relationship Id="rId80" Type="http://schemas.openxmlformats.org/officeDocument/2006/relationships/slideLayout" Target="../slideLayouts/slideLayout102.xml"/><Relationship Id="rId85" Type="http://schemas.openxmlformats.org/officeDocument/2006/relationships/slideLayout" Target="../slideLayouts/slideLayout107.xml"/><Relationship Id="rId150" Type="http://schemas.openxmlformats.org/officeDocument/2006/relationships/slideLayout" Target="../slideLayouts/slideLayout172.xml"/><Relationship Id="rId155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81.xml"/><Relationship Id="rId103" Type="http://schemas.openxmlformats.org/officeDocument/2006/relationships/slideLayout" Target="../slideLayouts/slideLayout125.xml"/><Relationship Id="rId108" Type="http://schemas.openxmlformats.org/officeDocument/2006/relationships/slideLayout" Target="../slideLayouts/slideLayout130.xml"/><Relationship Id="rId124" Type="http://schemas.openxmlformats.org/officeDocument/2006/relationships/slideLayout" Target="../slideLayouts/slideLayout146.xml"/><Relationship Id="rId129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76.xml"/><Relationship Id="rId70" Type="http://schemas.openxmlformats.org/officeDocument/2006/relationships/slideLayout" Target="../slideLayouts/slideLayout92.xml"/><Relationship Id="rId75" Type="http://schemas.openxmlformats.org/officeDocument/2006/relationships/slideLayout" Target="../slideLayouts/slideLayout97.xml"/><Relationship Id="rId91" Type="http://schemas.openxmlformats.org/officeDocument/2006/relationships/slideLayout" Target="../slideLayouts/slideLayout113.xml"/><Relationship Id="rId96" Type="http://schemas.openxmlformats.org/officeDocument/2006/relationships/slideLayout" Target="../slideLayouts/slideLayout118.xml"/><Relationship Id="rId140" Type="http://schemas.openxmlformats.org/officeDocument/2006/relationships/slideLayout" Target="../slideLayouts/slideLayout162.xml"/><Relationship Id="rId145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71.xml"/><Relationship Id="rId114" Type="http://schemas.openxmlformats.org/officeDocument/2006/relationships/slideLayout" Target="../slideLayouts/slideLayout136.xml"/><Relationship Id="rId119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81" Type="http://schemas.openxmlformats.org/officeDocument/2006/relationships/slideLayout" Target="../slideLayouts/slideLayout103.xml"/><Relationship Id="rId86" Type="http://schemas.openxmlformats.org/officeDocument/2006/relationships/slideLayout" Target="../slideLayouts/slideLayout108.xml"/><Relationship Id="rId130" Type="http://schemas.openxmlformats.org/officeDocument/2006/relationships/slideLayout" Target="../slideLayouts/slideLayout152.xml"/><Relationship Id="rId135" Type="http://schemas.openxmlformats.org/officeDocument/2006/relationships/slideLayout" Target="../slideLayouts/slideLayout157.xml"/><Relationship Id="rId151" Type="http://schemas.openxmlformats.org/officeDocument/2006/relationships/slideLayout" Target="../slideLayouts/slideLayout173.xml"/><Relationship Id="rId156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1.xml"/><Relationship Id="rId109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119.xml"/><Relationship Id="rId104" Type="http://schemas.openxmlformats.org/officeDocument/2006/relationships/slideLayout" Target="../slideLayouts/slideLayout126.xml"/><Relationship Id="rId120" Type="http://schemas.openxmlformats.org/officeDocument/2006/relationships/slideLayout" Target="../slideLayouts/slideLayout142.xml"/><Relationship Id="rId125" Type="http://schemas.openxmlformats.org/officeDocument/2006/relationships/slideLayout" Target="../slideLayouts/slideLayout147.xml"/><Relationship Id="rId141" Type="http://schemas.openxmlformats.org/officeDocument/2006/relationships/slideLayout" Target="../slideLayouts/slideLayout163.xml"/><Relationship Id="rId14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29.xml"/><Relationship Id="rId71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109.xml"/><Relationship Id="rId110" Type="http://schemas.openxmlformats.org/officeDocument/2006/relationships/slideLayout" Target="../slideLayouts/slideLayout132.xml"/><Relationship Id="rId115" Type="http://schemas.openxmlformats.org/officeDocument/2006/relationships/slideLayout" Target="../slideLayouts/slideLayout137.xml"/><Relationship Id="rId131" Type="http://schemas.openxmlformats.org/officeDocument/2006/relationships/slideLayout" Target="../slideLayouts/slideLayout153.xml"/><Relationship Id="rId136" Type="http://schemas.openxmlformats.org/officeDocument/2006/relationships/slideLayout" Target="../slideLayouts/slideLayout158.xml"/><Relationship Id="rId157" Type="http://schemas.openxmlformats.org/officeDocument/2006/relationships/slideLayout" Target="../slideLayouts/slideLayout179.xml"/><Relationship Id="rId61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104.xml"/><Relationship Id="rId152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99.xml"/><Relationship Id="rId100" Type="http://schemas.openxmlformats.org/officeDocument/2006/relationships/slideLayout" Target="../slideLayouts/slideLayout122.xml"/><Relationship Id="rId105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48.xml"/><Relationship Id="rId14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115.xml"/><Relationship Id="rId98" Type="http://schemas.openxmlformats.org/officeDocument/2006/relationships/slideLayout" Target="../slideLayouts/slideLayout120.xml"/><Relationship Id="rId121" Type="http://schemas.openxmlformats.org/officeDocument/2006/relationships/slideLayout" Target="../slideLayouts/slideLayout143.xml"/><Relationship Id="rId14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89.xml"/><Relationship Id="rId116" Type="http://schemas.openxmlformats.org/officeDocument/2006/relationships/slideLayout" Target="../slideLayouts/slideLayout138.xml"/><Relationship Id="rId137" Type="http://schemas.openxmlformats.org/officeDocument/2006/relationships/slideLayout" Target="../slideLayouts/slideLayout159.xml"/><Relationship Id="rId158" Type="http://schemas.openxmlformats.org/officeDocument/2006/relationships/theme" Target="../theme/theme2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105.xml"/><Relationship Id="rId88" Type="http://schemas.openxmlformats.org/officeDocument/2006/relationships/slideLayout" Target="../slideLayouts/slideLayout110.xml"/><Relationship Id="rId111" Type="http://schemas.openxmlformats.org/officeDocument/2006/relationships/slideLayout" Target="../slideLayouts/slideLayout133.xml"/><Relationship Id="rId132" Type="http://schemas.openxmlformats.org/officeDocument/2006/relationships/slideLayout" Target="../slideLayouts/slideLayout154.xml"/><Relationship Id="rId153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79.xml"/><Relationship Id="rId106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95.xml"/><Relationship Id="rId78" Type="http://schemas.openxmlformats.org/officeDocument/2006/relationships/slideLayout" Target="../slideLayouts/slideLayout100.xml"/><Relationship Id="rId94" Type="http://schemas.openxmlformats.org/officeDocument/2006/relationships/slideLayout" Target="../slideLayouts/slideLayout116.xml"/><Relationship Id="rId99" Type="http://schemas.openxmlformats.org/officeDocument/2006/relationships/slideLayout" Target="../slideLayouts/slideLayout121.xml"/><Relationship Id="rId101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44.xml"/><Relationship Id="rId143" Type="http://schemas.openxmlformats.org/officeDocument/2006/relationships/slideLayout" Target="../slideLayouts/slideLayout165.xml"/><Relationship Id="rId148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90.xml"/><Relationship Id="rId89" Type="http://schemas.openxmlformats.org/officeDocument/2006/relationships/slideLayout" Target="../slideLayouts/slideLayout111.xml"/><Relationship Id="rId112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55.xml"/><Relationship Id="rId154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80.xml"/><Relationship Id="rId79" Type="http://schemas.openxmlformats.org/officeDocument/2006/relationships/slideLayout" Target="../slideLayouts/slideLayout101.xml"/><Relationship Id="rId102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45.xml"/><Relationship Id="rId144" Type="http://schemas.openxmlformats.org/officeDocument/2006/relationships/slideLayout" Target="../slideLayouts/slideLayout166.xml"/><Relationship Id="rId90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91.xml"/><Relationship Id="rId113" Type="http://schemas.openxmlformats.org/officeDocument/2006/relationships/slideLayout" Target="../slideLayouts/slideLayout135.xml"/><Relationship Id="rId13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0" y="6404292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18" tIns="65018" rIns="65018" bIns="65018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18" tIns="65018" rIns="65018" bIns="650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7560" y="6386700"/>
            <a:ext cx="309240" cy="304430"/>
          </a:xfrm>
          <a:prstGeom prst="rect">
            <a:avLst/>
          </a:prstGeom>
          <a:ln w="12700">
            <a:miter lim="400000"/>
          </a:ln>
        </p:spPr>
        <p:txBody>
          <a:bodyPr wrap="none" lIns="65018" tIns="65018" rIns="65018" bIns="65018" anchor="ctr">
            <a:spAutoFit/>
          </a:bodyPr>
          <a:lstStyle>
            <a:lvl1pPr algn="r">
              <a:defRPr sz="1125" b="0" i="0">
                <a:solidFill>
                  <a:srgbClr val="888888"/>
                </a:solidFill>
                <a:latin typeface="Optima" panose="02000503060000020004" pitchFamily="2" charset="0"/>
                <a:cs typeface="Kannada MN" pitchFamily="2" charset="0"/>
              </a:defRPr>
            </a:lvl1pPr>
          </a:lstStyle>
          <a:p>
            <a:fld id="{86CB4B4D-7CA3-9044-876B-883B54F8677D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8142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764" r:id="rId92"/>
    <p:sldLayoutId id="2147483765" r:id="rId93"/>
    <p:sldLayoutId id="2147483766" r:id="rId94"/>
    <p:sldLayoutId id="2147483767" r:id="rId95"/>
    <p:sldLayoutId id="2147483768" r:id="rId96"/>
    <p:sldLayoutId id="2147483769" r:id="rId97"/>
    <p:sldLayoutId id="2147483770" r:id="rId98"/>
    <p:sldLayoutId id="2147483771" r:id="rId99"/>
    <p:sldLayoutId id="2147483772" r:id="rId100"/>
    <p:sldLayoutId id="2147483773" r:id="rId101"/>
    <p:sldLayoutId id="2147483774" r:id="rId102"/>
    <p:sldLayoutId id="2147483775" r:id="rId103"/>
    <p:sldLayoutId id="2147483776" r:id="rId104"/>
    <p:sldLayoutId id="2147483777" r:id="rId105"/>
    <p:sldLayoutId id="2147483778" r:id="rId106"/>
    <p:sldLayoutId id="2147483779" r:id="rId107"/>
    <p:sldLayoutId id="2147483780" r:id="rId108"/>
    <p:sldLayoutId id="2147483781" r:id="rId109"/>
    <p:sldLayoutId id="2147483782" r:id="rId110"/>
    <p:sldLayoutId id="2147483783" r:id="rId111"/>
    <p:sldLayoutId id="2147483784" r:id="rId112"/>
    <p:sldLayoutId id="2147483785" r:id="rId113"/>
    <p:sldLayoutId id="2147483786" r:id="rId114"/>
    <p:sldLayoutId id="2147483787" r:id="rId115"/>
    <p:sldLayoutId id="2147483788" r:id="rId116"/>
    <p:sldLayoutId id="2147483789" r:id="rId117"/>
    <p:sldLayoutId id="2147483790" r:id="rId118"/>
    <p:sldLayoutId id="2147483791" r:id="rId119"/>
    <p:sldLayoutId id="2147483792" r:id="rId120"/>
    <p:sldLayoutId id="2147483793" r:id="rId121"/>
    <p:sldLayoutId id="2147483794" r:id="rId122"/>
    <p:sldLayoutId id="2147483795" r:id="rId123"/>
    <p:sldLayoutId id="2147483796" r:id="rId124"/>
    <p:sldLayoutId id="2147483797" r:id="rId125"/>
    <p:sldLayoutId id="2147483798" r:id="rId126"/>
    <p:sldLayoutId id="2147483799" r:id="rId127"/>
    <p:sldLayoutId id="2147483800" r:id="rId128"/>
    <p:sldLayoutId id="2147483801" r:id="rId129"/>
    <p:sldLayoutId id="2147483802" r:id="rId130"/>
    <p:sldLayoutId id="2147483803" r:id="rId131"/>
    <p:sldLayoutId id="2147483804" r:id="rId132"/>
    <p:sldLayoutId id="2147483805" r:id="rId133"/>
    <p:sldLayoutId id="2147483806" r:id="rId134"/>
    <p:sldLayoutId id="2147483807" r:id="rId135"/>
    <p:sldLayoutId id="2147483808" r:id="rId136"/>
    <p:sldLayoutId id="2147483809" r:id="rId137"/>
    <p:sldLayoutId id="2147483810" r:id="rId138"/>
    <p:sldLayoutId id="2147483811" r:id="rId139"/>
    <p:sldLayoutId id="2147483812" r:id="rId140"/>
    <p:sldLayoutId id="2147483813" r:id="rId141"/>
    <p:sldLayoutId id="2147483814" r:id="rId142"/>
    <p:sldLayoutId id="2147483815" r:id="rId143"/>
    <p:sldLayoutId id="2147483816" r:id="rId144"/>
    <p:sldLayoutId id="2147483817" r:id="rId145"/>
    <p:sldLayoutId id="2147483818" r:id="rId146"/>
    <p:sldLayoutId id="2147483819" r:id="rId147"/>
    <p:sldLayoutId id="2147483820" r:id="rId148"/>
    <p:sldLayoutId id="2147483821" r:id="rId149"/>
    <p:sldLayoutId id="2147483822" r:id="rId150"/>
    <p:sldLayoutId id="2147483823" r:id="rId151"/>
    <p:sldLayoutId id="2147483824" r:id="rId152"/>
    <p:sldLayoutId id="2147483825" r:id="rId153"/>
    <p:sldLayoutId id="2147483826" r:id="rId154"/>
    <p:sldLayoutId id="2147483827" r:id="rId155"/>
    <p:sldLayoutId id="2147483828" r:id="rId156"/>
    <p:sldLayoutId id="2147483829" r:id="rId157"/>
  </p:sldLayoutIdLst>
  <p:transition spd="med"/>
  <p:txStyles>
    <p:titleStyle>
      <a:lvl1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1pPr>
      <a:lvl2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ct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331482" marR="0" indent="-331482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1pPr>
      <a:lvl2pPr marL="637135" marR="0" indent="-315697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–"/>
        <a:tabLst/>
        <a:defRPr sz="3094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2pPr>
      <a:lvl3pPr marL="937528" marR="0" indent="-29465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3pPr>
      <a:lvl4pPr marL="1317896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–"/>
        <a:tabLst/>
        <a:defRPr sz="3094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4pPr>
      <a:lvl5pPr marL="1639334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»"/>
        <a:tabLst/>
        <a:defRPr sz="3094" b="0" i="0" u="none" strike="noStrike" cap="none" spc="0" baseline="0">
          <a:solidFill>
            <a:srgbClr val="000000"/>
          </a:solidFill>
          <a:uFillTx/>
          <a:latin typeface="Optima" panose="02000503060000020004" pitchFamily="2" charset="0"/>
          <a:ea typeface="+mn-ea"/>
          <a:cs typeface="Kannada MN" pitchFamily="2" charset="0"/>
          <a:sym typeface="Century Gothic"/>
        </a:defRPr>
      </a:lvl5pPr>
      <a:lvl6pPr marL="1960772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6pPr>
      <a:lvl7pPr marL="2282211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7pPr>
      <a:lvl8pPr marL="2603648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8pPr>
      <a:lvl9pPr marL="2925085" marR="0" indent="-353581" algn="l" defTabSz="457156" rtl="0" latinLnBrk="0">
        <a:lnSpc>
          <a:spcPct val="100000"/>
        </a:lnSpc>
        <a:spcBef>
          <a:spcPts val="703"/>
        </a:spcBef>
        <a:spcAft>
          <a:spcPts val="0"/>
        </a:spcAft>
        <a:buClrTx/>
        <a:buSzPct val="100000"/>
        <a:buFont typeface="Century Gothic"/>
        <a:buChar char="•"/>
        <a:tabLst/>
        <a:defRPr sz="309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321438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642877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964314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285753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1607191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1928629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2250066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2571503" algn="r" defTabSz="4571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.mpg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1"/>
          <p:cNvSpPr txBox="1"/>
          <p:nvPr/>
        </p:nvSpPr>
        <p:spPr>
          <a:xfrm>
            <a:off x="388619" y="1361391"/>
            <a:ext cx="8245018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tabLst>
                <a:tab pos="266700" algn="l"/>
                <a:tab pos="596900" algn="l"/>
                <a:tab pos="1041400" algn="l"/>
                <a:tab pos="1511300" algn="l"/>
                <a:tab pos="1981200" algn="l"/>
                <a:tab pos="2438400" algn="l"/>
                <a:tab pos="2895600" algn="l"/>
                <a:tab pos="3365500" algn="l"/>
                <a:tab pos="3822700" algn="l"/>
                <a:tab pos="4279900" algn="l"/>
                <a:tab pos="4749800" algn="l"/>
                <a:tab pos="5219700" algn="l"/>
                <a:tab pos="5676900" algn="l"/>
                <a:tab pos="5956300" algn="l"/>
                <a:tab pos="6718300" algn="l"/>
                <a:tab pos="7162800" algn="l"/>
                <a:tab pos="7810500" algn="l"/>
                <a:tab pos="8458200" algn="l"/>
              </a:tabLst>
              <a:defRPr sz="4300" b="1">
                <a:solidFill>
                  <a:srgbClr val="7A95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fr-FR" b="0" dirty="0">
                <a:latin typeface="Optima" panose="02000503060000020004" pitchFamily="2" charset="0"/>
                <a:cs typeface="Kannada MN" pitchFamily="2" charset="0"/>
              </a:rPr>
              <a:t>L'évolution des trous noirs massifs à travers le temps cosmique</a:t>
            </a:r>
          </a:p>
        </p:txBody>
      </p:sp>
      <p:sp>
        <p:nvSpPr>
          <p:cNvPr id="227" name="Rectangle 2"/>
          <p:cNvSpPr txBox="1"/>
          <p:nvPr/>
        </p:nvSpPr>
        <p:spPr>
          <a:xfrm>
            <a:off x="1520189" y="3623309"/>
            <a:ext cx="600075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457200" algn="l"/>
                <a:tab pos="901700" algn="l"/>
                <a:tab pos="1371600" algn="l"/>
                <a:tab pos="1841500" algn="l"/>
                <a:tab pos="2298700" algn="l"/>
                <a:tab pos="2755900" algn="l"/>
                <a:tab pos="3225800" algn="l"/>
                <a:tab pos="3683000" algn="l"/>
                <a:tab pos="4076700" algn="l"/>
                <a:tab pos="4102100" algn="l"/>
                <a:tab pos="4559300" algn="l"/>
                <a:tab pos="5207000" algn="l"/>
                <a:tab pos="5854700" algn="l"/>
              </a:tabLst>
              <a:defRPr sz="31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latin typeface="Optima" panose="02000503060000020004" pitchFamily="2" charset="0"/>
                <a:cs typeface="Kannada MN" pitchFamily="2" charset="0"/>
              </a:rPr>
              <a:t>Marta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Volonteri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	</a:t>
            </a:r>
          </a:p>
          <a:p>
            <a:pPr algn="ctr">
              <a:tabLst>
                <a:tab pos="457200" algn="l"/>
                <a:tab pos="901700" algn="l"/>
                <a:tab pos="1371600" algn="l"/>
                <a:tab pos="1841500" algn="l"/>
                <a:tab pos="2298700" algn="l"/>
                <a:tab pos="2755900" algn="l"/>
                <a:tab pos="3225800" algn="l"/>
                <a:tab pos="3683000" algn="l"/>
                <a:tab pos="4076700" algn="l"/>
                <a:tab pos="4102100" algn="l"/>
                <a:tab pos="4559300" algn="l"/>
                <a:tab pos="5207000" algn="l"/>
                <a:tab pos="5854700" algn="l"/>
              </a:tabLst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Institut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d’Astrophysique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Paris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B13357-676A-8816-C7BB-06A77C6EEA3A}"/>
              </a:ext>
            </a:extLst>
          </p:cNvPr>
          <p:cNvGrpSpPr/>
          <p:nvPr/>
        </p:nvGrpSpPr>
        <p:grpSpPr>
          <a:xfrm>
            <a:off x="5036991" y="2056730"/>
            <a:ext cx="3848904" cy="4203524"/>
            <a:chOff x="4327533" y="2654476"/>
            <a:chExt cx="3848904" cy="4203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607B7C-8C72-4CFD-4B7C-CEAC568C8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0"/>
            <a:stretch/>
          </p:blipFill>
          <p:spPr>
            <a:xfrm>
              <a:off x="4327533" y="2654476"/>
              <a:ext cx="3848904" cy="420352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F16E85-3884-DB5D-18B6-6379A0F33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79" t="8051" r="9879" b="25432"/>
            <a:stretch/>
          </p:blipFill>
          <p:spPr>
            <a:xfrm>
              <a:off x="5411972" y="3030279"/>
              <a:ext cx="2690038" cy="2753833"/>
            </a:xfrm>
            <a:prstGeom prst="rect">
              <a:avLst/>
            </a:prstGeom>
          </p:spPr>
        </p:pic>
      </p:grpSp>
      <p:sp>
        <p:nvSpPr>
          <p:cNvPr id="422" name="Rectangle 2"/>
          <p:cNvSpPr txBox="1"/>
          <p:nvPr/>
        </p:nvSpPr>
        <p:spPr>
          <a:xfrm>
            <a:off x="731496" y="214655"/>
            <a:ext cx="8266745" cy="65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Masses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vs galaxies</a:t>
            </a:r>
          </a:p>
        </p:txBody>
      </p:sp>
      <p:sp>
        <p:nvSpPr>
          <p:cNvPr id="425" name="TextBox 1"/>
          <p:cNvSpPr txBox="1"/>
          <p:nvPr/>
        </p:nvSpPr>
        <p:spPr>
          <a:xfrm>
            <a:off x="519917" y="1019070"/>
            <a:ext cx="8104166" cy="83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Finalement avec JWST nous avons pu mesurer la galaxie hôte des certains quasars moins brillants dans l’Univers jeune</a:t>
            </a:r>
          </a:p>
        </p:txBody>
      </p:sp>
      <p:sp>
        <p:nvSpPr>
          <p:cNvPr id="426" name="TextBox 1"/>
          <p:cNvSpPr txBox="1"/>
          <p:nvPr/>
        </p:nvSpPr>
        <p:spPr>
          <a:xfrm>
            <a:off x="4148701" y="4400578"/>
            <a:ext cx="10051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Ding+22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BDE72-6F42-B4CC-7CBF-BC91D3C2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2" b="19970"/>
          <a:stretch/>
        </p:blipFill>
        <p:spPr>
          <a:xfrm>
            <a:off x="34809" y="2382854"/>
            <a:ext cx="5472855" cy="1775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E6698-23E4-EB9E-A121-39FC6A802C18}"/>
              </a:ext>
            </a:extLst>
          </p:cNvPr>
          <p:cNvSpPr txBox="1"/>
          <p:nvPr/>
        </p:nvSpPr>
        <p:spPr>
          <a:xfrm>
            <a:off x="355799" y="5152087"/>
            <a:ext cx="515186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000" dirty="0">
                <a:latin typeface="Optima" panose="02000503060000020004" pitchFamily="2" charset="0"/>
                <a:cs typeface="Kannada MN" pitchFamily="2" charset="0"/>
              </a:rPr>
              <a:t>Le résultats montrent que la masse est sur la même relation qu'aujourd’hui, comme prévu théoriquement </a:t>
            </a:r>
          </a:p>
        </p:txBody>
      </p:sp>
    </p:spTree>
    <p:extLst>
      <p:ext uri="{BB962C8B-B14F-4D97-AF65-F5344CB8AC3E}">
        <p14:creationId xmlns:p14="http://schemas.microsoft.com/office/powerpoint/2010/main" val="2038603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2"/>
          <p:cNvSpPr txBox="1"/>
          <p:nvPr/>
        </p:nvSpPr>
        <p:spPr>
          <a:xfrm>
            <a:off x="685798" y="214654"/>
            <a:ext cx="8170637" cy="65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Fusions entre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</a:t>
            </a:r>
          </a:p>
        </p:txBody>
      </p:sp>
      <p:sp>
        <p:nvSpPr>
          <p:cNvPr id="354" name="TextBox 4"/>
          <p:cNvSpPr txBox="1"/>
          <p:nvPr/>
        </p:nvSpPr>
        <p:spPr>
          <a:xfrm>
            <a:off x="5146874" y="1551185"/>
            <a:ext cx="3997126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tabLst>
                <a:tab pos="495300" algn="l"/>
                <a:tab pos="4991100" algn="l"/>
                <a:tab pos="5283200" algn="l"/>
                <a:tab pos="6121400" algn="l"/>
                <a:tab pos="6959600" algn="l"/>
                <a:tab pos="7797800" algn="l"/>
                <a:tab pos="8712200" algn="l"/>
              </a:tabLst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Si la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plupart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des galaxies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hébergent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noirs,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ces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puissent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fusionner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au fur et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à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mesure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que les galaxies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fusionnent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pic>
        <p:nvPicPr>
          <p:cNvPr id="8" name="merger_q0.25z3SpSp_AGN.mpg" descr="merger_q0.25z3SpSp_AGN.mpg">
            <a:extLst>
              <a:ext uri="{FF2B5EF4-FFF2-40B4-BE49-F238E27FC236}">
                <a16:creationId xmlns:a16="http://schemas.microsoft.com/office/drawing/2014/main" id="{A09D7B3D-CA6F-5978-470C-E423747BCFF5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78.6495"/>
                </p14:media>
              </p:ext>
            </p:extLst>
          </p:nvPr>
        </p:nvPicPr>
        <p:blipFill rotWithShape="1">
          <a:blip r:embed="rId4"/>
          <a:srcRect l="12884" t="17015" r="8154" b="12847"/>
          <a:stretch/>
        </p:blipFill>
        <p:spPr>
          <a:xfrm>
            <a:off x="100518" y="1359952"/>
            <a:ext cx="4825067" cy="378978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AE20B18-BBBA-83AB-80A3-6F8DCBD5C4E3}"/>
              </a:ext>
            </a:extLst>
          </p:cNvPr>
          <p:cNvSpPr txBox="1"/>
          <p:nvPr/>
        </p:nvSpPr>
        <p:spPr>
          <a:xfrm>
            <a:off x="823778" y="4755981"/>
            <a:ext cx="3202558" cy="23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pPr defTabSz="342900"/>
            <a:r>
              <a:rPr sz="1050" dirty="0">
                <a:latin typeface="Optima" panose="02000503060000020004" pitchFamily="2" charset="0"/>
              </a:rPr>
              <a:t>Van </a:t>
            </a:r>
            <a:r>
              <a:rPr sz="1050" dirty="0" err="1">
                <a:latin typeface="Optima" panose="02000503060000020004" pitchFamily="2" charset="0"/>
              </a:rPr>
              <a:t>Wassenhove</a:t>
            </a:r>
            <a:r>
              <a:rPr sz="1050" dirty="0">
                <a:latin typeface="Optima" panose="02000503060000020004" pitchFamily="2" charset="0"/>
              </a:rPr>
              <a:t> et al. 2012; </a:t>
            </a:r>
            <a:r>
              <a:rPr sz="1050" dirty="0" err="1">
                <a:latin typeface="Optima" panose="02000503060000020004" pitchFamily="2" charset="0"/>
              </a:rPr>
              <a:t>Capelo</a:t>
            </a:r>
            <a:r>
              <a:rPr sz="1050" dirty="0">
                <a:latin typeface="Optima" panose="02000503060000020004" pitchFamily="2" charset="0"/>
              </a:rPr>
              <a:t> et al.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E6659-AD43-36E7-6E34-AF3BC233E7E5}"/>
              </a:ext>
            </a:extLst>
          </p:cNvPr>
          <p:cNvSpPr txBox="1"/>
          <p:nvPr/>
        </p:nvSpPr>
        <p:spPr>
          <a:xfrm>
            <a:off x="100518" y="5321681"/>
            <a:ext cx="482506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dirty="0">
                <a:latin typeface="Optima" panose="02000503060000020004" pitchFamily="2" charset="0"/>
              </a:rPr>
              <a:t>Les </a:t>
            </a:r>
            <a:r>
              <a:rPr lang="fr-FR" dirty="0" err="1">
                <a:latin typeface="Optima" panose="02000503060000020004" pitchFamily="2" charset="0"/>
              </a:rPr>
              <a:t>lumieres</a:t>
            </a:r>
            <a:r>
              <a:rPr lang="fr-FR" dirty="0">
                <a:latin typeface="Optima" panose="02000503060000020004" pitchFamily="2" charset="0"/>
              </a:rPr>
              <a:t> blanches qui s’allument et éteignent sont les trous noirs en phases actives et inactives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2"/>
          <p:cNvSpPr txBox="1"/>
          <p:nvPr/>
        </p:nvSpPr>
        <p:spPr>
          <a:xfrm>
            <a:off x="263511" y="1235419"/>
            <a:ext cx="8242536" cy="1015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7" tIns="45717" rIns="45717" bIns="45717">
            <a:spAutoFit/>
          </a:bodyPr>
          <a:lstStyle>
            <a:lvl1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Au fil du temps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cosmique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, 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les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noirs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traversent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la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bande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sensibilité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satellite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LISA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(~2035)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, et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s'ils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sont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suffisamment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massifs,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ils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peuvent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devenir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émetteurs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pour les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expériences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Pulsar Timing Array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*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382" name="Rectangle 2"/>
          <p:cNvSpPr txBox="1"/>
          <p:nvPr/>
        </p:nvSpPr>
        <p:spPr>
          <a:xfrm>
            <a:off x="731497" y="-64745"/>
            <a:ext cx="7681007" cy="120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Les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massifs et les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ondes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gravitationnelles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0F8A86-ED71-529F-0992-CB62ED977BFD}"/>
              </a:ext>
            </a:extLst>
          </p:cNvPr>
          <p:cNvGrpSpPr/>
          <p:nvPr/>
        </p:nvGrpSpPr>
        <p:grpSpPr>
          <a:xfrm>
            <a:off x="3734322" y="2429463"/>
            <a:ext cx="4771725" cy="3739372"/>
            <a:chOff x="3583027" y="2200368"/>
            <a:chExt cx="4771725" cy="3739372"/>
          </a:xfrm>
        </p:grpSpPr>
        <p:grpSp>
          <p:nvGrpSpPr>
            <p:cNvPr id="381" name="Group 3"/>
            <p:cNvGrpSpPr/>
            <p:nvPr/>
          </p:nvGrpSpPr>
          <p:grpSpPr>
            <a:xfrm>
              <a:off x="3583027" y="2200368"/>
              <a:ext cx="4302025" cy="3739372"/>
              <a:chOff x="0" y="0"/>
              <a:chExt cx="4302024" cy="3739370"/>
            </a:xfrm>
          </p:grpSpPr>
          <p:pic>
            <p:nvPicPr>
              <p:cNvPr id="377" name="Picture 4" descr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302024" cy="37393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80" name="Rectangle 7"/>
              <p:cNvGrpSpPr/>
              <p:nvPr/>
            </p:nvGrpSpPr>
            <p:grpSpPr>
              <a:xfrm>
                <a:off x="3128662" y="2837568"/>
                <a:ext cx="976923" cy="369322"/>
                <a:chOff x="-53210" y="-7966"/>
                <a:chExt cx="976921" cy="369321"/>
              </a:xfrm>
            </p:grpSpPr>
            <p:sp>
              <p:nvSpPr>
                <p:cNvPr id="378" name="Rectangle"/>
                <p:cNvSpPr/>
                <p:nvPr/>
              </p:nvSpPr>
              <p:spPr>
                <a:xfrm>
                  <a:off x="0" y="0"/>
                  <a:ext cx="886112" cy="292384"/>
                </a:xfrm>
                <a:prstGeom prst="rect">
                  <a:avLst/>
                </a:prstGeom>
                <a:solidFill>
                  <a:srgbClr val="FAC090">
                    <a:alpha val="54000"/>
                  </a:srgbClr>
                </a:solidFill>
                <a:ln w="28575" cap="flat">
                  <a:solidFill>
                    <a:srgbClr val="E46C0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ctr" defTabSz="914355">
                    <a:defRPr sz="9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79" name="Pulsar Timing Arrays"/>
                <p:cNvSpPr txBox="1"/>
                <p:nvPr/>
              </p:nvSpPr>
              <p:spPr>
                <a:xfrm>
                  <a:off x="-53210" y="-7966"/>
                  <a:ext cx="976921" cy="3693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5" tIns="45715" rIns="45715" bIns="45715" numCol="1" anchor="t">
                  <a:spAutoFit/>
                </a:bodyPr>
                <a:lstStyle>
                  <a:lvl1pPr algn="ctr" defTabSz="914355">
                    <a:defRPr sz="900">
                      <a:solidFill>
                        <a:srgbClr val="FFFFFF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rPr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Pulsar Timing Arrays</a:t>
                  </a:r>
                </a:p>
              </p:txBody>
            </p:sp>
          </p:grpSp>
        </p:grpSp>
        <p:sp>
          <p:nvSpPr>
            <p:cNvPr id="383" name="TextBox 10"/>
            <p:cNvSpPr txBox="1"/>
            <p:nvPr/>
          </p:nvSpPr>
          <p:spPr>
            <a:xfrm>
              <a:off x="7698215" y="2334092"/>
              <a:ext cx="656537" cy="3146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0.18 Gyr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0.24 Gyr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0.37 Gyr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0.65 Gyr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3.3 Gyr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1.6  Gyr  </a:t>
              </a:r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lnSpc>
                  <a:spcPts val="800"/>
                </a:lnSpc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13.7 Gyr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FE7ECDE-4ADE-DB60-6030-926E391D5449}"/>
              </a:ext>
            </a:extLst>
          </p:cNvPr>
          <p:cNvSpPr txBox="1"/>
          <p:nvPr/>
        </p:nvSpPr>
        <p:spPr>
          <a:xfrm>
            <a:off x="263511" y="3429000"/>
            <a:ext cx="300111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LISA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peut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voir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plus loin que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n'importe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quel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télescope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28E08-8FD0-5E70-31FF-DDB7A2CDA8F3}"/>
              </a:ext>
            </a:extLst>
          </p:cNvPr>
          <p:cNvSpPr txBox="1"/>
          <p:nvPr/>
        </p:nvSpPr>
        <p:spPr>
          <a:xfrm>
            <a:off x="100744" y="6410094"/>
            <a:ext cx="784285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*Les Pulsar Timing Arrays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ont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annoncé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la detection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d’ondes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gravitationelles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ce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29 </a:t>
            </a:r>
            <a:r>
              <a:rPr kumimoji="0" lang="en-US" sz="16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juin</a:t>
            </a:r>
            <a:r>
              <a:rPr lang="en-US" sz="1600" dirty="0">
                <a:latin typeface="Optima" panose="02000503060000020004" pitchFamily="2" charset="0"/>
                <a:cs typeface="Kannada MN" pitchFamily="2" charset="0"/>
              </a:rPr>
              <a:t>!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tima" panose="02000503060000020004" pitchFamily="2" charset="0"/>
                <a:cs typeface="Kannada MN" pitchFamily="2" charset="0"/>
                <a:sym typeface="Calibri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472B5-C0BC-2335-A948-4A4DBDE80908}"/>
              </a:ext>
            </a:extLst>
          </p:cNvPr>
          <p:cNvSpPr txBox="1"/>
          <p:nvPr/>
        </p:nvSpPr>
        <p:spPr>
          <a:xfrm>
            <a:off x="7216155" y="3462051"/>
            <a:ext cx="39850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j-ea"/>
                <a:cs typeface="+mn-cs"/>
                <a:sym typeface="Calibri"/>
              </a:rPr>
              <a:t>LISA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n-cs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028019-C970-C10D-50BA-73980E4A1422}"/>
              </a:ext>
            </a:extLst>
          </p:cNvPr>
          <p:cNvSpPr/>
          <p:nvPr/>
        </p:nvSpPr>
        <p:spPr>
          <a:xfrm>
            <a:off x="7359252" y="4180114"/>
            <a:ext cx="367930" cy="175846"/>
          </a:xfrm>
          <a:prstGeom prst="roundRect">
            <a:avLst/>
          </a:prstGeom>
          <a:solidFill>
            <a:srgbClr val="7298B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 2"/>
          <p:cNvSpPr txBox="1"/>
          <p:nvPr/>
        </p:nvSpPr>
        <p:spPr>
          <a:xfrm>
            <a:off x="250539" y="1671267"/>
            <a:ext cx="8572501" cy="372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Les trous noirs massifs habitent le centre de la plupart des galaxies actuelles	</a:t>
            </a:r>
            <a:endParaRPr lang="fr-FR" dirty="0">
              <a:latin typeface="Gill Sans MT"/>
              <a:ea typeface="Gill Sans MT"/>
              <a:cs typeface="Gill Sans MT"/>
              <a:sym typeface="Gill Sans MT"/>
            </a:endParaRPr>
          </a:p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dirty="0">
              <a:latin typeface="Gill Sans MT"/>
              <a:ea typeface="Gill Sans MT"/>
              <a:cs typeface="Gill Sans MT"/>
              <a:sym typeface="Gill Sans MT"/>
            </a:endParaRPr>
          </a:p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Leurs processus de formation sont encore largement inconnus, mais le </a:t>
            </a:r>
            <a:r>
              <a:rPr lang="fr-FR" dirty="0" err="1">
                <a:latin typeface="Optima" panose="02000503060000020004" pitchFamily="2" charset="0"/>
                <a:cs typeface="Kannada MN" pitchFamily="2" charset="0"/>
              </a:rPr>
              <a:t>recentes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fr-FR" dirty="0" err="1">
                <a:latin typeface="Optima" panose="02000503060000020004" pitchFamily="2" charset="0"/>
                <a:cs typeface="Kannada MN" pitchFamily="2" charset="0"/>
              </a:rPr>
              <a:t>decouvertes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de JWST ouvrent la possibilité de </a:t>
            </a:r>
            <a:r>
              <a:rPr lang="fr-FR" i="1" dirty="0">
                <a:latin typeface="Optima" panose="02000503060000020004" pitchFamily="2" charset="0"/>
                <a:cs typeface="Kannada MN" pitchFamily="2" charset="0"/>
              </a:rPr>
              <a:t>toucher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l’</a:t>
            </a:r>
            <a:r>
              <a:rPr lang="fr-FR" dirty="0" err="1">
                <a:latin typeface="Optima" panose="02000503060000020004" pitchFamily="2" charset="0"/>
                <a:cs typeface="Kannada MN" pitchFamily="2" charset="0"/>
              </a:rPr>
              <a:t>epoque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de formation</a:t>
            </a:r>
            <a:endParaRPr lang="fr-FR" dirty="0">
              <a:latin typeface="Gill Sans MT"/>
              <a:ea typeface="Gill Sans MT"/>
              <a:cs typeface="Gill Sans MT"/>
              <a:sym typeface="Gill Sans MT"/>
            </a:endParaRPr>
          </a:p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dirty="0">
              <a:latin typeface="Gill Sans MT"/>
              <a:ea typeface="Gill Sans MT"/>
              <a:cs typeface="Gill Sans MT"/>
              <a:sym typeface="Gill Sans MT"/>
            </a:endParaRPr>
          </a:p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La fusion de trous noirs massifs promet un nouvel espace de découverte et les ondes gravitationnelles permettent de </a:t>
            </a:r>
            <a:r>
              <a:rPr lang="fr-FR" i="1" dirty="0">
                <a:latin typeface="Optima" panose="02000503060000020004" pitchFamily="2" charset="0"/>
                <a:cs typeface="Kannada MN" pitchFamily="2" charset="0"/>
              </a:rPr>
              <a:t>sonder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l’époque de leur formation</a:t>
            </a:r>
          </a:p>
        </p:txBody>
      </p:sp>
      <p:sp>
        <p:nvSpPr>
          <p:cNvPr id="394" name="Rectangle 1"/>
          <p:cNvSpPr txBox="1"/>
          <p:nvPr/>
        </p:nvSpPr>
        <p:spPr>
          <a:xfrm>
            <a:off x="137159" y="499463"/>
            <a:ext cx="886968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822784">
              <a:spcBef>
                <a:spcPts val="1400"/>
              </a:spcBef>
              <a:defRPr sz="41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spcBef>
                <a:spcPts val="0"/>
              </a:spcBef>
            </a:pPr>
            <a:r>
              <a:rPr dirty="0">
                <a:latin typeface="Optima" panose="02000503060000020004" pitchFamily="2" charset="0"/>
                <a:cs typeface="Kannada MN" pitchFamily="2" charset="0"/>
              </a:rPr>
              <a:t>Conclusions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2"/>
          <p:cNvSpPr txBox="1"/>
          <p:nvPr/>
        </p:nvSpPr>
        <p:spPr>
          <a:xfrm>
            <a:off x="731496" y="214655"/>
            <a:ext cx="8266745" cy="65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L’evolution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l’Univers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grpSp>
        <p:nvGrpSpPr>
          <p:cNvPr id="262" name="Group 13"/>
          <p:cNvGrpSpPr/>
          <p:nvPr/>
        </p:nvGrpSpPr>
        <p:grpSpPr>
          <a:xfrm>
            <a:off x="2225036" y="1168324"/>
            <a:ext cx="4313654" cy="5475021"/>
            <a:chOff x="0" y="0"/>
            <a:chExt cx="4313652" cy="5475019"/>
          </a:xfrm>
        </p:grpSpPr>
        <p:pic>
          <p:nvPicPr>
            <p:cNvPr id="260" name="Picture 11" descr="Picture 11"/>
            <p:cNvPicPr>
              <a:picLocks noChangeAspect="1"/>
            </p:cNvPicPr>
            <p:nvPr/>
          </p:nvPicPr>
          <p:blipFill>
            <a:blip r:embed="rId3"/>
            <a:srcRect l="56128"/>
            <a:stretch>
              <a:fillRect/>
            </a:stretch>
          </p:blipFill>
          <p:spPr>
            <a:xfrm>
              <a:off x="0" y="1"/>
              <a:ext cx="4313653" cy="5475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Picture 12" descr="Picture 12"/>
            <p:cNvPicPr>
              <a:picLocks noChangeAspect="1"/>
            </p:cNvPicPr>
            <p:nvPr/>
          </p:nvPicPr>
          <p:blipFill>
            <a:blip r:embed="rId3"/>
            <a:srcRect r="93193"/>
            <a:stretch>
              <a:fillRect/>
            </a:stretch>
          </p:blipFill>
          <p:spPr>
            <a:xfrm>
              <a:off x="3641600" y="-1"/>
              <a:ext cx="669280" cy="5475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3" name="TextBox 10"/>
          <p:cNvSpPr txBox="1"/>
          <p:nvPr/>
        </p:nvSpPr>
        <p:spPr>
          <a:xfrm>
            <a:off x="66761" y="5142212"/>
            <a:ext cx="169052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  <a:cs typeface="Kannada MN" pitchFamily="2" charset="0"/>
              </a:rPr>
              <a:t>Credit: the N-body shop</a:t>
            </a:r>
            <a:endParaRPr dirty="0">
              <a:solidFill>
                <a:schemeClr val="bg1"/>
              </a:solidFill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B19A3BE-40F3-6277-9BBD-28ECD1CCD397}"/>
              </a:ext>
            </a:extLst>
          </p:cNvPr>
          <p:cNvSpPr txBox="1"/>
          <p:nvPr/>
        </p:nvSpPr>
        <p:spPr>
          <a:xfrm>
            <a:off x="6625333" y="6506781"/>
            <a:ext cx="191975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Adapted from Volonteri+21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2"/>
          <p:cNvSpPr txBox="1"/>
          <p:nvPr/>
        </p:nvSpPr>
        <p:spPr>
          <a:xfrm>
            <a:off x="428551" y="1867816"/>
            <a:ext cx="4814887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SzPct val="100000"/>
              <a:tabLst>
                <a:tab pos="647700" algn="l"/>
                <a:tab pos="1295400" algn="l"/>
                <a:tab pos="1943100" algn="l"/>
                <a:tab pos="2603500" algn="l"/>
                <a:tab pos="3251200" algn="l"/>
                <a:tab pos="3898900" algn="l"/>
                <a:tab pos="4559300" algn="l"/>
              </a:tabLst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Masses de ~10</a:t>
            </a:r>
            <a:r>
              <a:rPr lang="en-US" sz="2400" baseline="29777" dirty="0">
                <a:latin typeface="Optima" panose="02000503060000020004" pitchFamily="2" charset="0"/>
                <a:cs typeface="Lao MN" pitchFamily="2" charset="0"/>
              </a:rPr>
              <a:t>4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à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quelques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10</a:t>
            </a:r>
            <a:r>
              <a:rPr lang="en-US" sz="2400" baseline="29777" dirty="0">
                <a:latin typeface="Optima" panose="02000503060000020004" pitchFamily="2" charset="0"/>
                <a:cs typeface="Lao MN" pitchFamily="2" charset="0"/>
              </a:rPr>
              <a:t>10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masses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solaires</a:t>
            </a:r>
            <a:endParaRPr lang="en-US" sz="2400" dirty="0">
              <a:latin typeface="Optima" panose="02000503060000020004" pitchFamily="2" charset="0"/>
              <a:cs typeface="Lao MN" pitchFamily="2" charset="0"/>
            </a:endParaRPr>
          </a:p>
          <a:p>
            <a:pPr>
              <a:buSzPct val="100000"/>
              <a:tabLst>
                <a:tab pos="647700" algn="l"/>
                <a:tab pos="1295400" algn="l"/>
                <a:tab pos="1943100" algn="l"/>
                <a:tab pos="2603500" algn="l"/>
                <a:tab pos="3251200" algn="l"/>
                <a:tab pos="3898900" algn="l"/>
                <a:tab pos="4559300" algn="l"/>
              </a:tabLst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400" dirty="0">
              <a:latin typeface="Optima" panose="02000503060000020004" pitchFamily="2" charset="0"/>
              <a:cs typeface="Lao MN" pitchFamily="2" charset="0"/>
            </a:endParaRPr>
          </a:p>
          <a:p>
            <a:pPr>
              <a:buSzPct val="100000"/>
              <a:tabLst>
                <a:tab pos="647700" algn="l"/>
                <a:tab pos="1295400" algn="l"/>
                <a:tab pos="1943100" algn="l"/>
                <a:tab pos="2603500" algn="l"/>
                <a:tab pos="3251200" algn="l"/>
                <a:tab pos="3898900" algn="l"/>
                <a:tab pos="4559300" algn="l"/>
              </a:tabLst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Au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centre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 des galaxies, y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compris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la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Voie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</a:t>
            </a:r>
            <a:r>
              <a:rPr lang="en-US" sz="2400" dirty="0" err="1">
                <a:latin typeface="Optima" panose="02000503060000020004" pitchFamily="2" charset="0"/>
                <a:cs typeface="Lao MN" pitchFamily="2" charset="0"/>
              </a:rPr>
              <a:t>Lactée</a:t>
            </a:r>
            <a:r>
              <a:rPr lang="en-US" sz="2400" dirty="0">
                <a:latin typeface="Optima" panose="02000503060000020004" pitchFamily="2" charset="0"/>
                <a:cs typeface="Lao MN" pitchFamily="2" charset="0"/>
              </a:rPr>
              <a:t> </a:t>
            </a:r>
          </a:p>
          <a:p>
            <a:pPr>
              <a:buSzPct val="100000"/>
              <a:tabLst>
                <a:tab pos="647700" algn="l"/>
                <a:tab pos="1295400" algn="l"/>
                <a:tab pos="1943100" algn="l"/>
                <a:tab pos="2603500" algn="l"/>
                <a:tab pos="3251200" algn="l"/>
                <a:tab pos="3898900" algn="l"/>
                <a:tab pos="4559300" algn="l"/>
              </a:tabLst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400" dirty="0">
              <a:latin typeface="Optima" panose="02000503060000020004" pitchFamily="2" charset="0"/>
              <a:cs typeface="Lao MN" pitchFamily="2" charset="0"/>
            </a:endParaRPr>
          </a:p>
          <a:p>
            <a:pPr>
              <a:buSzPct val="100000"/>
              <a:tabLst>
                <a:tab pos="647700" algn="l"/>
                <a:tab pos="1295400" algn="l"/>
                <a:tab pos="1943100" algn="l"/>
                <a:tab pos="2603500" algn="l"/>
                <a:tab pos="3251200" algn="l"/>
                <a:tab pos="3898900" algn="l"/>
                <a:tab pos="4559300" algn="l"/>
              </a:tabLst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latin typeface="Optima" panose="02000503060000020004" pitchFamily="2" charset="0"/>
                <a:cs typeface="Lao MN" pitchFamily="2" charset="0"/>
              </a:rPr>
              <a:t>Sources de </a:t>
            </a:r>
            <a:r>
              <a:rPr sz="2400" dirty="0" err="1">
                <a:latin typeface="Optima" panose="02000503060000020004" pitchFamily="2" charset="0"/>
                <a:cs typeface="Lao MN" pitchFamily="2" charset="0"/>
              </a:rPr>
              <a:t>l’énergie</a:t>
            </a:r>
            <a:r>
              <a:rPr sz="2400" dirty="0">
                <a:latin typeface="Optima" panose="02000503060000020004" pitchFamily="2" charset="0"/>
                <a:cs typeface="Lao MN" pitchFamily="2" charset="0"/>
              </a:rPr>
              <a:t> des </a:t>
            </a:r>
            <a:r>
              <a:rPr sz="2400" dirty="0" err="1">
                <a:latin typeface="Optima" panose="02000503060000020004" pitchFamily="2" charset="0"/>
                <a:cs typeface="Lao MN" pitchFamily="2" charset="0"/>
              </a:rPr>
              <a:t>noyaux</a:t>
            </a:r>
            <a:r>
              <a:rPr sz="2400" dirty="0">
                <a:latin typeface="Optima" panose="02000503060000020004" pitchFamily="2" charset="0"/>
                <a:cs typeface="Lao MN" pitchFamily="2" charset="0"/>
              </a:rPr>
              <a:t> </a:t>
            </a:r>
            <a:r>
              <a:rPr sz="2400" dirty="0" err="1">
                <a:latin typeface="Optima" panose="02000503060000020004" pitchFamily="2" charset="0"/>
                <a:cs typeface="Lao MN" pitchFamily="2" charset="0"/>
              </a:rPr>
              <a:t>actifs</a:t>
            </a:r>
            <a:r>
              <a:rPr sz="2400" dirty="0">
                <a:latin typeface="Optima" panose="02000503060000020004" pitchFamily="2" charset="0"/>
                <a:cs typeface="Lao MN" pitchFamily="2" charset="0"/>
              </a:rPr>
              <a:t> et des quasars</a:t>
            </a:r>
            <a:endParaRPr lang="en-US" sz="2400" dirty="0">
              <a:latin typeface="Optima" panose="02000503060000020004" pitchFamily="2" charset="0"/>
              <a:cs typeface="Lao MN" pitchFamily="2" charset="0"/>
            </a:endParaRPr>
          </a:p>
        </p:txBody>
      </p:sp>
      <p:sp>
        <p:nvSpPr>
          <p:cNvPr id="231" name="Rectangle 2"/>
          <p:cNvSpPr txBox="1"/>
          <p:nvPr/>
        </p:nvSpPr>
        <p:spPr>
          <a:xfrm>
            <a:off x="731496" y="726975"/>
            <a:ext cx="7681007" cy="64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Les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massifs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grpSp>
        <p:nvGrpSpPr>
          <p:cNvPr id="237" name="Group 2"/>
          <p:cNvGrpSpPr>
            <a:grpSpLocks noChangeAspect="1"/>
          </p:cNvGrpSpPr>
          <p:nvPr/>
        </p:nvGrpSpPr>
        <p:grpSpPr>
          <a:xfrm>
            <a:off x="5744635" y="1867816"/>
            <a:ext cx="2881144" cy="1620000"/>
            <a:chOff x="0" y="0"/>
            <a:chExt cx="2426566" cy="1364401"/>
          </a:xfrm>
        </p:grpSpPr>
        <p:pic>
          <p:nvPicPr>
            <p:cNvPr id="233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78"/>
              <a:ext cx="1300180" cy="1362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AutoShape 4"/>
            <p:cNvSpPr txBox="1"/>
            <p:nvPr/>
          </p:nvSpPr>
          <p:spPr>
            <a:xfrm>
              <a:off x="0" y="1224192"/>
              <a:ext cx="1291673" cy="131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548" tIns="27548" rIns="27548" bIns="27548" numCol="1" anchor="t">
              <a:spAutoFit/>
            </a:bodyPr>
            <a:lstStyle>
              <a:lvl1pPr defTabSz="408130">
                <a:defRPr sz="500">
                  <a:solidFill>
                    <a:srgbClr val="EEECE1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dirty="0">
                  <a:latin typeface="Optima" panose="02000503060000020004" pitchFamily="2" charset="0"/>
                  <a:cs typeface="Kannada MN" pitchFamily="2" charset="0"/>
                </a:rPr>
                <a:t>M87: Hubble Heritage Team</a:t>
              </a:r>
            </a:p>
          </p:txBody>
        </p:sp>
        <p:pic>
          <p:nvPicPr>
            <p:cNvPr id="235" name="Picture 1" descr="Picture 1"/>
            <p:cNvPicPr>
              <a:picLocks noChangeAspect="1"/>
            </p:cNvPicPr>
            <p:nvPr/>
          </p:nvPicPr>
          <p:blipFill>
            <a:blip r:embed="rId4"/>
            <a:srcRect l="27779" r="32363"/>
            <a:stretch>
              <a:fillRect/>
            </a:stretch>
          </p:blipFill>
          <p:spPr>
            <a:xfrm>
              <a:off x="1291672" y="0"/>
              <a:ext cx="1134894" cy="13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Rectangle 2"/>
            <p:cNvSpPr txBox="1"/>
            <p:nvPr/>
          </p:nvSpPr>
          <p:spPr>
            <a:xfrm>
              <a:off x="1298047" y="1201662"/>
              <a:ext cx="920443" cy="146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408130">
                <a:defRPr sz="500">
                  <a:solidFill>
                    <a:srgbClr val="EEECE1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dirty="0">
                  <a:latin typeface="Optima" panose="02000503060000020004" pitchFamily="2" charset="0"/>
                  <a:cs typeface="Kannada MN" pitchFamily="2" charset="0"/>
                </a:rPr>
                <a:t>M87: Event Horizon Telescope</a:t>
              </a:r>
            </a:p>
          </p:txBody>
        </p:sp>
      </p:grpSp>
      <p:grpSp>
        <p:nvGrpSpPr>
          <p:cNvPr id="240" name="Group 1"/>
          <p:cNvGrpSpPr>
            <a:grpSpLocks noChangeAspect="1"/>
          </p:cNvGrpSpPr>
          <p:nvPr/>
        </p:nvGrpSpPr>
        <p:grpSpPr>
          <a:xfrm>
            <a:off x="5811761" y="3922471"/>
            <a:ext cx="2814018" cy="1800000"/>
            <a:chOff x="0" y="0"/>
            <a:chExt cx="1991816" cy="1369479"/>
          </a:xfrm>
        </p:grpSpPr>
        <p:pic>
          <p:nvPicPr>
            <p:cNvPr id="238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91816" cy="1369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Rectangle 22"/>
            <p:cNvSpPr txBox="1"/>
            <p:nvPr/>
          </p:nvSpPr>
          <p:spPr>
            <a:xfrm>
              <a:off x="154859" y="1087169"/>
              <a:ext cx="887114" cy="128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408130">
                <a:defRPr sz="500">
                  <a:solidFill>
                    <a:srgbClr val="EEECE1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dirty="0" err="1">
                  <a:latin typeface="Optima" panose="02000503060000020004" pitchFamily="2" charset="0"/>
                  <a:cs typeface="Kannada MN" pitchFamily="2" charset="0"/>
                </a:rPr>
                <a:t>SgrA</a:t>
              </a:r>
              <a:r>
                <a:rPr dirty="0">
                  <a:latin typeface="Optima" panose="02000503060000020004" pitchFamily="2" charset="0"/>
                  <a:cs typeface="Kannada MN" pitchFamily="2" charset="0"/>
                </a:rPr>
                <a:t>* (Milky Way): GRAVITY @ VLT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"/>
          <p:cNvSpPr txBox="1"/>
          <p:nvPr/>
        </p:nvSpPr>
        <p:spPr>
          <a:xfrm>
            <a:off x="365748" y="696445"/>
            <a:ext cx="8412504" cy="64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massifs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actifs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: quasars</a:t>
            </a:r>
          </a:p>
        </p:txBody>
      </p:sp>
      <p:sp>
        <p:nvSpPr>
          <p:cNvPr id="245" name="Text Box 4"/>
          <p:cNvSpPr txBox="1"/>
          <p:nvPr/>
        </p:nvSpPr>
        <p:spPr>
          <a:xfrm>
            <a:off x="3944618" y="1593553"/>
            <a:ext cx="4682842" cy="379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5" tIns="45715" rIns="45715" bIns="45715">
            <a:spAutoFit/>
          </a:bodyPr>
          <a:lstStyle/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Ils peuvent être lumineux comme des galaxies entières</a:t>
            </a:r>
          </a:p>
          <a:p>
            <a:pPr defTabSz="734491">
              <a:defRPr sz="1900" baseline="-5999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dirty="0">
              <a:latin typeface="Optima" panose="02000503060000020004" pitchFamily="2" charset="0"/>
              <a:cs typeface="Kannada MN" pitchFamily="2" charset="0"/>
            </a:endParaRPr>
          </a:p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La taille de la région émettrice est ~ taille du système solaire</a:t>
            </a:r>
          </a:p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dirty="0">
              <a:latin typeface="Optima" panose="02000503060000020004" pitchFamily="2" charset="0"/>
              <a:cs typeface="Kannada MN" pitchFamily="2" charset="0"/>
            </a:endParaRPr>
          </a:p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Seule l’accrétion de gaz sur un trou noir massif peut être à l'origine d'une telle source d'énergie à partir d’une </a:t>
            </a:r>
            <a:r>
              <a:rPr lang="fr-FR" dirty="0" err="1">
                <a:latin typeface="Optima" panose="02000503060000020004" pitchFamily="2" charset="0"/>
                <a:cs typeface="Kannada MN" pitchFamily="2" charset="0"/>
              </a:rPr>
              <a:t>region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si compacte</a:t>
            </a:r>
          </a:p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fr-FR" dirty="0">
              <a:latin typeface="Optima" panose="02000503060000020004" pitchFamily="2" charset="0"/>
              <a:cs typeface="Kannada MN" pitchFamily="2" charset="0"/>
            </a:endParaRPr>
          </a:p>
          <a:p>
            <a:pPr defTabSz="734491">
              <a:defRPr sz="19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C’est pendant ces phases d’</a:t>
            </a:r>
            <a:r>
              <a:rPr lang="fr-FR" dirty="0" err="1">
                <a:latin typeface="Optima" panose="02000503060000020004" pitchFamily="2" charset="0"/>
                <a:cs typeface="Kannada MN" pitchFamily="2" charset="0"/>
              </a:rPr>
              <a:t>accretion</a:t>
            </a:r>
            <a:r>
              <a:rPr lang="fr-FR" dirty="0">
                <a:latin typeface="Optima" panose="02000503060000020004" pitchFamily="2" charset="0"/>
                <a:cs typeface="Kannada MN" pitchFamily="2" charset="0"/>
              </a:rPr>
              <a:t> que les trous noirs croissent en masse</a:t>
            </a:r>
          </a:p>
        </p:txBody>
      </p:sp>
      <p:pic>
        <p:nvPicPr>
          <p:cNvPr id="24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16838"/>
            <a:ext cx="3339564" cy="32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 2"/>
          <p:cNvSpPr txBox="1"/>
          <p:nvPr/>
        </p:nvSpPr>
        <p:spPr>
          <a:xfrm>
            <a:off x="2036751" y="4831228"/>
            <a:ext cx="136832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ESA/Hubble &amp; NASA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38" descr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9" y="908489"/>
            <a:ext cx="4294246" cy="445726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 39"/>
          <p:cNvSpPr txBox="1"/>
          <p:nvPr/>
        </p:nvSpPr>
        <p:spPr>
          <a:xfrm>
            <a:off x="4513035" y="1175595"/>
            <a:ext cx="3719873" cy="313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148" tIns="41148" rIns="41148" bIns="41148">
            <a:spAutoFit/>
          </a:bodyPr>
          <a:lstStyle/>
          <a:p>
            <a:pPr defTabSz="411009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latin typeface="Optima" panose="02000503060000020004" pitchFamily="2" charset="0"/>
                <a:cs typeface="Kannada MN" pitchFamily="2" charset="0"/>
              </a:rPr>
              <a:t>La masse d'un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 massi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f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représente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environ un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millième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celle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de la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galaxie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dans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laquelle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il se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trouve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</a:p>
          <a:p>
            <a:pPr defTabSz="411009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latin typeface="Optima" panose="02000503060000020004" pitchFamily="2" charset="0"/>
              <a:cs typeface="Kannada MN" pitchFamily="2" charset="0"/>
            </a:endParaRPr>
          </a:p>
          <a:p>
            <a:pPr defTabSz="411009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Cela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suggère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que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leur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croissance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/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évolution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est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liée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pendant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l’évolution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cosmique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</a:p>
        </p:txBody>
      </p:sp>
      <p:sp>
        <p:nvSpPr>
          <p:cNvPr id="267" name="Shape 101"/>
          <p:cNvSpPr txBox="1"/>
          <p:nvPr/>
        </p:nvSpPr>
        <p:spPr>
          <a:xfrm>
            <a:off x="685800" y="4446016"/>
            <a:ext cx="1320068" cy="249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4" tIns="32144" rIns="32144" bIns="32144" anchor="ctr">
            <a:spAutoFit/>
          </a:bodyPr>
          <a:lstStyle>
            <a:lvl1pPr defTabSz="411363"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>
                <a:latin typeface="Optima" panose="02000503060000020004" pitchFamily="2" charset="0"/>
                <a:cs typeface="Kannada MN" pitchFamily="2" charset="0"/>
              </a:rPr>
              <a:t>Reines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&amp; MV 2015</a:t>
            </a:r>
          </a:p>
        </p:txBody>
      </p:sp>
      <p:sp>
        <p:nvSpPr>
          <p:cNvPr id="268" name="Rectangle 2"/>
          <p:cNvSpPr txBox="1"/>
          <p:nvPr/>
        </p:nvSpPr>
        <p:spPr>
          <a:xfrm>
            <a:off x="685800" y="214654"/>
            <a:ext cx="7772400" cy="65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aujourd’hui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1">
            <a:extLst>
              <a:ext uri="{FF2B5EF4-FFF2-40B4-BE49-F238E27FC236}">
                <a16:creationId xmlns:a16="http://schemas.microsoft.com/office/drawing/2014/main" id="{84BC0A9E-27F3-E81A-0F47-7117D338EE2F}"/>
              </a:ext>
            </a:extLst>
          </p:cNvPr>
          <p:cNvSpPr/>
          <p:nvPr/>
        </p:nvSpPr>
        <p:spPr>
          <a:xfrm>
            <a:off x="7587950" y="192207"/>
            <a:ext cx="1314006" cy="287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000"/>
            </a:lvl1pPr>
          </a:lstStyle>
          <a:p>
            <a:pPr marL="0" marR="0" lvl="0" indent="0" algn="l" defTabSz="457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4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tima" panose="02000503060000020004" pitchFamily="2" charset="0"/>
                <a:cs typeface="Kannada MN" pitchFamily="2" charset="0"/>
              </a:rPr>
              <a:t>Tremmel</a:t>
            </a:r>
            <a:r>
              <a:rPr kumimoji="0" sz="1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tima" panose="02000503060000020004" pitchFamily="2" charset="0"/>
                <a:cs typeface="Kannada MN" pitchFamily="2" charset="0"/>
              </a:rPr>
              <a:t>+ 2015</a:t>
            </a:r>
          </a:p>
        </p:txBody>
      </p:sp>
      <p:pic>
        <p:nvPicPr>
          <p:cNvPr id="3" name="h204.stargas.mpg">
            <a:hlinkClick r:id="" action="ppaction://media"/>
            <a:extLst>
              <a:ext uri="{FF2B5EF4-FFF2-40B4-BE49-F238E27FC236}">
                <a16:creationId xmlns:a16="http://schemas.microsoft.com/office/drawing/2014/main" id="{6BE658D2-24EA-FC8C-D120-E779B7C23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29" y="904536"/>
            <a:ext cx="8975871" cy="50489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8" y="967706"/>
            <a:ext cx="7049448" cy="580314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Box 10"/>
          <p:cNvSpPr txBox="1"/>
          <p:nvPr/>
        </p:nvSpPr>
        <p:spPr>
          <a:xfrm>
            <a:off x="5277053" y="5502532"/>
            <a:ext cx="9707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Volonteri+21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E9CEDD0E-6600-412F-BD46-1019A11ECCE5}"/>
              </a:ext>
            </a:extLst>
          </p:cNvPr>
          <p:cNvGrpSpPr/>
          <p:nvPr/>
        </p:nvGrpSpPr>
        <p:grpSpPr>
          <a:xfrm>
            <a:off x="1930195" y="3410078"/>
            <a:ext cx="1685784" cy="1648327"/>
            <a:chOff x="6351311" y="3109236"/>
            <a:chExt cx="2142984" cy="2244817"/>
          </a:xfrm>
        </p:grpSpPr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0A363E8E-1FCB-EDE4-D516-8D64E8B26D92}"/>
                </a:ext>
              </a:extLst>
            </p:cNvPr>
            <p:cNvSpPr/>
            <p:nvPr/>
          </p:nvSpPr>
          <p:spPr>
            <a:xfrm>
              <a:off x="6351311" y="3140242"/>
              <a:ext cx="2142984" cy="22138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grpSp>
          <p:nvGrpSpPr>
            <p:cNvPr id="261" name="Group">
              <a:extLst>
                <a:ext uri="{FF2B5EF4-FFF2-40B4-BE49-F238E27FC236}">
                  <a16:creationId xmlns:a16="http://schemas.microsoft.com/office/drawing/2014/main" id="{C32FC337-0D55-1F4F-EBD7-4B36BC67F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5172" y="3109236"/>
              <a:ext cx="2137263" cy="2160000"/>
              <a:chOff x="0" y="0"/>
              <a:chExt cx="4537431" cy="4585701"/>
            </a:xfrm>
          </p:grpSpPr>
          <p:grpSp>
            <p:nvGrpSpPr>
              <p:cNvPr id="262" name="Group">
                <a:extLst>
                  <a:ext uri="{FF2B5EF4-FFF2-40B4-BE49-F238E27FC236}">
                    <a16:creationId xmlns:a16="http://schemas.microsoft.com/office/drawing/2014/main" id="{6FD8AD19-9724-8DBD-6D0C-386D4B1122FE}"/>
                  </a:ext>
                </a:extLst>
              </p:cNvPr>
              <p:cNvGrpSpPr/>
              <p:nvPr/>
            </p:nvGrpSpPr>
            <p:grpSpPr>
              <a:xfrm>
                <a:off x="0" y="0"/>
                <a:ext cx="4537432" cy="4585702"/>
                <a:chOff x="0" y="0"/>
                <a:chExt cx="4537431" cy="4585701"/>
              </a:xfrm>
            </p:grpSpPr>
            <p:sp>
              <p:nvSpPr>
                <p:cNvPr id="292" name="Star">
                  <a:extLst>
                    <a:ext uri="{FF2B5EF4-FFF2-40B4-BE49-F238E27FC236}">
                      <a16:creationId xmlns:a16="http://schemas.microsoft.com/office/drawing/2014/main" id="{0B77F813-B110-3E1A-12BB-14A115D48FAC}"/>
                    </a:ext>
                  </a:extLst>
                </p:cNvPr>
                <p:cNvSpPr/>
                <p:nvPr/>
              </p:nvSpPr>
              <p:spPr>
                <a:xfrm>
                  <a:off x="2153945" y="0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8" name="Star">
                  <a:extLst>
                    <a:ext uri="{FF2B5EF4-FFF2-40B4-BE49-F238E27FC236}">
                      <a16:creationId xmlns:a16="http://schemas.microsoft.com/office/drawing/2014/main" id="{1DC485C6-ACAC-1929-7AFF-D28F3F3CC311}"/>
                    </a:ext>
                  </a:extLst>
                </p:cNvPr>
                <p:cNvSpPr/>
                <p:nvPr/>
              </p:nvSpPr>
              <p:spPr>
                <a:xfrm>
                  <a:off x="1429887" y="229285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" name="Star">
                  <a:extLst>
                    <a:ext uri="{FF2B5EF4-FFF2-40B4-BE49-F238E27FC236}">
                      <a16:creationId xmlns:a16="http://schemas.microsoft.com/office/drawing/2014/main" id="{64CF4068-3DF7-C08A-C502-A1CA7F3DEAD6}"/>
                    </a:ext>
                  </a:extLst>
                </p:cNvPr>
                <p:cNvSpPr/>
                <p:nvPr/>
              </p:nvSpPr>
              <p:spPr>
                <a:xfrm>
                  <a:off x="2902138" y="229285"/>
                  <a:ext cx="229542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0" name="Star">
                  <a:extLst>
                    <a:ext uri="{FF2B5EF4-FFF2-40B4-BE49-F238E27FC236}">
                      <a16:creationId xmlns:a16="http://schemas.microsoft.com/office/drawing/2014/main" id="{A2EEAF4F-3876-D28E-4880-0FAB1FF7E0C3}"/>
                    </a:ext>
                  </a:extLst>
                </p:cNvPr>
                <p:cNvSpPr/>
                <p:nvPr/>
              </p:nvSpPr>
              <p:spPr>
                <a:xfrm>
                  <a:off x="2153945" y="603381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1" name="Star">
                  <a:extLst>
                    <a:ext uri="{FF2B5EF4-FFF2-40B4-BE49-F238E27FC236}">
                      <a16:creationId xmlns:a16="http://schemas.microsoft.com/office/drawing/2014/main" id="{9F850536-550A-C4BA-2DC9-1309C166DB9C}"/>
                    </a:ext>
                  </a:extLst>
                </p:cNvPr>
                <p:cNvSpPr/>
                <p:nvPr/>
              </p:nvSpPr>
              <p:spPr>
                <a:xfrm>
                  <a:off x="1188534" y="808531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2" name="Star">
                  <a:extLst>
                    <a:ext uri="{FF2B5EF4-FFF2-40B4-BE49-F238E27FC236}">
                      <a16:creationId xmlns:a16="http://schemas.microsoft.com/office/drawing/2014/main" id="{CCDCF093-6276-6562-6646-720D0183CF01}"/>
                    </a:ext>
                  </a:extLst>
                </p:cNvPr>
                <p:cNvSpPr/>
                <p:nvPr/>
              </p:nvSpPr>
              <p:spPr>
                <a:xfrm>
                  <a:off x="3119356" y="808531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Star">
                  <a:extLst>
                    <a:ext uri="{FF2B5EF4-FFF2-40B4-BE49-F238E27FC236}">
                      <a16:creationId xmlns:a16="http://schemas.microsoft.com/office/drawing/2014/main" id="{62CC1083-9BBA-7DBA-C711-AA95843103EE}"/>
                    </a:ext>
                  </a:extLst>
                </p:cNvPr>
                <p:cNvSpPr/>
                <p:nvPr/>
              </p:nvSpPr>
              <p:spPr>
                <a:xfrm>
                  <a:off x="2153945" y="1206763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Star">
                  <a:extLst>
                    <a:ext uri="{FF2B5EF4-FFF2-40B4-BE49-F238E27FC236}">
                      <a16:creationId xmlns:a16="http://schemas.microsoft.com/office/drawing/2014/main" id="{13C8781B-C117-4F57-0344-B89E414B7F67}"/>
                    </a:ext>
                  </a:extLst>
                </p:cNvPr>
                <p:cNvSpPr/>
                <p:nvPr/>
              </p:nvSpPr>
              <p:spPr>
                <a:xfrm rot="10800000">
                  <a:off x="2153945" y="436739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Star">
                  <a:extLst>
                    <a:ext uri="{FF2B5EF4-FFF2-40B4-BE49-F238E27FC236}">
                      <a16:creationId xmlns:a16="http://schemas.microsoft.com/office/drawing/2014/main" id="{5300ECC7-5992-2DCD-8169-D060E7033B0E}"/>
                    </a:ext>
                  </a:extLst>
                </p:cNvPr>
                <p:cNvSpPr/>
                <p:nvPr/>
              </p:nvSpPr>
              <p:spPr>
                <a:xfrm rot="10800000">
                  <a:off x="2878003" y="4138110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Star">
                  <a:extLst>
                    <a:ext uri="{FF2B5EF4-FFF2-40B4-BE49-F238E27FC236}">
                      <a16:creationId xmlns:a16="http://schemas.microsoft.com/office/drawing/2014/main" id="{9C17B547-7E61-D853-7705-5927AC37FFF5}"/>
                    </a:ext>
                  </a:extLst>
                </p:cNvPr>
                <p:cNvSpPr/>
                <p:nvPr/>
              </p:nvSpPr>
              <p:spPr>
                <a:xfrm rot="10800000">
                  <a:off x="1405752" y="4138110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Star">
                  <a:extLst>
                    <a:ext uri="{FF2B5EF4-FFF2-40B4-BE49-F238E27FC236}">
                      <a16:creationId xmlns:a16="http://schemas.microsoft.com/office/drawing/2014/main" id="{3AAC5CA9-8B4E-48ED-40F5-EBC9207EB2D2}"/>
                    </a:ext>
                  </a:extLst>
                </p:cNvPr>
                <p:cNvSpPr/>
                <p:nvPr/>
              </p:nvSpPr>
              <p:spPr>
                <a:xfrm rot="10800000">
                  <a:off x="2153945" y="3764014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8" name="Star">
                  <a:extLst>
                    <a:ext uri="{FF2B5EF4-FFF2-40B4-BE49-F238E27FC236}">
                      <a16:creationId xmlns:a16="http://schemas.microsoft.com/office/drawing/2014/main" id="{1E0F05FB-DD03-2949-71D6-27398C8324FF}"/>
                    </a:ext>
                  </a:extLst>
                </p:cNvPr>
                <p:cNvSpPr/>
                <p:nvPr/>
              </p:nvSpPr>
              <p:spPr>
                <a:xfrm rot="10800000">
                  <a:off x="3119356" y="3558864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9" name="Star">
                  <a:extLst>
                    <a:ext uri="{FF2B5EF4-FFF2-40B4-BE49-F238E27FC236}">
                      <a16:creationId xmlns:a16="http://schemas.microsoft.com/office/drawing/2014/main" id="{8FFA2EAE-2753-AC47-EC99-E9D8B6279830}"/>
                    </a:ext>
                  </a:extLst>
                </p:cNvPr>
                <p:cNvSpPr/>
                <p:nvPr/>
              </p:nvSpPr>
              <p:spPr>
                <a:xfrm rot="10800000">
                  <a:off x="1188534" y="3558864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Star">
                  <a:extLst>
                    <a:ext uri="{FF2B5EF4-FFF2-40B4-BE49-F238E27FC236}">
                      <a16:creationId xmlns:a16="http://schemas.microsoft.com/office/drawing/2014/main" id="{4244D5BF-AFF8-3EC7-52E9-A90883D4D779}"/>
                    </a:ext>
                  </a:extLst>
                </p:cNvPr>
                <p:cNvSpPr/>
                <p:nvPr/>
              </p:nvSpPr>
              <p:spPr>
                <a:xfrm rot="10800000">
                  <a:off x="2153945" y="3160632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" name="Star">
                  <a:extLst>
                    <a:ext uri="{FF2B5EF4-FFF2-40B4-BE49-F238E27FC236}">
                      <a16:creationId xmlns:a16="http://schemas.microsoft.com/office/drawing/2014/main" id="{FADAFCA9-C443-B661-4D5E-34DC5743B776}"/>
                    </a:ext>
                  </a:extLst>
                </p:cNvPr>
                <p:cNvSpPr/>
                <p:nvPr/>
              </p:nvSpPr>
              <p:spPr>
                <a:xfrm rot="5400000">
                  <a:off x="4313508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2" name="Star">
                  <a:extLst>
                    <a:ext uri="{FF2B5EF4-FFF2-40B4-BE49-F238E27FC236}">
                      <a16:creationId xmlns:a16="http://schemas.microsoft.com/office/drawing/2014/main" id="{9DE7FB1B-0171-506D-87A6-922EB6E49A30}"/>
                    </a:ext>
                  </a:extLst>
                </p:cNvPr>
                <p:cNvSpPr/>
                <p:nvPr/>
              </p:nvSpPr>
              <p:spPr>
                <a:xfrm rot="5400000">
                  <a:off x="4084223" y="1471707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3" name="Star">
                  <a:extLst>
                    <a:ext uri="{FF2B5EF4-FFF2-40B4-BE49-F238E27FC236}">
                      <a16:creationId xmlns:a16="http://schemas.microsoft.com/office/drawing/2014/main" id="{96000281-EC14-82E0-62E4-D5CAF0526A20}"/>
                    </a:ext>
                  </a:extLst>
                </p:cNvPr>
                <p:cNvSpPr/>
                <p:nvPr/>
              </p:nvSpPr>
              <p:spPr>
                <a:xfrm rot="5400000">
                  <a:off x="4084223" y="2943958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Star">
                  <a:extLst>
                    <a:ext uri="{FF2B5EF4-FFF2-40B4-BE49-F238E27FC236}">
                      <a16:creationId xmlns:a16="http://schemas.microsoft.com/office/drawing/2014/main" id="{598A2D5D-675A-D700-B507-87EFCFF430B4}"/>
                    </a:ext>
                  </a:extLst>
                </p:cNvPr>
                <p:cNvSpPr/>
                <p:nvPr/>
              </p:nvSpPr>
              <p:spPr>
                <a:xfrm rot="5400000">
                  <a:off x="3710126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Star">
                  <a:extLst>
                    <a:ext uri="{FF2B5EF4-FFF2-40B4-BE49-F238E27FC236}">
                      <a16:creationId xmlns:a16="http://schemas.microsoft.com/office/drawing/2014/main" id="{945DB0FC-050C-DE9F-A8AA-D10DE71DC9C9}"/>
                    </a:ext>
                  </a:extLst>
                </p:cNvPr>
                <p:cNvSpPr/>
                <p:nvPr/>
              </p:nvSpPr>
              <p:spPr>
                <a:xfrm rot="5400000">
                  <a:off x="3504976" y="1230354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Star">
                  <a:extLst>
                    <a:ext uri="{FF2B5EF4-FFF2-40B4-BE49-F238E27FC236}">
                      <a16:creationId xmlns:a16="http://schemas.microsoft.com/office/drawing/2014/main" id="{04834C92-1D02-3533-0E29-2822CF194269}"/>
                    </a:ext>
                  </a:extLst>
                </p:cNvPr>
                <p:cNvSpPr/>
                <p:nvPr/>
              </p:nvSpPr>
              <p:spPr>
                <a:xfrm rot="5400000">
                  <a:off x="3504976" y="3161176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Star">
                  <a:extLst>
                    <a:ext uri="{FF2B5EF4-FFF2-40B4-BE49-F238E27FC236}">
                      <a16:creationId xmlns:a16="http://schemas.microsoft.com/office/drawing/2014/main" id="{49997F8B-25E2-1834-2C63-970B272277E9}"/>
                    </a:ext>
                  </a:extLst>
                </p:cNvPr>
                <p:cNvSpPr/>
                <p:nvPr/>
              </p:nvSpPr>
              <p:spPr>
                <a:xfrm rot="5400000">
                  <a:off x="3106744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Star">
                  <a:extLst>
                    <a:ext uri="{FF2B5EF4-FFF2-40B4-BE49-F238E27FC236}">
                      <a16:creationId xmlns:a16="http://schemas.microsoft.com/office/drawing/2014/main" id="{7119FC6A-CD4A-5E20-5CCC-CE8A6551DE6C}"/>
                    </a:ext>
                  </a:extLst>
                </p:cNvPr>
                <p:cNvSpPr/>
                <p:nvPr/>
              </p:nvSpPr>
              <p:spPr>
                <a:xfrm rot="16200000">
                  <a:off x="-5618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Star">
                  <a:extLst>
                    <a:ext uri="{FF2B5EF4-FFF2-40B4-BE49-F238E27FC236}">
                      <a16:creationId xmlns:a16="http://schemas.microsoft.com/office/drawing/2014/main" id="{BB2089E9-83BE-97C6-04A6-34E6C639271E}"/>
                    </a:ext>
                  </a:extLst>
                </p:cNvPr>
                <p:cNvSpPr/>
                <p:nvPr/>
              </p:nvSpPr>
              <p:spPr>
                <a:xfrm rot="16200000">
                  <a:off x="223667" y="2919823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Star">
                  <a:extLst>
                    <a:ext uri="{FF2B5EF4-FFF2-40B4-BE49-F238E27FC236}">
                      <a16:creationId xmlns:a16="http://schemas.microsoft.com/office/drawing/2014/main" id="{9EB6925B-A99B-55C9-ADD8-5B48E964C74F}"/>
                    </a:ext>
                  </a:extLst>
                </p:cNvPr>
                <p:cNvSpPr/>
                <p:nvPr/>
              </p:nvSpPr>
              <p:spPr>
                <a:xfrm rot="16200000">
                  <a:off x="223667" y="1447572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1" name="Star">
                  <a:extLst>
                    <a:ext uri="{FF2B5EF4-FFF2-40B4-BE49-F238E27FC236}">
                      <a16:creationId xmlns:a16="http://schemas.microsoft.com/office/drawing/2014/main" id="{997AEAB8-52F8-B44F-2538-F6C60DA53A1E}"/>
                    </a:ext>
                  </a:extLst>
                </p:cNvPr>
                <p:cNvSpPr/>
                <p:nvPr/>
              </p:nvSpPr>
              <p:spPr>
                <a:xfrm rot="16200000">
                  <a:off x="597764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Star">
                  <a:extLst>
                    <a:ext uri="{FF2B5EF4-FFF2-40B4-BE49-F238E27FC236}">
                      <a16:creationId xmlns:a16="http://schemas.microsoft.com/office/drawing/2014/main" id="{9DD7BD73-4ED1-F70A-CC2A-AE83AE56C211}"/>
                    </a:ext>
                  </a:extLst>
                </p:cNvPr>
                <p:cNvSpPr/>
                <p:nvPr/>
              </p:nvSpPr>
              <p:spPr>
                <a:xfrm rot="16200000">
                  <a:off x="802914" y="3161176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3" name="Star">
                  <a:extLst>
                    <a:ext uri="{FF2B5EF4-FFF2-40B4-BE49-F238E27FC236}">
                      <a16:creationId xmlns:a16="http://schemas.microsoft.com/office/drawing/2014/main" id="{F23AF038-58A1-E9F9-BC51-A3C5328D5DA1}"/>
                    </a:ext>
                  </a:extLst>
                </p:cNvPr>
                <p:cNvSpPr/>
                <p:nvPr/>
              </p:nvSpPr>
              <p:spPr>
                <a:xfrm rot="16200000">
                  <a:off x="802914" y="1230354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Star">
                  <a:extLst>
                    <a:ext uri="{FF2B5EF4-FFF2-40B4-BE49-F238E27FC236}">
                      <a16:creationId xmlns:a16="http://schemas.microsoft.com/office/drawing/2014/main" id="{69F0882E-040A-4A46-C49F-ED29D21C25D7}"/>
                    </a:ext>
                  </a:extLst>
                </p:cNvPr>
                <p:cNvSpPr/>
                <p:nvPr/>
              </p:nvSpPr>
              <p:spPr>
                <a:xfrm rot="16200000">
                  <a:off x="1201146" y="2195765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Star">
                  <a:extLst>
                    <a:ext uri="{FF2B5EF4-FFF2-40B4-BE49-F238E27FC236}">
                      <a16:creationId xmlns:a16="http://schemas.microsoft.com/office/drawing/2014/main" id="{44F7C5FA-F3B5-138F-96E1-4E09B9545A8A}"/>
                    </a:ext>
                  </a:extLst>
                </p:cNvPr>
                <p:cNvSpPr/>
                <p:nvPr/>
              </p:nvSpPr>
              <p:spPr>
                <a:xfrm rot="5400000">
                  <a:off x="3710126" y="723514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Star">
                  <a:extLst>
                    <a:ext uri="{FF2B5EF4-FFF2-40B4-BE49-F238E27FC236}">
                      <a16:creationId xmlns:a16="http://schemas.microsoft.com/office/drawing/2014/main" id="{AA9A7AA6-C7EF-E425-B1E9-5EC02D208F19}"/>
                    </a:ext>
                  </a:extLst>
                </p:cNvPr>
                <p:cNvSpPr/>
                <p:nvPr/>
              </p:nvSpPr>
              <p:spPr>
                <a:xfrm rot="5400000">
                  <a:off x="3613585" y="3668017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Star">
                  <a:extLst>
                    <a:ext uri="{FF2B5EF4-FFF2-40B4-BE49-F238E27FC236}">
                      <a16:creationId xmlns:a16="http://schemas.microsoft.com/office/drawing/2014/main" id="{D021F7FF-FC1A-A2AA-5E1B-2EEEAA3C0E31}"/>
                    </a:ext>
                  </a:extLst>
                </p:cNvPr>
                <p:cNvSpPr/>
                <p:nvPr/>
              </p:nvSpPr>
              <p:spPr>
                <a:xfrm rot="5400000">
                  <a:off x="596676" y="3668017"/>
                  <a:ext cx="229541" cy="218306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Star">
                  <a:extLst>
                    <a:ext uri="{FF2B5EF4-FFF2-40B4-BE49-F238E27FC236}">
                      <a16:creationId xmlns:a16="http://schemas.microsoft.com/office/drawing/2014/main" id="{891C2E2D-A619-CCB6-0CD2-9A4BAB69BC82}"/>
                    </a:ext>
                  </a:extLst>
                </p:cNvPr>
                <p:cNvSpPr/>
                <p:nvPr/>
              </p:nvSpPr>
              <p:spPr>
                <a:xfrm rot="5400000">
                  <a:off x="596676" y="602837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Star">
                  <a:extLst>
                    <a:ext uri="{FF2B5EF4-FFF2-40B4-BE49-F238E27FC236}">
                      <a16:creationId xmlns:a16="http://schemas.microsoft.com/office/drawing/2014/main" id="{18B58F84-2878-BBA7-04CF-851A08C8CC6D}"/>
                    </a:ext>
                  </a:extLst>
                </p:cNvPr>
                <p:cNvSpPr/>
                <p:nvPr/>
              </p:nvSpPr>
              <p:spPr>
                <a:xfrm rot="5400000">
                  <a:off x="1429343" y="1471707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Star">
                  <a:extLst>
                    <a:ext uri="{FF2B5EF4-FFF2-40B4-BE49-F238E27FC236}">
                      <a16:creationId xmlns:a16="http://schemas.microsoft.com/office/drawing/2014/main" id="{92AC30FA-A12D-F161-DD74-B5605E813D3D}"/>
                    </a:ext>
                  </a:extLst>
                </p:cNvPr>
                <p:cNvSpPr/>
                <p:nvPr/>
              </p:nvSpPr>
              <p:spPr>
                <a:xfrm rot="5400000">
                  <a:off x="2901594" y="1471707"/>
                  <a:ext cx="229542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Star">
                  <a:extLst>
                    <a:ext uri="{FF2B5EF4-FFF2-40B4-BE49-F238E27FC236}">
                      <a16:creationId xmlns:a16="http://schemas.microsoft.com/office/drawing/2014/main" id="{54BF5A79-F540-EEAB-4945-33C9F32B1FC3}"/>
                    </a:ext>
                  </a:extLst>
                </p:cNvPr>
                <p:cNvSpPr/>
                <p:nvPr/>
              </p:nvSpPr>
              <p:spPr>
                <a:xfrm rot="5400000">
                  <a:off x="2901594" y="2943958"/>
                  <a:ext cx="229542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Star">
                  <a:extLst>
                    <a:ext uri="{FF2B5EF4-FFF2-40B4-BE49-F238E27FC236}">
                      <a16:creationId xmlns:a16="http://schemas.microsoft.com/office/drawing/2014/main" id="{61BA618E-639C-9B3B-C738-CE2FD442139F}"/>
                    </a:ext>
                  </a:extLst>
                </p:cNvPr>
                <p:cNvSpPr/>
                <p:nvPr/>
              </p:nvSpPr>
              <p:spPr>
                <a:xfrm rot="5400000">
                  <a:off x="1429343" y="2943958"/>
                  <a:ext cx="229541" cy="218307"/>
                </a:xfrm>
                <a:prstGeom prst="star5">
                  <a:avLst>
                    <a:gd name="adj" fmla="val 25000"/>
                    <a:gd name="hf" fmla="val 105146"/>
                    <a:gd name="vf" fmla="val 110557"/>
                  </a:avLst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3" name="Group">
                <a:extLst>
                  <a:ext uri="{FF2B5EF4-FFF2-40B4-BE49-F238E27FC236}">
                    <a16:creationId xmlns:a16="http://schemas.microsoft.com/office/drawing/2014/main" id="{766D7BA0-E7CD-D069-272E-3510112F62E2}"/>
                  </a:ext>
                </a:extLst>
              </p:cNvPr>
              <p:cNvGrpSpPr/>
              <p:nvPr/>
            </p:nvGrpSpPr>
            <p:grpSpPr>
              <a:xfrm>
                <a:off x="1665333" y="1689469"/>
                <a:ext cx="1206765" cy="1218832"/>
                <a:chOff x="0" y="0"/>
                <a:chExt cx="1206763" cy="1218831"/>
              </a:xfrm>
            </p:grpSpPr>
            <p:sp>
              <p:nvSpPr>
                <p:cNvPr id="280" name="Circle">
                  <a:extLst>
                    <a:ext uri="{FF2B5EF4-FFF2-40B4-BE49-F238E27FC236}">
                      <a16:creationId xmlns:a16="http://schemas.microsoft.com/office/drawing/2014/main" id="{3E7018E2-4B90-CA59-AD50-E4AB4C2A1DA4}"/>
                    </a:ext>
                  </a:extLst>
                </p:cNvPr>
                <p:cNvSpPr/>
                <p:nvPr/>
              </p:nvSpPr>
              <p:spPr>
                <a:xfrm>
                  <a:off x="965410" y="494773"/>
                  <a:ext cx="241354" cy="241353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Circle">
                  <a:extLst>
                    <a:ext uri="{FF2B5EF4-FFF2-40B4-BE49-F238E27FC236}">
                      <a16:creationId xmlns:a16="http://schemas.microsoft.com/office/drawing/2014/main" id="{18844E8C-58A2-3CA9-436F-5DA3B0E12F4F}"/>
                    </a:ext>
                  </a:extLst>
                </p:cNvPr>
                <p:cNvSpPr/>
                <p:nvPr/>
              </p:nvSpPr>
              <p:spPr>
                <a:xfrm>
                  <a:off x="144811" y="144811"/>
                  <a:ext cx="241354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2" name="Circle">
                  <a:extLst>
                    <a:ext uri="{FF2B5EF4-FFF2-40B4-BE49-F238E27FC236}">
                      <a16:creationId xmlns:a16="http://schemas.microsoft.com/office/drawing/2014/main" id="{19E83E78-FF5E-3560-913A-0EF8E211553C}"/>
                    </a:ext>
                  </a:extLst>
                </p:cNvPr>
                <p:cNvSpPr/>
                <p:nvPr/>
              </p:nvSpPr>
              <p:spPr>
                <a:xfrm>
                  <a:off x="482705" y="977478"/>
                  <a:ext cx="241354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Circle">
                  <a:extLst>
                    <a:ext uri="{FF2B5EF4-FFF2-40B4-BE49-F238E27FC236}">
                      <a16:creationId xmlns:a16="http://schemas.microsoft.com/office/drawing/2014/main" id="{92D7E9D9-9C99-9D59-DDB6-F267597CBF97}"/>
                    </a:ext>
                  </a:extLst>
                </p:cNvPr>
                <p:cNvSpPr/>
                <p:nvPr/>
              </p:nvSpPr>
              <p:spPr>
                <a:xfrm>
                  <a:off x="0" y="494773"/>
                  <a:ext cx="241353" cy="241353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4" name="Circle">
                  <a:extLst>
                    <a:ext uri="{FF2B5EF4-FFF2-40B4-BE49-F238E27FC236}">
                      <a16:creationId xmlns:a16="http://schemas.microsoft.com/office/drawing/2014/main" id="{E2870991-3A88-95CA-EF9F-2FF2A195CE99}"/>
                    </a:ext>
                  </a:extLst>
                </p:cNvPr>
                <p:cNvSpPr/>
                <p:nvPr/>
              </p:nvSpPr>
              <p:spPr>
                <a:xfrm>
                  <a:off x="482705" y="0"/>
                  <a:ext cx="241354" cy="241353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Circle">
                  <a:extLst>
                    <a:ext uri="{FF2B5EF4-FFF2-40B4-BE49-F238E27FC236}">
                      <a16:creationId xmlns:a16="http://schemas.microsoft.com/office/drawing/2014/main" id="{05509D01-F791-E222-72D3-CEE2DBA7B47D}"/>
                    </a:ext>
                  </a:extLst>
                </p:cNvPr>
                <p:cNvSpPr/>
                <p:nvPr/>
              </p:nvSpPr>
              <p:spPr>
                <a:xfrm>
                  <a:off x="820599" y="144811"/>
                  <a:ext cx="241353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Circle">
                  <a:extLst>
                    <a:ext uri="{FF2B5EF4-FFF2-40B4-BE49-F238E27FC236}">
                      <a16:creationId xmlns:a16="http://schemas.microsoft.com/office/drawing/2014/main" id="{DAE36B6E-ED77-AACB-2B65-25B03059D48A}"/>
                    </a:ext>
                  </a:extLst>
                </p:cNvPr>
                <p:cNvSpPr/>
                <p:nvPr/>
              </p:nvSpPr>
              <p:spPr>
                <a:xfrm>
                  <a:off x="820599" y="844734"/>
                  <a:ext cx="241353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Circle">
                  <a:extLst>
                    <a:ext uri="{FF2B5EF4-FFF2-40B4-BE49-F238E27FC236}">
                      <a16:creationId xmlns:a16="http://schemas.microsoft.com/office/drawing/2014/main" id="{B3B9F4DD-12AD-169F-6D03-72203890E44B}"/>
                    </a:ext>
                  </a:extLst>
                </p:cNvPr>
                <p:cNvSpPr/>
                <p:nvPr/>
              </p:nvSpPr>
              <p:spPr>
                <a:xfrm>
                  <a:off x="144811" y="844734"/>
                  <a:ext cx="241354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Circle">
                  <a:extLst>
                    <a:ext uri="{FF2B5EF4-FFF2-40B4-BE49-F238E27FC236}">
                      <a16:creationId xmlns:a16="http://schemas.microsoft.com/office/drawing/2014/main" id="{F89B24BC-C9A8-D3A9-0CBF-F1372397ED58}"/>
                    </a:ext>
                  </a:extLst>
                </p:cNvPr>
                <p:cNvSpPr/>
                <p:nvPr/>
              </p:nvSpPr>
              <p:spPr>
                <a:xfrm>
                  <a:off x="313758" y="494773"/>
                  <a:ext cx="241354" cy="241353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Circle">
                  <a:extLst>
                    <a:ext uri="{FF2B5EF4-FFF2-40B4-BE49-F238E27FC236}">
                      <a16:creationId xmlns:a16="http://schemas.microsoft.com/office/drawing/2014/main" id="{51364AD1-C550-4D28-BA97-683D46D989EA}"/>
                    </a:ext>
                  </a:extLst>
                </p:cNvPr>
                <p:cNvSpPr/>
                <p:nvPr/>
              </p:nvSpPr>
              <p:spPr>
                <a:xfrm>
                  <a:off x="651652" y="494773"/>
                  <a:ext cx="241354" cy="241353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Circle">
                  <a:extLst>
                    <a:ext uri="{FF2B5EF4-FFF2-40B4-BE49-F238E27FC236}">
                      <a16:creationId xmlns:a16="http://schemas.microsoft.com/office/drawing/2014/main" id="{84BF467E-C462-2BD2-30BC-936FABB71F2F}"/>
                    </a:ext>
                  </a:extLst>
                </p:cNvPr>
                <p:cNvSpPr/>
                <p:nvPr/>
              </p:nvSpPr>
              <p:spPr>
                <a:xfrm>
                  <a:off x="482705" y="265487"/>
                  <a:ext cx="241354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Circle">
                  <a:extLst>
                    <a:ext uri="{FF2B5EF4-FFF2-40B4-BE49-F238E27FC236}">
                      <a16:creationId xmlns:a16="http://schemas.microsoft.com/office/drawing/2014/main" id="{5C725DC6-CECD-47AD-B7BD-5A8E0DEC4406}"/>
                    </a:ext>
                  </a:extLst>
                </p:cNvPr>
                <p:cNvSpPr/>
                <p:nvPr/>
              </p:nvSpPr>
              <p:spPr>
                <a:xfrm>
                  <a:off x="482705" y="711990"/>
                  <a:ext cx="241354" cy="24135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4" name="Group">
                <a:extLst>
                  <a:ext uri="{FF2B5EF4-FFF2-40B4-BE49-F238E27FC236}">
                    <a16:creationId xmlns:a16="http://schemas.microsoft.com/office/drawing/2014/main" id="{67FD8150-128B-AC43-B4E6-D8BEC9B29A1E}"/>
                  </a:ext>
                </a:extLst>
              </p:cNvPr>
              <p:cNvGrpSpPr/>
              <p:nvPr/>
            </p:nvGrpSpPr>
            <p:grpSpPr>
              <a:xfrm>
                <a:off x="1633715" y="1651500"/>
                <a:ext cx="1270001" cy="1282701"/>
                <a:chOff x="0" y="0"/>
                <a:chExt cx="1270000" cy="1282700"/>
              </a:xfrm>
            </p:grpSpPr>
            <p:sp>
              <p:nvSpPr>
                <p:cNvPr id="265" name="Circle">
                  <a:extLst>
                    <a:ext uri="{FF2B5EF4-FFF2-40B4-BE49-F238E27FC236}">
                      <a16:creationId xmlns:a16="http://schemas.microsoft.com/office/drawing/2014/main" id="{A69D8EED-7C5B-F6A8-51F2-3C7986E9B106}"/>
                    </a:ext>
                  </a:extLst>
                </p:cNvPr>
                <p:cNvSpPr/>
                <p:nvPr/>
              </p:nvSpPr>
              <p:spPr>
                <a:xfrm>
                  <a:off x="1016000" y="5207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Circle">
                  <a:extLst>
                    <a:ext uri="{FF2B5EF4-FFF2-40B4-BE49-F238E27FC236}">
                      <a16:creationId xmlns:a16="http://schemas.microsoft.com/office/drawing/2014/main" id="{2B4BDD5B-0765-F844-0094-38FE4080A69F}"/>
                    </a:ext>
                  </a:extLst>
                </p:cNvPr>
                <p:cNvSpPr/>
                <p:nvPr/>
              </p:nvSpPr>
              <p:spPr>
                <a:xfrm>
                  <a:off x="152400" y="1524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Circle">
                  <a:extLst>
                    <a:ext uri="{FF2B5EF4-FFF2-40B4-BE49-F238E27FC236}">
                      <a16:creationId xmlns:a16="http://schemas.microsoft.com/office/drawing/2014/main" id="{A1583E04-4784-7122-10A5-D91112611DB9}"/>
                    </a:ext>
                  </a:extLst>
                </p:cNvPr>
                <p:cNvSpPr/>
                <p:nvPr/>
              </p:nvSpPr>
              <p:spPr>
                <a:xfrm>
                  <a:off x="508000" y="10287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Circle">
                  <a:extLst>
                    <a:ext uri="{FF2B5EF4-FFF2-40B4-BE49-F238E27FC236}">
                      <a16:creationId xmlns:a16="http://schemas.microsoft.com/office/drawing/2014/main" id="{25F9536B-8179-D5AA-4C47-965927041B09}"/>
                    </a:ext>
                  </a:extLst>
                </p:cNvPr>
                <p:cNvSpPr/>
                <p:nvPr/>
              </p:nvSpPr>
              <p:spPr>
                <a:xfrm>
                  <a:off x="0" y="5207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Circle">
                  <a:extLst>
                    <a:ext uri="{FF2B5EF4-FFF2-40B4-BE49-F238E27FC236}">
                      <a16:creationId xmlns:a16="http://schemas.microsoft.com/office/drawing/2014/main" id="{37BA0D54-1B85-82E0-98B3-EC1F321D2164}"/>
                    </a:ext>
                  </a:extLst>
                </p:cNvPr>
                <p:cNvSpPr/>
                <p:nvPr/>
              </p:nvSpPr>
              <p:spPr>
                <a:xfrm>
                  <a:off x="508000" y="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Circle">
                  <a:extLst>
                    <a:ext uri="{FF2B5EF4-FFF2-40B4-BE49-F238E27FC236}">
                      <a16:creationId xmlns:a16="http://schemas.microsoft.com/office/drawing/2014/main" id="{C087952D-6604-3804-4F26-6D733B2EAB11}"/>
                    </a:ext>
                  </a:extLst>
                </p:cNvPr>
                <p:cNvSpPr/>
                <p:nvPr/>
              </p:nvSpPr>
              <p:spPr>
                <a:xfrm>
                  <a:off x="863600" y="1524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1" name="Circle">
                  <a:extLst>
                    <a:ext uri="{FF2B5EF4-FFF2-40B4-BE49-F238E27FC236}">
                      <a16:creationId xmlns:a16="http://schemas.microsoft.com/office/drawing/2014/main" id="{D9E414E4-77B6-E662-5DF3-4815D0E27958}"/>
                    </a:ext>
                  </a:extLst>
                </p:cNvPr>
                <p:cNvSpPr/>
                <p:nvPr/>
              </p:nvSpPr>
              <p:spPr>
                <a:xfrm>
                  <a:off x="863600" y="8890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Circle">
                  <a:extLst>
                    <a:ext uri="{FF2B5EF4-FFF2-40B4-BE49-F238E27FC236}">
                      <a16:creationId xmlns:a16="http://schemas.microsoft.com/office/drawing/2014/main" id="{C1A10FBB-BDDC-5A4B-72E4-3BD3E8327773}"/>
                    </a:ext>
                  </a:extLst>
                </p:cNvPr>
                <p:cNvSpPr/>
                <p:nvPr/>
              </p:nvSpPr>
              <p:spPr>
                <a:xfrm>
                  <a:off x="152400" y="8890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Circle">
                  <a:extLst>
                    <a:ext uri="{FF2B5EF4-FFF2-40B4-BE49-F238E27FC236}">
                      <a16:creationId xmlns:a16="http://schemas.microsoft.com/office/drawing/2014/main" id="{9EACB9A8-324C-F6D5-DF42-34B2CFA624A9}"/>
                    </a:ext>
                  </a:extLst>
                </p:cNvPr>
                <p:cNvSpPr/>
                <p:nvPr/>
              </p:nvSpPr>
              <p:spPr>
                <a:xfrm>
                  <a:off x="330200" y="5207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Circle">
                  <a:extLst>
                    <a:ext uri="{FF2B5EF4-FFF2-40B4-BE49-F238E27FC236}">
                      <a16:creationId xmlns:a16="http://schemas.microsoft.com/office/drawing/2014/main" id="{7FE211DF-5FE7-E328-5E32-D7D633BB9EC2}"/>
                    </a:ext>
                  </a:extLst>
                </p:cNvPr>
                <p:cNvSpPr/>
                <p:nvPr/>
              </p:nvSpPr>
              <p:spPr>
                <a:xfrm>
                  <a:off x="685800" y="5207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Circle">
                  <a:extLst>
                    <a:ext uri="{FF2B5EF4-FFF2-40B4-BE49-F238E27FC236}">
                      <a16:creationId xmlns:a16="http://schemas.microsoft.com/office/drawing/2014/main" id="{7CFCD832-77C7-FFE2-32C8-01FCE649791A}"/>
                    </a:ext>
                  </a:extLst>
                </p:cNvPr>
                <p:cNvSpPr/>
                <p:nvPr/>
              </p:nvSpPr>
              <p:spPr>
                <a:xfrm>
                  <a:off x="508000" y="2794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Circle">
                  <a:extLst>
                    <a:ext uri="{FF2B5EF4-FFF2-40B4-BE49-F238E27FC236}">
                      <a16:creationId xmlns:a16="http://schemas.microsoft.com/office/drawing/2014/main" id="{FC69F40C-986E-78F9-87DD-5D01B9460BAE}"/>
                    </a:ext>
                  </a:extLst>
                </p:cNvPr>
                <p:cNvSpPr/>
                <p:nvPr/>
              </p:nvSpPr>
              <p:spPr>
                <a:xfrm>
                  <a:off x="508000" y="749300"/>
                  <a:ext cx="254000" cy="254000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428610">
                    <a:defRPr sz="3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39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Line">
                  <a:extLst>
                    <a:ext uri="{FF2B5EF4-FFF2-40B4-BE49-F238E27FC236}">
                      <a16:creationId xmlns:a16="http://schemas.microsoft.com/office/drawing/2014/main" id="{6A47E243-406F-4DC0-54E1-A6A9D86D798F}"/>
                    </a:ext>
                  </a:extLst>
                </p:cNvPr>
                <p:cNvSpPr/>
                <p:nvPr/>
              </p:nvSpPr>
              <p:spPr>
                <a:xfrm>
                  <a:off x="114300" y="635000"/>
                  <a:ext cx="325488" cy="2629"/>
                </a:xfrm>
                <a:prstGeom prst="line">
                  <a:avLst/>
                </a:prstGeom>
                <a:noFill/>
                <a:ln w="25400" cap="flat">
                  <a:solidFill>
                    <a:srgbClr val="F5EC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 dirty="0">
                    <a:solidFill>
                      <a:schemeClr val="bg1"/>
                    </a:solidFill>
                    <a:latin typeface="Optima" panose="02000503060000020004" pitchFamily="2" charset="0"/>
                  </a:endParaRPr>
                </a:p>
              </p:txBody>
            </p:sp>
            <p:sp>
              <p:nvSpPr>
                <p:cNvPr id="278" name="Line">
                  <a:extLst>
                    <a:ext uri="{FF2B5EF4-FFF2-40B4-BE49-F238E27FC236}">
                      <a16:creationId xmlns:a16="http://schemas.microsoft.com/office/drawing/2014/main" id="{C4F92057-E20D-8D26-8E3E-D2E1D7F23EEC}"/>
                    </a:ext>
                  </a:extLst>
                </p:cNvPr>
                <p:cNvSpPr/>
                <p:nvPr/>
              </p:nvSpPr>
              <p:spPr>
                <a:xfrm flipV="1">
                  <a:off x="635000" y="290016"/>
                  <a:ext cx="349250" cy="116384"/>
                </a:xfrm>
                <a:prstGeom prst="line">
                  <a:avLst/>
                </a:prstGeom>
                <a:noFill/>
                <a:ln w="25400" cap="flat">
                  <a:solidFill>
                    <a:srgbClr val="F5EC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 dirty="0">
                    <a:solidFill>
                      <a:schemeClr val="bg1"/>
                    </a:solidFill>
                    <a:latin typeface="Optima" panose="02000503060000020004" pitchFamily="2" charset="0"/>
                  </a:endParaRPr>
                </a:p>
              </p:txBody>
            </p:sp>
            <p:sp>
              <p:nvSpPr>
                <p:cNvPr id="279" name="Line">
                  <a:extLst>
                    <a:ext uri="{FF2B5EF4-FFF2-40B4-BE49-F238E27FC236}">
                      <a16:creationId xmlns:a16="http://schemas.microsoft.com/office/drawing/2014/main" id="{52B6C94C-CAE8-AD2C-2AC2-2196A2D17EC2}"/>
                    </a:ext>
                  </a:extLst>
                </p:cNvPr>
                <p:cNvSpPr/>
                <p:nvPr/>
              </p:nvSpPr>
              <p:spPr>
                <a:xfrm>
                  <a:off x="635000" y="876300"/>
                  <a:ext cx="3027" cy="293936"/>
                </a:xfrm>
                <a:prstGeom prst="line">
                  <a:avLst/>
                </a:prstGeom>
                <a:noFill/>
                <a:ln w="25400" cap="flat">
                  <a:solidFill>
                    <a:srgbClr val="F5EC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 dirty="0">
                    <a:solidFill>
                      <a:schemeClr val="bg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6901681A-ACC3-5B25-1F82-1CC428E39D8F}"/>
              </a:ext>
            </a:extLst>
          </p:cNvPr>
          <p:cNvGrpSpPr/>
          <p:nvPr/>
        </p:nvGrpSpPr>
        <p:grpSpPr>
          <a:xfrm>
            <a:off x="890915" y="2831347"/>
            <a:ext cx="1685784" cy="1625560"/>
            <a:chOff x="5390813" y="2191622"/>
            <a:chExt cx="1685784" cy="1625560"/>
          </a:xfrm>
        </p:grpSpPr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18F5E987-2435-61E6-338B-12C510616D36}"/>
                </a:ext>
              </a:extLst>
            </p:cNvPr>
            <p:cNvSpPr/>
            <p:nvPr/>
          </p:nvSpPr>
          <p:spPr>
            <a:xfrm>
              <a:off x="5390813" y="2191622"/>
              <a:ext cx="1685784" cy="162556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38" name="5-Point Star 337">
              <a:extLst>
                <a:ext uri="{FF2B5EF4-FFF2-40B4-BE49-F238E27FC236}">
                  <a16:creationId xmlns:a16="http://schemas.microsoft.com/office/drawing/2014/main" id="{8156C5AE-A664-7CF4-D400-5EFAA89D9092}"/>
                </a:ext>
              </a:extLst>
            </p:cNvPr>
            <p:cNvSpPr/>
            <p:nvPr/>
          </p:nvSpPr>
          <p:spPr>
            <a:xfrm>
              <a:off x="6142783" y="3090390"/>
              <a:ext cx="250152" cy="28865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339" name="5-Point Star 338">
              <a:extLst>
                <a:ext uri="{FF2B5EF4-FFF2-40B4-BE49-F238E27FC236}">
                  <a16:creationId xmlns:a16="http://schemas.microsoft.com/office/drawing/2014/main" id="{D63ED4B1-D177-B1A7-FAA8-93BD29E6DAC7}"/>
                </a:ext>
              </a:extLst>
            </p:cNvPr>
            <p:cNvSpPr/>
            <p:nvPr/>
          </p:nvSpPr>
          <p:spPr>
            <a:xfrm>
              <a:off x="6004464" y="2783820"/>
              <a:ext cx="250152" cy="28865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344" name="5-Point Star 343">
              <a:extLst>
                <a:ext uri="{FF2B5EF4-FFF2-40B4-BE49-F238E27FC236}">
                  <a16:creationId xmlns:a16="http://schemas.microsoft.com/office/drawing/2014/main" id="{3D25F193-EA93-2139-43F5-5ADF05A391DD}"/>
                </a:ext>
              </a:extLst>
            </p:cNvPr>
            <p:cNvSpPr/>
            <p:nvPr/>
          </p:nvSpPr>
          <p:spPr>
            <a:xfrm>
              <a:off x="6290378" y="2740995"/>
              <a:ext cx="250152" cy="28865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D3415D39-A57A-5E7D-21E6-9BBE59D33454}"/>
              </a:ext>
            </a:extLst>
          </p:cNvPr>
          <p:cNvGrpSpPr/>
          <p:nvPr/>
        </p:nvGrpSpPr>
        <p:grpSpPr>
          <a:xfrm>
            <a:off x="2645257" y="4449116"/>
            <a:ext cx="1685784" cy="1625560"/>
            <a:chOff x="5390813" y="2191622"/>
            <a:chExt cx="1685784" cy="1625560"/>
          </a:xfrm>
        </p:grpSpPr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C4492F90-CDD2-2030-ADD6-C6CD9B8E7A9E}"/>
                </a:ext>
              </a:extLst>
            </p:cNvPr>
            <p:cNvSpPr/>
            <p:nvPr/>
          </p:nvSpPr>
          <p:spPr>
            <a:xfrm>
              <a:off x="5390813" y="2191622"/>
              <a:ext cx="1685784" cy="162556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49" name="5-Point Star 348">
              <a:extLst>
                <a:ext uri="{FF2B5EF4-FFF2-40B4-BE49-F238E27FC236}">
                  <a16:creationId xmlns:a16="http://schemas.microsoft.com/office/drawing/2014/main" id="{4FCCA96A-956B-C1CA-5125-AF0CD2A10CCC}"/>
                </a:ext>
              </a:extLst>
            </p:cNvPr>
            <p:cNvSpPr/>
            <p:nvPr/>
          </p:nvSpPr>
          <p:spPr>
            <a:xfrm>
              <a:off x="5829814" y="2622794"/>
              <a:ext cx="807782" cy="763215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 panose="02000503060000020004" pitchFamily="2" charset="0"/>
              </a:endParaRPr>
            </a:p>
          </p:txBody>
        </p:sp>
      </p:grpSp>
      <p:sp>
        <p:nvSpPr>
          <p:cNvPr id="352" name="TextBox 351">
            <a:extLst>
              <a:ext uri="{FF2B5EF4-FFF2-40B4-BE49-F238E27FC236}">
                <a16:creationId xmlns:a16="http://schemas.microsoft.com/office/drawing/2014/main" id="{180D348E-B964-CB5D-E80C-0A52AB10E475}"/>
              </a:ext>
            </a:extLst>
          </p:cNvPr>
          <p:cNvSpPr txBox="1"/>
          <p:nvPr/>
        </p:nvSpPr>
        <p:spPr>
          <a:xfrm>
            <a:off x="2728896" y="5367218"/>
            <a:ext cx="15425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" sz="1200" dirty="0">
                <a:latin typeface="Optima" panose="02000503060000020004" pitchFamily="2" charset="0"/>
              </a:rPr>
              <a:t>Etoile supermassive</a:t>
            </a:r>
            <a:endParaRPr lang="en-US" sz="1200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BA6EB94B-5ABA-5AF2-01BD-EA4F670E1E68}"/>
              </a:ext>
            </a:extLst>
          </p:cNvPr>
          <p:cNvSpPr txBox="1"/>
          <p:nvPr/>
        </p:nvSpPr>
        <p:spPr>
          <a:xfrm>
            <a:off x="6160594" y="1225607"/>
            <a:ext cx="2983405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Les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mécanismes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prédisent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différentes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masses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initiales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, temps de formation,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environnement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et abondance</a:t>
            </a:r>
            <a:endParaRPr lang="en-US" dirty="0">
              <a:latin typeface="+mj-lt"/>
              <a:ea typeface="+mj-ea"/>
              <a:cs typeface="+mj-cs"/>
              <a:sym typeface="Calibri"/>
            </a:endParaRPr>
          </a:p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dirty="0">
              <a:latin typeface="+mj-lt"/>
              <a:ea typeface="+mj-ea"/>
              <a:cs typeface="+mj-cs"/>
              <a:sym typeface="Calibri"/>
            </a:endParaRPr>
          </a:p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Ils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ne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sont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pas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mutuellement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exclusifs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!</a:t>
            </a:r>
          </a:p>
        </p:txBody>
      </p:sp>
      <p:sp>
        <p:nvSpPr>
          <p:cNvPr id="357" name="TextBox 5">
            <a:extLst>
              <a:ext uri="{FF2B5EF4-FFF2-40B4-BE49-F238E27FC236}">
                <a16:creationId xmlns:a16="http://schemas.microsoft.com/office/drawing/2014/main" id="{4C4B3BF9-ED52-312A-22DB-9DC3E84A6F84}"/>
              </a:ext>
            </a:extLst>
          </p:cNvPr>
          <p:cNvSpPr txBox="1"/>
          <p:nvPr/>
        </p:nvSpPr>
        <p:spPr>
          <a:xfrm>
            <a:off x="213803" y="6451667"/>
            <a:ext cx="874949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* les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noirs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primordiaux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et les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boucles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de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cordes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cosmiques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sont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placés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dans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une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position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arbitraire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sur </a:t>
            </a:r>
            <a:r>
              <a:rPr sz="1200" dirty="0" err="1">
                <a:latin typeface="Optima" panose="02000503060000020004" pitchFamily="2" charset="0"/>
                <a:cs typeface="Kannada MN" pitchFamily="2" charset="0"/>
              </a:rPr>
              <a:t>l’axe</a:t>
            </a:r>
            <a:r>
              <a:rPr sz="1200" dirty="0">
                <a:latin typeface="Optima" panose="02000503060000020004" pitchFamily="2" charset="0"/>
                <a:cs typeface="Kannada MN" pitchFamily="2" charset="0"/>
              </a:rPr>
              <a:t> y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168AEE5-5164-EABC-E551-545A932D3D63}"/>
              </a:ext>
            </a:extLst>
          </p:cNvPr>
          <p:cNvSpPr txBox="1"/>
          <p:nvPr/>
        </p:nvSpPr>
        <p:spPr>
          <a:xfrm>
            <a:off x="1055834" y="2989689"/>
            <a:ext cx="148999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Optima" panose="02000503060000020004" pitchFamily="2" charset="0"/>
              </a:rPr>
              <a:t>Restes</a:t>
            </a:r>
            <a:r>
              <a:rPr lang="en-US" sz="1200" dirty="0">
                <a:solidFill>
                  <a:schemeClr val="tx1"/>
                </a:solidFill>
                <a:latin typeface="Optima" panose="02000503060000020004" pitchFamily="2" charset="0"/>
              </a:rPr>
              <a:t> des premieres </a:t>
            </a:r>
            <a:r>
              <a:rPr lang="en-US" sz="1200" dirty="0" err="1">
                <a:solidFill>
                  <a:schemeClr val="tx1"/>
                </a:solidFill>
                <a:latin typeface="Optima" panose="02000503060000020004" pitchFamily="2" charset="0"/>
              </a:rPr>
              <a:t>étoiles</a:t>
            </a:r>
            <a:endParaRPr lang="en-US" sz="1200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8059723D-2300-8066-EA39-42DB6EDEDC97}"/>
              </a:ext>
            </a:extLst>
          </p:cNvPr>
          <p:cNvSpPr txBox="1"/>
          <p:nvPr/>
        </p:nvSpPr>
        <p:spPr>
          <a:xfrm>
            <a:off x="3524682" y="3671372"/>
            <a:ext cx="229924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Effondrement</a:t>
            </a:r>
            <a:r>
              <a:rPr lang="en-US" sz="1200" dirty="0">
                <a:solidFill>
                  <a:schemeClr val="tx1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cœur</a:t>
            </a:r>
            <a:r>
              <a:rPr lang="en-US" sz="1200" dirty="0">
                <a:solidFill>
                  <a:schemeClr val="tx1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 d’un amas </a:t>
            </a:r>
            <a:r>
              <a:rPr lang="en-US" sz="1200" dirty="0" err="1">
                <a:solidFill>
                  <a:schemeClr val="tx1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stellaire</a:t>
            </a:r>
            <a:endParaRPr lang="en-US" sz="1200" dirty="0">
              <a:solidFill>
                <a:schemeClr val="tx1"/>
              </a:solidFill>
              <a:latin typeface="Optima" panose="02000503060000020004" pitchFamily="2" charset="0"/>
              <a:cs typeface="Gill Sans" charset="0"/>
              <a:sym typeface="Gill Sans" charset="0"/>
            </a:endParaRPr>
          </a:p>
        </p:txBody>
      </p:sp>
      <p:sp>
        <p:nvSpPr>
          <p:cNvPr id="293" name="Rectangle 2"/>
          <p:cNvSpPr txBox="1"/>
          <p:nvPr/>
        </p:nvSpPr>
        <p:spPr>
          <a:xfrm>
            <a:off x="685797" y="535646"/>
            <a:ext cx="8170637" cy="64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La formation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massifs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utoShape 8"/>
          <p:cNvSpPr txBox="1"/>
          <p:nvPr/>
        </p:nvSpPr>
        <p:spPr>
          <a:xfrm>
            <a:off x="201624" y="1437266"/>
            <a:ext cx="868697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914400" algn="l"/>
                <a:tab pos="1765300" algn="l"/>
                <a:tab pos="2603500" algn="l"/>
                <a:tab pos="3441700" algn="l"/>
                <a:tab pos="4279900" algn="l"/>
                <a:tab pos="5130800" algn="l"/>
                <a:tab pos="5956300" algn="l"/>
                <a:tab pos="6794500" algn="l"/>
                <a:tab pos="7645400" algn="l"/>
                <a:tab pos="8483600" algn="l"/>
                <a:tab pos="9334500" algn="l"/>
                <a:tab pos="10160000" algn="l"/>
                <a:tab pos="10693400" algn="l"/>
                <a:tab pos="107315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Cette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année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JWST nous a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bouleversé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!</a:t>
            </a:r>
            <a:endParaRPr dirty="0">
              <a:latin typeface="+mj-lt"/>
              <a:ea typeface="+mj-ea"/>
              <a:cs typeface="+mj-cs"/>
              <a:sym typeface="Calibri"/>
            </a:endParaRPr>
          </a:p>
          <a:p>
            <a:pPr algn="ctr">
              <a:tabLst>
                <a:tab pos="914400" algn="l"/>
                <a:tab pos="1765300" algn="l"/>
                <a:tab pos="2603500" algn="l"/>
                <a:tab pos="3441700" algn="l"/>
                <a:tab pos="4279900" algn="l"/>
                <a:tab pos="5130800" algn="l"/>
                <a:tab pos="5956300" algn="l"/>
                <a:tab pos="6794500" algn="l"/>
                <a:tab pos="7645400" algn="l"/>
                <a:tab pos="8483600" algn="l"/>
                <a:tab pos="9334500" algn="l"/>
                <a:tab pos="10160000" algn="l"/>
                <a:tab pos="10693400" algn="l"/>
                <a:tab pos="107315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FR" dirty="0">
              <a:latin typeface="+mj-lt"/>
              <a:ea typeface="+mj-ea"/>
              <a:cs typeface="+mj-cs"/>
              <a:sym typeface="Calibri"/>
            </a:endParaRPr>
          </a:p>
          <a:p>
            <a:pPr algn="ctr">
              <a:tabLst>
                <a:tab pos="914400" algn="l"/>
                <a:tab pos="1765300" algn="l"/>
                <a:tab pos="2603500" algn="l"/>
                <a:tab pos="3441700" algn="l"/>
                <a:tab pos="4279900" algn="l"/>
                <a:tab pos="5130800" algn="l"/>
                <a:tab pos="5956300" algn="l"/>
                <a:tab pos="6794500" algn="l"/>
                <a:tab pos="7645400" algn="l"/>
                <a:tab pos="8483600" algn="l"/>
                <a:tab pos="9334500" algn="l"/>
                <a:tab pos="10160000" algn="l"/>
                <a:tab pos="10693400" algn="l"/>
                <a:tab pos="107315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latin typeface="Optima" panose="02000503060000020004" pitchFamily="2" charset="0"/>
                <a:cs typeface="Kannada MN" pitchFamily="2" charset="0"/>
              </a:rPr>
              <a:t>Le plus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jeune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candidat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 a </a:t>
            </a:r>
            <a:r>
              <a:rPr lang="en-US" dirty="0" err="1">
                <a:latin typeface="Optima" panose="02000503060000020004" pitchFamily="2" charset="0"/>
                <a:cs typeface="Kannada MN" pitchFamily="2" charset="0"/>
              </a:rPr>
              <a:t>maintenant</a:t>
            </a:r>
            <a:r>
              <a:rPr lang="en-US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été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observé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440 millions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d’annees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après le Big Bang!</a:t>
            </a:r>
            <a:endParaRPr lang="en-US" dirty="0">
              <a:latin typeface="Optima" panose="02000503060000020004" pitchFamily="2" charset="0"/>
              <a:cs typeface="Kannada MN" pitchFamily="2" charset="0"/>
            </a:endParaRPr>
          </a:p>
        </p:txBody>
      </p:sp>
      <p:sp>
        <p:nvSpPr>
          <p:cNvPr id="332" name="Rectangle 2"/>
          <p:cNvSpPr txBox="1"/>
          <p:nvPr/>
        </p:nvSpPr>
        <p:spPr>
          <a:xfrm>
            <a:off x="270055" y="522829"/>
            <a:ext cx="8728186" cy="64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massifs dans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l’Univers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jeune</a:t>
            </a:r>
            <a:endParaRPr dirty="0">
              <a:latin typeface="Optima" panose="02000503060000020004" pitchFamily="2" charset="0"/>
              <a:cs typeface="Kannada MN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E0AB7F-6564-C04A-BB4C-887B470B5F76}"/>
              </a:ext>
            </a:extLst>
          </p:cNvPr>
          <p:cNvGrpSpPr/>
          <p:nvPr/>
        </p:nvGrpSpPr>
        <p:grpSpPr>
          <a:xfrm>
            <a:off x="814571" y="2760336"/>
            <a:ext cx="7639153" cy="4010600"/>
            <a:chOff x="826790" y="2991779"/>
            <a:chExt cx="7639153" cy="40106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76BCDAE-FD21-EAB0-C3F2-6C4B50573324}"/>
                </a:ext>
              </a:extLst>
            </p:cNvPr>
            <p:cNvGrpSpPr/>
            <p:nvPr/>
          </p:nvGrpSpPr>
          <p:grpSpPr>
            <a:xfrm>
              <a:off x="826790" y="2991779"/>
              <a:ext cx="7639153" cy="4010600"/>
              <a:chOff x="801075" y="2823304"/>
              <a:chExt cx="7639153" cy="4010600"/>
            </a:xfrm>
          </p:grpSpPr>
          <p:pic>
            <p:nvPicPr>
              <p:cNvPr id="333" name="Screen Shot 2023-06-07 at 12.53.50.png" descr="Screen Shot 2023-06-07 at 12.53.50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1075" y="2823304"/>
                <a:ext cx="6578179" cy="401060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36" name="Polygon"/>
              <p:cNvSpPr/>
              <p:nvPr/>
            </p:nvSpPr>
            <p:spPr>
              <a:xfrm>
                <a:off x="7207458" y="3997811"/>
                <a:ext cx="178075" cy="182652"/>
              </a:xfrm>
              <a:prstGeom prst="pentagon">
                <a:avLst/>
              </a:prstGeom>
              <a:solidFill>
                <a:srgbClr val="FF9300"/>
              </a:solidFill>
              <a:ln w="6350">
                <a:solidFill>
                  <a:srgbClr val="5E5E5E"/>
                </a:solidFill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337" name="Polygon"/>
              <p:cNvSpPr/>
              <p:nvPr/>
            </p:nvSpPr>
            <p:spPr>
              <a:xfrm>
                <a:off x="7207458" y="4224651"/>
                <a:ext cx="178075" cy="182652"/>
              </a:xfrm>
              <a:prstGeom prst="pentagon">
                <a:avLst/>
              </a:prstGeom>
              <a:solidFill>
                <a:srgbClr val="73FDFF"/>
              </a:solidFill>
              <a:ln w="6350">
                <a:solidFill>
                  <a:srgbClr val="5E5E5E"/>
                </a:solidFill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338" name="Maiolino+23…"/>
              <p:cNvSpPr txBox="1"/>
              <p:nvPr/>
            </p:nvSpPr>
            <p:spPr>
              <a:xfrm>
                <a:off x="7447009" y="3948166"/>
                <a:ext cx="993219" cy="7571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defTabSz="411363">
                  <a:lnSpc>
                    <a:spcPct val="120000"/>
                  </a:lnSpc>
                  <a:defRPr sz="1200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dirty="0">
                    <a:latin typeface="Optima" panose="02000503060000020004" pitchFamily="2" charset="0"/>
                    <a:cs typeface="Kannada MN" pitchFamily="2" charset="0"/>
                  </a:rPr>
                  <a:t>Maiolino+23</a:t>
                </a:r>
              </a:p>
              <a:p>
                <a:pPr defTabSz="411363">
                  <a:lnSpc>
                    <a:spcPct val="120000"/>
                  </a:lnSpc>
                  <a:defRPr sz="1200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dirty="0">
                    <a:latin typeface="Optima" panose="02000503060000020004" pitchFamily="2" charset="0"/>
                    <a:cs typeface="Kannada MN" pitchFamily="2" charset="0"/>
                  </a:rPr>
                  <a:t>Bogdan+23</a:t>
                </a:r>
              </a:p>
              <a:p>
                <a:pPr defTabSz="411363">
                  <a:lnSpc>
                    <a:spcPct val="120000"/>
                  </a:lnSpc>
                  <a:defRPr sz="1200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dirty="0">
                    <a:latin typeface="Optima" panose="02000503060000020004" pitchFamily="2" charset="0"/>
                    <a:cs typeface="Kannada MN" pitchFamily="2" charset="0"/>
                  </a:rPr>
                  <a:t>Harikane+23</a:t>
                </a:r>
              </a:p>
            </p:txBody>
          </p:sp>
          <p:sp>
            <p:nvSpPr>
              <p:cNvPr id="340" name="Polygon"/>
              <p:cNvSpPr/>
              <p:nvPr/>
            </p:nvSpPr>
            <p:spPr>
              <a:xfrm>
                <a:off x="7207458" y="4451491"/>
                <a:ext cx="178075" cy="182652"/>
              </a:xfrm>
              <a:prstGeom prst="pentagon">
                <a:avLst/>
              </a:prstGeom>
              <a:solidFill>
                <a:srgbClr val="FF8AD8"/>
              </a:solidFill>
              <a:ln w="6350">
                <a:solidFill>
                  <a:srgbClr val="5E5E5E"/>
                </a:solidFill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3A3ABE-8A9C-9A7F-0C96-7FE4509466EA}"/>
                  </a:ext>
                </a:extLst>
              </p:cNvPr>
              <p:cNvSpPr txBox="1"/>
              <p:nvPr/>
            </p:nvSpPr>
            <p:spPr>
              <a:xfrm>
                <a:off x="1292119" y="2823304"/>
                <a:ext cx="738342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200 </a:t>
                </a:r>
                <a:r>
                  <a:rPr kumimoji="0" lang="en-US" sz="14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Myr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1F0F44-293F-68CC-ADAE-1E8E67369FA9}"/>
                  </a:ext>
                </a:extLst>
              </p:cNvPr>
              <p:cNvSpPr txBox="1"/>
              <p:nvPr/>
            </p:nvSpPr>
            <p:spPr>
              <a:xfrm>
                <a:off x="4467528" y="2894558"/>
                <a:ext cx="738342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>
                    <a:latin typeface="+mn-lt"/>
                  </a:rPr>
                  <a:t>5</a:t>
                </a: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00 </a:t>
                </a:r>
                <a:r>
                  <a:rPr kumimoji="0" lang="en-US" sz="14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Myr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99FCBF-6C8B-B7C0-5AE3-1ABD83CAF2F8}"/>
                  </a:ext>
                </a:extLst>
              </p:cNvPr>
              <p:cNvSpPr txBox="1"/>
              <p:nvPr/>
            </p:nvSpPr>
            <p:spPr>
              <a:xfrm>
                <a:off x="6407484" y="2874950"/>
                <a:ext cx="529951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1 </a:t>
                </a:r>
                <a:r>
                  <a:rPr kumimoji="0" lang="en-US" sz="14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j-ea"/>
                    <a:cs typeface="+mj-cs"/>
                    <a:sym typeface="Calibri"/>
                  </a:rPr>
                  <a:t>Gyr</a:t>
                </a:r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endParaRPr>
              </a:p>
            </p:txBody>
          </p:sp>
        </p:grpSp>
        <p:sp>
          <p:nvSpPr>
            <p:cNvPr id="334" name="Polygon"/>
            <p:cNvSpPr/>
            <p:nvPr/>
          </p:nvSpPr>
          <p:spPr>
            <a:xfrm>
              <a:off x="4342734" y="4496576"/>
              <a:ext cx="178074" cy="182652"/>
            </a:xfrm>
            <a:prstGeom prst="pentagon">
              <a:avLst/>
            </a:prstGeom>
            <a:solidFill>
              <a:srgbClr val="FF9300"/>
            </a:solidFill>
            <a:ln w="6350">
              <a:solidFill>
                <a:srgbClr val="5E5E5E"/>
              </a:solidFill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35" name="Polygon"/>
            <p:cNvSpPr/>
            <p:nvPr/>
          </p:nvSpPr>
          <p:spPr>
            <a:xfrm>
              <a:off x="4482963" y="4224651"/>
              <a:ext cx="178074" cy="182652"/>
            </a:xfrm>
            <a:prstGeom prst="pentagon">
              <a:avLst/>
            </a:prstGeom>
            <a:solidFill>
              <a:srgbClr val="73FDFF"/>
            </a:solidFill>
            <a:ln w="6350">
              <a:solidFill>
                <a:srgbClr val="5E5E5E"/>
              </a:solidFill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39" name="Polygon"/>
            <p:cNvSpPr/>
            <p:nvPr/>
          </p:nvSpPr>
          <p:spPr>
            <a:xfrm>
              <a:off x="6090268" y="4112111"/>
              <a:ext cx="178074" cy="182652"/>
            </a:xfrm>
            <a:prstGeom prst="pentagon">
              <a:avLst/>
            </a:prstGeom>
            <a:solidFill>
              <a:srgbClr val="FF8AD8"/>
            </a:solidFill>
            <a:ln w="6350">
              <a:solidFill>
                <a:srgbClr val="5E5E5E"/>
              </a:solidFill>
            </a:ln>
          </p:spPr>
          <p:txBody>
            <a:bodyPr lIns="45719" rIns="45719" anchor="ctr"/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2"/>
          <p:cNvSpPr txBox="1"/>
          <p:nvPr/>
        </p:nvSpPr>
        <p:spPr>
          <a:xfrm>
            <a:off x="731496" y="214655"/>
            <a:ext cx="8266745" cy="65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Masses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vs galaxies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40E9F-717D-B941-8E82-BDA945721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23"/>
          <a:stretch/>
        </p:blipFill>
        <p:spPr>
          <a:xfrm>
            <a:off x="2441442" y="2761734"/>
            <a:ext cx="4569458" cy="3394346"/>
          </a:xfrm>
          <a:prstGeom prst="rect">
            <a:avLst/>
          </a:prstGeom>
        </p:spPr>
      </p:pic>
      <p:sp>
        <p:nvSpPr>
          <p:cNvPr id="6" name="Shape 101">
            <a:extLst>
              <a:ext uri="{FF2B5EF4-FFF2-40B4-BE49-F238E27FC236}">
                <a16:creationId xmlns:a16="http://schemas.microsoft.com/office/drawing/2014/main" id="{CD8EF586-E78F-326D-6AD5-43D42A8FA34E}"/>
              </a:ext>
            </a:extLst>
          </p:cNvPr>
          <p:cNvSpPr txBox="1"/>
          <p:nvPr/>
        </p:nvSpPr>
        <p:spPr>
          <a:xfrm>
            <a:off x="3426328" y="5459363"/>
            <a:ext cx="696499" cy="249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4" tIns="32144" rIns="32144" bIns="32144" anchor="ctr">
            <a:spAutoFit/>
          </a:bodyPr>
          <a:lstStyle>
            <a:lvl1pPr defTabSz="411363"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Izumi+19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24680-EC94-2446-39A1-98F907642FB7}"/>
              </a:ext>
            </a:extLst>
          </p:cNvPr>
          <p:cNvSpPr txBox="1"/>
          <p:nvPr/>
        </p:nvSpPr>
        <p:spPr>
          <a:xfrm>
            <a:off x="552893" y="1074627"/>
            <a:ext cx="8346557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tabLst>
                <a:tab pos="925821" algn="l"/>
                <a:tab pos="1771632" algn="l"/>
                <a:tab pos="2606014" algn="l"/>
                <a:tab pos="3451826" algn="l"/>
                <a:tab pos="4286207" algn="l"/>
                <a:tab pos="5132019" algn="l"/>
                <a:tab pos="5966401" algn="l"/>
                <a:tab pos="6800782" algn="l"/>
                <a:tab pos="7658024" algn="l"/>
                <a:tab pos="8492405" algn="l"/>
                <a:tab pos="9338216" algn="l"/>
                <a:tab pos="10172598" algn="l"/>
                <a:tab pos="10698373" algn="l"/>
                <a:tab pos="10744093" algn="l"/>
              </a:tabLst>
            </a:pPr>
            <a:r>
              <a:rPr lang="fr-FR" sz="1800" dirty="0">
                <a:latin typeface="Optima" panose="02000503060000020004" pitchFamily="2" charset="0"/>
                <a:cs typeface="Kannada MN" pitchFamily="2" charset="0"/>
                <a:sym typeface="Gill Sans" charset="0"/>
              </a:rPr>
              <a:t>Des quasars brillants ont été détectés à de très grandes distances, ce qui correspond à un 1 milliard d’années après le Big Bang</a:t>
            </a:r>
          </a:p>
          <a:p>
            <a:pPr algn="ctr">
              <a:tabLst>
                <a:tab pos="925821" algn="l"/>
                <a:tab pos="1771632" algn="l"/>
                <a:tab pos="2606014" algn="l"/>
                <a:tab pos="3451826" algn="l"/>
                <a:tab pos="4286207" algn="l"/>
                <a:tab pos="5132019" algn="l"/>
                <a:tab pos="5966401" algn="l"/>
                <a:tab pos="6800782" algn="l"/>
                <a:tab pos="7658024" algn="l"/>
                <a:tab pos="8492405" algn="l"/>
                <a:tab pos="9338216" algn="l"/>
                <a:tab pos="10172598" algn="l"/>
                <a:tab pos="10698373" algn="l"/>
                <a:tab pos="10744093" algn="l"/>
              </a:tabLst>
            </a:pPr>
            <a:endParaRPr lang="fr-FR" dirty="0">
              <a:latin typeface="Optima" panose="02000503060000020004" pitchFamily="2" charset="0"/>
              <a:cs typeface="Kannada MN" pitchFamily="2" charset="0"/>
              <a:sym typeface="Gill Sans" charset="0"/>
            </a:endParaRPr>
          </a:p>
          <a:p>
            <a:pPr algn="ctr">
              <a:tabLst>
                <a:tab pos="925821" algn="l"/>
                <a:tab pos="1771632" algn="l"/>
                <a:tab pos="2606014" algn="l"/>
                <a:tab pos="3451826" algn="l"/>
                <a:tab pos="4286207" algn="l"/>
                <a:tab pos="5132019" algn="l"/>
                <a:tab pos="5966401" algn="l"/>
                <a:tab pos="6800782" algn="l"/>
                <a:tab pos="7658024" algn="l"/>
                <a:tab pos="8492405" algn="l"/>
                <a:tab pos="9338216" algn="l"/>
                <a:tab pos="10172598" algn="l"/>
                <a:tab pos="10698373" algn="l"/>
                <a:tab pos="10744093" algn="l"/>
              </a:tabLst>
            </a:pPr>
            <a:r>
              <a:rPr lang="fr-FR" dirty="0">
                <a:latin typeface="Optima" panose="02000503060000020004" pitchFamily="2" charset="0"/>
                <a:cs typeface="Kannada MN" pitchFamily="2" charset="0"/>
                <a:sym typeface="Gill Sans" charset="0"/>
              </a:rPr>
              <a:t>Les masses des leurs trous noirs sont plus grandes que attendu à partir des masses des galaxies hôtes </a:t>
            </a:r>
            <a:endParaRPr lang="fr-FR" sz="1800" dirty="0">
              <a:latin typeface="Optima" panose="02000503060000020004" pitchFamily="2" charset="0"/>
              <a:cs typeface="Kannada MN" pitchFamily="2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470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2"/>
          <p:cNvSpPr txBox="1"/>
          <p:nvPr/>
        </p:nvSpPr>
        <p:spPr>
          <a:xfrm>
            <a:off x="731496" y="214655"/>
            <a:ext cx="8266745" cy="65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5" tIns="45695" rIns="45695" bIns="45695" anchor="ctr">
            <a:spAutoFit/>
          </a:bodyPr>
          <a:lstStyle>
            <a:lvl1pPr algn="ctr" defTabSz="434713">
              <a:defRPr sz="3600">
                <a:solidFill>
                  <a:srgbClr val="6781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Optima" panose="02000503060000020004" pitchFamily="2" charset="0"/>
                <a:cs typeface="Kannada MN" pitchFamily="2" charset="0"/>
              </a:rPr>
              <a:t>Masses des </a:t>
            </a:r>
            <a:r>
              <a:rPr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dirty="0">
                <a:latin typeface="Optima" panose="02000503060000020004" pitchFamily="2" charset="0"/>
                <a:cs typeface="Kannada MN" pitchFamily="2" charset="0"/>
              </a:rPr>
              <a:t> noirs vs galaxies</a:t>
            </a:r>
          </a:p>
        </p:txBody>
      </p:sp>
      <p:sp>
        <p:nvSpPr>
          <p:cNvPr id="11" name="Shape 101">
            <a:extLst>
              <a:ext uri="{FF2B5EF4-FFF2-40B4-BE49-F238E27FC236}">
                <a16:creationId xmlns:a16="http://schemas.microsoft.com/office/drawing/2014/main" id="{C4902FCE-BDE9-F67D-2CDB-178FAAF60C2F}"/>
              </a:ext>
            </a:extLst>
          </p:cNvPr>
          <p:cNvSpPr txBox="1"/>
          <p:nvPr/>
        </p:nvSpPr>
        <p:spPr>
          <a:xfrm>
            <a:off x="899790" y="6393763"/>
            <a:ext cx="2618500" cy="249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4" tIns="32144" rIns="32144" bIns="32144" anchor="ctr">
            <a:spAutoFit/>
          </a:bodyPr>
          <a:lstStyle>
            <a:lvl1pPr defTabSz="411363"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Adapted from </a:t>
            </a:r>
            <a:r>
              <a:rPr lang="en-US" dirty="0" err="1"/>
              <a:t>Volonteri</a:t>
            </a:r>
            <a:r>
              <a:rPr lang="en-US" dirty="0"/>
              <a:t> &amp; Stark 11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629F7-8489-6EBF-08C5-61903CD55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8566"/>
          <a:stretch/>
        </p:blipFill>
        <p:spPr>
          <a:xfrm>
            <a:off x="0" y="2955851"/>
            <a:ext cx="3847336" cy="3446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B84F8-46EA-6B5D-59D5-6838621D032E}"/>
              </a:ext>
            </a:extLst>
          </p:cNvPr>
          <p:cNvSpPr txBox="1"/>
          <p:nvPr/>
        </p:nvSpPr>
        <p:spPr>
          <a:xfrm>
            <a:off x="407134" y="1065178"/>
            <a:ext cx="8591107" cy="1209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825500" algn="l"/>
                <a:tab pos="825500" algn="l"/>
                <a:tab pos="825500" algn="l"/>
                <a:tab pos="1676400" algn="l"/>
                <a:tab pos="1676400" algn="l"/>
                <a:tab pos="1676400" algn="l"/>
                <a:tab pos="2501900" algn="l"/>
                <a:tab pos="2501900" algn="l"/>
                <a:tab pos="2501900" algn="l"/>
                <a:tab pos="3352800" algn="l"/>
                <a:tab pos="3352800" algn="l"/>
                <a:tab pos="3352800" algn="l"/>
                <a:tab pos="4191000" algn="l"/>
                <a:tab pos="4191000" algn="l"/>
                <a:tab pos="4191000" algn="l"/>
                <a:tab pos="5041900" algn="l"/>
                <a:tab pos="5041900" algn="l"/>
                <a:tab pos="5041900" algn="l"/>
                <a:tab pos="5880100" algn="l"/>
                <a:tab pos="5880100" algn="l"/>
                <a:tab pos="5880100" algn="l"/>
                <a:tab pos="6718300" algn="l"/>
                <a:tab pos="6718300" algn="l"/>
                <a:tab pos="6718300" algn="l"/>
                <a:tab pos="7556500" algn="l"/>
                <a:tab pos="7556500" algn="l"/>
                <a:tab pos="7556500" algn="l"/>
                <a:tab pos="8394700" algn="l"/>
                <a:tab pos="8394700" algn="l"/>
                <a:tab pos="8394700" algn="l"/>
                <a:tab pos="8470900" algn="l"/>
                <a:tab pos="8470900" algn="l"/>
              </a:tabLst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>
                <a:latin typeface="Optima" panose="02000503060000020004" pitchFamily="2" charset="0"/>
                <a:ea typeface="Gill Sans MT"/>
                <a:cs typeface="Kannada MN" pitchFamily="2" charset="0"/>
                <a:sym typeface="Gill Sans MT"/>
              </a:rPr>
              <a:t>Bias de Lauer: </a:t>
            </a:r>
            <a:r>
              <a:rPr lang="fr" dirty="0">
                <a:latin typeface="Optima" panose="02000503060000020004" pitchFamily="2" charset="0"/>
                <a:ea typeface="Gill Sans MT"/>
                <a:cs typeface="Kannada MN" pitchFamily="2" charset="0"/>
                <a:sym typeface="Gill Sans MT"/>
              </a:rPr>
              <a:t>les trous noir « trop » massifs par rapport à la relation moyenne seraient plus brillants et seraient surreprésentés dans un échantillon sélectionné en fonction de la luminosité</a:t>
            </a:r>
            <a:endParaRPr lang="en-US" dirty="0">
              <a:latin typeface="Optima" panose="02000503060000020004" pitchFamily="2" charset="0"/>
              <a:ea typeface="Gill Sans MT"/>
              <a:cs typeface="Kannada MN" pitchFamily="2" charset="0"/>
              <a:sym typeface="Gill Sans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3316E-7427-C476-E574-4EE49FB2161D}"/>
              </a:ext>
            </a:extLst>
          </p:cNvPr>
          <p:cNvSpPr txBox="1"/>
          <p:nvPr/>
        </p:nvSpPr>
        <p:spPr>
          <a:xfrm>
            <a:off x="4178594" y="3429000"/>
            <a:ext cx="45720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Même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si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la relation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typique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est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la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même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qu'aujourd’hui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(noir), les observations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montreraient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des 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trous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 noirs "</a:t>
            </a:r>
            <a:r>
              <a:rPr lang="en-US" sz="2000" dirty="0" err="1">
                <a:latin typeface="Optima" panose="02000503060000020004" pitchFamily="2" charset="0"/>
                <a:cs typeface="Kannada MN" pitchFamily="2" charset="0"/>
              </a:rPr>
              <a:t>surmassifs</a:t>
            </a:r>
            <a:r>
              <a:rPr lang="en-US" sz="2000" dirty="0">
                <a:latin typeface="Optima" panose="02000503060000020004" pitchFamily="2" charset="0"/>
                <a:cs typeface="Kannada MN" pitchFamily="2" charset="0"/>
              </a:rPr>
              <a:t>” (rouge)</a:t>
            </a:r>
          </a:p>
        </p:txBody>
      </p:sp>
    </p:spTree>
    <p:extLst>
      <p:ext uri="{BB962C8B-B14F-4D97-AF65-F5344CB8AC3E}">
        <p14:creationId xmlns:p14="http://schemas.microsoft.com/office/powerpoint/2010/main" val="129767127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illSansWhite">
  <a:themeElements>
    <a:clrScheme name="GillSans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GillSansWhite">
      <a:majorFont>
        <a:latin typeface="Century Gothic"/>
        <a:ea typeface="Century Gothic"/>
        <a:cs typeface="Century Gothic"/>
      </a:majorFont>
      <a:minorFont>
        <a:latin typeface="Century Gothic"/>
        <a:ea typeface="Century Gothic"/>
        <a:cs typeface="Century Gothic"/>
      </a:minorFont>
    </a:fontScheme>
    <a:fmtScheme name="GillSans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6502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6502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668</Words>
  <Application>Microsoft Macintosh PowerPoint</Application>
  <PresentationFormat>On-screen Show (4:3)</PresentationFormat>
  <Paragraphs>108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Century Gothic</vt:lpstr>
      <vt:lpstr>Gill Sans</vt:lpstr>
      <vt:lpstr>Gill Sans MT</vt:lpstr>
      <vt:lpstr>Helvetica</vt:lpstr>
      <vt:lpstr>Helvetica Neue Thin</vt:lpstr>
      <vt:lpstr>Optima</vt:lpstr>
      <vt:lpstr>Palatino</vt:lpstr>
      <vt:lpstr>Default Theme</vt:lpstr>
      <vt:lpstr>GillSansWhite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56</cp:revision>
  <dcterms:modified xsi:type="dcterms:W3CDTF">2023-07-02T09:53:41Z</dcterms:modified>
</cp:coreProperties>
</file>