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1" r:id="rId1"/>
    <p:sldMasterId id="2147483681" r:id="rId2"/>
  </p:sldMasterIdLst>
  <p:notesMasterIdLst>
    <p:notesMasterId r:id="rId35"/>
  </p:notesMasterIdLst>
  <p:sldIdLst>
    <p:sldId id="1600" r:id="rId3"/>
    <p:sldId id="1706" r:id="rId4"/>
    <p:sldId id="261" r:id="rId5"/>
    <p:sldId id="1727" r:id="rId6"/>
    <p:sldId id="1705" r:id="rId7"/>
    <p:sldId id="1728" r:id="rId8"/>
    <p:sldId id="1712" r:id="rId9"/>
    <p:sldId id="1729" r:id="rId10"/>
    <p:sldId id="257" r:id="rId11"/>
    <p:sldId id="1711" r:id="rId12"/>
    <p:sldId id="1730" r:id="rId13"/>
    <p:sldId id="1725" r:id="rId14"/>
    <p:sldId id="1731" r:id="rId15"/>
    <p:sldId id="1663" r:id="rId16"/>
    <p:sldId id="1732" r:id="rId17"/>
    <p:sldId id="1726" r:id="rId18"/>
    <p:sldId id="1733" r:id="rId19"/>
    <p:sldId id="1714" r:id="rId20"/>
    <p:sldId id="1734" r:id="rId21"/>
    <p:sldId id="1716" r:id="rId22"/>
    <p:sldId id="1715" r:id="rId23"/>
    <p:sldId id="1709" r:id="rId24"/>
    <p:sldId id="1742" r:id="rId25"/>
    <p:sldId id="1735" r:id="rId26"/>
    <p:sldId id="1741" r:id="rId27"/>
    <p:sldId id="1740" r:id="rId28"/>
    <p:sldId id="1736" r:id="rId29"/>
    <p:sldId id="1710" r:id="rId30"/>
    <p:sldId id="1737" r:id="rId31"/>
    <p:sldId id="1738" r:id="rId32"/>
    <p:sldId id="1713" r:id="rId33"/>
    <p:sldId id="1739" r:id="rId34"/>
  </p:sldIdLst>
  <p:sldSz cx="10071100" cy="7553325"/>
  <p:notesSz cx="6858000" cy="9144000"/>
  <p:defaultTextStyle>
    <a:defPPr>
      <a:defRPr lang="en-US"/>
    </a:defPPr>
    <a:lvl1pPr marL="0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2819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5640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8459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11277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14096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16917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19736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22555" algn="l" defTabSz="100564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9" userDrawn="1">
          <p15:clr>
            <a:srgbClr val="A4A3A4"/>
          </p15:clr>
        </p15:guide>
        <p15:guide id="2" pos="31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41E3EF"/>
    <a:srgbClr val="FF00FF"/>
    <a:srgbClr val="22529E"/>
    <a:srgbClr val="0472BC"/>
    <a:srgbClr val="0DD4E3"/>
    <a:srgbClr val="BF605E"/>
    <a:srgbClr val="FEE52D"/>
    <a:srgbClr val="EAE7FE"/>
    <a:srgbClr val="E33F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C1B979-1545-472D-AE40-9B50FE14274D}" v="2" dt="2023-06-19T07:08:14.7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57" autoAdjust="0"/>
    <p:restoredTop sz="93690" autoAdjust="0"/>
  </p:normalViewPr>
  <p:slideViewPr>
    <p:cSldViewPr snapToGrid="0" snapToObjects="1">
      <p:cViewPr varScale="1">
        <p:scale>
          <a:sx n="60" d="100"/>
          <a:sy n="60" d="100"/>
        </p:scale>
        <p:origin x="1276" y="28"/>
      </p:cViewPr>
      <p:guideLst>
        <p:guide orient="horz" pos="2379"/>
        <p:guide pos="3172"/>
      </p:guideLst>
    </p:cSldViewPr>
  </p:slideViewPr>
  <p:outlineViewPr>
    <p:cViewPr>
      <p:scale>
        <a:sx n="33" d="100"/>
        <a:sy n="33" d="100"/>
      </p:scale>
      <p:origin x="0" y="-54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E46661-C3DF-B745-8A72-D5A5CC465301}" type="doc">
      <dgm:prSet loTypeId="urn:microsoft.com/office/officeart/2005/8/layout/hChevron3" loCatId="" qsTypeId="urn:microsoft.com/office/officeart/2005/8/quickstyle/simple5" qsCatId="simple" csTypeId="urn:microsoft.com/office/officeart/2005/8/colors/accent1_2" csCatId="accent1" phldr="1"/>
      <dgm:spPr/>
    </dgm:pt>
    <dgm:pt modelId="{5F409B49-5756-DA4F-B37A-562F36D6C19A}">
      <dgm:prSet phldrT="[Texte]" custT="1"/>
      <dgm:spPr/>
      <dgm:t>
        <a:bodyPr/>
        <a:lstStyle/>
        <a:p>
          <a:r>
            <a:rPr lang="fr-FR" sz="1600" dirty="0"/>
            <a:t>1895</a:t>
          </a:r>
        </a:p>
      </dgm:t>
    </dgm:pt>
    <dgm:pt modelId="{A767A26C-38F3-E94B-B93B-3C37315E0EC7}" type="parTrans" cxnId="{28A2E10D-10A2-F64B-ABC5-B586586B5722}">
      <dgm:prSet/>
      <dgm:spPr/>
      <dgm:t>
        <a:bodyPr/>
        <a:lstStyle/>
        <a:p>
          <a:endParaRPr lang="fr-FR" sz="1100"/>
        </a:p>
      </dgm:t>
    </dgm:pt>
    <dgm:pt modelId="{D3E58E0C-74DC-E443-A0F2-394BA29A91A5}" type="sibTrans" cxnId="{28A2E10D-10A2-F64B-ABC5-B586586B5722}">
      <dgm:prSet/>
      <dgm:spPr/>
      <dgm:t>
        <a:bodyPr/>
        <a:lstStyle/>
        <a:p>
          <a:endParaRPr lang="fr-FR" sz="1100"/>
        </a:p>
      </dgm:t>
    </dgm:pt>
    <dgm:pt modelId="{50C3A21A-2A97-C046-9AAE-21CC05407AF1}">
      <dgm:prSet phldrT="[Texte]" custT="1"/>
      <dgm:spPr/>
      <dgm:t>
        <a:bodyPr/>
        <a:lstStyle/>
        <a:p>
          <a:r>
            <a:rPr lang="fr-FR" sz="1600" dirty="0"/>
            <a:t>1928</a:t>
          </a:r>
        </a:p>
      </dgm:t>
    </dgm:pt>
    <dgm:pt modelId="{61D55CD4-1F48-DD47-B43C-497D00BD8976}" type="parTrans" cxnId="{044298DF-1E56-E243-B3D0-511575ECACE2}">
      <dgm:prSet/>
      <dgm:spPr/>
      <dgm:t>
        <a:bodyPr/>
        <a:lstStyle/>
        <a:p>
          <a:endParaRPr lang="fr-FR" sz="1100"/>
        </a:p>
      </dgm:t>
    </dgm:pt>
    <dgm:pt modelId="{4C90A9FD-4F25-4644-BF64-A32C7CD3DFE9}" type="sibTrans" cxnId="{044298DF-1E56-E243-B3D0-511575ECACE2}">
      <dgm:prSet/>
      <dgm:spPr/>
      <dgm:t>
        <a:bodyPr/>
        <a:lstStyle/>
        <a:p>
          <a:endParaRPr lang="fr-FR" sz="1100"/>
        </a:p>
      </dgm:t>
    </dgm:pt>
    <dgm:pt modelId="{DFC3C12B-B459-074C-AEE9-3C9A1D6B0D22}">
      <dgm:prSet phldrT="[Texte]" custT="1"/>
      <dgm:spPr/>
      <dgm:t>
        <a:bodyPr/>
        <a:lstStyle/>
        <a:p>
          <a:r>
            <a:rPr lang="fr-FR" sz="1600" dirty="0"/>
            <a:t>1932</a:t>
          </a:r>
        </a:p>
      </dgm:t>
    </dgm:pt>
    <dgm:pt modelId="{BC041F80-E806-2143-B6A9-843A122BEF6F}" type="parTrans" cxnId="{2B67A131-4561-5F4E-8BAD-07ADD0B16F79}">
      <dgm:prSet/>
      <dgm:spPr/>
      <dgm:t>
        <a:bodyPr/>
        <a:lstStyle/>
        <a:p>
          <a:endParaRPr lang="fr-FR" sz="1100"/>
        </a:p>
      </dgm:t>
    </dgm:pt>
    <dgm:pt modelId="{08401C8A-EC61-A843-80D3-064E71FDFB29}" type="sibTrans" cxnId="{2B67A131-4561-5F4E-8BAD-07ADD0B16F79}">
      <dgm:prSet/>
      <dgm:spPr/>
      <dgm:t>
        <a:bodyPr/>
        <a:lstStyle/>
        <a:p>
          <a:endParaRPr lang="fr-FR" sz="1100"/>
        </a:p>
      </dgm:t>
    </dgm:pt>
    <dgm:pt modelId="{455ECEB0-0027-0B4C-98FF-751C82BAFB10}">
      <dgm:prSet custT="1"/>
      <dgm:spPr/>
      <dgm:t>
        <a:bodyPr/>
        <a:lstStyle/>
        <a:p>
          <a:r>
            <a:rPr lang="fr-FR" sz="1600" dirty="0"/>
            <a:t>1939</a:t>
          </a:r>
        </a:p>
      </dgm:t>
    </dgm:pt>
    <dgm:pt modelId="{C08F656F-1E30-FC4A-8C06-2C7464411F73}" type="parTrans" cxnId="{59F8FC7A-249D-9B4B-AF6A-98E27886674B}">
      <dgm:prSet/>
      <dgm:spPr/>
      <dgm:t>
        <a:bodyPr/>
        <a:lstStyle/>
        <a:p>
          <a:endParaRPr lang="fr-FR" sz="1100"/>
        </a:p>
      </dgm:t>
    </dgm:pt>
    <dgm:pt modelId="{AAB84E98-6B3D-0B4F-89A8-5E1704ABDCBA}" type="sibTrans" cxnId="{59F8FC7A-249D-9B4B-AF6A-98E27886674B}">
      <dgm:prSet/>
      <dgm:spPr/>
      <dgm:t>
        <a:bodyPr/>
        <a:lstStyle/>
        <a:p>
          <a:endParaRPr lang="fr-FR" sz="1100"/>
        </a:p>
      </dgm:t>
    </dgm:pt>
    <dgm:pt modelId="{3A981084-1D7F-874A-ADEB-4CA7B59B93EC}">
      <dgm:prSet custT="1"/>
      <dgm:spPr/>
      <dgm:t>
        <a:bodyPr/>
        <a:lstStyle/>
        <a:p>
          <a:r>
            <a:rPr lang="fr-FR" sz="1600" dirty="0"/>
            <a:t>1957</a:t>
          </a:r>
        </a:p>
      </dgm:t>
    </dgm:pt>
    <dgm:pt modelId="{B0799527-7622-C449-B9CA-84FEBCA1A7C0}" type="parTrans" cxnId="{0F54C500-3688-B64B-8EF3-16B3D9804EA9}">
      <dgm:prSet/>
      <dgm:spPr/>
      <dgm:t>
        <a:bodyPr/>
        <a:lstStyle/>
        <a:p>
          <a:endParaRPr lang="fr-FR" sz="1100"/>
        </a:p>
      </dgm:t>
    </dgm:pt>
    <dgm:pt modelId="{8A03D756-BD93-A743-98BC-39EED80C5F2B}" type="sibTrans" cxnId="{0F54C500-3688-B64B-8EF3-16B3D9804EA9}">
      <dgm:prSet/>
      <dgm:spPr/>
      <dgm:t>
        <a:bodyPr/>
        <a:lstStyle/>
        <a:p>
          <a:endParaRPr lang="fr-FR" sz="1100"/>
        </a:p>
      </dgm:t>
    </dgm:pt>
    <dgm:pt modelId="{5C2BE905-1634-D844-B904-6EB66C4E87D9}">
      <dgm:prSet custT="1"/>
      <dgm:spPr/>
      <dgm:t>
        <a:bodyPr/>
        <a:lstStyle/>
        <a:p>
          <a:r>
            <a:rPr lang="fr-FR" sz="1600" dirty="0"/>
            <a:t>1958</a:t>
          </a:r>
        </a:p>
      </dgm:t>
    </dgm:pt>
    <dgm:pt modelId="{87928993-0399-9547-8596-CC3EAF069747}" type="parTrans" cxnId="{009EACFA-2CFD-D64D-9853-EE7256DE0F9F}">
      <dgm:prSet/>
      <dgm:spPr/>
      <dgm:t>
        <a:bodyPr/>
        <a:lstStyle/>
        <a:p>
          <a:endParaRPr lang="fr-FR" sz="1100"/>
        </a:p>
      </dgm:t>
    </dgm:pt>
    <dgm:pt modelId="{D8C621AF-E4D9-8649-93B8-124584E8A6C8}" type="sibTrans" cxnId="{009EACFA-2CFD-D64D-9853-EE7256DE0F9F}">
      <dgm:prSet/>
      <dgm:spPr/>
      <dgm:t>
        <a:bodyPr/>
        <a:lstStyle/>
        <a:p>
          <a:endParaRPr lang="fr-FR" sz="1100"/>
        </a:p>
      </dgm:t>
    </dgm:pt>
    <dgm:pt modelId="{4AC4C828-FB24-164D-A029-0B17E5CDA971}">
      <dgm:prSet custT="1"/>
      <dgm:spPr/>
      <dgm:t>
        <a:bodyPr/>
        <a:lstStyle/>
        <a:p>
          <a:r>
            <a:rPr lang="fr-FR" sz="1600" dirty="0"/>
            <a:t>1961</a:t>
          </a:r>
        </a:p>
      </dgm:t>
    </dgm:pt>
    <dgm:pt modelId="{32F9B700-C78A-DD4C-952A-20570D3C0363}" type="parTrans" cxnId="{5E8A96C1-7F21-F148-9656-A2E867DFD68E}">
      <dgm:prSet/>
      <dgm:spPr/>
      <dgm:t>
        <a:bodyPr/>
        <a:lstStyle/>
        <a:p>
          <a:endParaRPr lang="fr-FR" sz="1100"/>
        </a:p>
      </dgm:t>
    </dgm:pt>
    <dgm:pt modelId="{D0A66F8D-D3FF-7441-B268-3F500A2B50BC}" type="sibTrans" cxnId="{5E8A96C1-7F21-F148-9656-A2E867DFD68E}">
      <dgm:prSet/>
      <dgm:spPr/>
      <dgm:t>
        <a:bodyPr/>
        <a:lstStyle/>
        <a:p>
          <a:endParaRPr lang="fr-FR" sz="1100"/>
        </a:p>
      </dgm:t>
    </dgm:pt>
    <dgm:pt modelId="{B290DFD8-8518-C64F-AA1B-68B2D45AF34C}">
      <dgm:prSet custT="1"/>
      <dgm:spPr/>
      <dgm:t>
        <a:bodyPr/>
        <a:lstStyle/>
        <a:p>
          <a:r>
            <a:rPr lang="fr-FR" sz="1600" dirty="0"/>
            <a:t>1962</a:t>
          </a:r>
        </a:p>
      </dgm:t>
    </dgm:pt>
    <dgm:pt modelId="{375D0461-BE69-994D-9F7C-E3CA60D40624}" type="parTrans" cxnId="{8FD99CE3-DCB8-DA48-A1D9-D4DE32258BC3}">
      <dgm:prSet/>
      <dgm:spPr/>
      <dgm:t>
        <a:bodyPr/>
        <a:lstStyle/>
        <a:p>
          <a:endParaRPr lang="fr-FR" sz="1100"/>
        </a:p>
      </dgm:t>
    </dgm:pt>
    <dgm:pt modelId="{1867146C-B024-0241-972E-239174E41C3F}" type="sibTrans" cxnId="{8FD99CE3-DCB8-DA48-A1D9-D4DE32258BC3}">
      <dgm:prSet/>
      <dgm:spPr/>
      <dgm:t>
        <a:bodyPr/>
        <a:lstStyle/>
        <a:p>
          <a:endParaRPr lang="fr-FR" sz="1100"/>
        </a:p>
      </dgm:t>
    </dgm:pt>
    <dgm:pt modelId="{AEC768C3-2ED6-414B-A504-3E179CDBFE29}">
      <dgm:prSet custT="1"/>
      <dgm:spPr/>
      <dgm:t>
        <a:bodyPr/>
        <a:lstStyle/>
        <a:p>
          <a:r>
            <a:rPr lang="fr-FR" sz="1600" dirty="0"/>
            <a:t>1968</a:t>
          </a:r>
        </a:p>
      </dgm:t>
    </dgm:pt>
    <dgm:pt modelId="{3594333A-40A9-A84A-9F98-97F7C1912C42}" type="parTrans" cxnId="{657AEB6D-88C9-3C41-BDCF-2958FDF4735D}">
      <dgm:prSet/>
      <dgm:spPr/>
      <dgm:t>
        <a:bodyPr/>
        <a:lstStyle/>
        <a:p>
          <a:endParaRPr lang="fr-FR" sz="1100"/>
        </a:p>
      </dgm:t>
    </dgm:pt>
    <dgm:pt modelId="{B44B7F0B-3340-D144-BB52-D2218C68A8A1}" type="sibTrans" cxnId="{657AEB6D-88C9-3C41-BDCF-2958FDF4735D}">
      <dgm:prSet/>
      <dgm:spPr/>
      <dgm:t>
        <a:bodyPr/>
        <a:lstStyle/>
        <a:p>
          <a:endParaRPr lang="fr-FR" sz="1100"/>
        </a:p>
      </dgm:t>
    </dgm:pt>
    <dgm:pt modelId="{C05099DC-BC76-524B-A517-4BB4D658B5CD}">
      <dgm:prSet custT="1"/>
      <dgm:spPr/>
      <dgm:t>
        <a:bodyPr/>
        <a:lstStyle/>
        <a:p>
          <a:r>
            <a:rPr lang="fr-FR" sz="1600" dirty="0"/>
            <a:t>1976</a:t>
          </a:r>
        </a:p>
      </dgm:t>
    </dgm:pt>
    <dgm:pt modelId="{2AA75D8E-E971-B444-A5D1-61248F17F25C}" type="parTrans" cxnId="{966DF282-D89F-1F46-847E-877B8D4682E2}">
      <dgm:prSet/>
      <dgm:spPr/>
      <dgm:t>
        <a:bodyPr/>
        <a:lstStyle/>
        <a:p>
          <a:endParaRPr lang="fr-FR" sz="1100"/>
        </a:p>
      </dgm:t>
    </dgm:pt>
    <dgm:pt modelId="{62AD6AF9-C22D-6D4E-AC89-3A21DCFFE673}" type="sibTrans" cxnId="{966DF282-D89F-1F46-847E-877B8D4682E2}">
      <dgm:prSet/>
      <dgm:spPr/>
      <dgm:t>
        <a:bodyPr/>
        <a:lstStyle/>
        <a:p>
          <a:endParaRPr lang="fr-FR" sz="1100"/>
        </a:p>
      </dgm:t>
    </dgm:pt>
    <dgm:pt modelId="{5C0CD690-1D3E-674B-AD4E-D4F02A68E6AF}">
      <dgm:prSet custT="1"/>
      <dgm:spPr/>
      <dgm:t>
        <a:bodyPr/>
        <a:lstStyle/>
        <a:p>
          <a:r>
            <a:rPr lang="fr-FR" sz="1600" dirty="0"/>
            <a:t>1971</a:t>
          </a:r>
        </a:p>
      </dgm:t>
    </dgm:pt>
    <dgm:pt modelId="{3AA0C94D-DF9B-9348-BB4D-99DC1F94AEBA}" type="parTrans" cxnId="{1EB7F1F1-54A6-4443-AA69-8A5171DBF5BE}">
      <dgm:prSet/>
      <dgm:spPr/>
      <dgm:t>
        <a:bodyPr/>
        <a:lstStyle/>
        <a:p>
          <a:endParaRPr lang="fr-FR" sz="1400"/>
        </a:p>
      </dgm:t>
    </dgm:pt>
    <dgm:pt modelId="{9E7415E4-4D89-4F45-809D-F6C14956DA37}" type="sibTrans" cxnId="{1EB7F1F1-54A6-4443-AA69-8A5171DBF5BE}">
      <dgm:prSet/>
      <dgm:spPr/>
      <dgm:t>
        <a:bodyPr/>
        <a:lstStyle/>
        <a:p>
          <a:endParaRPr lang="fr-FR" sz="1400"/>
        </a:p>
      </dgm:t>
    </dgm:pt>
    <dgm:pt modelId="{1F492324-DB83-594B-AB99-C29D9FB8578A}">
      <dgm:prSet custT="1"/>
      <dgm:spPr/>
      <dgm:t>
        <a:bodyPr/>
        <a:lstStyle/>
        <a:p>
          <a:r>
            <a:rPr lang="fr-FR" sz="1400" dirty="0"/>
            <a:t>1959</a:t>
          </a:r>
        </a:p>
      </dgm:t>
    </dgm:pt>
    <dgm:pt modelId="{209C9E52-9F8B-164C-B342-781F144C6F29}" type="parTrans" cxnId="{C15ED511-75CF-564A-9D23-E84AAB6F770E}">
      <dgm:prSet/>
      <dgm:spPr/>
      <dgm:t>
        <a:bodyPr/>
        <a:lstStyle/>
        <a:p>
          <a:endParaRPr lang="fr-FR" sz="1600"/>
        </a:p>
      </dgm:t>
    </dgm:pt>
    <dgm:pt modelId="{5D7E2883-ED3E-E542-85DA-B45B62D57BE9}" type="sibTrans" cxnId="{C15ED511-75CF-564A-9D23-E84AAB6F770E}">
      <dgm:prSet/>
      <dgm:spPr/>
      <dgm:t>
        <a:bodyPr/>
        <a:lstStyle/>
        <a:p>
          <a:endParaRPr lang="fr-FR" sz="1600"/>
        </a:p>
      </dgm:t>
    </dgm:pt>
    <dgm:pt modelId="{B62624CE-6F7A-A346-B75B-4157B92EE134}" type="pres">
      <dgm:prSet presAssocID="{1FE46661-C3DF-B745-8A72-D5A5CC465301}" presName="Name0" presStyleCnt="0">
        <dgm:presLayoutVars>
          <dgm:dir/>
          <dgm:resizeHandles val="exact"/>
        </dgm:presLayoutVars>
      </dgm:prSet>
      <dgm:spPr/>
    </dgm:pt>
    <dgm:pt modelId="{130F3F5C-7F0F-AC49-B7E0-764DDFC74F9C}" type="pres">
      <dgm:prSet presAssocID="{5F409B49-5756-DA4F-B37A-562F36D6C19A}" presName="parTxOnly" presStyleLbl="node1" presStyleIdx="0" presStyleCnt="12">
        <dgm:presLayoutVars>
          <dgm:bulletEnabled val="1"/>
        </dgm:presLayoutVars>
      </dgm:prSet>
      <dgm:spPr/>
    </dgm:pt>
    <dgm:pt modelId="{AD9F0C4A-96DD-6245-B0CD-5225936A6CB1}" type="pres">
      <dgm:prSet presAssocID="{D3E58E0C-74DC-E443-A0F2-394BA29A91A5}" presName="parSpace" presStyleCnt="0"/>
      <dgm:spPr/>
    </dgm:pt>
    <dgm:pt modelId="{319A2E00-2CF1-364F-8392-E1BF1DCAAFEA}" type="pres">
      <dgm:prSet presAssocID="{50C3A21A-2A97-C046-9AAE-21CC05407AF1}" presName="parTxOnly" presStyleLbl="node1" presStyleIdx="1" presStyleCnt="12">
        <dgm:presLayoutVars>
          <dgm:bulletEnabled val="1"/>
        </dgm:presLayoutVars>
      </dgm:prSet>
      <dgm:spPr/>
    </dgm:pt>
    <dgm:pt modelId="{1DB27FF4-9E03-C945-9458-C3C989C96704}" type="pres">
      <dgm:prSet presAssocID="{4C90A9FD-4F25-4644-BF64-A32C7CD3DFE9}" presName="parSpace" presStyleCnt="0"/>
      <dgm:spPr/>
    </dgm:pt>
    <dgm:pt modelId="{B837EFD3-6485-EC43-80CE-7BFA4ADF3420}" type="pres">
      <dgm:prSet presAssocID="{DFC3C12B-B459-074C-AEE9-3C9A1D6B0D22}" presName="parTxOnly" presStyleLbl="node1" presStyleIdx="2" presStyleCnt="12">
        <dgm:presLayoutVars>
          <dgm:bulletEnabled val="1"/>
        </dgm:presLayoutVars>
      </dgm:prSet>
      <dgm:spPr/>
    </dgm:pt>
    <dgm:pt modelId="{6BFE576F-CE2F-AB41-9C02-4AE76729E698}" type="pres">
      <dgm:prSet presAssocID="{08401C8A-EC61-A843-80D3-064E71FDFB29}" presName="parSpace" presStyleCnt="0"/>
      <dgm:spPr/>
    </dgm:pt>
    <dgm:pt modelId="{F1A9DD19-E2FC-8943-8717-1E7D9018581D}" type="pres">
      <dgm:prSet presAssocID="{455ECEB0-0027-0B4C-98FF-751C82BAFB10}" presName="parTxOnly" presStyleLbl="node1" presStyleIdx="3" presStyleCnt="12">
        <dgm:presLayoutVars>
          <dgm:bulletEnabled val="1"/>
        </dgm:presLayoutVars>
      </dgm:prSet>
      <dgm:spPr/>
    </dgm:pt>
    <dgm:pt modelId="{44EBED00-4E6D-1F47-BC0C-C9DF56023401}" type="pres">
      <dgm:prSet presAssocID="{AAB84E98-6B3D-0B4F-89A8-5E1704ABDCBA}" presName="parSpace" presStyleCnt="0"/>
      <dgm:spPr/>
    </dgm:pt>
    <dgm:pt modelId="{46BA3490-6617-5E48-8257-DABCE19426D4}" type="pres">
      <dgm:prSet presAssocID="{3A981084-1D7F-874A-ADEB-4CA7B59B93EC}" presName="parTxOnly" presStyleLbl="node1" presStyleIdx="4" presStyleCnt="12">
        <dgm:presLayoutVars>
          <dgm:bulletEnabled val="1"/>
        </dgm:presLayoutVars>
      </dgm:prSet>
      <dgm:spPr/>
    </dgm:pt>
    <dgm:pt modelId="{E66E97E0-6924-4D40-9294-A208CA5BCDC7}" type="pres">
      <dgm:prSet presAssocID="{8A03D756-BD93-A743-98BC-39EED80C5F2B}" presName="parSpace" presStyleCnt="0"/>
      <dgm:spPr/>
    </dgm:pt>
    <dgm:pt modelId="{A0AB93E0-460B-3047-BF37-B8406CB9D217}" type="pres">
      <dgm:prSet presAssocID="{5C2BE905-1634-D844-B904-6EB66C4E87D9}" presName="parTxOnly" presStyleLbl="node1" presStyleIdx="5" presStyleCnt="12">
        <dgm:presLayoutVars>
          <dgm:bulletEnabled val="1"/>
        </dgm:presLayoutVars>
      </dgm:prSet>
      <dgm:spPr/>
    </dgm:pt>
    <dgm:pt modelId="{D9CB6EA2-A44D-DB47-A69D-58EB2D517491}" type="pres">
      <dgm:prSet presAssocID="{D8C621AF-E4D9-8649-93B8-124584E8A6C8}" presName="parSpace" presStyleCnt="0"/>
      <dgm:spPr/>
    </dgm:pt>
    <dgm:pt modelId="{4031C79B-A95D-584B-AC60-D59702B98B34}" type="pres">
      <dgm:prSet presAssocID="{1F492324-DB83-594B-AB99-C29D9FB8578A}" presName="parTxOnly" presStyleLbl="node1" presStyleIdx="6" presStyleCnt="12">
        <dgm:presLayoutVars>
          <dgm:bulletEnabled val="1"/>
        </dgm:presLayoutVars>
      </dgm:prSet>
      <dgm:spPr/>
    </dgm:pt>
    <dgm:pt modelId="{BC489C8F-978E-1B44-865A-30DD1AB579C4}" type="pres">
      <dgm:prSet presAssocID="{5D7E2883-ED3E-E542-85DA-B45B62D57BE9}" presName="parSpace" presStyleCnt="0"/>
      <dgm:spPr/>
    </dgm:pt>
    <dgm:pt modelId="{D378DF70-F897-F340-967E-A9A50A264D1D}" type="pres">
      <dgm:prSet presAssocID="{4AC4C828-FB24-164D-A029-0B17E5CDA971}" presName="parTxOnly" presStyleLbl="node1" presStyleIdx="7" presStyleCnt="12">
        <dgm:presLayoutVars>
          <dgm:bulletEnabled val="1"/>
        </dgm:presLayoutVars>
      </dgm:prSet>
      <dgm:spPr/>
    </dgm:pt>
    <dgm:pt modelId="{8A056AB4-96E2-AD4C-A9FA-4CC7D4B29296}" type="pres">
      <dgm:prSet presAssocID="{D0A66F8D-D3FF-7441-B268-3F500A2B50BC}" presName="parSpace" presStyleCnt="0"/>
      <dgm:spPr/>
    </dgm:pt>
    <dgm:pt modelId="{1764EED0-D36C-9047-BE17-46F344AB6FC9}" type="pres">
      <dgm:prSet presAssocID="{B290DFD8-8518-C64F-AA1B-68B2D45AF34C}" presName="parTxOnly" presStyleLbl="node1" presStyleIdx="8" presStyleCnt="12">
        <dgm:presLayoutVars>
          <dgm:bulletEnabled val="1"/>
        </dgm:presLayoutVars>
      </dgm:prSet>
      <dgm:spPr/>
    </dgm:pt>
    <dgm:pt modelId="{A1DA25B3-5FAD-8E41-A56D-ADC75B07FA46}" type="pres">
      <dgm:prSet presAssocID="{1867146C-B024-0241-972E-239174E41C3F}" presName="parSpace" presStyleCnt="0"/>
      <dgm:spPr/>
    </dgm:pt>
    <dgm:pt modelId="{6F4E2EF2-C98F-1847-B01C-D8E4DF0E7C13}" type="pres">
      <dgm:prSet presAssocID="{AEC768C3-2ED6-414B-A504-3E179CDBFE29}" presName="parTxOnly" presStyleLbl="node1" presStyleIdx="9" presStyleCnt="12">
        <dgm:presLayoutVars>
          <dgm:bulletEnabled val="1"/>
        </dgm:presLayoutVars>
      </dgm:prSet>
      <dgm:spPr/>
    </dgm:pt>
    <dgm:pt modelId="{153B9439-323A-B94C-A3F6-D242AB85EA95}" type="pres">
      <dgm:prSet presAssocID="{B44B7F0B-3340-D144-BB52-D2218C68A8A1}" presName="parSpace" presStyleCnt="0"/>
      <dgm:spPr/>
    </dgm:pt>
    <dgm:pt modelId="{0533035D-284D-874D-BFF4-F2CB76C6CC7B}" type="pres">
      <dgm:prSet presAssocID="{5C0CD690-1D3E-674B-AD4E-D4F02A68E6AF}" presName="parTxOnly" presStyleLbl="node1" presStyleIdx="10" presStyleCnt="12">
        <dgm:presLayoutVars>
          <dgm:bulletEnabled val="1"/>
        </dgm:presLayoutVars>
      </dgm:prSet>
      <dgm:spPr/>
    </dgm:pt>
    <dgm:pt modelId="{27B6BC82-821D-FC48-BD5B-51AD3EA2076D}" type="pres">
      <dgm:prSet presAssocID="{9E7415E4-4D89-4F45-809D-F6C14956DA37}" presName="parSpace" presStyleCnt="0"/>
      <dgm:spPr/>
    </dgm:pt>
    <dgm:pt modelId="{0146BCD6-6555-744B-9E6C-14C6848813B2}" type="pres">
      <dgm:prSet presAssocID="{C05099DC-BC76-524B-A517-4BB4D658B5CD}" presName="parTxOnly" presStyleLbl="node1" presStyleIdx="11" presStyleCnt="12">
        <dgm:presLayoutVars>
          <dgm:bulletEnabled val="1"/>
        </dgm:presLayoutVars>
      </dgm:prSet>
      <dgm:spPr/>
    </dgm:pt>
  </dgm:ptLst>
  <dgm:cxnLst>
    <dgm:cxn modelId="{0F54C500-3688-B64B-8EF3-16B3D9804EA9}" srcId="{1FE46661-C3DF-B745-8A72-D5A5CC465301}" destId="{3A981084-1D7F-874A-ADEB-4CA7B59B93EC}" srcOrd="4" destOrd="0" parTransId="{B0799527-7622-C449-B9CA-84FEBCA1A7C0}" sibTransId="{8A03D756-BD93-A743-98BC-39EED80C5F2B}"/>
    <dgm:cxn modelId="{28A2E10D-10A2-F64B-ABC5-B586586B5722}" srcId="{1FE46661-C3DF-B745-8A72-D5A5CC465301}" destId="{5F409B49-5756-DA4F-B37A-562F36D6C19A}" srcOrd="0" destOrd="0" parTransId="{A767A26C-38F3-E94B-B93B-3C37315E0EC7}" sibTransId="{D3E58E0C-74DC-E443-A0F2-394BA29A91A5}"/>
    <dgm:cxn modelId="{C15ED511-75CF-564A-9D23-E84AAB6F770E}" srcId="{1FE46661-C3DF-B745-8A72-D5A5CC465301}" destId="{1F492324-DB83-594B-AB99-C29D9FB8578A}" srcOrd="6" destOrd="0" parTransId="{209C9E52-9F8B-164C-B342-781F144C6F29}" sibTransId="{5D7E2883-ED3E-E542-85DA-B45B62D57BE9}"/>
    <dgm:cxn modelId="{1F360313-ED12-DE47-AA64-65F17BBF0201}" type="presOf" srcId="{5C0CD690-1D3E-674B-AD4E-D4F02A68E6AF}" destId="{0533035D-284D-874D-BFF4-F2CB76C6CC7B}" srcOrd="0" destOrd="0" presId="urn:microsoft.com/office/officeart/2005/8/layout/hChevron3"/>
    <dgm:cxn modelId="{0715832B-7E74-DD45-8E85-CB0684E3376B}" type="presOf" srcId="{DFC3C12B-B459-074C-AEE9-3C9A1D6B0D22}" destId="{B837EFD3-6485-EC43-80CE-7BFA4ADF3420}" srcOrd="0" destOrd="0" presId="urn:microsoft.com/office/officeart/2005/8/layout/hChevron3"/>
    <dgm:cxn modelId="{F9A96A30-9A77-B446-9AB5-9C125FB4AEC2}" type="presOf" srcId="{4AC4C828-FB24-164D-A029-0B17E5CDA971}" destId="{D378DF70-F897-F340-967E-A9A50A264D1D}" srcOrd="0" destOrd="0" presId="urn:microsoft.com/office/officeart/2005/8/layout/hChevron3"/>
    <dgm:cxn modelId="{2B67A131-4561-5F4E-8BAD-07ADD0B16F79}" srcId="{1FE46661-C3DF-B745-8A72-D5A5CC465301}" destId="{DFC3C12B-B459-074C-AEE9-3C9A1D6B0D22}" srcOrd="2" destOrd="0" parTransId="{BC041F80-E806-2143-B6A9-843A122BEF6F}" sibTransId="{08401C8A-EC61-A843-80D3-064E71FDFB29}"/>
    <dgm:cxn modelId="{8617713D-59AC-9E45-8916-C3EA31B6AB63}" type="presOf" srcId="{455ECEB0-0027-0B4C-98FF-751C82BAFB10}" destId="{F1A9DD19-E2FC-8943-8717-1E7D9018581D}" srcOrd="0" destOrd="0" presId="urn:microsoft.com/office/officeart/2005/8/layout/hChevron3"/>
    <dgm:cxn modelId="{FE3C203E-0BF4-5740-AA18-D73113E8187C}" type="presOf" srcId="{B290DFD8-8518-C64F-AA1B-68B2D45AF34C}" destId="{1764EED0-D36C-9047-BE17-46F344AB6FC9}" srcOrd="0" destOrd="0" presId="urn:microsoft.com/office/officeart/2005/8/layout/hChevron3"/>
    <dgm:cxn modelId="{BB8AFA69-E234-7941-ABBB-E3894D4184EC}" type="presOf" srcId="{5F409B49-5756-DA4F-B37A-562F36D6C19A}" destId="{130F3F5C-7F0F-AC49-B7E0-764DDFC74F9C}" srcOrd="0" destOrd="0" presId="urn:microsoft.com/office/officeart/2005/8/layout/hChevron3"/>
    <dgm:cxn modelId="{B6B8124C-0EA3-4142-90CB-3DEE687FF26A}" type="presOf" srcId="{50C3A21A-2A97-C046-9AAE-21CC05407AF1}" destId="{319A2E00-2CF1-364F-8392-E1BF1DCAAFEA}" srcOrd="0" destOrd="0" presId="urn:microsoft.com/office/officeart/2005/8/layout/hChevron3"/>
    <dgm:cxn modelId="{657AEB6D-88C9-3C41-BDCF-2958FDF4735D}" srcId="{1FE46661-C3DF-B745-8A72-D5A5CC465301}" destId="{AEC768C3-2ED6-414B-A504-3E179CDBFE29}" srcOrd="9" destOrd="0" parTransId="{3594333A-40A9-A84A-9F98-97F7C1912C42}" sibTransId="{B44B7F0B-3340-D144-BB52-D2218C68A8A1}"/>
    <dgm:cxn modelId="{B2FA2056-82C4-A64B-8EED-BDC44070384A}" type="presOf" srcId="{C05099DC-BC76-524B-A517-4BB4D658B5CD}" destId="{0146BCD6-6555-744B-9E6C-14C6848813B2}" srcOrd="0" destOrd="0" presId="urn:microsoft.com/office/officeart/2005/8/layout/hChevron3"/>
    <dgm:cxn modelId="{59F8FC7A-249D-9B4B-AF6A-98E27886674B}" srcId="{1FE46661-C3DF-B745-8A72-D5A5CC465301}" destId="{455ECEB0-0027-0B4C-98FF-751C82BAFB10}" srcOrd="3" destOrd="0" parTransId="{C08F656F-1E30-FC4A-8C06-2C7464411F73}" sibTransId="{AAB84E98-6B3D-0B4F-89A8-5E1704ABDCBA}"/>
    <dgm:cxn modelId="{966DF282-D89F-1F46-847E-877B8D4682E2}" srcId="{1FE46661-C3DF-B745-8A72-D5A5CC465301}" destId="{C05099DC-BC76-524B-A517-4BB4D658B5CD}" srcOrd="11" destOrd="0" parTransId="{2AA75D8E-E971-B444-A5D1-61248F17F25C}" sibTransId="{62AD6AF9-C22D-6D4E-AC89-3A21DCFFE673}"/>
    <dgm:cxn modelId="{FD2FA493-B4F6-8F44-A318-2766AB418D92}" type="presOf" srcId="{5C2BE905-1634-D844-B904-6EB66C4E87D9}" destId="{A0AB93E0-460B-3047-BF37-B8406CB9D217}" srcOrd="0" destOrd="0" presId="urn:microsoft.com/office/officeart/2005/8/layout/hChevron3"/>
    <dgm:cxn modelId="{B8BA1CB1-45DE-CE4B-8BA8-016CF49B0AF8}" type="presOf" srcId="{1F492324-DB83-594B-AB99-C29D9FB8578A}" destId="{4031C79B-A95D-584B-AC60-D59702B98B34}" srcOrd="0" destOrd="0" presId="urn:microsoft.com/office/officeart/2005/8/layout/hChevron3"/>
    <dgm:cxn modelId="{5E8A96C1-7F21-F148-9656-A2E867DFD68E}" srcId="{1FE46661-C3DF-B745-8A72-D5A5CC465301}" destId="{4AC4C828-FB24-164D-A029-0B17E5CDA971}" srcOrd="7" destOrd="0" parTransId="{32F9B700-C78A-DD4C-952A-20570D3C0363}" sibTransId="{D0A66F8D-D3FF-7441-B268-3F500A2B50BC}"/>
    <dgm:cxn modelId="{0B0734D0-80B9-4A48-B68B-118B93D992C0}" type="presOf" srcId="{AEC768C3-2ED6-414B-A504-3E179CDBFE29}" destId="{6F4E2EF2-C98F-1847-B01C-D8E4DF0E7C13}" srcOrd="0" destOrd="0" presId="urn:microsoft.com/office/officeart/2005/8/layout/hChevron3"/>
    <dgm:cxn modelId="{044298DF-1E56-E243-B3D0-511575ECACE2}" srcId="{1FE46661-C3DF-B745-8A72-D5A5CC465301}" destId="{50C3A21A-2A97-C046-9AAE-21CC05407AF1}" srcOrd="1" destOrd="0" parTransId="{61D55CD4-1F48-DD47-B43C-497D00BD8976}" sibTransId="{4C90A9FD-4F25-4644-BF64-A32C7CD3DFE9}"/>
    <dgm:cxn modelId="{588D86E3-423B-C748-85F7-A4EC28E60D95}" type="presOf" srcId="{3A981084-1D7F-874A-ADEB-4CA7B59B93EC}" destId="{46BA3490-6617-5E48-8257-DABCE19426D4}" srcOrd="0" destOrd="0" presId="urn:microsoft.com/office/officeart/2005/8/layout/hChevron3"/>
    <dgm:cxn modelId="{8FD99CE3-DCB8-DA48-A1D9-D4DE32258BC3}" srcId="{1FE46661-C3DF-B745-8A72-D5A5CC465301}" destId="{B290DFD8-8518-C64F-AA1B-68B2D45AF34C}" srcOrd="8" destOrd="0" parTransId="{375D0461-BE69-994D-9F7C-E3CA60D40624}" sibTransId="{1867146C-B024-0241-972E-239174E41C3F}"/>
    <dgm:cxn modelId="{37EA63EF-F345-BC4C-96DA-A43B594DA632}" type="presOf" srcId="{1FE46661-C3DF-B745-8A72-D5A5CC465301}" destId="{B62624CE-6F7A-A346-B75B-4157B92EE134}" srcOrd="0" destOrd="0" presId="urn:microsoft.com/office/officeart/2005/8/layout/hChevron3"/>
    <dgm:cxn modelId="{1EB7F1F1-54A6-4443-AA69-8A5171DBF5BE}" srcId="{1FE46661-C3DF-B745-8A72-D5A5CC465301}" destId="{5C0CD690-1D3E-674B-AD4E-D4F02A68E6AF}" srcOrd="10" destOrd="0" parTransId="{3AA0C94D-DF9B-9348-BB4D-99DC1F94AEBA}" sibTransId="{9E7415E4-4D89-4F45-809D-F6C14956DA37}"/>
    <dgm:cxn modelId="{009EACFA-2CFD-D64D-9853-EE7256DE0F9F}" srcId="{1FE46661-C3DF-B745-8A72-D5A5CC465301}" destId="{5C2BE905-1634-D844-B904-6EB66C4E87D9}" srcOrd="5" destOrd="0" parTransId="{87928993-0399-9547-8596-CC3EAF069747}" sibTransId="{D8C621AF-E4D9-8649-93B8-124584E8A6C8}"/>
    <dgm:cxn modelId="{5722E86F-4351-484B-B9E7-8A7881B5CE8E}" type="presParOf" srcId="{B62624CE-6F7A-A346-B75B-4157B92EE134}" destId="{130F3F5C-7F0F-AC49-B7E0-764DDFC74F9C}" srcOrd="0" destOrd="0" presId="urn:microsoft.com/office/officeart/2005/8/layout/hChevron3"/>
    <dgm:cxn modelId="{2CEA867C-B2FE-B84F-8528-53CA998E7CEC}" type="presParOf" srcId="{B62624CE-6F7A-A346-B75B-4157B92EE134}" destId="{AD9F0C4A-96DD-6245-B0CD-5225936A6CB1}" srcOrd="1" destOrd="0" presId="urn:microsoft.com/office/officeart/2005/8/layout/hChevron3"/>
    <dgm:cxn modelId="{5C92584E-4E5C-714E-A667-1EF057E6899E}" type="presParOf" srcId="{B62624CE-6F7A-A346-B75B-4157B92EE134}" destId="{319A2E00-2CF1-364F-8392-E1BF1DCAAFEA}" srcOrd="2" destOrd="0" presId="urn:microsoft.com/office/officeart/2005/8/layout/hChevron3"/>
    <dgm:cxn modelId="{E75A1A98-25DD-614F-8E69-E2DE5C3F4897}" type="presParOf" srcId="{B62624CE-6F7A-A346-B75B-4157B92EE134}" destId="{1DB27FF4-9E03-C945-9458-C3C989C96704}" srcOrd="3" destOrd="0" presId="urn:microsoft.com/office/officeart/2005/8/layout/hChevron3"/>
    <dgm:cxn modelId="{A92329CE-0BCA-D348-8E3A-0836011EDC94}" type="presParOf" srcId="{B62624CE-6F7A-A346-B75B-4157B92EE134}" destId="{B837EFD3-6485-EC43-80CE-7BFA4ADF3420}" srcOrd="4" destOrd="0" presId="urn:microsoft.com/office/officeart/2005/8/layout/hChevron3"/>
    <dgm:cxn modelId="{6DF33ADF-3C31-6C41-A0B9-D8B0A46753A3}" type="presParOf" srcId="{B62624CE-6F7A-A346-B75B-4157B92EE134}" destId="{6BFE576F-CE2F-AB41-9C02-4AE76729E698}" srcOrd="5" destOrd="0" presId="urn:microsoft.com/office/officeart/2005/8/layout/hChevron3"/>
    <dgm:cxn modelId="{1C1B4349-9E36-E04E-A019-AEF0537E7DBB}" type="presParOf" srcId="{B62624CE-6F7A-A346-B75B-4157B92EE134}" destId="{F1A9DD19-E2FC-8943-8717-1E7D9018581D}" srcOrd="6" destOrd="0" presId="urn:microsoft.com/office/officeart/2005/8/layout/hChevron3"/>
    <dgm:cxn modelId="{4DEC0404-52E3-B345-B294-7A0698CF038E}" type="presParOf" srcId="{B62624CE-6F7A-A346-B75B-4157B92EE134}" destId="{44EBED00-4E6D-1F47-BC0C-C9DF56023401}" srcOrd="7" destOrd="0" presId="urn:microsoft.com/office/officeart/2005/8/layout/hChevron3"/>
    <dgm:cxn modelId="{D1A84880-1D97-7B44-9F69-C851DFAB50CC}" type="presParOf" srcId="{B62624CE-6F7A-A346-B75B-4157B92EE134}" destId="{46BA3490-6617-5E48-8257-DABCE19426D4}" srcOrd="8" destOrd="0" presId="urn:microsoft.com/office/officeart/2005/8/layout/hChevron3"/>
    <dgm:cxn modelId="{022FADE5-B9A6-E54A-A42A-68493F8772E4}" type="presParOf" srcId="{B62624CE-6F7A-A346-B75B-4157B92EE134}" destId="{E66E97E0-6924-4D40-9294-A208CA5BCDC7}" srcOrd="9" destOrd="0" presId="urn:microsoft.com/office/officeart/2005/8/layout/hChevron3"/>
    <dgm:cxn modelId="{40B05B39-1214-F543-9424-04F633858C59}" type="presParOf" srcId="{B62624CE-6F7A-A346-B75B-4157B92EE134}" destId="{A0AB93E0-460B-3047-BF37-B8406CB9D217}" srcOrd="10" destOrd="0" presId="urn:microsoft.com/office/officeart/2005/8/layout/hChevron3"/>
    <dgm:cxn modelId="{59852D36-0B8E-EC40-9241-3DC6E44FECE4}" type="presParOf" srcId="{B62624CE-6F7A-A346-B75B-4157B92EE134}" destId="{D9CB6EA2-A44D-DB47-A69D-58EB2D517491}" srcOrd="11" destOrd="0" presId="urn:microsoft.com/office/officeart/2005/8/layout/hChevron3"/>
    <dgm:cxn modelId="{ED8AE1A8-771E-464A-AB8C-7C11F022ABE6}" type="presParOf" srcId="{B62624CE-6F7A-A346-B75B-4157B92EE134}" destId="{4031C79B-A95D-584B-AC60-D59702B98B34}" srcOrd="12" destOrd="0" presId="urn:microsoft.com/office/officeart/2005/8/layout/hChevron3"/>
    <dgm:cxn modelId="{E084C570-D595-DE49-A15D-69CC70149BD1}" type="presParOf" srcId="{B62624CE-6F7A-A346-B75B-4157B92EE134}" destId="{BC489C8F-978E-1B44-865A-30DD1AB579C4}" srcOrd="13" destOrd="0" presId="urn:microsoft.com/office/officeart/2005/8/layout/hChevron3"/>
    <dgm:cxn modelId="{E1E4B792-579C-F944-984B-15F34ADB13DC}" type="presParOf" srcId="{B62624CE-6F7A-A346-B75B-4157B92EE134}" destId="{D378DF70-F897-F340-967E-A9A50A264D1D}" srcOrd="14" destOrd="0" presId="urn:microsoft.com/office/officeart/2005/8/layout/hChevron3"/>
    <dgm:cxn modelId="{EC006B84-2E19-3B47-B5A0-303D268229ED}" type="presParOf" srcId="{B62624CE-6F7A-A346-B75B-4157B92EE134}" destId="{8A056AB4-96E2-AD4C-A9FA-4CC7D4B29296}" srcOrd="15" destOrd="0" presId="urn:microsoft.com/office/officeart/2005/8/layout/hChevron3"/>
    <dgm:cxn modelId="{C1F99F8D-9E9C-E84F-915D-0FC448AADA84}" type="presParOf" srcId="{B62624CE-6F7A-A346-B75B-4157B92EE134}" destId="{1764EED0-D36C-9047-BE17-46F344AB6FC9}" srcOrd="16" destOrd="0" presId="urn:microsoft.com/office/officeart/2005/8/layout/hChevron3"/>
    <dgm:cxn modelId="{0B0CAB6F-0C28-4145-923B-215A772A8BB7}" type="presParOf" srcId="{B62624CE-6F7A-A346-B75B-4157B92EE134}" destId="{A1DA25B3-5FAD-8E41-A56D-ADC75B07FA46}" srcOrd="17" destOrd="0" presId="urn:microsoft.com/office/officeart/2005/8/layout/hChevron3"/>
    <dgm:cxn modelId="{7D5F63C8-8377-D14E-8032-5128254F1D19}" type="presParOf" srcId="{B62624CE-6F7A-A346-B75B-4157B92EE134}" destId="{6F4E2EF2-C98F-1847-B01C-D8E4DF0E7C13}" srcOrd="18" destOrd="0" presId="urn:microsoft.com/office/officeart/2005/8/layout/hChevron3"/>
    <dgm:cxn modelId="{EDA1B305-3E64-6642-B3FC-690068293C6E}" type="presParOf" srcId="{B62624CE-6F7A-A346-B75B-4157B92EE134}" destId="{153B9439-323A-B94C-A3F6-D242AB85EA95}" srcOrd="19" destOrd="0" presId="urn:microsoft.com/office/officeart/2005/8/layout/hChevron3"/>
    <dgm:cxn modelId="{88F55335-E52E-0645-A4A3-C63705ACE90A}" type="presParOf" srcId="{B62624CE-6F7A-A346-B75B-4157B92EE134}" destId="{0533035D-284D-874D-BFF4-F2CB76C6CC7B}" srcOrd="20" destOrd="0" presId="urn:microsoft.com/office/officeart/2005/8/layout/hChevron3"/>
    <dgm:cxn modelId="{06D2B300-5212-CB40-9A1F-9DF23051C27A}" type="presParOf" srcId="{B62624CE-6F7A-A346-B75B-4157B92EE134}" destId="{27B6BC82-821D-FC48-BD5B-51AD3EA2076D}" srcOrd="21" destOrd="0" presId="urn:microsoft.com/office/officeart/2005/8/layout/hChevron3"/>
    <dgm:cxn modelId="{2DF104CC-6FB8-0A4B-B876-65C9D3828558}" type="presParOf" srcId="{B62624CE-6F7A-A346-B75B-4157B92EE134}" destId="{0146BCD6-6555-744B-9E6C-14C6848813B2}" srcOrd="2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FE46661-C3DF-B745-8A72-D5A5CC465301}" type="doc">
      <dgm:prSet loTypeId="urn:microsoft.com/office/officeart/2005/8/layout/hChevron3" loCatId="" qsTypeId="urn:microsoft.com/office/officeart/2005/8/quickstyle/simple5" qsCatId="simple" csTypeId="urn:microsoft.com/office/officeart/2005/8/colors/accent1_2" csCatId="accent1" phldr="1"/>
      <dgm:spPr/>
    </dgm:pt>
    <dgm:pt modelId="{5F409B49-5756-DA4F-B37A-562F36D6C19A}">
      <dgm:prSet phldrT="[Texte]" custT="1"/>
      <dgm:spPr/>
      <dgm:t>
        <a:bodyPr/>
        <a:lstStyle/>
        <a:p>
          <a:r>
            <a:rPr lang="fr-FR" sz="1400" dirty="0"/>
            <a:t>1983</a:t>
          </a:r>
        </a:p>
      </dgm:t>
    </dgm:pt>
    <dgm:pt modelId="{A767A26C-38F3-E94B-B93B-3C37315E0EC7}" type="parTrans" cxnId="{28A2E10D-10A2-F64B-ABC5-B586586B5722}">
      <dgm:prSet/>
      <dgm:spPr/>
      <dgm:t>
        <a:bodyPr/>
        <a:lstStyle/>
        <a:p>
          <a:endParaRPr lang="fr-FR" sz="1050"/>
        </a:p>
      </dgm:t>
    </dgm:pt>
    <dgm:pt modelId="{D3E58E0C-74DC-E443-A0F2-394BA29A91A5}" type="sibTrans" cxnId="{28A2E10D-10A2-F64B-ABC5-B586586B5722}">
      <dgm:prSet/>
      <dgm:spPr/>
      <dgm:t>
        <a:bodyPr/>
        <a:lstStyle/>
        <a:p>
          <a:endParaRPr lang="fr-FR" sz="1050"/>
        </a:p>
      </dgm:t>
    </dgm:pt>
    <dgm:pt modelId="{50C3A21A-2A97-C046-9AAE-21CC05407AF1}">
      <dgm:prSet phldrT="[Texte]" custT="1"/>
      <dgm:spPr/>
      <dgm:t>
        <a:bodyPr/>
        <a:lstStyle/>
        <a:p>
          <a:r>
            <a:rPr lang="fr-FR" sz="1400" dirty="0"/>
            <a:t>1987</a:t>
          </a:r>
        </a:p>
      </dgm:t>
    </dgm:pt>
    <dgm:pt modelId="{61D55CD4-1F48-DD47-B43C-497D00BD8976}" type="parTrans" cxnId="{044298DF-1E56-E243-B3D0-511575ECACE2}">
      <dgm:prSet/>
      <dgm:spPr/>
      <dgm:t>
        <a:bodyPr/>
        <a:lstStyle/>
        <a:p>
          <a:endParaRPr lang="fr-FR" sz="1050"/>
        </a:p>
      </dgm:t>
    </dgm:pt>
    <dgm:pt modelId="{4C90A9FD-4F25-4644-BF64-A32C7CD3DFE9}" type="sibTrans" cxnId="{044298DF-1E56-E243-B3D0-511575ECACE2}">
      <dgm:prSet/>
      <dgm:spPr/>
      <dgm:t>
        <a:bodyPr/>
        <a:lstStyle/>
        <a:p>
          <a:endParaRPr lang="fr-FR" sz="1050"/>
        </a:p>
      </dgm:t>
    </dgm:pt>
    <dgm:pt modelId="{DFC3C12B-B459-074C-AEE9-3C9A1D6B0D22}">
      <dgm:prSet phldrT="[Texte]" custT="1"/>
      <dgm:spPr/>
      <dgm:t>
        <a:bodyPr/>
        <a:lstStyle/>
        <a:p>
          <a:r>
            <a:rPr lang="fr-FR" sz="1400" dirty="0"/>
            <a:t>1989</a:t>
          </a:r>
        </a:p>
      </dgm:t>
    </dgm:pt>
    <dgm:pt modelId="{BC041F80-E806-2143-B6A9-843A122BEF6F}" type="parTrans" cxnId="{2B67A131-4561-5F4E-8BAD-07ADD0B16F79}">
      <dgm:prSet/>
      <dgm:spPr/>
      <dgm:t>
        <a:bodyPr/>
        <a:lstStyle/>
        <a:p>
          <a:endParaRPr lang="fr-FR" sz="1050"/>
        </a:p>
      </dgm:t>
    </dgm:pt>
    <dgm:pt modelId="{08401C8A-EC61-A843-80D3-064E71FDFB29}" type="sibTrans" cxnId="{2B67A131-4561-5F4E-8BAD-07ADD0B16F79}">
      <dgm:prSet/>
      <dgm:spPr/>
      <dgm:t>
        <a:bodyPr/>
        <a:lstStyle/>
        <a:p>
          <a:endParaRPr lang="fr-FR" sz="1050"/>
        </a:p>
      </dgm:t>
    </dgm:pt>
    <dgm:pt modelId="{455ECEB0-0027-0B4C-98FF-751C82BAFB10}">
      <dgm:prSet custT="1"/>
      <dgm:spPr/>
      <dgm:t>
        <a:bodyPr/>
        <a:lstStyle/>
        <a:p>
          <a:r>
            <a:rPr lang="fr-FR" sz="1400" dirty="0"/>
            <a:t>1995</a:t>
          </a:r>
        </a:p>
      </dgm:t>
    </dgm:pt>
    <dgm:pt modelId="{C08F656F-1E30-FC4A-8C06-2C7464411F73}" type="parTrans" cxnId="{59F8FC7A-249D-9B4B-AF6A-98E27886674B}">
      <dgm:prSet/>
      <dgm:spPr/>
      <dgm:t>
        <a:bodyPr/>
        <a:lstStyle/>
        <a:p>
          <a:endParaRPr lang="fr-FR" sz="1050"/>
        </a:p>
      </dgm:t>
    </dgm:pt>
    <dgm:pt modelId="{AAB84E98-6B3D-0B4F-89A8-5E1704ABDCBA}" type="sibTrans" cxnId="{59F8FC7A-249D-9B4B-AF6A-98E27886674B}">
      <dgm:prSet/>
      <dgm:spPr/>
      <dgm:t>
        <a:bodyPr/>
        <a:lstStyle/>
        <a:p>
          <a:endParaRPr lang="fr-FR" sz="1050"/>
        </a:p>
      </dgm:t>
    </dgm:pt>
    <dgm:pt modelId="{3A981084-1D7F-874A-ADEB-4CA7B59B93EC}">
      <dgm:prSet custT="1"/>
      <dgm:spPr/>
      <dgm:t>
        <a:bodyPr/>
        <a:lstStyle/>
        <a:p>
          <a:r>
            <a:rPr lang="fr-FR" sz="1400" dirty="0"/>
            <a:t>2003</a:t>
          </a:r>
        </a:p>
      </dgm:t>
    </dgm:pt>
    <dgm:pt modelId="{B0799527-7622-C449-B9CA-84FEBCA1A7C0}" type="parTrans" cxnId="{0F54C500-3688-B64B-8EF3-16B3D9804EA9}">
      <dgm:prSet/>
      <dgm:spPr/>
      <dgm:t>
        <a:bodyPr/>
        <a:lstStyle/>
        <a:p>
          <a:endParaRPr lang="fr-FR" sz="1050"/>
        </a:p>
      </dgm:t>
    </dgm:pt>
    <dgm:pt modelId="{8A03D756-BD93-A743-98BC-39EED80C5F2B}" type="sibTrans" cxnId="{0F54C500-3688-B64B-8EF3-16B3D9804EA9}">
      <dgm:prSet/>
      <dgm:spPr/>
      <dgm:t>
        <a:bodyPr/>
        <a:lstStyle/>
        <a:p>
          <a:endParaRPr lang="fr-FR" sz="1050"/>
        </a:p>
      </dgm:t>
    </dgm:pt>
    <dgm:pt modelId="{5C2BE905-1634-D844-B904-6EB66C4E87D9}">
      <dgm:prSet custT="1"/>
      <dgm:spPr/>
      <dgm:t>
        <a:bodyPr/>
        <a:lstStyle/>
        <a:p>
          <a:r>
            <a:rPr lang="fr-FR" sz="1400" dirty="0"/>
            <a:t>2008</a:t>
          </a:r>
        </a:p>
      </dgm:t>
    </dgm:pt>
    <dgm:pt modelId="{87928993-0399-9547-8596-CC3EAF069747}" type="parTrans" cxnId="{009EACFA-2CFD-D64D-9853-EE7256DE0F9F}">
      <dgm:prSet/>
      <dgm:spPr/>
      <dgm:t>
        <a:bodyPr/>
        <a:lstStyle/>
        <a:p>
          <a:endParaRPr lang="fr-FR" sz="1050"/>
        </a:p>
      </dgm:t>
    </dgm:pt>
    <dgm:pt modelId="{D8C621AF-E4D9-8649-93B8-124584E8A6C8}" type="sibTrans" cxnId="{009EACFA-2CFD-D64D-9853-EE7256DE0F9F}">
      <dgm:prSet/>
      <dgm:spPr/>
      <dgm:t>
        <a:bodyPr/>
        <a:lstStyle/>
        <a:p>
          <a:endParaRPr lang="fr-FR" sz="1050"/>
        </a:p>
      </dgm:t>
    </dgm:pt>
    <dgm:pt modelId="{4AC4C828-FB24-164D-A029-0B17E5CDA971}">
      <dgm:prSet custT="1"/>
      <dgm:spPr/>
      <dgm:t>
        <a:bodyPr/>
        <a:lstStyle/>
        <a:p>
          <a:r>
            <a:rPr lang="fr-FR" sz="1400" dirty="0"/>
            <a:t>2012</a:t>
          </a:r>
        </a:p>
      </dgm:t>
    </dgm:pt>
    <dgm:pt modelId="{32F9B700-C78A-DD4C-952A-20570D3C0363}" type="parTrans" cxnId="{5E8A96C1-7F21-F148-9656-A2E867DFD68E}">
      <dgm:prSet/>
      <dgm:spPr/>
      <dgm:t>
        <a:bodyPr/>
        <a:lstStyle/>
        <a:p>
          <a:endParaRPr lang="fr-FR" sz="1050"/>
        </a:p>
      </dgm:t>
    </dgm:pt>
    <dgm:pt modelId="{D0A66F8D-D3FF-7441-B268-3F500A2B50BC}" type="sibTrans" cxnId="{5E8A96C1-7F21-F148-9656-A2E867DFD68E}">
      <dgm:prSet/>
      <dgm:spPr/>
      <dgm:t>
        <a:bodyPr/>
        <a:lstStyle/>
        <a:p>
          <a:endParaRPr lang="fr-FR" sz="1050"/>
        </a:p>
      </dgm:t>
    </dgm:pt>
    <dgm:pt modelId="{B290DFD8-8518-C64F-AA1B-68B2D45AF34C}">
      <dgm:prSet custT="1"/>
      <dgm:spPr/>
      <dgm:t>
        <a:bodyPr/>
        <a:lstStyle/>
        <a:p>
          <a:r>
            <a:rPr lang="fr-FR" sz="1400" dirty="0"/>
            <a:t>2013</a:t>
          </a:r>
        </a:p>
      </dgm:t>
    </dgm:pt>
    <dgm:pt modelId="{375D0461-BE69-994D-9F7C-E3CA60D40624}" type="parTrans" cxnId="{8FD99CE3-DCB8-DA48-A1D9-D4DE32258BC3}">
      <dgm:prSet/>
      <dgm:spPr/>
      <dgm:t>
        <a:bodyPr/>
        <a:lstStyle/>
        <a:p>
          <a:endParaRPr lang="fr-FR" sz="1050"/>
        </a:p>
      </dgm:t>
    </dgm:pt>
    <dgm:pt modelId="{1867146C-B024-0241-972E-239174E41C3F}" type="sibTrans" cxnId="{8FD99CE3-DCB8-DA48-A1D9-D4DE32258BC3}">
      <dgm:prSet/>
      <dgm:spPr/>
      <dgm:t>
        <a:bodyPr/>
        <a:lstStyle/>
        <a:p>
          <a:endParaRPr lang="fr-FR" sz="1050"/>
        </a:p>
      </dgm:t>
    </dgm:pt>
    <dgm:pt modelId="{AEC768C3-2ED6-414B-A504-3E179CDBFE29}">
      <dgm:prSet custT="1"/>
      <dgm:spPr/>
      <dgm:t>
        <a:bodyPr/>
        <a:lstStyle/>
        <a:p>
          <a:r>
            <a:rPr lang="fr-FR" sz="1400" dirty="0"/>
            <a:t>2019</a:t>
          </a:r>
        </a:p>
      </dgm:t>
    </dgm:pt>
    <dgm:pt modelId="{3594333A-40A9-A84A-9F98-97F7C1912C42}" type="parTrans" cxnId="{657AEB6D-88C9-3C41-BDCF-2958FDF4735D}">
      <dgm:prSet/>
      <dgm:spPr/>
      <dgm:t>
        <a:bodyPr/>
        <a:lstStyle/>
        <a:p>
          <a:endParaRPr lang="fr-FR" sz="1050"/>
        </a:p>
      </dgm:t>
    </dgm:pt>
    <dgm:pt modelId="{B44B7F0B-3340-D144-BB52-D2218C68A8A1}" type="sibTrans" cxnId="{657AEB6D-88C9-3C41-BDCF-2958FDF4735D}">
      <dgm:prSet/>
      <dgm:spPr/>
      <dgm:t>
        <a:bodyPr/>
        <a:lstStyle/>
        <a:p>
          <a:endParaRPr lang="fr-FR" sz="1050"/>
        </a:p>
      </dgm:t>
    </dgm:pt>
    <dgm:pt modelId="{5C0CD690-1D3E-674B-AD4E-D4F02A68E6AF}">
      <dgm:prSet custT="1"/>
      <dgm:spPr/>
      <dgm:t>
        <a:bodyPr/>
        <a:lstStyle/>
        <a:p>
          <a:r>
            <a:rPr lang="fr-FR" sz="1400" dirty="0"/>
            <a:t>2023</a:t>
          </a:r>
        </a:p>
      </dgm:t>
    </dgm:pt>
    <dgm:pt modelId="{3AA0C94D-DF9B-9348-BB4D-99DC1F94AEBA}" type="parTrans" cxnId="{1EB7F1F1-54A6-4443-AA69-8A5171DBF5BE}">
      <dgm:prSet/>
      <dgm:spPr/>
      <dgm:t>
        <a:bodyPr/>
        <a:lstStyle/>
        <a:p>
          <a:endParaRPr lang="fr-FR" sz="1200"/>
        </a:p>
      </dgm:t>
    </dgm:pt>
    <dgm:pt modelId="{9E7415E4-4D89-4F45-809D-F6C14956DA37}" type="sibTrans" cxnId="{1EB7F1F1-54A6-4443-AA69-8A5171DBF5BE}">
      <dgm:prSet/>
      <dgm:spPr/>
      <dgm:t>
        <a:bodyPr/>
        <a:lstStyle/>
        <a:p>
          <a:endParaRPr lang="fr-FR" sz="1200"/>
        </a:p>
      </dgm:t>
    </dgm:pt>
    <dgm:pt modelId="{50B0E5C1-B292-AB45-8B8D-F4416E202A08}">
      <dgm:prSet custT="1"/>
      <dgm:spPr/>
      <dgm:t>
        <a:bodyPr/>
        <a:lstStyle/>
        <a:p>
          <a:r>
            <a:rPr lang="fr-FR" sz="1400" dirty="0"/>
            <a:t>1984</a:t>
          </a:r>
        </a:p>
      </dgm:t>
    </dgm:pt>
    <dgm:pt modelId="{747B0E89-1705-4948-B7CA-B89B7069F08C}" type="parTrans" cxnId="{539F4B73-5EC0-9F4A-A3F3-769453A51F3F}">
      <dgm:prSet/>
      <dgm:spPr/>
      <dgm:t>
        <a:bodyPr/>
        <a:lstStyle/>
        <a:p>
          <a:endParaRPr lang="fr-FR" sz="1200"/>
        </a:p>
      </dgm:t>
    </dgm:pt>
    <dgm:pt modelId="{F150CB9A-253C-1E49-9541-7A561F039E92}" type="sibTrans" cxnId="{539F4B73-5EC0-9F4A-A3F3-769453A51F3F}">
      <dgm:prSet/>
      <dgm:spPr/>
      <dgm:t>
        <a:bodyPr/>
        <a:lstStyle/>
        <a:p>
          <a:endParaRPr lang="fr-FR" sz="1200"/>
        </a:p>
      </dgm:t>
    </dgm:pt>
    <dgm:pt modelId="{FCD598CE-1868-3F47-A956-94A066815C23}">
      <dgm:prSet custT="1"/>
      <dgm:spPr/>
      <dgm:t>
        <a:bodyPr/>
        <a:lstStyle/>
        <a:p>
          <a:r>
            <a:rPr lang="fr-FR" sz="1400" dirty="0"/>
            <a:t>1994</a:t>
          </a:r>
        </a:p>
      </dgm:t>
    </dgm:pt>
    <dgm:pt modelId="{579D5835-8399-8F48-B862-8064378648CD}" type="parTrans" cxnId="{B7EE8FE7-13F6-1A44-BE1E-269BF043A6AA}">
      <dgm:prSet/>
      <dgm:spPr/>
      <dgm:t>
        <a:bodyPr/>
        <a:lstStyle/>
        <a:p>
          <a:endParaRPr lang="fr-FR" sz="1200"/>
        </a:p>
      </dgm:t>
    </dgm:pt>
    <dgm:pt modelId="{8EA97567-D843-5E44-AE8B-0A7D5A5CBF68}" type="sibTrans" cxnId="{B7EE8FE7-13F6-1A44-BE1E-269BF043A6AA}">
      <dgm:prSet/>
      <dgm:spPr/>
      <dgm:t>
        <a:bodyPr/>
        <a:lstStyle/>
        <a:p>
          <a:endParaRPr lang="fr-FR" sz="1200"/>
        </a:p>
      </dgm:t>
    </dgm:pt>
    <dgm:pt modelId="{40EECB2A-2AA9-B740-A501-EF758D0F5259}">
      <dgm:prSet custT="1"/>
      <dgm:spPr/>
      <dgm:t>
        <a:bodyPr/>
        <a:lstStyle/>
        <a:p>
          <a:r>
            <a:rPr lang="fr-FR" sz="1400" dirty="0"/>
            <a:t>2006</a:t>
          </a:r>
        </a:p>
      </dgm:t>
    </dgm:pt>
    <dgm:pt modelId="{F3A7E48B-E729-3449-B685-610FBA01D84B}" type="parTrans" cxnId="{D900D473-9C5F-BF42-BF23-6F79EEE3C407}">
      <dgm:prSet/>
      <dgm:spPr/>
      <dgm:t>
        <a:bodyPr/>
        <a:lstStyle/>
        <a:p>
          <a:endParaRPr lang="fr-FR" sz="1200"/>
        </a:p>
      </dgm:t>
    </dgm:pt>
    <dgm:pt modelId="{88AA0A47-8753-ED4B-99A3-790E6BD2A9EC}" type="sibTrans" cxnId="{D900D473-9C5F-BF42-BF23-6F79EEE3C407}">
      <dgm:prSet/>
      <dgm:spPr/>
      <dgm:t>
        <a:bodyPr/>
        <a:lstStyle/>
        <a:p>
          <a:endParaRPr lang="fr-FR" sz="1200"/>
        </a:p>
      </dgm:t>
    </dgm:pt>
    <dgm:pt modelId="{19563BD6-F27E-E147-AA3B-D10AEAC3EBFF}">
      <dgm:prSet custT="1"/>
      <dgm:spPr/>
      <dgm:t>
        <a:bodyPr/>
        <a:lstStyle/>
        <a:p>
          <a:r>
            <a:rPr lang="fr-FR" sz="1400" dirty="0">
              <a:solidFill>
                <a:srgbClr val="FF0000"/>
              </a:solidFill>
            </a:rPr>
            <a:t>20XX</a:t>
          </a:r>
        </a:p>
      </dgm:t>
    </dgm:pt>
    <dgm:pt modelId="{1967B7EA-8AFF-8E4F-851D-128C85F454D4}" type="parTrans" cxnId="{BD690280-1092-3546-B60D-A1E3F28342BE}">
      <dgm:prSet/>
      <dgm:spPr/>
      <dgm:t>
        <a:bodyPr/>
        <a:lstStyle/>
        <a:p>
          <a:endParaRPr lang="fr-FR" sz="1600"/>
        </a:p>
      </dgm:t>
    </dgm:pt>
    <dgm:pt modelId="{8C6DA231-F8F8-5F4B-BA47-A9DD024CA2E5}" type="sibTrans" cxnId="{BD690280-1092-3546-B60D-A1E3F28342BE}">
      <dgm:prSet/>
      <dgm:spPr/>
      <dgm:t>
        <a:bodyPr/>
        <a:lstStyle/>
        <a:p>
          <a:endParaRPr lang="fr-FR" sz="1600"/>
        </a:p>
      </dgm:t>
    </dgm:pt>
    <dgm:pt modelId="{B62624CE-6F7A-A346-B75B-4157B92EE134}" type="pres">
      <dgm:prSet presAssocID="{1FE46661-C3DF-B745-8A72-D5A5CC465301}" presName="Name0" presStyleCnt="0">
        <dgm:presLayoutVars>
          <dgm:dir/>
          <dgm:resizeHandles val="exact"/>
        </dgm:presLayoutVars>
      </dgm:prSet>
      <dgm:spPr/>
    </dgm:pt>
    <dgm:pt modelId="{130F3F5C-7F0F-AC49-B7E0-764DDFC74F9C}" type="pres">
      <dgm:prSet presAssocID="{5F409B49-5756-DA4F-B37A-562F36D6C19A}" presName="parTxOnly" presStyleLbl="node1" presStyleIdx="0" presStyleCnt="14">
        <dgm:presLayoutVars>
          <dgm:bulletEnabled val="1"/>
        </dgm:presLayoutVars>
      </dgm:prSet>
      <dgm:spPr/>
    </dgm:pt>
    <dgm:pt modelId="{AD9F0C4A-96DD-6245-B0CD-5225936A6CB1}" type="pres">
      <dgm:prSet presAssocID="{D3E58E0C-74DC-E443-A0F2-394BA29A91A5}" presName="parSpace" presStyleCnt="0"/>
      <dgm:spPr/>
    </dgm:pt>
    <dgm:pt modelId="{7AF5F12D-6623-A043-9926-ED39D441938F}" type="pres">
      <dgm:prSet presAssocID="{50B0E5C1-B292-AB45-8B8D-F4416E202A08}" presName="parTxOnly" presStyleLbl="node1" presStyleIdx="1" presStyleCnt="14">
        <dgm:presLayoutVars>
          <dgm:bulletEnabled val="1"/>
        </dgm:presLayoutVars>
      </dgm:prSet>
      <dgm:spPr/>
    </dgm:pt>
    <dgm:pt modelId="{8D734181-7AF9-A44E-BC80-5B5506CE3139}" type="pres">
      <dgm:prSet presAssocID="{F150CB9A-253C-1E49-9541-7A561F039E92}" presName="parSpace" presStyleCnt="0"/>
      <dgm:spPr/>
    </dgm:pt>
    <dgm:pt modelId="{319A2E00-2CF1-364F-8392-E1BF1DCAAFEA}" type="pres">
      <dgm:prSet presAssocID="{50C3A21A-2A97-C046-9AAE-21CC05407AF1}" presName="parTxOnly" presStyleLbl="node1" presStyleIdx="2" presStyleCnt="14">
        <dgm:presLayoutVars>
          <dgm:bulletEnabled val="1"/>
        </dgm:presLayoutVars>
      </dgm:prSet>
      <dgm:spPr/>
    </dgm:pt>
    <dgm:pt modelId="{1DB27FF4-9E03-C945-9458-C3C989C96704}" type="pres">
      <dgm:prSet presAssocID="{4C90A9FD-4F25-4644-BF64-A32C7CD3DFE9}" presName="parSpace" presStyleCnt="0"/>
      <dgm:spPr/>
    </dgm:pt>
    <dgm:pt modelId="{B837EFD3-6485-EC43-80CE-7BFA4ADF3420}" type="pres">
      <dgm:prSet presAssocID="{DFC3C12B-B459-074C-AEE9-3C9A1D6B0D22}" presName="parTxOnly" presStyleLbl="node1" presStyleIdx="3" presStyleCnt="14">
        <dgm:presLayoutVars>
          <dgm:bulletEnabled val="1"/>
        </dgm:presLayoutVars>
      </dgm:prSet>
      <dgm:spPr/>
    </dgm:pt>
    <dgm:pt modelId="{6BFE576F-CE2F-AB41-9C02-4AE76729E698}" type="pres">
      <dgm:prSet presAssocID="{08401C8A-EC61-A843-80D3-064E71FDFB29}" presName="parSpace" presStyleCnt="0"/>
      <dgm:spPr/>
    </dgm:pt>
    <dgm:pt modelId="{ECF73E3B-1B9F-2144-A044-70782EDFAA92}" type="pres">
      <dgm:prSet presAssocID="{FCD598CE-1868-3F47-A956-94A066815C23}" presName="parTxOnly" presStyleLbl="node1" presStyleIdx="4" presStyleCnt="14">
        <dgm:presLayoutVars>
          <dgm:bulletEnabled val="1"/>
        </dgm:presLayoutVars>
      </dgm:prSet>
      <dgm:spPr/>
    </dgm:pt>
    <dgm:pt modelId="{3147F144-7BD2-244B-9678-CE1533A80DFC}" type="pres">
      <dgm:prSet presAssocID="{8EA97567-D843-5E44-AE8B-0A7D5A5CBF68}" presName="parSpace" presStyleCnt="0"/>
      <dgm:spPr/>
    </dgm:pt>
    <dgm:pt modelId="{F1A9DD19-E2FC-8943-8717-1E7D9018581D}" type="pres">
      <dgm:prSet presAssocID="{455ECEB0-0027-0B4C-98FF-751C82BAFB10}" presName="parTxOnly" presStyleLbl="node1" presStyleIdx="5" presStyleCnt="14">
        <dgm:presLayoutVars>
          <dgm:bulletEnabled val="1"/>
        </dgm:presLayoutVars>
      </dgm:prSet>
      <dgm:spPr/>
    </dgm:pt>
    <dgm:pt modelId="{44EBED00-4E6D-1F47-BC0C-C9DF56023401}" type="pres">
      <dgm:prSet presAssocID="{AAB84E98-6B3D-0B4F-89A8-5E1704ABDCBA}" presName="parSpace" presStyleCnt="0"/>
      <dgm:spPr/>
    </dgm:pt>
    <dgm:pt modelId="{46BA3490-6617-5E48-8257-DABCE19426D4}" type="pres">
      <dgm:prSet presAssocID="{3A981084-1D7F-874A-ADEB-4CA7B59B93EC}" presName="parTxOnly" presStyleLbl="node1" presStyleIdx="6" presStyleCnt="14">
        <dgm:presLayoutVars>
          <dgm:bulletEnabled val="1"/>
        </dgm:presLayoutVars>
      </dgm:prSet>
      <dgm:spPr/>
    </dgm:pt>
    <dgm:pt modelId="{E66E97E0-6924-4D40-9294-A208CA5BCDC7}" type="pres">
      <dgm:prSet presAssocID="{8A03D756-BD93-A743-98BC-39EED80C5F2B}" presName="parSpace" presStyleCnt="0"/>
      <dgm:spPr/>
    </dgm:pt>
    <dgm:pt modelId="{0EDB73D6-A95E-4D45-80DF-5C0CC00BE464}" type="pres">
      <dgm:prSet presAssocID="{40EECB2A-2AA9-B740-A501-EF758D0F5259}" presName="parTxOnly" presStyleLbl="node1" presStyleIdx="7" presStyleCnt="14">
        <dgm:presLayoutVars>
          <dgm:bulletEnabled val="1"/>
        </dgm:presLayoutVars>
      </dgm:prSet>
      <dgm:spPr/>
    </dgm:pt>
    <dgm:pt modelId="{A3CA6AC9-AC55-6547-99F7-ABB49F445B52}" type="pres">
      <dgm:prSet presAssocID="{88AA0A47-8753-ED4B-99A3-790E6BD2A9EC}" presName="parSpace" presStyleCnt="0"/>
      <dgm:spPr/>
    </dgm:pt>
    <dgm:pt modelId="{A0AB93E0-460B-3047-BF37-B8406CB9D217}" type="pres">
      <dgm:prSet presAssocID="{5C2BE905-1634-D844-B904-6EB66C4E87D9}" presName="parTxOnly" presStyleLbl="node1" presStyleIdx="8" presStyleCnt="14">
        <dgm:presLayoutVars>
          <dgm:bulletEnabled val="1"/>
        </dgm:presLayoutVars>
      </dgm:prSet>
      <dgm:spPr/>
    </dgm:pt>
    <dgm:pt modelId="{D9CB6EA2-A44D-DB47-A69D-58EB2D517491}" type="pres">
      <dgm:prSet presAssocID="{D8C621AF-E4D9-8649-93B8-124584E8A6C8}" presName="parSpace" presStyleCnt="0"/>
      <dgm:spPr/>
    </dgm:pt>
    <dgm:pt modelId="{D378DF70-F897-F340-967E-A9A50A264D1D}" type="pres">
      <dgm:prSet presAssocID="{4AC4C828-FB24-164D-A029-0B17E5CDA971}" presName="parTxOnly" presStyleLbl="node1" presStyleIdx="9" presStyleCnt="14">
        <dgm:presLayoutVars>
          <dgm:bulletEnabled val="1"/>
        </dgm:presLayoutVars>
      </dgm:prSet>
      <dgm:spPr/>
    </dgm:pt>
    <dgm:pt modelId="{8A056AB4-96E2-AD4C-A9FA-4CC7D4B29296}" type="pres">
      <dgm:prSet presAssocID="{D0A66F8D-D3FF-7441-B268-3F500A2B50BC}" presName="parSpace" presStyleCnt="0"/>
      <dgm:spPr/>
    </dgm:pt>
    <dgm:pt modelId="{1764EED0-D36C-9047-BE17-46F344AB6FC9}" type="pres">
      <dgm:prSet presAssocID="{B290DFD8-8518-C64F-AA1B-68B2D45AF34C}" presName="parTxOnly" presStyleLbl="node1" presStyleIdx="10" presStyleCnt="14">
        <dgm:presLayoutVars>
          <dgm:bulletEnabled val="1"/>
        </dgm:presLayoutVars>
      </dgm:prSet>
      <dgm:spPr/>
    </dgm:pt>
    <dgm:pt modelId="{A1DA25B3-5FAD-8E41-A56D-ADC75B07FA46}" type="pres">
      <dgm:prSet presAssocID="{1867146C-B024-0241-972E-239174E41C3F}" presName="parSpace" presStyleCnt="0"/>
      <dgm:spPr/>
    </dgm:pt>
    <dgm:pt modelId="{6F4E2EF2-C98F-1847-B01C-D8E4DF0E7C13}" type="pres">
      <dgm:prSet presAssocID="{AEC768C3-2ED6-414B-A504-3E179CDBFE29}" presName="parTxOnly" presStyleLbl="node1" presStyleIdx="11" presStyleCnt="14">
        <dgm:presLayoutVars>
          <dgm:bulletEnabled val="1"/>
        </dgm:presLayoutVars>
      </dgm:prSet>
      <dgm:spPr/>
    </dgm:pt>
    <dgm:pt modelId="{153B9439-323A-B94C-A3F6-D242AB85EA95}" type="pres">
      <dgm:prSet presAssocID="{B44B7F0B-3340-D144-BB52-D2218C68A8A1}" presName="parSpace" presStyleCnt="0"/>
      <dgm:spPr/>
    </dgm:pt>
    <dgm:pt modelId="{0533035D-284D-874D-BFF4-F2CB76C6CC7B}" type="pres">
      <dgm:prSet presAssocID="{5C0CD690-1D3E-674B-AD4E-D4F02A68E6AF}" presName="parTxOnly" presStyleLbl="node1" presStyleIdx="12" presStyleCnt="14">
        <dgm:presLayoutVars>
          <dgm:bulletEnabled val="1"/>
        </dgm:presLayoutVars>
      </dgm:prSet>
      <dgm:spPr/>
    </dgm:pt>
    <dgm:pt modelId="{4E892864-9BF3-DB41-BD75-395EFE21DA68}" type="pres">
      <dgm:prSet presAssocID="{9E7415E4-4D89-4F45-809D-F6C14956DA37}" presName="parSpace" presStyleCnt="0"/>
      <dgm:spPr/>
    </dgm:pt>
    <dgm:pt modelId="{660241AC-CCAC-9C4F-B530-7766AAE9895A}" type="pres">
      <dgm:prSet presAssocID="{19563BD6-F27E-E147-AA3B-D10AEAC3EBFF}" presName="parTxOnly" presStyleLbl="node1" presStyleIdx="13" presStyleCnt="14">
        <dgm:presLayoutVars>
          <dgm:bulletEnabled val="1"/>
        </dgm:presLayoutVars>
      </dgm:prSet>
      <dgm:spPr/>
    </dgm:pt>
  </dgm:ptLst>
  <dgm:cxnLst>
    <dgm:cxn modelId="{0F54C500-3688-B64B-8EF3-16B3D9804EA9}" srcId="{1FE46661-C3DF-B745-8A72-D5A5CC465301}" destId="{3A981084-1D7F-874A-ADEB-4CA7B59B93EC}" srcOrd="6" destOrd="0" parTransId="{B0799527-7622-C449-B9CA-84FEBCA1A7C0}" sibTransId="{8A03D756-BD93-A743-98BC-39EED80C5F2B}"/>
    <dgm:cxn modelId="{28A2E10D-10A2-F64B-ABC5-B586586B5722}" srcId="{1FE46661-C3DF-B745-8A72-D5A5CC465301}" destId="{5F409B49-5756-DA4F-B37A-562F36D6C19A}" srcOrd="0" destOrd="0" parTransId="{A767A26C-38F3-E94B-B93B-3C37315E0EC7}" sibTransId="{D3E58E0C-74DC-E443-A0F2-394BA29A91A5}"/>
    <dgm:cxn modelId="{1F360313-ED12-DE47-AA64-65F17BBF0201}" type="presOf" srcId="{5C0CD690-1D3E-674B-AD4E-D4F02A68E6AF}" destId="{0533035D-284D-874D-BFF4-F2CB76C6CC7B}" srcOrd="0" destOrd="0" presId="urn:microsoft.com/office/officeart/2005/8/layout/hChevron3"/>
    <dgm:cxn modelId="{0715832B-7E74-DD45-8E85-CB0684E3376B}" type="presOf" srcId="{DFC3C12B-B459-074C-AEE9-3C9A1D6B0D22}" destId="{B837EFD3-6485-EC43-80CE-7BFA4ADF3420}" srcOrd="0" destOrd="0" presId="urn:microsoft.com/office/officeart/2005/8/layout/hChevron3"/>
    <dgm:cxn modelId="{F9A96A30-9A77-B446-9AB5-9C125FB4AEC2}" type="presOf" srcId="{4AC4C828-FB24-164D-A029-0B17E5CDA971}" destId="{D378DF70-F897-F340-967E-A9A50A264D1D}" srcOrd="0" destOrd="0" presId="urn:microsoft.com/office/officeart/2005/8/layout/hChevron3"/>
    <dgm:cxn modelId="{2B67A131-4561-5F4E-8BAD-07ADD0B16F79}" srcId="{1FE46661-C3DF-B745-8A72-D5A5CC465301}" destId="{DFC3C12B-B459-074C-AEE9-3C9A1D6B0D22}" srcOrd="3" destOrd="0" parTransId="{BC041F80-E806-2143-B6A9-843A122BEF6F}" sibTransId="{08401C8A-EC61-A843-80D3-064E71FDFB29}"/>
    <dgm:cxn modelId="{8617713D-59AC-9E45-8916-C3EA31B6AB63}" type="presOf" srcId="{455ECEB0-0027-0B4C-98FF-751C82BAFB10}" destId="{F1A9DD19-E2FC-8943-8717-1E7D9018581D}" srcOrd="0" destOrd="0" presId="urn:microsoft.com/office/officeart/2005/8/layout/hChevron3"/>
    <dgm:cxn modelId="{FE3C203E-0BF4-5740-AA18-D73113E8187C}" type="presOf" srcId="{B290DFD8-8518-C64F-AA1B-68B2D45AF34C}" destId="{1764EED0-D36C-9047-BE17-46F344AB6FC9}" srcOrd="0" destOrd="0" presId="urn:microsoft.com/office/officeart/2005/8/layout/hChevron3"/>
    <dgm:cxn modelId="{FB3DCB5F-4186-9E48-8896-FF2A46FA6F8A}" type="presOf" srcId="{40EECB2A-2AA9-B740-A501-EF758D0F5259}" destId="{0EDB73D6-A95E-4D45-80DF-5C0CC00BE464}" srcOrd="0" destOrd="0" presId="urn:microsoft.com/office/officeart/2005/8/layout/hChevron3"/>
    <dgm:cxn modelId="{11BE8565-1988-1947-87E4-B24BDB9CF849}" type="presOf" srcId="{19563BD6-F27E-E147-AA3B-D10AEAC3EBFF}" destId="{660241AC-CCAC-9C4F-B530-7766AAE9895A}" srcOrd="0" destOrd="0" presId="urn:microsoft.com/office/officeart/2005/8/layout/hChevron3"/>
    <dgm:cxn modelId="{BB8AFA69-E234-7941-ABBB-E3894D4184EC}" type="presOf" srcId="{5F409B49-5756-DA4F-B37A-562F36D6C19A}" destId="{130F3F5C-7F0F-AC49-B7E0-764DDFC74F9C}" srcOrd="0" destOrd="0" presId="urn:microsoft.com/office/officeart/2005/8/layout/hChevron3"/>
    <dgm:cxn modelId="{B6B8124C-0EA3-4142-90CB-3DEE687FF26A}" type="presOf" srcId="{50C3A21A-2A97-C046-9AAE-21CC05407AF1}" destId="{319A2E00-2CF1-364F-8392-E1BF1DCAAFEA}" srcOrd="0" destOrd="0" presId="urn:microsoft.com/office/officeart/2005/8/layout/hChevron3"/>
    <dgm:cxn modelId="{657AEB6D-88C9-3C41-BDCF-2958FDF4735D}" srcId="{1FE46661-C3DF-B745-8A72-D5A5CC465301}" destId="{AEC768C3-2ED6-414B-A504-3E179CDBFE29}" srcOrd="11" destOrd="0" parTransId="{3594333A-40A9-A84A-9F98-97F7C1912C42}" sibTransId="{B44B7F0B-3340-D144-BB52-D2218C68A8A1}"/>
    <dgm:cxn modelId="{539F4B73-5EC0-9F4A-A3F3-769453A51F3F}" srcId="{1FE46661-C3DF-B745-8A72-D5A5CC465301}" destId="{50B0E5C1-B292-AB45-8B8D-F4416E202A08}" srcOrd="1" destOrd="0" parTransId="{747B0E89-1705-4948-B7CA-B89B7069F08C}" sibTransId="{F150CB9A-253C-1E49-9541-7A561F039E92}"/>
    <dgm:cxn modelId="{D900D473-9C5F-BF42-BF23-6F79EEE3C407}" srcId="{1FE46661-C3DF-B745-8A72-D5A5CC465301}" destId="{40EECB2A-2AA9-B740-A501-EF758D0F5259}" srcOrd="7" destOrd="0" parTransId="{F3A7E48B-E729-3449-B685-610FBA01D84B}" sibTransId="{88AA0A47-8753-ED4B-99A3-790E6BD2A9EC}"/>
    <dgm:cxn modelId="{59F8FC7A-249D-9B4B-AF6A-98E27886674B}" srcId="{1FE46661-C3DF-B745-8A72-D5A5CC465301}" destId="{455ECEB0-0027-0B4C-98FF-751C82BAFB10}" srcOrd="5" destOrd="0" parTransId="{C08F656F-1E30-FC4A-8C06-2C7464411F73}" sibTransId="{AAB84E98-6B3D-0B4F-89A8-5E1704ABDCBA}"/>
    <dgm:cxn modelId="{BD690280-1092-3546-B60D-A1E3F28342BE}" srcId="{1FE46661-C3DF-B745-8A72-D5A5CC465301}" destId="{19563BD6-F27E-E147-AA3B-D10AEAC3EBFF}" srcOrd="13" destOrd="0" parTransId="{1967B7EA-8AFF-8E4F-851D-128C85F454D4}" sibTransId="{8C6DA231-F8F8-5F4B-BA47-A9DD024CA2E5}"/>
    <dgm:cxn modelId="{4C9CA88B-36DE-2749-9A51-17FFA8EE3CE7}" type="presOf" srcId="{FCD598CE-1868-3F47-A956-94A066815C23}" destId="{ECF73E3B-1B9F-2144-A044-70782EDFAA92}" srcOrd="0" destOrd="0" presId="urn:microsoft.com/office/officeart/2005/8/layout/hChevron3"/>
    <dgm:cxn modelId="{FD2FA493-B4F6-8F44-A318-2766AB418D92}" type="presOf" srcId="{5C2BE905-1634-D844-B904-6EB66C4E87D9}" destId="{A0AB93E0-460B-3047-BF37-B8406CB9D217}" srcOrd="0" destOrd="0" presId="urn:microsoft.com/office/officeart/2005/8/layout/hChevron3"/>
    <dgm:cxn modelId="{24BDD499-FDC2-E149-8B5D-FC2568539A13}" type="presOf" srcId="{50B0E5C1-B292-AB45-8B8D-F4416E202A08}" destId="{7AF5F12D-6623-A043-9926-ED39D441938F}" srcOrd="0" destOrd="0" presId="urn:microsoft.com/office/officeart/2005/8/layout/hChevron3"/>
    <dgm:cxn modelId="{5E8A96C1-7F21-F148-9656-A2E867DFD68E}" srcId="{1FE46661-C3DF-B745-8A72-D5A5CC465301}" destId="{4AC4C828-FB24-164D-A029-0B17E5CDA971}" srcOrd="9" destOrd="0" parTransId="{32F9B700-C78A-DD4C-952A-20570D3C0363}" sibTransId="{D0A66F8D-D3FF-7441-B268-3F500A2B50BC}"/>
    <dgm:cxn modelId="{0B0734D0-80B9-4A48-B68B-118B93D992C0}" type="presOf" srcId="{AEC768C3-2ED6-414B-A504-3E179CDBFE29}" destId="{6F4E2EF2-C98F-1847-B01C-D8E4DF0E7C13}" srcOrd="0" destOrd="0" presId="urn:microsoft.com/office/officeart/2005/8/layout/hChevron3"/>
    <dgm:cxn modelId="{044298DF-1E56-E243-B3D0-511575ECACE2}" srcId="{1FE46661-C3DF-B745-8A72-D5A5CC465301}" destId="{50C3A21A-2A97-C046-9AAE-21CC05407AF1}" srcOrd="2" destOrd="0" parTransId="{61D55CD4-1F48-DD47-B43C-497D00BD8976}" sibTransId="{4C90A9FD-4F25-4644-BF64-A32C7CD3DFE9}"/>
    <dgm:cxn modelId="{588D86E3-423B-C748-85F7-A4EC28E60D95}" type="presOf" srcId="{3A981084-1D7F-874A-ADEB-4CA7B59B93EC}" destId="{46BA3490-6617-5E48-8257-DABCE19426D4}" srcOrd="0" destOrd="0" presId="urn:microsoft.com/office/officeart/2005/8/layout/hChevron3"/>
    <dgm:cxn modelId="{8FD99CE3-DCB8-DA48-A1D9-D4DE32258BC3}" srcId="{1FE46661-C3DF-B745-8A72-D5A5CC465301}" destId="{B290DFD8-8518-C64F-AA1B-68B2D45AF34C}" srcOrd="10" destOrd="0" parTransId="{375D0461-BE69-994D-9F7C-E3CA60D40624}" sibTransId="{1867146C-B024-0241-972E-239174E41C3F}"/>
    <dgm:cxn modelId="{B7EE8FE7-13F6-1A44-BE1E-269BF043A6AA}" srcId="{1FE46661-C3DF-B745-8A72-D5A5CC465301}" destId="{FCD598CE-1868-3F47-A956-94A066815C23}" srcOrd="4" destOrd="0" parTransId="{579D5835-8399-8F48-B862-8064378648CD}" sibTransId="{8EA97567-D843-5E44-AE8B-0A7D5A5CBF68}"/>
    <dgm:cxn modelId="{37EA63EF-F345-BC4C-96DA-A43B594DA632}" type="presOf" srcId="{1FE46661-C3DF-B745-8A72-D5A5CC465301}" destId="{B62624CE-6F7A-A346-B75B-4157B92EE134}" srcOrd="0" destOrd="0" presId="urn:microsoft.com/office/officeart/2005/8/layout/hChevron3"/>
    <dgm:cxn modelId="{1EB7F1F1-54A6-4443-AA69-8A5171DBF5BE}" srcId="{1FE46661-C3DF-B745-8A72-D5A5CC465301}" destId="{5C0CD690-1D3E-674B-AD4E-D4F02A68E6AF}" srcOrd="12" destOrd="0" parTransId="{3AA0C94D-DF9B-9348-BB4D-99DC1F94AEBA}" sibTransId="{9E7415E4-4D89-4F45-809D-F6C14956DA37}"/>
    <dgm:cxn modelId="{009EACFA-2CFD-D64D-9853-EE7256DE0F9F}" srcId="{1FE46661-C3DF-B745-8A72-D5A5CC465301}" destId="{5C2BE905-1634-D844-B904-6EB66C4E87D9}" srcOrd="8" destOrd="0" parTransId="{87928993-0399-9547-8596-CC3EAF069747}" sibTransId="{D8C621AF-E4D9-8649-93B8-124584E8A6C8}"/>
    <dgm:cxn modelId="{5722E86F-4351-484B-B9E7-8A7881B5CE8E}" type="presParOf" srcId="{B62624CE-6F7A-A346-B75B-4157B92EE134}" destId="{130F3F5C-7F0F-AC49-B7E0-764DDFC74F9C}" srcOrd="0" destOrd="0" presId="urn:microsoft.com/office/officeart/2005/8/layout/hChevron3"/>
    <dgm:cxn modelId="{2CEA867C-B2FE-B84F-8528-53CA998E7CEC}" type="presParOf" srcId="{B62624CE-6F7A-A346-B75B-4157B92EE134}" destId="{AD9F0C4A-96DD-6245-B0CD-5225936A6CB1}" srcOrd="1" destOrd="0" presId="urn:microsoft.com/office/officeart/2005/8/layout/hChevron3"/>
    <dgm:cxn modelId="{D069D90C-2266-404C-AF39-A6CE83262B66}" type="presParOf" srcId="{B62624CE-6F7A-A346-B75B-4157B92EE134}" destId="{7AF5F12D-6623-A043-9926-ED39D441938F}" srcOrd="2" destOrd="0" presId="urn:microsoft.com/office/officeart/2005/8/layout/hChevron3"/>
    <dgm:cxn modelId="{D45A33D4-69AC-224A-A857-871ECCDA4C30}" type="presParOf" srcId="{B62624CE-6F7A-A346-B75B-4157B92EE134}" destId="{8D734181-7AF9-A44E-BC80-5B5506CE3139}" srcOrd="3" destOrd="0" presId="urn:microsoft.com/office/officeart/2005/8/layout/hChevron3"/>
    <dgm:cxn modelId="{5C92584E-4E5C-714E-A667-1EF057E6899E}" type="presParOf" srcId="{B62624CE-6F7A-A346-B75B-4157B92EE134}" destId="{319A2E00-2CF1-364F-8392-E1BF1DCAAFEA}" srcOrd="4" destOrd="0" presId="urn:microsoft.com/office/officeart/2005/8/layout/hChevron3"/>
    <dgm:cxn modelId="{E75A1A98-25DD-614F-8E69-E2DE5C3F4897}" type="presParOf" srcId="{B62624CE-6F7A-A346-B75B-4157B92EE134}" destId="{1DB27FF4-9E03-C945-9458-C3C989C96704}" srcOrd="5" destOrd="0" presId="urn:microsoft.com/office/officeart/2005/8/layout/hChevron3"/>
    <dgm:cxn modelId="{A92329CE-0BCA-D348-8E3A-0836011EDC94}" type="presParOf" srcId="{B62624CE-6F7A-A346-B75B-4157B92EE134}" destId="{B837EFD3-6485-EC43-80CE-7BFA4ADF3420}" srcOrd="6" destOrd="0" presId="urn:microsoft.com/office/officeart/2005/8/layout/hChevron3"/>
    <dgm:cxn modelId="{6DF33ADF-3C31-6C41-A0B9-D8B0A46753A3}" type="presParOf" srcId="{B62624CE-6F7A-A346-B75B-4157B92EE134}" destId="{6BFE576F-CE2F-AB41-9C02-4AE76729E698}" srcOrd="7" destOrd="0" presId="urn:microsoft.com/office/officeart/2005/8/layout/hChevron3"/>
    <dgm:cxn modelId="{568612C2-E7A0-2C4B-820C-9BA86F75E02B}" type="presParOf" srcId="{B62624CE-6F7A-A346-B75B-4157B92EE134}" destId="{ECF73E3B-1B9F-2144-A044-70782EDFAA92}" srcOrd="8" destOrd="0" presId="urn:microsoft.com/office/officeart/2005/8/layout/hChevron3"/>
    <dgm:cxn modelId="{8CA2AEF7-E60C-1645-8142-4A62EA0C4F6B}" type="presParOf" srcId="{B62624CE-6F7A-A346-B75B-4157B92EE134}" destId="{3147F144-7BD2-244B-9678-CE1533A80DFC}" srcOrd="9" destOrd="0" presId="urn:microsoft.com/office/officeart/2005/8/layout/hChevron3"/>
    <dgm:cxn modelId="{1C1B4349-9E36-E04E-A019-AEF0537E7DBB}" type="presParOf" srcId="{B62624CE-6F7A-A346-B75B-4157B92EE134}" destId="{F1A9DD19-E2FC-8943-8717-1E7D9018581D}" srcOrd="10" destOrd="0" presId="urn:microsoft.com/office/officeart/2005/8/layout/hChevron3"/>
    <dgm:cxn modelId="{4DEC0404-52E3-B345-B294-7A0698CF038E}" type="presParOf" srcId="{B62624CE-6F7A-A346-B75B-4157B92EE134}" destId="{44EBED00-4E6D-1F47-BC0C-C9DF56023401}" srcOrd="11" destOrd="0" presId="urn:microsoft.com/office/officeart/2005/8/layout/hChevron3"/>
    <dgm:cxn modelId="{D1A84880-1D97-7B44-9F69-C851DFAB50CC}" type="presParOf" srcId="{B62624CE-6F7A-A346-B75B-4157B92EE134}" destId="{46BA3490-6617-5E48-8257-DABCE19426D4}" srcOrd="12" destOrd="0" presId="urn:microsoft.com/office/officeart/2005/8/layout/hChevron3"/>
    <dgm:cxn modelId="{022FADE5-B9A6-E54A-A42A-68493F8772E4}" type="presParOf" srcId="{B62624CE-6F7A-A346-B75B-4157B92EE134}" destId="{E66E97E0-6924-4D40-9294-A208CA5BCDC7}" srcOrd="13" destOrd="0" presId="urn:microsoft.com/office/officeart/2005/8/layout/hChevron3"/>
    <dgm:cxn modelId="{9739C5E1-8593-BA40-BC46-B8D9137D6BED}" type="presParOf" srcId="{B62624CE-6F7A-A346-B75B-4157B92EE134}" destId="{0EDB73D6-A95E-4D45-80DF-5C0CC00BE464}" srcOrd="14" destOrd="0" presId="urn:microsoft.com/office/officeart/2005/8/layout/hChevron3"/>
    <dgm:cxn modelId="{7EEB6F6B-F5A6-8442-ABB3-A5B4BCB800C2}" type="presParOf" srcId="{B62624CE-6F7A-A346-B75B-4157B92EE134}" destId="{A3CA6AC9-AC55-6547-99F7-ABB49F445B52}" srcOrd="15" destOrd="0" presId="urn:microsoft.com/office/officeart/2005/8/layout/hChevron3"/>
    <dgm:cxn modelId="{40B05B39-1214-F543-9424-04F633858C59}" type="presParOf" srcId="{B62624CE-6F7A-A346-B75B-4157B92EE134}" destId="{A0AB93E0-460B-3047-BF37-B8406CB9D217}" srcOrd="16" destOrd="0" presId="urn:microsoft.com/office/officeart/2005/8/layout/hChevron3"/>
    <dgm:cxn modelId="{59852D36-0B8E-EC40-9241-3DC6E44FECE4}" type="presParOf" srcId="{B62624CE-6F7A-A346-B75B-4157B92EE134}" destId="{D9CB6EA2-A44D-DB47-A69D-58EB2D517491}" srcOrd="17" destOrd="0" presId="urn:microsoft.com/office/officeart/2005/8/layout/hChevron3"/>
    <dgm:cxn modelId="{E1E4B792-579C-F944-984B-15F34ADB13DC}" type="presParOf" srcId="{B62624CE-6F7A-A346-B75B-4157B92EE134}" destId="{D378DF70-F897-F340-967E-A9A50A264D1D}" srcOrd="18" destOrd="0" presId="urn:microsoft.com/office/officeart/2005/8/layout/hChevron3"/>
    <dgm:cxn modelId="{EC006B84-2E19-3B47-B5A0-303D268229ED}" type="presParOf" srcId="{B62624CE-6F7A-A346-B75B-4157B92EE134}" destId="{8A056AB4-96E2-AD4C-A9FA-4CC7D4B29296}" srcOrd="19" destOrd="0" presId="urn:microsoft.com/office/officeart/2005/8/layout/hChevron3"/>
    <dgm:cxn modelId="{C1F99F8D-9E9C-E84F-915D-0FC448AADA84}" type="presParOf" srcId="{B62624CE-6F7A-A346-B75B-4157B92EE134}" destId="{1764EED0-D36C-9047-BE17-46F344AB6FC9}" srcOrd="20" destOrd="0" presId="urn:microsoft.com/office/officeart/2005/8/layout/hChevron3"/>
    <dgm:cxn modelId="{0B0CAB6F-0C28-4145-923B-215A772A8BB7}" type="presParOf" srcId="{B62624CE-6F7A-A346-B75B-4157B92EE134}" destId="{A1DA25B3-5FAD-8E41-A56D-ADC75B07FA46}" srcOrd="21" destOrd="0" presId="urn:microsoft.com/office/officeart/2005/8/layout/hChevron3"/>
    <dgm:cxn modelId="{7D5F63C8-8377-D14E-8032-5128254F1D19}" type="presParOf" srcId="{B62624CE-6F7A-A346-B75B-4157B92EE134}" destId="{6F4E2EF2-C98F-1847-B01C-D8E4DF0E7C13}" srcOrd="22" destOrd="0" presId="urn:microsoft.com/office/officeart/2005/8/layout/hChevron3"/>
    <dgm:cxn modelId="{EDA1B305-3E64-6642-B3FC-690068293C6E}" type="presParOf" srcId="{B62624CE-6F7A-A346-B75B-4157B92EE134}" destId="{153B9439-323A-B94C-A3F6-D242AB85EA95}" srcOrd="23" destOrd="0" presId="urn:microsoft.com/office/officeart/2005/8/layout/hChevron3"/>
    <dgm:cxn modelId="{88F55335-E52E-0645-A4A3-C63705ACE90A}" type="presParOf" srcId="{B62624CE-6F7A-A346-B75B-4157B92EE134}" destId="{0533035D-284D-874D-BFF4-F2CB76C6CC7B}" srcOrd="24" destOrd="0" presId="urn:microsoft.com/office/officeart/2005/8/layout/hChevron3"/>
    <dgm:cxn modelId="{E43C8A10-DB25-EF44-BAAE-D37FE34464B9}" type="presParOf" srcId="{B62624CE-6F7A-A346-B75B-4157B92EE134}" destId="{4E892864-9BF3-DB41-BD75-395EFE21DA68}" srcOrd="25" destOrd="0" presId="urn:microsoft.com/office/officeart/2005/8/layout/hChevron3"/>
    <dgm:cxn modelId="{BF0FE5B6-9D79-BF48-B483-B1E65EAC1442}" type="presParOf" srcId="{B62624CE-6F7A-A346-B75B-4157B92EE134}" destId="{660241AC-CCAC-9C4F-B530-7766AAE9895A}" srcOrd="2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E46661-C3DF-B745-8A72-D5A5CC465301}" type="doc">
      <dgm:prSet loTypeId="urn:microsoft.com/office/officeart/2005/8/layout/hChevron3" loCatId="" qsTypeId="urn:microsoft.com/office/officeart/2005/8/quickstyle/simple5" qsCatId="simple" csTypeId="urn:microsoft.com/office/officeart/2005/8/colors/accent1_2" csCatId="accent1" phldr="1"/>
      <dgm:spPr/>
    </dgm:pt>
    <dgm:pt modelId="{5F409B49-5756-DA4F-B37A-562F36D6C19A}">
      <dgm:prSet phldrT="[Texte]" custT="1"/>
      <dgm:spPr/>
      <dgm:t>
        <a:bodyPr/>
        <a:lstStyle/>
        <a:p>
          <a:r>
            <a:rPr lang="fr-FR" sz="1600" dirty="0"/>
            <a:t>1895</a:t>
          </a:r>
        </a:p>
      </dgm:t>
    </dgm:pt>
    <dgm:pt modelId="{A767A26C-38F3-E94B-B93B-3C37315E0EC7}" type="parTrans" cxnId="{28A2E10D-10A2-F64B-ABC5-B586586B5722}">
      <dgm:prSet/>
      <dgm:spPr/>
      <dgm:t>
        <a:bodyPr/>
        <a:lstStyle/>
        <a:p>
          <a:endParaRPr lang="fr-FR" sz="1100"/>
        </a:p>
      </dgm:t>
    </dgm:pt>
    <dgm:pt modelId="{D3E58E0C-74DC-E443-A0F2-394BA29A91A5}" type="sibTrans" cxnId="{28A2E10D-10A2-F64B-ABC5-B586586B5722}">
      <dgm:prSet/>
      <dgm:spPr/>
      <dgm:t>
        <a:bodyPr/>
        <a:lstStyle/>
        <a:p>
          <a:endParaRPr lang="fr-FR" sz="1100"/>
        </a:p>
      </dgm:t>
    </dgm:pt>
    <dgm:pt modelId="{50C3A21A-2A97-C046-9AAE-21CC05407AF1}">
      <dgm:prSet phldrT="[Texte]" custT="1"/>
      <dgm:spPr/>
      <dgm:t>
        <a:bodyPr/>
        <a:lstStyle/>
        <a:p>
          <a:r>
            <a:rPr lang="fr-FR" sz="1600" dirty="0"/>
            <a:t>1928</a:t>
          </a:r>
        </a:p>
      </dgm:t>
    </dgm:pt>
    <dgm:pt modelId="{61D55CD4-1F48-DD47-B43C-497D00BD8976}" type="parTrans" cxnId="{044298DF-1E56-E243-B3D0-511575ECACE2}">
      <dgm:prSet/>
      <dgm:spPr/>
      <dgm:t>
        <a:bodyPr/>
        <a:lstStyle/>
        <a:p>
          <a:endParaRPr lang="fr-FR" sz="1100"/>
        </a:p>
      </dgm:t>
    </dgm:pt>
    <dgm:pt modelId="{4C90A9FD-4F25-4644-BF64-A32C7CD3DFE9}" type="sibTrans" cxnId="{044298DF-1E56-E243-B3D0-511575ECACE2}">
      <dgm:prSet/>
      <dgm:spPr/>
      <dgm:t>
        <a:bodyPr/>
        <a:lstStyle/>
        <a:p>
          <a:endParaRPr lang="fr-FR" sz="1100"/>
        </a:p>
      </dgm:t>
    </dgm:pt>
    <dgm:pt modelId="{DFC3C12B-B459-074C-AEE9-3C9A1D6B0D22}">
      <dgm:prSet phldrT="[Texte]" custT="1"/>
      <dgm:spPr/>
      <dgm:t>
        <a:bodyPr/>
        <a:lstStyle/>
        <a:p>
          <a:r>
            <a:rPr lang="fr-FR" sz="1600" dirty="0"/>
            <a:t>1932</a:t>
          </a:r>
        </a:p>
      </dgm:t>
    </dgm:pt>
    <dgm:pt modelId="{BC041F80-E806-2143-B6A9-843A122BEF6F}" type="parTrans" cxnId="{2B67A131-4561-5F4E-8BAD-07ADD0B16F79}">
      <dgm:prSet/>
      <dgm:spPr/>
      <dgm:t>
        <a:bodyPr/>
        <a:lstStyle/>
        <a:p>
          <a:endParaRPr lang="fr-FR" sz="1100"/>
        </a:p>
      </dgm:t>
    </dgm:pt>
    <dgm:pt modelId="{08401C8A-EC61-A843-80D3-064E71FDFB29}" type="sibTrans" cxnId="{2B67A131-4561-5F4E-8BAD-07ADD0B16F79}">
      <dgm:prSet/>
      <dgm:spPr/>
      <dgm:t>
        <a:bodyPr/>
        <a:lstStyle/>
        <a:p>
          <a:endParaRPr lang="fr-FR" sz="1100"/>
        </a:p>
      </dgm:t>
    </dgm:pt>
    <dgm:pt modelId="{455ECEB0-0027-0B4C-98FF-751C82BAFB10}">
      <dgm:prSet custT="1"/>
      <dgm:spPr/>
      <dgm:t>
        <a:bodyPr/>
        <a:lstStyle/>
        <a:p>
          <a:r>
            <a:rPr lang="fr-FR" sz="1600" dirty="0"/>
            <a:t>1939</a:t>
          </a:r>
        </a:p>
      </dgm:t>
    </dgm:pt>
    <dgm:pt modelId="{C08F656F-1E30-FC4A-8C06-2C7464411F73}" type="parTrans" cxnId="{59F8FC7A-249D-9B4B-AF6A-98E27886674B}">
      <dgm:prSet/>
      <dgm:spPr/>
      <dgm:t>
        <a:bodyPr/>
        <a:lstStyle/>
        <a:p>
          <a:endParaRPr lang="fr-FR" sz="1100"/>
        </a:p>
      </dgm:t>
    </dgm:pt>
    <dgm:pt modelId="{AAB84E98-6B3D-0B4F-89A8-5E1704ABDCBA}" type="sibTrans" cxnId="{59F8FC7A-249D-9B4B-AF6A-98E27886674B}">
      <dgm:prSet/>
      <dgm:spPr/>
      <dgm:t>
        <a:bodyPr/>
        <a:lstStyle/>
        <a:p>
          <a:endParaRPr lang="fr-FR" sz="1100"/>
        </a:p>
      </dgm:t>
    </dgm:pt>
    <dgm:pt modelId="{3A981084-1D7F-874A-ADEB-4CA7B59B93EC}">
      <dgm:prSet custT="1"/>
      <dgm:spPr/>
      <dgm:t>
        <a:bodyPr/>
        <a:lstStyle/>
        <a:p>
          <a:r>
            <a:rPr lang="fr-FR" sz="1600" dirty="0"/>
            <a:t>1957</a:t>
          </a:r>
        </a:p>
      </dgm:t>
    </dgm:pt>
    <dgm:pt modelId="{B0799527-7622-C449-B9CA-84FEBCA1A7C0}" type="parTrans" cxnId="{0F54C500-3688-B64B-8EF3-16B3D9804EA9}">
      <dgm:prSet/>
      <dgm:spPr/>
      <dgm:t>
        <a:bodyPr/>
        <a:lstStyle/>
        <a:p>
          <a:endParaRPr lang="fr-FR" sz="1100"/>
        </a:p>
      </dgm:t>
    </dgm:pt>
    <dgm:pt modelId="{8A03D756-BD93-A743-98BC-39EED80C5F2B}" type="sibTrans" cxnId="{0F54C500-3688-B64B-8EF3-16B3D9804EA9}">
      <dgm:prSet/>
      <dgm:spPr/>
      <dgm:t>
        <a:bodyPr/>
        <a:lstStyle/>
        <a:p>
          <a:endParaRPr lang="fr-FR" sz="1100"/>
        </a:p>
      </dgm:t>
    </dgm:pt>
    <dgm:pt modelId="{5C2BE905-1634-D844-B904-6EB66C4E87D9}">
      <dgm:prSet custT="1"/>
      <dgm:spPr/>
      <dgm:t>
        <a:bodyPr/>
        <a:lstStyle/>
        <a:p>
          <a:r>
            <a:rPr lang="fr-FR" sz="1600" dirty="0"/>
            <a:t>1958</a:t>
          </a:r>
        </a:p>
      </dgm:t>
    </dgm:pt>
    <dgm:pt modelId="{87928993-0399-9547-8596-CC3EAF069747}" type="parTrans" cxnId="{009EACFA-2CFD-D64D-9853-EE7256DE0F9F}">
      <dgm:prSet/>
      <dgm:spPr/>
      <dgm:t>
        <a:bodyPr/>
        <a:lstStyle/>
        <a:p>
          <a:endParaRPr lang="fr-FR" sz="1100"/>
        </a:p>
      </dgm:t>
    </dgm:pt>
    <dgm:pt modelId="{D8C621AF-E4D9-8649-93B8-124584E8A6C8}" type="sibTrans" cxnId="{009EACFA-2CFD-D64D-9853-EE7256DE0F9F}">
      <dgm:prSet/>
      <dgm:spPr/>
      <dgm:t>
        <a:bodyPr/>
        <a:lstStyle/>
        <a:p>
          <a:endParaRPr lang="fr-FR" sz="1100"/>
        </a:p>
      </dgm:t>
    </dgm:pt>
    <dgm:pt modelId="{4AC4C828-FB24-164D-A029-0B17E5CDA971}">
      <dgm:prSet custT="1"/>
      <dgm:spPr/>
      <dgm:t>
        <a:bodyPr/>
        <a:lstStyle/>
        <a:p>
          <a:r>
            <a:rPr lang="fr-FR" sz="1600" dirty="0"/>
            <a:t>1961</a:t>
          </a:r>
        </a:p>
      </dgm:t>
    </dgm:pt>
    <dgm:pt modelId="{32F9B700-C78A-DD4C-952A-20570D3C0363}" type="parTrans" cxnId="{5E8A96C1-7F21-F148-9656-A2E867DFD68E}">
      <dgm:prSet/>
      <dgm:spPr/>
      <dgm:t>
        <a:bodyPr/>
        <a:lstStyle/>
        <a:p>
          <a:endParaRPr lang="fr-FR" sz="1100"/>
        </a:p>
      </dgm:t>
    </dgm:pt>
    <dgm:pt modelId="{D0A66F8D-D3FF-7441-B268-3F500A2B50BC}" type="sibTrans" cxnId="{5E8A96C1-7F21-F148-9656-A2E867DFD68E}">
      <dgm:prSet/>
      <dgm:spPr/>
      <dgm:t>
        <a:bodyPr/>
        <a:lstStyle/>
        <a:p>
          <a:endParaRPr lang="fr-FR" sz="1100"/>
        </a:p>
      </dgm:t>
    </dgm:pt>
    <dgm:pt modelId="{B290DFD8-8518-C64F-AA1B-68B2D45AF34C}">
      <dgm:prSet custT="1"/>
      <dgm:spPr/>
      <dgm:t>
        <a:bodyPr/>
        <a:lstStyle/>
        <a:p>
          <a:r>
            <a:rPr lang="fr-FR" sz="1600" dirty="0"/>
            <a:t>1962</a:t>
          </a:r>
        </a:p>
      </dgm:t>
    </dgm:pt>
    <dgm:pt modelId="{375D0461-BE69-994D-9F7C-E3CA60D40624}" type="parTrans" cxnId="{8FD99CE3-DCB8-DA48-A1D9-D4DE32258BC3}">
      <dgm:prSet/>
      <dgm:spPr/>
      <dgm:t>
        <a:bodyPr/>
        <a:lstStyle/>
        <a:p>
          <a:endParaRPr lang="fr-FR" sz="1100"/>
        </a:p>
      </dgm:t>
    </dgm:pt>
    <dgm:pt modelId="{1867146C-B024-0241-972E-239174E41C3F}" type="sibTrans" cxnId="{8FD99CE3-DCB8-DA48-A1D9-D4DE32258BC3}">
      <dgm:prSet/>
      <dgm:spPr/>
      <dgm:t>
        <a:bodyPr/>
        <a:lstStyle/>
        <a:p>
          <a:endParaRPr lang="fr-FR" sz="1100"/>
        </a:p>
      </dgm:t>
    </dgm:pt>
    <dgm:pt modelId="{AEC768C3-2ED6-414B-A504-3E179CDBFE29}">
      <dgm:prSet custT="1"/>
      <dgm:spPr/>
      <dgm:t>
        <a:bodyPr/>
        <a:lstStyle/>
        <a:p>
          <a:r>
            <a:rPr lang="fr-FR" sz="1600" dirty="0"/>
            <a:t>1968</a:t>
          </a:r>
        </a:p>
      </dgm:t>
    </dgm:pt>
    <dgm:pt modelId="{3594333A-40A9-A84A-9F98-97F7C1912C42}" type="parTrans" cxnId="{657AEB6D-88C9-3C41-BDCF-2958FDF4735D}">
      <dgm:prSet/>
      <dgm:spPr/>
      <dgm:t>
        <a:bodyPr/>
        <a:lstStyle/>
        <a:p>
          <a:endParaRPr lang="fr-FR" sz="1100"/>
        </a:p>
      </dgm:t>
    </dgm:pt>
    <dgm:pt modelId="{B44B7F0B-3340-D144-BB52-D2218C68A8A1}" type="sibTrans" cxnId="{657AEB6D-88C9-3C41-BDCF-2958FDF4735D}">
      <dgm:prSet/>
      <dgm:spPr/>
      <dgm:t>
        <a:bodyPr/>
        <a:lstStyle/>
        <a:p>
          <a:endParaRPr lang="fr-FR" sz="1100"/>
        </a:p>
      </dgm:t>
    </dgm:pt>
    <dgm:pt modelId="{C05099DC-BC76-524B-A517-4BB4D658B5CD}">
      <dgm:prSet custT="1"/>
      <dgm:spPr/>
      <dgm:t>
        <a:bodyPr/>
        <a:lstStyle/>
        <a:p>
          <a:r>
            <a:rPr lang="fr-FR" sz="1600" dirty="0"/>
            <a:t>1976</a:t>
          </a:r>
        </a:p>
      </dgm:t>
    </dgm:pt>
    <dgm:pt modelId="{2AA75D8E-E971-B444-A5D1-61248F17F25C}" type="parTrans" cxnId="{966DF282-D89F-1F46-847E-877B8D4682E2}">
      <dgm:prSet/>
      <dgm:spPr/>
      <dgm:t>
        <a:bodyPr/>
        <a:lstStyle/>
        <a:p>
          <a:endParaRPr lang="fr-FR" sz="1100"/>
        </a:p>
      </dgm:t>
    </dgm:pt>
    <dgm:pt modelId="{62AD6AF9-C22D-6D4E-AC89-3A21DCFFE673}" type="sibTrans" cxnId="{966DF282-D89F-1F46-847E-877B8D4682E2}">
      <dgm:prSet/>
      <dgm:spPr/>
      <dgm:t>
        <a:bodyPr/>
        <a:lstStyle/>
        <a:p>
          <a:endParaRPr lang="fr-FR" sz="1100"/>
        </a:p>
      </dgm:t>
    </dgm:pt>
    <dgm:pt modelId="{5C0CD690-1D3E-674B-AD4E-D4F02A68E6AF}">
      <dgm:prSet custT="1"/>
      <dgm:spPr/>
      <dgm:t>
        <a:bodyPr/>
        <a:lstStyle/>
        <a:p>
          <a:r>
            <a:rPr lang="fr-FR" sz="1600" dirty="0"/>
            <a:t>1971</a:t>
          </a:r>
        </a:p>
      </dgm:t>
    </dgm:pt>
    <dgm:pt modelId="{3AA0C94D-DF9B-9348-BB4D-99DC1F94AEBA}" type="parTrans" cxnId="{1EB7F1F1-54A6-4443-AA69-8A5171DBF5BE}">
      <dgm:prSet/>
      <dgm:spPr/>
      <dgm:t>
        <a:bodyPr/>
        <a:lstStyle/>
        <a:p>
          <a:endParaRPr lang="fr-FR" sz="1400"/>
        </a:p>
      </dgm:t>
    </dgm:pt>
    <dgm:pt modelId="{9E7415E4-4D89-4F45-809D-F6C14956DA37}" type="sibTrans" cxnId="{1EB7F1F1-54A6-4443-AA69-8A5171DBF5BE}">
      <dgm:prSet/>
      <dgm:spPr/>
      <dgm:t>
        <a:bodyPr/>
        <a:lstStyle/>
        <a:p>
          <a:endParaRPr lang="fr-FR" sz="1400"/>
        </a:p>
      </dgm:t>
    </dgm:pt>
    <dgm:pt modelId="{1F492324-DB83-594B-AB99-C29D9FB8578A}">
      <dgm:prSet custT="1"/>
      <dgm:spPr/>
      <dgm:t>
        <a:bodyPr/>
        <a:lstStyle/>
        <a:p>
          <a:r>
            <a:rPr lang="fr-FR" sz="1400" dirty="0"/>
            <a:t>1959</a:t>
          </a:r>
        </a:p>
      </dgm:t>
    </dgm:pt>
    <dgm:pt modelId="{209C9E52-9F8B-164C-B342-781F144C6F29}" type="parTrans" cxnId="{C15ED511-75CF-564A-9D23-E84AAB6F770E}">
      <dgm:prSet/>
      <dgm:spPr/>
      <dgm:t>
        <a:bodyPr/>
        <a:lstStyle/>
        <a:p>
          <a:endParaRPr lang="fr-FR" sz="1600"/>
        </a:p>
      </dgm:t>
    </dgm:pt>
    <dgm:pt modelId="{5D7E2883-ED3E-E542-85DA-B45B62D57BE9}" type="sibTrans" cxnId="{C15ED511-75CF-564A-9D23-E84AAB6F770E}">
      <dgm:prSet/>
      <dgm:spPr/>
      <dgm:t>
        <a:bodyPr/>
        <a:lstStyle/>
        <a:p>
          <a:endParaRPr lang="fr-FR" sz="1600"/>
        </a:p>
      </dgm:t>
    </dgm:pt>
    <dgm:pt modelId="{B62624CE-6F7A-A346-B75B-4157B92EE134}" type="pres">
      <dgm:prSet presAssocID="{1FE46661-C3DF-B745-8A72-D5A5CC465301}" presName="Name0" presStyleCnt="0">
        <dgm:presLayoutVars>
          <dgm:dir/>
          <dgm:resizeHandles val="exact"/>
        </dgm:presLayoutVars>
      </dgm:prSet>
      <dgm:spPr/>
    </dgm:pt>
    <dgm:pt modelId="{130F3F5C-7F0F-AC49-B7E0-764DDFC74F9C}" type="pres">
      <dgm:prSet presAssocID="{5F409B49-5756-DA4F-B37A-562F36D6C19A}" presName="parTxOnly" presStyleLbl="node1" presStyleIdx="0" presStyleCnt="12">
        <dgm:presLayoutVars>
          <dgm:bulletEnabled val="1"/>
        </dgm:presLayoutVars>
      </dgm:prSet>
      <dgm:spPr/>
    </dgm:pt>
    <dgm:pt modelId="{AD9F0C4A-96DD-6245-B0CD-5225936A6CB1}" type="pres">
      <dgm:prSet presAssocID="{D3E58E0C-74DC-E443-A0F2-394BA29A91A5}" presName="parSpace" presStyleCnt="0"/>
      <dgm:spPr/>
    </dgm:pt>
    <dgm:pt modelId="{319A2E00-2CF1-364F-8392-E1BF1DCAAFEA}" type="pres">
      <dgm:prSet presAssocID="{50C3A21A-2A97-C046-9AAE-21CC05407AF1}" presName="parTxOnly" presStyleLbl="node1" presStyleIdx="1" presStyleCnt="12">
        <dgm:presLayoutVars>
          <dgm:bulletEnabled val="1"/>
        </dgm:presLayoutVars>
      </dgm:prSet>
      <dgm:spPr/>
    </dgm:pt>
    <dgm:pt modelId="{1DB27FF4-9E03-C945-9458-C3C989C96704}" type="pres">
      <dgm:prSet presAssocID="{4C90A9FD-4F25-4644-BF64-A32C7CD3DFE9}" presName="parSpace" presStyleCnt="0"/>
      <dgm:spPr/>
    </dgm:pt>
    <dgm:pt modelId="{B837EFD3-6485-EC43-80CE-7BFA4ADF3420}" type="pres">
      <dgm:prSet presAssocID="{DFC3C12B-B459-074C-AEE9-3C9A1D6B0D22}" presName="parTxOnly" presStyleLbl="node1" presStyleIdx="2" presStyleCnt="12">
        <dgm:presLayoutVars>
          <dgm:bulletEnabled val="1"/>
        </dgm:presLayoutVars>
      </dgm:prSet>
      <dgm:spPr/>
    </dgm:pt>
    <dgm:pt modelId="{6BFE576F-CE2F-AB41-9C02-4AE76729E698}" type="pres">
      <dgm:prSet presAssocID="{08401C8A-EC61-A843-80D3-064E71FDFB29}" presName="parSpace" presStyleCnt="0"/>
      <dgm:spPr/>
    </dgm:pt>
    <dgm:pt modelId="{F1A9DD19-E2FC-8943-8717-1E7D9018581D}" type="pres">
      <dgm:prSet presAssocID="{455ECEB0-0027-0B4C-98FF-751C82BAFB10}" presName="parTxOnly" presStyleLbl="node1" presStyleIdx="3" presStyleCnt="12">
        <dgm:presLayoutVars>
          <dgm:bulletEnabled val="1"/>
        </dgm:presLayoutVars>
      </dgm:prSet>
      <dgm:spPr/>
    </dgm:pt>
    <dgm:pt modelId="{44EBED00-4E6D-1F47-BC0C-C9DF56023401}" type="pres">
      <dgm:prSet presAssocID="{AAB84E98-6B3D-0B4F-89A8-5E1704ABDCBA}" presName="parSpace" presStyleCnt="0"/>
      <dgm:spPr/>
    </dgm:pt>
    <dgm:pt modelId="{46BA3490-6617-5E48-8257-DABCE19426D4}" type="pres">
      <dgm:prSet presAssocID="{3A981084-1D7F-874A-ADEB-4CA7B59B93EC}" presName="parTxOnly" presStyleLbl="node1" presStyleIdx="4" presStyleCnt="12">
        <dgm:presLayoutVars>
          <dgm:bulletEnabled val="1"/>
        </dgm:presLayoutVars>
      </dgm:prSet>
      <dgm:spPr/>
    </dgm:pt>
    <dgm:pt modelId="{E66E97E0-6924-4D40-9294-A208CA5BCDC7}" type="pres">
      <dgm:prSet presAssocID="{8A03D756-BD93-A743-98BC-39EED80C5F2B}" presName="parSpace" presStyleCnt="0"/>
      <dgm:spPr/>
    </dgm:pt>
    <dgm:pt modelId="{A0AB93E0-460B-3047-BF37-B8406CB9D217}" type="pres">
      <dgm:prSet presAssocID="{5C2BE905-1634-D844-B904-6EB66C4E87D9}" presName="parTxOnly" presStyleLbl="node1" presStyleIdx="5" presStyleCnt="12">
        <dgm:presLayoutVars>
          <dgm:bulletEnabled val="1"/>
        </dgm:presLayoutVars>
      </dgm:prSet>
      <dgm:spPr/>
    </dgm:pt>
    <dgm:pt modelId="{D9CB6EA2-A44D-DB47-A69D-58EB2D517491}" type="pres">
      <dgm:prSet presAssocID="{D8C621AF-E4D9-8649-93B8-124584E8A6C8}" presName="parSpace" presStyleCnt="0"/>
      <dgm:spPr/>
    </dgm:pt>
    <dgm:pt modelId="{4031C79B-A95D-584B-AC60-D59702B98B34}" type="pres">
      <dgm:prSet presAssocID="{1F492324-DB83-594B-AB99-C29D9FB8578A}" presName="parTxOnly" presStyleLbl="node1" presStyleIdx="6" presStyleCnt="12">
        <dgm:presLayoutVars>
          <dgm:bulletEnabled val="1"/>
        </dgm:presLayoutVars>
      </dgm:prSet>
      <dgm:spPr/>
    </dgm:pt>
    <dgm:pt modelId="{BC489C8F-978E-1B44-865A-30DD1AB579C4}" type="pres">
      <dgm:prSet presAssocID="{5D7E2883-ED3E-E542-85DA-B45B62D57BE9}" presName="parSpace" presStyleCnt="0"/>
      <dgm:spPr/>
    </dgm:pt>
    <dgm:pt modelId="{D378DF70-F897-F340-967E-A9A50A264D1D}" type="pres">
      <dgm:prSet presAssocID="{4AC4C828-FB24-164D-A029-0B17E5CDA971}" presName="parTxOnly" presStyleLbl="node1" presStyleIdx="7" presStyleCnt="12">
        <dgm:presLayoutVars>
          <dgm:bulletEnabled val="1"/>
        </dgm:presLayoutVars>
      </dgm:prSet>
      <dgm:spPr/>
    </dgm:pt>
    <dgm:pt modelId="{8A056AB4-96E2-AD4C-A9FA-4CC7D4B29296}" type="pres">
      <dgm:prSet presAssocID="{D0A66F8D-D3FF-7441-B268-3F500A2B50BC}" presName="parSpace" presStyleCnt="0"/>
      <dgm:spPr/>
    </dgm:pt>
    <dgm:pt modelId="{1764EED0-D36C-9047-BE17-46F344AB6FC9}" type="pres">
      <dgm:prSet presAssocID="{B290DFD8-8518-C64F-AA1B-68B2D45AF34C}" presName="parTxOnly" presStyleLbl="node1" presStyleIdx="8" presStyleCnt="12">
        <dgm:presLayoutVars>
          <dgm:bulletEnabled val="1"/>
        </dgm:presLayoutVars>
      </dgm:prSet>
      <dgm:spPr/>
    </dgm:pt>
    <dgm:pt modelId="{A1DA25B3-5FAD-8E41-A56D-ADC75B07FA46}" type="pres">
      <dgm:prSet presAssocID="{1867146C-B024-0241-972E-239174E41C3F}" presName="parSpace" presStyleCnt="0"/>
      <dgm:spPr/>
    </dgm:pt>
    <dgm:pt modelId="{6F4E2EF2-C98F-1847-B01C-D8E4DF0E7C13}" type="pres">
      <dgm:prSet presAssocID="{AEC768C3-2ED6-414B-A504-3E179CDBFE29}" presName="parTxOnly" presStyleLbl="node1" presStyleIdx="9" presStyleCnt="12">
        <dgm:presLayoutVars>
          <dgm:bulletEnabled val="1"/>
        </dgm:presLayoutVars>
      </dgm:prSet>
      <dgm:spPr/>
    </dgm:pt>
    <dgm:pt modelId="{153B9439-323A-B94C-A3F6-D242AB85EA95}" type="pres">
      <dgm:prSet presAssocID="{B44B7F0B-3340-D144-BB52-D2218C68A8A1}" presName="parSpace" presStyleCnt="0"/>
      <dgm:spPr/>
    </dgm:pt>
    <dgm:pt modelId="{0533035D-284D-874D-BFF4-F2CB76C6CC7B}" type="pres">
      <dgm:prSet presAssocID="{5C0CD690-1D3E-674B-AD4E-D4F02A68E6AF}" presName="parTxOnly" presStyleLbl="node1" presStyleIdx="10" presStyleCnt="12">
        <dgm:presLayoutVars>
          <dgm:bulletEnabled val="1"/>
        </dgm:presLayoutVars>
      </dgm:prSet>
      <dgm:spPr/>
    </dgm:pt>
    <dgm:pt modelId="{27B6BC82-821D-FC48-BD5B-51AD3EA2076D}" type="pres">
      <dgm:prSet presAssocID="{9E7415E4-4D89-4F45-809D-F6C14956DA37}" presName="parSpace" presStyleCnt="0"/>
      <dgm:spPr/>
    </dgm:pt>
    <dgm:pt modelId="{0146BCD6-6555-744B-9E6C-14C6848813B2}" type="pres">
      <dgm:prSet presAssocID="{C05099DC-BC76-524B-A517-4BB4D658B5CD}" presName="parTxOnly" presStyleLbl="node1" presStyleIdx="11" presStyleCnt="12">
        <dgm:presLayoutVars>
          <dgm:bulletEnabled val="1"/>
        </dgm:presLayoutVars>
      </dgm:prSet>
      <dgm:spPr/>
    </dgm:pt>
  </dgm:ptLst>
  <dgm:cxnLst>
    <dgm:cxn modelId="{0F54C500-3688-B64B-8EF3-16B3D9804EA9}" srcId="{1FE46661-C3DF-B745-8A72-D5A5CC465301}" destId="{3A981084-1D7F-874A-ADEB-4CA7B59B93EC}" srcOrd="4" destOrd="0" parTransId="{B0799527-7622-C449-B9CA-84FEBCA1A7C0}" sibTransId="{8A03D756-BD93-A743-98BC-39EED80C5F2B}"/>
    <dgm:cxn modelId="{28A2E10D-10A2-F64B-ABC5-B586586B5722}" srcId="{1FE46661-C3DF-B745-8A72-D5A5CC465301}" destId="{5F409B49-5756-DA4F-B37A-562F36D6C19A}" srcOrd="0" destOrd="0" parTransId="{A767A26C-38F3-E94B-B93B-3C37315E0EC7}" sibTransId="{D3E58E0C-74DC-E443-A0F2-394BA29A91A5}"/>
    <dgm:cxn modelId="{C15ED511-75CF-564A-9D23-E84AAB6F770E}" srcId="{1FE46661-C3DF-B745-8A72-D5A5CC465301}" destId="{1F492324-DB83-594B-AB99-C29D9FB8578A}" srcOrd="6" destOrd="0" parTransId="{209C9E52-9F8B-164C-B342-781F144C6F29}" sibTransId="{5D7E2883-ED3E-E542-85DA-B45B62D57BE9}"/>
    <dgm:cxn modelId="{1F360313-ED12-DE47-AA64-65F17BBF0201}" type="presOf" srcId="{5C0CD690-1D3E-674B-AD4E-D4F02A68E6AF}" destId="{0533035D-284D-874D-BFF4-F2CB76C6CC7B}" srcOrd="0" destOrd="0" presId="urn:microsoft.com/office/officeart/2005/8/layout/hChevron3"/>
    <dgm:cxn modelId="{0715832B-7E74-DD45-8E85-CB0684E3376B}" type="presOf" srcId="{DFC3C12B-B459-074C-AEE9-3C9A1D6B0D22}" destId="{B837EFD3-6485-EC43-80CE-7BFA4ADF3420}" srcOrd="0" destOrd="0" presId="urn:microsoft.com/office/officeart/2005/8/layout/hChevron3"/>
    <dgm:cxn modelId="{F9A96A30-9A77-B446-9AB5-9C125FB4AEC2}" type="presOf" srcId="{4AC4C828-FB24-164D-A029-0B17E5CDA971}" destId="{D378DF70-F897-F340-967E-A9A50A264D1D}" srcOrd="0" destOrd="0" presId="urn:microsoft.com/office/officeart/2005/8/layout/hChevron3"/>
    <dgm:cxn modelId="{2B67A131-4561-5F4E-8BAD-07ADD0B16F79}" srcId="{1FE46661-C3DF-B745-8A72-D5A5CC465301}" destId="{DFC3C12B-B459-074C-AEE9-3C9A1D6B0D22}" srcOrd="2" destOrd="0" parTransId="{BC041F80-E806-2143-B6A9-843A122BEF6F}" sibTransId="{08401C8A-EC61-A843-80D3-064E71FDFB29}"/>
    <dgm:cxn modelId="{8617713D-59AC-9E45-8916-C3EA31B6AB63}" type="presOf" srcId="{455ECEB0-0027-0B4C-98FF-751C82BAFB10}" destId="{F1A9DD19-E2FC-8943-8717-1E7D9018581D}" srcOrd="0" destOrd="0" presId="urn:microsoft.com/office/officeart/2005/8/layout/hChevron3"/>
    <dgm:cxn modelId="{FE3C203E-0BF4-5740-AA18-D73113E8187C}" type="presOf" srcId="{B290DFD8-8518-C64F-AA1B-68B2D45AF34C}" destId="{1764EED0-D36C-9047-BE17-46F344AB6FC9}" srcOrd="0" destOrd="0" presId="urn:microsoft.com/office/officeart/2005/8/layout/hChevron3"/>
    <dgm:cxn modelId="{BB8AFA69-E234-7941-ABBB-E3894D4184EC}" type="presOf" srcId="{5F409B49-5756-DA4F-B37A-562F36D6C19A}" destId="{130F3F5C-7F0F-AC49-B7E0-764DDFC74F9C}" srcOrd="0" destOrd="0" presId="urn:microsoft.com/office/officeart/2005/8/layout/hChevron3"/>
    <dgm:cxn modelId="{B6B8124C-0EA3-4142-90CB-3DEE687FF26A}" type="presOf" srcId="{50C3A21A-2A97-C046-9AAE-21CC05407AF1}" destId="{319A2E00-2CF1-364F-8392-E1BF1DCAAFEA}" srcOrd="0" destOrd="0" presId="urn:microsoft.com/office/officeart/2005/8/layout/hChevron3"/>
    <dgm:cxn modelId="{657AEB6D-88C9-3C41-BDCF-2958FDF4735D}" srcId="{1FE46661-C3DF-B745-8A72-D5A5CC465301}" destId="{AEC768C3-2ED6-414B-A504-3E179CDBFE29}" srcOrd="9" destOrd="0" parTransId="{3594333A-40A9-A84A-9F98-97F7C1912C42}" sibTransId="{B44B7F0B-3340-D144-BB52-D2218C68A8A1}"/>
    <dgm:cxn modelId="{B2FA2056-82C4-A64B-8EED-BDC44070384A}" type="presOf" srcId="{C05099DC-BC76-524B-A517-4BB4D658B5CD}" destId="{0146BCD6-6555-744B-9E6C-14C6848813B2}" srcOrd="0" destOrd="0" presId="urn:microsoft.com/office/officeart/2005/8/layout/hChevron3"/>
    <dgm:cxn modelId="{59F8FC7A-249D-9B4B-AF6A-98E27886674B}" srcId="{1FE46661-C3DF-B745-8A72-D5A5CC465301}" destId="{455ECEB0-0027-0B4C-98FF-751C82BAFB10}" srcOrd="3" destOrd="0" parTransId="{C08F656F-1E30-FC4A-8C06-2C7464411F73}" sibTransId="{AAB84E98-6B3D-0B4F-89A8-5E1704ABDCBA}"/>
    <dgm:cxn modelId="{966DF282-D89F-1F46-847E-877B8D4682E2}" srcId="{1FE46661-C3DF-B745-8A72-D5A5CC465301}" destId="{C05099DC-BC76-524B-A517-4BB4D658B5CD}" srcOrd="11" destOrd="0" parTransId="{2AA75D8E-E971-B444-A5D1-61248F17F25C}" sibTransId="{62AD6AF9-C22D-6D4E-AC89-3A21DCFFE673}"/>
    <dgm:cxn modelId="{FD2FA493-B4F6-8F44-A318-2766AB418D92}" type="presOf" srcId="{5C2BE905-1634-D844-B904-6EB66C4E87D9}" destId="{A0AB93E0-460B-3047-BF37-B8406CB9D217}" srcOrd="0" destOrd="0" presId="urn:microsoft.com/office/officeart/2005/8/layout/hChevron3"/>
    <dgm:cxn modelId="{B8BA1CB1-45DE-CE4B-8BA8-016CF49B0AF8}" type="presOf" srcId="{1F492324-DB83-594B-AB99-C29D9FB8578A}" destId="{4031C79B-A95D-584B-AC60-D59702B98B34}" srcOrd="0" destOrd="0" presId="urn:microsoft.com/office/officeart/2005/8/layout/hChevron3"/>
    <dgm:cxn modelId="{5E8A96C1-7F21-F148-9656-A2E867DFD68E}" srcId="{1FE46661-C3DF-B745-8A72-D5A5CC465301}" destId="{4AC4C828-FB24-164D-A029-0B17E5CDA971}" srcOrd="7" destOrd="0" parTransId="{32F9B700-C78A-DD4C-952A-20570D3C0363}" sibTransId="{D0A66F8D-D3FF-7441-B268-3F500A2B50BC}"/>
    <dgm:cxn modelId="{0B0734D0-80B9-4A48-B68B-118B93D992C0}" type="presOf" srcId="{AEC768C3-2ED6-414B-A504-3E179CDBFE29}" destId="{6F4E2EF2-C98F-1847-B01C-D8E4DF0E7C13}" srcOrd="0" destOrd="0" presId="urn:microsoft.com/office/officeart/2005/8/layout/hChevron3"/>
    <dgm:cxn modelId="{044298DF-1E56-E243-B3D0-511575ECACE2}" srcId="{1FE46661-C3DF-B745-8A72-D5A5CC465301}" destId="{50C3A21A-2A97-C046-9AAE-21CC05407AF1}" srcOrd="1" destOrd="0" parTransId="{61D55CD4-1F48-DD47-B43C-497D00BD8976}" sibTransId="{4C90A9FD-4F25-4644-BF64-A32C7CD3DFE9}"/>
    <dgm:cxn modelId="{588D86E3-423B-C748-85F7-A4EC28E60D95}" type="presOf" srcId="{3A981084-1D7F-874A-ADEB-4CA7B59B93EC}" destId="{46BA3490-6617-5E48-8257-DABCE19426D4}" srcOrd="0" destOrd="0" presId="urn:microsoft.com/office/officeart/2005/8/layout/hChevron3"/>
    <dgm:cxn modelId="{8FD99CE3-DCB8-DA48-A1D9-D4DE32258BC3}" srcId="{1FE46661-C3DF-B745-8A72-D5A5CC465301}" destId="{B290DFD8-8518-C64F-AA1B-68B2D45AF34C}" srcOrd="8" destOrd="0" parTransId="{375D0461-BE69-994D-9F7C-E3CA60D40624}" sibTransId="{1867146C-B024-0241-972E-239174E41C3F}"/>
    <dgm:cxn modelId="{37EA63EF-F345-BC4C-96DA-A43B594DA632}" type="presOf" srcId="{1FE46661-C3DF-B745-8A72-D5A5CC465301}" destId="{B62624CE-6F7A-A346-B75B-4157B92EE134}" srcOrd="0" destOrd="0" presId="urn:microsoft.com/office/officeart/2005/8/layout/hChevron3"/>
    <dgm:cxn modelId="{1EB7F1F1-54A6-4443-AA69-8A5171DBF5BE}" srcId="{1FE46661-C3DF-B745-8A72-D5A5CC465301}" destId="{5C0CD690-1D3E-674B-AD4E-D4F02A68E6AF}" srcOrd="10" destOrd="0" parTransId="{3AA0C94D-DF9B-9348-BB4D-99DC1F94AEBA}" sibTransId="{9E7415E4-4D89-4F45-809D-F6C14956DA37}"/>
    <dgm:cxn modelId="{009EACFA-2CFD-D64D-9853-EE7256DE0F9F}" srcId="{1FE46661-C3DF-B745-8A72-D5A5CC465301}" destId="{5C2BE905-1634-D844-B904-6EB66C4E87D9}" srcOrd="5" destOrd="0" parTransId="{87928993-0399-9547-8596-CC3EAF069747}" sibTransId="{D8C621AF-E4D9-8649-93B8-124584E8A6C8}"/>
    <dgm:cxn modelId="{5722E86F-4351-484B-B9E7-8A7881B5CE8E}" type="presParOf" srcId="{B62624CE-6F7A-A346-B75B-4157B92EE134}" destId="{130F3F5C-7F0F-AC49-B7E0-764DDFC74F9C}" srcOrd="0" destOrd="0" presId="urn:microsoft.com/office/officeart/2005/8/layout/hChevron3"/>
    <dgm:cxn modelId="{2CEA867C-B2FE-B84F-8528-53CA998E7CEC}" type="presParOf" srcId="{B62624CE-6F7A-A346-B75B-4157B92EE134}" destId="{AD9F0C4A-96DD-6245-B0CD-5225936A6CB1}" srcOrd="1" destOrd="0" presId="urn:microsoft.com/office/officeart/2005/8/layout/hChevron3"/>
    <dgm:cxn modelId="{5C92584E-4E5C-714E-A667-1EF057E6899E}" type="presParOf" srcId="{B62624CE-6F7A-A346-B75B-4157B92EE134}" destId="{319A2E00-2CF1-364F-8392-E1BF1DCAAFEA}" srcOrd="2" destOrd="0" presId="urn:microsoft.com/office/officeart/2005/8/layout/hChevron3"/>
    <dgm:cxn modelId="{E75A1A98-25DD-614F-8E69-E2DE5C3F4897}" type="presParOf" srcId="{B62624CE-6F7A-A346-B75B-4157B92EE134}" destId="{1DB27FF4-9E03-C945-9458-C3C989C96704}" srcOrd="3" destOrd="0" presId="urn:microsoft.com/office/officeart/2005/8/layout/hChevron3"/>
    <dgm:cxn modelId="{A92329CE-0BCA-D348-8E3A-0836011EDC94}" type="presParOf" srcId="{B62624CE-6F7A-A346-B75B-4157B92EE134}" destId="{B837EFD3-6485-EC43-80CE-7BFA4ADF3420}" srcOrd="4" destOrd="0" presId="urn:microsoft.com/office/officeart/2005/8/layout/hChevron3"/>
    <dgm:cxn modelId="{6DF33ADF-3C31-6C41-A0B9-D8B0A46753A3}" type="presParOf" srcId="{B62624CE-6F7A-A346-B75B-4157B92EE134}" destId="{6BFE576F-CE2F-AB41-9C02-4AE76729E698}" srcOrd="5" destOrd="0" presId="urn:microsoft.com/office/officeart/2005/8/layout/hChevron3"/>
    <dgm:cxn modelId="{1C1B4349-9E36-E04E-A019-AEF0537E7DBB}" type="presParOf" srcId="{B62624CE-6F7A-A346-B75B-4157B92EE134}" destId="{F1A9DD19-E2FC-8943-8717-1E7D9018581D}" srcOrd="6" destOrd="0" presId="urn:microsoft.com/office/officeart/2005/8/layout/hChevron3"/>
    <dgm:cxn modelId="{4DEC0404-52E3-B345-B294-7A0698CF038E}" type="presParOf" srcId="{B62624CE-6F7A-A346-B75B-4157B92EE134}" destId="{44EBED00-4E6D-1F47-BC0C-C9DF56023401}" srcOrd="7" destOrd="0" presId="urn:microsoft.com/office/officeart/2005/8/layout/hChevron3"/>
    <dgm:cxn modelId="{D1A84880-1D97-7B44-9F69-C851DFAB50CC}" type="presParOf" srcId="{B62624CE-6F7A-A346-B75B-4157B92EE134}" destId="{46BA3490-6617-5E48-8257-DABCE19426D4}" srcOrd="8" destOrd="0" presId="urn:microsoft.com/office/officeart/2005/8/layout/hChevron3"/>
    <dgm:cxn modelId="{022FADE5-B9A6-E54A-A42A-68493F8772E4}" type="presParOf" srcId="{B62624CE-6F7A-A346-B75B-4157B92EE134}" destId="{E66E97E0-6924-4D40-9294-A208CA5BCDC7}" srcOrd="9" destOrd="0" presId="urn:microsoft.com/office/officeart/2005/8/layout/hChevron3"/>
    <dgm:cxn modelId="{40B05B39-1214-F543-9424-04F633858C59}" type="presParOf" srcId="{B62624CE-6F7A-A346-B75B-4157B92EE134}" destId="{A0AB93E0-460B-3047-BF37-B8406CB9D217}" srcOrd="10" destOrd="0" presId="urn:microsoft.com/office/officeart/2005/8/layout/hChevron3"/>
    <dgm:cxn modelId="{59852D36-0B8E-EC40-9241-3DC6E44FECE4}" type="presParOf" srcId="{B62624CE-6F7A-A346-B75B-4157B92EE134}" destId="{D9CB6EA2-A44D-DB47-A69D-58EB2D517491}" srcOrd="11" destOrd="0" presId="urn:microsoft.com/office/officeart/2005/8/layout/hChevron3"/>
    <dgm:cxn modelId="{ED8AE1A8-771E-464A-AB8C-7C11F022ABE6}" type="presParOf" srcId="{B62624CE-6F7A-A346-B75B-4157B92EE134}" destId="{4031C79B-A95D-584B-AC60-D59702B98B34}" srcOrd="12" destOrd="0" presId="urn:microsoft.com/office/officeart/2005/8/layout/hChevron3"/>
    <dgm:cxn modelId="{E084C570-D595-DE49-A15D-69CC70149BD1}" type="presParOf" srcId="{B62624CE-6F7A-A346-B75B-4157B92EE134}" destId="{BC489C8F-978E-1B44-865A-30DD1AB579C4}" srcOrd="13" destOrd="0" presId="urn:microsoft.com/office/officeart/2005/8/layout/hChevron3"/>
    <dgm:cxn modelId="{E1E4B792-579C-F944-984B-15F34ADB13DC}" type="presParOf" srcId="{B62624CE-6F7A-A346-B75B-4157B92EE134}" destId="{D378DF70-F897-F340-967E-A9A50A264D1D}" srcOrd="14" destOrd="0" presId="urn:microsoft.com/office/officeart/2005/8/layout/hChevron3"/>
    <dgm:cxn modelId="{EC006B84-2E19-3B47-B5A0-303D268229ED}" type="presParOf" srcId="{B62624CE-6F7A-A346-B75B-4157B92EE134}" destId="{8A056AB4-96E2-AD4C-A9FA-4CC7D4B29296}" srcOrd="15" destOrd="0" presId="urn:microsoft.com/office/officeart/2005/8/layout/hChevron3"/>
    <dgm:cxn modelId="{C1F99F8D-9E9C-E84F-915D-0FC448AADA84}" type="presParOf" srcId="{B62624CE-6F7A-A346-B75B-4157B92EE134}" destId="{1764EED0-D36C-9047-BE17-46F344AB6FC9}" srcOrd="16" destOrd="0" presId="urn:microsoft.com/office/officeart/2005/8/layout/hChevron3"/>
    <dgm:cxn modelId="{0B0CAB6F-0C28-4145-923B-215A772A8BB7}" type="presParOf" srcId="{B62624CE-6F7A-A346-B75B-4157B92EE134}" destId="{A1DA25B3-5FAD-8E41-A56D-ADC75B07FA46}" srcOrd="17" destOrd="0" presId="urn:microsoft.com/office/officeart/2005/8/layout/hChevron3"/>
    <dgm:cxn modelId="{7D5F63C8-8377-D14E-8032-5128254F1D19}" type="presParOf" srcId="{B62624CE-6F7A-A346-B75B-4157B92EE134}" destId="{6F4E2EF2-C98F-1847-B01C-D8E4DF0E7C13}" srcOrd="18" destOrd="0" presId="urn:microsoft.com/office/officeart/2005/8/layout/hChevron3"/>
    <dgm:cxn modelId="{EDA1B305-3E64-6642-B3FC-690068293C6E}" type="presParOf" srcId="{B62624CE-6F7A-A346-B75B-4157B92EE134}" destId="{153B9439-323A-B94C-A3F6-D242AB85EA95}" srcOrd="19" destOrd="0" presId="urn:microsoft.com/office/officeart/2005/8/layout/hChevron3"/>
    <dgm:cxn modelId="{88F55335-E52E-0645-A4A3-C63705ACE90A}" type="presParOf" srcId="{B62624CE-6F7A-A346-B75B-4157B92EE134}" destId="{0533035D-284D-874D-BFF4-F2CB76C6CC7B}" srcOrd="20" destOrd="0" presId="urn:microsoft.com/office/officeart/2005/8/layout/hChevron3"/>
    <dgm:cxn modelId="{06D2B300-5212-CB40-9A1F-9DF23051C27A}" type="presParOf" srcId="{B62624CE-6F7A-A346-B75B-4157B92EE134}" destId="{27B6BC82-821D-FC48-BD5B-51AD3EA2076D}" srcOrd="21" destOrd="0" presId="urn:microsoft.com/office/officeart/2005/8/layout/hChevron3"/>
    <dgm:cxn modelId="{2DF104CC-6FB8-0A4B-B876-65C9D3828558}" type="presParOf" srcId="{B62624CE-6F7A-A346-B75B-4157B92EE134}" destId="{0146BCD6-6555-744B-9E6C-14C6848813B2}" srcOrd="2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E46661-C3DF-B745-8A72-D5A5CC465301}" type="doc">
      <dgm:prSet loTypeId="urn:microsoft.com/office/officeart/2005/8/layout/hChevron3" loCatId="" qsTypeId="urn:microsoft.com/office/officeart/2005/8/quickstyle/simple5" qsCatId="simple" csTypeId="urn:microsoft.com/office/officeart/2005/8/colors/accent1_2" csCatId="accent1" phldr="1"/>
      <dgm:spPr/>
    </dgm:pt>
    <dgm:pt modelId="{5F409B49-5756-DA4F-B37A-562F36D6C19A}">
      <dgm:prSet phldrT="[Texte]" custT="1"/>
      <dgm:spPr/>
      <dgm:t>
        <a:bodyPr/>
        <a:lstStyle/>
        <a:p>
          <a:r>
            <a:rPr lang="fr-FR" sz="1600" dirty="0"/>
            <a:t>1895</a:t>
          </a:r>
        </a:p>
      </dgm:t>
    </dgm:pt>
    <dgm:pt modelId="{A767A26C-38F3-E94B-B93B-3C37315E0EC7}" type="parTrans" cxnId="{28A2E10D-10A2-F64B-ABC5-B586586B5722}">
      <dgm:prSet/>
      <dgm:spPr/>
      <dgm:t>
        <a:bodyPr/>
        <a:lstStyle/>
        <a:p>
          <a:endParaRPr lang="fr-FR" sz="1100"/>
        </a:p>
      </dgm:t>
    </dgm:pt>
    <dgm:pt modelId="{D3E58E0C-74DC-E443-A0F2-394BA29A91A5}" type="sibTrans" cxnId="{28A2E10D-10A2-F64B-ABC5-B586586B5722}">
      <dgm:prSet/>
      <dgm:spPr/>
      <dgm:t>
        <a:bodyPr/>
        <a:lstStyle/>
        <a:p>
          <a:endParaRPr lang="fr-FR" sz="1100"/>
        </a:p>
      </dgm:t>
    </dgm:pt>
    <dgm:pt modelId="{50C3A21A-2A97-C046-9AAE-21CC05407AF1}">
      <dgm:prSet phldrT="[Texte]" custT="1"/>
      <dgm:spPr/>
      <dgm:t>
        <a:bodyPr/>
        <a:lstStyle/>
        <a:p>
          <a:r>
            <a:rPr lang="fr-FR" sz="1600" dirty="0"/>
            <a:t>1928</a:t>
          </a:r>
        </a:p>
      </dgm:t>
    </dgm:pt>
    <dgm:pt modelId="{61D55CD4-1F48-DD47-B43C-497D00BD8976}" type="parTrans" cxnId="{044298DF-1E56-E243-B3D0-511575ECACE2}">
      <dgm:prSet/>
      <dgm:spPr/>
      <dgm:t>
        <a:bodyPr/>
        <a:lstStyle/>
        <a:p>
          <a:endParaRPr lang="fr-FR" sz="1100"/>
        </a:p>
      </dgm:t>
    </dgm:pt>
    <dgm:pt modelId="{4C90A9FD-4F25-4644-BF64-A32C7CD3DFE9}" type="sibTrans" cxnId="{044298DF-1E56-E243-B3D0-511575ECACE2}">
      <dgm:prSet/>
      <dgm:spPr/>
      <dgm:t>
        <a:bodyPr/>
        <a:lstStyle/>
        <a:p>
          <a:endParaRPr lang="fr-FR" sz="1100"/>
        </a:p>
      </dgm:t>
    </dgm:pt>
    <dgm:pt modelId="{DFC3C12B-B459-074C-AEE9-3C9A1D6B0D22}">
      <dgm:prSet phldrT="[Texte]" custT="1"/>
      <dgm:spPr/>
      <dgm:t>
        <a:bodyPr/>
        <a:lstStyle/>
        <a:p>
          <a:r>
            <a:rPr lang="fr-FR" sz="1600" dirty="0"/>
            <a:t>1932</a:t>
          </a:r>
        </a:p>
      </dgm:t>
    </dgm:pt>
    <dgm:pt modelId="{BC041F80-E806-2143-B6A9-843A122BEF6F}" type="parTrans" cxnId="{2B67A131-4561-5F4E-8BAD-07ADD0B16F79}">
      <dgm:prSet/>
      <dgm:spPr/>
      <dgm:t>
        <a:bodyPr/>
        <a:lstStyle/>
        <a:p>
          <a:endParaRPr lang="fr-FR" sz="1100"/>
        </a:p>
      </dgm:t>
    </dgm:pt>
    <dgm:pt modelId="{08401C8A-EC61-A843-80D3-064E71FDFB29}" type="sibTrans" cxnId="{2B67A131-4561-5F4E-8BAD-07ADD0B16F79}">
      <dgm:prSet/>
      <dgm:spPr/>
      <dgm:t>
        <a:bodyPr/>
        <a:lstStyle/>
        <a:p>
          <a:endParaRPr lang="fr-FR" sz="1100"/>
        </a:p>
      </dgm:t>
    </dgm:pt>
    <dgm:pt modelId="{455ECEB0-0027-0B4C-98FF-751C82BAFB10}">
      <dgm:prSet custT="1"/>
      <dgm:spPr/>
      <dgm:t>
        <a:bodyPr/>
        <a:lstStyle/>
        <a:p>
          <a:r>
            <a:rPr lang="fr-FR" sz="1600" dirty="0"/>
            <a:t>1939</a:t>
          </a:r>
        </a:p>
      </dgm:t>
    </dgm:pt>
    <dgm:pt modelId="{C08F656F-1E30-FC4A-8C06-2C7464411F73}" type="parTrans" cxnId="{59F8FC7A-249D-9B4B-AF6A-98E27886674B}">
      <dgm:prSet/>
      <dgm:spPr/>
      <dgm:t>
        <a:bodyPr/>
        <a:lstStyle/>
        <a:p>
          <a:endParaRPr lang="fr-FR" sz="1100"/>
        </a:p>
      </dgm:t>
    </dgm:pt>
    <dgm:pt modelId="{AAB84E98-6B3D-0B4F-89A8-5E1704ABDCBA}" type="sibTrans" cxnId="{59F8FC7A-249D-9B4B-AF6A-98E27886674B}">
      <dgm:prSet/>
      <dgm:spPr/>
      <dgm:t>
        <a:bodyPr/>
        <a:lstStyle/>
        <a:p>
          <a:endParaRPr lang="fr-FR" sz="1100"/>
        </a:p>
      </dgm:t>
    </dgm:pt>
    <dgm:pt modelId="{3A981084-1D7F-874A-ADEB-4CA7B59B93EC}">
      <dgm:prSet custT="1"/>
      <dgm:spPr/>
      <dgm:t>
        <a:bodyPr/>
        <a:lstStyle/>
        <a:p>
          <a:r>
            <a:rPr lang="fr-FR" sz="1600" dirty="0"/>
            <a:t>1957</a:t>
          </a:r>
        </a:p>
      </dgm:t>
    </dgm:pt>
    <dgm:pt modelId="{B0799527-7622-C449-B9CA-84FEBCA1A7C0}" type="parTrans" cxnId="{0F54C500-3688-B64B-8EF3-16B3D9804EA9}">
      <dgm:prSet/>
      <dgm:spPr/>
      <dgm:t>
        <a:bodyPr/>
        <a:lstStyle/>
        <a:p>
          <a:endParaRPr lang="fr-FR" sz="1100"/>
        </a:p>
      </dgm:t>
    </dgm:pt>
    <dgm:pt modelId="{8A03D756-BD93-A743-98BC-39EED80C5F2B}" type="sibTrans" cxnId="{0F54C500-3688-B64B-8EF3-16B3D9804EA9}">
      <dgm:prSet/>
      <dgm:spPr/>
      <dgm:t>
        <a:bodyPr/>
        <a:lstStyle/>
        <a:p>
          <a:endParaRPr lang="fr-FR" sz="1100"/>
        </a:p>
      </dgm:t>
    </dgm:pt>
    <dgm:pt modelId="{5C2BE905-1634-D844-B904-6EB66C4E87D9}">
      <dgm:prSet custT="1"/>
      <dgm:spPr/>
      <dgm:t>
        <a:bodyPr/>
        <a:lstStyle/>
        <a:p>
          <a:r>
            <a:rPr lang="fr-FR" sz="1600" dirty="0"/>
            <a:t>1958</a:t>
          </a:r>
        </a:p>
      </dgm:t>
    </dgm:pt>
    <dgm:pt modelId="{87928993-0399-9547-8596-CC3EAF069747}" type="parTrans" cxnId="{009EACFA-2CFD-D64D-9853-EE7256DE0F9F}">
      <dgm:prSet/>
      <dgm:spPr/>
      <dgm:t>
        <a:bodyPr/>
        <a:lstStyle/>
        <a:p>
          <a:endParaRPr lang="fr-FR" sz="1100"/>
        </a:p>
      </dgm:t>
    </dgm:pt>
    <dgm:pt modelId="{D8C621AF-E4D9-8649-93B8-124584E8A6C8}" type="sibTrans" cxnId="{009EACFA-2CFD-D64D-9853-EE7256DE0F9F}">
      <dgm:prSet/>
      <dgm:spPr/>
      <dgm:t>
        <a:bodyPr/>
        <a:lstStyle/>
        <a:p>
          <a:endParaRPr lang="fr-FR" sz="1100"/>
        </a:p>
      </dgm:t>
    </dgm:pt>
    <dgm:pt modelId="{4AC4C828-FB24-164D-A029-0B17E5CDA971}">
      <dgm:prSet custT="1"/>
      <dgm:spPr/>
      <dgm:t>
        <a:bodyPr/>
        <a:lstStyle/>
        <a:p>
          <a:r>
            <a:rPr lang="fr-FR" sz="1600" dirty="0"/>
            <a:t>1961</a:t>
          </a:r>
        </a:p>
      </dgm:t>
    </dgm:pt>
    <dgm:pt modelId="{32F9B700-C78A-DD4C-952A-20570D3C0363}" type="parTrans" cxnId="{5E8A96C1-7F21-F148-9656-A2E867DFD68E}">
      <dgm:prSet/>
      <dgm:spPr/>
      <dgm:t>
        <a:bodyPr/>
        <a:lstStyle/>
        <a:p>
          <a:endParaRPr lang="fr-FR" sz="1100"/>
        </a:p>
      </dgm:t>
    </dgm:pt>
    <dgm:pt modelId="{D0A66F8D-D3FF-7441-B268-3F500A2B50BC}" type="sibTrans" cxnId="{5E8A96C1-7F21-F148-9656-A2E867DFD68E}">
      <dgm:prSet/>
      <dgm:spPr/>
      <dgm:t>
        <a:bodyPr/>
        <a:lstStyle/>
        <a:p>
          <a:endParaRPr lang="fr-FR" sz="1100"/>
        </a:p>
      </dgm:t>
    </dgm:pt>
    <dgm:pt modelId="{B290DFD8-8518-C64F-AA1B-68B2D45AF34C}">
      <dgm:prSet custT="1"/>
      <dgm:spPr/>
      <dgm:t>
        <a:bodyPr/>
        <a:lstStyle/>
        <a:p>
          <a:r>
            <a:rPr lang="fr-FR" sz="1600" dirty="0"/>
            <a:t>1962</a:t>
          </a:r>
        </a:p>
      </dgm:t>
    </dgm:pt>
    <dgm:pt modelId="{375D0461-BE69-994D-9F7C-E3CA60D40624}" type="parTrans" cxnId="{8FD99CE3-DCB8-DA48-A1D9-D4DE32258BC3}">
      <dgm:prSet/>
      <dgm:spPr/>
      <dgm:t>
        <a:bodyPr/>
        <a:lstStyle/>
        <a:p>
          <a:endParaRPr lang="fr-FR" sz="1100"/>
        </a:p>
      </dgm:t>
    </dgm:pt>
    <dgm:pt modelId="{1867146C-B024-0241-972E-239174E41C3F}" type="sibTrans" cxnId="{8FD99CE3-DCB8-DA48-A1D9-D4DE32258BC3}">
      <dgm:prSet/>
      <dgm:spPr/>
      <dgm:t>
        <a:bodyPr/>
        <a:lstStyle/>
        <a:p>
          <a:endParaRPr lang="fr-FR" sz="1100"/>
        </a:p>
      </dgm:t>
    </dgm:pt>
    <dgm:pt modelId="{AEC768C3-2ED6-414B-A504-3E179CDBFE29}">
      <dgm:prSet custT="1"/>
      <dgm:spPr/>
      <dgm:t>
        <a:bodyPr/>
        <a:lstStyle/>
        <a:p>
          <a:r>
            <a:rPr lang="fr-FR" sz="1600" dirty="0"/>
            <a:t>1968</a:t>
          </a:r>
        </a:p>
      </dgm:t>
    </dgm:pt>
    <dgm:pt modelId="{3594333A-40A9-A84A-9F98-97F7C1912C42}" type="parTrans" cxnId="{657AEB6D-88C9-3C41-BDCF-2958FDF4735D}">
      <dgm:prSet/>
      <dgm:spPr/>
      <dgm:t>
        <a:bodyPr/>
        <a:lstStyle/>
        <a:p>
          <a:endParaRPr lang="fr-FR" sz="1100"/>
        </a:p>
      </dgm:t>
    </dgm:pt>
    <dgm:pt modelId="{B44B7F0B-3340-D144-BB52-D2218C68A8A1}" type="sibTrans" cxnId="{657AEB6D-88C9-3C41-BDCF-2958FDF4735D}">
      <dgm:prSet/>
      <dgm:spPr/>
      <dgm:t>
        <a:bodyPr/>
        <a:lstStyle/>
        <a:p>
          <a:endParaRPr lang="fr-FR" sz="1100"/>
        </a:p>
      </dgm:t>
    </dgm:pt>
    <dgm:pt modelId="{C05099DC-BC76-524B-A517-4BB4D658B5CD}">
      <dgm:prSet custT="1"/>
      <dgm:spPr/>
      <dgm:t>
        <a:bodyPr/>
        <a:lstStyle/>
        <a:p>
          <a:r>
            <a:rPr lang="fr-FR" sz="1600" dirty="0"/>
            <a:t>1976</a:t>
          </a:r>
        </a:p>
      </dgm:t>
    </dgm:pt>
    <dgm:pt modelId="{2AA75D8E-E971-B444-A5D1-61248F17F25C}" type="parTrans" cxnId="{966DF282-D89F-1F46-847E-877B8D4682E2}">
      <dgm:prSet/>
      <dgm:spPr/>
      <dgm:t>
        <a:bodyPr/>
        <a:lstStyle/>
        <a:p>
          <a:endParaRPr lang="fr-FR" sz="1100"/>
        </a:p>
      </dgm:t>
    </dgm:pt>
    <dgm:pt modelId="{62AD6AF9-C22D-6D4E-AC89-3A21DCFFE673}" type="sibTrans" cxnId="{966DF282-D89F-1F46-847E-877B8D4682E2}">
      <dgm:prSet/>
      <dgm:spPr/>
      <dgm:t>
        <a:bodyPr/>
        <a:lstStyle/>
        <a:p>
          <a:endParaRPr lang="fr-FR" sz="1100"/>
        </a:p>
      </dgm:t>
    </dgm:pt>
    <dgm:pt modelId="{5C0CD690-1D3E-674B-AD4E-D4F02A68E6AF}">
      <dgm:prSet custT="1"/>
      <dgm:spPr/>
      <dgm:t>
        <a:bodyPr/>
        <a:lstStyle/>
        <a:p>
          <a:r>
            <a:rPr lang="fr-FR" sz="1600" dirty="0"/>
            <a:t>1971</a:t>
          </a:r>
        </a:p>
      </dgm:t>
    </dgm:pt>
    <dgm:pt modelId="{3AA0C94D-DF9B-9348-BB4D-99DC1F94AEBA}" type="parTrans" cxnId="{1EB7F1F1-54A6-4443-AA69-8A5171DBF5BE}">
      <dgm:prSet/>
      <dgm:spPr/>
      <dgm:t>
        <a:bodyPr/>
        <a:lstStyle/>
        <a:p>
          <a:endParaRPr lang="fr-FR" sz="1400"/>
        </a:p>
      </dgm:t>
    </dgm:pt>
    <dgm:pt modelId="{9E7415E4-4D89-4F45-809D-F6C14956DA37}" type="sibTrans" cxnId="{1EB7F1F1-54A6-4443-AA69-8A5171DBF5BE}">
      <dgm:prSet/>
      <dgm:spPr/>
      <dgm:t>
        <a:bodyPr/>
        <a:lstStyle/>
        <a:p>
          <a:endParaRPr lang="fr-FR" sz="1400"/>
        </a:p>
      </dgm:t>
    </dgm:pt>
    <dgm:pt modelId="{1F492324-DB83-594B-AB99-C29D9FB8578A}">
      <dgm:prSet custT="1"/>
      <dgm:spPr/>
      <dgm:t>
        <a:bodyPr/>
        <a:lstStyle/>
        <a:p>
          <a:r>
            <a:rPr lang="fr-FR" sz="1400" dirty="0"/>
            <a:t>1959</a:t>
          </a:r>
        </a:p>
      </dgm:t>
    </dgm:pt>
    <dgm:pt modelId="{209C9E52-9F8B-164C-B342-781F144C6F29}" type="parTrans" cxnId="{C15ED511-75CF-564A-9D23-E84AAB6F770E}">
      <dgm:prSet/>
      <dgm:spPr/>
      <dgm:t>
        <a:bodyPr/>
        <a:lstStyle/>
        <a:p>
          <a:endParaRPr lang="fr-FR" sz="1600"/>
        </a:p>
      </dgm:t>
    </dgm:pt>
    <dgm:pt modelId="{5D7E2883-ED3E-E542-85DA-B45B62D57BE9}" type="sibTrans" cxnId="{C15ED511-75CF-564A-9D23-E84AAB6F770E}">
      <dgm:prSet/>
      <dgm:spPr/>
      <dgm:t>
        <a:bodyPr/>
        <a:lstStyle/>
        <a:p>
          <a:endParaRPr lang="fr-FR" sz="1600"/>
        </a:p>
      </dgm:t>
    </dgm:pt>
    <dgm:pt modelId="{B62624CE-6F7A-A346-B75B-4157B92EE134}" type="pres">
      <dgm:prSet presAssocID="{1FE46661-C3DF-B745-8A72-D5A5CC465301}" presName="Name0" presStyleCnt="0">
        <dgm:presLayoutVars>
          <dgm:dir/>
          <dgm:resizeHandles val="exact"/>
        </dgm:presLayoutVars>
      </dgm:prSet>
      <dgm:spPr/>
    </dgm:pt>
    <dgm:pt modelId="{130F3F5C-7F0F-AC49-B7E0-764DDFC74F9C}" type="pres">
      <dgm:prSet presAssocID="{5F409B49-5756-DA4F-B37A-562F36D6C19A}" presName="parTxOnly" presStyleLbl="node1" presStyleIdx="0" presStyleCnt="12">
        <dgm:presLayoutVars>
          <dgm:bulletEnabled val="1"/>
        </dgm:presLayoutVars>
      </dgm:prSet>
      <dgm:spPr/>
    </dgm:pt>
    <dgm:pt modelId="{AD9F0C4A-96DD-6245-B0CD-5225936A6CB1}" type="pres">
      <dgm:prSet presAssocID="{D3E58E0C-74DC-E443-A0F2-394BA29A91A5}" presName="parSpace" presStyleCnt="0"/>
      <dgm:spPr/>
    </dgm:pt>
    <dgm:pt modelId="{319A2E00-2CF1-364F-8392-E1BF1DCAAFEA}" type="pres">
      <dgm:prSet presAssocID="{50C3A21A-2A97-C046-9AAE-21CC05407AF1}" presName="parTxOnly" presStyleLbl="node1" presStyleIdx="1" presStyleCnt="12">
        <dgm:presLayoutVars>
          <dgm:bulletEnabled val="1"/>
        </dgm:presLayoutVars>
      </dgm:prSet>
      <dgm:spPr/>
    </dgm:pt>
    <dgm:pt modelId="{1DB27FF4-9E03-C945-9458-C3C989C96704}" type="pres">
      <dgm:prSet presAssocID="{4C90A9FD-4F25-4644-BF64-A32C7CD3DFE9}" presName="parSpace" presStyleCnt="0"/>
      <dgm:spPr/>
    </dgm:pt>
    <dgm:pt modelId="{B837EFD3-6485-EC43-80CE-7BFA4ADF3420}" type="pres">
      <dgm:prSet presAssocID="{DFC3C12B-B459-074C-AEE9-3C9A1D6B0D22}" presName="parTxOnly" presStyleLbl="node1" presStyleIdx="2" presStyleCnt="12">
        <dgm:presLayoutVars>
          <dgm:bulletEnabled val="1"/>
        </dgm:presLayoutVars>
      </dgm:prSet>
      <dgm:spPr/>
    </dgm:pt>
    <dgm:pt modelId="{6BFE576F-CE2F-AB41-9C02-4AE76729E698}" type="pres">
      <dgm:prSet presAssocID="{08401C8A-EC61-A843-80D3-064E71FDFB29}" presName="parSpace" presStyleCnt="0"/>
      <dgm:spPr/>
    </dgm:pt>
    <dgm:pt modelId="{F1A9DD19-E2FC-8943-8717-1E7D9018581D}" type="pres">
      <dgm:prSet presAssocID="{455ECEB0-0027-0B4C-98FF-751C82BAFB10}" presName="parTxOnly" presStyleLbl="node1" presStyleIdx="3" presStyleCnt="12">
        <dgm:presLayoutVars>
          <dgm:bulletEnabled val="1"/>
        </dgm:presLayoutVars>
      </dgm:prSet>
      <dgm:spPr/>
    </dgm:pt>
    <dgm:pt modelId="{44EBED00-4E6D-1F47-BC0C-C9DF56023401}" type="pres">
      <dgm:prSet presAssocID="{AAB84E98-6B3D-0B4F-89A8-5E1704ABDCBA}" presName="parSpace" presStyleCnt="0"/>
      <dgm:spPr/>
    </dgm:pt>
    <dgm:pt modelId="{46BA3490-6617-5E48-8257-DABCE19426D4}" type="pres">
      <dgm:prSet presAssocID="{3A981084-1D7F-874A-ADEB-4CA7B59B93EC}" presName="parTxOnly" presStyleLbl="node1" presStyleIdx="4" presStyleCnt="12">
        <dgm:presLayoutVars>
          <dgm:bulletEnabled val="1"/>
        </dgm:presLayoutVars>
      </dgm:prSet>
      <dgm:spPr/>
    </dgm:pt>
    <dgm:pt modelId="{E66E97E0-6924-4D40-9294-A208CA5BCDC7}" type="pres">
      <dgm:prSet presAssocID="{8A03D756-BD93-A743-98BC-39EED80C5F2B}" presName="parSpace" presStyleCnt="0"/>
      <dgm:spPr/>
    </dgm:pt>
    <dgm:pt modelId="{A0AB93E0-460B-3047-BF37-B8406CB9D217}" type="pres">
      <dgm:prSet presAssocID="{5C2BE905-1634-D844-B904-6EB66C4E87D9}" presName="parTxOnly" presStyleLbl="node1" presStyleIdx="5" presStyleCnt="12">
        <dgm:presLayoutVars>
          <dgm:bulletEnabled val="1"/>
        </dgm:presLayoutVars>
      </dgm:prSet>
      <dgm:spPr/>
    </dgm:pt>
    <dgm:pt modelId="{D9CB6EA2-A44D-DB47-A69D-58EB2D517491}" type="pres">
      <dgm:prSet presAssocID="{D8C621AF-E4D9-8649-93B8-124584E8A6C8}" presName="parSpace" presStyleCnt="0"/>
      <dgm:spPr/>
    </dgm:pt>
    <dgm:pt modelId="{4031C79B-A95D-584B-AC60-D59702B98B34}" type="pres">
      <dgm:prSet presAssocID="{1F492324-DB83-594B-AB99-C29D9FB8578A}" presName="parTxOnly" presStyleLbl="node1" presStyleIdx="6" presStyleCnt="12">
        <dgm:presLayoutVars>
          <dgm:bulletEnabled val="1"/>
        </dgm:presLayoutVars>
      </dgm:prSet>
      <dgm:spPr/>
    </dgm:pt>
    <dgm:pt modelId="{BC489C8F-978E-1B44-865A-30DD1AB579C4}" type="pres">
      <dgm:prSet presAssocID="{5D7E2883-ED3E-E542-85DA-B45B62D57BE9}" presName="parSpace" presStyleCnt="0"/>
      <dgm:spPr/>
    </dgm:pt>
    <dgm:pt modelId="{D378DF70-F897-F340-967E-A9A50A264D1D}" type="pres">
      <dgm:prSet presAssocID="{4AC4C828-FB24-164D-A029-0B17E5CDA971}" presName="parTxOnly" presStyleLbl="node1" presStyleIdx="7" presStyleCnt="12">
        <dgm:presLayoutVars>
          <dgm:bulletEnabled val="1"/>
        </dgm:presLayoutVars>
      </dgm:prSet>
      <dgm:spPr/>
    </dgm:pt>
    <dgm:pt modelId="{8A056AB4-96E2-AD4C-A9FA-4CC7D4B29296}" type="pres">
      <dgm:prSet presAssocID="{D0A66F8D-D3FF-7441-B268-3F500A2B50BC}" presName="parSpace" presStyleCnt="0"/>
      <dgm:spPr/>
    </dgm:pt>
    <dgm:pt modelId="{1764EED0-D36C-9047-BE17-46F344AB6FC9}" type="pres">
      <dgm:prSet presAssocID="{B290DFD8-8518-C64F-AA1B-68B2D45AF34C}" presName="parTxOnly" presStyleLbl="node1" presStyleIdx="8" presStyleCnt="12">
        <dgm:presLayoutVars>
          <dgm:bulletEnabled val="1"/>
        </dgm:presLayoutVars>
      </dgm:prSet>
      <dgm:spPr/>
    </dgm:pt>
    <dgm:pt modelId="{A1DA25B3-5FAD-8E41-A56D-ADC75B07FA46}" type="pres">
      <dgm:prSet presAssocID="{1867146C-B024-0241-972E-239174E41C3F}" presName="parSpace" presStyleCnt="0"/>
      <dgm:spPr/>
    </dgm:pt>
    <dgm:pt modelId="{6F4E2EF2-C98F-1847-B01C-D8E4DF0E7C13}" type="pres">
      <dgm:prSet presAssocID="{AEC768C3-2ED6-414B-A504-3E179CDBFE29}" presName="parTxOnly" presStyleLbl="node1" presStyleIdx="9" presStyleCnt="12">
        <dgm:presLayoutVars>
          <dgm:bulletEnabled val="1"/>
        </dgm:presLayoutVars>
      </dgm:prSet>
      <dgm:spPr/>
    </dgm:pt>
    <dgm:pt modelId="{153B9439-323A-B94C-A3F6-D242AB85EA95}" type="pres">
      <dgm:prSet presAssocID="{B44B7F0B-3340-D144-BB52-D2218C68A8A1}" presName="parSpace" presStyleCnt="0"/>
      <dgm:spPr/>
    </dgm:pt>
    <dgm:pt modelId="{0533035D-284D-874D-BFF4-F2CB76C6CC7B}" type="pres">
      <dgm:prSet presAssocID="{5C0CD690-1D3E-674B-AD4E-D4F02A68E6AF}" presName="parTxOnly" presStyleLbl="node1" presStyleIdx="10" presStyleCnt="12">
        <dgm:presLayoutVars>
          <dgm:bulletEnabled val="1"/>
        </dgm:presLayoutVars>
      </dgm:prSet>
      <dgm:spPr/>
    </dgm:pt>
    <dgm:pt modelId="{27B6BC82-821D-FC48-BD5B-51AD3EA2076D}" type="pres">
      <dgm:prSet presAssocID="{9E7415E4-4D89-4F45-809D-F6C14956DA37}" presName="parSpace" presStyleCnt="0"/>
      <dgm:spPr/>
    </dgm:pt>
    <dgm:pt modelId="{0146BCD6-6555-744B-9E6C-14C6848813B2}" type="pres">
      <dgm:prSet presAssocID="{C05099DC-BC76-524B-A517-4BB4D658B5CD}" presName="parTxOnly" presStyleLbl="node1" presStyleIdx="11" presStyleCnt="12">
        <dgm:presLayoutVars>
          <dgm:bulletEnabled val="1"/>
        </dgm:presLayoutVars>
      </dgm:prSet>
      <dgm:spPr/>
    </dgm:pt>
  </dgm:ptLst>
  <dgm:cxnLst>
    <dgm:cxn modelId="{0F54C500-3688-B64B-8EF3-16B3D9804EA9}" srcId="{1FE46661-C3DF-B745-8A72-D5A5CC465301}" destId="{3A981084-1D7F-874A-ADEB-4CA7B59B93EC}" srcOrd="4" destOrd="0" parTransId="{B0799527-7622-C449-B9CA-84FEBCA1A7C0}" sibTransId="{8A03D756-BD93-A743-98BC-39EED80C5F2B}"/>
    <dgm:cxn modelId="{28A2E10D-10A2-F64B-ABC5-B586586B5722}" srcId="{1FE46661-C3DF-B745-8A72-D5A5CC465301}" destId="{5F409B49-5756-DA4F-B37A-562F36D6C19A}" srcOrd="0" destOrd="0" parTransId="{A767A26C-38F3-E94B-B93B-3C37315E0EC7}" sibTransId="{D3E58E0C-74DC-E443-A0F2-394BA29A91A5}"/>
    <dgm:cxn modelId="{C15ED511-75CF-564A-9D23-E84AAB6F770E}" srcId="{1FE46661-C3DF-B745-8A72-D5A5CC465301}" destId="{1F492324-DB83-594B-AB99-C29D9FB8578A}" srcOrd="6" destOrd="0" parTransId="{209C9E52-9F8B-164C-B342-781F144C6F29}" sibTransId="{5D7E2883-ED3E-E542-85DA-B45B62D57BE9}"/>
    <dgm:cxn modelId="{1F360313-ED12-DE47-AA64-65F17BBF0201}" type="presOf" srcId="{5C0CD690-1D3E-674B-AD4E-D4F02A68E6AF}" destId="{0533035D-284D-874D-BFF4-F2CB76C6CC7B}" srcOrd="0" destOrd="0" presId="urn:microsoft.com/office/officeart/2005/8/layout/hChevron3"/>
    <dgm:cxn modelId="{0715832B-7E74-DD45-8E85-CB0684E3376B}" type="presOf" srcId="{DFC3C12B-B459-074C-AEE9-3C9A1D6B0D22}" destId="{B837EFD3-6485-EC43-80CE-7BFA4ADF3420}" srcOrd="0" destOrd="0" presId="urn:microsoft.com/office/officeart/2005/8/layout/hChevron3"/>
    <dgm:cxn modelId="{F9A96A30-9A77-B446-9AB5-9C125FB4AEC2}" type="presOf" srcId="{4AC4C828-FB24-164D-A029-0B17E5CDA971}" destId="{D378DF70-F897-F340-967E-A9A50A264D1D}" srcOrd="0" destOrd="0" presId="urn:microsoft.com/office/officeart/2005/8/layout/hChevron3"/>
    <dgm:cxn modelId="{2B67A131-4561-5F4E-8BAD-07ADD0B16F79}" srcId="{1FE46661-C3DF-B745-8A72-D5A5CC465301}" destId="{DFC3C12B-B459-074C-AEE9-3C9A1D6B0D22}" srcOrd="2" destOrd="0" parTransId="{BC041F80-E806-2143-B6A9-843A122BEF6F}" sibTransId="{08401C8A-EC61-A843-80D3-064E71FDFB29}"/>
    <dgm:cxn modelId="{8617713D-59AC-9E45-8916-C3EA31B6AB63}" type="presOf" srcId="{455ECEB0-0027-0B4C-98FF-751C82BAFB10}" destId="{F1A9DD19-E2FC-8943-8717-1E7D9018581D}" srcOrd="0" destOrd="0" presId="urn:microsoft.com/office/officeart/2005/8/layout/hChevron3"/>
    <dgm:cxn modelId="{FE3C203E-0BF4-5740-AA18-D73113E8187C}" type="presOf" srcId="{B290DFD8-8518-C64F-AA1B-68B2D45AF34C}" destId="{1764EED0-D36C-9047-BE17-46F344AB6FC9}" srcOrd="0" destOrd="0" presId="urn:microsoft.com/office/officeart/2005/8/layout/hChevron3"/>
    <dgm:cxn modelId="{BB8AFA69-E234-7941-ABBB-E3894D4184EC}" type="presOf" srcId="{5F409B49-5756-DA4F-B37A-562F36D6C19A}" destId="{130F3F5C-7F0F-AC49-B7E0-764DDFC74F9C}" srcOrd="0" destOrd="0" presId="urn:microsoft.com/office/officeart/2005/8/layout/hChevron3"/>
    <dgm:cxn modelId="{B6B8124C-0EA3-4142-90CB-3DEE687FF26A}" type="presOf" srcId="{50C3A21A-2A97-C046-9AAE-21CC05407AF1}" destId="{319A2E00-2CF1-364F-8392-E1BF1DCAAFEA}" srcOrd="0" destOrd="0" presId="urn:microsoft.com/office/officeart/2005/8/layout/hChevron3"/>
    <dgm:cxn modelId="{657AEB6D-88C9-3C41-BDCF-2958FDF4735D}" srcId="{1FE46661-C3DF-B745-8A72-D5A5CC465301}" destId="{AEC768C3-2ED6-414B-A504-3E179CDBFE29}" srcOrd="9" destOrd="0" parTransId="{3594333A-40A9-A84A-9F98-97F7C1912C42}" sibTransId="{B44B7F0B-3340-D144-BB52-D2218C68A8A1}"/>
    <dgm:cxn modelId="{B2FA2056-82C4-A64B-8EED-BDC44070384A}" type="presOf" srcId="{C05099DC-BC76-524B-A517-4BB4D658B5CD}" destId="{0146BCD6-6555-744B-9E6C-14C6848813B2}" srcOrd="0" destOrd="0" presId="urn:microsoft.com/office/officeart/2005/8/layout/hChevron3"/>
    <dgm:cxn modelId="{59F8FC7A-249D-9B4B-AF6A-98E27886674B}" srcId="{1FE46661-C3DF-B745-8A72-D5A5CC465301}" destId="{455ECEB0-0027-0B4C-98FF-751C82BAFB10}" srcOrd="3" destOrd="0" parTransId="{C08F656F-1E30-FC4A-8C06-2C7464411F73}" sibTransId="{AAB84E98-6B3D-0B4F-89A8-5E1704ABDCBA}"/>
    <dgm:cxn modelId="{966DF282-D89F-1F46-847E-877B8D4682E2}" srcId="{1FE46661-C3DF-B745-8A72-D5A5CC465301}" destId="{C05099DC-BC76-524B-A517-4BB4D658B5CD}" srcOrd="11" destOrd="0" parTransId="{2AA75D8E-E971-B444-A5D1-61248F17F25C}" sibTransId="{62AD6AF9-C22D-6D4E-AC89-3A21DCFFE673}"/>
    <dgm:cxn modelId="{FD2FA493-B4F6-8F44-A318-2766AB418D92}" type="presOf" srcId="{5C2BE905-1634-D844-B904-6EB66C4E87D9}" destId="{A0AB93E0-460B-3047-BF37-B8406CB9D217}" srcOrd="0" destOrd="0" presId="urn:microsoft.com/office/officeart/2005/8/layout/hChevron3"/>
    <dgm:cxn modelId="{B8BA1CB1-45DE-CE4B-8BA8-016CF49B0AF8}" type="presOf" srcId="{1F492324-DB83-594B-AB99-C29D9FB8578A}" destId="{4031C79B-A95D-584B-AC60-D59702B98B34}" srcOrd="0" destOrd="0" presId="urn:microsoft.com/office/officeart/2005/8/layout/hChevron3"/>
    <dgm:cxn modelId="{5E8A96C1-7F21-F148-9656-A2E867DFD68E}" srcId="{1FE46661-C3DF-B745-8A72-D5A5CC465301}" destId="{4AC4C828-FB24-164D-A029-0B17E5CDA971}" srcOrd="7" destOrd="0" parTransId="{32F9B700-C78A-DD4C-952A-20570D3C0363}" sibTransId="{D0A66F8D-D3FF-7441-B268-3F500A2B50BC}"/>
    <dgm:cxn modelId="{0B0734D0-80B9-4A48-B68B-118B93D992C0}" type="presOf" srcId="{AEC768C3-2ED6-414B-A504-3E179CDBFE29}" destId="{6F4E2EF2-C98F-1847-B01C-D8E4DF0E7C13}" srcOrd="0" destOrd="0" presId="urn:microsoft.com/office/officeart/2005/8/layout/hChevron3"/>
    <dgm:cxn modelId="{044298DF-1E56-E243-B3D0-511575ECACE2}" srcId="{1FE46661-C3DF-B745-8A72-D5A5CC465301}" destId="{50C3A21A-2A97-C046-9AAE-21CC05407AF1}" srcOrd="1" destOrd="0" parTransId="{61D55CD4-1F48-DD47-B43C-497D00BD8976}" sibTransId="{4C90A9FD-4F25-4644-BF64-A32C7CD3DFE9}"/>
    <dgm:cxn modelId="{588D86E3-423B-C748-85F7-A4EC28E60D95}" type="presOf" srcId="{3A981084-1D7F-874A-ADEB-4CA7B59B93EC}" destId="{46BA3490-6617-5E48-8257-DABCE19426D4}" srcOrd="0" destOrd="0" presId="urn:microsoft.com/office/officeart/2005/8/layout/hChevron3"/>
    <dgm:cxn modelId="{8FD99CE3-DCB8-DA48-A1D9-D4DE32258BC3}" srcId="{1FE46661-C3DF-B745-8A72-D5A5CC465301}" destId="{B290DFD8-8518-C64F-AA1B-68B2D45AF34C}" srcOrd="8" destOrd="0" parTransId="{375D0461-BE69-994D-9F7C-E3CA60D40624}" sibTransId="{1867146C-B024-0241-972E-239174E41C3F}"/>
    <dgm:cxn modelId="{37EA63EF-F345-BC4C-96DA-A43B594DA632}" type="presOf" srcId="{1FE46661-C3DF-B745-8A72-D5A5CC465301}" destId="{B62624CE-6F7A-A346-B75B-4157B92EE134}" srcOrd="0" destOrd="0" presId="urn:microsoft.com/office/officeart/2005/8/layout/hChevron3"/>
    <dgm:cxn modelId="{1EB7F1F1-54A6-4443-AA69-8A5171DBF5BE}" srcId="{1FE46661-C3DF-B745-8A72-D5A5CC465301}" destId="{5C0CD690-1D3E-674B-AD4E-D4F02A68E6AF}" srcOrd="10" destOrd="0" parTransId="{3AA0C94D-DF9B-9348-BB4D-99DC1F94AEBA}" sibTransId="{9E7415E4-4D89-4F45-809D-F6C14956DA37}"/>
    <dgm:cxn modelId="{009EACFA-2CFD-D64D-9853-EE7256DE0F9F}" srcId="{1FE46661-C3DF-B745-8A72-D5A5CC465301}" destId="{5C2BE905-1634-D844-B904-6EB66C4E87D9}" srcOrd="5" destOrd="0" parTransId="{87928993-0399-9547-8596-CC3EAF069747}" sibTransId="{D8C621AF-E4D9-8649-93B8-124584E8A6C8}"/>
    <dgm:cxn modelId="{5722E86F-4351-484B-B9E7-8A7881B5CE8E}" type="presParOf" srcId="{B62624CE-6F7A-A346-B75B-4157B92EE134}" destId="{130F3F5C-7F0F-AC49-B7E0-764DDFC74F9C}" srcOrd="0" destOrd="0" presId="urn:microsoft.com/office/officeart/2005/8/layout/hChevron3"/>
    <dgm:cxn modelId="{2CEA867C-B2FE-B84F-8528-53CA998E7CEC}" type="presParOf" srcId="{B62624CE-6F7A-A346-B75B-4157B92EE134}" destId="{AD9F0C4A-96DD-6245-B0CD-5225936A6CB1}" srcOrd="1" destOrd="0" presId="urn:microsoft.com/office/officeart/2005/8/layout/hChevron3"/>
    <dgm:cxn modelId="{5C92584E-4E5C-714E-A667-1EF057E6899E}" type="presParOf" srcId="{B62624CE-6F7A-A346-B75B-4157B92EE134}" destId="{319A2E00-2CF1-364F-8392-E1BF1DCAAFEA}" srcOrd="2" destOrd="0" presId="urn:microsoft.com/office/officeart/2005/8/layout/hChevron3"/>
    <dgm:cxn modelId="{E75A1A98-25DD-614F-8E69-E2DE5C3F4897}" type="presParOf" srcId="{B62624CE-6F7A-A346-B75B-4157B92EE134}" destId="{1DB27FF4-9E03-C945-9458-C3C989C96704}" srcOrd="3" destOrd="0" presId="urn:microsoft.com/office/officeart/2005/8/layout/hChevron3"/>
    <dgm:cxn modelId="{A92329CE-0BCA-D348-8E3A-0836011EDC94}" type="presParOf" srcId="{B62624CE-6F7A-A346-B75B-4157B92EE134}" destId="{B837EFD3-6485-EC43-80CE-7BFA4ADF3420}" srcOrd="4" destOrd="0" presId="urn:microsoft.com/office/officeart/2005/8/layout/hChevron3"/>
    <dgm:cxn modelId="{6DF33ADF-3C31-6C41-A0B9-D8B0A46753A3}" type="presParOf" srcId="{B62624CE-6F7A-A346-B75B-4157B92EE134}" destId="{6BFE576F-CE2F-AB41-9C02-4AE76729E698}" srcOrd="5" destOrd="0" presId="urn:microsoft.com/office/officeart/2005/8/layout/hChevron3"/>
    <dgm:cxn modelId="{1C1B4349-9E36-E04E-A019-AEF0537E7DBB}" type="presParOf" srcId="{B62624CE-6F7A-A346-B75B-4157B92EE134}" destId="{F1A9DD19-E2FC-8943-8717-1E7D9018581D}" srcOrd="6" destOrd="0" presId="urn:microsoft.com/office/officeart/2005/8/layout/hChevron3"/>
    <dgm:cxn modelId="{4DEC0404-52E3-B345-B294-7A0698CF038E}" type="presParOf" srcId="{B62624CE-6F7A-A346-B75B-4157B92EE134}" destId="{44EBED00-4E6D-1F47-BC0C-C9DF56023401}" srcOrd="7" destOrd="0" presId="urn:microsoft.com/office/officeart/2005/8/layout/hChevron3"/>
    <dgm:cxn modelId="{D1A84880-1D97-7B44-9F69-C851DFAB50CC}" type="presParOf" srcId="{B62624CE-6F7A-A346-B75B-4157B92EE134}" destId="{46BA3490-6617-5E48-8257-DABCE19426D4}" srcOrd="8" destOrd="0" presId="urn:microsoft.com/office/officeart/2005/8/layout/hChevron3"/>
    <dgm:cxn modelId="{022FADE5-B9A6-E54A-A42A-68493F8772E4}" type="presParOf" srcId="{B62624CE-6F7A-A346-B75B-4157B92EE134}" destId="{E66E97E0-6924-4D40-9294-A208CA5BCDC7}" srcOrd="9" destOrd="0" presId="urn:microsoft.com/office/officeart/2005/8/layout/hChevron3"/>
    <dgm:cxn modelId="{40B05B39-1214-F543-9424-04F633858C59}" type="presParOf" srcId="{B62624CE-6F7A-A346-B75B-4157B92EE134}" destId="{A0AB93E0-460B-3047-BF37-B8406CB9D217}" srcOrd="10" destOrd="0" presId="urn:microsoft.com/office/officeart/2005/8/layout/hChevron3"/>
    <dgm:cxn modelId="{59852D36-0B8E-EC40-9241-3DC6E44FECE4}" type="presParOf" srcId="{B62624CE-6F7A-A346-B75B-4157B92EE134}" destId="{D9CB6EA2-A44D-DB47-A69D-58EB2D517491}" srcOrd="11" destOrd="0" presId="urn:microsoft.com/office/officeart/2005/8/layout/hChevron3"/>
    <dgm:cxn modelId="{ED8AE1A8-771E-464A-AB8C-7C11F022ABE6}" type="presParOf" srcId="{B62624CE-6F7A-A346-B75B-4157B92EE134}" destId="{4031C79B-A95D-584B-AC60-D59702B98B34}" srcOrd="12" destOrd="0" presId="urn:microsoft.com/office/officeart/2005/8/layout/hChevron3"/>
    <dgm:cxn modelId="{E084C570-D595-DE49-A15D-69CC70149BD1}" type="presParOf" srcId="{B62624CE-6F7A-A346-B75B-4157B92EE134}" destId="{BC489C8F-978E-1B44-865A-30DD1AB579C4}" srcOrd="13" destOrd="0" presId="urn:microsoft.com/office/officeart/2005/8/layout/hChevron3"/>
    <dgm:cxn modelId="{E1E4B792-579C-F944-984B-15F34ADB13DC}" type="presParOf" srcId="{B62624CE-6F7A-A346-B75B-4157B92EE134}" destId="{D378DF70-F897-F340-967E-A9A50A264D1D}" srcOrd="14" destOrd="0" presId="urn:microsoft.com/office/officeart/2005/8/layout/hChevron3"/>
    <dgm:cxn modelId="{EC006B84-2E19-3B47-B5A0-303D268229ED}" type="presParOf" srcId="{B62624CE-6F7A-A346-B75B-4157B92EE134}" destId="{8A056AB4-96E2-AD4C-A9FA-4CC7D4B29296}" srcOrd="15" destOrd="0" presId="urn:microsoft.com/office/officeart/2005/8/layout/hChevron3"/>
    <dgm:cxn modelId="{C1F99F8D-9E9C-E84F-915D-0FC448AADA84}" type="presParOf" srcId="{B62624CE-6F7A-A346-B75B-4157B92EE134}" destId="{1764EED0-D36C-9047-BE17-46F344AB6FC9}" srcOrd="16" destOrd="0" presId="urn:microsoft.com/office/officeart/2005/8/layout/hChevron3"/>
    <dgm:cxn modelId="{0B0CAB6F-0C28-4145-923B-215A772A8BB7}" type="presParOf" srcId="{B62624CE-6F7A-A346-B75B-4157B92EE134}" destId="{A1DA25B3-5FAD-8E41-A56D-ADC75B07FA46}" srcOrd="17" destOrd="0" presId="urn:microsoft.com/office/officeart/2005/8/layout/hChevron3"/>
    <dgm:cxn modelId="{7D5F63C8-8377-D14E-8032-5128254F1D19}" type="presParOf" srcId="{B62624CE-6F7A-A346-B75B-4157B92EE134}" destId="{6F4E2EF2-C98F-1847-B01C-D8E4DF0E7C13}" srcOrd="18" destOrd="0" presId="urn:microsoft.com/office/officeart/2005/8/layout/hChevron3"/>
    <dgm:cxn modelId="{EDA1B305-3E64-6642-B3FC-690068293C6E}" type="presParOf" srcId="{B62624CE-6F7A-A346-B75B-4157B92EE134}" destId="{153B9439-323A-B94C-A3F6-D242AB85EA95}" srcOrd="19" destOrd="0" presId="urn:microsoft.com/office/officeart/2005/8/layout/hChevron3"/>
    <dgm:cxn modelId="{88F55335-E52E-0645-A4A3-C63705ACE90A}" type="presParOf" srcId="{B62624CE-6F7A-A346-B75B-4157B92EE134}" destId="{0533035D-284D-874D-BFF4-F2CB76C6CC7B}" srcOrd="20" destOrd="0" presId="urn:microsoft.com/office/officeart/2005/8/layout/hChevron3"/>
    <dgm:cxn modelId="{06D2B300-5212-CB40-9A1F-9DF23051C27A}" type="presParOf" srcId="{B62624CE-6F7A-A346-B75B-4157B92EE134}" destId="{27B6BC82-821D-FC48-BD5B-51AD3EA2076D}" srcOrd="21" destOrd="0" presId="urn:microsoft.com/office/officeart/2005/8/layout/hChevron3"/>
    <dgm:cxn modelId="{2DF104CC-6FB8-0A4B-B876-65C9D3828558}" type="presParOf" srcId="{B62624CE-6F7A-A346-B75B-4157B92EE134}" destId="{0146BCD6-6555-744B-9E6C-14C6848813B2}" srcOrd="2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E46661-C3DF-B745-8A72-D5A5CC465301}" type="doc">
      <dgm:prSet loTypeId="urn:microsoft.com/office/officeart/2005/8/layout/hChevron3" loCatId="" qsTypeId="urn:microsoft.com/office/officeart/2005/8/quickstyle/simple5" qsCatId="simple" csTypeId="urn:microsoft.com/office/officeart/2005/8/colors/accent1_2" csCatId="accent1" phldr="1"/>
      <dgm:spPr/>
    </dgm:pt>
    <dgm:pt modelId="{5F409B49-5756-DA4F-B37A-562F36D6C19A}">
      <dgm:prSet phldrT="[Texte]" custT="1"/>
      <dgm:spPr/>
      <dgm:t>
        <a:bodyPr/>
        <a:lstStyle/>
        <a:p>
          <a:r>
            <a:rPr lang="fr-FR" sz="1600" dirty="0"/>
            <a:t>1895</a:t>
          </a:r>
        </a:p>
      </dgm:t>
    </dgm:pt>
    <dgm:pt modelId="{A767A26C-38F3-E94B-B93B-3C37315E0EC7}" type="parTrans" cxnId="{28A2E10D-10A2-F64B-ABC5-B586586B5722}">
      <dgm:prSet/>
      <dgm:spPr/>
      <dgm:t>
        <a:bodyPr/>
        <a:lstStyle/>
        <a:p>
          <a:endParaRPr lang="fr-FR" sz="1100"/>
        </a:p>
      </dgm:t>
    </dgm:pt>
    <dgm:pt modelId="{D3E58E0C-74DC-E443-A0F2-394BA29A91A5}" type="sibTrans" cxnId="{28A2E10D-10A2-F64B-ABC5-B586586B5722}">
      <dgm:prSet/>
      <dgm:spPr/>
      <dgm:t>
        <a:bodyPr/>
        <a:lstStyle/>
        <a:p>
          <a:endParaRPr lang="fr-FR" sz="1100"/>
        </a:p>
      </dgm:t>
    </dgm:pt>
    <dgm:pt modelId="{50C3A21A-2A97-C046-9AAE-21CC05407AF1}">
      <dgm:prSet phldrT="[Texte]" custT="1"/>
      <dgm:spPr/>
      <dgm:t>
        <a:bodyPr/>
        <a:lstStyle/>
        <a:p>
          <a:r>
            <a:rPr lang="fr-FR" sz="1600" dirty="0"/>
            <a:t>1928</a:t>
          </a:r>
        </a:p>
      </dgm:t>
    </dgm:pt>
    <dgm:pt modelId="{61D55CD4-1F48-DD47-B43C-497D00BD8976}" type="parTrans" cxnId="{044298DF-1E56-E243-B3D0-511575ECACE2}">
      <dgm:prSet/>
      <dgm:spPr/>
      <dgm:t>
        <a:bodyPr/>
        <a:lstStyle/>
        <a:p>
          <a:endParaRPr lang="fr-FR" sz="1100"/>
        </a:p>
      </dgm:t>
    </dgm:pt>
    <dgm:pt modelId="{4C90A9FD-4F25-4644-BF64-A32C7CD3DFE9}" type="sibTrans" cxnId="{044298DF-1E56-E243-B3D0-511575ECACE2}">
      <dgm:prSet/>
      <dgm:spPr/>
      <dgm:t>
        <a:bodyPr/>
        <a:lstStyle/>
        <a:p>
          <a:endParaRPr lang="fr-FR" sz="1100"/>
        </a:p>
      </dgm:t>
    </dgm:pt>
    <dgm:pt modelId="{DFC3C12B-B459-074C-AEE9-3C9A1D6B0D22}">
      <dgm:prSet phldrT="[Texte]" custT="1"/>
      <dgm:spPr/>
      <dgm:t>
        <a:bodyPr/>
        <a:lstStyle/>
        <a:p>
          <a:r>
            <a:rPr lang="fr-FR" sz="1600" dirty="0"/>
            <a:t>1932</a:t>
          </a:r>
        </a:p>
      </dgm:t>
    </dgm:pt>
    <dgm:pt modelId="{BC041F80-E806-2143-B6A9-843A122BEF6F}" type="parTrans" cxnId="{2B67A131-4561-5F4E-8BAD-07ADD0B16F79}">
      <dgm:prSet/>
      <dgm:spPr/>
      <dgm:t>
        <a:bodyPr/>
        <a:lstStyle/>
        <a:p>
          <a:endParaRPr lang="fr-FR" sz="1100"/>
        </a:p>
      </dgm:t>
    </dgm:pt>
    <dgm:pt modelId="{08401C8A-EC61-A843-80D3-064E71FDFB29}" type="sibTrans" cxnId="{2B67A131-4561-5F4E-8BAD-07ADD0B16F79}">
      <dgm:prSet/>
      <dgm:spPr/>
      <dgm:t>
        <a:bodyPr/>
        <a:lstStyle/>
        <a:p>
          <a:endParaRPr lang="fr-FR" sz="1100"/>
        </a:p>
      </dgm:t>
    </dgm:pt>
    <dgm:pt modelId="{455ECEB0-0027-0B4C-98FF-751C82BAFB10}">
      <dgm:prSet custT="1"/>
      <dgm:spPr/>
      <dgm:t>
        <a:bodyPr/>
        <a:lstStyle/>
        <a:p>
          <a:r>
            <a:rPr lang="fr-FR" sz="1600" dirty="0"/>
            <a:t>1939</a:t>
          </a:r>
        </a:p>
      </dgm:t>
    </dgm:pt>
    <dgm:pt modelId="{C08F656F-1E30-FC4A-8C06-2C7464411F73}" type="parTrans" cxnId="{59F8FC7A-249D-9B4B-AF6A-98E27886674B}">
      <dgm:prSet/>
      <dgm:spPr/>
      <dgm:t>
        <a:bodyPr/>
        <a:lstStyle/>
        <a:p>
          <a:endParaRPr lang="fr-FR" sz="1100"/>
        </a:p>
      </dgm:t>
    </dgm:pt>
    <dgm:pt modelId="{AAB84E98-6B3D-0B4F-89A8-5E1704ABDCBA}" type="sibTrans" cxnId="{59F8FC7A-249D-9B4B-AF6A-98E27886674B}">
      <dgm:prSet/>
      <dgm:spPr/>
      <dgm:t>
        <a:bodyPr/>
        <a:lstStyle/>
        <a:p>
          <a:endParaRPr lang="fr-FR" sz="1100"/>
        </a:p>
      </dgm:t>
    </dgm:pt>
    <dgm:pt modelId="{3A981084-1D7F-874A-ADEB-4CA7B59B93EC}">
      <dgm:prSet custT="1"/>
      <dgm:spPr/>
      <dgm:t>
        <a:bodyPr/>
        <a:lstStyle/>
        <a:p>
          <a:r>
            <a:rPr lang="fr-FR" sz="1600" dirty="0"/>
            <a:t>1957</a:t>
          </a:r>
        </a:p>
      </dgm:t>
    </dgm:pt>
    <dgm:pt modelId="{B0799527-7622-C449-B9CA-84FEBCA1A7C0}" type="parTrans" cxnId="{0F54C500-3688-B64B-8EF3-16B3D9804EA9}">
      <dgm:prSet/>
      <dgm:spPr/>
      <dgm:t>
        <a:bodyPr/>
        <a:lstStyle/>
        <a:p>
          <a:endParaRPr lang="fr-FR" sz="1100"/>
        </a:p>
      </dgm:t>
    </dgm:pt>
    <dgm:pt modelId="{8A03D756-BD93-A743-98BC-39EED80C5F2B}" type="sibTrans" cxnId="{0F54C500-3688-B64B-8EF3-16B3D9804EA9}">
      <dgm:prSet/>
      <dgm:spPr/>
      <dgm:t>
        <a:bodyPr/>
        <a:lstStyle/>
        <a:p>
          <a:endParaRPr lang="fr-FR" sz="1100"/>
        </a:p>
      </dgm:t>
    </dgm:pt>
    <dgm:pt modelId="{5C2BE905-1634-D844-B904-6EB66C4E87D9}">
      <dgm:prSet custT="1"/>
      <dgm:spPr/>
      <dgm:t>
        <a:bodyPr/>
        <a:lstStyle/>
        <a:p>
          <a:r>
            <a:rPr lang="fr-FR" sz="1600" dirty="0"/>
            <a:t>1958</a:t>
          </a:r>
        </a:p>
      </dgm:t>
    </dgm:pt>
    <dgm:pt modelId="{87928993-0399-9547-8596-CC3EAF069747}" type="parTrans" cxnId="{009EACFA-2CFD-D64D-9853-EE7256DE0F9F}">
      <dgm:prSet/>
      <dgm:spPr/>
      <dgm:t>
        <a:bodyPr/>
        <a:lstStyle/>
        <a:p>
          <a:endParaRPr lang="fr-FR" sz="1100"/>
        </a:p>
      </dgm:t>
    </dgm:pt>
    <dgm:pt modelId="{D8C621AF-E4D9-8649-93B8-124584E8A6C8}" type="sibTrans" cxnId="{009EACFA-2CFD-D64D-9853-EE7256DE0F9F}">
      <dgm:prSet/>
      <dgm:spPr/>
      <dgm:t>
        <a:bodyPr/>
        <a:lstStyle/>
        <a:p>
          <a:endParaRPr lang="fr-FR" sz="1100"/>
        </a:p>
      </dgm:t>
    </dgm:pt>
    <dgm:pt modelId="{4AC4C828-FB24-164D-A029-0B17E5CDA971}">
      <dgm:prSet custT="1"/>
      <dgm:spPr/>
      <dgm:t>
        <a:bodyPr/>
        <a:lstStyle/>
        <a:p>
          <a:r>
            <a:rPr lang="fr-FR" sz="1600" dirty="0"/>
            <a:t>1961</a:t>
          </a:r>
        </a:p>
      </dgm:t>
    </dgm:pt>
    <dgm:pt modelId="{32F9B700-C78A-DD4C-952A-20570D3C0363}" type="parTrans" cxnId="{5E8A96C1-7F21-F148-9656-A2E867DFD68E}">
      <dgm:prSet/>
      <dgm:spPr/>
      <dgm:t>
        <a:bodyPr/>
        <a:lstStyle/>
        <a:p>
          <a:endParaRPr lang="fr-FR" sz="1100"/>
        </a:p>
      </dgm:t>
    </dgm:pt>
    <dgm:pt modelId="{D0A66F8D-D3FF-7441-B268-3F500A2B50BC}" type="sibTrans" cxnId="{5E8A96C1-7F21-F148-9656-A2E867DFD68E}">
      <dgm:prSet/>
      <dgm:spPr/>
      <dgm:t>
        <a:bodyPr/>
        <a:lstStyle/>
        <a:p>
          <a:endParaRPr lang="fr-FR" sz="1100"/>
        </a:p>
      </dgm:t>
    </dgm:pt>
    <dgm:pt modelId="{B290DFD8-8518-C64F-AA1B-68B2D45AF34C}">
      <dgm:prSet custT="1"/>
      <dgm:spPr/>
      <dgm:t>
        <a:bodyPr/>
        <a:lstStyle/>
        <a:p>
          <a:r>
            <a:rPr lang="fr-FR" sz="1600" dirty="0"/>
            <a:t>1962</a:t>
          </a:r>
        </a:p>
      </dgm:t>
    </dgm:pt>
    <dgm:pt modelId="{375D0461-BE69-994D-9F7C-E3CA60D40624}" type="parTrans" cxnId="{8FD99CE3-DCB8-DA48-A1D9-D4DE32258BC3}">
      <dgm:prSet/>
      <dgm:spPr/>
      <dgm:t>
        <a:bodyPr/>
        <a:lstStyle/>
        <a:p>
          <a:endParaRPr lang="fr-FR" sz="1100"/>
        </a:p>
      </dgm:t>
    </dgm:pt>
    <dgm:pt modelId="{1867146C-B024-0241-972E-239174E41C3F}" type="sibTrans" cxnId="{8FD99CE3-DCB8-DA48-A1D9-D4DE32258BC3}">
      <dgm:prSet/>
      <dgm:spPr/>
      <dgm:t>
        <a:bodyPr/>
        <a:lstStyle/>
        <a:p>
          <a:endParaRPr lang="fr-FR" sz="1100"/>
        </a:p>
      </dgm:t>
    </dgm:pt>
    <dgm:pt modelId="{AEC768C3-2ED6-414B-A504-3E179CDBFE29}">
      <dgm:prSet custT="1"/>
      <dgm:spPr/>
      <dgm:t>
        <a:bodyPr/>
        <a:lstStyle/>
        <a:p>
          <a:r>
            <a:rPr lang="fr-FR" sz="1600" dirty="0"/>
            <a:t>1968</a:t>
          </a:r>
        </a:p>
      </dgm:t>
    </dgm:pt>
    <dgm:pt modelId="{3594333A-40A9-A84A-9F98-97F7C1912C42}" type="parTrans" cxnId="{657AEB6D-88C9-3C41-BDCF-2958FDF4735D}">
      <dgm:prSet/>
      <dgm:spPr/>
      <dgm:t>
        <a:bodyPr/>
        <a:lstStyle/>
        <a:p>
          <a:endParaRPr lang="fr-FR" sz="1100"/>
        </a:p>
      </dgm:t>
    </dgm:pt>
    <dgm:pt modelId="{B44B7F0B-3340-D144-BB52-D2218C68A8A1}" type="sibTrans" cxnId="{657AEB6D-88C9-3C41-BDCF-2958FDF4735D}">
      <dgm:prSet/>
      <dgm:spPr/>
      <dgm:t>
        <a:bodyPr/>
        <a:lstStyle/>
        <a:p>
          <a:endParaRPr lang="fr-FR" sz="1100"/>
        </a:p>
      </dgm:t>
    </dgm:pt>
    <dgm:pt modelId="{C05099DC-BC76-524B-A517-4BB4D658B5CD}">
      <dgm:prSet custT="1"/>
      <dgm:spPr/>
      <dgm:t>
        <a:bodyPr/>
        <a:lstStyle/>
        <a:p>
          <a:r>
            <a:rPr lang="fr-FR" sz="1600" dirty="0"/>
            <a:t>1976</a:t>
          </a:r>
        </a:p>
      </dgm:t>
    </dgm:pt>
    <dgm:pt modelId="{2AA75D8E-E971-B444-A5D1-61248F17F25C}" type="parTrans" cxnId="{966DF282-D89F-1F46-847E-877B8D4682E2}">
      <dgm:prSet/>
      <dgm:spPr/>
      <dgm:t>
        <a:bodyPr/>
        <a:lstStyle/>
        <a:p>
          <a:endParaRPr lang="fr-FR" sz="1100"/>
        </a:p>
      </dgm:t>
    </dgm:pt>
    <dgm:pt modelId="{62AD6AF9-C22D-6D4E-AC89-3A21DCFFE673}" type="sibTrans" cxnId="{966DF282-D89F-1F46-847E-877B8D4682E2}">
      <dgm:prSet/>
      <dgm:spPr/>
      <dgm:t>
        <a:bodyPr/>
        <a:lstStyle/>
        <a:p>
          <a:endParaRPr lang="fr-FR" sz="1100"/>
        </a:p>
      </dgm:t>
    </dgm:pt>
    <dgm:pt modelId="{5C0CD690-1D3E-674B-AD4E-D4F02A68E6AF}">
      <dgm:prSet custT="1"/>
      <dgm:spPr/>
      <dgm:t>
        <a:bodyPr/>
        <a:lstStyle/>
        <a:p>
          <a:r>
            <a:rPr lang="fr-FR" sz="1600" dirty="0"/>
            <a:t>1971</a:t>
          </a:r>
        </a:p>
      </dgm:t>
    </dgm:pt>
    <dgm:pt modelId="{3AA0C94D-DF9B-9348-BB4D-99DC1F94AEBA}" type="parTrans" cxnId="{1EB7F1F1-54A6-4443-AA69-8A5171DBF5BE}">
      <dgm:prSet/>
      <dgm:spPr/>
      <dgm:t>
        <a:bodyPr/>
        <a:lstStyle/>
        <a:p>
          <a:endParaRPr lang="fr-FR" sz="1400"/>
        </a:p>
      </dgm:t>
    </dgm:pt>
    <dgm:pt modelId="{9E7415E4-4D89-4F45-809D-F6C14956DA37}" type="sibTrans" cxnId="{1EB7F1F1-54A6-4443-AA69-8A5171DBF5BE}">
      <dgm:prSet/>
      <dgm:spPr/>
      <dgm:t>
        <a:bodyPr/>
        <a:lstStyle/>
        <a:p>
          <a:endParaRPr lang="fr-FR" sz="1400"/>
        </a:p>
      </dgm:t>
    </dgm:pt>
    <dgm:pt modelId="{1F492324-DB83-594B-AB99-C29D9FB8578A}">
      <dgm:prSet custT="1"/>
      <dgm:spPr/>
      <dgm:t>
        <a:bodyPr/>
        <a:lstStyle/>
        <a:p>
          <a:r>
            <a:rPr lang="fr-FR" sz="1400" dirty="0"/>
            <a:t>1959</a:t>
          </a:r>
        </a:p>
      </dgm:t>
    </dgm:pt>
    <dgm:pt modelId="{209C9E52-9F8B-164C-B342-781F144C6F29}" type="parTrans" cxnId="{C15ED511-75CF-564A-9D23-E84AAB6F770E}">
      <dgm:prSet/>
      <dgm:spPr/>
      <dgm:t>
        <a:bodyPr/>
        <a:lstStyle/>
        <a:p>
          <a:endParaRPr lang="fr-FR" sz="1600"/>
        </a:p>
      </dgm:t>
    </dgm:pt>
    <dgm:pt modelId="{5D7E2883-ED3E-E542-85DA-B45B62D57BE9}" type="sibTrans" cxnId="{C15ED511-75CF-564A-9D23-E84AAB6F770E}">
      <dgm:prSet/>
      <dgm:spPr/>
      <dgm:t>
        <a:bodyPr/>
        <a:lstStyle/>
        <a:p>
          <a:endParaRPr lang="fr-FR" sz="1600"/>
        </a:p>
      </dgm:t>
    </dgm:pt>
    <dgm:pt modelId="{B62624CE-6F7A-A346-B75B-4157B92EE134}" type="pres">
      <dgm:prSet presAssocID="{1FE46661-C3DF-B745-8A72-D5A5CC465301}" presName="Name0" presStyleCnt="0">
        <dgm:presLayoutVars>
          <dgm:dir/>
          <dgm:resizeHandles val="exact"/>
        </dgm:presLayoutVars>
      </dgm:prSet>
      <dgm:spPr/>
    </dgm:pt>
    <dgm:pt modelId="{130F3F5C-7F0F-AC49-B7E0-764DDFC74F9C}" type="pres">
      <dgm:prSet presAssocID="{5F409B49-5756-DA4F-B37A-562F36D6C19A}" presName="parTxOnly" presStyleLbl="node1" presStyleIdx="0" presStyleCnt="12">
        <dgm:presLayoutVars>
          <dgm:bulletEnabled val="1"/>
        </dgm:presLayoutVars>
      </dgm:prSet>
      <dgm:spPr/>
    </dgm:pt>
    <dgm:pt modelId="{AD9F0C4A-96DD-6245-B0CD-5225936A6CB1}" type="pres">
      <dgm:prSet presAssocID="{D3E58E0C-74DC-E443-A0F2-394BA29A91A5}" presName="parSpace" presStyleCnt="0"/>
      <dgm:spPr/>
    </dgm:pt>
    <dgm:pt modelId="{319A2E00-2CF1-364F-8392-E1BF1DCAAFEA}" type="pres">
      <dgm:prSet presAssocID="{50C3A21A-2A97-C046-9AAE-21CC05407AF1}" presName="parTxOnly" presStyleLbl="node1" presStyleIdx="1" presStyleCnt="12">
        <dgm:presLayoutVars>
          <dgm:bulletEnabled val="1"/>
        </dgm:presLayoutVars>
      </dgm:prSet>
      <dgm:spPr/>
    </dgm:pt>
    <dgm:pt modelId="{1DB27FF4-9E03-C945-9458-C3C989C96704}" type="pres">
      <dgm:prSet presAssocID="{4C90A9FD-4F25-4644-BF64-A32C7CD3DFE9}" presName="parSpace" presStyleCnt="0"/>
      <dgm:spPr/>
    </dgm:pt>
    <dgm:pt modelId="{B837EFD3-6485-EC43-80CE-7BFA4ADF3420}" type="pres">
      <dgm:prSet presAssocID="{DFC3C12B-B459-074C-AEE9-3C9A1D6B0D22}" presName="parTxOnly" presStyleLbl="node1" presStyleIdx="2" presStyleCnt="12">
        <dgm:presLayoutVars>
          <dgm:bulletEnabled val="1"/>
        </dgm:presLayoutVars>
      </dgm:prSet>
      <dgm:spPr/>
    </dgm:pt>
    <dgm:pt modelId="{6BFE576F-CE2F-AB41-9C02-4AE76729E698}" type="pres">
      <dgm:prSet presAssocID="{08401C8A-EC61-A843-80D3-064E71FDFB29}" presName="parSpace" presStyleCnt="0"/>
      <dgm:spPr/>
    </dgm:pt>
    <dgm:pt modelId="{F1A9DD19-E2FC-8943-8717-1E7D9018581D}" type="pres">
      <dgm:prSet presAssocID="{455ECEB0-0027-0B4C-98FF-751C82BAFB10}" presName="parTxOnly" presStyleLbl="node1" presStyleIdx="3" presStyleCnt="12">
        <dgm:presLayoutVars>
          <dgm:bulletEnabled val="1"/>
        </dgm:presLayoutVars>
      </dgm:prSet>
      <dgm:spPr/>
    </dgm:pt>
    <dgm:pt modelId="{44EBED00-4E6D-1F47-BC0C-C9DF56023401}" type="pres">
      <dgm:prSet presAssocID="{AAB84E98-6B3D-0B4F-89A8-5E1704ABDCBA}" presName="parSpace" presStyleCnt="0"/>
      <dgm:spPr/>
    </dgm:pt>
    <dgm:pt modelId="{46BA3490-6617-5E48-8257-DABCE19426D4}" type="pres">
      <dgm:prSet presAssocID="{3A981084-1D7F-874A-ADEB-4CA7B59B93EC}" presName="parTxOnly" presStyleLbl="node1" presStyleIdx="4" presStyleCnt="12">
        <dgm:presLayoutVars>
          <dgm:bulletEnabled val="1"/>
        </dgm:presLayoutVars>
      </dgm:prSet>
      <dgm:spPr/>
    </dgm:pt>
    <dgm:pt modelId="{E66E97E0-6924-4D40-9294-A208CA5BCDC7}" type="pres">
      <dgm:prSet presAssocID="{8A03D756-BD93-A743-98BC-39EED80C5F2B}" presName="parSpace" presStyleCnt="0"/>
      <dgm:spPr/>
    </dgm:pt>
    <dgm:pt modelId="{A0AB93E0-460B-3047-BF37-B8406CB9D217}" type="pres">
      <dgm:prSet presAssocID="{5C2BE905-1634-D844-B904-6EB66C4E87D9}" presName="parTxOnly" presStyleLbl="node1" presStyleIdx="5" presStyleCnt="12">
        <dgm:presLayoutVars>
          <dgm:bulletEnabled val="1"/>
        </dgm:presLayoutVars>
      </dgm:prSet>
      <dgm:spPr/>
    </dgm:pt>
    <dgm:pt modelId="{D9CB6EA2-A44D-DB47-A69D-58EB2D517491}" type="pres">
      <dgm:prSet presAssocID="{D8C621AF-E4D9-8649-93B8-124584E8A6C8}" presName="parSpace" presStyleCnt="0"/>
      <dgm:spPr/>
    </dgm:pt>
    <dgm:pt modelId="{4031C79B-A95D-584B-AC60-D59702B98B34}" type="pres">
      <dgm:prSet presAssocID="{1F492324-DB83-594B-AB99-C29D9FB8578A}" presName="parTxOnly" presStyleLbl="node1" presStyleIdx="6" presStyleCnt="12">
        <dgm:presLayoutVars>
          <dgm:bulletEnabled val="1"/>
        </dgm:presLayoutVars>
      </dgm:prSet>
      <dgm:spPr/>
    </dgm:pt>
    <dgm:pt modelId="{BC489C8F-978E-1B44-865A-30DD1AB579C4}" type="pres">
      <dgm:prSet presAssocID="{5D7E2883-ED3E-E542-85DA-B45B62D57BE9}" presName="parSpace" presStyleCnt="0"/>
      <dgm:spPr/>
    </dgm:pt>
    <dgm:pt modelId="{D378DF70-F897-F340-967E-A9A50A264D1D}" type="pres">
      <dgm:prSet presAssocID="{4AC4C828-FB24-164D-A029-0B17E5CDA971}" presName="parTxOnly" presStyleLbl="node1" presStyleIdx="7" presStyleCnt="12">
        <dgm:presLayoutVars>
          <dgm:bulletEnabled val="1"/>
        </dgm:presLayoutVars>
      </dgm:prSet>
      <dgm:spPr/>
    </dgm:pt>
    <dgm:pt modelId="{8A056AB4-96E2-AD4C-A9FA-4CC7D4B29296}" type="pres">
      <dgm:prSet presAssocID="{D0A66F8D-D3FF-7441-B268-3F500A2B50BC}" presName="parSpace" presStyleCnt="0"/>
      <dgm:spPr/>
    </dgm:pt>
    <dgm:pt modelId="{1764EED0-D36C-9047-BE17-46F344AB6FC9}" type="pres">
      <dgm:prSet presAssocID="{B290DFD8-8518-C64F-AA1B-68B2D45AF34C}" presName="parTxOnly" presStyleLbl="node1" presStyleIdx="8" presStyleCnt="12">
        <dgm:presLayoutVars>
          <dgm:bulletEnabled val="1"/>
        </dgm:presLayoutVars>
      </dgm:prSet>
      <dgm:spPr/>
    </dgm:pt>
    <dgm:pt modelId="{A1DA25B3-5FAD-8E41-A56D-ADC75B07FA46}" type="pres">
      <dgm:prSet presAssocID="{1867146C-B024-0241-972E-239174E41C3F}" presName="parSpace" presStyleCnt="0"/>
      <dgm:spPr/>
    </dgm:pt>
    <dgm:pt modelId="{6F4E2EF2-C98F-1847-B01C-D8E4DF0E7C13}" type="pres">
      <dgm:prSet presAssocID="{AEC768C3-2ED6-414B-A504-3E179CDBFE29}" presName="parTxOnly" presStyleLbl="node1" presStyleIdx="9" presStyleCnt="12">
        <dgm:presLayoutVars>
          <dgm:bulletEnabled val="1"/>
        </dgm:presLayoutVars>
      </dgm:prSet>
      <dgm:spPr/>
    </dgm:pt>
    <dgm:pt modelId="{153B9439-323A-B94C-A3F6-D242AB85EA95}" type="pres">
      <dgm:prSet presAssocID="{B44B7F0B-3340-D144-BB52-D2218C68A8A1}" presName="parSpace" presStyleCnt="0"/>
      <dgm:spPr/>
    </dgm:pt>
    <dgm:pt modelId="{0533035D-284D-874D-BFF4-F2CB76C6CC7B}" type="pres">
      <dgm:prSet presAssocID="{5C0CD690-1D3E-674B-AD4E-D4F02A68E6AF}" presName="parTxOnly" presStyleLbl="node1" presStyleIdx="10" presStyleCnt="12">
        <dgm:presLayoutVars>
          <dgm:bulletEnabled val="1"/>
        </dgm:presLayoutVars>
      </dgm:prSet>
      <dgm:spPr/>
    </dgm:pt>
    <dgm:pt modelId="{27B6BC82-821D-FC48-BD5B-51AD3EA2076D}" type="pres">
      <dgm:prSet presAssocID="{9E7415E4-4D89-4F45-809D-F6C14956DA37}" presName="parSpace" presStyleCnt="0"/>
      <dgm:spPr/>
    </dgm:pt>
    <dgm:pt modelId="{0146BCD6-6555-744B-9E6C-14C6848813B2}" type="pres">
      <dgm:prSet presAssocID="{C05099DC-BC76-524B-A517-4BB4D658B5CD}" presName="parTxOnly" presStyleLbl="node1" presStyleIdx="11" presStyleCnt="12">
        <dgm:presLayoutVars>
          <dgm:bulletEnabled val="1"/>
        </dgm:presLayoutVars>
      </dgm:prSet>
      <dgm:spPr/>
    </dgm:pt>
  </dgm:ptLst>
  <dgm:cxnLst>
    <dgm:cxn modelId="{0F54C500-3688-B64B-8EF3-16B3D9804EA9}" srcId="{1FE46661-C3DF-B745-8A72-D5A5CC465301}" destId="{3A981084-1D7F-874A-ADEB-4CA7B59B93EC}" srcOrd="4" destOrd="0" parTransId="{B0799527-7622-C449-B9CA-84FEBCA1A7C0}" sibTransId="{8A03D756-BD93-A743-98BC-39EED80C5F2B}"/>
    <dgm:cxn modelId="{28A2E10D-10A2-F64B-ABC5-B586586B5722}" srcId="{1FE46661-C3DF-B745-8A72-D5A5CC465301}" destId="{5F409B49-5756-DA4F-B37A-562F36D6C19A}" srcOrd="0" destOrd="0" parTransId="{A767A26C-38F3-E94B-B93B-3C37315E0EC7}" sibTransId="{D3E58E0C-74DC-E443-A0F2-394BA29A91A5}"/>
    <dgm:cxn modelId="{C15ED511-75CF-564A-9D23-E84AAB6F770E}" srcId="{1FE46661-C3DF-B745-8A72-D5A5CC465301}" destId="{1F492324-DB83-594B-AB99-C29D9FB8578A}" srcOrd="6" destOrd="0" parTransId="{209C9E52-9F8B-164C-B342-781F144C6F29}" sibTransId="{5D7E2883-ED3E-E542-85DA-B45B62D57BE9}"/>
    <dgm:cxn modelId="{1F360313-ED12-DE47-AA64-65F17BBF0201}" type="presOf" srcId="{5C0CD690-1D3E-674B-AD4E-D4F02A68E6AF}" destId="{0533035D-284D-874D-BFF4-F2CB76C6CC7B}" srcOrd="0" destOrd="0" presId="urn:microsoft.com/office/officeart/2005/8/layout/hChevron3"/>
    <dgm:cxn modelId="{0715832B-7E74-DD45-8E85-CB0684E3376B}" type="presOf" srcId="{DFC3C12B-B459-074C-AEE9-3C9A1D6B0D22}" destId="{B837EFD3-6485-EC43-80CE-7BFA4ADF3420}" srcOrd="0" destOrd="0" presId="urn:microsoft.com/office/officeart/2005/8/layout/hChevron3"/>
    <dgm:cxn modelId="{F9A96A30-9A77-B446-9AB5-9C125FB4AEC2}" type="presOf" srcId="{4AC4C828-FB24-164D-A029-0B17E5CDA971}" destId="{D378DF70-F897-F340-967E-A9A50A264D1D}" srcOrd="0" destOrd="0" presId="urn:microsoft.com/office/officeart/2005/8/layout/hChevron3"/>
    <dgm:cxn modelId="{2B67A131-4561-5F4E-8BAD-07ADD0B16F79}" srcId="{1FE46661-C3DF-B745-8A72-D5A5CC465301}" destId="{DFC3C12B-B459-074C-AEE9-3C9A1D6B0D22}" srcOrd="2" destOrd="0" parTransId="{BC041F80-E806-2143-B6A9-843A122BEF6F}" sibTransId="{08401C8A-EC61-A843-80D3-064E71FDFB29}"/>
    <dgm:cxn modelId="{8617713D-59AC-9E45-8916-C3EA31B6AB63}" type="presOf" srcId="{455ECEB0-0027-0B4C-98FF-751C82BAFB10}" destId="{F1A9DD19-E2FC-8943-8717-1E7D9018581D}" srcOrd="0" destOrd="0" presId="urn:microsoft.com/office/officeart/2005/8/layout/hChevron3"/>
    <dgm:cxn modelId="{FE3C203E-0BF4-5740-AA18-D73113E8187C}" type="presOf" srcId="{B290DFD8-8518-C64F-AA1B-68B2D45AF34C}" destId="{1764EED0-D36C-9047-BE17-46F344AB6FC9}" srcOrd="0" destOrd="0" presId="urn:microsoft.com/office/officeart/2005/8/layout/hChevron3"/>
    <dgm:cxn modelId="{BB8AFA69-E234-7941-ABBB-E3894D4184EC}" type="presOf" srcId="{5F409B49-5756-DA4F-B37A-562F36D6C19A}" destId="{130F3F5C-7F0F-AC49-B7E0-764DDFC74F9C}" srcOrd="0" destOrd="0" presId="urn:microsoft.com/office/officeart/2005/8/layout/hChevron3"/>
    <dgm:cxn modelId="{B6B8124C-0EA3-4142-90CB-3DEE687FF26A}" type="presOf" srcId="{50C3A21A-2A97-C046-9AAE-21CC05407AF1}" destId="{319A2E00-2CF1-364F-8392-E1BF1DCAAFEA}" srcOrd="0" destOrd="0" presId="urn:microsoft.com/office/officeart/2005/8/layout/hChevron3"/>
    <dgm:cxn modelId="{657AEB6D-88C9-3C41-BDCF-2958FDF4735D}" srcId="{1FE46661-C3DF-B745-8A72-D5A5CC465301}" destId="{AEC768C3-2ED6-414B-A504-3E179CDBFE29}" srcOrd="9" destOrd="0" parTransId="{3594333A-40A9-A84A-9F98-97F7C1912C42}" sibTransId="{B44B7F0B-3340-D144-BB52-D2218C68A8A1}"/>
    <dgm:cxn modelId="{B2FA2056-82C4-A64B-8EED-BDC44070384A}" type="presOf" srcId="{C05099DC-BC76-524B-A517-4BB4D658B5CD}" destId="{0146BCD6-6555-744B-9E6C-14C6848813B2}" srcOrd="0" destOrd="0" presId="urn:microsoft.com/office/officeart/2005/8/layout/hChevron3"/>
    <dgm:cxn modelId="{59F8FC7A-249D-9B4B-AF6A-98E27886674B}" srcId="{1FE46661-C3DF-B745-8A72-D5A5CC465301}" destId="{455ECEB0-0027-0B4C-98FF-751C82BAFB10}" srcOrd="3" destOrd="0" parTransId="{C08F656F-1E30-FC4A-8C06-2C7464411F73}" sibTransId="{AAB84E98-6B3D-0B4F-89A8-5E1704ABDCBA}"/>
    <dgm:cxn modelId="{966DF282-D89F-1F46-847E-877B8D4682E2}" srcId="{1FE46661-C3DF-B745-8A72-D5A5CC465301}" destId="{C05099DC-BC76-524B-A517-4BB4D658B5CD}" srcOrd="11" destOrd="0" parTransId="{2AA75D8E-E971-B444-A5D1-61248F17F25C}" sibTransId="{62AD6AF9-C22D-6D4E-AC89-3A21DCFFE673}"/>
    <dgm:cxn modelId="{FD2FA493-B4F6-8F44-A318-2766AB418D92}" type="presOf" srcId="{5C2BE905-1634-D844-B904-6EB66C4E87D9}" destId="{A0AB93E0-460B-3047-BF37-B8406CB9D217}" srcOrd="0" destOrd="0" presId="urn:microsoft.com/office/officeart/2005/8/layout/hChevron3"/>
    <dgm:cxn modelId="{B8BA1CB1-45DE-CE4B-8BA8-016CF49B0AF8}" type="presOf" srcId="{1F492324-DB83-594B-AB99-C29D9FB8578A}" destId="{4031C79B-A95D-584B-AC60-D59702B98B34}" srcOrd="0" destOrd="0" presId="urn:microsoft.com/office/officeart/2005/8/layout/hChevron3"/>
    <dgm:cxn modelId="{5E8A96C1-7F21-F148-9656-A2E867DFD68E}" srcId="{1FE46661-C3DF-B745-8A72-D5A5CC465301}" destId="{4AC4C828-FB24-164D-A029-0B17E5CDA971}" srcOrd="7" destOrd="0" parTransId="{32F9B700-C78A-DD4C-952A-20570D3C0363}" sibTransId="{D0A66F8D-D3FF-7441-B268-3F500A2B50BC}"/>
    <dgm:cxn modelId="{0B0734D0-80B9-4A48-B68B-118B93D992C0}" type="presOf" srcId="{AEC768C3-2ED6-414B-A504-3E179CDBFE29}" destId="{6F4E2EF2-C98F-1847-B01C-D8E4DF0E7C13}" srcOrd="0" destOrd="0" presId="urn:microsoft.com/office/officeart/2005/8/layout/hChevron3"/>
    <dgm:cxn modelId="{044298DF-1E56-E243-B3D0-511575ECACE2}" srcId="{1FE46661-C3DF-B745-8A72-D5A5CC465301}" destId="{50C3A21A-2A97-C046-9AAE-21CC05407AF1}" srcOrd="1" destOrd="0" parTransId="{61D55CD4-1F48-DD47-B43C-497D00BD8976}" sibTransId="{4C90A9FD-4F25-4644-BF64-A32C7CD3DFE9}"/>
    <dgm:cxn modelId="{588D86E3-423B-C748-85F7-A4EC28E60D95}" type="presOf" srcId="{3A981084-1D7F-874A-ADEB-4CA7B59B93EC}" destId="{46BA3490-6617-5E48-8257-DABCE19426D4}" srcOrd="0" destOrd="0" presId="urn:microsoft.com/office/officeart/2005/8/layout/hChevron3"/>
    <dgm:cxn modelId="{8FD99CE3-DCB8-DA48-A1D9-D4DE32258BC3}" srcId="{1FE46661-C3DF-B745-8A72-D5A5CC465301}" destId="{B290DFD8-8518-C64F-AA1B-68B2D45AF34C}" srcOrd="8" destOrd="0" parTransId="{375D0461-BE69-994D-9F7C-E3CA60D40624}" sibTransId="{1867146C-B024-0241-972E-239174E41C3F}"/>
    <dgm:cxn modelId="{37EA63EF-F345-BC4C-96DA-A43B594DA632}" type="presOf" srcId="{1FE46661-C3DF-B745-8A72-D5A5CC465301}" destId="{B62624CE-6F7A-A346-B75B-4157B92EE134}" srcOrd="0" destOrd="0" presId="urn:microsoft.com/office/officeart/2005/8/layout/hChevron3"/>
    <dgm:cxn modelId="{1EB7F1F1-54A6-4443-AA69-8A5171DBF5BE}" srcId="{1FE46661-C3DF-B745-8A72-D5A5CC465301}" destId="{5C0CD690-1D3E-674B-AD4E-D4F02A68E6AF}" srcOrd="10" destOrd="0" parTransId="{3AA0C94D-DF9B-9348-BB4D-99DC1F94AEBA}" sibTransId="{9E7415E4-4D89-4F45-809D-F6C14956DA37}"/>
    <dgm:cxn modelId="{009EACFA-2CFD-D64D-9853-EE7256DE0F9F}" srcId="{1FE46661-C3DF-B745-8A72-D5A5CC465301}" destId="{5C2BE905-1634-D844-B904-6EB66C4E87D9}" srcOrd="5" destOrd="0" parTransId="{87928993-0399-9547-8596-CC3EAF069747}" sibTransId="{D8C621AF-E4D9-8649-93B8-124584E8A6C8}"/>
    <dgm:cxn modelId="{5722E86F-4351-484B-B9E7-8A7881B5CE8E}" type="presParOf" srcId="{B62624CE-6F7A-A346-B75B-4157B92EE134}" destId="{130F3F5C-7F0F-AC49-B7E0-764DDFC74F9C}" srcOrd="0" destOrd="0" presId="urn:microsoft.com/office/officeart/2005/8/layout/hChevron3"/>
    <dgm:cxn modelId="{2CEA867C-B2FE-B84F-8528-53CA998E7CEC}" type="presParOf" srcId="{B62624CE-6F7A-A346-B75B-4157B92EE134}" destId="{AD9F0C4A-96DD-6245-B0CD-5225936A6CB1}" srcOrd="1" destOrd="0" presId="urn:microsoft.com/office/officeart/2005/8/layout/hChevron3"/>
    <dgm:cxn modelId="{5C92584E-4E5C-714E-A667-1EF057E6899E}" type="presParOf" srcId="{B62624CE-6F7A-A346-B75B-4157B92EE134}" destId="{319A2E00-2CF1-364F-8392-E1BF1DCAAFEA}" srcOrd="2" destOrd="0" presId="urn:microsoft.com/office/officeart/2005/8/layout/hChevron3"/>
    <dgm:cxn modelId="{E75A1A98-25DD-614F-8E69-E2DE5C3F4897}" type="presParOf" srcId="{B62624CE-6F7A-A346-B75B-4157B92EE134}" destId="{1DB27FF4-9E03-C945-9458-C3C989C96704}" srcOrd="3" destOrd="0" presId="urn:microsoft.com/office/officeart/2005/8/layout/hChevron3"/>
    <dgm:cxn modelId="{A92329CE-0BCA-D348-8E3A-0836011EDC94}" type="presParOf" srcId="{B62624CE-6F7A-A346-B75B-4157B92EE134}" destId="{B837EFD3-6485-EC43-80CE-7BFA4ADF3420}" srcOrd="4" destOrd="0" presId="urn:microsoft.com/office/officeart/2005/8/layout/hChevron3"/>
    <dgm:cxn modelId="{6DF33ADF-3C31-6C41-A0B9-D8B0A46753A3}" type="presParOf" srcId="{B62624CE-6F7A-A346-B75B-4157B92EE134}" destId="{6BFE576F-CE2F-AB41-9C02-4AE76729E698}" srcOrd="5" destOrd="0" presId="urn:microsoft.com/office/officeart/2005/8/layout/hChevron3"/>
    <dgm:cxn modelId="{1C1B4349-9E36-E04E-A019-AEF0537E7DBB}" type="presParOf" srcId="{B62624CE-6F7A-A346-B75B-4157B92EE134}" destId="{F1A9DD19-E2FC-8943-8717-1E7D9018581D}" srcOrd="6" destOrd="0" presId="urn:microsoft.com/office/officeart/2005/8/layout/hChevron3"/>
    <dgm:cxn modelId="{4DEC0404-52E3-B345-B294-7A0698CF038E}" type="presParOf" srcId="{B62624CE-6F7A-A346-B75B-4157B92EE134}" destId="{44EBED00-4E6D-1F47-BC0C-C9DF56023401}" srcOrd="7" destOrd="0" presId="urn:microsoft.com/office/officeart/2005/8/layout/hChevron3"/>
    <dgm:cxn modelId="{D1A84880-1D97-7B44-9F69-C851DFAB50CC}" type="presParOf" srcId="{B62624CE-6F7A-A346-B75B-4157B92EE134}" destId="{46BA3490-6617-5E48-8257-DABCE19426D4}" srcOrd="8" destOrd="0" presId="urn:microsoft.com/office/officeart/2005/8/layout/hChevron3"/>
    <dgm:cxn modelId="{022FADE5-B9A6-E54A-A42A-68493F8772E4}" type="presParOf" srcId="{B62624CE-6F7A-A346-B75B-4157B92EE134}" destId="{E66E97E0-6924-4D40-9294-A208CA5BCDC7}" srcOrd="9" destOrd="0" presId="urn:microsoft.com/office/officeart/2005/8/layout/hChevron3"/>
    <dgm:cxn modelId="{40B05B39-1214-F543-9424-04F633858C59}" type="presParOf" srcId="{B62624CE-6F7A-A346-B75B-4157B92EE134}" destId="{A0AB93E0-460B-3047-BF37-B8406CB9D217}" srcOrd="10" destOrd="0" presId="urn:microsoft.com/office/officeart/2005/8/layout/hChevron3"/>
    <dgm:cxn modelId="{59852D36-0B8E-EC40-9241-3DC6E44FECE4}" type="presParOf" srcId="{B62624CE-6F7A-A346-B75B-4157B92EE134}" destId="{D9CB6EA2-A44D-DB47-A69D-58EB2D517491}" srcOrd="11" destOrd="0" presId="urn:microsoft.com/office/officeart/2005/8/layout/hChevron3"/>
    <dgm:cxn modelId="{ED8AE1A8-771E-464A-AB8C-7C11F022ABE6}" type="presParOf" srcId="{B62624CE-6F7A-A346-B75B-4157B92EE134}" destId="{4031C79B-A95D-584B-AC60-D59702B98B34}" srcOrd="12" destOrd="0" presId="urn:microsoft.com/office/officeart/2005/8/layout/hChevron3"/>
    <dgm:cxn modelId="{E084C570-D595-DE49-A15D-69CC70149BD1}" type="presParOf" srcId="{B62624CE-6F7A-A346-B75B-4157B92EE134}" destId="{BC489C8F-978E-1B44-865A-30DD1AB579C4}" srcOrd="13" destOrd="0" presId="urn:microsoft.com/office/officeart/2005/8/layout/hChevron3"/>
    <dgm:cxn modelId="{E1E4B792-579C-F944-984B-15F34ADB13DC}" type="presParOf" srcId="{B62624CE-6F7A-A346-B75B-4157B92EE134}" destId="{D378DF70-F897-F340-967E-A9A50A264D1D}" srcOrd="14" destOrd="0" presId="urn:microsoft.com/office/officeart/2005/8/layout/hChevron3"/>
    <dgm:cxn modelId="{EC006B84-2E19-3B47-B5A0-303D268229ED}" type="presParOf" srcId="{B62624CE-6F7A-A346-B75B-4157B92EE134}" destId="{8A056AB4-96E2-AD4C-A9FA-4CC7D4B29296}" srcOrd="15" destOrd="0" presId="urn:microsoft.com/office/officeart/2005/8/layout/hChevron3"/>
    <dgm:cxn modelId="{C1F99F8D-9E9C-E84F-915D-0FC448AADA84}" type="presParOf" srcId="{B62624CE-6F7A-A346-B75B-4157B92EE134}" destId="{1764EED0-D36C-9047-BE17-46F344AB6FC9}" srcOrd="16" destOrd="0" presId="urn:microsoft.com/office/officeart/2005/8/layout/hChevron3"/>
    <dgm:cxn modelId="{0B0CAB6F-0C28-4145-923B-215A772A8BB7}" type="presParOf" srcId="{B62624CE-6F7A-A346-B75B-4157B92EE134}" destId="{A1DA25B3-5FAD-8E41-A56D-ADC75B07FA46}" srcOrd="17" destOrd="0" presId="urn:microsoft.com/office/officeart/2005/8/layout/hChevron3"/>
    <dgm:cxn modelId="{7D5F63C8-8377-D14E-8032-5128254F1D19}" type="presParOf" srcId="{B62624CE-6F7A-A346-B75B-4157B92EE134}" destId="{6F4E2EF2-C98F-1847-B01C-D8E4DF0E7C13}" srcOrd="18" destOrd="0" presId="urn:microsoft.com/office/officeart/2005/8/layout/hChevron3"/>
    <dgm:cxn modelId="{EDA1B305-3E64-6642-B3FC-690068293C6E}" type="presParOf" srcId="{B62624CE-6F7A-A346-B75B-4157B92EE134}" destId="{153B9439-323A-B94C-A3F6-D242AB85EA95}" srcOrd="19" destOrd="0" presId="urn:microsoft.com/office/officeart/2005/8/layout/hChevron3"/>
    <dgm:cxn modelId="{88F55335-E52E-0645-A4A3-C63705ACE90A}" type="presParOf" srcId="{B62624CE-6F7A-A346-B75B-4157B92EE134}" destId="{0533035D-284D-874D-BFF4-F2CB76C6CC7B}" srcOrd="20" destOrd="0" presId="urn:microsoft.com/office/officeart/2005/8/layout/hChevron3"/>
    <dgm:cxn modelId="{06D2B300-5212-CB40-9A1F-9DF23051C27A}" type="presParOf" srcId="{B62624CE-6F7A-A346-B75B-4157B92EE134}" destId="{27B6BC82-821D-FC48-BD5B-51AD3EA2076D}" srcOrd="21" destOrd="0" presId="urn:microsoft.com/office/officeart/2005/8/layout/hChevron3"/>
    <dgm:cxn modelId="{2DF104CC-6FB8-0A4B-B876-65C9D3828558}" type="presParOf" srcId="{B62624CE-6F7A-A346-B75B-4157B92EE134}" destId="{0146BCD6-6555-744B-9E6C-14C6848813B2}" srcOrd="2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E46661-C3DF-B745-8A72-D5A5CC465301}" type="doc">
      <dgm:prSet loTypeId="urn:microsoft.com/office/officeart/2005/8/layout/hChevron3" loCatId="" qsTypeId="urn:microsoft.com/office/officeart/2005/8/quickstyle/simple5" qsCatId="simple" csTypeId="urn:microsoft.com/office/officeart/2005/8/colors/accent1_2" csCatId="accent1" phldr="1"/>
      <dgm:spPr/>
    </dgm:pt>
    <dgm:pt modelId="{5F409B49-5756-DA4F-B37A-562F36D6C19A}">
      <dgm:prSet phldrT="[Texte]" custT="1"/>
      <dgm:spPr/>
      <dgm:t>
        <a:bodyPr/>
        <a:lstStyle/>
        <a:p>
          <a:r>
            <a:rPr lang="fr-FR" sz="1400" dirty="0"/>
            <a:t>1983</a:t>
          </a:r>
        </a:p>
      </dgm:t>
    </dgm:pt>
    <dgm:pt modelId="{A767A26C-38F3-E94B-B93B-3C37315E0EC7}" type="parTrans" cxnId="{28A2E10D-10A2-F64B-ABC5-B586586B5722}">
      <dgm:prSet/>
      <dgm:spPr/>
      <dgm:t>
        <a:bodyPr/>
        <a:lstStyle/>
        <a:p>
          <a:endParaRPr lang="fr-FR" sz="1050"/>
        </a:p>
      </dgm:t>
    </dgm:pt>
    <dgm:pt modelId="{D3E58E0C-74DC-E443-A0F2-394BA29A91A5}" type="sibTrans" cxnId="{28A2E10D-10A2-F64B-ABC5-B586586B5722}">
      <dgm:prSet/>
      <dgm:spPr/>
      <dgm:t>
        <a:bodyPr/>
        <a:lstStyle/>
        <a:p>
          <a:endParaRPr lang="fr-FR" sz="1050"/>
        </a:p>
      </dgm:t>
    </dgm:pt>
    <dgm:pt modelId="{50C3A21A-2A97-C046-9AAE-21CC05407AF1}">
      <dgm:prSet phldrT="[Texte]" custT="1"/>
      <dgm:spPr/>
      <dgm:t>
        <a:bodyPr/>
        <a:lstStyle/>
        <a:p>
          <a:r>
            <a:rPr lang="fr-FR" sz="1400" dirty="0"/>
            <a:t>1987</a:t>
          </a:r>
        </a:p>
      </dgm:t>
    </dgm:pt>
    <dgm:pt modelId="{61D55CD4-1F48-DD47-B43C-497D00BD8976}" type="parTrans" cxnId="{044298DF-1E56-E243-B3D0-511575ECACE2}">
      <dgm:prSet/>
      <dgm:spPr/>
      <dgm:t>
        <a:bodyPr/>
        <a:lstStyle/>
        <a:p>
          <a:endParaRPr lang="fr-FR" sz="1050"/>
        </a:p>
      </dgm:t>
    </dgm:pt>
    <dgm:pt modelId="{4C90A9FD-4F25-4644-BF64-A32C7CD3DFE9}" type="sibTrans" cxnId="{044298DF-1E56-E243-B3D0-511575ECACE2}">
      <dgm:prSet/>
      <dgm:spPr/>
      <dgm:t>
        <a:bodyPr/>
        <a:lstStyle/>
        <a:p>
          <a:endParaRPr lang="fr-FR" sz="1050"/>
        </a:p>
      </dgm:t>
    </dgm:pt>
    <dgm:pt modelId="{DFC3C12B-B459-074C-AEE9-3C9A1D6B0D22}">
      <dgm:prSet phldrT="[Texte]" custT="1"/>
      <dgm:spPr/>
      <dgm:t>
        <a:bodyPr/>
        <a:lstStyle/>
        <a:p>
          <a:r>
            <a:rPr lang="fr-FR" sz="1400" dirty="0"/>
            <a:t>1989</a:t>
          </a:r>
        </a:p>
      </dgm:t>
    </dgm:pt>
    <dgm:pt modelId="{BC041F80-E806-2143-B6A9-843A122BEF6F}" type="parTrans" cxnId="{2B67A131-4561-5F4E-8BAD-07ADD0B16F79}">
      <dgm:prSet/>
      <dgm:spPr/>
      <dgm:t>
        <a:bodyPr/>
        <a:lstStyle/>
        <a:p>
          <a:endParaRPr lang="fr-FR" sz="1050"/>
        </a:p>
      </dgm:t>
    </dgm:pt>
    <dgm:pt modelId="{08401C8A-EC61-A843-80D3-064E71FDFB29}" type="sibTrans" cxnId="{2B67A131-4561-5F4E-8BAD-07ADD0B16F79}">
      <dgm:prSet/>
      <dgm:spPr/>
      <dgm:t>
        <a:bodyPr/>
        <a:lstStyle/>
        <a:p>
          <a:endParaRPr lang="fr-FR" sz="1050"/>
        </a:p>
      </dgm:t>
    </dgm:pt>
    <dgm:pt modelId="{455ECEB0-0027-0B4C-98FF-751C82BAFB10}">
      <dgm:prSet custT="1"/>
      <dgm:spPr/>
      <dgm:t>
        <a:bodyPr/>
        <a:lstStyle/>
        <a:p>
          <a:r>
            <a:rPr lang="fr-FR" sz="1400" dirty="0"/>
            <a:t>1995</a:t>
          </a:r>
        </a:p>
      </dgm:t>
    </dgm:pt>
    <dgm:pt modelId="{C08F656F-1E30-FC4A-8C06-2C7464411F73}" type="parTrans" cxnId="{59F8FC7A-249D-9B4B-AF6A-98E27886674B}">
      <dgm:prSet/>
      <dgm:spPr/>
      <dgm:t>
        <a:bodyPr/>
        <a:lstStyle/>
        <a:p>
          <a:endParaRPr lang="fr-FR" sz="1050"/>
        </a:p>
      </dgm:t>
    </dgm:pt>
    <dgm:pt modelId="{AAB84E98-6B3D-0B4F-89A8-5E1704ABDCBA}" type="sibTrans" cxnId="{59F8FC7A-249D-9B4B-AF6A-98E27886674B}">
      <dgm:prSet/>
      <dgm:spPr/>
      <dgm:t>
        <a:bodyPr/>
        <a:lstStyle/>
        <a:p>
          <a:endParaRPr lang="fr-FR" sz="1050"/>
        </a:p>
      </dgm:t>
    </dgm:pt>
    <dgm:pt modelId="{3A981084-1D7F-874A-ADEB-4CA7B59B93EC}">
      <dgm:prSet custT="1"/>
      <dgm:spPr/>
      <dgm:t>
        <a:bodyPr/>
        <a:lstStyle/>
        <a:p>
          <a:r>
            <a:rPr lang="fr-FR" sz="1400" dirty="0"/>
            <a:t>2003</a:t>
          </a:r>
        </a:p>
      </dgm:t>
    </dgm:pt>
    <dgm:pt modelId="{B0799527-7622-C449-B9CA-84FEBCA1A7C0}" type="parTrans" cxnId="{0F54C500-3688-B64B-8EF3-16B3D9804EA9}">
      <dgm:prSet/>
      <dgm:spPr/>
      <dgm:t>
        <a:bodyPr/>
        <a:lstStyle/>
        <a:p>
          <a:endParaRPr lang="fr-FR" sz="1050"/>
        </a:p>
      </dgm:t>
    </dgm:pt>
    <dgm:pt modelId="{8A03D756-BD93-A743-98BC-39EED80C5F2B}" type="sibTrans" cxnId="{0F54C500-3688-B64B-8EF3-16B3D9804EA9}">
      <dgm:prSet/>
      <dgm:spPr/>
      <dgm:t>
        <a:bodyPr/>
        <a:lstStyle/>
        <a:p>
          <a:endParaRPr lang="fr-FR" sz="1050"/>
        </a:p>
      </dgm:t>
    </dgm:pt>
    <dgm:pt modelId="{5C2BE905-1634-D844-B904-6EB66C4E87D9}">
      <dgm:prSet custT="1"/>
      <dgm:spPr/>
      <dgm:t>
        <a:bodyPr/>
        <a:lstStyle/>
        <a:p>
          <a:r>
            <a:rPr lang="fr-FR" sz="1400" dirty="0"/>
            <a:t>2008</a:t>
          </a:r>
        </a:p>
      </dgm:t>
    </dgm:pt>
    <dgm:pt modelId="{87928993-0399-9547-8596-CC3EAF069747}" type="parTrans" cxnId="{009EACFA-2CFD-D64D-9853-EE7256DE0F9F}">
      <dgm:prSet/>
      <dgm:spPr/>
      <dgm:t>
        <a:bodyPr/>
        <a:lstStyle/>
        <a:p>
          <a:endParaRPr lang="fr-FR" sz="1050"/>
        </a:p>
      </dgm:t>
    </dgm:pt>
    <dgm:pt modelId="{D8C621AF-E4D9-8649-93B8-124584E8A6C8}" type="sibTrans" cxnId="{009EACFA-2CFD-D64D-9853-EE7256DE0F9F}">
      <dgm:prSet/>
      <dgm:spPr/>
      <dgm:t>
        <a:bodyPr/>
        <a:lstStyle/>
        <a:p>
          <a:endParaRPr lang="fr-FR" sz="1050"/>
        </a:p>
      </dgm:t>
    </dgm:pt>
    <dgm:pt modelId="{4AC4C828-FB24-164D-A029-0B17E5CDA971}">
      <dgm:prSet custT="1"/>
      <dgm:spPr/>
      <dgm:t>
        <a:bodyPr/>
        <a:lstStyle/>
        <a:p>
          <a:r>
            <a:rPr lang="fr-FR" sz="1400" dirty="0"/>
            <a:t>2012</a:t>
          </a:r>
        </a:p>
      </dgm:t>
    </dgm:pt>
    <dgm:pt modelId="{32F9B700-C78A-DD4C-952A-20570D3C0363}" type="parTrans" cxnId="{5E8A96C1-7F21-F148-9656-A2E867DFD68E}">
      <dgm:prSet/>
      <dgm:spPr/>
      <dgm:t>
        <a:bodyPr/>
        <a:lstStyle/>
        <a:p>
          <a:endParaRPr lang="fr-FR" sz="1050"/>
        </a:p>
      </dgm:t>
    </dgm:pt>
    <dgm:pt modelId="{D0A66F8D-D3FF-7441-B268-3F500A2B50BC}" type="sibTrans" cxnId="{5E8A96C1-7F21-F148-9656-A2E867DFD68E}">
      <dgm:prSet/>
      <dgm:spPr/>
      <dgm:t>
        <a:bodyPr/>
        <a:lstStyle/>
        <a:p>
          <a:endParaRPr lang="fr-FR" sz="1050"/>
        </a:p>
      </dgm:t>
    </dgm:pt>
    <dgm:pt modelId="{B290DFD8-8518-C64F-AA1B-68B2D45AF34C}">
      <dgm:prSet custT="1"/>
      <dgm:spPr/>
      <dgm:t>
        <a:bodyPr/>
        <a:lstStyle/>
        <a:p>
          <a:r>
            <a:rPr lang="fr-FR" sz="1400" dirty="0"/>
            <a:t>2013</a:t>
          </a:r>
        </a:p>
      </dgm:t>
    </dgm:pt>
    <dgm:pt modelId="{375D0461-BE69-994D-9F7C-E3CA60D40624}" type="parTrans" cxnId="{8FD99CE3-DCB8-DA48-A1D9-D4DE32258BC3}">
      <dgm:prSet/>
      <dgm:spPr/>
      <dgm:t>
        <a:bodyPr/>
        <a:lstStyle/>
        <a:p>
          <a:endParaRPr lang="fr-FR" sz="1050"/>
        </a:p>
      </dgm:t>
    </dgm:pt>
    <dgm:pt modelId="{1867146C-B024-0241-972E-239174E41C3F}" type="sibTrans" cxnId="{8FD99CE3-DCB8-DA48-A1D9-D4DE32258BC3}">
      <dgm:prSet/>
      <dgm:spPr/>
      <dgm:t>
        <a:bodyPr/>
        <a:lstStyle/>
        <a:p>
          <a:endParaRPr lang="fr-FR" sz="1050"/>
        </a:p>
      </dgm:t>
    </dgm:pt>
    <dgm:pt modelId="{AEC768C3-2ED6-414B-A504-3E179CDBFE29}">
      <dgm:prSet custT="1"/>
      <dgm:spPr/>
      <dgm:t>
        <a:bodyPr/>
        <a:lstStyle/>
        <a:p>
          <a:r>
            <a:rPr lang="fr-FR" sz="1400" dirty="0"/>
            <a:t>2019</a:t>
          </a:r>
        </a:p>
      </dgm:t>
    </dgm:pt>
    <dgm:pt modelId="{3594333A-40A9-A84A-9F98-97F7C1912C42}" type="parTrans" cxnId="{657AEB6D-88C9-3C41-BDCF-2958FDF4735D}">
      <dgm:prSet/>
      <dgm:spPr/>
      <dgm:t>
        <a:bodyPr/>
        <a:lstStyle/>
        <a:p>
          <a:endParaRPr lang="fr-FR" sz="1050"/>
        </a:p>
      </dgm:t>
    </dgm:pt>
    <dgm:pt modelId="{B44B7F0B-3340-D144-BB52-D2218C68A8A1}" type="sibTrans" cxnId="{657AEB6D-88C9-3C41-BDCF-2958FDF4735D}">
      <dgm:prSet/>
      <dgm:spPr/>
      <dgm:t>
        <a:bodyPr/>
        <a:lstStyle/>
        <a:p>
          <a:endParaRPr lang="fr-FR" sz="1050"/>
        </a:p>
      </dgm:t>
    </dgm:pt>
    <dgm:pt modelId="{5C0CD690-1D3E-674B-AD4E-D4F02A68E6AF}">
      <dgm:prSet custT="1"/>
      <dgm:spPr/>
      <dgm:t>
        <a:bodyPr/>
        <a:lstStyle/>
        <a:p>
          <a:r>
            <a:rPr lang="fr-FR" sz="1400" dirty="0"/>
            <a:t>2023</a:t>
          </a:r>
        </a:p>
      </dgm:t>
    </dgm:pt>
    <dgm:pt modelId="{3AA0C94D-DF9B-9348-BB4D-99DC1F94AEBA}" type="parTrans" cxnId="{1EB7F1F1-54A6-4443-AA69-8A5171DBF5BE}">
      <dgm:prSet/>
      <dgm:spPr/>
      <dgm:t>
        <a:bodyPr/>
        <a:lstStyle/>
        <a:p>
          <a:endParaRPr lang="fr-FR" sz="1200"/>
        </a:p>
      </dgm:t>
    </dgm:pt>
    <dgm:pt modelId="{9E7415E4-4D89-4F45-809D-F6C14956DA37}" type="sibTrans" cxnId="{1EB7F1F1-54A6-4443-AA69-8A5171DBF5BE}">
      <dgm:prSet/>
      <dgm:spPr/>
      <dgm:t>
        <a:bodyPr/>
        <a:lstStyle/>
        <a:p>
          <a:endParaRPr lang="fr-FR" sz="1200"/>
        </a:p>
      </dgm:t>
    </dgm:pt>
    <dgm:pt modelId="{50B0E5C1-B292-AB45-8B8D-F4416E202A08}">
      <dgm:prSet custT="1"/>
      <dgm:spPr/>
      <dgm:t>
        <a:bodyPr/>
        <a:lstStyle/>
        <a:p>
          <a:r>
            <a:rPr lang="fr-FR" sz="1400" dirty="0"/>
            <a:t>1984</a:t>
          </a:r>
        </a:p>
      </dgm:t>
    </dgm:pt>
    <dgm:pt modelId="{747B0E89-1705-4948-B7CA-B89B7069F08C}" type="parTrans" cxnId="{539F4B73-5EC0-9F4A-A3F3-769453A51F3F}">
      <dgm:prSet/>
      <dgm:spPr/>
      <dgm:t>
        <a:bodyPr/>
        <a:lstStyle/>
        <a:p>
          <a:endParaRPr lang="fr-FR" sz="1200"/>
        </a:p>
      </dgm:t>
    </dgm:pt>
    <dgm:pt modelId="{F150CB9A-253C-1E49-9541-7A561F039E92}" type="sibTrans" cxnId="{539F4B73-5EC0-9F4A-A3F3-769453A51F3F}">
      <dgm:prSet/>
      <dgm:spPr/>
      <dgm:t>
        <a:bodyPr/>
        <a:lstStyle/>
        <a:p>
          <a:endParaRPr lang="fr-FR" sz="1200"/>
        </a:p>
      </dgm:t>
    </dgm:pt>
    <dgm:pt modelId="{FCD598CE-1868-3F47-A956-94A066815C23}">
      <dgm:prSet custT="1"/>
      <dgm:spPr/>
      <dgm:t>
        <a:bodyPr/>
        <a:lstStyle/>
        <a:p>
          <a:r>
            <a:rPr lang="fr-FR" sz="1400" dirty="0"/>
            <a:t>1994</a:t>
          </a:r>
        </a:p>
      </dgm:t>
    </dgm:pt>
    <dgm:pt modelId="{579D5835-8399-8F48-B862-8064378648CD}" type="parTrans" cxnId="{B7EE8FE7-13F6-1A44-BE1E-269BF043A6AA}">
      <dgm:prSet/>
      <dgm:spPr/>
      <dgm:t>
        <a:bodyPr/>
        <a:lstStyle/>
        <a:p>
          <a:endParaRPr lang="fr-FR" sz="1200"/>
        </a:p>
      </dgm:t>
    </dgm:pt>
    <dgm:pt modelId="{8EA97567-D843-5E44-AE8B-0A7D5A5CBF68}" type="sibTrans" cxnId="{B7EE8FE7-13F6-1A44-BE1E-269BF043A6AA}">
      <dgm:prSet/>
      <dgm:spPr/>
      <dgm:t>
        <a:bodyPr/>
        <a:lstStyle/>
        <a:p>
          <a:endParaRPr lang="fr-FR" sz="1200"/>
        </a:p>
      </dgm:t>
    </dgm:pt>
    <dgm:pt modelId="{40EECB2A-2AA9-B740-A501-EF758D0F5259}">
      <dgm:prSet custT="1"/>
      <dgm:spPr/>
      <dgm:t>
        <a:bodyPr/>
        <a:lstStyle/>
        <a:p>
          <a:r>
            <a:rPr lang="fr-FR" sz="1400" dirty="0"/>
            <a:t>2006</a:t>
          </a:r>
        </a:p>
      </dgm:t>
    </dgm:pt>
    <dgm:pt modelId="{F3A7E48B-E729-3449-B685-610FBA01D84B}" type="parTrans" cxnId="{D900D473-9C5F-BF42-BF23-6F79EEE3C407}">
      <dgm:prSet/>
      <dgm:spPr/>
      <dgm:t>
        <a:bodyPr/>
        <a:lstStyle/>
        <a:p>
          <a:endParaRPr lang="fr-FR" sz="1200"/>
        </a:p>
      </dgm:t>
    </dgm:pt>
    <dgm:pt modelId="{88AA0A47-8753-ED4B-99A3-790E6BD2A9EC}" type="sibTrans" cxnId="{D900D473-9C5F-BF42-BF23-6F79EEE3C407}">
      <dgm:prSet/>
      <dgm:spPr/>
      <dgm:t>
        <a:bodyPr/>
        <a:lstStyle/>
        <a:p>
          <a:endParaRPr lang="fr-FR" sz="1200"/>
        </a:p>
      </dgm:t>
    </dgm:pt>
    <dgm:pt modelId="{19563BD6-F27E-E147-AA3B-D10AEAC3EBFF}">
      <dgm:prSet custT="1"/>
      <dgm:spPr/>
      <dgm:t>
        <a:bodyPr/>
        <a:lstStyle/>
        <a:p>
          <a:r>
            <a:rPr lang="fr-FR" sz="1400" dirty="0">
              <a:solidFill>
                <a:srgbClr val="FF0000"/>
              </a:solidFill>
            </a:rPr>
            <a:t>20XX</a:t>
          </a:r>
        </a:p>
      </dgm:t>
    </dgm:pt>
    <dgm:pt modelId="{1967B7EA-8AFF-8E4F-851D-128C85F454D4}" type="parTrans" cxnId="{BD690280-1092-3546-B60D-A1E3F28342BE}">
      <dgm:prSet/>
      <dgm:spPr/>
      <dgm:t>
        <a:bodyPr/>
        <a:lstStyle/>
        <a:p>
          <a:endParaRPr lang="fr-FR" sz="1600"/>
        </a:p>
      </dgm:t>
    </dgm:pt>
    <dgm:pt modelId="{8C6DA231-F8F8-5F4B-BA47-A9DD024CA2E5}" type="sibTrans" cxnId="{BD690280-1092-3546-B60D-A1E3F28342BE}">
      <dgm:prSet/>
      <dgm:spPr/>
      <dgm:t>
        <a:bodyPr/>
        <a:lstStyle/>
        <a:p>
          <a:endParaRPr lang="fr-FR" sz="1600"/>
        </a:p>
      </dgm:t>
    </dgm:pt>
    <dgm:pt modelId="{B62624CE-6F7A-A346-B75B-4157B92EE134}" type="pres">
      <dgm:prSet presAssocID="{1FE46661-C3DF-B745-8A72-D5A5CC465301}" presName="Name0" presStyleCnt="0">
        <dgm:presLayoutVars>
          <dgm:dir/>
          <dgm:resizeHandles val="exact"/>
        </dgm:presLayoutVars>
      </dgm:prSet>
      <dgm:spPr/>
    </dgm:pt>
    <dgm:pt modelId="{130F3F5C-7F0F-AC49-B7E0-764DDFC74F9C}" type="pres">
      <dgm:prSet presAssocID="{5F409B49-5756-DA4F-B37A-562F36D6C19A}" presName="parTxOnly" presStyleLbl="node1" presStyleIdx="0" presStyleCnt="14">
        <dgm:presLayoutVars>
          <dgm:bulletEnabled val="1"/>
        </dgm:presLayoutVars>
      </dgm:prSet>
      <dgm:spPr/>
    </dgm:pt>
    <dgm:pt modelId="{AD9F0C4A-96DD-6245-B0CD-5225936A6CB1}" type="pres">
      <dgm:prSet presAssocID="{D3E58E0C-74DC-E443-A0F2-394BA29A91A5}" presName="parSpace" presStyleCnt="0"/>
      <dgm:spPr/>
    </dgm:pt>
    <dgm:pt modelId="{7AF5F12D-6623-A043-9926-ED39D441938F}" type="pres">
      <dgm:prSet presAssocID="{50B0E5C1-B292-AB45-8B8D-F4416E202A08}" presName="parTxOnly" presStyleLbl="node1" presStyleIdx="1" presStyleCnt="14">
        <dgm:presLayoutVars>
          <dgm:bulletEnabled val="1"/>
        </dgm:presLayoutVars>
      </dgm:prSet>
      <dgm:spPr/>
    </dgm:pt>
    <dgm:pt modelId="{8D734181-7AF9-A44E-BC80-5B5506CE3139}" type="pres">
      <dgm:prSet presAssocID="{F150CB9A-253C-1E49-9541-7A561F039E92}" presName="parSpace" presStyleCnt="0"/>
      <dgm:spPr/>
    </dgm:pt>
    <dgm:pt modelId="{319A2E00-2CF1-364F-8392-E1BF1DCAAFEA}" type="pres">
      <dgm:prSet presAssocID="{50C3A21A-2A97-C046-9AAE-21CC05407AF1}" presName="parTxOnly" presStyleLbl="node1" presStyleIdx="2" presStyleCnt="14">
        <dgm:presLayoutVars>
          <dgm:bulletEnabled val="1"/>
        </dgm:presLayoutVars>
      </dgm:prSet>
      <dgm:spPr/>
    </dgm:pt>
    <dgm:pt modelId="{1DB27FF4-9E03-C945-9458-C3C989C96704}" type="pres">
      <dgm:prSet presAssocID="{4C90A9FD-4F25-4644-BF64-A32C7CD3DFE9}" presName="parSpace" presStyleCnt="0"/>
      <dgm:spPr/>
    </dgm:pt>
    <dgm:pt modelId="{B837EFD3-6485-EC43-80CE-7BFA4ADF3420}" type="pres">
      <dgm:prSet presAssocID="{DFC3C12B-B459-074C-AEE9-3C9A1D6B0D22}" presName="parTxOnly" presStyleLbl="node1" presStyleIdx="3" presStyleCnt="14">
        <dgm:presLayoutVars>
          <dgm:bulletEnabled val="1"/>
        </dgm:presLayoutVars>
      </dgm:prSet>
      <dgm:spPr/>
    </dgm:pt>
    <dgm:pt modelId="{6BFE576F-CE2F-AB41-9C02-4AE76729E698}" type="pres">
      <dgm:prSet presAssocID="{08401C8A-EC61-A843-80D3-064E71FDFB29}" presName="parSpace" presStyleCnt="0"/>
      <dgm:spPr/>
    </dgm:pt>
    <dgm:pt modelId="{ECF73E3B-1B9F-2144-A044-70782EDFAA92}" type="pres">
      <dgm:prSet presAssocID="{FCD598CE-1868-3F47-A956-94A066815C23}" presName="parTxOnly" presStyleLbl="node1" presStyleIdx="4" presStyleCnt="14">
        <dgm:presLayoutVars>
          <dgm:bulletEnabled val="1"/>
        </dgm:presLayoutVars>
      </dgm:prSet>
      <dgm:spPr/>
    </dgm:pt>
    <dgm:pt modelId="{3147F144-7BD2-244B-9678-CE1533A80DFC}" type="pres">
      <dgm:prSet presAssocID="{8EA97567-D843-5E44-AE8B-0A7D5A5CBF68}" presName="parSpace" presStyleCnt="0"/>
      <dgm:spPr/>
    </dgm:pt>
    <dgm:pt modelId="{F1A9DD19-E2FC-8943-8717-1E7D9018581D}" type="pres">
      <dgm:prSet presAssocID="{455ECEB0-0027-0B4C-98FF-751C82BAFB10}" presName="parTxOnly" presStyleLbl="node1" presStyleIdx="5" presStyleCnt="14">
        <dgm:presLayoutVars>
          <dgm:bulletEnabled val="1"/>
        </dgm:presLayoutVars>
      </dgm:prSet>
      <dgm:spPr/>
    </dgm:pt>
    <dgm:pt modelId="{44EBED00-4E6D-1F47-BC0C-C9DF56023401}" type="pres">
      <dgm:prSet presAssocID="{AAB84E98-6B3D-0B4F-89A8-5E1704ABDCBA}" presName="parSpace" presStyleCnt="0"/>
      <dgm:spPr/>
    </dgm:pt>
    <dgm:pt modelId="{46BA3490-6617-5E48-8257-DABCE19426D4}" type="pres">
      <dgm:prSet presAssocID="{3A981084-1D7F-874A-ADEB-4CA7B59B93EC}" presName="parTxOnly" presStyleLbl="node1" presStyleIdx="6" presStyleCnt="14">
        <dgm:presLayoutVars>
          <dgm:bulletEnabled val="1"/>
        </dgm:presLayoutVars>
      </dgm:prSet>
      <dgm:spPr/>
    </dgm:pt>
    <dgm:pt modelId="{E66E97E0-6924-4D40-9294-A208CA5BCDC7}" type="pres">
      <dgm:prSet presAssocID="{8A03D756-BD93-A743-98BC-39EED80C5F2B}" presName="parSpace" presStyleCnt="0"/>
      <dgm:spPr/>
    </dgm:pt>
    <dgm:pt modelId="{0EDB73D6-A95E-4D45-80DF-5C0CC00BE464}" type="pres">
      <dgm:prSet presAssocID="{40EECB2A-2AA9-B740-A501-EF758D0F5259}" presName="parTxOnly" presStyleLbl="node1" presStyleIdx="7" presStyleCnt="14">
        <dgm:presLayoutVars>
          <dgm:bulletEnabled val="1"/>
        </dgm:presLayoutVars>
      </dgm:prSet>
      <dgm:spPr/>
    </dgm:pt>
    <dgm:pt modelId="{A3CA6AC9-AC55-6547-99F7-ABB49F445B52}" type="pres">
      <dgm:prSet presAssocID="{88AA0A47-8753-ED4B-99A3-790E6BD2A9EC}" presName="parSpace" presStyleCnt="0"/>
      <dgm:spPr/>
    </dgm:pt>
    <dgm:pt modelId="{A0AB93E0-460B-3047-BF37-B8406CB9D217}" type="pres">
      <dgm:prSet presAssocID="{5C2BE905-1634-D844-B904-6EB66C4E87D9}" presName="parTxOnly" presStyleLbl="node1" presStyleIdx="8" presStyleCnt="14">
        <dgm:presLayoutVars>
          <dgm:bulletEnabled val="1"/>
        </dgm:presLayoutVars>
      </dgm:prSet>
      <dgm:spPr/>
    </dgm:pt>
    <dgm:pt modelId="{D9CB6EA2-A44D-DB47-A69D-58EB2D517491}" type="pres">
      <dgm:prSet presAssocID="{D8C621AF-E4D9-8649-93B8-124584E8A6C8}" presName="parSpace" presStyleCnt="0"/>
      <dgm:spPr/>
    </dgm:pt>
    <dgm:pt modelId="{D378DF70-F897-F340-967E-A9A50A264D1D}" type="pres">
      <dgm:prSet presAssocID="{4AC4C828-FB24-164D-A029-0B17E5CDA971}" presName="parTxOnly" presStyleLbl="node1" presStyleIdx="9" presStyleCnt="14">
        <dgm:presLayoutVars>
          <dgm:bulletEnabled val="1"/>
        </dgm:presLayoutVars>
      </dgm:prSet>
      <dgm:spPr/>
    </dgm:pt>
    <dgm:pt modelId="{8A056AB4-96E2-AD4C-A9FA-4CC7D4B29296}" type="pres">
      <dgm:prSet presAssocID="{D0A66F8D-D3FF-7441-B268-3F500A2B50BC}" presName="parSpace" presStyleCnt="0"/>
      <dgm:spPr/>
    </dgm:pt>
    <dgm:pt modelId="{1764EED0-D36C-9047-BE17-46F344AB6FC9}" type="pres">
      <dgm:prSet presAssocID="{B290DFD8-8518-C64F-AA1B-68B2D45AF34C}" presName="parTxOnly" presStyleLbl="node1" presStyleIdx="10" presStyleCnt="14">
        <dgm:presLayoutVars>
          <dgm:bulletEnabled val="1"/>
        </dgm:presLayoutVars>
      </dgm:prSet>
      <dgm:spPr/>
    </dgm:pt>
    <dgm:pt modelId="{A1DA25B3-5FAD-8E41-A56D-ADC75B07FA46}" type="pres">
      <dgm:prSet presAssocID="{1867146C-B024-0241-972E-239174E41C3F}" presName="parSpace" presStyleCnt="0"/>
      <dgm:spPr/>
    </dgm:pt>
    <dgm:pt modelId="{6F4E2EF2-C98F-1847-B01C-D8E4DF0E7C13}" type="pres">
      <dgm:prSet presAssocID="{AEC768C3-2ED6-414B-A504-3E179CDBFE29}" presName="parTxOnly" presStyleLbl="node1" presStyleIdx="11" presStyleCnt="14">
        <dgm:presLayoutVars>
          <dgm:bulletEnabled val="1"/>
        </dgm:presLayoutVars>
      </dgm:prSet>
      <dgm:spPr/>
    </dgm:pt>
    <dgm:pt modelId="{153B9439-323A-B94C-A3F6-D242AB85EA95}" type="pres">
      <dgm:prSet presAssocID="{B44B7F0B-3340-D144-BB52-D2218C68A8A1}" presName="parSpace" presStyleCnt="0"/>
      <dgm:spPr/>
    </dgm:pt>
    <dgm:pt modelId="{0533035D-284D-874D-BFF4-F2CB76C6CC7B}" type="pres">
      <dgm:prSet presAssocID="{5C0CD690-1D3E-674B-AD4E-D4F02A68E6AF}" presName="parTxOnly" presStyleLbl="node1" presStyleIdx="12" presStyleCnt="14">
        <dgm:presLayoutVars>
          <dgm:bulletEnabled val="1"/>
        </dgm:presLayoutVars>
      </dgm:prSet>
      <dgm:spPr/>
    </dgm:pt>
    <dgm:pt modelId="{4E892864-9BF3-DB41-BD75-395EFE21DA68}" type="pres">
      <dgm:prSet presAssocID="{9E7415E4-4D89-4F45-809D-F6C14956DA37}" presName="parSpace" presStyleCnt="0"/>
      <dgm:spPr/>
    </dgm:pt>
    <dgm:pt modelId="{660241AC-CCAC-9C4F-B530-7766AAE9895A}" type="pres">
      <dgm:prSet presAssocID="{19563BD6-F27E-E147-AA3B-D10AEAC3EBFF}" presName="parTxOnly" presStyleLbl="node1" presStyleIdx="13" presStyleCnt="14">
        <dgm:presLayoutVars>
          <dgm:bulletEnabled val="1"/>
        </dgm:presLayoutVars>
      </dgm:prSet>
      <dgm:spPr/>
    </dgm:pt>
  </dgm:ptLst>
  <dgm:cxnLst>
    <dgm:cxn modelId="{0F54C500-3688-B64B-8EF3-16B3D9804EA9}" srcId="{1FE46661-C3DF-B745-8A72-D5A5CC465301}" destId="{3A981084-1D7F-874A-ADEB-4CA7B59B93EC}" srcOrd="6" destOrd="0" parTransId="{B0799527-7622-C449-B9CA-84FEBCA1A7C0}" sibTransId="{8A03D756-BD93-A743-98BC-39EED80C5F2B}"/>
    <dgm:cxn modelId="{28A2E10D-10A2-F64B-ABC5-B586586B5722}" srcId="{1FE46661-C3DF-B745-8A72-D5A5CC465301}" destId="{5F409B49-5756-DA4F-B37A-562F36D6C19A}" srcOrd="0" destOrd="0" parTransId="{A767A26C-38F3-E94B-B93B-3C37315E0EC7}" sibTransId="{D3E58E0C-74DC-E443-A0F2-394BA29A91A5}"/>
    <dgm:cxn modelId="{1F360313-ED12-DE47-AA64-65F17BBF0201}" type="presOf" srcId="{5C0CD690-1D3E-674B-AD4E-D4F02A68E6AF}" destId="{0533035D-284D-874D-BFF4-F2CB76C6CC7B}" srcOrd="0" destOrd="0" presId="urn:microsoft.com/office/officeart/2005/8/layout/hChevron3"/>
    <dgm:cxn modelId="{0715832B-7E74-DD45-8E85-CB0684E3376B}" type="presOf" srcId="{DFC3C12B-B459-074C-AEE9-3C9A1D6B0D22}" destId="{B837EFD3-6485-EC43-80CE-7BFA4ADF3420}" srcOrd="0" destOrd="0" presId="urn:microsoft.com/office/officeart/2005/8/layout/hChevron3"/>
    <dgm:cxn modelId="{F9A96A30-9A77-B446-9AB5-9C125FB4AEC2}" type="presOf" srcId="{4AC4C828-FB24-164D-A029-0B17E5CDA971}" destId="{D378DF70-F897-F340-967E-A9A50A264D1D}" srcOrd="0" destOrd="0" presId="urn:microsoft.com/office/officeart/2005/8/layout/hChevron3"/>
    <dgm:cxn modelId="{2B67A131-4561-5F4E-8BAD-07ADD0B16F79}" srcId="{1FE46661-C3DF-B745-8A72-D5A5CC465301}" destId="{DFC3C12B-B459-074C-AEE9-3C9A1D6B0D22}" srcOrd="3" destOrd="0" parTransId="{BC041F80-E806-2143-B6A9-843A122BEF6F}" sibTransId="{08401C8A-EC61-A843-80D3-064E71FDFB29}"/>
    <dgm:cxn modelId="{8617713D-59AC-9E45-8916-C3EA31B6AB63}" type="presOf" srcId="{455ECEB0-0027-0B4C-98FF-751C82BAFB10}" destId="{F1A9DD19-E2FC-8943-8717-1E7D9018581D}" srcOrd="0" destOrd="0" presId="urn:microsoft.com/office/officeart/2005/8/layout/hChevron3"/>
    <dgm:cxn modelId="{FE3C203E-0BF4-5740-AA18-D73113E8187C}" type="presOf" srcId="{B290DFD8-8518-C64F-AA1B-68B2D45AF34C}" destId="{1764EED0-D36C-9047-BE17-46F344AB6FC9}" srcOrd="0" destOrd="0" presId="urn:microsoft.com/office/officeart/2005/8/layout/hChevron3"/>
    <dgm:cxn modelId="{FB3DCB5F-4186-9E48-8896-FF2A46FA6F8A}" type="presOf" srcId="{40EECB2A-2AA9-B740-A501-EF758D0F5259}" destId="{0EDB73D6-A95E-4D45-80DF-5C0CC00BE464}" srcOrd="0" destOrd="0" presId="urn:microsoft.com/office/officeart/2005/8/layout/hChevron3"/>
    <dgm:cxn modelId="{11BE8565-1988-1947-87E4-B24BDB9CF849}" type="presOf" srcId="{19563BD6-F27E-E147-AA3B-D10AEAC3EBFF}" destId="{660241AC-CCAC-9C4F-B530-7766AAE9895A}" srcOrd="0" destOrd="0" presId="urn:microsoft.com/office/officeart/2005/8/layout/hChevron3"/>
    <dgm:cxn modelId="{BB8AFA69-E234-7941-ABBB-E3894D4184EC}" type="presOf" srcId="{5F409B49-5756-DA4F-B37A-562F36D6C19A}" destId="{130F3F5C-7F0F-AC49-B7E0-764DDFC74F9C}" srcOrd="0" destOrd="0" presId="urn:microsoft.com/office/officeart/2005/8/layout/hChevron3"/>
    <dgm:cxn modelId="{B6B8124C-0EA3-4142-90CB-3DEE687FF26A}" type="presOf" srcId="{50C3A21A-2A97-C046-9AAE-21CC05407AF1}" destId="{319A2E00-2CF1-364F-8392-E1BF1DCAAFEA}" srcOrd="0" destOrd="0" presId="urn:microsoft.com/office/officeart/2005/8/layout/hChevron3"/>
    <dgm:cxn modelId="{657AEB6D-88C9-3C41-BDCF-2958FDF4735D}" srcId="{1FE46661-C3DF-B745-8A72-D5A5CC465301}" destId="{AEC768C3-2ED6-414B-A504-3E179CDBFE29}" srcOrd="11" destOrd="0" parTransId="{3594333A-40A9-A84A-9F98-97F7C1912C42}" sibTransId="{B44B7F0B-3340-D144-BB52-D2218C68A8A1}"/>
    <dgm:cxn modelId="{539F4B73-5EC0-9F4A-A3F3-769453A51F3F}" srcId="{1FE46661-C3DF-B745-8A72-D5A5CC465301}" destId="{50B0E5C1-B292-AB45-8B8D-F4416E202A08}" srcOrd="1" destOrd="0" parTransId="{747B0E89-1705-4948-B7CA-B89B7069F08C}" sibTransId="{F150CB9A-253C-1E49-9541-7A561F039E92}"/>
    <dgm:cxn modelId="{D900D473-9C5F-BF42-BF23-6F79EEE3C407}" srcId="{1FE46661-C3DF-B745-8A72-D5A5CC465301}" destId="{40EECB2A-2AA9-B740-A501-EF758D0F5259}" srcOrd="7" destOrd="0" parTransId="{F3A7E48B-E729-3449-B685-610FBA01D84B}" sibTransId="{88AA0A47-8753-ED4B-99A3-790E6BD2A9EC}"/>
    <dgm:cxn modelId="{59F8FC7A-249D-9B4B-AF6A-98E27886674B}" srcId="{1FE46661-C3DF-B745-8A72-D5A5CC465301}" destId="{455ECEB0-0027-0B4C-98FF-751C82BAFB10}" srcOrd="5" destOrd="0" parTransId="{C08F656F-1E30-FC4A-8C06-2C7464411F73}" sibTransId="{AAB84E98-6B3D-0B4F-89A8-5E1704ABDCBA}"/>
    <dgm:cxn modelId="{BD690280-1092-3546-B60D-A1E3F28342BE}" srcId="{1FE46661-C3DF-B745-8A72-D5A5CC465301}" destId="{19563BD6-F27E-E147-AA3B-D10AEAC3EBFF}" srcOrd="13" destOrd="0" parTransId="{1967B7EA-8AFF-8E4F-851D-128C85F454D4}" sibTransId="{8C6DA231-F8F8-5F4B-BA47-A9DD024CA2E5}"/>
    <dgm:cxn modelId="{4C9CA88B-36DE-2749-9A51-17FFA8EE3CE7}" type="presOf" srcId="{FCD598CE-1868-3F47-A956-94A066815C23}" destId="{ECF73E3B-1B9F-2144-A044-70782EDFAA92}" srcOrd="0" destOrd="0" presId="urn:microsoft.com/office/officeart/2005/8/layout/hChevron3"/>
    <dgm:cxn modelId="{FD2FA493-B4F6-8F44-A318-2766AB418D92}" type="presOf" srcId="{5C2BE905-1634-D844-B904-6EB66C4E87D9}" destId="{A0AB93E0-460B-3047-BF37-B8406CB9D217}" srcOrd="0" destOrd="0" presId="urn:microsoft.com/office/officeart/2005/8/layout/hChevron3"/>
    <dgm:cxn modelId="{24BDD499-FDC2-E149-8B5D-FC2568539A13}" type="presOf" srcId="{50B0E5C1-B292-AB45-8B8D-F4416E202A08}" destId="{7AF5F12D-6623-A043-9926-ED39D441938F}" srcOrd="0" destOrd="0" presId="urn:microsoft.com/office/officeart/2005/8/layout/hChevron3"/>
    <dgm:cxn modelId="{5E8A96C1-7F21-F148-9656-A2E867DFD68E}" srcId="{1FE46661-C3DF-B745-8A72-D5A5CC465301}" destId="{4AC4C828-FB24-164D-A029-0B17E5CDA971}" srcOrd="9" destOrd="0" parTransId="{32F9B700-C78A-DD4C-952A-20570D3C0363}" sibTransId="{D0A66F8D-D3FF-7441-B268-3F500A2B50BC}"/>
    <dgm:cxn modelId="{0B0734D0-80B9-4A48-B68B-118B93D992C0}" type="presOf" srcId="{AEC768C3-2ED6-414B-A504-3E179CDBFE29}" destId="{6F4E2EF2-C98F-1847-B01C-D8E4DF0E7C13}" srcOrd="0" destOrd="0" presId="urn:microsoft.com/office/officeart/2005/8/layout/hChevron3"/>
    <dgm:cxn modelId="{044298DF-1E56-E243-B3D0-511575ECACE2}" srcId="{1FE46661-C3DF-B745-8A72-D5A5CC465301}" destId="{50C3A21A-2A97-C046-9AAE-21CC05407AF1}" srcOrd="2" destOrd="0" parTransId="{61D55CD4-1F48-DD47-B43C-497D00BD8976}" sibTransId="{4C90A9FD-4F25-4644-BF64-A32C7CD3DFE9}"/>
    <dgm:cxn modelId="{588D86E3-423B-C748-85F7-A4EC28E60D95}" type="presOf" srcId="{3A981084-1D7F-874A-ADEB-4CA7B59B93EC}" destId="{46BA3490-6617-5E48-8257-DABCE19426D4}" srcOrd="0" destOrd="0" presId="urn:microsoft.com/office/officeart/2005/8/layout/hChevron3"/>
    <dgm:cxn modelId="{8FD99CE3-DCB8-DA48-A1D9-D4DE32258BC3}" srcId="{1FE46661-C3DF-B745-8A72-D5A5CC465301}" destId="{B290DFD8-8518-C64F-AA1B-68B2D45AF34C}" srcOrd="10" destOrd="0" parTransId="{375D0461-BE69-994D-9F7C-E3CA60D40624}" sibTransId="{1867146C-B024-0241-972E-239174E41C3F}"/>
    <dgm:cxn modelId="{B7EE8FE7-13F6-1A44-BE1E-269BF043A6AA}" srcId="{1FE46661-C3DF-B745-8A72-D5A5CC465301}" destId="{FCD598CE-1868-3F47-A956-94A066815C23}" srcOrd="4" destOrd="0" parTransId="{579D5835-8399-8F48-B862-8064378648CD}" sibTransId="{8EA97567-D843-5E44-AE8B-0A7D5A5CBF68}"/>
    <dgm:cxn modelId="{37EA63EF-F345-BC4C-96DA-A43B594DA632}" type="presOf" srcId="{1FE46661-C3DF-B745-8A72-D5A5CC465301}" destId="{B62624CE-6F7A-A346-B75B-4157B92EE134}" srcOrd="0" destOrd="0" presId="urn:microsoft.com/office/officeart/2005/8/layout/hChevron3"/>
    <dgm:cxn modelId="{1EB7F1F1-54A6-4443-AA69-8A5171DBF5BE}" srcId="{1FE46661-C3DF-B745-8A72-D5A5CC465301}" destId="{5C0CD690-1D3E-674B-AD4E-D4F02A68E6AF}" srcOrd="12" destOrd="0" parTransId="{3AA0C94D-DF9B-9348-BB4D-99DC1F94AEBA}" sibTransId="{9E7415E4-4D89-4F45-809D-F6C14956DA37}"/>
    <dgm:cxn modelId="{009EACFA-2CFD-D64D-9853-EE7256DE0F9F}" srcId="{1FE46661-C3DF-B745-8A72-D5A5CC465301}" destId="{5C2BE905-1634-D844-B904-6EB66C4E87D9}" srcOrd="8" destOrd="0" parTransId="{87928993-0399-9547-8596-CC3EAF069747}" sibTransId="{D8C621AF-E4D9-8649-93B8-124584E8A6C8}"/>
    <dgm:cxn modelId="{5722E86F-4351-484B-B9E7-8A7881B5CE8E}" type="presParOf" srcId="{B62624CE-6F7A-A346-B75B-4157B92EE134}" destId="{130F3F5C-7F0F-AC49-B7E0-764DDFC74F9C}" srcOrd="0" destOrd="0" presId="urn:microsoft.com/office/officeart/2005/8/layout/hChevron3"/>
    <dgm:cxn modelId="{2CEA867C-B2FE-B84F-8528-53CA998E7CEC}" type="presParOf" srcId="{B62624CE-6F7A-A346-B75B-4157B92EE134}" destId="{AD9F0C4A-96DD-6245-B0CD-5225936A6CB1}" srcOrd="1" destOrd="0" presId="urn:microsoft.com/office/officeart/2005/8/layout/hChevron3"/>
    <dgm:cxn modelId="{D069D90C-2266-404C-AF39-A6CE83262B66}" type="presParOf" srcId="{B62624CE-6F7A-A346-B75B-4157B92EE134}" destId="{7AF5F12D-6623-A043-9926-ED39D441938F}" srcOrd="2" destOrd="0" presId="urn:microsoft.com/office/officeart/2005/8/layout/hChevron3"/>
    <dgm:cxn modelId="{D45A33D4-69AC-224A-A857-871ECCDA4C30}" type="presParOf" srcId="{B62624CE-6F7A-A346-B75B-4157B92EE134}" destId="{8D734181-7AF9-A44E-BC80-5B5506CE3139}" srcOrd="3" destOrd="0" presId="urn:microsoft.com/office/officeart/2005/8/layout/hChevron3"/>
    <dgm:cxn modelId="{5C92584E-4E5C-714E-A667-1EF057E6899E}" type="presParOf" srcId="{B62624CE-6F7A-A346-B75B-4157B92EE134}" destId="{319A2E00-2CF1-364F-8392-E1BF1DCAAFEA}" srcOrd="4" destOrd="0" presId="urn:microsoft.com/office/officeart/2005/8/layout/hChevron3"/>
    <dgm:cxn modelId="{E75A1A98-25DD-614F-8E69-E2DE5C3F4897}" type="presParOf" srcId="{B62624CE-6F7A-A346-B75B-4157B92EE134}" destId="{1DB27FF4-9E03-C945-9458-C3C989C96704}" srcOrd="5" destOrd="0" presId="urn:microsoft.com/office/officeart/2005/8/layout/hChevron3"/>
    <dgm:cxn modelId="{A92329CE-0BCA-D348-8E3A-0836011EDC94}" type="presParOf" srcId="{B62624CE-6F7A-A346-B75B-4157B92EE134}" destId="{B837EFD3-6485-EC43-80CE-7BFA4ADF3420}" srcOrd="6" destOrd="0" presId="urn:microsoft.com/office/officeart/2005/8/layout/hChevron3"/>
    <dgm:cxn modelId="{6DF33ADF-3C31-6C41-A0B9-D8B0A46753A3}" type="presParOf" srcId="{B62624CE-6F7A-A346-B75B-4157B92EE134}" destId="{6BFE576F-CE2F-AB41-9C02-4AE76729E698}" srcOrd="7" destOrd="0" presId="urn:microsoft.com/office/officeart/2005/8/layout/hChevron3"/>
    <dgm:cxn modelId="{568612C2-E7A0-2C4B-820C-9BA86F75E02B}" type="presParOf" srcId="{B62624CE-6F7A-A346-B75B-4157B92EE134}" destId="{ECF73E3B-1B9F-2144-A044-70782EDFAA92}" srcOrd="8" destOrd="0" presId="urn:microsoft.com/office/officeart/2005/8/layout/hChevron3"/>
    <dgm:cxn modelId="{8CA2AEF7-E60C-1645-8142-4A62EA0C4F6B}" type="presParOf" srcId="{B62624CE-6F7A-A346-B75B-4157B92EE134}" destId="{3147F144-7BD2-244B-9678-CE1533A80DFC}" srcOrd="9" destOrd="0" presId="urn:microsoft.com/office/officeart/2005/8/layout/hChevron3"/>
    <dgm:cxn modelId="{1C1B4349-9E36-E04E-A019-AEF0537E7DBB}" type="presParOf" srcId="{B62624CE-6F7A-A346-B75B-4157B92EE134}" destId="{F1A9DD19-E2FC-8943-8717-1E7D9018581D}" srcOrd="10" destOrd="0" presId="urn:microsoft.com/office/officeart/2005/8/layout/hChevron3"/>
    <dgm:cxn modelId="{4DEC0404-52E3-B345-B294-7A0698CF038E}" type="presParOf" srcId="{B62624CE-6F7A-A346-B75B-4157B92EE134}" destId="{44EBED00-4E6D-1F47-BC0C-C9DF56023401}" srcOrd="11" destOrd="0" presId="urn:microsoft.com/office/officeart/2005/8/layout/hChevron3"/>
    <dgm:cxn modelId="{D1A84880-1D97-7B44-9F69-C851DFAB50CC}" type="presParOf" srcId="{B62624CE-6F7A-A346-B75B-4157B92EE134}" destId="{46BA3490-6617-5E48-8257-DABCE19426D4}" srcOrd="12" destOrd="0" presId="urn:microsoft.com/office/officeart/2005/8/layout/hChevron3"/>
    <dgm:cxn modelId="{022FADE5-B9A6-E54A-A42A-68493F8772E4}" type="presParOf" srcId="{B62624CE-6F7A-A346-B75B-4157B92EE134}" destId="{E66E97E0-6924-4D40-9294-A208CA5BCDC7}" srcOrd="13" destOrd="0" presId="urn:microsoft.com/office/officeart/2005/8/layout/hChevron3"/>
    <dgm:cxn modelId="{9739C5E1-8593-BA40-BC46-B8D9137D6BED}" type="presParOf" srcId="{B62624CE-6F7A-A346-B75B-4157B92EE134}" destId="{0EDB73D6-A95E-4D45-80DF-5C0CC00BE464}" srcOrd="14" destOrd="0" presId="urn:microsoft.com/office/officeart/2005/8/layout/hChevron3"/>
    <dgm:cxn modelId="{7EEB6F6B-F5A6-8442-ABB3-A5B4BCB800C2}" type="presParOf" srcId="{B62624CE-6F7A-A346-B75B-4157B92EE134}" destId="{A3CA6AC9-AC55-6547-99F7-ABB49F445B52}" srcOrd="15" destOrd="0" presId="urn:microsoft.com/office/officeart/2005/8/layout/hChevron3"/>
    <dgm:cxn modelId="{40B05B39-1214-F543-9424-04F633858C59}" type="presParOf" srcId="{B62624CE-6F7A-A346-B75B-4157B92EE134}" destId="{A0AB93E0-460B-3047-BF37-B8406CB9D217}" srcOrd="16" destOrd="0" presId="urn:microsoft.com/office/officeart/2005/8/layout/hChevron3"/>
    <dgm:cxn modelId="{59852D36-0B8E-EC40-9241-3DC6E44FECE4}" type="presParOf" srcId="{B62624CE-6F7A-A346-B75B-4157B92EE134}" destId="{D9CB6EA2-A44D-DB47-A69D-58EB2D517491}" srcOrd="17" destOrd="0" presId="urn:microsoft.com/office/officeart/2005/8/layout/hChevron3"/>
    <dgm:cxn modelId="{E1E4B792-579C-F944-984B-15F34ADB13DC}" type="presParOf" srcId="{B62624CE-6F7A-A346-B75B-4157B92EE134}" destId="{D378DF70-F897-F340-967E-A9A50A264D1D}" srcOrd="18" destOrd="0" presId="urn:microsoft.com/office/officeart/2005/8/layout/hChevron3"/>
    <dgm:cxn modelId="{EC006B84-2E19-3B47-B5A0-303D268229ED}" type="presParOf" srcId="{B62624CE-6F7A-A346-B75B-4157B92EE134}" destId="{8A056AB4-96E2-AD4C-A9FA-4CC7D4B29296}" srcOrd="19" destOrd="0" presId="urn:microsoft.com/office/officeart/2005/8/layout/hChevron3"/>
    <dgm:cxn modelId="{C1F99F8D-9E9C-E84F-915D-0FC448AADA84}" type="presParOf" srcId="{B62624CE-6F7A-A346-B75B-4157B92EE134}" destId="{1764EED0-D36C-9047-BE17-46F344AB6FC9}" srcOrd="20" destOrd="0" presId="urn:microsoft.com/office/officeart/2005/8/layout/hChevron3"/>
    <dgm:cxn modelId="{0B0CAB6F-0C28-4145-923B-215A772A8BB7}" type="presParOf" srcId="{B62624CE-6F7A-A346-B75B-4157B92EE134}" destId="{A1DA25B3-5FAD-8E41-A56D-ADC75B07FA46}" srcOrd="21" destOrd="0" presId="urn:microsoft.com/office/officeart/2005/8/layout/hChevron3"/>
    <dgm:cxn modelId="{7D5F63C8-8377-D14E-8032-5128254F1D19}" type="presParOf" srcId="{B62624CE-6F7A-A346-B75B-4157B92EE134}" destId="{6F4E2EF2-C98F-1847-B01C-D8E4DF0E7C13}" srcOrd="22" destOrd="0" presId="urn:microsoft.com/office/officeart/2005/8/layout/hChevron3"/>
    <dgm:cxn modelId="{EDA1B305-3E64-6642-B3FC-690068293C6E}" type="presParOf" srcId="{B62624CE-6F7A-A346-B75B-4157B92EE134}" destId="{153B9439-323A-B94C-A3F6-D242AB85EA95}" srcOrd="23" destOrd="0" presId="urn:microsoft.com/office/officeart/2005/8/layout/hChevron3"/>
    <dgm:cxn modelId="{88F55335-E52E-0645-A4A3-C63705ACE90A}" type="presParOf" srcId="{B62624CE-6F7A-A346-B75B-4157B92EE134}" destId="{0533035D-284D-874D-BFF4-F2CB76C6CC7B}" srcOrd="24" destOrd="0" presId="urn:microsoft.com/office/officeart/2005/8/layout/hChevron3"/>
    <dgm:cxn modelId="{E43C8A10-DB25-EF44-BAAE-D37FE34464B9}" type="presParOf" srcId="{B62624CE-6F7A-A346-B75B-4157B92EE134}" destId="{4E892864-9BF3-DB41-BD75-395EFE21DA68}" srcOrd="25" destOrd="0" presId="urn:microsoft.com/office/officeart/2005/8/layout/hChevron3"/>
    <dgm:cxn modelId="{BF0FE5B6-9D79-BF48-B483-B1E65EAC1442}" type="presParOf" srcId="{B62624CE-6F7A-A346-B75B-4157B92EE134}" destId="{660241AC-CCAC-9C4F-B530-7766AAE9895A}" srcOrd="2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E46661-C3DF-B745-8A72-D5A5CC465301}" type="doc">
      <dgm:prSet loTypeId="urn:microsoft.com/office/officeart/2005/8/layout/hChevron3" loCatId="" qsTypeId="urn:microsoft.com/office/officeart/2005/8/quickstyle/simple5" qsCatId="simple" csTypeId="urn:microsoft.com/office/officeart/2005/8/colors/accent1_2" csCatId="accent1" phldr="1"/>
      <dgm:spPr/>
    </dgm:pt>
    <dgm:pt modelId="{5F409B49-5756-DA4F-B37A-562F36D6C19A}">
      <dgm:prSet phldrT="[Texte]" custT="1"/>
      <dgm:spPr/>
      <dgm:t>
        <a:bodyPr/>
        <a:lstStyle/>
        <a:p>
          <a:r>
            <a:rPr lang="fr-FR" sz="1400" dirty="0"/>
            <a:t>1983</a:t>
          </a:r>
        </a:p>
      </dgm:t>
    </dgm:pt>
    <dgm:pt modelId="{A767A26C-38F3-E94B-B93B-3C37315E0EC7}" type="parTrans" cxnId="{28A2E10D-10A2-F64B-ABC5-B586586B5722}">
      <dgm:prSet/>
      <dgm:spPr/>
      <dgm:t>
        <a:bodyPr/>
        <a:lstStyle/>
        <a:p>
          <a:endParaRPr lang="fr-FR" sz="1050"/>
        </a:p>
      </dgm:t>
    </dgm:pt>
    <dgm:pt modelId="{D3E58E0C-74DC-E443-A0F2-394BA29A91A5}" type="sibTrans" cxnId="{28A2E10D-10A2-F64B-ABC5-B586586B5722}">
      <dgm:prSet/>
      <dgm:spPr/>
      <dgm:t>
        <a:bodyPr/>
        <a:lstStyle/>
        <a:p>
          <a:endParaRPr lang="fr-FR" sz="1050"/>
        </a:p>
      </dgm:t>
    </dgm:pt>
    <dgm:pt modelId="{50C3A21A-2A97-C046-9AAE-21CC05407AF1}">
      <dgm:prSet phldrT="[Texte]" custT="1"/>
      <dgm:spPr/>
      <dgm:t>
        <a:bodyPr/>
        <a:lstStyle/>
        <a:p>
          <a:r>
            <a:rPr lang="fr-FR" sz="1400" dirty="0"/>
            <a:t>1987</a:t>
          </a:r>
        </a:p>
      </dgm:t>
    </dgm:pt>
    <dgm:pt modelId="{61D55CD4-1F48-DD47-B43C-497D00BD8976}" type="parTrans" cxnId="{044298DF-1E56-E243-B3D0-511575ECACE2}">
      <dgm:prSet/>
      <dgm:spPr/>
      <dgm:t>
        <a:bodyPr/>
        <a:lstStyle/>
        <a:p>
          <a:endParaRPr lang="fr-FR" sz="1050"/>
        </a:p>
      </dgm:t>
    </dgm:pt>
    <dgm:pt modelId="{4C90A9FD-4F25-4644-BF64-A32C7CD3DFE9}" type="sibTrans" cxnId="{044298DF-1E56-E243-B3D0-511575ECACE2}">
      <dgm:prSet/>
      <dgm:spPr/>
      <dgm:t>
        <a:bodyPr/>
        <a:lstStyle/>
        <a:p>
          <a:endParaRPr lang="fr-FR" sz="1050"/>
        </a:p>
      </dgm:t>
    </dgm:pt>
    <dgm:pt modelId="{DFC3C12B-B459-074C-AEE9-3C9A1D6B0D22}">
      <dgm:prSet phldrT="[Texte]" custT="1"/>
      <dgm:spPr/>
      <dgm:t>
        <a:bodyPr/>
        <a:lstStyle/>
        <a:p>
          <a:r>
            <a:rPr lang="fr-FR" sz="1400" dirty="0"/>
            <a:t>1989</a:t>
          </a:r>
        </a:p>
      </dgm:t>
    </dgm:pt>
    <dgm:pt modelId="{BC041F80-E806-2143-B6A9-843A122BEF6F}" type="parTrans" cxnId="{2B67A131-4561-5F4E-8BAD-07ADD0B16F79}">
      <dgm:prSet/>
      <dgm:spPr/>
      <dgm:t>
        <a:bodyPr/>
        <a:lstStyle/>
        <a:p>
          <a:endParaRPr lang="fr-FR" sz="1050"/>
        </a:p>
      </dgm:t>
    </dgm:pt>
    <dgm:pt modelId="{08401C8A-EC61-A843-80D3-064E71FDFB29}" type="sibTrans" cxnId="{2B67A131-4561-5F4E-8BAD-07ADD0B16F79}">
      <dgm:prSet/>
      <dgm:spPr/>
      <dgm:t>
        <a:bodyPr/>
        <a:lstStyle/>
        <a:p>
          <a:endParaRPr lang="fr-FR" sz="1050"/>
        </a:p>
      </dgm:t>
    </dgm:pt>
    <dgm:pt modelId="{455ECEB0-0027-0B4C-98FF-751C82BAFB10}">
      <dgm:prSet custT="1"/>
      <dgm:spPr/>
      <dgm:t>
        <a:bodyPr/>
        <a:lstStyle/>
        <a:p>
          <a:r>
            <a:rPr lang="fr-FR" sz="1400" dirty="0"/>
            <a:t>1995</a:t>
          </a:r>
        </a:p>
      </dgm:t>
    </dgm:pt>
    <dgm:pt modelId="{C08F656F-1E30-FC4A-8C06-2C7464411F73}" type="parTrans" cxnId="{59F8FC7A-249D-9B4B-AF6A-98E27886674B}">
      <dgm:prSet/>
      <dgm:spPr/>
      <dgm:t>
        <a:bodyPr/>
        <a:lstStyle/>
        <a:p>
          <a:endParaRPr lang="fr-FR" sz="1050"/>
        </a:p>
      </dgm:t>
    </dgm:pt>
    <dgm:pt modelId="{AAB84E98-6B3D-0B4F-89A8-5E1704ABDCBA}" type="sibTrans" cxnId="{59F8FC7A-249D-9B4B-AF6A-98E27886674B}">
      <dgm:prSet/>
      <dgm:spPr/>
      <dgm:t>
        <a:bodyPr/>
        <a:lstStyle/>
        <a:p>
          <a:endParaRPr lang="fr-FR" sz="1050"/>
        </a:p>
      </dgm:t>
    </dgm:pt>
    <dgm:pt modelId="{3A981084-1D7F-874A-ADEB-4CA7B59B93EC}">
      <dgm:prSet custT="1"/>
      <dgm:spPr/>
      <dgm:t>
        <a:bodyPr/>
        <a:lstStyle/>
        <a:p>
          <a:r>
            <a:rPr lang="fr-FR" sz="1400" dirty="0"/>
            <a:t>2003</a:t>
          </a:r>
        </a:p>
      </dgm:t>
    </dgm:pt>
    <dgm:pt modelId="{B0799527-7622-C449-B9CA-84FEBCA1A7C0}" type="parTrans" cxnId="{0F54C500-3688-B64B-8EF3-16B3D9804EA9}">
      <dgm:prSet/>
      <dgm:spPr/>
      <dgm:t>
        <a:bodyPr/>
        <a:lstStyle/>
        <a:p>
          <a:endParaRPr lang="fr-FR" sz="1050"/>
        </a:p>
      </dgm:t>
    </dgm:pt>
    <dgm:pt modelId="{8A03D756-BD93-A743-98BC-39EED80C5F2B}" type="sibTrans" cxnId="{0F54C500-3688-B64B-8EF3-16B3D9804EA9}">
      <dgm:prSet/>
      <dgm:spPr/>
      <dgm:t>
        <a:bodyPr/>
        <a:lstStyle/>
        <a:p>
          <a:endParaRPr lang="fr-FR" sz="1050"/>
        </a:p>
      </dgm:t>
    </dgm:pt>
    <dgm:pt modelId="{5C2BE905-1634-D844-B904-6EB66C4E87D9}">
      <dgm:prSet custT="1"/>
      <dgm:spPr/>
      <dgm:t>
        <a:bodyPr/>
        <a:lstStyle/>
        <a:p>
          <a:r>
            <a:rPr lang="fr-FR" sz="1400" dirty="0"/>
            <a:t>2008</a:t>
          </a:r>
        </a:p>
      </dgm:t>
    </dgm:pt>
    <dgm:pt modelId="{87928993-0399-9547-8596-CC3EAF069747}" type="parTrans" cxnId="{009EACFA-2CFD-D64D-9853-EE7256DE0F9F}">
      <dgm:prSet/>
      <dgm:spPr/>
      <dgm:t>
        <a:bodyPr/>
        <a:lstStyle/>
        <a:p>
          <a:endParaRPr lang="fr-FR" sz="1050"/>
        </a:p>
      </dgm:t>
    </dgm:pt>
    <dgm:pt modelId="{D8C621AF-E4D9-8649-93B8-124584E8A6C8}" type="sibTrans" cxnId="{009EACFA-2CFD-D64D-9853-EE7256DE0F9F}">
      <dgm:prSet/>
      <dgm:spPr/>
      <dgm:t>
        <a:bodyPr/>
        <a:lstStyle/>
        <a:p>
          <a:endParaRPr lang="fr-FR" sz="1050"/>
        </a:p>
      </dgm:t>
    </dgm:pt>
    <dgm:pt modelId="{4AC4C828-FB24-164D-A029-0B17E5CDA971}">
      <dgm:prSet custT="1"/>
      <dgm:spPr/>
      <dgm:t>
        <a:bodyPr/>
        <a:lstStyle/>
        <a:p>
          <a:r>
            <a:rPr lang="fr-FR" sz="1400" dirty="0"/>
            <a:t>2012</a:t>
          </a:r>
        </a:p>
      </dgm:t>
    </dgm:pt>
    <dgm:pt modelId="{32F9B700-C78A-DD4C-952A-20570D3C0363}" type="parTrans" cxnId="{5E8A96C1-7F21-F148-9656-A2E867DFD68E}">
      <dgm:prSet/>
      <dgm:spPr/>
      <dgm:t>
        <a:bodyPr/>
        <a:lstStyle/>
        <a:p>
          <a:endParaRPr lang="fr-FR" sz="1050"/>
        </a:p>
      </dgm:t>
    </dgm:pt>
    <dgm:pt modelId="{D0A66F8D-D3FF-7441-B268-3F500A2B50BC}" type="sibTrans" cxnId="{5E8A96C1-7F21-F148-9656-A2E867DFD68E}">
      <dgm:prSet/>
      <dgm:spPr/>
      <dgm:t>
        <a:bodyPr/>
        <a:lstStyle/>
        <a:p>
          <a:endParaRPr lang="fr-FR" sz="1050"/>
        </a:p>
      </dgm:t>
    </dgm:pt>
    <dgm:pt modelId="{B290DFD8-8518-C64F-AA1B-68B2D45AF34C}">
      <dgm:prSet custT="1"/>
      <dgm:spPr/>
      <dgm:t>
        <a:bodyPr/>
        <a:lstStyle/>
        <a:p>
          <a:r>
            <a:rPr lang="fr-FR" sz="1400" dirty="0"/>
            <a:t>2013</a:t>
          </a:r>
        </a:p>
      </dgm:t>
    </dgm:pt>
    <dgm:pt modelId="{375D0461-BE69-994D-9F7C-E3CA60D40624}" type="parTrans" cxnId="{8FD99CE3-DCB8-DA48-A1D9-D4DE32258BC3}">
      <dgm:prSet/>
      <dgm:spPr/>
      <dgm:t>
        <a:bodyPr/>
        <a:lstStyle/>
        <a:p>
          <a:endParaRPr lang="fr-FR" sz="1050"/>
        </a:p>
      </dgm:t>
    </dgm:pt>
    <dgm:pt modelId="{1867146C-B024-0241-972E-239174E41C3F}" type="sibTrans" cxnId="{8FD99CE3-DCB8-DA48-A1D9-D4DE32258BC3}">
      <dgm:prSet/>
      <dgm:spPr/>
      <dgm:t>
        <a:bodyPr/>
        <a:lstStyle/>
        <a:p>
          <a:endParaRPr lang="fr-FR" sz="1050"/>
        </a:p>
      </dgm:t>
    </dgm:pt>
    <dgm:pt modelId="{AEC768C3-2ED6-414B-A504-3E179CDBFE29}">
      <dgm:prSet custT="1"/>
      <dgm:spPr/>
      <dgm:t>
        <a:bodyPr/>
        <a:lstStyle/>
        <a:p>
          <a:r>
            <a:rPr lang="fr-FR" sz="1400" dirty="0"/>
            <a:t>2019</a:t>
          </a:r>
        </a:p>
      </dgm:t>
    </dgm:pt>
    <dgm:pt modelId="{3594333A-40A9-A84A-9F98-97F7C1912C42}" type="parTrans" cxnId="{657AEB6D-88C9-3C41-BDCF-2958FDF4735D}">
      <dgm:prSet/>
      <dgm:spPr/>
      <dgm:t>
        <a:bodyPr/>
        <a:lstStyle/>
        <a:p>
          <a:endParaRPr lang="fr-FR" sz="1050"/>
        </a:p>
      </dgm:t>
    </dgm:pt>
    <dgm:pt modelId="{B44B7F0B-3340-D144-BB52-D2218C68A8A1}" type="sibTrans" cxnId="{657AEB6D-88C9-3C41-BDCF-2958FDF4735D}">
      <dgm:prSet/>
      <dgm:spPr/>
      <dgm:t>
        <a:bodyPr/>
        <a:lstStyle/>
        <a:p>
          <a:endParaRPr lang="fr-FR" sz="1050"/>
        </a:p>
      </dgm:t>
    </dgm:pt>
    <dgm:pt modelId="{5C0CD690-1D3E-674B-AD4E-D4F02A68E6AF}">
      <dgm:prSet custT="1"/>
      <dgm:spPr/>
      <dgm:t>
        <a:bodyPr/>
        <a:lstStyle/>
        <a:p>
          <a:r>
            <a:rPr lang="fr-FR" sz="1400" dirty="0"/>
            <a:t>2023</a:t>
          </a:r>
        </a:p>
      </dgm:t>
    </dgm:pt>
    <dgm:pt modelId="{3AA0C94D-DF9B-9348-BB4D-99DC1F94AEBA}" type="parTrans" cxnId="{1EB7F1F1-54A6-4443-AA69-8A5171DBF5BE}">
      <dgm:prSet/>
      <dgm:spPr/>
      <dgm:t>
        <a:bodyPr/>
        <a:lstStyle/>
        <a:p>
          <a:endParaRPr lang="fr-FR" sz="1200"/>
        </a:p>
      </dgm:t>
    </dgm:pt>
    <dgm:pt modelId="{9E7415E4-4D89-4F45-809D-F6C14956DA37}" type="sibTrans" cxnId="{1EB7F1F1-54A6-4443-AA69-8A5171DBF5BE}">
      <dgm:prSet/>
      <dgm:spPr/>
      <dgm:t>
        <a:bodyPr/>
        <a:lstStyle/>
        <a:p>
          <a:endParaRPr lang="fr-FR" sz="1200"/>
        </a:p>
      </dgm:t>
    </dgm:pt>
    <dgm:pt modelId="{50B0E5C1-B292-AB45-8B8D-F4416E202A08}">
      <dgm:prSet custT="1"/>
      <dgm:spPr/>
      <dgm:t>
        <a:bodyPr/>
        <a:lstStyle/>
        <a:p>
          <a:r>
            <a:rPr lang="fr-FR" sz="1400" dirty="0"/>
            <a:t>1984</a:t>
          </a:r>
        </a:p>
      </dgm:t>
    </dgm:pt>
    <dgm:pt modelId="{747B0E89-1705-4948-B7CA-B89B7069F08C}" type="parTrans" cxnId="{539F4B73-5EC0-9F4A-A3F3-769453A51F3F}">
      <dgm:prSet/>
      <dgm:spPr/>
      <dgm:t>
        <a:bodyPr/>
        <a:lstStyle/>
        <a:p>
          <a:endParaRPr lang="fr-FR" sz="1200"/>
        </a:p>
      </dgm:t>
    </dgm:pt>
    <dgm:pt modelId="{F150CB9A-253C-1E49-9541-7A561F039E92}" type="sibTrans" cxnId="{539F4B73-5EC0-9F4A-A3F3-769453A51F3F}">
      <dgm:prSet/>
      <dgm:spPr/>
      <dgm:t>
        <a:bodyPr/>
        <a:lstStyle/>
        <a:p>
          <a:endParaRPr lang="fr-FR" sz="1200"/>
        </a:p>
      </dgm:t>
    </dgm:pt>
    <dgm:pt modelId="{FCD598CE-1868-3F47-A956-94A066815C23}">
      <dgm:prSet custT="1"/>
      <dgm:spPr/>
      <dgm:t>
        <a:bodyPr/>
        <a:lstStyle/>
        <a:p>
          <a:r>
            <a:rPr lang="fr-FR" sz="1400" dirty="0"/>
            <a:t>1994</a:t>
          </a:r>
        </a:p>
      </dgm:t>
    </dgm:pt>
    <dgm:pt modelId="{579D5835-8399-8F48-B862-8064378648CD}" type="parTrans" cxnId="{B7EE8FE7-13F6-1A44-BE1E-269BF043A6AA}">
      <dgm:prSet/>
      <dgm:spPr/>
      <dgm:t>
        <a:bodyPr/>
        <a:lstStyle/>
        <a:p>
          <a:endParaRPr lang="fr-FR" sz="1200"/>
        </a:p>
      </dgm:t>
    </dgm:pt>
    <dgm:pt modelId="{8EA97567-D843-5E44-AE8B-0A7D5A5CBF68}" type="sibTrans" cxnId="{B7EE8FE7-13F6-1A44-BE1E-269BF043A6AA}">
      <dgm:prSet/>
      <dgm:spPr/>
      <dgm:t>
        <a:bodyPr/>
        <a:lstStyle/>
        <a:p>
          <a:endParaRPr lang="fr-FR" sz="1200"/>
        </a:p>
      </dgm:t>
    </dgm:pt>
    <dgm:pt modelId="{40EECB2A-2AA9-B740-A501-EF758D0F5259}">
      <dgm:prSet custT="1"/>
      <dgm:spPr/>
      <dgm:t>
        <a:bodyPr/>
        <a:lstStyle/>
        <a:p>
          <a:r>
            <a:rPr lang="fr-FR" sz="1400" dirty="0"/>
            <a:t>2006</a:t>
          </a:r>
        </a:p>
      </dgm:t>
    </dgm:pt>
    <dgm:pt modelId="{F3A7E48B-E729-3449-B685-610FBA01D84B}" type="parTrans" cxnId="{D900D473-9C5F-BF42-BF23-6F79EEE3C407}">
      <dgm:prSet/>
      <dgm:spPr/>
      <dgm:t>
        <a:bodyPr/>
        <a:lstStyle/>
        <a:p>
          <a:endParaRPr lang="fr-FR" sz="1200"/>
        </a:p>
      </dgm:t>
    </dgm:pt>
    <dgm:pt modelId="{88AA0A47-8753-ED4B-99A3-790E6BD2A9EC}" type="sibTrans" cxnId="{D900D473-9C5F-BF42-BF23-6F79EEE3C407}">
      <dgm:prSet/>
      <dgm:spPr/>
      <dgm:t>
        <a:bodyPr/>
        <a:lstStyle/>
        <a:p>
          <a:endParaRPr lang="fr-FR" sz="1200"/>
        </a:p>
      </dgm:t>
    </dgm:pt>
    <dgm:pt modelId="{19563BD6-F27E-E147-AA3B-D10AEAC3EBFF}">
      <dgm:prSet custT="1"/>
      <dgm:spPr/>
      <dgm:t>
        <a:bodyPr/>
        <a:lstStyle/>
        <a:p>
          <a:r>
            <a:rPr lang="fr-FR" sz="1400" dirty="0">
              <a:solidFill>
                <a:srgbClr val="FF0000"/>
              </a:solidFill>
            </a:rPr>
            <a:t>20XX</a:t>
          </a:r>
        </a:p>
      </dgm:t>
    </dgm:pt>
    <dgm:pt modelId="{1967B7EA-8AFF-8E4F-851D-128C85F454D4}" type="parTrans" cxnId="{BD690280-1092-3546-B60D-A1E3F28342BE}">
      <dgm:prSet/>
      <dgm:spPr/>
      <dgm:t>
        <a:bodyPr/>
        <a:lstStyle/>
        <a:p>
          <a:endParaRPr lang="fr-FR" sz="1600"/>
        </a:p>
      </dgm:t>
    </dgm:pt>
    <dgm:pt modelId="{8C6DA231-F8F8-5F4B-BA47-A9DD024CA2E5}" type="sibTrans" cxnId="{BD690280-1092-3546-B60D-A1E3F28342BE}">
      <dgm:prSet/>
      <dgm:spPr/>
      <dgm:t>
        <a:bodyPr/>
        <a:lstStyle/>
        <a:p>
          <a:endParaRPr lang="fr-FR" sz="1600"/>
        </a:p>
      </dgm:t>
    </dgm:pt>
    <dgm:pt modelId="{B62624CE-6F7A-A346-B75B-4157B92EE134}" type="pres">
      <dgm:prSet presAssocID="{1FE46661-C3DF-B745-8A72-D5A5CC465301}" presName="Name0" presStyleCnt="0">
        <dgm:presLayoutVars>
          <dgm:dir/>
          <dgm:resizeHandles val="exact"/>
        </dgm:presLayoutVars>
      </dgm:prSet>
      <dgm:spPr/>
    </dgm:pt>
    <dgm:pt modelId="{130F3F5C-7F0F-AC49-B7E0-764DDFC74F9C}" type="pres">
      <dgm:prSet presAssocID="{5F409B49-5756-DA4F-B37A-562F36D6C19A}" presName="parTxOnly" presStyleLbl="node1" presStyleIdx="0" presStyleCnt="14">
        <dgm:presLayoutVars>
          <dgm:bulletEnabled val="1"/>
        </dgm:presLayoutVars>
      </dgm:prSet>
      <dgm:spPr/>
    </dgm:pt>
    <dgm:pt modelId="{AD9F0C4A-96DD-6245-B0CD-5225936A6CB1}" type="pres">
      <dgm:prSet presAssocID="{D3E58E0C-74DC-E443-A0F2-394BA29A91A5}" presName="parSpace" presStyleCnt="0"/>
      <dgm:spPr/>
    </dgm:pt>
    <dgm:pt modelId="{7AF5F12D-6623-A043-9926-ED39D441938F}" type="pres">
      <dgm:prSet presAssocID="{50B0E5C1-B292-AB45-8B8D-F4416E202A08}" presName="parTxOnly" presStyleLbl="node1" presStyleIdx="1" presStyleCnt="14">
        <dgm:presLayoutVars>
          <dgm:bulletEnabled val="1"/>
        </dgm:presLayoutVars>
      </dgm:prSet>
      <dgm:spPr/>
    </dgm:pt>
    <dgm:pt modelId="{8D734181-7AF9-A44E-BC80-5B5506CE3139}" type="pres">
      <dgm:prSet presAssocID="{F150CB9A-253C-1E49-9541-7A561F039E92}" presName="parSpace" presStyleCnt="0"/>
      <dgm:spPr/>
    </dgm:pt>
    <dgm:pt modelId="{319A2E00-2CF1-364F-8392-E1BF1DCAAFEA}" type="pres">
      <dgm:prSet presAssocID="{50C3A21A-2A97-C046-9AAE-21CC05407AF1}" presName="parTxOnly" presStyleLbl="node1" presStyleIdx="2" presStyleCnt="14">
        <dgm:presLayoutVars>
          <dgm:bulletEnabled val="1"/>
        </dgm:presLayoutVars>
      </dgm:prSet>
      <dgm:spPr/>
    </dgm:pt>
    <dgm:pt modelId="{1DB27FF4-9E03-C945-9458-C3C989C96704}" type="pres">
      <dgm:prSet presAssocID="{4C90A9FD-4F25-4644-BF64-A32C7CD3DFE9}" presName="parSpace" presStyleCnt="0"/>
      <dgm:spPr/>
    </dgm:pt>
    <dgm:pt modelId="{B837EFD3-6485-EC43-80CE-7BFA4ADF3420}" type="pres">
      <dgm:prSet presAssocID="{DFC3C12B-B459-074C-AEE9-3C9A1D6B0D22}" presName="parTxOnly" presStyleLbl="node1" presStyleIdx="3" presStyleCnt="14">
        <dgm:presLayoutVars>
          <dgm:bulletEnabled val="1"/>
        </dgm:presLayoutVars>
      </dgm:prSet>
      <dgm:spPr/>
    </dgm:pt>
    <dgm:pt modelId="{6BFE576F-CE2F-AB41-9C02-4AE76729E698}" type="pres">
      <dgm:prSet presAssocID="{08401C8A-EC61-A843-80D3-064E71FDFB29}" presName="parSpace" presStyleCnt="0"/>
      <dgm:spPr/>
    </dgm:pt>
    <dgm:pt modelId="{ECF73E3B-1B9F-2144-A044-70782EDFAA92}" type="pres">
      <dgm:prSet presAssocID="{FCD598CE-1868-3F47-A956-94A066815C23}" presName="parTxOnly" presStyleLbl="node1" presStyleIdx="4" presStyleCnt="14">
        <dgm:presLayoutVars>
          <dgm:bulletEnabled val="1"/>
        </dgm:presLayoutVars>
      </dgm:prSet>
      <dgm:spPr/>
    </dgm:pt>
    <dgm:pt modelId="{3147F144-7BD2-244B-9678-CE1533A80DFC}" type="pres">
      <dgm:prSet presAssocID="{8EA97567-D843-5E44-AE8B-0A7D5A5CBF68}" presName="parSpace" presStyleCnt="0"/>
      <dgm:spPr/>
    </dgm:pt>
    <dgm:pt modelId="{F1A9DD19-E2FC-8943-8717-1E7D9018581D}" type="pres">
      <dgm:prSet presAssocID="{455ECEB0-0027-0B4C-98FF-751C82BAFB10}" presName="parTxOnly" presStyleLbl="node1" presStyleIdx="5" presStyleCnt="14">
        <dgm:presLayoutVars>
          <dgm:bulletEnabled val="1"/>
        </dgm:presLayoutVars>
      </dgm:prSet>
      <dgm:spPr/>
    </dgm:pt>
    <dgm:pt modelId="{44EBED00-4E6D-1F47-BC0C-C9DF56023401}" type="pres">
      <dgm:prSet presAssocID="{AAB84E98-6B3D-0B4F-89A8-5E1704ABDCBA}" presName="parSpace" presStyleCnt="0"/>
      <dgm:spPr/>
    </dgm:pt>
    <dgm:pt modelId="{46BA3490-6617-5E48-8257-DABCE19426D4}" type="pres">
      <dgm:prSet presAssocID="{3A981084-1D7F-874A-ADEB-4CA7B59B93EC}" presName="parTxOnly" presStyleLbl="node1" presStyleIdx="6" presStyleCnt="14">
        <dgm:presLayoutVars>
          <dgm:bulletEnabled val="1"/>
        </dgm:presLayoutVars>
      </dgm:prSet>
      <dgm:spPr/>
    </dgm:pt>
    <dgm:pt modelId="{E66E97E0-6924-4D40-9294-A208CA5BCDC7}" type="pres">
      <dgm:prSet presAssocID="{8A03D756-BD93-A743-98BC-39EED80C5F2B}" presName="parSpace" presStyleCnt="0"/>
      <dgm:spPr/>
    </dgm:pt>
    <dgm:pt modelId="{0EDB73D6-A95E-4D45-80DF-5C0CC00BE464}" type="pres">
      <dgm:prSet presAssocID="{40EECB2A-2AA9-B740-A501-EF758D0F5259}" presName="parTxOnly" presStyleLbl="node1" presStyleIdx="7" presStyleCnt="14">
        <dgm:presLayoutVars>
          <dgm:bulletEnabled val="1"/>
        </dgm:presLayoutVars>
      </dgm:prSet>
      <dgm:spPr/>
    </dgm:pt>
    <dgm:pt modelId="{A3CA6AC9-AC55-6547-99F7-ABB49F445B52}" type="pres">
      <dgm:prSet presAssocID="{88AA0A47-8753-ED4B-99A3-790E6BD2A9EC}" presName="parSpace" presStyleCnt="0"/>
      <dgm:spPr/>
    </dgm:pt>
    <dgm:pt modelId="{A0AB93E0-460B-3047-BF37-B8406CB9D217}" type="pres">
      <dgm:prSet presAssocID="{5C2BE905-1634-D844-B904-6EB66C4E87D9}" presName="parTxOnly" presStyleLbl="node1" presStyleIdx="8" presStyleCnt="14">
        <dgm:presLayoutVars>
          <dgm:bulletEnabled val="1"/>
        </dgm:presLayoutVars>
      </dgm:prSet>
      <dgm:spPr/>
    </dgm:pt>
    <dgm:pt modelId="{D9CB6EA2-A44D-DB47-A69D-58EB2D517491}" type="pres">
      <dgm:prSet presAssocID="{D8C621AF-E4D9-8649-93B8-124584E8A6C8}" presName="parSpace" presStyleCnt="0"/>
      <dgm:spPr/>
    </dgm:pt>
    <dgm:pt modelId="{D378DF70-F897-F340-967E-A9A50A264D1D}" type="pres">
      <dgm:prSet presAssocID="{4AC4C828-FB24-164D-A029-0B17E5CDA971}" presName="parTxOnly" presStyleLbl="node1" presStyleIdx="9" presStyleCnt="14">
        <dgm:presLayoutVars>
          <dgm:bulletEnabled val="1"/>
        </dgm:presLayoutVars>
      </dgm:prSet>
      <dgm:spPr/>
    </dgm:pt>
    <dgm:pt modelId="{8A056AB4-96E2-AD4C-A9FA-4CC7D4B29296}" type="pres">
      <dgm:prSet presAssocID="{D0A66F8D-D3FF-7441-B268-3F500A2B50BC}" presName="parSpace" presStyleCnt="0"/>
      <dgm:spPr/>
    </dgm:pt>
    <dgm:pt modelId="{1764EED0-D36C-9047-BE17-46F344AB6FC9}" type="pres">
      <dgm:prSet presAssocID="{B290DFD8-8518-C64F-AA1B-68B2D45AF34C}" presName="parTxOnly" presStyleLbl="node1" presStyleIdx="10" presStyleCnt="14">
        <dgm:presLayoutVars>
          <dgm:bulletEnabled val="1"/>
        </dgm:presLayoutVars>
      </dgm:prSet>
      <dgm:spPr/>
    </dgm:pt>
    <dgm:pt modelId="{A1DA25B3-5FAD-8E41-A56D-ADC75B07FA46}" type="pres">
      <dgm:prSet presAssocID="{1867146C-B024-0241-972E-239174E41C3F}" presName="parSpace" presStyleCnt="0"/>
      <dgm:spPr/>
    </dgm:pt>
    <dgm:pt modelId="{6F4E2EF2-C98F-1847-B01C-D8E4DF0E7C13}" type="pres">
      <dgm:prSet presAssocID="{AEC768C3-2ED6-414B-A504-3E179CDBFE29}" presName="parTxOnly" presStyleLbl="node1" presStyleIdx="11" presStyleCnt="14">
        <dgm:presLayoutVars>
          <dgm:bulletEnabled val="1"/>
        </dgm:presLayoutVars>
      </dgm:prSet>
      <dgm:spPr/>
    </dgm:pt>
    <dgm:pt modelId="{153B9439-323A-B94C-A3F6-D242AB85EA95}" type="pres">
      <dgm:prSet presAssocID="{B44B7F0B-3340-D144-BB52-D2218C68A8A1}" presName="parSpace" presStyleCnt="0"/>
      <dgm:spPr/>
    </dgm:pt>
    <dgm:pt modelId="{0533035D-284D-874D-BFF4-F2CB76C6CC7B}" type="pres">
      <dgm:prSet presAssocID="{5C0CD690-1D3E-674B-AD4E-D4F02A68E6AF}" presName="parTxOnly" presStyleLbl="node1" presStyleIdx="12" presStyleCnt="14">
        <dgm:presLayoutVars>
          <dgm:bulletEnabled val="1"/>
        </dgm:presLayoutVars>
      </dgm:prSet>
      <dgm:spPr/>
    </dgm:pt>
    <dgm:pt modelId="{4E892864-9BF3-DB41-BD75-395EFE21DA68}" type="pres">
      <dgm:prSet presAssocID="{9E7415E4-4D89-4F45-809D-F6C14956DA37}" presName="parSpace" presStyleCnt="0"/>
      <dgm:spPr/>
    </dgm:pt>
    <dgm:pt modelId="{660241AC-CCAC-9C4F-B530-7766AAE9895A}" type="pres">
      <dgm:prSet presAssocID="{19563BD6-F27E-E147-AA3B-D10AEAC3EBFF}" presName="parTxOnly" presStyleLbl="node1" presStyleIdx="13" presStyleCnt="14">
        <dgm:presLayoutVars>
          <dgm:bulletEnabled val="1"/>
        </dgm:presLayoutVars>
      </dgm:prSet>
      <dgm:spPr/>
    </dgm:pt>
  </dgm:ptLst>
  <dgm:cxnLst>
    <dgm:cxn modelId="{0F54C500-3688-B64B-8EF3-16B3D9804EA9}" srcId="{1FE46661-C3DF-B745-8A72-D5A5CC465301}" destId="{3A981084-1D7F-874A-ADEB-4CA7B59B93EC}" srcOrd="6" destOrd="0" parTransId="{B0799527-7622-C449-B9CA-84FEBCA1A7C0}" sibTransId="{8A03D756-BD93-A743-98BC-39EED80C5F2B}"/>
    <dgm:cxn modelId="{28A2E10D-10A2-F64B-ABC5-B586586B5722}" srcId="{1FE46661-C3DF-B745-8A72-D5A5CC465301}" destId="{5F409B49-5756-DA4F-B37A-562F36D6C19A}" srcOrd="0" destOrd="0" parTransId="{A767A26C-38F3-E94B-B93B-3C37315E0EC7}" sibTransId="{D3E58E0C-74DC-E443-A0F2-394BA29A91A5}"/>
    <dgm:cxn modelId="{1F360313-ED12-DE47-AA64-65F17BBF0201}" type="presOf" srcId="{5C0CD690-1D3E-674B-AD4E-D4F02A68E6AF}" destId="{0533035D-284D-874D-BFF4-F2CB76C6CC7B}" srcOrd="0" destOrd="0" presId="urn:microsoft.com/office/officeart/2005/8/layout/hChevron3"/>
    <dgm:cxn modelId="{0715832B-7E74-DD45-8E85-CB0684E3376B}" type="presOf" srcId="{DFC3C12B-B459-074C-AEE9-3C9A1D6B0D22}" destId="{B837EFD3-6485-EC43-80CE-7BFA4ADF3420}" srcOrd="0" destOrd="0" presId="urn:microsoft.com/office/officeart/2005/8/layout/hChevron3"/>
    <dgm:cxn modelId="{F9A96A30-9A77-B446-9AB5-9C125FB4AEC2}" type="presOf" srcId="{4AC4C828-FB24-164D-A029-0B17E5CDA971}" destId="{D378DF70-F897-F340-967E-A9A50A264D1D}" srcOrd="0" destOrd="0" presId="urn:microsoft.com/office/officeart/2005/8/layout/hChevron3"/>
    <dgm:cxn modelId="{2B67A131-4561-5F4E-8BAD-07ADD0B16F79}" srcId="{1FE46661-C3DF-B745-8A72-D5A5CC465301}" destId="{DFC3C12B-B459-074C-AEE9-3C9A1D6B0D22}" srcOrd="3" destOrd="0" parTransId="{BC041F80-E806-2143-B6A9-843A122BEF6F}" sibTransId="{08401C8A-EC61-A843-80D3-064E71FDFB29}"/>
    <dgm:cxn modelId="{8617713D-59AC-9E45-8916-C3EA31B6AB63}" type="presOf" srcId="{455ECEB0-0027-0B4C-98FF-751C82BAFB10}" destId="{F1A9DD19-E2FC-8943-8717-1E7D9018581D}" srcOrd="0" destOrd="0" presId="urn:microsoft.com/office/officeart/2005/8/layout/hChevron3"/>
    <dgm:cxn modelId="{FE3C203E-0BF4-5740-AA18-D73113E8187C}" type="presOf" srcId="{B290DFD8-8518-C64F-AA1B-68B2D45AF34C}" destId="{1764EED0-D36C-9047-BE17-46F344AB6FC9}" srcOrd="0" destOrd="0" presId="urn:microsoft.com/office/officeart/2005/8/layout/hChevron3"/>
    <dgm:cxn modelId="{FB3DCB5F-4186-9E48-8896-FF2A46FA6F8A}" type="presOf" srcId="{40EECB2A-2AA9-B740-A501-EF758D0F5259}" destId="{0EDB73D6-A95E-4D45-80DF-5C0CC00BE464}" srcOrd="0" destOrd="0" presId="urn:microsoft.com/office/officeart/2005/8/layout/hChevron3"/>
    <dgm:cxn modelId="{11BE8565-1988-1947-87E4-B24BDB9CF849}" type="presOf" srcId="{19563BD6-F27E-E147-AA3B-D10AEAC3EBFF}" destId="{660241AC-CCAC-9C4F-B530-7766AAE9895A}" srcOrd="0" destOrd="0" presId="urn:microsoft.com/office/officeart/2005/8/layout/hChevron3"/>
    <dgm:cxn modelId="{BB8AFA69-E234-7941-ABBB-E3894D4184EC}" type="presOf" srcId="{5F409B49-5756-DA4F-B37A-562F36D6C19A}" destId="{130F3F5C-7F0F-AC49-B7E0-764DDFC74F9C}" srcOrd="0" destOrd="0" presId="urn:microsoft.com/office/officeart/2005/8/layout/hChevron3"/>
    <dgm:cxn modelId="{B6B8124C-0EA3-4142-90CB-3DEE687FF26A}" type="presOf" srcId="{50C3A21A-2A97-C046-9AAE-21CC05407AF1}" destId="{319A2E00-2CF1-364F-8392-E1BF1DCAAFEA}" srcOrd="0" destOrd="0" presId="urn:microsoft.com/office/officeart/2005/8/layout/hChevron3"/>
    <dgm:cxn modelId="{657AEB6D-88C9-3C41-BDCF-2958FDF4735D}" srcId="{1FE46661-C3DF-B745-8A72-D5A5CC465301}" destId="{AEC768C3-2ED6-414B-A504-3E179CDBFE29}" srcOrd="11" destOrd="0" parTransId="{3594333A-40A9-A84A-9F98-97F7C1912C42}" sibTransId="{B44B7F0B-3340-D144-BB52-D2218C68A8A1}"/>
    <dgm:cxn modelId="{539F4B73-5EC0-9F4A-A3F3-769453A51F3F}" srcId="{1FE46661-C3DF-B745-8A72-D5A5CC465301}" destId="{50B0E5C1-B292-AB45-8B8D-F4416E202A08}" srcOrd="1" destOrd="0" parTransId="{747B0E89-1705-4948-B7CA-B89B7069F08C}" sibTransId="{F150CB9A-253C-1E49-9541-7A561F039E92}"/>
    <dgm:cxn modelId="{D900D473-9C5F-BF42-BF23-6F79EEE3C407}" srcId="{1FE46661-C3DF-B745-8A72-D5A5CC465301}" destId="{40EECB2A-2AA9-B740-A501-EF758D0F5259}" srcOrd="7" destOrd="0" parTransId="{F3A7E48B-E729-3449-B685-610FBA01D84B}" sibTransId="{88AA0A47-8753-ED4B-99A3-790E6BD2A9EC}"/>
    <dgm:cxn modelId="{59F8FC7A-249D-9B4B-AF6A-98E27886674B}" srcId="{1FE46661-C3DF-B745-8A72-D5A5CC465301}" destId="{455ECEB0-0027-0B4C-98FF-751C82BAFB10}" srcOrd="5" destOrd="0" parTransId="{C08F656F-1E30-FC4A-8C06-2C7464411F73}" sibTransId="{AAB84E98-6B3D-0B4F-89A8-5E1704ABDCBA}"/>
    <dgm:cxn modelId="{BD690280-1092-3546-B60D-A1E3F28342BE}" srcId="{1FE46661-C3DF-B745-8A72-D5A5CC465301}" destId="{19563BD6-F27E-E147-AA3B-D10AEAC3EBFF}" srcOrd="13" destOrd="0" parTransId="{1967B7EA-8AFF-8E4F-851D-128C85F454D4}" sibTransId="{8C6DA231-F8F8-5F4B-BA47-A9DD024CA2E5}"/>
    <dgm:cxn modelId="{4C9CA88B-36DE-2749-9A51-17FFA8EE3CE7}" type="presOf" srcId="{FCD598CE-1868-3F47-A956-94A066815C23}" destId="{ECF73E3B-1B9F-2144-A044-70782EDFAA92}" srcOrd="0" destOrd="0" presId="urn:microsoft.com/office/officeart/2005/8/layout/hChevron3"/>
    <dgm:cxn modelId="{FD2FA493-B4F6-8F44-A318-2766AB418D92}" type="presOf" srcId="{5C2BE905-1634-D844-B904-6EB66C4E87D9}" destId="{A0AB93E0-460B-3047-BF37-B8406CB9D217}" srcOrd="0" destOrd="0" presId="urn:microsoft.com/office/officeart/2005/8/layout/hChevron3"/>
    <dgm:cxn modelId="{24BDD499-FDC2-E149-8B5D-FC2568539A13}" type="presOf" srcId="{50B0E5C1-B292-AB45-8B8D-F4416E202A08}" destId="{7AF5F12D-6623-A043-9926-ED39D441938F}" srcOrd="0" destOrd="0" presId="urn:microsoft.com/office/officeart/2005/8/layout/hChevron3"/>
    <dgm:cxn modelId="{5E8A96C1-7F21-F148-9656-A2E867DFD68E}" srcId="{1FE46661-C3DF-B745-8A72-D5A5CC465301}" destId="{4AC4C828-FB24-164D-A029-0B17E5CDA971}" srcOrd="9" destOrd="0" parTransId="{32F9B700-C78A-DD4C-952A-20570D3C0363}" sibTransId="{D0A66F8D-D3FF-7441-B268-3F500A2B50BC}"/>
    <dgm:cxn modelId="{0B0734D0-80B9-4A48-B68B-118B93D992C0}" type="presOf" srcId="{AEC768C3-2ED6-414B-A504-3E179CDBFE29}" destId="{6F4E2EF2-C98F-1847-B01C-D8E4DF0E7C13}" srcOrd="0" destOrd="0" presId="urn:microsoft.com/office/officeart/2005/8/layout/hChevron3"/>
    <dgm:cxn modelId="{044298DF-1E56-E243-B3D0-511575ECACE2}" srcId="{1FE46661-C3DF-B745-8A72-D5A5CC465301}" destId="{50C3A21A-2A97-C046-9AAE-21CC05407AF1}" srcOrd="2" destOrd="0" parTransId="{61D55CD4-1F48-DD47-B43C-497D00BD8976}" sibTransId="{4C90A9FD-4F25-4644-BF64-A32C7CD3DFE9}"/>
    <dgm:cxn modelId="{588D86E3-423B-C748-85F7-A4EC28E60D95}" type="presOf" srcId="{3A981084-1D7F-874A-ADEB-4CA7B59B93EC}" destId="{46BA3490-6617-5E48-8257-DABCE19426D4}" srcOrd="0" destOrd="0" presId="urn:microsoft.com/office/officeart/2005/8/layout/hChevron3"/>
    <dgm:cxn modelId="{8FD99CE3-DCB8-DA48-A1D9-D4DE32258BC3}" srcId="{1FE46661-C3DF-B745-8A72-D5A5CC465301}" destId="{B290DFD8-8518-C64F-AA1B-68B2D45AF34C}" srcOrd="10" destOrd="0" parTransId="{375D0461-BE69-994D-9F7C-E3CA60D40624}" sibTransId="{1867146C-B024-0241-972E-239174E41C3F}"/>
    <dgm:cxn modelId="{B7EE8FE7-13F6-1A44-BE1E-269BF043A6AA}" srcId="{1FE46661-C3DF-B745-8A72-D5A5CC465301}" destId="{FCD598CE-1868-3F47-A956-94A066815C23}" srcOrd="4" destOrd="0" parTransId="{579D5835-8399-8F48-B862-8064378648CD}" sibTransId="{8EA97567-D843-5E44-AE8B-0A7D5A5CBF68}"/>
    <dgm:cxn modelId="{37EA63EF-F345-BC4C-96DA-A43B594DA632}" type="presOf" srcId="{1FE46661-C3DF-B745-8A72-D5A5CC465301}" destId="{B62624CE-6F7A-A346-B75B-4157B92EE134}" srcOrd="0" destOrd="0" presId="urn:microsoft.com/office/officeart/2005/8/layout/hChevron3"/>
    <dgm:cxn modelId="{1EB7F1F1-54A6-4443-AA69-8A5171DBF5BE}" srcId="{1FE46661-C3DF-B745-8A72-D5A5CC465301}" destId="{5C0CD690-1D3E-674B-AD4E-D4F02A68E6AF}" srcOrd="12" destOrd="0" parTransId="{3AA0C94D-DF9B-9348-BB4D-99DC1F94AEBA}" sibTransId="{9E7415E4-4D89-4F45-809D-F6C14956DA37}"/>
    <dgm:cxn modelId="{009EACFA-2CFD-D64D-9853-EE7256DE0F9F}" srcId="{1FE46661-C3DF-B745-8A72-D5A5CC465301}" destId="{5C2BE905-1634-D844-B904-6EB66C4E87D9}" srcOrd="8" destOrd="0" parTransId="{87928993-0399-9547-8596-CC3EAF069747}" sibTransId="{D8C621AF-E4D9-8649-93B8-124584E8A6C8}"/>
    <dgm:cxn modelId="{5722E86F-4351-484B-B9E7-8A7881B5CE8E}" type="presParOf" srcId="{B62624CE-6F7A-A346-B75B-4157B92EE134}" destId="{130F3F5C-7F0F-AC49-B7E0-764DDFC74F9C}" srcOrd="0" destOrd="0" presId="urn:microsoft.com/office/officeart/2005/8/layout/hChevron3"/>
    <dgm:cxn modelId="{2CEA867C-B2FE-B84F-8528-53CA998E7CEC}" type="presParOf" srcId="{B62624CE-6F7A-A346-B75B-4157B92EE134}" destId="{AD9F0C4A-96DD-6245-B0CD-5225936A6CB1}" srcOrd="1" destOrd="0" presId="urn:microsoft.com/office/officeart/2005/8/layout/hChevron3"/>
    <dgm:cxn modelId="{D069D90C-2266-404C-AF39-A6CE83262B66}" type="presParOf" srcId="{B62624CE-6F7A-A346-B75B-4157B92EE134}" destId="{7AF5F12D-6623-A043-9926-ED39D441938F}" srcOrd="2" destOrd="0" presId="urn:microsoft.com/office/officeart/2005/8/layout/hChevron3"/>
    <dgm:cxn modelId="{D45A33D4-69AC-224A-A857-871ECCDA4C30}" type="presParOf" srcId="{B62624CE-6F7A-A346-B75B-4157B92EE134}" destId="{8D734181-7AF9-A44E-BC80-5B5506CE3139}" srcOrd="3" destOrd="0" presId="urn:microsoft.com/office/officeart/2005/8/layout/hChevron3"/>
    <dgm:cxn modelId="{5C92584E-4E5C-714E-A667-1EF057E6899E}" type="presParOf" srcId="{B62624CE-6F7A-A346-B75B-4157B92EE134}" destId="{319A2E00-2CF1-364F-8392-E1BF1DCAAFEA}" srcOrd="4" destOrd="0" presId="urn:microsoft.com/office/officeart/2005/8/layout/hChevron3"/>
    <dgm:cxn modelId="{E75A1A98-25DD-614F-8E69-E2DE5C3F4897}" type="presParOf" srcId="{B62624CE-6F7A-A346-B75B-4157B92EE134}" destId="{1DB27FF4-9E03-C945-9458-C3C989C96704}" srcOrd="5" destOrd="0" presId="urn:microsoft.com/office/officeart/2005/8/layout/hChevron3"/>
    <dgm:cxn modelId="{A92329CE-0BCA-D348-8E3A-0836011EDC94}" type="presParOf" srcId="{B62624CE-6F7A-A346-B75B-4157B92EE134}" destId="{B837EFD3-6485-EC43-80CE-7BFA4ADF3420}" srcOrd="6" destOrd="0" presId="urn:microsoft.com/office/officeart/2005/8/layout/hChevron3"/>
    <dgm:cxn modelId="{6DF33ADF-3C31-6C41-A0B9-D8B0A46753A3}" type="presParOf" srcId="{B62624CE-6F7A-A346-B75B-4157B92EE134}" destId="{6BFE576F-CE2F-AB41-9C02-4AE76729E698}" srcOrd="7" destOrd="0" presId="urn:microsoft.com/office/officeart/2005/8/layout/hChevron3"/>
    <dgm:cxn modelId="{568612C2-E7A0-2C4B-820C-9BA86F75E02B}" type="presParOf" srcId="{B62624CE-6F7A-A346-B75B-4157B92EE134}" destId="{ECF73E3B-1B9F-2144-A044-70782EDFAA92}" srcOrd="8" destOrd="0" presId="urn:microsoft.com/office/officeart/2005/8/layout/hChevron3"/>
    <dgm:cxn modelId="{8CA2AEF7-E60C-1645-8142-4A62EA0C4F6B}" type="presParOf" srcId="{B62624CE-6F7A-A346-B75B-4157B92EE134}" destId="{3147F144-7BD2-244B-9678-CE1533A80DFC}" srcOrd="9" destOrd="0" presId="urn:microsoft.com/office/officeart/2005/8/layout/hChevron3"/>
    <dgm:cxn modelId="{1C1B4349-9E36-E04E-A019-AEF0537E7DBB}" type="presParOf" srcId="{B62624CE-6F7A-A346-B75B-4157B92EE134}" destId="{F1A9DD19-E2FC-8943-8717-1E7D9018581D}" srcOrd="10" destOrd="0" presId="urn:microsoft.com/office/officeart/2005/8/layout/hChevron3"/>
    <dgm:cxn modelId="{4DEC0404-52E3-B345-B294-7A0698CF038E}" type="presParOf" srcId="{B62624CE-6F7A-A346-B75B-4157B92EE134}" destId="{44EBED00-4E6D-1F47-BC0C-C9DF56023401}" srcOrd="11" destOrd="0" presId="urn:microsoft.com/office/officeart/2005/8/layout/hChevron3"/>
    <dgm:cxn modelId="{D1A84880-1D97-7B44-9F69-C851DFAB50CC}" type="presParOf" srcId="{B62624CE-6F7A-A346-B75B-4157B92EE134}" destId="{46BA3490-6617-5E48-8257-DABCE19426D4}" srcOrd="12" destOrd="0" presId="urn:microsoft.com/office/officeart/2005/8/layout/hChevron3"/>
    <dgm:cxn modelId="{022FADE5-B9A6-E54A-A42A-68493F8772E4}" type="presParOf" srcId="{B62624CE-6F7A-A346-B75B-4157B92EE134}" destId="{E66E97E0-6924-4D40-9294-A208CA5BCDC7}" srcOrd="13" destOrd="0" presId="urn:microsoft.com/office/officeart/2005/8/layout/hChevron3"/>
    <dgm:cxn modelId="{9739C5E1-8593-BA40-BC46-B8D9137D6BED}" type="presParOf" srcId="{B62624CE-6F7A-A346-B75B-4157B92EE134}" destId="{0EDB73D6-A95E-4D45-80DF-5C0CC00BE464}" srcOrd="14" destOrd="0" presId="urn:microsoft.com/office/officeart/2005/8/layout/hChevron3"/>
    <dgm:cxn modelId="{7EEB6F6B-F5A6-8442-ABB3-A5B4BCB800C2}" type="presParOf" srcId="{B62624CE-6F7A-A346-B75B-4157B92EE134}" destId="{A3CA6AC9-AC55-6547-99F7-ABB49F445B52}" srcOrd="15" destOrd="0" presId="urn:microsoft.com/office/officeart/2005/8/layout/hChevron3"/>
    <dgm:cxn modelId="{40B05B39-1214-F543-9424-04F633858C59}" type="presParOf" srcId="{B62624CE-6F7A-A346-B75B-4157B92EE134}" destId="{A0AB93E0-460B-3047-BF37-B8406CB9D217}" srcOrd="16" destOrd="0" presId="urn:microsoft.com/office/officeart/2005/8/layout/hChevron3"/>
    <dgm:cxn modelId="{59852D36-0B8E-EC40-9241-3DC6E44FECE4}" type="presParOf" srcId="{B62624CE-6F7A-A346-B75B-4157B92EE134}" destId="{D9CB6EA2-A44D-DB47-A69D-58EB2D517491}" srcOrd="17" destOrd="0" presId="urn:microsoft.com/office/officeart/2005/8/layout/hChevron3"/>
    <dgm:cxn modelId="{E1E4B792-579C-F944-984B-15F34ADB13DC}" type="presParOf" srcId="{B62624CE-6F7A-A346-B75B-4157B92EE134}" destId="{D378DF70-F897-F340-967E-A9A50A264D1D}" srcOrd="18" destOrd="0" presId="urn:microsoft.com/office/officeart/2005/8/layout/hChevron3"/>
    <dgm:cxn modelId="{EC006B84-2E19-3B47-B5A0-303D268229ED}" type="presParOf" srcId="{B62624CE-6F7A-A346-B75B-4157B92EE134}" destId="{8A056AB4-96E2-AD4C-A9FA-4CC7D4B29296}" srcOrd="19" destOrd="0" presId="urn:microsoft.com/office/officeart/2005/8/layout/hChevron3"/>
    <dgm:cxn modelId="{C1F99F8D-9E9C-E84F-915D-0FC448AADA84}" type="presParOf" srcId="{B62624CE-6F7A-A346-B75B-4157B92EE134}" destId="{1764EED0-D36C-9047-BE17-46F344AB6FC9}" srcOrd="20" destOrd="0" presId="urn:microsoft.com/office/officeart/2005/8/layout/hChevron3"/>
    <dgm:cxn modelId="{0B0CAB6F-0C28-4145-923B-215A772A8BB7}" type="presParOf" srcId="{B62624CE-6F7A-A346-B75B-4157B92EE134}" destId="{A1DA25B3-5FAD-8E41-A56D-ADC75B07FA46}" srcOrd="21" destOrd="0" presId="urn:microsoft.com/office/officeart/2005/8/layout/hChevron3"/>
    <dgm:cxn modelId="{7D5F63C8-8377-D14E-8032-5128254F1D19}" type="presParOf" srcId="{B62624CE-6F7A-A346-B75B-4157B92EE134}" destId="{6F4E2EF2-C98F-1847-B01C-D8E4DF0E7C13}" srcOrd="22" destOrd="0" presId="urn:microsoft.com/office/officeart/2005/8/layout/hChevron3"/>
    <dgm:cxn modelId="{EDA1B305-3E64-6642-B3FC-690068293C6E}" type="presParOf" srcId="{B62624CE-6F7A-A346-B75B-4157B92EE134}" destId="{153B9439-323A-B94C-A3F6-D242AB85EA95}" srcOrd="23" destOrd="0" presId="urn:microsoft.com/office/officeart/2005/8/layout/hChevron3"/>
    <dgm:cxn modelId="{88F55335-E52E-0645-A4A3-C63705ACE90A}" type="presParOf" srcId="{B62624CE-6F7A-A346-B75B-4157B92EE134}" destId="{0533035D-284D-874D-BFF4-F2CB76C6CC7B}" srcOrd="24" destOrd="0" presId="urn:microsoft.com/office/officeart/2005/8/layout/hChevron3"/>
    <dgm:cxn modelId="{E43C8A10-DB25-EF44-BAAE-D37FE34464B9}" type="presParOf" srcId="{B62624CE-6F7A-A346-B75B-4157B92EE134}" destId="{4E892864-9BF3-DB41-BD75-395EFE21DA68}" srcOrd="25" destOrd="0" presId="urn:microsoft.com/office/officeart/2005/8/layout/hChevron3"/>
    <dgm:cxn modelId="{BF0FE5B6-9D79-BF48-B483-B1E65EAC1442}" type="presParOf" srcId="{B62624CE-6F7A-A346-B75B-4157B92EE134}" destId="{660241AC-CCAC-9C4F-B530-7766AAE9895A}" srcOrd="2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E46661-C3DF-B745-8A72-D5A5CC465301}" type="doc">
      <dgm:prSet loTypeId="urn:microsoft.com/office/officeart/2005/8/layout/hChevron3" loCatId="" qsTypeId="urn:microsoft.com/office/officeart/2005/8/quickstyle/simple5" qsCatId="simple" csTypeId="urn:microsoft.com/office/officeart/2005/8/colors/accent1_2" csCatId="accent1" phldr="1"/>
      <dgm:spPr/>
    </dgm:pt>
    <dgm:pt modelId="{5F409B49-5756-DA4F-B37A-562F36D6C19A}">
      <dgm:prSet phldrT="[Texte]" custT="1"/>
      <dgm:spPr/>
      <dgm:t>
        <a:bodyPr/>
        <a:lstStyle/>
        <a:p>
          <a:r>
            <a:rPr lang="fr-FR" sz="1400" dirty="0"/>
            <a:t>1983</a:t>
          </a:r>
        </a:p>
      </dgm:t>
    </dgm:pt>
    <dgm:pt modelId="{A767A26C-38F3-E94B-B93B-3C37315E0EC7}" type="parTrans" cxnId="{28A2E10D-10A2-F64B-ABC5-B586586B5722}">
      <dgm:prSet/>
      <dgm:spPr/>
      <dgm:t>
        <a:bodyPr/>
        <a:lstStyle/>
        <a:p>
          <a:endParaRPr lang="fr-FR" sz="1050"/>
        </a:p>
      </dgm:t>
    </dgm:pt>
    <dgm:pt modelId="{D3E58E0C-74DC-E443-A0F2-394BA29A91A5}" type="sibTrans" cxnId="{28A2E10D-10A2-F64B-ABC5-B586586B5722}">
      <dgm:prSet/>
      <dgm:spPr/>
      <dgm:t>
        <a:bodyPr/>
        <a:lstStyle/>
        <a:p>
          <a:endParaRPr lang="fr-FR" sz="1050"/>
        </a:p>
      </dgm:t>
    </dgm:pt>
    <dgm:pt modelId="{50C3A21A-2A97-C046-9AAE-21CC05407AF1}">
      <dgm:prSet phldrT="[Texte]" custT="1"/>
      <dgm:spPr/>
      <dgm:t>
        <a:bodyPr/>
        <a:lstStyle/>
        <a:p>
          <a:r>
            <a:rPr lang="fr-FR" sz="1400" dirty="0"/>
            <a:t>1987</a:t>
          </a:r>
        </a:p>
      </dgm:t>
    </dgm:pt>
    <dgm:pt modelId="{61D55CD4-1F48-DD47-B43C-497D00BD8976}" type="parTrans" cxnId="{044298DF-1E56-E243-B3D0-511575ECACE2}">
      <dgm:prSet/>
      <dgm:spPr/>
      <dgm:t>
        <a:bodyPr/>
        <a:lstStyle/>
        <a:p>
          <a:endParaRPr lang="fr-FR" sz="1050"/>
        </a:p>
      </dgm:t>
    </dgm:pt>
    <dgm:pt modelId="{4C90A9FD-4F25-4644-BF64-A32C7CD3DFE9}" type="sibTrans" cxnId="{044298DF-1E56-E243-B3D0-511575ECACE2}">
      <dgm:prSet/>
      <dgm:spPr/>
      <dgm:t>
        <a:bodyPr/>
        <a:lstStyle/>
        <a:p>
          <a:endParaRPr lang="fr-FR" sz="1050"/>
        </a:p>
      </dgm:t>
    </dgm:pt>
    <dgm:pt modelId="{DFC3C12B-B459-074C-AEE9-3C9A1D6B0D22}">
      <dgm:prSet phldrT="[Texte]" custT="1"/>
      <dgm:spPr/>
      <dgm:t>
        <a:bodyPr/>
        <a:lstStyle/>
        <a:p>
          <a:r>
            <a:rPr lang="fr-FR" sz="1400" dirty="0"/>
            <a:t>1989</a:t>
          </a:r>
        </a:p>
      </dgm:t>
    </dgm:pt>
    <dgm:pt modelId="{BC041F80-E806-2143-B6A9-843A122BEF6F}" type="parTrans" cxnId="{2B67A131-4561-5F4E-8BAD-07ADD0B16F79}">
      <dgm:prSet/>
      <dgm:spPr/>
      <dgm:t>
        <a:bodyPr/>
        <a:lstStyle/>
        <a:p>
          <a:endParaRPr lang="fr-FR" sz="1050"/>
        </a:p>
      </dgm:t>
    </dgm:pt>
    <dgm:pt modelId="{08401C8A-EC61-A843-80D3-064E71FDFB29}" type="sibTrans" cxnId="{2B67A131-4561-5F4E-8BAD-07ADD0B16F79}">
      <dgm:prSet/>
      <dgm:spPr/>
      <dgm:t>
        <a:bodyPr/>
        <a:lstStyle/>
        <a:p>
          <a:endParaRPr lang="fr-FR" sz="1050"/>
        </a:p>
      </dgm:t>
    </dgm:pt>
    <dgm:pt modelId="{455ECEB0-0027-0B4C-98FF-751C82BAFB10}">
      <dgm:prSet custT="1"/>
      <dgm:spPr/>
      <dgm:t>
        <a:bodyPr/>
        <a:lstStyle/>
        <a:p>
          <a:r>
            <a:rPr lang="fr-FR" sz="1400" dirty="0"/>
            <a:t>1995</a:t>
          </a:r>
        </a:p>
      </dgm:t>
    </dgm:pt>
    <dgm:pt modelId="{C08F656F-1E30-FC4A-8C06-2C7464411F73}" type="parTrans" cxnId="{59F8FC7A-249D-9B4B-AF6A-98E27886674B}">
      <dgm:prSet/>
      <dgm:spPr/>
      <dgm:t>
        <a:bodyPr/>
        <a:lstStyle/>
        <a:p>
          <a:endParaRPr lang="fr-FR" sz="1050"/>
        </a:p>
      </dgm:t>
    </dgm:pt>
    <dgm:pt modelId="{AAB84E98-6B3D-0B4F-89A8-5E1704ABDCBA}" type="sibTrans" cxnId="{59F8FC7A-249D-9B4B-AF6A-98E27886674B}">
      <dgm:prSet/>
      <dgm:spPr/>
      <dgm:t>
        <a:bodyPr/>
        <a:lstStyle/>
        <a:p>
          <a:endParaRPr lang="fr-FR" sz="1050"/>
        </a:p>
      </dgm:t>
    </dgm:pt>
    <dgm:pt modelId="{3A981084-1D7F-874A-ADEB-4CA7B59B93EC}">
      <dgm:prSet custT="1"/>
      <dgm:spPr/>
      <dgm:t>
        <a:bodyPr/>
        <a:lstStyle/>
        <a:p>
          <a:r>
            <a:rPr lang="fr-FR" sz="1400" dirty="0"/>
            <a:t>2003</a:t>
          </a:r>
        </a:p>
      </dgm:t>
    </dgm:pt>
    <dgm:pt modelId="{B0799527-7622-C449-B9CA-84FEBCA1A7C0}" type="parTrans" cxnId="{0F54C500-3688-B64B-8EF3-16B3D9804EA9}">
      <dgm:prSet/>
      <dgm:spPr/>
      <dgm:t>
        <a:bodyPr/>
        <a:lstStyle/>
        <a:p>
          <a:endParaRPr lang="fr-FR" sz="1050"/>
        </a:p>
      </dgm:t>
    </dgm:pt>
    <dgm:pt modelId="{8A03D756-BD93-A743-98BC-39EED80C5F2B}" type="sibTrans" cxnId="{0F54C500-3688-B64B-8EF3-16B3D9804EA9}">
      <dgm:prSet/>
      <dgm:spPr/>
      <dgm:t>
        <a:bodyPr/>
        <a:lstStyle/>
        <a:p>
          <a:endParaRPr lang="fr-FR" sz="1050"/>
        </a:p>
      </dgm:t>
    </dgm:pt>
    <dgm:pt modelId="{5C2BE905-1634-D844-B904-6EB66C4E87D9}">
      <dgm:prSet custT="1"/>
      <dgm:spPr/>
      <dgm:t>
        <a:bodyPr/>
        <a:lstStyle/>
        <a:p>
          <a:r>
            <a:rPr lang="fr-FR" sz="1400" dirty="0"/>
            <a:t>2008</a:t>
          </a:r>
        </a:p>
      </dgm:t>
    </dgm:pt>
    <dgm:pt modelId="{87928993-0399-9547-8596-CC3EAF069747}" type="parTrans" cxnId="{009EACFA-2CFD-D64D-9853-EE7256DE0F9F}">
      <dgm:prSet/>
      <dgm:spPr/>
      <dgm:t>
        <a:bodyPr/>
        <a:lstStyle/>
        <a:p>
          <a:endParaRPr lang="fr-FR" sz="1050"/>
        </a:p>
      </dgm:t>
    </dgm:pt>
    <dgm:pt modelId="{D8C621AF-E4D9-8649-93B8-124584E8A6C8}" type="sibTrans" cxnId="{009EACFA-2CFD-D64D-9853-EE7256DE0F9F}">
      <dgm:prSet/>
      <dgm:spPr/>
      <dgm:t>
        <a:bodyPr/>
        <a:lstStyle/>
        <a:p>
          <a:endParaRPr lang="fr-FR" sz="1050"/>
        </a:p>
      </dgm:t>
    </dgm:pt>
    <dgm:pt modelId="{4AC4C828-FB24-164D-A029-0B17E5CDA971}">
      <dgm:prSet custT="1"/>
      <dgm:spPr/>
      <dgm:t>
        <a:bodyPr/>
        <a:lstStyle/>
        <a:p>
          <a:r>
            <a:rPr lang="fr-FR" sz="1400" dirty="0"/>
            <a:t>2012</a:t>
          </a:r>
        </a:p>
      </dgm:t>
    </dgm:pt>
    <dgm:pt modelId="{32F9B700-C78A-DD4C-952A-20570D3C0363}" type="parTrans" cxnId="{5E8A96C1-7F21-F148-9656-A2E867DFD68E}">
      <dgm:prSet/>
      <dgm:spPr/>
      <dgm:t>
        <a:bodyPr/>
        <a:lstStyle/>
        <a:p>
          <a:endParaRPr lang="fr-FR" sz="1050"/>
        </a:p>
      </dgm:t>
    </dgm:pt>
    <dgm:pt modelId="{D0A66F8D-D3FF-7441-B268-3F500A2B50BC}" type="sibTrans" cxnId="{5E8A96C1-7F21-F148-9656-A2E867DFD68E}">
      <dgm:prSet/>
      <dgm:spPr/>
      <dgm:t>
        <a:bodyPr/>
        <a:lstStyle/>
        <a:p>
          <a:endParaRPr lang="fr-FR" sz="1050"/>
        </a:p>
      </dgm:t>
    </dgm:pt>
    <dgm:pt modelId="{B290DFD8-8518-C64F-AA1B-68B2D45AF34C}">
      <dgm:prSet custT="1"/>
      <dgm:spPr/>
      <dgm:t>
        <a:bodyPr/>
        <a:lstStyle/>
        <a:p>
          <a:r>
            <a:rPr lang="fr-FR" sz="1400" dirty="0"/>
            <a:t>2013</a:t>
          </a:r>
        </a:p>
      </dgm:t>
    </dgm:pt>
    <dgm:pt modelId="{375D0461-BE69-994D-9F7C-E3CA60D40624}" type="parTrans" cxnId="{8FD99CE3-DCB8-DA48-A1D9-D4DE32258BC3}">
      <dgm:prSet/>
      <dgm:spPr/>
      <dgm:t>
        <a:bodyPr/>
        <a:lstStyle/>
        <a:p>
          <a:endParaRPr lang="fr-FR" sz="1050"/>
        </a:p>
      </dgm:t>
    </dgm:pt>
    <dgm:pt modelId="{1867146C-B024-0241-972E-239174E41C3F}" type="sibTrans" cxnId="{8FD99CE3-DCB8-DA48-A1D9-D4DE32258BC3}">
      <dgm:prSet/>
      <dgm:spPr/>
      <dgm:t>
        <a:bodyPr/>
        <a:lstStyle/>
        <a:p>
          <a:endParaRPr lang="fr-FR" sz="1050"/>
        </a:p>
      </dgm:t>
    </dgm:pt>
    <dgm:pt modelId="{AEC768C3-2ED6-414B-A504-3E179CDBFE29}">
      <dgm:prSet custT="1"/>
      <dgm:spPr/>
      <dgm:t>
        <a:bodyPr/>
        <a:lstStyle/>
        <a:p>
          <a:r>
            <a:rPr lang="fr-FR" sz="1400" dirty="0"/>
            <a:t>2019</a:t>
          </a:r>
        </a:p>
      </dgm:t>
    </dgm:pt>
    <dgm:pt modelId="{3594333A-40A9-A84A-9F98-97F7C1912C42}" type="parTrans" cxnId="{657AEB6D-88C9-3C41-BDCF-2958FDF4735D}">
      <dgm:prSet/>
      <dgm:spPr/>
      <dgm:t>
        <a:bodyPr/>
        <a:lstStyle/>
        <a:p>
          <a:endParaRPr lang="fr-FR" sz="1050"/>
        </a:p>
      </dgm:t>
    </dgm:pt>
    <dgm:pt modelId="{B44B7F0B-3340-D144-BB52-D2218C68A8A1}" type="sibTrans" cxnId="{657AEB6D-88C9-3C41-BDCF-2958FDF4735D}">
      <dgm:prSet/>
      <dgm:spPr/>
      <dgm:t>
        <a:bodyPr/>
        <a:lstStyle/>
        <a:p>
          <a:endParaRPr lang="fr-FR" sz="1050"/>
        </a:p>
      </dgm:t>
    </dgm:pt>
    <dgm:pt modelId="{5C0CD690-1D3E-674B-AD4E-D4F02A68E6AF}">
      <dgm:prSet custT="1"/>
      <dgm:spPr/>
      <dgm:t>
        <a:bodyPr/>
        <a:lstStyle/>
        <a:p>
          <a:r>
            <a:rPr lang="fr-FR" sz="1400" dirty="0"/>
            <a:t>2023</a:t>
          </a:r>
        </a:p>
      </dgm:t>
    </dgm:pt>
    <dgm:pt modelId="{3AA0C94D-DF9B-9348-BB4D-99DC1F94AEBA}" type="parTrans" cxnId="{1EB7F1F1-54A6-4443-AA69-8A5171DBF5BE}">
      <dgm:prSet/>
      <dgm:spPr/>
      <dgm:t>
        <a:bodyPr/>
        <a:lstStyle/>
        <a:p>
          <a:endParaRPr lang="fr-FR" sz="1200"/>
        </a:p>
      </dgm:t>
    </dgm:pt>
    <dgm:pt modelId="{9E7415E4-4D89-4F45-809D-F6C14956DA37}" type="sibTrans" cxnId="{1EB7F1F1-54A6-4443-AA69-8A5171DBF5BE}">
      <dgm:prSet/>
      <dgm:spPr/>
      <dgm:t>
        <a:bodyPr/>
        <a:lstStyle/>
        <a:p>
          <a:endParaRPr lang="fr-FR" sz="1200"/>
        </a:p>
      </dgm:t>
    </dgm:pt>
    <dgm:pt modelId="{50B0E5C1-B292-AB45-8B8D-F4416E202A08}">
      <dgm:prSet custT="1"/>
      <dgm:spPr/>
      <dgm:t>
        <a:bodyPr/>
        <a:lstStyle/>
        <a:p>
          <a:r>
            <a:rPr lang="fr-FR" sz="1400" dirty="0"/>
            <a:t>1984</a:t>
          </a:r>
        </a:p>
      </dgm:t>
    </dgm:pt>
    <dgm:pt modelId="{747B0E89-1705-4948-B7CA-B89B7069F08C}" type="parTrans" cxnId="{539F4B73-5EC0-9F4A-A3F3-769453A51F3F}">
      <dgm:prSet/>
      <dgm:spPr/>
      <dgm:t>
        <a:bodyPr/>
        <a:lstStyle/>
        <a:p>
          <a:endParaRPr lang="fr-FR" sz="1200"/>
        </a:p>
      </dgm:t>
    </dgm:pt>
    <dgm:pt modelId="{F150CB9A-253C-1E49-9541-7A561F039E92}" type="sibTrans" cxnId="{539F4B73-5EC0-9F4A-A3F3-769453A51F3F}">
      <dgm:prSet/>
      <dgm:spPr/>
      <dgm:t>
        <a:bodyPr/>
        <a:lstStyle/>
        <a:p>
          <a:endParaRPr lang="fr-FR" sz="1200"/>
        </a:p>
      </dgm:t>
    </dgm:pt>
    <dgm:pt modelId="{FCD598CE-1868-3F47-A956-94A066815C23}">
      <dgm:prSet custT="1"/>
      <dgm:spPr/>
      <dgm:t>
        <a:bodyPr/>
        <a:lstStyle/>
        <a:p>
          <a:r>
            <a:rPr lang="fr-FR" sz="1400" dirty="0"/>
            <a:t>1994</a:t>
          </a:r>
        </a:p>
      </dgm:t>
    </dgm:pt>
    <dgm:pt modelId="{579D5835-8399-8F48-B862-8064378648CD}" type="parTrans" cxnId="{B7EE8FE7-13F6-1A44-BE1E-269BF043A6AA}">
      <dgm:prSet/>
      <dgm:spPr/>
      <dgm:t>
        <a:bodyPr/>
        <a:lstStyle/>
        <a:p>
          <a:endParaRPr lang="fr-FR" sz="1200"/>
        </a:p>
      </dgm:t>
    </dgm:pt>
    <dgm:pt modelId="{8EA97567-D843-5E44-AE8B-0A7D5A5CBF68}" type="sibTrans" cxnId="{B7EE8FE7-13F6-1A44-BE1E-269BF043A6AA}">
      <dgm:prSet/>
      <dgm:spPr/>
      <dgm:t>
        <a:bodyPr/>
        <a:lstStyle/>
        <a:p>
          <a:endParaRPr lang="fr-FR" sz="1200"/>
        </a:p>
      </dgm:t>
    </dgm:pt>
    <dgm:pt modelId="{40EECB2A-2AA9-B740-A501-EF758D0F5259}">
      <dgm:prSet custT="1"/>
      <dgm:spPr/>
      <dgm:t>
        <a:bodyPr/>
        <a:lstStyle/>
        <a:p>
          <a:r>
            <a:rPr lang="fr-FR" sz="1400" dirty="0"/>
            <a:t>2006</a:t>
          </a:r>
        </a:p>
      </dgm:t>
    </dgm:pt>
    <dgm:pt modelId="{F3A7E48B-E729-3449-B685-610FBA01D84B}" type="parTrans" cxnId="{D900D473-9C5F-BF42-BF23-6F79EEE3C407}">
      <dgm:prSet/>
      <dgm:spPr/>
      <dgm:t>
        <a:bodyPr/>
        <a:lstStyle/>
        <a:p>
          <a:endParaRPr lang="fr-FR" sz="1200"/>
        </a:p>
      </dgm:t>
    </dgm:pt>
    <dgm:pt modelId="{88AA0A47-8753-ED4B-99A3-790E6BD2A9EC}" type="sibTrans" cxnId="{D900D473-9C5F-BF42-BF23-6F79EEE3C407}">
      <dgm:prSet/>
      <dgm:spPr/>
      <dgm:t>
        <a:bodyPr/>
        <a:lstStyle/>
        <a:p>
          <a:endParaRPr lang="fr-FR" sz="1200"/>
        </a:p>
      </dgm:t>
    </dgm:pt>
    <dgm:pt modelId="{19563BD6-F27E-E147-AA3B-D10AEAC3EBFF}">
      <dgm:prSet custT="1"/>
      <dgm:spPr/>
      <dgm:t>
        <a:bodyPr/>
        <a:lstStyle/>
        <a:p>
          <a:r>
            <a:rPr lang="fr-FR" sz="1400" dirty="0">
              <a:solidFill>
                <a:srgbClr val="FF0000"/>
              </a:solidFill>
            </a:rPr>
            <a:t>20XX</a:t>
          </a:r>
        </a:p>
      </dgm:t>
    </dgm:pt>
    <dgm:pt modelId="{1967B7EA-8AFF-8E4F-851D-128C85F454D4}" type="parTrans" cxnId="{BD690280-1092-3546-B60D-A1E3F28342BE}">
      <dgm:prSet/>
      <dgm:spPr/>
      <dgm:t>
        <a:bodyPr/>
        <a:lstStyle/>
        <a:p>
          <a:endParaRPr lang="fr-FR" sz="1600"/>
        </a:p>
      </dgm:t>
    </dgm:pt>
    <dgm:pt modelId="{8C6DA231-F8F8-5F4B-BA47-A9DD024CA2E5}" type="sibTrans" cxnId="{BD690280-1092-3546-B60D-A1E3F28342BE}">
      <dgm:prSet/>
      <dgm:spPr/>
      <dgm:t>
        <a:bodyPr/>
        <a:lstStyle/>
        <a:p>
          <a:endParaRPr lang="fr-FR" sz="1600"/>
        </a:p>
      </dgm:t>
    </dgm:pt>
    <dgm:pt modelId="{B62624CE-6F7A-A346-B75B-4157B92EE134}" type="pres">
      <dgm:prSet presAssocID="{1FE46661-C3DF-B745-8A72-D5A5CC465301}" presName="Name0" presStyleCnt="0">
        <dgm:presLayoutVars>
          <dgm:dir/>
          <dgm:resizeHandles val="exact"/>
        </dgm:presLayoutVars>
      </dgm:prSet>
      <dgm:spPr/>
    </dgm:pt>
    <dgm:pt modelId="{130F3F5C-7F0F-AC49-B7E0-764DDFC74F9C}" type="pres">
      <dgm:prSet presAssocID="{5F409B49-5756-DA4F-B37A-562F36D6C19A}" presName="parTxOnly" presStyleLbl="node1" presStyleIdx="0" presStyleCnt="14">
        <dgm:presLayoutVars>
          <dgm:bulletEnabled val="1"/>
        </dgm:presLayoutVars>
      </dgm:prSet>
      <dgm:spPr/>
    </dgm:pt>
    <dgm:pt modelId="{AD9F0C4A-96DD-6245-B0CD-5225936A6CB1}" type="pres">
      <dgm:prSet presAssocID="{D3E58E0C-74DC-E443-A0F2-394BA29A91A5}" presName="parSpace" presStyleCnt="0"/>
      <dgm:spPr/>
    </dgm:pt>
    <dgm:pt modelId="{7AF5F12D-6623-A043-9926-ED39D441938F}" type="pres">
      <dgm:prSet presAssocID="{50B0E5C1-B292-AB45-8B8D-F4416E202A08}" presName="parTxOnly" presStyleLbl="node1" presStyleIdx="1" presStyleCnt="14">
        <dgm:presLayoutVars>
          <dgm:bulletEnabled val="1"/>
        </dgm:presLayoutVars>
      </dgm:prSet>
      <dgm:spPr/>
    </dgm:pt>
    <dgm:pt modelId="{8D734181-7AF9-A44E-BC80-5B5506CE3139}" type="pres">
      <dgm:prSet presAssocID="{F150CB9A-253C-1E49-9541-7A561F039E92}" presName="parSpace" presStyleCnt="0"/>
      <dgm:spPr/>
    </dgm:pt>
    <dgm:pt modelId="{319A2E00-2CF1-364F-8392-E1BF1DCAAFEA}" type="pres">
      <dgm:prSet presAssocID="{50C3A21A-2A97-C046-9AAE-21CC05407AF1}" presName="parTxOnly" presStyleLbl="node1" presStyleIdx="2" presStyleCnt="14">
        <dgm:presLayoutVars>
          <dgm:bulletEnabled val="1"/>
        </dgm:presLayoutVars>
      </dgm:prSet>
      <dgm:spPr/>
    </dgm:pt>
    <dgm:pt modelId="{1DB27FF4-9E03-C945-9458-C3C989C96704}" type="pres">
      <dgm:prSet presAssocID="{4C90A9FD-4F25-4644-BF64-A32C7CD3DFE9}" presName="parSpace" presStyleCnt="0"/>
      <dgm:spPr/>
    </dgm:pt>
    <dgm:pt modelId="{B837EFD3-6485-EC43-80CE-7BFA4ADF3420}" type="pres">
      <dgm:prSet presAssocID="{DFC3C12B-B459-074C-AEE9-3C9A1D6B0D22}" presName="parTxOnly" presStyleLbl="node1" presStyleIdx="3" presStyleCnt="14">
        <dgm:presLayoutVars>
          <dgm:bulletEnabled val="1"/>
        </dgm:presLayoutVars>
      </dgm:prSet>
      <dgm:spPr/>
    </dgm:pt>
    <dgm:pt modelId="{6BFE576F-CE2F-AB41-9C02-4AE76729E698}" type="pres">
      <dgm:prSet presAssocID="{08401C8A-EC61-A843-80D3-064E71FDFB29}" presName="parSpace" presStyleCnt="0"/>
      <dgm:spPr/>
    </dgm:pt>
    <dgm:pt modelId="{ECF73E3B-1B9F-2144-A044-70782EDFAA92}" type="pres">
      <dgm:prSet presAssocID="{FCD598CE-1868-3F47-A956-94A066815C23}" presName="parTxOnly" presStyleLbl="node1" presStyleIdx="4" presStyleCnt="14">
        <dgm:presLayoutVars>
          <dgm:bulletEnabled val="1"/>
        </dgm:presLayoutVars>
      </dgm:prSet>
      <dgm:spPr/>
    </dgm:pt>
    <dgm:pt modelId="{3147F144-7BD2-244B-9678-CE1533A80DFC}" type="pres">
      <dgm:prSet presAssocID="{8EA97567-D843-5E44-AE8B-0A7D5A5CBF68}" presName="parSpace" presStyleCnt="0"/>
      <dgm:spPr/>
    </dgm:pt>
    <dgm:pt modelId="{F1A9DD19-E2FC-8943-8717-1E7D9018581D}" type="pres">
      <dgm:prSet presAssocID="{455ECEB0-0027-0B4C-98FF-751C82BAFB10}" presName="parTxOnly" presStyleLbl="node1" presStyleIdx="5" presStyleCnt="14">
        <dgm:presLayoutVars>
          <dgm:bulletEnabled val="1"/>
        </dgm:presLayoutVars>
      </dgm:prSet>
      <dgm:spPr/>
    </dgm:pt>
    <dgm:pt modelId="{44EBED00-4E6D-1F47-BC0C-C9DF56023401}" type="pres">
      <dgm:prSet presAssocID="{AAB84E98-6B3D-0B4F-89A8-5E1704ABDCBA}" presName="parSpace" presStyleCnt="0"/>
      <dgm:spPr/>
    </dgm:pt>
    <dgm:pt modelId="{46BA3490-6617-5E48-8257-DABCE19426D4}" type="pres">
      <dgm:prSet presAssocID="{3A981084-1D7F-874A-ADEB-4CA7B59B93EC}" presName="parTxOnly" presStyleLbl="node1" presStyleIdx="6" presStyleCnt="14">
        <dgm:presLayoutVars>
          <dgm:bulletEnabled val="1"/>
        </dgm:presLayoutVars>
      </dgm:prSet>
      <dgm:spPr/>
    </dgm:pt>
    <dgm:pt modelId="{E66E97E0-6924-4D40-9294-A208CA5BCDC7}" type="pres">
      <dgm:prSet presAssocID="{8A03D756-BD93-A743-98BC-39EED80C5F2B}" presName="parSpace" presStyleCnt="0"/>
      <dgm:spPr/>
    </dgm:pt>
    <dgm:pt modelId="{0EDB73D6-A95E-4D45-80DF-5C0CC00BE464}" type="pres">
      <dgm:prSet presAssocID="{40EECB2A-2AA9-B740-A501-EF758D0F5259}" presName="parTxOnly" presStyleLbl="node1" presStyleIdx="7" presStyleCnt="14">
        <dgm:presLayoutVars>
          <dgm:bulletEnabled val="1"/>
        </dgm:presLayoutVars>
      </dgm:prSet>
      <dgm:spPr/>
    </dgm:pt>
    <dgm:pt modelId="{A3CA6AC9-AC55-6547-99F7-ABB49F445B52}" type="pres">
      <dgm:prSet presAssocID="{88AA0A47-8753-ED4B-99A3-790E6BD2A9EC}" presName="parSpace" presStyleCnt="0"/>
      <dgm:spPr/>
    </dgm:pt>
    <dgm:pt modelId="{A0AB93E0-460B-3047-BF37-B8406CB9D217}" type="pres">
      <dgm:prSet presAssocID="{5C2BE905-1634-D844-B904-6EB66C4E87D9}" presName="parTxOnly" presStyleLbl="node1" presStyleIdx="8" presStyleCnt="14">
        <dgm:presLayoutVars>
          <dgm:bulletEnabled val="1"/>
        </dgm:presLayoutVars>
      </dgm:prSet>
      <dgm:spPr/>
    </dgm:pt>
    <dgm:pt modelId="{D9CB6EA2-A44D-DB47-A69D-58EB2D517491}" type="pres">
      <dgm:prSet presAssocID="{D8C621AF-E4D9-8649-93B8-124584E8A6C8}" presName="parSpace" presStyleCnt="0"/>
      <dgm:spPr/>
    </dgm:pt>
    <dgm:pt modelId="{D378DF70-F897-F340-967E-A9A50A264D1D}" type="pres">
      <dgm:prSet presAssocID="{4AC4C828-FB24-164D-A029-0B17E5CDA971}" presName="parTxOnly" presStyleLbl="node1" presStyleIdx="9" presStyleCnt="14">
        <dgm:presLayoutVars>
          <dgm:bulletEnabled val="1"/>
        </dgm:presLayoutVars>
      </dgm:prSet>
      <dgm:spPr/>
    </dgm:pt>
    <dgm:pt modelId="{8A056AB4-96E2-AD4C-A9FA-4CC7D4B29296}" type="pres">
      <dgm:prSet presAssocID="{D0A66F8D-D3FF-7441-B268-3F500A2B50BC}" presName="parSpace" presStyleCnt="0"/>
      <dgm:spPr/>
    </dgm:pt>
    <dgm:pt modelId="{1764EED0-D36C-9047-BE17-46F344AB6FC9}" type="pres">
      <dgm:prSet presAssocID="{B290DFD8-8518-C64F-AA1B-68B2D45AF34C}" presName="parTxOnly" presStyleLbl="node1" presStyleIdx="10" presStyleCnt="14">
        <dgm:presLayoutVars>
          <dgm:bulletEnabled val="1"/>
        </dgm:presLayoutVars>
      </dgm:prSet>
      <dgm:spPr/>
    </dgm:pt>
    <dgm:pt modelId="{A1DA25B3-5FAD-8E41-A56D-ADC75B07FA46}" type="pres">
      <dgm:prSet presAssocID="{1867146C-B024-0241-972E-239174E41C3F}" presName="parSpace" presStyleCnt="0"/>
      <dgm:spPr/>
    </dgm:pt>
    <dgm:pt modelId="{6F4E2EF2-C98F-1847-B01C-D8E4DF0E7C13}" type="pres">
      <dgm:prSet presAssocID="{AEC768C3-2ED6-414B-A504-3E179CDBFE29}" presName="parTxOnly" presStyleLbl="node1" presStyleIdx="11" presStyleCnt="14">
        <dgm:presLayoutVars>
          <dgm:bulletEnabled val="1"/>
        </dgm:presLayoutVars>
      </dgm:prSet>
      <dgm:spPr/>
    </dgm:pt>
    <dgm:pt modelId="{153B9439-323A-B94C-A3F6-D242AB85EA95}" type="pres">
      <dgm:prSet presAssocID="{B44B7F0B-3340-D144-BB52-D2218C68A8A1}" presName="parSpace" presStyleCnt="0"/>
      <dgm:spPr/>
    </dgm:pt>
    <dgm:pt modelId="{0533035D-284D-874D-BFF4-F2CB76C6CC7B}" type="pres">
      <dgm:prSet presAssocID="{5C0CD690-1D3E-674B-AD4E-D4F02A68E6AF}" presName="parTxOnly" presStyleLbl="node1" presStyleIdx="12" presStyleCnt="14">
        <dgm:presLayoutVars>
          <dgm:bulletEnabled val="1"/>
        </dgm:presLayoutVars>
      </dgm:prSet>
      <dgm:spPr/>
    </dgm:pt>
    <dgm:pt modelId="{4E892864-9BF3-DB41-BD75-395EFE21DA68}" type="pres">
      <dgm:prSet presAssocID="{9E7415E4-4D89-4F45-809D-F6C14956DA37}" presName="parSpace" presStyleCnt="0"/>
      <dgm:spPr/>
    </dgm:pt>
    <dgm:pt modelId="{660241AC-CCAC-9C4F-B530-7766AAE9895A}" type="pres">
      <dgm:prSet presAssocID="{19563BD6-F27E-E147-AA3B-D10AEAC3EBFF}" presName="parTxOnly" presStyleLbl="node1" presStyleIdx="13" presStyleCnt="14">
        <dgm:presLayoutVars>
          <dgm:bulletEnabled val="1"/>
        </dgm:presLayoutVars>
      </dgm:prSet>
      <dgm:spPr/>
    </dgm:pt>
  </dgm:ptLst>
  <dgm:cxnLst>
    <dgm:cxn modelId="{0F54C500-3688-B64B-8EF3-16B3D9804EA9}" srcId="{1FE46661-C3DF-B745-8A72-D5A5CC465301}" destId="{3A981084-1D7F-874A-ADEB-4CA7B59B93EC}" srcOrd="6" destOrd="0" parTransId="{B0799527-7622-C449-B9CA-84FEBCA1A7C0}" sibTransId="{8A03D756-BD93-A743-98BC-39EED80C5F2B}"/>
    <dgm:cxn modelId="{28A2E10D-10A2-F64B-ABC5-B586586B5722}" srcId="{1FE46661-C3DF-B745-8A72-D5A5CC465301}" destId="{5F409B49-5756-DA4F-B37A-562F36D6C19A}" srcOrd="0" destOrd="0" parTransId="{A767A26C-38F3-E94B-B93B-3C37315E0EC7}" sibTransId="{D3E58E0C-74DC-E443-A0F2-394BA29A91A5}"/>
    <dgm:cxn modelId="{1F360313-ED12-DE47-AA64-65F17BBF0201}" type="presOf" srcId="{5C0CD690-1D3E-674B-AD4E-D4F02A68E6AF}" destId="{0533035D-284D-874D-BFF4-F2CB76C6CC7B}" srcOrd="0" destOrd="0" presId="urn:microsoft.com/office/officeart/2005/8/layout/hChevron3"/>
    <dgm:cxn modelId="{0715832B-7E74-DD45-8E85-CB0684E3376B}" type="presOf" srcId="{DFC3C12B-B459-074C-AEE9-3C9A1D6B0D22}" destId="{B837EFD3-6485-EC43-80CE-7BFA4ADF3420}" srcOrd="0" destOrd="0" presId="urn:microsoft.com/office/officeart/2005/8/layout/hChevron3"/>
    <dgm:cxn modelId="{F9A96A30-9A77-B446-9AB5-9C125FB4AEC2}" type="presOf" srcId="{4AC4C828-FB24-164D-A029-0B17E5CDA971}" destId="{D378DF70-F897-F340-967E-A9A50A264D1D}" srcOrd="0" destOrd="0" presId="urn:microsoft.com/office/officeart/2005/8/layout/hChevron3"/>
    <dgm:cxn modelId="{2B67A131-4561-5F4E-8BAD-07ADD0B16F79}" srcId="{1FE46661-C3DF-B745-8A72-D5A5CC465301}" destId="{DFC3C12B-B459-074C-AEE9-3C9A1D6B0D22}" srcOrd="3" destOrd="0" parTransId="{BC041F80-E806-2143-B6A9-843A122BEF6F}" sibTransId="{08401C8A-EC61-A843-80D3-064E71FDFB29}"/>
    <dgm:cxn modelId="{8617713D-59AC-9E45-8916-C3EA31B6AB63}" type="presOf" srcId="{455ECEB0-0027-0B4C-98FF-751C82BAFB10}" destId="{F1A9DD19-E2FC-8943-8717-1E7D9018581D}" srcOrd="0" destOrd="0" presId="urn:microsoft.com/office/officeart/2005/8/layout/hChevron3"/>
    <dgm:cxn modelId="{FE3C203E-0BF4-5740-AA18-D73113E8187C}" type="presOf" srcId="{B290DFD8-8518-C64F-AA1B-68B2D45AF34C}" destId="{1764EED0-D36C-9047-BE17-46F344AB6FC9}" srcOrd="0" destOrd="0" presId="urn:microsoft.com/office/officeart/2005/8/layout/hChevron3"/>
    <dgm:cxn modelId="{FB3DCB5F-4186-9E48-8896-FF2A46FA6F8A}" type="presOf" srcId="{40EECB2A-2AA9-B740-A501-EF758D0F5259}" destId="{0EDB73D6-A95E-4D45-80DF-5C0CC00BE464}" srcOrd="0" destOrd="0" presId="urn:microsoft.com/office/officeart/2005/8/layout/hChevron3"/>
    <dgm:cxn modelId="{11BE8565-1988-1947-87E4-B24BDB9CF849}" type="presOf" srcId="{19563BD6-F27E-E147-AA3B-D10AEAC3EBFF}" destId="{660241AC-CCAC-9C4F-B530-7766AAE9895A}" srcOrd="0" destOrd="0" presId="urn:microsoft.com/office/officeart/2005/8/layout/hChevron3"/>
    <dgm:cxn modelId="{BB8AFA69-E234-7941-ABBB-E3894D4184EC}" type="presOf" srcId="{5F409B49-5756-DA4F-B37A-562F36D6C19A}" destId="{130F3F5C-7F0F-AC49-B7E0-764DDFC74F9C}" srcOrd="0" destOrd="0" presId="urn:microsoft.com/office/officeart/2005/8/layout/hChevron3"/>
    <dgm:cxn modelId="{B6B8124C-0EA3-4142-90CB-3DEE687FF26A}" type="presOf" srcId="{50C3A21A-2A97-C046-9AAE-21CC05407AF1}" destId="{319A2E00-2CF1-364F-8392-E1BF1DCAAFEA}" srcOrd="0" destOrd="0" presId="urn:microsoft.com/office/officeart/2005/8/layout/hChevron3"/>
    <dgm:cxn modelId="{657AEB6D-88C9-3C41-BDCF-2958FDF4735D}" srcId="{1FE46661-C3DF-B745-8A72-D5A5CC465301}" destId="{AEC768C3-2ED6-414B-A504-3E179CDBFE29}" srcOrd="11" destOrd="0" parTransId="{3594333A-40A9-A84A-9F98-97F7C1912C42}" sibTransId="{B44B7F0B-3340-D144-BB52-D2218C68A8A1}"/>
    <dgm:cxn modelId="{539F4B73-5EC0-9F4A-A3F3-769453A51F3F}" srcId="{1FE46661-C3DF-B745-8A72-D5A5CC465301}" destId="{50B0E5C1-B292-AB45-8B8D-F4416E202A08}" srcOrd="1" destOrd="0" parTransId="{747B0E89-1705-4948-B7CA-B89B7069F08C}" sibTransId="{F150CB9A-253C-1E49-9541-7A561F039E92}"/>
    <dgm:cxn modelId="{D900D473-9C5F-BF42-BF23-6F79EEE3C407}" srcId="{1FE46661-C3DF-B745-8A72-D5A5CC465301}" destId="{40EECB2A-2AA9-B740-A501-EF758D0F5259}" srcOrd="7" destOrd="0" parTransId="{F3A7E48B-E729-3449-B685-610FBA01D84B}" sibTransId="{88AA0A47-8753-ED4B-99A3-790E6BD2A9EC}"/>
    <dgm:cxn modelId="{59F8FC7A-249D-9B4B-AF6A-98E27886674B}" srcId="{1FE46661-C3DF-B745-8A72-D5A5CC465301}" destId="{455ECEB0-0027-0B4C-98FF-751C82BAFB10}" srcOrd="5" destOrd="0" parTransId="{C08F656F-1E30-FC4A-8C06-2C7464411F73}" sibTransId="{AAB84E98-6B3D-0B4F-89A8-5E1704ABDCBA}"/>
    <dgm:cxn modelId="{BD690280-1092-3546-B60D-A1E3F28342BE}" srcId="{1FE46661-C3DF-B745-8A72-D5A5CC465301}" destId="{19563BD6-F27E-E147-AA3B-D10AEAC3EBFF}" srcOrd="13" destOrd="0" parTransId="{1967B7EA-8AFF-8E4F-851D-128C85F454D4}" sibTransId="{8C6DA231-F8F8-5F4B-BA47-A9DD024CA2E5}"/>
    <dgm:cxn modelId="{4C9CA88B-36DE-2749-9A51-17FFA8EE3CE7}" type="presOf" srcId="{FCD598CE-1868-3F47-A956-94A066815C23}" destId="{ECF73E3B-1B9F-2144-A044-70782EDFAA92}" srcOrd="0" destOrd="0" presId="urn:microsoft.com/office/officeart/2005/8/layout/hChevron3"/>
    <dgm:cxn modelId="{FD2FA493-B4F6-8F44-A318-2766AB418D92}" type="presOf" srcId="{5C2BE905-1634-D844-B904-6EB66C4E87D9}" destId="{A0AB93E0-460B-3047-BF37-B8406CB9D217}" srcOrd="0" destOrd="0" presId="urn:microsoft.com/office/officeart/2005/8/layout/hChevron3"/>
    <dgm:cxn modelId="{24BDD499-FDC2-E149-8B5D-FC2568539A13}" type="presOf" srcId="{50B0E5C1-B292-AB45-8B8D-F4416E202A08}" destId="{7AF5F12D-6623-A043-9926-ED39D441938F}" srcOrd="0" destOrd="0" presId="urn:microsoft.com/office/officeart/2005/8/layout/hChevron3"/>
    <dgm:cxn modelId="{5E8A96C1-7F21-F148-9656-A2E867DFD68E}" srcId="{1FE46661-C3DF-B745-8A72-D5A5CC465301}" destId="{4AC4C828-FB24-164D-A029-0B17E5CDA971}" srcOrd="9" destOrd="0" parTransId="{32F9B700-C78A-DD4C-952A-20570D3C0363}" sibTransId="{D0A66F8D-D3FF-7441-B268-3F500A2B50BC}"/>
    <dgm:cxn modelId="{0B0734D0-80B9-4A48-B68B-118B93D992C0}" type="presOf" srcId="{AEC768C3-2ED6-414B-A504-3E179CDBFE29}" destId="{6F4E2EF2-C98F-1847-B01C-D8E4DF0E7C13}" srcOrd="0" destOrd="0" presId="urn:microsoft.com/office/officeart/2005/8/layout/hChevron3"/>
    <dgm:cxn modelId="{044298DF-1E56-E243-B3D0-511575ECACE2}" srcId="{1FE46661-C3DF-B745-8A72-D5A5CC465301}" destId="{50C3A21A-2A97-C046-9AAE-21CC05407AF1}" srcOrd="2" destOrd="0" parTransId="{61D55CD4-1F48-DD47-B43C-497D00BD8976}" sibTransId="{4C90A9FD-4F25-4644-BF64-A32C7CD3DFE9}"/>
    <dgm:cxn modelId="{588D86E3-423B-C748-85F7-A4EC28E60D95}" type="presOf" srcId="{3A981084-1D7F-874A-ADEB-4CA7B59B93EC}" destId="{46BA3490-6617-5E48-8257-DABCE19426D4}" srcOrd="0" destOrd="0" presId="urn:microsoft.com/office/officeart/2005/8/layout/hChevron3"/>
    <dgm:cxn modelId="{8FD99CE3-DCB8-DA48-A1D9-D4DE32258BC3}" srcId="{1FE46661-C3DF-B745-8A72-D5A5CC465301}" destId="{B290DFD8-8518-C64F-AA1B-68B2D45AF34C}" srcOrd="10" destOrd="0" parTransId="{375D0461-BE69-994D-9F7C-E3CA60D40624}" sibTransId="{1867146C-B024-0241-972E-239174E41C3F}"/>
    <dgm:cxn modelId="{B7EE8FE7-13F6-1A44-BE1E-269BF043A6AA}" srcId="{1FE46661-C3DF-B745-8A72-D5A5CC465301}" destId="{FCD598CE-1868-3F47-A956-94A066815C23}" srcOrd="4" destOrd="0" parTransId="{579D5835-8399-8F48-B862-8064378648CD}" sibTransId="{8EA97567-D843-5E44-AE8B-0A7D5A5CBF68}"/>
    <dgm:cxn modelId="{37EA63EF-F345-BC4C-96DA-A43B594DA632}" type="presOf" srcId="{1FE46661-C3DF-B745-8A72-D5A5CC465301}" destId="{B62624CE-6F7A-A346-B75B-4157B92EE134}" srcOrd="0" destOrd="0" presId="urn:microsoft.com/office/officeart/2005/8/layout/hChevron3"/>
    <dgm:cxn modelId="{1EB7F1F1-54A6-4443-AA69-8A5171DBF5BE}" srcId="{1FE46661-C3DF-B745-8A72-D5A5CC465301}" destId="{5C0CD690-1D3E-674B-AD4E-D4F02A68E6AF}" srcOrd="12" destOrd="0" parTransId="{3AA0C94D-DF9B-9348-BB4D-99DC1F94AEBA}" sibTransId="{9E7415E4-4D89-4F45-809D-F6C14956DA37}"/>
    <dgm:cxn modelId="{009EACFA-2CFD-D64D-9853-EE7256DE0F9F}" srcId="{1FE46661-C3DF-B745-8A72-D5A5CC465301}" destId="{5C2BE905-1634-D844-B904-6EB66C4E87D9}" srcOrd="8" destOrd="0" parTransId="{87928993-0399-9547-8596-CC3EAF069747}" sibTransId="{D8C621AF-E4D9-8649-93B8-124584E8A6C8}"/>
    <dgm:cxn modelId="{5722E86F-4351-484B-B9E7-8A7881B5CE8E}" type="presParOf" srcId="{B62624CE-6F7A-A346-B75B-4157B92EE134}" destId="{130F3F5C-7F0F-AC49-B7E0-764DDFC74F9C}" srcOrd="0" destOrd="0" presId="urn:microsoft.com/office/officeart/2005/8/layout/hChevron3"/>
    <dgm:cxn modelId="{2CEA867C-B2FE-B84F-8528-53CA998E7CEC}" type="presParOf" srcId="{B62624CE-6F7A-A346-B75B-4157B92EE134}" destId="{AD9F0C4A-96DD-6245-B0CD-5225936A6CB1}" srcOrd="1" destOrd="0" presId="urn:microsoft.com/office/officeart/2005/8/layout/hChevron3"/>
    <dgm:cxn modelId="{D069D90C-2266-404C-AF39-A6CE83262B66}" type="presParOf" srcId="{B62624CE-6F7A-A346-B75B-4157B92EE134}" destId="{7AF5F12D-6623-A043-9926-ED39D441938F}" srcOrd="2" destOrd="0" presId="urn:microsoft.com/office/officeart/2005/8/layout/hChevron3"/>
    <dgm:cxn modelId="{D45A33D4-69AC-224A-A857-871ECCDA4C30}" type="presParOf" srcId="{B62624CE-6F7A-A346-B75B-4157B92EE134}" destId="{8D734181-7AF9-A44E-BC80-5B5506CE3139}" srcOrd="3" destOrd="0" presId="urn:microsoft.com/office/officeart/2005/8/layout/hChevron3"/>
    <dgm:cxn modelId="{5C92584E-4E5C-714E-A667-1EF057E6899E}" type="presParOf" srcId="{B62624CE-6F7A-A346-B75B-4157B92EE134}" destId="{319A2E00-2CF1-364F-8392-E1BF1DCAAFEA}" srcOrd="4" destOrd="0" presId="urn:microsoft.com/office/officeart/2005/8/layout/hChevron3"/>
    <dgm:cxn modelId="{E75A1A98-25DD-614F-8E69-E2DE5C3F4897}" type="presParOf" srcId="{B62624CE-6F7A-A346-B75B-4157B92EE134}" destId="{1DB27FF4-9E03-C945-9458-C3C989C96704}" srcOrd="5" destOrd="0" presId="urn:microsoft.com/office/officeart/2005/8/layout/hChevron3"/>
    <dgm:cxn modelId="{A92329CE-0BCA-D348-8E3A-0836011EDC94}" type="presParOf" srcId="{B62624CE-6F7A-A346-B75B-4157B92EE134}" destId="{B837EFD3-6485-EC43-80CE-7BFA4ADF3420}" srcOrd="6" destOrd="0" presId="urn:microsoft.com/office/officeart/2005/8/layout/hChevron3"/>
    <dgm:cxn modelId="{6DF33ADF-3C31-6C41-A0B9-D8B0A46753A3}" type="presParOf" srcId="{B62624CE-6F7A-A346-B75B-4157B92EE134}" destId="{6BFE576F-CE2F-AB41-9C02-4AE76729E698}" srcOrd="7" destOrd="0" presId="urn:microsoft.com/office/officeart/2005/8/layout/hChevron3"/>
    <dgm:cxn modelId="{568612C2-E7A0-2C4B-820C-9BA86F75E02B}" type="presParOf" srcId="{B62624CE-6F7A-A346-B75B-4157B92EE134}" destId="{ECF73E3B-1B9F-2144-A044-70782EDFAA92}" srcOrd="8" destOrd="0" presId="urn:microsoft.com/office/officeart/2005/8/layout/hChevron3"/>
    <dgm:cxn modelId="{8CA2AEF7-E60C-1645-8142-4A62EA0C4F6B}" type="presParOf" srcId="{B62624CE-6F7A-A346-B75B-4157B92EE134}" destId="{3147F144-7BD2-244B-9678-CE1533A80DFC}" srcOrd="9" destOrd="0" presId="urn:microsoft.com/office/officeart/2005/8/layout/hChevron3"/>
    <dgm:cxn modelId="{1C1B4349-9E36-E04E-A019-AEF0537E7DBB}" type="presParOf" srcId="{B62624CE-6F7A-A346-B75B-4157B92EE134}" destId="{F1A9DD19-E2FC-8943-8717-1E7D9018581D}" srcOrd="10" destOrd="0" presId="urn:microsoft.com/office/officeart/2005/8/layout/hChevron3"/>
    <dgm:cxn modelId="{4DEC0404-52E3-B345-B294-7A0698CF038E}" type="presParOf" srcId="{B62624CE-6F7A-A346-B75B-4157B92EE134}" destId="{44EBED00-4E6D-1F47-BC0C-C9DF56023401}" srcOrd="11" destOrd="0" presId="urn:microsoft.com/office/officeart/2005/8/layout/hChevron3"/>
    <dgm:cxn modelId="{D1A84880-1D97-7B44-9F69-C851DFAB50CC}" type="presParOf" srcId="{B62624CE-6F7A-A346-B75B-4157B92EE134}" destId="{46BA3490-6617-5E48-8257-DABCE19426D4}" srcOrd="12" destOrd="0" presId="urn:microsoft.com/office/officeart/2005/8/layout/hChevron3"/>
    <dgm:cxn modelId="{022FADE5-B9A6-E54A-A42A-68493F8772E4}" type="presParOf" srcId="{B62624CE-6F7A-A346-B75B-4157B92EE134}" destId="{E66E97E0-6924-4D40-9294-A208CA5BCDC7}" srcOrd="13" destOrd="0" presId="urn:microsoft.com/office/officeart/2005/8/layout/hChevron3"/>
    <dgm:cxn modelId="{9739C5E1-8593-BA40-BC46-B8D9137D6BED}" type="presParOf" srcId="{B62624CE-6F7A-A346-B75B-4157B92EE134}" destId="{0EDB73D6-A95E-4D45-80DF-5C0CC00BE464}" srcOrd="14" destOrd="0" presId="urn:microsoft.com/office/officeart/2005/8/layout/hChevron3"/>
    <dgm:cxn modelId="{7EEB6F6B-F5A6-8442-ABB3-A5B4BCB800C2}" type="presParOf" srcId="{B62624CE-6F7A-A346-B75B-4157B92EE134}" destId="{A3CA6AC9-AC55-6547-99F7-ABB49F445B52}" srcOrd="15" destOrd="0" presId="urn:microsoft.com/office/officeart/2005/8/layout/hChevron3"/>
    <dgm:cxn modelId="{40B05B39-1214-F543-9424-04F633858C59}" type="presParOf" srcId="{B62624CE-6F7A-A346-B75B-4157B92EE134}" destId="{A0AB93E0-460B-3047-BF37-B8406CB9D217}" srcOrd="16" destOrd="0" presId="urn:microsoft.com/office/officeart/2005/8/layout/hChevron3"/>
    <dgm:cxn modelId="{59852D36-0B8E-EC40-9241-3DC6E44FECE4}" type="presParOf" srcId="{B62624CE-6F7A-A346-B75B-4157B92EE134}" destId="{D9CB6EA2-A44D-DB47-A69D-58EB2D517491}" srcOrd="17" destOrd="0" presId="urn:microsoft.com/office/officeart/2005/8/layout/hChevron3"/>
    <dgm:cxn modelId="{E1E4B792-579C-F944-984B-15F34ADB13DC}" type="presParOf" srcId="{B62624CE-6F7A-A346-B75B-4157B92EE134}" destId="{D378DF70-F897-F340-967E-A9A50A264D1D}" srcOrd="18" destOrd="0" presId="urn:microsoft.com/office/officeart/2005/8/layout/hChevron3"/>
    <dgm:cxn modelId="{EC006B84-2E19-3B47-B5A0-303D268229ED}" type="presParOf" srcId="{B62624CE-6F7A-A346-B75B-4157B92EE134}" destId="{8A056AB4-96E2-AD4C-A9FA-4CC7D4B29296}" srcOrd="19" destOrd="0" presId="urn:microsoft.com/office/officeart/2005/8/layout/hChevron3"/>
    <dgm:cxn modelId="{C1F99F8D-9E9C-E84F-915D-0FC448AADA84}" type="presParOf" srcId="{B62624CE-6F7A-A346-B75B-4157B92EE134}" destId="{1764EED0-D36C-9047-BE17-46F344AB6FC9}" srcOrd="20" destOrd="0" presId="urn:microsoft.com/office/officeart/2005/8/layout/hChevron3"/>
    <dgm:cxn modelId="{0B0CAB6F-0C28-4145-923B-215A772A8BB7}" type="presParOf" srcId="{B62624CE-6F7A-A346-B75B-4157B92EE134}" destId="{A1DA25B3-5FAD-8E41-A56D-ADC75B07FA46}" srcOrd="21" destOrd="0" presId="urn:microsoft.com/office/officeart/2005/8/layout/hChevron3"/>
    <dgm:cxn modelId="{7D5F63C8-8377-D14E-8032-5128254F1D19}" type="presParOf" srcId="{B62624CE-6F7A-A346-B75B-4157B92EE134}" destId="{6F4E2EF2-C98F-1847-B01C-D8E4DF0E7C13}" srcOrd="22" destOrd="0" presId="urn:microsoft.com/office/officeart/2005/8/layout/hChevron3"/>
    <dgm:cxn modelId="{EDA1B305-3E64-6642-B3FC-690068293C6E}" type="presParOf" srcId="{B62624CE-6F7A-A346-B75B-4157B92EE134}" destId="{153B9439-323A-B94C-A3F6-D242AB85EA95}" srcOrd="23" destOrd="0" presId="urn:microsoft.com/office/officeart/2005/8/layout/hChevron3"/>
    <dgm:cxn modelId="{88F55335-E52E-0645-A4A3-C63705ACE90A}" type="presParOf" srcId="{B62624CE-6F7A-A346-B75B-4157B92EE134}" destId="{0533035D-284D-874D-BFF4-F2CB76C6CC7B}" srcOrd="24" destOrd="0" presId="urn:microsoft.com/office/officeart/2005/8/layout/hChevron3"/>
    <dgm:cxn modelId="{E43C8A10-DB25-EF44-BAAE-D37FE34464B9}" type="presParOf" srcId="{B62624CE-6F7A-A346-B75B-4157B92EE134}" destId="{4E892864-9BF3-DB41-BD75-395EFE21DA68}" srcOrd="25" destOrd="0" presId="urn:microsoft.com/office/officeart/2005/8/layout/hChevron3"/>
    <dgm:cxn modelId="{BF0FE5B6-9D79-BF48-B483-B1E65EAC1442}" type="presParOf" srcId="{B62624CE-6F7A-A346-B75B-4157B92EE134}" destId="{660241AC-CCAC-9C4F-B530-7766AAE9895A}" srcOrd="2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E46661-C3DF-B745-8A72-D5A5CC465301}" type="doc">
      <dgm:prSet loTypeId="urn:microsoft.com/office/officeart/2005/8/layout/hChevron3" loCatId="" qsTypeId="urn:microsoft.com/office/officeart/2005/8/quickstyle/simple5" qsCatId="simple" csTypeId="urn:microsoft.com/office/officeart/2005/8/colors/accent1_2" csCatId="accent1" phldr="1"/>
      <dgm:spPr/>
    </dgm:pt>
    <dgm:pt modelId="{5F409B49-5756-DA4F-B37A-562F36D6C19A}">
      <dgm:prSet phldrT="[Texte]" custT="1"/>
      <dgm:spPr/>
      <dgm:t>
        <a:bodyPr/>
        <a:lstStyle/>
        <a:p>
          <a:r>
            <a:rPr lang="fr-FR" sz="1400" dirty="0"/>
            <a:t>1983</a:t>
          </a:r>
        </a:p>
      </dgm:t>
    </dgm:pt>
    <dgm:pt modelId="{A767A26C-38F3-E94B-B93B-3C37315E0EC7}" type="parTrans" cxnId="{28A2E10D-10A2-F64B-ABC5-B586586B5722}">
      <dgm:prSet/>
      <dgm:spPr/>
      <dgm:t>
        <a:bodyPr/>
        <a:lstStyle/>
        <a:p>
          <a:endParaRPr lang="fr-FR" sz="1050"/>
        </a:p>
      </dgm:t>
    </dgm:pt>
    <dgm:pt modelId="{D3E58E0C-74DC-E443-A0F2-394BA29A91A5}" type="sibTrans" cxnId="{28A2E10D-10A2-F64B-ABC5-B586586B5722}">
      <dgm:prSet/>
      <dgm:spPr/>
      <dgm:t>
        <a:bodyPr/>
        <a:lstStyle/>
        <a:p>
          <a:endParaRPr lang="fr-FR" sz="1050"/>
        </a:p>
      </dgm:t>
    </dgm:pt>
    <dgm:pt modelId="{50C3A21A-2A97-C046-9AAE-21CC05407AF1}">
      <dgm:prSet phldrT="[Texte]" custT="1"/>
      <dgm:spPr/>
      <dgm:t>
        <a:bodyPr/>
        <a:lstStyle/>
        <a:p>
          <a:r>
            <a:rPr lang="fr-FR" sz="1400" dirty="0"/>
            <a:t>1987</a:t>
          </a:r>
        </a:p>
      </dgm:t>
    </dgm:pt>
    <dgm:pt modelId="{61D55CD4-1F48-DD47-B43C-497D00BD8976}" type="parTrans" cxnId="{044298DF-1E56-E243-B3D0-511575ECACE2}">
      <dgm:prSet/>
      <dgm:spPr/>
      <dgm:t>
        <a:bodyPr/>
        <a:lstStyle/>
        <a:p>
          <a:endParaRPr lang="fr-FR" sz="1050"/>
        </a:p>
      </dgm:t>
    </dgm:pt>
    <dgm:pt modelId="{4C90A9FD-4F25-4644-BF64-A32C7CD3DFE9}" type="sibTrans" cxnId="{044298DF-1E56-E243-B3D0-511575ECACE2}">
      <dgm:prSet/>
      <dgm:spPr/>
      <dgm:t>
        <a:bodyPr/>
        <a:lstStyle/>
        <a:p>
          <a:endParaRPr lang="fr-FR" sz="1050"/>
        </a:p>
      </dgm:t>
    </dgm:pt>
    <dgm:pt modelId="{DFC3C12B-B459-074C-AEE9-3C9A1D6B0D22}">
      <dgm:prSet phldrT="[Texte]" custT="1"/>
      <dgm:spPr/>
      <dgm:t>
        <a:bodyPr/>
        <a:lstStyle/>
        <a:p>
          <a:r>
            <a:rPr lang="fr-FR" sz="1400" dirty="0"/>
            <a:t>1989</a:t>
          </a:r>
        </a:p>
      </dgm:t>
    </dgm:pt>
    <dgm:pt modelId="{BC041F80-E806-2143-B6A9-843A122BEF6F}" type="parTrans" cxnId="{2B67A131-4561-5F4E-8BAD-07ADD0B16F79}">
      <dgm:prSet/>
      <dgm:spPr/>
      <dgm:t>
        <a:bodyPr/>
        <a:lstStyle/>
        <a:p>
          <a:endParaRPr lang="fr-FR" sz="1050"/>
        </a:p>
      </dgm:t>
    </dgm:pt>
    <dgm:pt modelId="{08401C8A-EC61-A843-80D3-064E71FDFB29}" type="sibTrans" cxnId="{2B67A131-4561-5F4E-8BAD-07ADD0B16F79}">
      <dgm:prSet/>
      <dgm:spPr/>
      <dgm:t>
        <a:bodyPr/>
        <a:lstStyle/>
        <a:p>
          <a:endParaRPr lang="fr-FR" sz="1050"/>
        </a:p>
      </dgm:t>
    </dgm:pt>
    <dgm:pt modelId="{455ECEB0-0027-0B4C-98FF-751C82BAFB10}">
      <dgm:prSet custT="1"/>
      <dgm:spPr/>
      <dgm:t>
        <a:bodyPr/>
        <a:lstStyle/>
        <a:p>
          <a:r>
            <a:rPr lang="fr-FR" sz="1400" dirty="0"/>
            <a:t>1995</a:t>
          </a:r>
        </a:p>
      </dgm:t>
    </dgm:pt>
    <dgm:pt modelId="{C08F656F-1E30-FC4A-8C06-2C7464411F73}" type="parTrans" cxnId="{59F8FC7A-249D-9B4B-AF6A-98E27886674B}">
      <dgm:prSet/>
      <dgm:spPr/>
      <dgm:t>
        <a:bodyPr/>
        <a:lstStyle/>
        <a:p>
          <a:endParaRPr lang="fr-FR" sz="1050"/>
        </a:p>
      </dgm:t>
    </dgm:pt>
    <dgm:pt modelId="{AAB84E98-6B3D-0B4F-89A8-5E1704ABDCBA}" type="sibTrans" cxnId="{59F8FC7A-249D-9B4B-AF6A-98E27886674B}">
      <dgm:prSet/>
      <dgm:spPr/>
      <dgm:t>
        <a:bodyPr/>
        <a:lstStyle/>
        <a:p>
          <a:endParaRPr lang="fr-FR" sz="1050"/>
        </a:p>
      </dgm:t>
    </dgm:pt>
    <dgm:pt modelId="{3A981084-1D7F-874A-ADEB-4CA7B59B93EC}">
      <dgm:prSet custT="1"/>
      <dgm:spPr/>
      <dgm:t>
        <a:bodyPr/>
        <a:lstStyle/>
        <a:p>
          <a:r>
            <a:rPr lang="fr-FR" sz="1400" dirty="0"/>
            <a:t>2003</a:t>
          </a:r>
        </a:p>
      </dgm:t>
    </dgm:pt>
    <dgm:pt modelId="{B0799527-7622-C449-B9CA-84FEBCA1A7C0}" type="parTrans" cxnId="{0F54C500-3688-B64B-8EF3-16B3D9804EA9}">
      <dgm:prSet/>
      <dgm:spPr/>
      <dgm:t>
        <a:bodyPr/>
        <a:lstStyle/>
        <a:p>
          <a:endParaRPr lang="fr-FR" sz="1050"/>
        </a:p>
      </dgm:t>
    </dgm:pt>
    <dgm:pt modelId="{8A03D756-BD93-A743-98BC-39EED80C5F2B}" type="sibTrans" cxnId="{0F54C500-3688-B64B-8EF3-16B3D9804EA9}">
      <dgm:prSet/>
      <dgm:spPr/>
      <dgm:t>
        <a:bodyPr/>
        <a:lstStyle/>
        <a:p>
          <a:endParaRPr lang="fr-FR" sz="1050"/>
        </a:p>
      </dgm:t>
    </dgm:pt>
    <dgm:pt modelId="{5C2BE905-1634-D844-B904-6EB66C4E87D9}">
      <dgm:prSet custT="1"/>
      <dgm:spPr/>
      <dgm:t>
        <a:bodyPr/>
        <a:lstStyle/>
        <a:p>
          <a:r>
            <a:rPr lang="fr-FR" sz="1400" dirty="0"/>
            <a:t>2008</a:t>
          </a:r>
        </a:p>
      </dgm:t>
    </dgm:pt>
    <dgm:pt modelId="{87928993-0399-9547-8596-CC3EAF069747}" type="parTrans" cxnId="{009EACFA-2CFD-D64D-9853-EE7256DE0F9F}">
      <dgm:prSet/>
      <dgm:spPr/>
      <dgm:t>
        <a:bodyPr/>
        <a:lstStyle/>
        <a:p>
          <a:endParaRPr lang="fr-FR" sz="1050"/>
        </a:p>
      </dgm:t>
    </dgm:pt>
    <dgm:pt modelId="{D8C621AF-E4D9-8649-93B8-124584E8A6C8}" type="sibTrans" cxnId="{009EACFA-2CFD-D64D-9853-EE7256DE0F9F}">
      <dgm:prSet/>
      <dgm:spPr/>
      <dgm:t>
        <a:bodyPr/>
        <a:lstStyle/>
        <a:p>
          <a:endParaRPr lang="fr-FR" sz="1050"/>
        </a:p>
      </dgm:t>
    </dgm:pt>
    <dgm:pt modelId="{4AC4C828-FB24-164D-A029-0B17E5CDA971}">
      <dgm:prSet custT="1"/>
      <dgm:spPr/>
      <dgm:t>
        <a:bodyPr/>
        <a:lstStyle/>
        <a:p>
          <a:r>
            <a:rPr lang="fr-FR" sz="1400" dirty="0"/>
            <a:t>2012</a:t>
          </a:r>
        </a:p>
      </dgm:t>
    </dgm:pt>
    <dgm:pt modelId="{32F9B700-C78A-DD4C-952A-20570D3C0363}" type="parTrans" cxnId="{5E8A96C1-7F21-F148-9656-A2E867DFD68E}">
      <dgm:prSet/>
      <dgm:spPr/>
      <dgm:t>
        <a:bodyPr/>
        <a:lstStyle/>
        <a:p>
          <a:endParaRPr lang="fr-FR" sz="1050"/>
        </a:p>
      </dgm:t>
    </dgm:pt>
    <dgm:pt modelId="{D0A66F8D-D3FF-7441-B268-3F500A2B50BC}" type="sibTrans" cxnId="{5E8A96C1-7F21-F148-9656-A2E867DFD68E}">
      <dgm:prSet/>
      <dgm:spPr/>
      <dgm:t>
        <a:bodyPr/>
        <a:lstStyle/>
        <a:p>
          <a:endParaRPr lang="fr-FR" sz="1050"/>
        </a:p>
      </dgm:t>
    </dgm:pt>
    <dgm:pt modelId="{B290DFD8-8518-C64F-AA1B-68B2D45AF34C}">
      <dgm:prSet custT="1"/>
      <dgm:spPr/>
      <dgm:t>
        <a:bodyPr/>
        <a:lstStyle/>
        <a:p>
          <a:r>
            <a:rPr lang="fr-FR" sz="1400" dirty="0"/>
            <a:t>2013</a:t>
          </a:r>
        </a:p>
      </dgm:t>
    </dgm:pt>
    <dgm:pt modelId="{375D0461-BE69-994D-9F7C-E3CA60D40624}" type="parTrans" cxnId="{8FD99CE3-DCB8-DA48-A1D9-D4DE32258BC3}">
      <dgm:prSet/>
      <dgm:spPr/>
      <dgm:t>
        <a:bodyPr/>
        <a:lstStyle/>
        <a:p>
          <a:endParaRPr lang="fr-FR" sz="1050"/>
        </a:p>
      </dgm:t>
    </dgm:pt>
    <dgm:pt modelId="{1867146C-B024-0241-972E-239174E41C3F}" type="sibTrans" cxnId="{8FD99CE3-DCB8-DA48-A1D9-D4DE32258BC3}">
      <dgm:prSet/>
      <dgm:spPr/>
      <dgm:t>
        <a:bodyPr/>
        <a:lstStyle/>
        <a:p>
          <a:endParaRPr lang="fr-FR" sz="1050"/>
        </a:p>
      </dgm:t>
    </dgm:pt>
    <dgm:pt modelId="{AEC768C3-2ED6-414B-A504-3E179CDBFE29}">
      <dgm:prSet custT="1"/>
      <dgm:spPr/>
      <dgm:t>
        <a:bodyPr/>
        <a:lstStyle/>
        <a:p>
          <a:r>
            <a:rPr lang="fr-FR" sz="1400" dirty="0"/>
            <a:t>2019</a:t>
          </a:r>
        </a:p>
      </dgm:t>
    </dgm:pt>
    <dgm:pt modelId="{3594333A-40A9-A84A-9F98-97F7C1912C42}" type="parTrans" cxnId="{657AEB6D-88C9-3C41-BDCF-2958FDF4735D}">
      <dgm:prSet/>
      <dgm:spPr/>
      <dgm:t>
        <a:bodyPr/>
        <a:lstStyle/>
        <a:p>
          <a:endParaRPr lang="fr-FR" sz="1050"/>
        </a:p>
      </dgm:t>
    </dgm:pt>
    <dgm:pt modelId="{B44B7F0B-3340-D144-BB52-D2218C68A8A1}" type="sibTrans" cxnId="{657AEB6D-88C9-3C41-BDCF-2958FDF4735D}">
      <dgm:prSet/>
      <dgm:spPr/>
      <dgm:t>
        <a:bodyPr/>
        <a:lstStyle/>
        <a:p>
          <a:endParaRPr lang="fr-FR" sz="1050"/>
        </a:p>
      </dgm:t>
    </dgm:pt>
    <dgm:pt modelId="{5C0CD690-1D3E-674B-AD4E-D4F02A68E6AF}">
      <dgm:prSet custT="1"/>
      <dgm:spPr/>
      <dgm:t>
        <a:bodyPr/>
        <a:lstStyle/>
        <a:p>
          <a:r>
            <a:rPr lang="fr-FR" sz="1400" dirty="0"/>
            <a:t>2023</a:t>
          </a:r>
        </a:p>
      </dgm:t>
    </dgm:pt>
    <dgm:pt modelId="{3AA0C94D-DF9B-9348-BB4D-99DC1F94AEBA}" type="parTrans" cxnId="{1EB7F1F1-54A6-4443-AA69-8A5171DBF5BE}">
      <dgm:prSet/>
      <dgm:spPr/>
      <dgm:t>
        <a:bodyPr/>
        <a:lstStyle/>
        <a:p>
          <a:endParaRPr lang="fr-FR" sz="1200"/>
        </a:p>
      </dgm:t>
    </dgm:pt>
    <dgm:pt modelId="{9E7415E4-4D89-4F45-809D-F6C14956DA37}" type="sibTrans" cxnId="{1EB7F1F1-54A6-4443-AA69-8A5171DBF5BE}">
      <dgm:prSet/>
      <dgm:spPr/>
      <dgm:t>
        <a:bodyPr/>
        <a:lstStyle/>
        <a:p>
          <a:endParaRPr lang="fr-FR" sz="1200"/>
        </a:p>
      </dgm:t>
    </dgm:pt>
    <dgm:pt modelId="{50B0E5C1-B292-AB45-8B8D-F4416E202A08}">
      <dgm:prSet custT="1"/>
      <dgm:spPr/>
      <dgm:t>
        <a:bodyPr/>
        <a:lstStyle/>
        <a:p>
          <a:r>
            <a:rPr lang="fr-FR" sz="1400" dirty="0"/>
            <a:t>1984</a:t>
          </a:r>
        </a:p>
      </dgm:t>
    </dgm:pt>
    <dgm:pt modelId="{747B0E89-1705-4948-B7CA-B89B7069F08C}" type="parTrans" cxnId="{539F4B73-5EC0-9F4A-A3F3-769453A51F3F}">
      <dgm:prSet/>
      <dgm:spPr/>
      <dgm:t>
        <a:bodyPr/>
        <a:lstStyle/>
        <a:p>
          <a:endParaRPr lang="fr-FR" sz="1200"/>
        </a:p>
      </dgm:t>
    </dgm:pt>
    <dgm:pt modelId="{F150CB9A-253C-1E49-9541-7A561F039E92}" type="sibTrans" cxnId="{539F4B73-5EC0-9F4A-A3F3-769453A51F3F}">
      <dgm:prSet/>
      <dgm:spPr/>
      <dgm:t>
        <a:bodyPr/>
        <a:lstStyle/>
        <a:p>
          <a:endParaRPr lang="fr-FR" sz="1200"/>
        </a:p>
      </dgm:t>
    </dgm:pt>
    <dgm:pt modelId="{FCD598CE-1868-3F47-A956-94A066815C23}">
      <dgm:prSet custT="1"/>
      <dgm:spPr/>
      <dgm:t>
        <a:bodyPr/>
        <a:lstStyle/>
        <a:p>
          <a:r>
            <a:rPr lang="fr-FR" sz="1400" dirty="0"/>
            <a:t>1994</a:t>
          </a:r>
        </a:p>
      </dgm:t>
    </dgm:pt>
    <dgm:pt modelId="{579D5835-8399-8F48-B862-8064378648CD}" type="parTrans" cxnId="{B7EE8FE7-13F6-1A44-BE1E-269BF043A6AA}">
      <dgm:prSet/>
      <dgm:spPr/>
      <dgm:t>
        <a:bodyPr/>
        <a:lstStyle/>
        <a:p>
          <a:endParaRPr lang="fr-FR" sz="1200"/>
        </a:p>
      </dgm:t>
    </dgm:pt>
    <dgm:pt modelId="{8EA97567-D843-5E44-AE8B-0A7D5A5CBF68}" type="sibTrans" cxnId="{B7EE8FE7-13F6-1A44-BE1E-269BF043A6AA}">
      <dgm:prSet/>
      <dgm:spPr/>
      <dgm:t>
        <a:bodyPr/>
        <a:lstStyle/>
        <a:p>
          <a:endParaRPr lang="fr-FR" sz="1200"/>
        </a:p>
      </dgm:t>
    </dgm:pt>
    <dgm:pt modelId="{40EECB2A-2AA9-B740-A501-EF758D0F5259}">
      <dgm:prSet custT="1"/>
      <dgm:spPr/>
      <dgm:t>
        <a:bodyPr/>
        <a:lstStyle/>
        <a:p>
          <a:r>
            <a:rPr lang="fr-FR" sz="1400" dirty="0"/>
            <a:t>2006</a:t>
          </a:r>
        </a:p>
      </dgm:t>
    </dgm:pt>
    <dgm:pt modelId="{F3A7E48B-E729-3449-B685-610FBA01D84B}" type="parTrans" cxnId="{D900D473-9C5F-BF42-BF23-6F79EEE3C407}">
      <dgm:prSet/>
      <dgm:spPr/>
      <dgm:t>
        <a:bodyPr/>
        <a:lstStyle/>
        <a:p>
          <a:endParaRPr lang="fr-FR" sz="1200"/>
        </a:p>
      </dgm:t>
    </dgm:pt>
    <dgm:pt modelId="{88AA0A47-8753-ED4B-99A3-790E6BD2A9EC}" type="sibTrans" cxnId="{D900D473-9C5F-BF42-BF23-6F79EEE3C407}">
      <dgm:prSet/>
      <dgm:spPr/>
      <dgm:t>
        <a:bodyPr/>
        <a:lstStyle/>
        <a:p>
          <a:endParaRPr lang="fr-FR" sz="1200"/>
        </a:p>
      </dgm:t>
    </dgm:pt>
    <dgm:pt modelId="{19563BD6-F27E-E147-AA3B-D10AEAC3EBFF}">
      <dgm:prSet custT="1"/>
      <dgm:spPr/>
      <dgm:t>
        <a:bodyPr/>
        <a:lstStyle/>
        <a:p>
          <a:r>
            <a:rPr lang="fr-FR" sz="1400" dirty="0">
              <a:solidFill>
                <a:srgbClr val="FF0000"/>
              </a:solidFill>
            </a:rPr>
            <a:t>20XX</a:t>
          </a:r>
        </a:p>
      </dgm:t>
    </dgm:pt>
    <dgm:pt modelId="{1967B7EA-8AFF-8E4F-851D-128C85F454D4}" type="parTrans" cxnId="{BD690280-1092-3546-B60D-A1E3F28342BE}">
      <dgm:prSet/>
      <dgm:spPr/>
      <dgm:t>
        <a:bodyPr/>
        <a:lstStyle/>
        <a:p>
          <a:endParaRPr lang="fr-FR" sz="1600"/>
        </a:p>
      </dgm:t>
    </dgm:pt>
    <dgm:pt modelId="{8C6DA231-F8F8-5F4B-BA47-A9DD024CA2E5}" type="sibTrans" cxnId="{BD690280-1092-3546-B60D-A1E3F28342BE}">
      <dgm:prSet/>
      <dgm:spPr/>
      <dgm:t>
        <a:bodyPr/>
        <a:lstStyle/>
        <a:p>
          <a:endParaRPr lang="fr-FR" sz="1600"/>
        </a:p>
      </dgm:t>
    </dgm:pt>
    <dgm:pt modelId="{B62624CE-6F7A-A346-B75B-4157B92EE134}" type="pres">
      <dgm:prSet presAssocID="{1FE46661-C3DF-B745-8A72-D5A5CC465301}" presName="Name0" presStyleCnt="0">
        <dgm:presLayoutVars>
          <dgm:dir/>
          <dgm:resizeHandles val="exact"/>
        </dgm:presLayoutVars>
      </dgm:prSet>
      <dgm:spPr/>
    </dgm:pt>
    <dgm:pt modelId="{130F3F5C-7F0F-AC49-B7E0-764DDFC74F9C}" type="pres">
      <dgm:prSet presAssocID="{5F409B49-5756-DA4F-B37A-562F36D6C19A}" presName="parTxOnly" presStyleLbl="node1" presStyleIdx="0" presStyleCnt="14">
        <dgm:presLayoutVars>
          <dgm:bulletEnabled val="1"/>
        </dgm:presLayoutVars>
      </dgm:prSet>
      <dgm:spPr/>
    </dgm:pt>
    <dgm:pt modelId="{AD9F0C4A-96DD-6245-B0CD-5225936A6CB1}" type="pres">
      <dgm:prSet presAssocID="{D3E58E0C-74DC-E443-A0F2-394BA29A91A5}" presName="parSpace" presStyleCnt="0"/>
      <dgm:spPr/>
    </dgm:pt>
    <dgm:pt modelId="{7AF5F12D-6623-A043-9926-ED39D441938F}" type="pres">
      <dgm:prSet presAssocID="{50B0E5C1-B292-AB45-8B8D-F4416E202A08}" presName="parTxOnly" presStyleLbl="node1" presStyleIdx="1" presStyleCnt="14">
        <dgm:presLayoutVars>
          <dgm:bulletEnabled val="1"/>
        </dgm:presLayoutVars>
      </dgm:prSet>
      <dgm:spPr/>
    </dgm:pt>
    <dgm:pt modelId="{8D734181-7AF9-A44E-BC80-5B5506CE3139}" type="pres">
      <dgm:prSet presAssocID="{F150CB9A-253C-1E49-9541-7A561F039E92}" presName="parSpace" presStyleCnt="0"/>
      <dgm:spPr/>
    </dgm:pt>
    <dgm:pt modelId="{319A2E00-2CF1-364F-8392-E1BF1DCAAFEA}" type="pres">
      <dgm:prSet presAssocID="{50C3A21A-2A97-C046-9AAE-21CC05407AF1}" presName="parTxOnly" presStyleLbl="node1" presStyleIdx="2" presStyleCnt="14">
        <dgm:presLayoutVars>
          <dgm:bulletEnabled val="1"/>
        </dgm:presLayoutVars>
      </dgm:prSet>
      <dgm:spPr/>
    </dgm:pt>
    <dgm:pt modelId="{1DB27FF4-9E03-C945-9458-C3C989C96704}" type="pres">
      <dgm:prSet presAssocID="{4C90A9FD-4F25-4644-BF64-A32C7CD3DFE9}" presName="parSpace" presStyleCnt="0"/>
      <dgm:spPr/>
    </dgm:pt>
    <dgm:pt modelId="{B837EFD3-6485-EC43-80CE-7BFA4ADF3420}" type="pres">
      <dgm:prSet presAssocID="{DFC3C12B-B459-074C-AEE9-3C9A1D6B0D22}" presName="parTxOnly" presStyleLbl="node1" presStyleIdx="3" presStyleCnt="14">
        <dgm:presLayoutVars>
          <dgm:bulletEnabled val="1"/>
        </dgm:presLayoutVars>
      </dgm:prSet>
      <dgm:spPr/>
    </dgm:pt>
    <dgm:pt modelId="{6BFE576F-CE2F-AB41-9C02-4AE76729E698}" type="pres">
      <dgm:prSet presAssocID="{08401C8A-EC61-A843-80D3-064E71FDFB29}" presName="parSpace" presStyleCnt="0"/>
      <dgm:spPr/>
    </dgm:pt>
    <dgm:pt modelId="{ECF73E3B-1B9F-2144-A044-70782EDFAA92}" type="pres">
      <dgm:prSet presAssocID="{FCD598CE-1868-3F47-A956-94A066815C23}" presName="parTxOnly" presStyleLbl="node1" presStyleIdx="4" presStyleCnt="14">
        <dgm:presLayoutVars>
          <dgm:bulletEnabled val="1"/>
        </dgm:presLayoutVars>
      </dgm:prSet>
      <dgm:spPr/>
    </dgm:pt>
    <dgm:pt modelId="{3147F144-7BD2-244B-9678-CE1533A80DFC}" type="pres">
      <dgm:prSet presAssocID="{8EA97567-D843-5E44-AE8B-0A7D5A5CBF68}" presName="parSpace" presStyleCnt="0"/>
      <dgm:spPr/>
    </dgm:pt>
    <dgm:pt modelId="{F1A9DD19-E2FC-8943-8717-1E7D9018581D}" type="pres">
      <dgm:prSet presAssocID="{455ECEB0-0027-0B4C-98FF-751C82BAFB10}" presName="parTxOnly" presStyleLbl="node1" presStyleIdx="5" presStyleCnt="14">
        <dgm:presLayoutVars>
          <dgm:bulletEnabled val="1"/>
        </dgm:presLayoutVars>
      </dgm:prSet>
      <dgm:spPr/>
    </dgm:pt>
    <dgm:pt modelId="{44EBED00-4E6D-1F47-BC0C-C9DF56023401}" type="pres">
      <dgm:prSet presAssocID="{AAB84E98-6B3D-0B4F-89A8-5E1704ABDCBA}" presName="parSpace" presStyleCnt="0"/>
      <dgm:spPr/>
    </dgm:pt>
    <dgm:pt modelId="{46BA3490-6617-5E48-8257-DABCE19426D4}" type="pres">
      <dgm:prSet presAssocID="{3A981084-1D7F-874A-ADEB-4CA7B59B93EC}" presName="parTxOnly" presStyleLbl="node1" presStyleIdx="6" presStyleCnt="14">
        <dgm:presLayoutVars>
          <dgm:bulletEnabled val="1"/>
        </dgm:presLayoutVars>
      </dgm:prSet>
      <dgm:spPr/>
    </dgm:pt>
    <dgm:pt modelId="{E66E97E0-6924-4D40-9294-A208CA5BCDC7}" type="pres">
      <dgm:prSet presAssocID="{8A03D756-BD93-A743-98BC-39EED80C5F2B}" presName="parSpace" presStyleCnt="0"/>
      <dgm:spPr/>
    </dgm:pt>
    <dgm:pt modelId="{0EDB73D6-A95E-4D45-80DF-5C0CC00BE464}" type="pres">
      <dgm:prSet presAssocID="{40EECB2A-2AA9-B740-A501-EF758D0F5259}" presName="parTxOnly" presStyleLbl="node1" presStyleIdx="7" presStyleCnt="14">
        <dgm:presLayoutVars>
          <dgm:bulletEnabled val="1"/>
        </dgm:presLayoutVars>
      </dgm:prSet>
      <dgm:spPr/>
    </dgm:pt>
    <dgm:pt modelId="{A3CA6AC9-AC55-6547-99F7-ABB49F445B52}" type="pres">
      <dgm:prSet presAssocID="{88AA0A47-8753-ED4B-99A3-790E6BD2A9EC}" presName="parSpace" presStyleCnt="0"/>
      <dgm:spPr/>
    </dgm:pt>
    <dgm:pt modelId="{A0AB93E0-460B-3047-BF37-B8406CB9D217}" type="pres">
      <dgm:prSet presAssocID="{5C2BE905-1634-D844-B904-6EB66C4E87D9}" presName="parTxOnly" presStyleLbl="node1" presStyleIdx="8" presStyleCnt="14">
        <dgm:presLayoutVars>
          <dgm:bulletEnabled val="1"/>
        </dgm:presLayoutVars>
      </dgm:prSet>
      <dgm:spPr/>
    </dgm:pt>
    <dgm:pt modelId="{D9CB6EA2-A44D-DB47-A69D-58EB2D517491}" type="pres">
      <dgm:prSet presAssocID="{D8C621AF-E4D9-8649-93B8-124584E8A6C8}" presName="parSpace" presStyleCnt="0"/>
      <dgm:spPr/>
    </dgm:pt>
    <dgm:pt modelId="{D378DF70-F897-F340-967E-A9A50A264D1D}" type="pres">
      <dgm:prSet presAssocID="{4AC4C828-FB24-164D-A029-0B17E5CDA971}" presName="parTxOnly" presStyleLbl="node1" presStyleIdx="9" presStyleCnt="14">
        <dgm:presLayoutVars>
          <dgm:bulletEnabled val="1"/>
        </dgm:presLayoutVars>
      </dgm:prSet>
      <dgm:spPr/>
    </dgm:pt>
    <dgm:pt modelId="{8A056AB4-96E2-AD4C-A9FA-4CC7D4B29296}" type="pres">
      <dgm:prSet presAssocID="{D0A66F8D-D3FF-7441-B268-3F500A2B50BC}" presName="parSpace" presStyleCnt="0"/>
      <dgm:spPr/>
    </dgm:pt>
    <dgm:pt modelId="{1764EED0-D36C-9047-BE17-46F344AB6FC9}" type="pres">
      <dgm:prSet presAssocID="{B290DFD8-8518-C64F-AA1B-68B2D45AF34C}" presName="parTxOnly" presStyleLbl="node1" presStyleIdx="10" presStyleCnt="14">
        <dgm:presLayoutVars>
          <dgm:bulletEnabled val="1"/>
        </dgm:presLayoutVars>
      </dgm:prSet>
      <dgm:spPr/>
    </dgm:pt>
    <dgm:pt modelId="{A1DA25B3-5FAD-8E41-A56D-ADC75B07FA46}" type="pres">
      <dgm:prSet presAssocID="{1867146C-B024-0241-972E-239174E41C3F}" presName="parSpace" presStyleCnt="0"/>
      <dgm:spPr/>
    </dgm:pt>
    <dgm:pt modelId="{6F4E2EF2-C98F-1847-B01C-D8E4DF0E7C13}" type="pres">
      <dgm:prSet presAssocID="{AEC768C3-2ED6-414B-A504-3E179CDBFE29}" presName="parTxOnly" presStyleLbl="node1" presStyleIdx="11" presStyleCnt="14">
        <dgm:presLayoutVars>
          <dgm:bulletEnabled val="1"/>
        </dgm:presLayoutVars>
      </dgm:prSet>
      <dgm:spPr/>
    </dgm:pt>
    <dgm:pt modelId="{153B9439-323A-B94C-A3F6-D242AB85EA95}" type="pres">
      <dgm:prSet presAssocID="{B44B7F0B-3340-D144-BB52-D2218C68A8A1}" presName="parSpace" presStyleCnt="0"/>
      <dgm:spPr/>
    </dgm:pt>
    <dgm:pt modelId="{0533035D-284D-874D-BFF4-F2CB76C6CC7B}" type="pres">
      <dgm:prSet presAssocID="{5C0CD690-1D3E-674B-AD4E-D4F02A68E6AF}" presName="parTxOnly" presStyleLbl="node1" presStyleIdx="12" presStyleCnt="14">
        <dgm:presLayoutVars>
          <dgm:bulletEnabled val="1"/>
        </dgm:presLayoutVars>
      </dgm:prSet>
      <dgm:spPr/>
    </dgm:pt>
    <dgm:pt modelId="{4E892864-9BF3-DB41-BD75-395EFE21DA68}" type="pres">
      <dgm:prSet presAssocID="{9E7415E4-4D89-4F45-809D-F6C14956DA37}" presName="parSpace" presStyleCnt="0"/>
      <dgm:spPr/>
    </dgm:pt>
    <dgm:pt modelId="{660241AC-CCAC-9C4F-B530-7766AAE9895A}" type="pres">
      <dgm:prSet presAssocID="{19563BD6-F27E-E147-AA3B-D10AEAC3EBFF}" presName="parTxOnly" presStyleLbl="node1" presStyleIdx="13" presStyleCnt="14">
        <dgm:presLayoutVars>
          <dgm:bulletEnabled val="1"/>
        </dgm:presLayoutVars>
      </dgm:prSet>
      <dgm:spPr/>
    </dgm:pt>
  </dgm:ptLst>
  <dgm:cxnLst>
    <dgm:cxn modelId="{0F54C500-3688-B64B-8EF3-16B3D9804EA9}" srcId="{1FE46661-C3DF-B745-8A72-D5A5CC465301}" destId="{3A981084-1D7F-874A-ADEB-4CA7B59B93EC}" srcOrd="6" destOrd="0" parTransId="{B0799527-7622-C449-B9CA-84FEBCA1A7C0}" sibTransId="{8A03D756-BD93-A743-98BC-39EED80C5F2B}"/>
    <dgm:cxn modelId="{28A2E10D-10A2-F64B-ABC5-B586586B5722}" srcId="{1FE46661-C3DF-B745-8A72-D5A5CC465301}" destId="{5F409B49-5756-DA4F-B37A-562F36D6C19A}" srcOrd="0" destOrd="0" parTransId="{A767A26C-38F3-E94B-B93B-3C37315E0EC7}" sibTransId="{D3E58E0C-74DC-E443-A0F2-394BA29A91A5}"/>
    <dgm:cxn modelId="{1F360313-ED12-DE47-AA64-65F17BBF0201}" type="presOf" srcId="{5C0CD690-1D3E-674B-AD4E-D4F02A68E6AF}" destId="{0533035D-284D-874D-BFF4-F2CB76C6CC7B}" srcOrd="0" destOrd="0" presId="urn:microsoft.com/office/officeart/2005/8/layout/hChevron3"/>
    <dgm:cxn modelId="{0715832B-7E74-DD45-8E85-CB0684E3376B}" type="presOf" srcId="{DFC3C12B-B459-074C-AEE9-3C9A1D6B0D22}" destId="{B837EFD3-6485-EC43-80CE-7BFA4ADF3420}" srcOrd="0" destOrd="0" presId="urn:microsoft.com/office/officeart/2005/8/layout/hChevron3"/>
    <dgm:cxn modelId="{F9A96A30-9A77-B446-9AB5-9C125FB4AEC2}" type="presOf" srcId="{4AC4C828-FB24-164D-A029-0B17E5CDA971}" destId="{D378DF70-F897-F340-967E-A9A50A264D1D}" srcOrd="0" destOrd="0" presId="urn:microsoft.com/office/officeart/2005/8/layout/hChevron3"/>
    <dgm:cxn modelId="{2B67A131-4561-5F4E-8BAD-07ADD0B16F79}" srcId="{1FE46661-C3DF-B745-8A72-D5A5CC465301}" destId="{DFC3C12B-B459-074C-AEE9-3C9A1D6B0D22}" srcOrd="3" destOrd="0" parTransId="{BC041F80-E806-2143-B6A9-843A122BEF6F}" sibTransId="{08401C8A-EC61-A843-80D3-064E71FDFB29}"/>
    <dgm:cxn modelId="{8617713D-59AC-9E45-8916-C3EA31B6AB63}" type="presOf" srcId="{455ECEB0-0027-0B4C-98FF-751C82BAFB10}" destId="{F1A9DD19-E2FC-8943-8717-1E7D9018581D}" srcOrd="0" destOrd="0" presId="urn:microsoft.com/office/officeart/2005/8/layout/hChevron3"/>
    <dgm:cxn modelId="{FE3C203E-0BF4-5740-AA18-D73113E8187C}" type="presOf" srcId="{B290DFD8-8518-C64F-AA1B-68B2D45AF34C}" destId="{1764EED0-D36C-9047-BE17-46F344AB6FC9}" srcOrd="0" destOrd="0" presId="urn:microsoft.com/office/officeart/2005/8/layout/hChevron3"/>
    <dgm:cxn modelId="{FB3DCB5F-4186-9E48-8896-FF2A46FA6F8A}" type="presOf" srcId="{40EECB2A-2AA9-B740-A501-EF758D0F5259}" destId="{0EDB73D6-A95E-4D45-80DF-5C0CC00BE464}" srcOrd="0" destOrd="0" presId="urn:microsoft.com/office/officeart/2005/8/layout/hChevron3"/>
    <dgm:cxn modelId="{11BE8565-1988-1947-87E4-B24BDB9CF849}" type="presOf" srcId="{19563BD6-F27E-E147-AA3B-D10AEAC3EBFF}" destId="{660241AC-CCAC-9C4F-B530-7766AAE9895A}" srcOrd="0" destOrd="0" presId="urn:microsoft.com/office/officeart/2005/8/layout/hChevron3"/>
    <dgm:cxn modelId="{BB8AFA69-E234-7941-ABBB-E3894D4184EC}" type="presOf" srcId="{5F409B49-5756-DA4F-B37A-562F36D6C19A}" destId="{130F3F5C-7F0F-AC49-B7E0-764DDFC74F9C}" srcOrd="0" destOrd="0" presId="urn:microsoft.com/office/officeart/2005/8/layout/hChevron3"/>
    <dgm:cxn modelId="{B6B8124C-0EA3-4142-90CB-3DEE687FF26A}" type="presOf" srcId="{50C3A21A-2A97-C046-9AAE-21CC05407AF1}" destId="{319A2E00-2CF1-364F-8392-E1BF1DCAAFEA}" srcOrd="0" destOrd="0" presId="urn:microsoft.com/office/officeart/2005/8/layout/hChevron3"/>
    <dgm:cxn modelId="{657AEB6D-88C9-3C41-BDCF-2958FDF4735D}" srcId="{1FE46661-C3DF-B745-8A72-D5A5CC465301}" destId="{AEC768C3-2ED6-414B-A504-3E179CDBFE29}" srcOrd="11" destOrd="0" parTransId="{3594333A-40A9-A84A-9F98-97F7C1912C42}" sibTransId="{B44B7F0B-3340-D144-BB52-D2218C68A8A1}"/>
    <dgm:cxn modelId="{539F4B73-5EC0-9F4A-A3F3-769453A51F3F}" srcId="{1FE46661-C3DF-B745-8A72-D5A5CC465301}" destId="{50B0E5C1-B292-AB45-8B8D-F4416E202A08}" srcOrd="1" destOrd="0" parTransId="{747B0E89-1705-4948-B7CA-B89B7069F08C}" sibTransId="{F150CB9A-253C-1E49-9541-7A561F039E92}"/>
    <dgm:cxn modelId="{D900D473-9C5F-BF42-BF23-6F79EEE3C407}" srcId="{1FE46661-C3DF-B745-8A72-D5A5CC465301}" destId="{40EECB2A-2AA9-B740-A501-EF758D0F5259}" srcOrd="7" destOrd="0" parTransId="{F3A7E48B-E729-3449-B685-610FBA01D84B}" sibTransId="{88AA0A47-8753-ED4B-99A3-790E6BD2A9EC}"/>
    <dgm:cxn modelId="{59F8FC7A-249D-9B4B-AF6A-98E27886674B}" srcId="{1FE46661-C3DF-B745-8A72-D5A5CC465301}" destId="{455ECEB0-0027-0B4C-98FF-751C82BAFB10}" srcOrd="5" destOrd="0" parTransId="{C08F656F-1E30-FC4A-8C06-2C7464411F73}" sibTransId="{AAB84E98-6B3D-0B4F-89A8-5E1704ABDCBA}"/>
    <dgm:cxn modelId="{BD690280-1092-3546-B60D-A1E3F28342BE}" srcId="{1FE46661-C3DF-B745-8A72-D5A5CC465301}" destId="{19563BD6-F27E-E147-AA3B-D10AEAC3EBFF}" srcOrd="13" destOrd="0" parTransId="{1967B7EA-8AFF-8E4F-851D-128C85F454D4}" sibTransId="{8C6DA231-F8F8-5F4B-BA47-A9DD024CA2E5}"/>
    <dgm:cxn modelId="{4C9CA88B-36DE-2749-9A51-17FFA8EE3CE7}" type="presOf" srcId="{FCD598CE-1868-3F47-A956-94A066815C23}" destId="{ECF73E3B-1B9F-2144-A044-70782EDFAA92}" srcOrd="0" destOrd="0" presId="urn:microsoft.com/office/officeart/2005/8/layout/hChevron3"/>
    <dgm:cxn modelId="{FD2FA493-B4F6-8F44-A318-2766AB418D92}" type="presOf" srcId="{5C2BE905-1634-D844-B904-6EB66C4E87D9}" destId="{A0AB93E0-460B-3047-BF37-B8406CB9D217}" srcOrd="0" destOrd="0" presId="urn:microsoft.com/office/officeart/2005/8/layout/hChevron3"/>
    <dgm:cxn modelId="{24BDD499-FDC2-E149-8B5D-FC2568539A13}" type="presOf" srcId="{50B0E5C1-B292-AB45-8B8D-F4416E202A08}" destId="{7AF5F12D-6623-A043-9926-ED39D441938F}" srcOrd="0" destOrd="0" presId="urn:microsoft.com/office/officeart/2005/8/layout/hChevron3"/>
    <dgm:cxn modelId="{5E8A96C1-7F21-F148-9656-A2E867DFD68E}" srcId="{1FE46661-C3DF-B745-8A72-D5A5CC465301}" destId="{4AC4C828-FB24-164D-A029-0B17E5CDA971}" srcOrd="9" destOrd="0" parTransId="{32F9B700-C78A-DD4C-952A-20570D3C0363}" sibTransId="{D0A66F8D-D3FF-7441-B268-3F500A2B50BC}"/>
    <dgm:cxn modelId="{0B0734D0-80B9-4A48-B68B-118B93D992C0}" type="presOf" srcId="{AEC768C3-2ED6-414B-A504-3E179CDBFE29}" destId="{6F4E2EF2-C98F-1847-B01C-D8E4DF0E7C13}" srcOrd="0" destOrd="0" presId="urn:microsoft.com/office/officeart/2005/8/layout/hChevron3"/>
    <dgm:cxn modelId="{044298DF-1E56-E243-B3D0-511575ECACE2}" srcId="{1FE46661-C3DF-B745-8A72-D5A5CC465301}" destId="{50C3A21A-2A97-C046-9AAE-21CC05407AF1}" srcOrd="2" destOrd="0" parTransId="{61D55CD4-1F48-DD47-B43C-497D00BD8976}" sibTransId="{4C90A9FD-4F25-4644-BF64-A32C7CD3DFE9}"/>
    <dgm:cxn modelId="{588D86E3-423B-C748-85F7-A4EC28E60D95}" type="presOf" srcId="{3A981084-1D7F-874A-ADEB-4CA7B59B93EC}" destId="{46BA3490-6617-5E48-8257-DABCE19426D4}" srcOrd="0" destOrd="0" presId="urn:microsoft.com/office/officeart/2005/8/layout/hChevron3"/>
    <dgm:cxn modelId="{8FD99CE3-DCB8-DA48-A1D9-D4DE32258BC3}" srcId="{1FE46661-C3DF-B745-8A72-D5A5CC465301}" destId="{B290DFD8-8518-C64F-AA1B-68B2D45AF34C}" srcOrd="10" destOrd="0" parTransId="{375D0461-BE69-994D-9F7C-E3CA60D40624}" sibTransId="{1867146C-B024-0241-972E-239174E41C3F}"/>
    <dgm:cxn modelId="{B7EE8FE7-13F6-1A44-BE1E-269BF043A6AA}" srcId="{1FE46661-C3DF-B745-8A72-D5A5CC465301}" destId="{FCD598CE-1868-3F47-A956-94A066815C23}" srcOrd="4" destOrd="0" parTransId="{579D5835-8399-8F48-B862-8064378648CD}" sibTransId="{8EA97567-D843-5E44-AE8B-0A7D5A5CBF68}"/>
    <dgm:cxn modelId="{37EA63EF-F345-BC4C-96DA-A43B594DA632}" type="presOf" srcId="{1FE46661-C3DF-B745-8A72-D5A5CC465301}" destId="{B62624CE-6F7A-A346-B75B-4157B92EE134}" srcOrd="0" destOrd="0" presId="urn:microsoft.com/office/officeart/2005/8/layout/hChevron3"/>
    <dgm:cxn modelId="{1EB7F1F1-54A6-4443-AA69-8A5171DBF5BE}" srcId="{1FE46661-C3DF-B745-8A72-D5A5CC465301}" destId="{5C0CD690-1D3E-674B-AD4E-D4F02A68E6AF}" srcOrd="12" destOrd="0" parTransId="{3AA0C94D-DF9B-9348-BB4D-99DC1F94AEBA}" sibTransId="{9E7415E4-4D89-4F45-809D-F6C14956DA37}"/>
    <dgm:cxn modelId="{009EACFA-2CFD-D64D-9853-EE7256DE0F9F}" srcId="{1FE46661-C3DF-B745-8A72-D5A5CC465301}" destId="{5C2BE905-1634-D844-B904-6EB66C4E87D9}" srcOrd="8" destOrd="0" parTransId="{87928993-0399-9547-8596-CC3EAF069747}" sibTransId="{D8C621AF-E4D9-8649-93B8-124584E8A6C8}"/>
    <dgm:cxn modelId="{5722E86F-4351-484B-B9E7-8A7881B5CE8E}" type="presParOf" srcId="{B62624CE-6F7A-A346-B75B-4157B92EE134}" destId="{130F3F5C-7F0F-AC49-B7E0-764DDFC74F9C}" srcOrd="0" destOrd="0" presId="urn:microsoft.com/office/officeart/2005/8/layout/hChevron3"/>
    <dgm:cxn modelId="{2CEA867C-B2FE-B84F-8528-53CA998E7CEC}" type="presParOf" srcId="{B62624CE-6F7A-A346-B75B-4157B92EE134}" destId="{AD9F0C4A-96DD-6245-B0CD-5225936A6CB1}" srcOrd="1" destOrd="0" presId="urn:microsoft.com/office/officeart/2005/8/layout/hChevron3"/>
    <dgm:cxn modelId="{D069D90C-2266-404C-AF39-A6CE83262B66}" type="presParOf" srcId="{B62624CE-6F7A-A346-B75B-4157B92EE134}" destId="{7AF5F12D-6623-A043-9926-ED39D441938F}" srcOrd="2" destOrd="0" presId="urn:microsoft.com/office/officeart/2005/8/layout/hChevron3"/>
    <dgm:cxn modelId="{D45A33D4-69AC-224A-A857-871ECCDA4C30}" type="presParOf" srcId="{B62624CE-6F7A-A346-B75B-4157B92EE134}" destId="{8D734181-7AF9-A44E-BC80-5B5506CE3139}" srcOrd="3" destOrd="0" presId="urn:microsoft.com/office/officeart/2005/8/layout/hChevron3"/>
    <dgm:cxn modelId="{5C92584E-4E5C-714E-A667-1EF057E6899E}" type="presParOf" srcId="{B62624CE-6F7A-A346-B75B-4157B92EE134}" destId="{319A2E00-2CF1-364F-8392-E1BF1DCAAFEA}" srcOrd="4" destOrd="0" presId="urn:microsoft.com/office/officeart/2005/8/layout/hChevron3"/>
    <dgm:cxn modelId="{E75A1A98-25DD-614F-8E69-E2DE5C3F4897}" type="presParOf" srcId="{B62624CE-6F7A-A346-B75B-4157B92EE134}" destId="{1DB27FF4-9E03-C945-9458-C3C989C96704}" srcOrd="5" destOrd="0" presId="urn:microsoft.com/office/officeart/2005/8/layout/hChevron3"/>
    <dgm:cxn modelId="{A92329CE-0BCA-D348-8E3A-0836011EDC94}" type="presParOf" srcId="{B62624CE-6F7A-A346-B75B-4157B92EE134}" destId="{B837EFD3-6485-EC43-80CE-7BFA4ADF3420}" srcOrd="6" destOrd="0" presId="urn:microsoft.com/office/officeart/2005/8/layout/hChevron3"/>
    <dgm:cxn modelId="{6DF33ADF-3C31-6C41-A0B9-D8B0A46753A3}" type="presParOf" srcId="{B62624CE-6F7A-A346-B75B-4157B92EE134}" destId="{6BFE576F-CE2F-AB41-9C02-4AE76729E698}" srcOrd="7" destOrd="0" presId="urn:microsoft.com/office/officeart/2005/8/layout/hChevron3"/>
    <dgm:cxn modelId="{568612C2-E7A0-2C4B-820C-9BA86F75E02B}" type="presParOf" srcId="{B62624CE-6F7A-A346-B75B-4157B92EE134}" destId="{ECF73E3B-1B9F-2144-A044-70782EDFAA92}" srcOrd="8" destOrd="0" presId="urn:microsoft.com/office/officeart/2005/8/layout/hChevron3"/>
    <dgm:cxn modelId="{8CA2AEF7-E60C-1645-8142-4A62EA0C4F6B}" type="presParOf" srcId="{B62624CE-6F7A-A346-B75B-4157B92EE134}" destId="{3147F144-7BD2-244B-9678-CE1533A80DFC}" srcOrd="9" destOrd="0" presId="urn:microsoft.com/office/officeart/2005/8/layout/hChevron3"/>
    <dgm:cxn modelId="{1C1B4349-9E36-E04E-A019-AEF0537E7DBB}" type="presParOf" srcId="{B62624CE-6F7A-A346-B75B-4157B92EE134}" destId="{F1A9DD19-E2FC-8943-8717-1E7D9018581D}" srcOrd="10" destOrd="0" presId="urn:microsoft.com/office/officeart/2005/8/layout/hChevron3"/>
    <dgm:cxn modelId="{4DEC0404-52E3-B345-B294-7A0698CF038E}" type="presParOf" srcId="{B62624CE-6F7A-A346-B75B-4157B92EE134}" destId="{44EBED00-4E6D-1F47-BC0C-C9DF56023401}" srcOrd="11" destOrd="0" presId="urn:microsoft.com/office/officeart/2005/8/layout/hChevron3"/>
    <dgm:cxn modelId="{D1A84880-1D97-7B44-9F69-C851DFAB50CC}" type="presParOf" srcId="{B62624CE-6F7A-A346-B75B-4157B92EE134}" destId="{46BA3490-6617-5E48-8257-DABCE19426D4}" srcOrd="12" destOrd="0" presId="urn:microsoft.com/office/officeart/2005/8/layout/hChevron3"/>
    <dgm:cxn modelId="{022FADE5-B9A6-E54A-A42A-68493F8772E4}" type="presParOf" srcId="{B62624CE-6F7A-A346-B75B-4157B92EE134}" destId="{E66E97E0-6924-4D40-9294-A208CA5BCDC7}" srcOrd="13" destOrd="0" presId="urn:microsoft.com/office/officeart/2005/8/layout/hChevron3"/>
    <dgm:cxn modelId="{9739C5E1-8593-BA40-BC46-B8D9137D6BED}" type="presParOf" srcId="{B62624CE-6F7A-A346-B75B-4157B92EE134}" destId="{0EDB73D6-A95E-4D45-80DF-5C0CC00BE464}" srcOrd="14" destOrd="0" presId="urn:microsoft.com/office/officeart/2005/8/layout/hChevron3"/>
    <dgm:cxn modelId="{7EEB6F6B-F5A6-8442-ABB3-A5B4BCB800C2}" type="presParOf" srcId="{B62624CE-6F7A-A346-B75B-4157B92EE134}" destId="{A3CA6AC9-AC55-6547-99F7-ABB49F445B52}" srcOrd="15" destOrd="0" presId="urn:microsoft.com/office/officeart/2005/8/layout/hChevron3"/>
    <dgm:cxn modelId="{40B05B39-1214-F543-9424-04F633858C59}" type="presParOf" srcId="{B62624CE-6F7A-A346-B75B-4157B92EE134}" destId="{A0AB93E0-460B-3047-BF37-B8406CB9D217}" srcOrd="16" destOrd="0" presId="urn:microsoft.com/office/officeart/2005/8/layout/hChevron3"/>
    <dgm:cxn modelId="{59852D36-0B8E-EC40-9241-3DC6E44FECE4}" type="presParOf" srcId="{B62624CE-6F7A-A346-B75B-4157B92EE134}" destId="{D9CB6EA2-A44D-DB47-A69D-58EB2D517491}" srcOrd="17" destOrd="0" presId="urn:microsoft.com/office/officeart/2005/8/layout/hChevron3"/>
    <dgm:cxn modelId="{E1E4B792-579C-F944-984B-15F34ADB13DC}" type="presParOf" srcId="{B62624CE-6F7A-A346-B75B-4157B92EE134}" destId="{D378DF70-F897-F340-967E-A9A50A264D1D}" srcOrd="18" destOrd="0" presId="urn:microsoft.com/office/officeart/2005/8/layout/hChevron3"/>
    <dgm:cxn modelId="{EC006B84-2E19-3B47-B5A0-303D268229ED}" type="presParOf" srcId="{B62624CE-6F7A-A346-B75B-4157B92EE134}" destId="{8A056AB4-96E2-AD4C-A9FA-4CC7D4B29296}" srcOrd="19" destOrd="0" presId="urn:microsoft.com/office/officeart/2005/8/layout/hChevron3"/>
    <dgm:cxn modelId="{C1F99F8D-9E9C-E84F-915D-0FC448AADA84}" type="presParOf" srcId="{B62624CE-6F7A-A346-B75B-4157B92EE134}" destId="{1764EED0-D36C-9047-BE17-46F344AB6FC9}" srcOrd="20" destOrd="0" presId="urn:microsoft.com/office/officeart/2005/8/layout/hChevron3"/>
    <dgm:cxn modelId="{0B0CAB6F-0C28-4145-923B-215A772A8BB7}" type="presParOf" srcId="{B62624CE-6F7A-A346-B75B-4157B92EE134}" destId="{A1DA25B3-5FAD-8E41-A56D-ADC75B07FA46}" srcOrd="21" destOrd="0" presId="urn:microsoft.com/office/officeart/2005/8/layout/hChevron3"/>
    <dgm:cxn modelId="{7D5F63C8-8377-D14E-8032-5128254F1D19}" type="presParOf" srcId="{B62624CE-6F7A-A346-B75B-4157B92EE134}" destId="{6F4E2EF2-C98F-1847-B01C-D8E4DF0E7C13}" srcOrd="22" destOrd="0" presId="urn:microsoft.com/office/officeart/2005/8/layout/hChevron3"/>
    <dgm:cxn modelId="{EDA1B305-3E64-6642-B3FC-690068293C6E}" type="presParOf" srcId="{B62624CE-6F7A-A346-B75B-4157B92EE134}" destId="{153B9439-323A-B94C-A3F6-D242AB85EA95}" srcOrd="23" destOrd="0" presId="urn:microsoft.com/office/officeart/2005/8/layout/hChevron3"/>
    <dgm:cxn modelId="{88F55335-E52E-0645-A4A3-C63705ACE90A}" type="presParOf" srcId="{B62624CE-6F7A-A346-B75B-4157B92EE134}" destId="{0533035D-284D-874D-BFF4-F2CB76C6CC7B}" srcOrd="24" destOrd="0" presId="urn:microsoft.com/office/officeart/2005/8/layout/hChevron3"/>
    <dgm:cxn modelId="{E43C8A10-DB25-EF44-BAAE-D37FE34464B9}" type="presParOf" srcId="{B62624CE-6F7A-A346-B75B-4157B92EE134}" destId="{4E892864-9BF3-DB41-BD75-395EFE21DA68}" srcOrd="25" destOrd="0" presId="urn:microsoft.com/office/officeart/2005/8/layout/hChevron3"/>
    <dgm:cxn modelId="{BF0FE5B6-9D79-BF48-B483-B1E65EAC1442}" type="presParOf" srcId="{B62624CE-6F7A-A346-B75B-4157B92EE134}" destId="{660241AC-CCAC-9C4F-B530-7766AAE9895A}" srcOrd="2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FE46661-C3DF-B745-8A72-D5A5CC465301}" type="doc">
      <dgm:prSet loTypeId="urn:microsoft.com/office/officeart/2005/8/layout/hChevron3" loCatId="" qsTypeId="urn:microsoft.com/office/officeart/2005/8/quickstyle/simple5" qsCatId="simple" csTypeId="urn:microsoft.com/office/officeart/2005/8/colors/accent1_2" csCatId="accent1" phldr="1"/>
      <dgm:spPr/>
    </dgm:pt>
    <dgm:pt modelId="{5F409B49-5756-DA4F-B37A-562F36D6C19A}">
      <dgm:prSet phldrT="[Texte]" custT="1"/>
      <dgm:spPr/>
      <dgm:t>
        <a:bodyPr/>
        <a:lstStyle/>
        <a:p>
          <a:r>
            <a:rPr lang="fr-FR" sz="1400" dirty="0"/>
            <a:t>1983</a:t>
          </a:r>
        </a:p>
      </dgm:t>
    </dgm:pt>
    <dgm:pt modelId="{A767A26C-38F3-E94B-B93B-3C37315E0EC7}" type="parTrans" cxnId="{28A2E10D-10A2-F64B-ABC5-B586586B5722}">
      <dgm:prSet/>
      <dgm:spPr/>
      <dgm:t>
        <a:bodyPr/>
        <a:lstStyle/>
        <a:p>
          <a:endParaRPr lang="fr-FR" sz="1050"/>
        </a:p>
      </dgm:t>
    </dgm:pt>
    <dgm:pt modelId="{D3E58E0C-74DC-E443-A0F2-394BA29A91A5}" type="sibTrans" cxnId="{28A2E10D-10A2-F64B-ABC5-B586586B5722}">
      <dgm:prSet/>
      <dgm:spPr/>
      <dgm:t>
        <a:bodyPr/>
        <a:lstStyle/>
        <a:p>
          <a:endParaRPr lang="fr-FR" sz="1050"/>
        </a:p>
      </dgm:t>
    </dgm:pt>
    <dgm:pt modelId="{50C3A21A-2A97-C046-9AAE-21CC05407AF1}">
      <dgm:prSet phldrT="[Texte]" custT="1"/>
      <dgm:spPr/>
      <dgm:t>
        <a:bodyPr/>
        <a:lstStyle/>
        <a:p>
          <a:r>
            <a:rPr lang="fr-FR" sz="1400" dirty="0"/>
            <a:t>1987</a:t>
          </a:r>
        </a:p>
      </dgm:t>
    </dgm:pt>
    <dgm:pt modelId="{61D55CD4-1F48-DD47-B43C-497D00BD8976}" type="parTrans" cxnId="{044298DF-1E56-E243-B3D0-511575ECACE2}">
      <dgm:prSet/>
      <dgm:spPr/>
      <dgm:t>
        <a:bodyPr/>
        <a:lstStyle/>
        <a:p>
          <a:endParaRPr lang="fr-FR" sz="1050"/>
        </a:p>
      </dgm:t>
    </dgm:pt>
    <dgm:pt modelId="{4C90A9FD-4F25-4644-BF64-A32C7CD3DFE9}" type="sibTrans" cxnId="{044298DF-1E56-E243-B3D0-511575ECACE2}">
      <dgm:prSet/>
      <dgm:spPr/>
      <dgm:t>
        <a:bodyPr/>
        <a:lstStyle/>
        <a:p>
          <a:endParaRPr lang="fr-FR" sz="1050"/>
        </a:p>
      </dgm:t>
    </dgm:pt>
    <dgm:pt modelId="{DFC3C12B-B459-074C-AEE9-3C9A1D6B0D22}">
      <dgm:prSet phldrT="[Texte]" custT="1"/>
      <dgm:spPr/>
      <dgm:t>
        <a:bodyPr/>
        <a:lstStyle/>
        <a:p>
          <a:r>
            <a:rPr lang="fr-FR" sz="1400" dirty="0"/>
            <a:t>1989</a:t>
          </a:r>
        </a:p>
      </dgm:t>
    </dgm:pt>
    <dgm:pt modelId="{BC041F80-E806-2143-B6A9-843A122BEF6F}" type="parTrans" cxnId="{2B67A131-4561-5F4E-8BAD-07ADD0B16F79}">
      <dgm:prSet/>
      <dgm:spPr/>
      <dgm:t>
        <a:bodyPr/>
        <a:lstStyle/>
        <a:p>
          <a:endParaRPr lang="fr-FR" sz="1050"/>
        </a:p>
      </dgm:t>
    </dgm:pt>
    <dgm:pt modelId="{08401C8A-EC61-A843-80D3-064E71FDFB29}" type="sibTrans" cxnId="{2B67A131-4561-5F4E-8BAD-07ADD0B16F79}">
      <dgm:prSet/>
      <dgm:spPr/>
      <dgm:t>
        <a:bodyPr/>
        <a:lstStyle/>
        <a:p>
          <a:endParaRPr lang="fr-FR" sz="1050"/>
        </a:p>
      </dgm:t>
    </dgm:pt>
    <dgm:pt modelId="{455ECEB0-0027-0B4C-98FF-751C82BAFB10}">
      <dgm:prSet custT="1"/>
      <dgm:spPr/>
      <dgm:t>
        <a:bodyPr/>
        <a:lstStyle/>
        <a:p>
          <a:r>
            <a:rPr lang="fr-FR" sz="1400" dirty="0"/>
            <a:t>1995</a:t>
          </a:r>
        </a:p>
      </dgm:t>
    </dgm:pt>
    <dgm:pt modelId="{C08F656F-1E30-FC4A-8C06-2C7464411F73}" type="parTrans" cxnId="{59F8FC7A-249D-9B4B-AF6A-98E27886674B}">
      <dgm:prSet/>
      <dgm:spPr/>
      <dgm:t>
        <a:bodyPr/>
        <a:lstStyle/>
        <a:p>
          <a:endParaRPr lang="fr-FR" sz="1050"/>
        </a:p>
      </dgm:t>
    </dgm:pt>
    <dgm:pt modelId="{AAB84E98-6B3D-0B4F-89A8-5E1704ABDCBA}" type="sibTrans" cxnId="{59F8FC7A-249D-9B4B-AF6A-98E27886674B}">
      <dgm:prSet/>
      <dgm:spPr/>
      <dgm:t>
        <a:bodyPr/>
        <a:lstStyle/>
        <a:p>
          <a:endParaRPr lang="fr-FR" sz="1050"/>
        </a:p>
      </dgm:t>
    </dgm:pt>
    <dgm:pt modelId="{3A981084-1D7F-874A-ADEB-4CA7B59B93EC}">
      <dgm:prSet custT="1"/>
      <dgm:spPr/>
      <dgm:t>
        <a:bodyPr/>
        <a:lstStyle/>
        <a:p>
          <a:r>
            <a:rPr lang="fr-FR" sz="1400" dirty="0"/>
            <a:t>2003</a:t>
          </a:r>
        </a:p>
      </dgm:t>
    </dgm:pt>
    <dgm:pt modelId="{B0799527-7622-C449-B9CA-84FEBCA1A7C0}" type="parTrans" cxnId="{0F54C500-3688-B64B-8EF3-16B3D9804EA9}">
      <dgm:prSet/>
      <dgm:spPr/>
      <dgm:t>
        <a:bodyPr/>
        <a:lstStyle/>
        <a:p>
          <a:endParaRPr lang="fr-FR" sz="1050"/>
        </a:p>
      </dgm:t>
    </dgm:pt>
    <dgm:pt modelId="{8A03D756-BD93-A743-98BC-39EED80C5F2B}" type="sibTrans" cxnId="{0F54C500-3688-B64B-8EF3-16B3D9804EA9}">
      <dgm:prSet/>
      <dgm:spPr/>
      <dgm:t>
        <a:bodyPr/>
        <a:lstStyle/>
        <a:p>
          <a:endParaRPr lang="fr-FR" sz="1050"/>
        </a:p>
      </dgm:t>
    </dgm:pt>
    <dgm:pt modelId="{5C2BE905-1634-D844-B904-6EB66C4E87D9}">
      <dgm:prSet custT="1"/>
      <dgm:spPr/>
      <dgm:t>
        <a:bodyPr/>
        <a:lstStyle/>
        <a:p>
          <a:r>
            <a:rPr lang="fr-FR" sz="1400" dirty="0"/>
            <a:t>2008</a:t>
          </a:r>
        </a:p>
      </dgm:t>
    </dgm:pt>
    <dgm:pt modelId="{87928993-0399-9547-8596-CC3EAF069747}" type="parTrans" cxnId="{009EACFA-2CFD-D64D-9853-EE7256DE0F9F}">
      <dgm:prSet/>
      <dgm:spPr/>
      <dgm:t>
        <a:bodyPr/>
        <a:lstStyle/>
        <a:p>
          <a:endParaRPr lang="fr-FR" sz="1050"/>
        </a:p>
      </dgm:t>
    </dgm:pt>
    <dgm:pt modelId="{D8C621AF-E4D9-8649-93B8-124584E8A6C8}" type="sibTrans" cxnId="{009EACFA-2CFD-D64D-9853-EE7256DE0F9F}">
      <dgm:prSet/>
      <dgm:spPr/>
      <dgm:t>
        <a:bodyPr/>
        <a:lstStyle/>
        <a:p>
          <a:endParaRPr lang="fr-FR" sz="1050"/>
        </a:p>
      </dgm:t>
    </dgm:pt>
    <dgm:pt modelId="{4AC4C828-FB24-164D-A029-0B17E5CDA971}">
      <dgm:prSet custT="1"/>
      <dgm:spPr/>
      <dgm:t>
        <a:bodyPr/>
        <a:lstStyle/>
        <a:p>
          <a:r>
            <a:rPr lang="fr-FR" sz="1400" dirty="0"/>
            <a:t>2012</a:t>
          </a:r>
        </a:p>
      </dgm:t>
    </dgm:pt>
    <dgm:pt modelId="{32F9B700-C78A-DD4C-952A-20570D3C0363}" type="parTrans" cxnId="{5E8A96C1-7F21-F148-9656-A2E867DFD68E}">
      <dgm:prSet/>
      <dgm:spPr/>
      <dgm:t>
        <a:bodyPr/>
        <a:lstStyle/>
        <a:p>
          <a:endParaRPr lang="fr-FR" sz="1050"/>
        </a:p>
      </dgm:t>
    </dgm:pt>
    <dgm:pt modelId="{D0A66F8D-D3FF-7441-B268-3F500A2B50BC}" type="sibTrans" cxnId="{5E8A96C1-7F21-F148-9656-A2E867DFD68E}">
      <dgm:prSet/>
      <dgm:spPr/>
      <dgm:t>
        <a:bodyPr/>
        <a:lstStyle/>
        <a:p>
          <a:endParaRPr lang="fr-FR" sz="1050"/>
        </a:p>
      </dgm:t>
    </dgm:pt>
    <dgm:pt modelId="{B290DFD8-8518-C64F-AA1B-68B2D45AF34C}">
      <dgm:prSet custT="1"/>
      <dgm:spPr/>
      <dgm:t>
        <a:bodyPr/>
        <a:lstStyle/>
        <a:p>
          <a:r>
            <a:rPr lang="fr-FR" sz="1400" dirty="0"/>
            <a:t>2013</a:t>
          </a:r>
        </a:p>
      </dgm:t>
    </dgm:pt>
    <dgm:pt modelId="{375D0461-BE69-994D-9F7C-E3CA60D40624}" type="parTrans" cxnId="{8FD99CE3-DCB8-DA48-A1D9-D4DE32258BC3}">
      <dgm:prSet/>
      <dgm:spPr/>
      <dgm:t>
        <a:bodyPr/>
        <a:lstStyle/>
        <a:p>
          <a:endParaRPr lang="fr-FR" sz="1050"/>
        </a:p>
      </dgm:t>
    </dgm:pt>
    <dgm:pt modelId="{1867146C-B024-0241-972E-239174E41C3F}" type="sibTrans" cxnId="{8FD99CE3-DCB8-DA48-A1D9-D4DE32258BC3}">
      <dgm:prSet/>
      <dgm:spPr/>
      <dgm:t>
        <a:bodyPr/>
        <a:lstStyle/>
        <a:p>
          <a:endParaRPr lang="fr-FR" sz="1050"/>
        </a:p>
      </dgm:t>
    </dgm:pt>
    <dgm:pt modelId="{AEC768C3-2ED6-414B-A504-3E179CDBFE29}">
      <dgm:prSet custT="1"/>
      <dgm:spPr/>
      <dgm:t>
        <a:bodyPr/>
        <a:lstStyle/>
        <a:p>
          <a:r>
            <a:rPr lang="fr-FR" sz="1400" dirty="0"/>
            <a:t>2019</a:t>
          </a:r>
        </a:p>
      </dgm:t>
    </dgm:pt>
    <dgm:pt modelId="{3594333A-40A9-A84A-9F98-97F7C1912C42}" type="parTrans" cxnId="{657AEB6D-88C9-3C41-BDCF-2958FDF4735D}">
      <dgm:prSet/>
      <dgm:spPr/>
      <dgm:t>
        <a:bodyPr/>
        <a:lstStyle/>
        <a:p>
          <a:endParaRPr lang="fr-FR" sz="1050"/>
        </a:p>
      </dgm:t>
    </dgm:pt>
    <dgm:pt modelId="{B44B7F0B-3340-D144-BB52-D2218C68A8A1}" type="sibTrans" cxnId="{657AEB6D-88C9-3C41-BDCF-2958FDF4735D}">
      <dgm:prSet/>
      <dgm:spPr/>
      <dgm:t>
        <a:bodyPr/>
        <a:lstStyle/>
        <a:p>
          <a:endParaRPr lang="fr-FR" sz="1050"/>
        </a:p>
      </dgm:t>
    </dgm:pt>
    <dgm:pt modelId="{5C0CD690-1D3E-674B-AD4E-D4F02A68E6AF}">
      <dgm:prSet custT="1"/>
      <dgm:spPr/>
      <dgm:t>
        <a:bodyPr/>
        <a:lstStyle/>
        <a:p>
          <a:r>
            <a:rPr lang="fr-FR" sz="1400" dirty="0"/>
            <a:t>2023</a:t>
          </a:r>
        </a:p>
      </dgm:t>
    </dgm:pt>
    <dgm:pt modelId="{3AA0C94D-DF9B-9348-BB4D-99DC1F94AEBA}" type="parTrans" cxnId="{1EB7F1F1-54A6-4443-AA69-8A5171DBF5BE}">
      <dgm:prSet/>
      <dgm:spPr/>
      <dgm:t>
        <a:bodyPr/>
        <a:lstStyle/>
        <a:p>
          <a:endParaRPr lang="fr-FR" sz="1200"/>
        </a:p>
      </dgm:t>
    </dgm:pt>
    <dgm:pt modelId="{9E7415E4-4D89-4F45-809D-F6C14956DA37}" type="sibTrans" cxnId="{1EB7F1F1-54A6-4443-AA69-8A5171DBF5BE}">
      <dgm:prSet/>
      <dgm:spPr/>
      <dgm:t>
        <a:bodyPr/>
        <a:lstStyle/>
        <a:p>
          <a:endParaRPr lang="fr-FR" sz="1200"/>
        </a:p>
      </dgm:t>
    </dgm:pt>
    <dgm:pt modelId="{50B0E5C1-B292-AB45-8B8D-F4416E202A08}">
      <dgm:prSet custT="1"/>
      <dgm:spPr/>
      <dgm:t>
        <a:bodyPr/>
        <a:lstStyle/>
        <a:p>
          <a:r>
            <a:rPr lang="fr-FR" sz="1400" dirty="0"/>
            <a:t>1984</a:t>
          </a:r>
        </a:p>
      </dgm:t>
    </dgm:pt>
    <dgm:pt modelId="{747B0E89-1705-4948-B7CA-B89B7069F08C}" type="parTrans" cxnId="{539F4B73-5EC0-9F4A-A3F3-769453A51F3F}">
      <dgm:prSet/>
      <dgm:spPr/>
      <dgm:t>
        <a:bodyPr/>
        <a:lstStyle/>
        <a:p>
          <a:endParaRPr lang="fr-FR" sz="1200"/>
        </a:p>
      </dgm:t>
    </dgm:pt>
    <dgm:pt modelId="{F150CB9A-253C-1E49-9541-7A561F039E92}" type="sibTrans" cxnId="{539F4B73-5EC0-9F4A-A3F3-769453A51F3F}">
      <dgm:prSet/>
      <dgm:spPr/>
      <dgm:t>
        <a:bodyPr/>
        <a:lstStyle/>
        <a:p>
          <a:endParaRPr lang="fr-FR" sz="1200"/>
        </a:p>
      </dgm:t>
    </dgm:pt>
    <dgm:pt modelId="{FCD598CE-1868-3F47-A956-94A066815C23}">
      <dgm:prSet custT="1"/>
      <dgm:spPr/>
      <dgm:t>
        <a:bodyPr/>
        <a:lstStyle/>
        <a:p>
          <a:r>
            <a:rPr lang="fr-FR" sz="1400" dirty="0"/>
            <a:t>1994</a:t>
          </a:r>
        </a:p>
      </dgm:t>
    </dgm:pt>
    <dgm:pt modelId="{579D5835-8399-8F48-B862-8064378648CD}" type="parTrans" cxnId="{B7EE8FE7-13F6-1A44-BE1E-269BF043A6AA}">
      <dgm:prSet/>
      <dgm:spPr/>
      <dgm:t>
        <a:bodyPr/>
        <a:lstStyle/>
        <a:p>
          <a:endParaRPr lang="fr-FR" sz="1200"/>
        </a:p>
      </dgm:t>
    </dgm:pt>
    <dgm:pt modelId="{8EA97567-D843-5E44-AE8B-0A7D5A5CBF68}" type="sibTrans" cxnId="{B7EE8FE7-13F6-1A44-BE1E-269BF043A6AA}">
      <dgm:prSet/>
      <dgm:spPr/>
      <dgm:t>
        <a:bodyPr/>
        <a:lstStyle/>
        <a:p>
          <a:endParaRPr lang="fr-FR" sz="1200"/>
        </a:p>
      </dgm:t>
    </dgm:pt>
    <dgm:pt modelId="{40EECB2A-2AA9-B740-A501-EF758D0F5259}">
      <dgm:prSet custT="1"/>
      <dgm:spPr/>
      <dgm:t>
        <a:bodyPr/>
        <a:lstStyle/>
        <a:p>
          <a:r>
            <a:rPr lang="fr-FR" sz="1400" dirty="0"/>
            <a:t>2006</a:t>
          </a:r>
        </a:p>
      </dgm:t>
    </dgm:pt>
    <dgm:pt modelId="{F3A7E48B-E729-3449-B685-610FBA01D84B}" type="parTrans" cxnId="{D900D473-9C5F-BF42-BF23-6F79EEE3C407}">
      <dgm:prSet/>
      <dgm:spPr/>
      <dgm:t>
        <a:bodyPr/>
        <a:lstStyle/>
        <a:p>
          <a:endParaRPr lang="fr-FR" sz="1200"/>
        </a:p>
      </dgm:t>
    </dgm:pt>
    <dgm:pt modelId="{88AA0A47-8753-ED4B-99A3-790E6BD2A9EC}" type="sibTrans" cxnId="{D900D473-9C5F-BF42-BF23-6F79EEE3C407}">
      <dgm:prSet/>
      <dgm:spPr/>
      <dgm:t>
        <a:bodyPr/>
        <a:lstStyle/>
        <a:p>
          <a:endParaRPr lang="fr-FR" sz="1200"/>
        </a:p>
      </dgm:t>
    </dgm:pt>
    <dgm:pt modelId="{19563BD6-F27E-E147-AA3B-D10AEAC3EBFF}">
      <dgm:prSet custT="1"/>
      <dgm:spPr/>
      <dgm:t>
        <a:bodyPr/>
        <a:lstStyle/>
        <a:p>
          <a:r>
            <a:rPr lang="fr-FR" sz="1400" dirty="0">
              <a:solidFill>
                <a:srgbClr val="FF0000"/>
              </a:solidFill>
            </a:rPr>
            <a:t>20XX</a:t>
          </a:r>
        </a:p>
      </dgm:t>
    </dgm:pt>
    <dgm:pt modelId="{1967B7EA-8AFF-8E4F-851D-128C85F454D4}" type="parTrans" cxnId="{BD690280-1092-3546-B60D-A1E3F28342BE}">
      <dgm:prSet/>
      <dgm:spPr/>
      <dgm:t>
        <a:bodyPr/>
        <a:lstStyle/>
        <a:p>
          <a:endParaRPr lang="fr-FR" sz="1600"/>
        </a:p>
      </dgm:t>
    </dgm:pt>
    <dgm:pt modelId="{8C6DA231-F8F8-5F4B-BA47-A9DD024CA2E5}" type="sibTrans" cxnId="{BD690280-1092-3546-B60D-A1E3F28342BE}">
      <dgm:prSet/>
      <dgm:spPr/>
      <dgm:t>
        <a:bodyPr/>
        <a:lstStyle/>
        <a:p>
          <a:endParaRPr lang="fr-FR" sz="1600"/>
        </a:p>
      </dgm:t>
    </dgm:pt>
    <dgm:pt modelId="{B62624CE-6F7A-A346-B75B-4157B92EE134}" type="pres">
      <dgm:prSet presAssocID="{1FE46661-C3DF-B745-8A72-D5A5CC465301}" presName="Name0" presStyleCnt="0">
        <dgm:presLayoutVars>
          <dgm:dir/>
          <dgm:resizeHandles val="exact"/>
        </dgm:presLayoutVars>
      </dgm:prSet>
      <dgm:spPr/>
    </dgm:pt>
    <dgm:pt modelId="{130F3F5C-7F0F-AC49-B7E0-764DDFC74F9C}" type="pres">
      <dgm:prSet presAssocID="{5F409B49-5756-DA4F-B37A-562F36D6C19A}" presName="parTxOnly" presStyleLbl="node1" presStyleIdx="0" presStyleCnt="14">
        <dgm:presLayoutVars>
          <dgm:bulletEnabled val="1"/>
        </dgm:presLayoutVars>
      </dgm:prSet>
      <dgm:spPr/>
    </dgm:pt>
    <dgm:pt modelId="{AD9F0C4A-96DD-6245-B0CD-5225936A6CB1}" type="pres">
      <dgm:prSet presAssocID="{D3E58E0C-74DC-E443-A0F2-394BA29A91A5}" presName="parSpace" presStyleCnt="0"/>
      <dgm:spPr/>
    </dgm:pt>
    <dgm:pt modelId="{7AF5F12D-6623-A043-9926-ED39D441938F}" type="pres">
      <dgm:prSet presAssocID="{50B0E5C1-B292-AB45-8B8D-F4416E202A08}" presName="parTxOnly" presStyleLbl="node1" presStyleIdx="1" presStyleCnt="14">
        <dgm:presLayoutVars>
          <dgm:bulletEnabled val="1"/>
        </dgm:presLayoutVars>
      </dgm:prSet>
      <dgm:spPr/>
    </dgm:pt>
    <dgm:pt modelId="{8D734181-7AF9-A44E-BC80-5B5506CE3139}" type="pres">
      <dgm:prSet presAssocID="{F150CB9A-253C-1E49-9541-7A561F039E92}" presName="parSpace" presStyleCnt="0"/>
      <dgm:spPr/>
    </dgm:pt>
    <dgm:pt modelId="{319A2E00-2CF1-364F-8392-E1BF1DCAAFEA}" type="pres">
      <dgm:prSet presAssocID="{50C3A21A-2A97-C046-9AAE-21CC05407AF1}" presName="parTxOnly" presStyleLbl="node1" presStyleIdx="2" presStyleCnt="14">
        <dgm:presLayoutVars>
          <dgm:bulletEnabled val="1"/>
        </dgm:presLayoutVars>
      </dgm:prSet>
      <dgm:spPr/>
    </dgm:pt>
    <dgm:pt modelId="{1DB27FF4-9E03-C945-9458-C3C989C96704}" type="pres">
      <dgm:prSet presAssocID="{4C90A9FD-4F25-4644-BF64-A32C7CD3DFE9}" presName="parSpace" presStyleCnt="0"/>
      <dgm:spPr/>
    </dgm:pt>
    <dgm:pt modelId="{B837EFD3-6485-EC43-80CE-7BFA4ADF3420}" type="pres">
      <dgm:prSet presAssocID="{DFC3C12B-B459-074C-AEE9-3C9A1D6B0D22}" presName="parTxOnly" presStyleLbl="node1" presStyleIdx="3" presStyleCnt="14">
        <dgm:presLayoutVars>
          <dgm:bulletEnabled val="1"/>
        </dgm:presLayoutVars>
      </dgm:prSet>
      <dgm:spPr/>
    </dgm:pt>
    <dgm:pt modelId="{6BFE576F-CE2F-AB41-9C02-4AE76729E698}" type="pres">
      <dgm:prSet presAssocID="{08401C8A-EC61-A843-80D3-064E71FDFB29}" presName="parSpace" presStyleCnt="0"/>
      <dgm:spPr/>
    </dgm:pt>
    <dgm:pt modelId="{ECF73E3B-1B9F-2144-A044-70782EDFAA92}" type="pres">
      <dgm:prSet presAssocID="{FCD598CE-1868-3F47-A956-94A066815C23}" presName="parTxOnly" presStyleLbl="node1" presStyleIdx="4" presStyleCnt="14">
        <dgm:presLayoutVars>
          <dgm:bulletEnabled val="1"/>
        </dgm:presLayoutVars>
      </dgm:prSet>
      <dgm:spPr/>
    </dgm:pt>
    <dgm:pt modelId="{3147F144-7BD2-244B-9678-CE1533A80DFC}" type="pres">
      <dgm:prSet presAssocID="{8EA97567-D843-5E44-AE8B-0A7D5A5CBF68}" presName="parSpace" presStyleCnt="0"/>
      <dgm:spPr/>
    </dgm:pt>
    <dgm:pt modelId="{F1A9DD19-E2FC-8943-8717-1E7D9018581D}" type="pres">
      <dgm:prSet presAssocID="{455ECEB0-0027-0B4C-98FF-751C82BAFB10}" presName="parTxOnly" presStyleLbl="node1" presStyleIdx="5" presStyleCnt="14">
        <dgm:presLayoutVars>
          <dgm:bulletEnabled val="1"/>
        </dgm:presLayoutVars>
      </dgm:prSet>
      <dgm:spPr/>
    </dgm:pt>
    <dgm:pt modelId="{44EBED00-4E6D-1F47-BC0C-C9DF56023401}" type="pres">
      <dgm:prSet presAssocID="{AAB84E98-6B3D-0B4F-89A8-5E1704ABDCBA}" presName="parSpace" presStyleCnt="0"/>
      <dgm:spPr/>
    </dgm:pt>
    <dgm:pt modelId="{46BA3490-6617-5E48-8257-DABCE19426D4}" type="pres">
      <dgm:prSet presAssocID="{3A981084-1D7F-874A-ADEB-4CA7B59B93EC}" presName="parTxOnly" presStyleLbl="node1" presStyleIdx="6" presStyleCnt="14">
        <dgm:presLayoutVars>
          <dgm:bulletEnabled val="1"/>
        </dgm:presLayoutVars>
      </dgm:prSet>
      <dgm:spPr/>
    </dgm:pt>
    <dgm:pt modelId="{E66E97E0-6924-4D40-9294-A208CA5BCDC7}" type="pres">
      <dgm:prSet presAssocID="{8A03D756-BD93-A743-98BC-39EED80C5F2B}" presName="parSpace" presStyleCnt="0"/>
      <dgm:spPr/>
    </dgm:pt>
    <dgm:pt modelId="{0EDB73D6-A95E-4D45-80DF-5C0CC00BE464}" type="pres">
      <dgm:prSet presAssocID="{40EECB2A-2AA9-B740-A501-EF758D0F5259}" presName="parTxOnly" presStyleLbl="node1" presStyleIdx="7" presStyleCnt="14">
        <dgm:presLayoutVars>
          <dgm:bulletEnabled val="1"/>
        </dgm:presLayoutVars>
      </dgm:prSet>
      <dgm:spPr/>
    </dgm:pt>
    <dgm:pt modelId="{A3CA6AC9-AC55-6547-99F7-ABB49F445B52}" type="pres">
      <dgm:prSet presAssocID="{88AA0A47-8753-ED4B-99A3-790E6BD2A9EC}" presName="parSpace" presStyleCnt="0"/>
      <dgm:spPr/>
    </dgm:pt>
    <dgm:pt modelId="{A0AB93E0-460B-3047-BF37-B8406CB9D217}" type="pres">
      <dgm:prSet presAssocID="{5C2BE905-1634-D844-B904-6EB66C4E87D9}" presName="parTxOnly" presStyleLbl="node1" presStyleIdx="8" presStyleCnt="14">
        <dgm:presLayoutVars>
          <dgm:bulletEnabled val="1"/>
        </dgm:presLayoutVars>
      </dgm:prSet>
      <dgm:spPr/>
    </dgm:pt>
    <dgm:pt modelId="{D9CB6EA2-A44D-DB47-A69D-58EB2D517491}" type="pres">
      <dgm:prSet presAssocID="{D8C621AF-E4D9-8649-93B8-124584E8A6C8}" presName="parSpace" presStyleCnt="0"/>
      <dgm:spPr/>
    </dgm:pt>
    <dgm:pt modelId="{D378DF70-F897-F340-967E-A9A50A264D1D}" type="pres">
      <dgm:prSet presAssocID="{4AC4C828-FB24-164D-A029-0B17E5CDA971}" presName="parTxOnly" presStyleLbl="node1" presStyleIdx="9" presStyleCnt="14">
        <dgm:presLayoutVars>
          <dgm:bulletEnabled val="1"/>
        </dgm:presLayoutVars>
      </dgm:prSet>
      <dgm:spPr/>
    </dgm:pt>
    <dgm:pt modelId="{8A056AB4-96E2-AD4C-A9FA-4CC7D4B29296}" type="pres">
      <dgm:prSet presAssocID="{D0A66F8D-D3FF-7441-B268-3F500A2B50BC}" presName="parSpace" presStyleCnt="0"/>
      <dgm:spPr/>
    </dgm:pt>
    <dgm:pt modelId="{1764EED0-D36C-9047-BE17-46F344AB6FC9}" type="pres">
      <dgm:prSet presAssocID="{B290DFD8-8518-C64F-AA1B-68B2D45AF34C}" presName="parTxOnly" presStyleLbl="node1" presStyleIdx="10" presStyleCnt="14">
        <dgm:presLayoutVars>
          <dgm:bulletEnabled val="1"/>
        </dgm:presLayoutVars>
      </dgm:prSet>
      <dgm:spPr/>
    </dgm:pt>
    <dgm:pt modelId="{A1DA25B3-5FAD-8E41-A56D-ADC75B07FA46}" type="pres">
      <dgm:prSet presAssocID="{1867146C-B024-0241-972E-239174E41C3F}" presName="parSpace" presStyleCnt="0"/>
      <dgm:spPr/>
    </dgm:pt>
    <dgm:pt modelId="{6F4E2EF2-C98F-1847-B01C-D8E4DF0E7C13}" type="pres">
      <dgm:prSet presAssocID="{AEC768C3-2ED6-414B-A504-3E179CDBFE29}" presName="parTxOnly" presStyleLbl="node1" presStyleIdx="11" presStyleCnt="14">
        <dgm:presLayoutVars>
          <dgm:bulletEnabled val="1"/>
        </dgm:presLayoutVars>
      </dgm:prSet>
      <dgm:spPr/>
    </dgm:pt>
    <dgm:pt modelId="{153B9439-323A-B94C-A3F6-D242AB85EA95}" type="pres">
      <dgm:prSet presAssocID="{B44B7F0B-3340-D144-BB52-D2218C68A8A1}" presName="parSpace" presStyleCnt="0"/>
      <dgm:spPr/>
    </dgm:pt>
    <dgm:pt modelId="{0533035D-284D-874D-BFF4-F2CB76C6CC7B}" type="pres">
      <dgm:prSet presAssocID="{5C0CD690-1D3E-674B-AD4E-D4F02A68E6AF}" presName="parTxOnly" presStyleLbl="node1" presStyleIdx="12" presStyleCnt="14">
        <dgm:presLayoutVars>
          <dgm:bulletEnabled val="1"/>
        </dgm:presLayoutVars>
      </dgm:prSet>
      <dgm:spPr/>
    </dgm:pt>
    <dgm:pt modelId="{4E892864-9BF3-DB41-BD75-395EFE21DA68}" type="pres">
      <dgm:prSet presAssocID="{9E7415E4-4D89-4F45-809D-F6C14956DA37}" presName="parSpace" presStyleCnt="0"/>
      <dgm:spPr/>
    </dgm:pt>
    <dgm:pt modelId="{660241AC-CCAC-9C4F-B530-7766AAE9895A}" type="pres">
      <dgm:prSet presAssocID="{19563BD6-F27E-E147-AA3B-D10AEAC3EBFF}" presName="parTxOnly" presStyleLbl="node1" presStyleIdx="13" presStyleCnt="14">
        <dgm:presLayoutVars>
          <dgm:bulletEnabled val="1"/>
        </dgm:presLayoutVars>
      </dgm:prSet>
      <dgm:spPr/>
    </dgm:pt>
  </dgm:ptLst>
  <dgm:cxnLst>
    <dgm:cxn modelId="{0F54C500-3688-B64B-8EF3-16B3D9804EA9}" srcId="{1FE46661-C3DF-B745-8A72-D5A5CC465301}" destId="{3A981084-1D7F-874A-ADEB-4CA7B59B93EC}" srcOrd="6" destOrd="0" parTransId="{B0799527-7622-C449-B9CA-84FEBCA1A7C0}" sibTransId="{8A03D756-BD93-A743-98BC-39EED80C5F2B}"/>
    <dgm:cxn modelId="{28A2E10D-10A2-F64B-ABC5-B586586B5722}" srcId="{1FE46661-C3DF-B745-8A72-D5A5CC465301}" destId="{5F409B49-5756-DA4F-B37A-562F36D6C19A}" srcOrd="0" destOrd="0" parTransId="{A767A26C-38F3-E94B-B93B-3C37315E0EC7}" sibTransId="{D3E58E0C-74DC-E443-A0F2-394BA29A91A5}"/>
    <dgm:cxn modelId="{1F360313-ED12-DE47-AA64-65F17BBF0201}" type="presOf" srcId="{5C0CD690-1D3E-674B-AD4E-D4F02A68E6AF}" destId="{0533035D-284D-874D-BFF4-F2CB76C6CC7B}" srcOrd="0" destOrd="0" presId="urn:microsoft.com/office/officeart/2005/8/layout/hChevron3"/>
    <dgm:cxn modelId="{0715832B-7E74-DD45-8E85-CB0684E3376B}" type="presOf" srcId="{DFC3C12B-B459-074C-AEE9-3C9A1D6B0D22}" destId="{B837EFD3-6485-EC43-80CE-7BFA4ADF3420}" srcOrd="0" destOrd="0" presId="urn:microsoft.com/office/officeart/2005/8/layout/hChevron3"/>
    <dgm:cxn modelId="{F9A96A30-9A77-B446-9AB5-9C125FB4AEC2}" type="presOf" srcId="{4AC4C828-FB24-164D-A029-0B17E5CDA971}" destId="{D378DF70-F897-F340-967E-A9A50A264D1D}" srcOrd="0" destOrd="0" presId="urn:microsoft.com/office/officeart/2005/8/layout/hChevron3"/>
    <dgm:cxn modelId="{2B67A131-4561-5F4E-8BAD-07ADD0B16F79}" srcId="{1FE46661-C3DF-B745-8A72-D5A5CC465301}" destId="{DFC3C12B-B459-074C-AEE9-3C9A1D6B0D22}" srcOrd="3" destOrd="0" parTransId="{BC041F80-E806-2143-B6A9-843A122BEF6F}" sibTransId="{08401C8A-EC61-A843-80D3-064E71FDFB29}"/>
    <dgm:cxn modelId="{8617713D-59AC-9E45-8916-C3EA31B6AB63}" type="presOf" srcId="{455ECEB0-0027-0B4C-98FF-751C82BAFB10}" destId="{F1A9DD19-E2FC-8943-8717-1E7D9018581D}" srcOrd="0" destOrd="0" presId="urn:microsoft.com/office/officeart/2005/8/layout/hChevron3"/>
    <dgm:cxn modelId="{FE3C203E-0BF4-5740-AA18-D73113E8187C}" type="presOf" srcId="{B290DFD8-8518-C64F-AA1B-68B2D45AF34C}" destId="{1764EED0-D36C-9047-BE17-46F344AB6FC9}" srcOrd="0" destOrd="0" presId="urn:microsoft.com/office/officeart/2005/8/layout/hChevron3"/>
    <dgm:cxn modelId="{FB3DCB5F-4186-9E48-8896-FF2A46FA6F8A}" type="presOf" srcId="{40EECB2A-2AA9-B740-A501-EF758D0F5259}" destId="{0EDB73D6-A95E-4D45-80DF-5C0CC00BE464}" srcOrd="0" destOrd="0" presId="urn:microsoft.com/office/officeart/2005/8/layout/hChevron3"/>
    <dgm:cxn modelId="{11BE8565-1988-1947-87E4-B24BDB9CF849}" type="presOf" srcId="{19563BD6-F27E-E147-AA3B-D10AEAC3EBFF}" destId="{660241AC-CCAC-9C4F-B530-7766AAE9895A}" srcOrd="0" destOrd="0" presId="urn:microsoft.com/office/officeart/2005/8/layout/hChevron3"/>
    <dgm:cxn modelId="{BB8AFA69-E234-7941-ABBB-E3894D4184EC}" type="presOf" srcId="{5F409B49-5756-DA4F-B37A-562F36D6C19A}" destId="{130F3F5C-7F0F-AC49-B7E0-764DDFC74F9C}" srcOrd="0" destOrd="0" presId="urn:microsoft.com/office/officeart/2005/8/layout/hChevron3"/>
    <dgm:cxn modelId="{B6B8124C-0EA3-4142-90CB-3DEE687FF26A}" type="presOf" srcId="{50C3A21A-2A97-C046-9AAE-21CC05407AF1}" destId="{319A2E00-2CF1-364F-8392-E1BF1DCAAFEA}" srcOrd="0" destOrd="0" presId="urn:microsoft.com/office/officeart/2005/8/layout/hChevron3"/>
    <dgm:cxn modelId="{657AEB6D-88C9-3C41-BDCF-2958FDF4735D}" srcId="{1FE46661-C3DF-B745-8A72-D5A5CC465301}" destId="{AEC768C3-2ED6-414B-A504-3E179CDBFE29}" srcOrd="11" destOrd="0" parTransId="{3594333A-40A9-A84A-9F98-97F7C1912C42}" sibTransId="{B44B7F0B-3340-D144-BB52-D2218C68A8A1}"/>
    <dgm:cxn modelId="{539F4B73-5EC0-9F4A-A3F3-769453A51F3F}" srcId="{1FE46661-C3DF-B745-8A72-D5A5CC465301}" destId="{50B0E5C1-B292-AB45-8B8D-F4416E202A08}" srcOrd="1" destOrd="0" parTransId="{747B0E89-1705-4948-B7CA-B89B7069F08C}" sibTransId="{F150CB9A-253C-1E49-9541-7A561F039E92}"/>
    <dgm:cxn modelId="{D900D473-9C5F-BF42-BF23-6F79EEE3C407}" srcId="{1FE46661-C3DF-B745-8A72-D5A5CC465301}" destId="{40EECB2A-2AA9-B740-A501-EF758D0F5259}" srcOrd="7" destOrd="0" parTransId="{F3A7E48B-E729-3449-B685-610FBA01D84B}" sibTransId="{88AA0A47-8753-ED4B-99A3-790E6BD2A9EC}"/>
    <dgm:cxn modelId="{59F8FC7A-249D-9B4B-AF6A-98E27886674B}" srcId="{1FE46661-C3DF-B745-8A72-D5A5CC465301}" destId="{455ECEB0-0027-0B4C-98FF-751C82BAFB10}" srcOrd="5" destOrd="0" parTransId="{C08F656F-1E30-FC4A-8C06-2C7464411F73}" sibTransId="{AAB84E98-6B3D-0B4F-89A8-5E1704ABDCBA}"/>
    <dgm:cxn modelId="{BD690280-1092-3546-B60D-A1E3F28342BE}" srcId="{1FE46661-C3DF-B745-8A72-D5A5CC465301}" destId="{19563BD6-F27E-E147-AA3B-D10AEAC3EBFF}" srcOrd="13" destOrd="0" parTransId="{1967B7EA-8AFF-8E4F-851D-128C85F454D4}" sibTransId="{8C6DA231-F8F8-5F4B-BA47-A9DD024CA2E5}"/>
    <dgm:cxn modelId="{4C9CA88B-36DE-2749-9A51-17FFA8EE3CE7}" type="presOf" srcId="{FCD598CE-1868-3F47-A956-94A066815C23}" destId="{ECF73E3B-1B9F-2144-A044-70782EDFAA92}" srcOrd="0" destOrd="0" presId="urn:microsoft.com/office/officeart/2005/8/layout/hChevron3"/>
    <dgm:cxn modelId="{FD2FA493-B4F6-8F44-A318-2766AB418D92}" type="presOf" srcId="{5C2BE905-1634-D844-B904-6EB66C4E87D9}" destId="{A0AB93E0-460B-3047-BF37-B8406CB9D217}" srcOrd="0" destOrd="0" presId="urn:microsoft.com/office/officeart/2005/8/layout/hChevron3"/>
    <dgm:cxn modelId="{24BDD499-FDC2-E149-8B5D-FC2568539A13}" type="presOf" srcId="{50B0E5C1-B292-AB45-8B8D-F4416E202A08}" destId="{7AF5F12D-6623-A043-9926-ED39D441938F}" srcOrd="0" destOrd="0" presId="urn:microsoft.com/office/officeart/2005/8/layout/hChevron3"/>
    <dgm:cxn modelId="{5E8A96C1-7F21-F148-9656-A2E867DFD68E}" srcId="{1FE46661-C3DF-B745-8A72-D5A5CC465301}" destId="{4AC4C828-FB24-164D-A029-0B17E5CDA971}" srcOrd="9" destOrd="0" parTransId="{32F9B700-C78A-DD4C-952A-20570D3C0363}" sibTransId="{D0A66F8D-D3FF-7441-B268-3F500A2B50BC}"/>
    <dgm:cxn modelId="{0B0734D0-80B9-4A48-B68B-118B93D992C0}" type="presOf" srcId="{AEC768C3-2ED6-414B-A504-3E179CDBFE29}" destId="{6F4E2EF2-C98F-1847-B01C-D8E4DF0E7C13}" srcOrd="0" destOrd="0" presId="urn:microsoft.com/office/officeart/2005/8/layout/hChevron3"/>
    <dgm:cxn modelId="{044298DF-1E56-E243-B3D0-511575ECACE2}" srcId="{1FE46661-C3DF-B745-8A72-D5A5CC465301}" destId="{50C3A21A-2A97-C046-9AAE-21CC05407AF1}" srcOrd="2" destOrd="0" parTransId="{61D55CD4-1F48-DD47-B43C-497D00BD8976}" sibTransId="{4C90A9FD-4F25-4644-BF64-A32C7CD3DFE9}"/>
    <dgm:cxn modelId="{588D86E3-423B-C748-85F7-A4EC28E60D95}" type="presOf" srcId="{3A981084-1D7F-874A-ADEB-4CA7B59B93EC}" destId="{46BA3490-6617-5E48-8257-DABCE19426D4}" srcOrd="0" destOrd="0" presId="urn:microsoft.com/office/officeart/2005/8/layout/hChevron3"/>
    <dgm:cxn modelId="{8FD99CE3-DCB8-DA48-A1D9-D4DE32258BC3}" srcId="{1FE46661-C3DF-B745-8A72-D5A5CC465301}" destId="{B290DFD8-8518-C64F-AA1B-68B2D45AF34C}" srcOrd="10" destOrd="0" parTransId="{375D0461-BE69-994D-9F7C-E3CA60D40624}" sibTransId="{1867146C-B024-0241-972E-239174E41C3F}"/>
    <dgm:cxn modelId="{B7EE8FE7-13F6-1A44-BE1E-269BF043A6AA}" srcId="{1FE46661-C3DF-B745-8A72-D5A5CC465301}" destId="{FCD598CE-1868-3F47-A956-94A066815C23}" srcOrd="4" destOrd="0" parTransId="{579D5835-8399-8F48-B862-8064378648CD}" sibTransId="{8EA97567-D843-5E44-AE8B-0A7D5A5CBF68}"/>
    <dgm:cxn modelId="{37EA63EF-F345-BC4C-96DA-A43B594DA632}" type="presOf" srcId="{1FE46661-C3DF-B745-8A72-D5A5CC465301}" destId="{B62624CE-6F7A-A346-B75B-4157B92EE134}" srcOrd="0" destOrd="0" presId="urn:microsoft.com/office/officeart/2005/8/layout/hChevron3"/>
    <dgm:cxn modelId="{1EB7F1F1-54A6-4443-AA69-8A5171DBF5BE}" srcId="{1FE46661-C3DF-B745-8A72-D5A5CC465301}" destId="{5C0CD690-1D3E-674B-AD4E-D4F02A68E6AF}" srcOrd="12" destOrd="0" parTransId="{3AA0C94D-DF9B-9348-BB4D-99DC1F94AEBA}" sibTransId="{9E7415E4-4D89-4F45-809D-F6C14956DA37}"/>
    <dgm:cxn modelId="{009EACFA-2CFD-D64D-9853-EE7256DE0F9F}" srcId="{1FE46661-C3DF-B745-8A72-D5A5CC465301}" destId="{5C2BE905-1634-D844-B904-6EB66C4E87D9}" srcOrd="8" destOrd="0" parTransId="{87928993-0399-9547-8596-CC3EAF069747}" sibTransId="{D8C621AF-E4D9-8649-93B8-124584E8A6C8}"/>
    <dgm:cxn modelId="{5722E86F-4351-484B-B9E7-8A7881B5CE8E}" type="presParOf" srcId="{B62624CE-6F7A-A346-B75B-4157B92EE134}" destId="{130F3F5C-7F0F-AC49-B7E0-764DDFC74F9C}" srcOrd="0" destOrd="0" presId="urn:microsoft.com/office/officeart/2005/8/layout/hChevron3"/>
    <dgm:cxn modelId="{2CEA867C-B2FE-B84F-8528-53CA998E7CEC}" type="presParOf" srcId="{B62624CE-6F7A-A346-B75B-4157B92EE134}" destId="{AD9F0C4A-96DD-6245-B0CD-5225936A6CB1}" srcOrd="1" destOrd="0" presId="urn:microsoft.com/office/officeart/2005/8/layout/hChevron3"/>
    <dgm:cxn modelId="{D069D90C-2266-404C-AF39-A6CE83262B66}" type="presParOf" srcId="{B62624CE-6F7A-A346-B75B-4157B92EE134}" destId="{7AF5F12D-6623-A043-9926-ED39D441938F}" srcOrd="2" destOrd="0" presId="urn:microsoft.com/office/officeart/2005/8/layout/hChevron3"/>
    <dgm:cxn modelId="{D45A33D4-69AC-224A-A857-871ECCDA4C30}" type="presParOf" srcId="{B62624CE-6F7A-A346-B75B-4157B92EE134}" destId="{8D734181-7AF9-A44E-BC80-5B5506CE3139}" srcOrd="3" destOrd="0" presId="urn:microsoft.com/office/officeart/2005/8/layout/hChevron3"/>
    <dgm:cxn modelId="{5C92584E-4E5C-714E-A667-1EF057E6899E}" type="presParOf" srcId="{B62624CE-6F7A-A346-B75B-4157B92EE134}" destId="{319A2E00-2CF1-364F-8392-E1BF1DCAAFEA}" srcOrd="4" destOrd="0" presId="urn:microsoft.com/office/officeart/2005/8/layout/hChevron3"/>
    <dgm:cxn modelId="{E75A1A98-25DD-614F-8E69-E2DE5C3F4897}" type="presParOf" srcId="{B62624CE-6F7A-A346-B75B-4157B92EE134}" destId="{1DB27FF4-9E03-C945-9458-C3C989C96704}" srcOrd="5" destOrd="0" presId="urn:microsoft.com/office/officeart/2005/8/layout/hChevron3"/>
    <dgm:cxn modelId="{A92329CE-0BCA-D348-8E3A-0836011EDC94}" type="presParOf" srcId="{B62624CE-6F7A-A346-B75B-4157B92EE134}" destId="{B837EFD3-6485-EC43-80CE-7BFA4ADF3420}" srcOrd="6" destOrd="0" presId="urn:microsoft.com/office/officeart/2005/8/layout/hChevron3"/>
    <dgm:cxn modelId="{6DF33ADF-3C31-6C41-A0B9-D8B0A46753A3}" type="presParOf" srcId="{B62624CE-6F7A-A346-B75B-4157B92EE134}" destId="{6BFE576F-CE2F-AB41-9C02-4AE76729E698}" srcOrd="7" destOrd="0" presId="urn:microsoft.com/office/officeart/2005/8/layout/hChevron3"/>
    <dgm:cxn modelId="{568612C2-E7A0-2C4B-820C-9BA86F75E02B}" type="presParOf" srcId="{B62624CE-6F7A-A346-B75B-4157B92EE134}" destId="{ECF73E3B-1B9F-2144-A044-70782EDFAA92}" srcOrd="8" destOrd="0" presId="urn:microsoft.com/office/officeart/2005/8/layout/hChevron3"/>
    <dgm:cxn modelId="{8CA2AEF7-E60C-1645-8142-4A62EA0C4F6B}" type="presParOf" srcId="{B62624CE-6F7A-A346-B75B-4157B92EE134}" destId="{3147F144-7BD2-244B-9678-CE1533A80DFC}" srcOrd="9" destOrd="0" presId="urn:microsoft.com/office/officeart/2005/8/layout/hChevron3"/>
    <dgm:cxn modelId="{1C1B4349-9E36-E04E-A019-AEF0537E7DBB}" type="presParOf" srcId="{B62624CE-6F7A-A346-B75B-4157B92EE134}" destId="{F1A9DD19-E2FC-8943-8717-1E7D9018581D}" srcOrd="10" destOrd="0" presId="urn:microsoft.com/office/officeart/2005/8/layout/hChevron3"/>
    <dgm:cxn modelId="{4DEC0404-52E3-B345-B294-7A0698CF038E}" type="presParOf" srcId="{B62624CE-6F7A-A346-B75B-4157B92EE134}" destId="{44EBED00-4E6D-1F47-BC0C-C9DF56023401}" srcOrd="11" destOrd="0" presId="urn:microsoft.com/office/officeart/2005/8/layout/hChevron3"/>
    <dgm:cxn modelId="{D1A84880-1D97-7B44-9F69-C851DFAB50CC}" type="presParOf" srcId="{B62624CE-6F7A-A346-B75B-4157B92EE134}" destId="{46BA3490-6617-5E48-8257-DABCE19426D4}" srcOrd="12" destOrd="0" presId="urn:microsoft.com/office/officeart/2005/8/layout/hChevron3"/>
    <dgm:cxn modelId="{022FADE5-B9A6-E54A-A42A-68493F8772E4}" type="presParOf" srcId="{B62624CE-6F7A-A346-B75B-4157B92EE134}" destId="{E66E97E0-6924-4D40-9294-A208CA5BCDC7}" srcOrd="13" destOrd="0" presId="urn:microsoft.com/office/officeart/2005/8/layout/hChevron3"/>
    <dgm:cxn modelId="{9739C5E1-8593-BA40-BC46-B8D9137D6BED}" type="presParOf" srcId="{B62624CE-6F7A-A346-B75B-4157B92EE134}" destId="{0EDB73D6-A95E-4D45-80DF-5C0CC00BE464}" srcOrd="14" destOrd="0" presId="urn:microsoft.com/office/officeart/2005/8/layout/hChevron3"/>
    <dgm:cxn modelId="{7EEB6F6B-F5A6-8442-ABB3-A5B4BCB800C2}" type="presParOf" srcId="{B62624CE-6F7A-A346-B75B-4157B92EE134}" destId="{A3CA6AC9-AC55-6547-99F7-ABB49F445B52}" srcOrd="15" destOrd="0" presId="urn:microsoft.com/office/officeart/2005/8/layout/hChevron3"/>
    <dgm:cxn modelId="{40B05B39-1214-F543-9424-04F633858C59}" type="presParOf" srcId="{B62624CE-6F7A-A346-B75B-4157B92EE134}" destId="{A0AB93E0-460B-3047-BF37-B8406CB9D217}" srcOrd="16" destOrd="0" presId="urn:microsoft.com/office/officeart/2005/8/layout/hChevron3"/>
    <dgm:cxn modelId="{59852D36-0B8E-EC40-9241-3DC6E44FECE4}" type="presParOf" srcId="{B62624CE-6F7A-A346-B75B-4157B92EE134}" destId="{D9CB6EA2-A44D-DB47-A69D-58EB2D517491}" srcOrd="17" destOrd="0" presId="urn:microsoft.com/office/officeart/2005/8/layout/hChevron3"/>
    <dgm:cxn modelId="{E1E4B792-579C-F944-984B-15F34ADB13DC}" type="presParOf" srcId="{B62624CE-6F7A-A346-B75B-4157B92EE134}" destId="{D378DF70-F897-F340-967E-A9A50A264D1D}" srcOrd="18" destOrd="0" presId="urn:microsoft.com/office/officeart/2005/8/layout/hChevron3"/>
    <dgm:cxn modelId="{EC006B84-2E19-3B47-B5A0-303D268229ED}" type="presParOf" srcId="{B62624CE-6F7A-A346-B75B-4157B92EE134}" destId="{8A056AB4-96E2-AD4C-A9FA-4CC7D4B29296}" srcOrd="19" destOrd="0" presId="urn:microsoft.com/office/officeart/2005/8/layout/hChevron3"/>
    <dgm:cxn modelId="{C1F99F8D-9E9C-E84F-915D-0FC448AADA84}" type="presParOf" srcId="{B62624CE-6F7A-A346-B75B-4157B92EE134}" destId="{1764EED0-D36C-9047-BE17-46F344AB6FC9}" srcOrd="20" destOrd="0" presId="urn:microsoft.com/office/officeart/2005/8/layout/hChevron3"/>
    <dgm:cxn modelId="{0B0CAB6F-0C28-4145-923B-215A772A8BB7}" type="presParOf" srcId="{B62624CE-6F7A-A346-B75B-4157B92EE134}" destId="{A1DA25B3-5FAD-8E41-A56D-ADC75B07FA46}" srcOrd="21" destOrd="0" presId="urn:microsoft.com/office/officeart/2005/8/layout/hChevron3"/>
    <dgm:cxn modelId="{7D5F63C8-8377-D14E-8032-5128254F1D19}" type="presParOf" srcId="{B62624CE-6F7A-A346-B75B-4157B92EE134}" destId="{6F4E2EF2-C98F-1847-B01C-D8E4DF0E7C13}" srcOrd="22" destOrd="0" presId="urn:microsoft.com/office/officeart/2005/8/layout/hChevron3"/>
    <dgm:cxn modelId="{EDA1B305-3E64-6642-B3FC-690068293C6E}" type="presParOf" srcId="{B62624CE-6F7A-A346-B75B-4157B92EE134}" destId="{153B9439-323A-B94C-A3F6-D242AB85EA95}" srcOrd="23" destOrd="0" presId="urn:microsoft.com/office/officeart/2005/8/layout/hChevron3"/>
    <dgm:cxn modelId="{88F55335-E52E-0645-A4A3-C63705ACE90A}" type="presParOf" srcId="{B62624CE-6F7A-A346-B75B-4157B92EE134}" destId="{0533035D-284D-874D-BFF4-F2CB76C6CC7B}" srcOrd="24" destOrd="0" presId="urn:microsoft.com/office/officeart/2005/8/layout/hChevron3"/>
    <dgm:cxn modelId="{E43C8A10-DB25-EF44-BAAE-D37FE34464B9}" type="presParOf" srcId="{B62624CE-6F7A-A346-B75B-4157B92EE134}" destId="{4E892864-9BF3-DB41-BD75-395EFE21DA68}" srcOrd="25" destOrd="0" presId="urn:microsoft.com/office/officeart/2005/8/layout/hChevron3"/>
    <dgm:cxn modelId="{BF0FE5B6-9D79-BF48-B483-B1E65EAC1442}" type="presParOf" srcId="{B62624CE-6F7A-A346-B75B-4157B92EE134}" destId="{660241AC-CCAC-9C4F-B530-7766AAE9895A}" srcOrd="2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F3F5C-7F0F-AC49-B7E0-764DDFC74F9C}">
      <dsp:nvSpPr>
        <dsp:cNvPr id="0" name=""/>
        <dsp:cNvSpPr/>
      </dsp:nvSpPr>
      <dsp:spPr>
        <a:xfrm>
          <a:off x="5125" y="241133"/>
          <a:ext cx="951005" cy="38040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1895</a:t>
          </a:r>
        </a:p>
      </dsp:txBody>
      <dsp:txXfrm>
        <a:off x="5125" y="241133"/>
        <a:ext cx="855905" cy="380402"/>
      </dsp:txXfrm>
    </dsp:sp>
    <dsp:sp modelId="{319A2E00-2CF1-364F-8392-E1BF1DCAAFEA}">
      <dsp:nvSpPr>
        <dsp:cNvPr id="0" name=""/>
        <dsp:cNvSpPr/>
      </dsp:nvSpPr>
      <dsp:spPr>
        <a:xfrm>
          <a:off x="765929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1928</a:t>
          </a:r>
        </a:p>
      </dsp:txBody>
      <dsp:txXfrm>
        <a:off x="956130" y="241133"/>
        <a:ext cx="570603" cy="380402"/>
      </dsp:txXfrm>
    </dsp:sp>
    <dsp:sp modelId="{B837EFD3-6485-EC43-80CE-7BFA4ADF3420}">
      <dsp:nvSpPr>
        <dsp:cNvPr id="0" name=""/>
        <dsp:cNvSpPr/>
      </dsp:nvSpPr>
      <dsp:spPr>
        <a:xfrm>
          <a:off x="1526733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1932</a:t>
          </a:r>
        </a:p>
      </dsp:txBody>
      <dsp:txXfrm>
        <a:off x="1716934" y="241133"/>
        <a:ext cx="570603" cy="380402"/>
      </dsp:txXfrm>
    </dsp:sp>
    <dsp:sp modelId="{F1A9DD19-E2FC-8943-8717-1E7D9018581D}">
      <dsp:nvSpPr>
        <dsp:cNvPr id="0" name=""/>
        <dsp:cNvSpPr/>
      </dsp:nvSpPr>
      <dsp:spPr>
        <a:xfrm>
          <a:off x="2287538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1939</a:t>
          </a:r>
        </a:p>
      </dsp:txBody>
      <dsp:txXfrm>
        <a:off x="2477739" y="241133"/>
        <a:ext cx="570603" cy="380402"/>
      </dsp:txXfrm>
    </dsp:sp>
    <dsp:sp modelId="{46BA3490-6617-5E48-8257-DABCE19426D4}">
      <dsp:nvSpPr>
        <dsp:cNvPr id="0" name=""/>
        <dsp:cNvSpPr/>
      </dsp:nvSpPr>
      <dsp:spPr>
        <a:xfrm>
          <a:off x="3048342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1957</a:t>
          </a:r>
        </a:p>
      </dsp:txBody>
      <dsp:txXfrm>
        <a:off x="3238543" y="241133"/>
        <a:ext cx="570603" cy="380402"/>
      </dsp:txXfrm>
    </dsp:sp>
    <dsp:sp modelId="{A0AB93E0-460B-3047-BF37-B8406CB9D217}">
      <dsp:nvSpPr>
        <dsp:cNvPr id="0" name=""/>
        <dsp:cNvSpPr/>
      </dsp:nvSpPr>
      <dsp:spPr>
        <a:xfrm>
          <a:off x="3809147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1958</a:t>
          </a:r>
        </a:p>
      </dsp:txBody>
      <dsp:txXfrm>
        <a:off x="3999348" y="241133"/>
        <a:ext cx="570603" cy="380402"/>
      </dsp:txXfrm>
    </dsp:sp>
    <dsp:sp modelId="{4031C79B-A95D-584B-AC60-D59702B98B34}">
      <dsp:nvSpPr>
        <dsp:cNvPr id="0" name=""/>
        <dsp:cNvSpPr/>
      </dsp:nvSpPr>
      <dsp:spPr>
        <a:xfrm>
          <a:off x="4569951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1959</a:t>
          </a:r>
        </a:p>
      </dsp:txBody>
      <dsp:txXfrm>
        <a:off x="4760152" y="241133"/>
        <a:ext cx="570603" cy="380402"/>
      </dsp:txXfrm>
    </dsp:sp>
    <dsp:sp modelId="{D378DF70-F897-F340-967E-A9A50A264D1D}">
      <dsp:nvSpPr>
        <dsp:cNvPr id="0" name=""/>
        <dsp:cNvSpPr/>
      </dsp:nvSpPr>
      <dsp:spPr>
        <a:xfrm>
          <a:off x="5330755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1961</a:t>
          </a:r>
        </a:p>
      </dsp:txBody>
      <dsp:txXfrm>
        <a:off x="5520956" y="241133"/>
        <a:ext cx="570603" cy="380402"/>
      </dsp:txXfrm>
    </dsp:sp>
    <dsp:sp modelId="{1764EED0-D36C-9047-BE17-46F344AB6FC9}">
      <dsp:nvSpPr>
        <dsp:cNvPr id="0" name=""/>
        <dsp:cNvSpPr/>
      </dsp:nvSpPr>
      <dsp:spPr>
        <a:xfrm>
          <a:off x="6091560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1962</a:t>
          </a:r>
        </a:p>
      </dsp:txBody>
      <dsp:txXfrm>
        <a:off x="6281761" y="241133"/>
        <a:ext cx="570603" cy="380402"/>
      </dsp:txXfrm>
    </dsp:sp>
    <dsp:sp modelId="{6F4E2EF2-C98F-1847-B01C-D8E4DF0E7C13}">
      <dsp:nvSpPr>
        <dsp:cNvPr id="0" name=""/>
        <dsp:cNvSpPr/>
      </dsp:nvSpPr>
      <dsp:spPr>
        <a:xfrm>
          <a:off x="6852364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1968</a:t>
          </a:r>
        </a:p>
      </dsp:txBody>
      <dsp:txXfrm>
        <a:off x="7042565" y="241133"/>
        <a:ext cx="570603" cy="380402"/>
      </dsp:txXfrm>
    </dsp:sp>
    <dsp:sp modelId="{0533035D-284D-874D-BFF4-F2CB76C6CC7B}">
      <dsp:nvSpPr>
        <dsp:cNvPr id="0" name=""/>
        <dsp:cNvSpPr/>
      </dsp:nvSpPr>
      <dsp:spPr>
        <a:xfrm>
          <a:off x="7613168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1971</a:t>
          </a:r>
        </a:p>
      </dsp:txBody>
      <dsp:txXfrm>
        <a:off x="7803369" y="241133"/>
        <a:ext cx="570603" cy="380402"/>
      </dsp:txXfrm>
    </dsp:sp>
    <dsp:sp modelId="{0146BCD6-6555-744B-9E6C-14C6848813B2}">
      <dsp:nvSpPr>
        <dsp:cNvPr id="0" name=""/>
        <dsp:cNvSpPr/>
      </dsp:nvSpPr>
      <dsp:spPr>
        <a:xfrm>
          <a:off x="8373973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1976</a:t>
          </a:r>
        </a:p>
      </dsp:txBody>
      <dsp:txXfrm>
        <a:off x="8564174" y="241133"/>
        <a:ext cx="570603" cy="3804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F3F5C-7F0F-AC49-B7E0-764DDFC74F9C}">
      <dsp:nvSpPr>
        <dsp:cNvPr id="0" name=""/>
        <dsp:cNvSpPr/>
      </dsp:nvSpPr>
      <dsp:spPr>
        <a:xfrm>
          <a:off x="4144" y="177640"/>
          <a:ext cx="875282" cy="35011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1983</a:t>
          </a:r>
        </a:p>
      </dsp:txBody>
      <dsp:txXfrm>
        <a:off x="4144" y="177640"/>
        <a:ext cx="787754" cy="350113"/>
      </dsp:txXfrm>
    </dsp:sp>
    <dsp:sp modelId="{7AF5F12D-6623-A043-9926-ED39D441938F}">
      <dsp:nvSpPr>
        <dsp:cNvPr id="0" name=""/>
        <dsp:cNvSpPr/>
      </dsp:nvSpPr>
      <dsp:spPr>
        <a:xfrm>
          <a:off x="704370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1984</a:t>
          </a:r>
        </a:p>
      </dsp:txBody>
      <dsp:txXfrm>
        <a:off x="879427" y="177640"/>
        <a:ext cx="525169" cy="350113"/>
      </dsp:txXfrm>
    </dsp:sp>
    <dsp:sp modelId="{319A2E00-2CF1-364F-8392-E1BF1DCAAFEA}">
      <dsp:nvSpPr>
        <dsp:cNvPr id="0" name=""/>
        <dsp:cNvSpPr/>
      </dsp:nvSpPr>
      <dsp:spPr>
        <a:xfrm>
          <a:off x="1404596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1987</a:t>
          </a:r>
        </a:p>
      </dsp:txBody>
      <dsp:txXfrm>
        <a:off x="1579653" y="177640"/>
        <a:ext cx="525169" cy="350113"/>
      </dsp:txXfrm>
    </dsp:sp>
    <dsp:sp modelId="{B837EFD3-6485-EC43-80CE-7BFA4ADF3420}">
      <dsp:nvSpPr>
        <dsp:cNvPr id="0" name=""/>
        <dsp:cNvSpPr/>
      </dsp:nvSpPr>
      <dsp:spPr>
        <a:xfrm>
          <a:off x="2104822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1989</a:t>
          </a:r>
        </a:p>
      </dsp:txBody>
      <dsp:txXfrm>
        <a:off x="2279879" y="177640"/>
        <a:ext cx="525169" cy="350113"/>
      </dsp:txXfrm>
    </dsp:sp>
    <dsp:sp modelId="{ECF73E3B-1B9F-2144-A044-70782EDFAA92}">
      <dsp:nvSpPr>
        <dsp:cNvPr id="0" name=""/>
        <dsp:cNvSpPr/>
      </dsp:nvSpPr>
      <dsp:spPr>
        <a:xfrm>
          <a:off x="2805049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1994</a:t>
          </a:r>
        </a:p>
      </dsp:txBody>
      <dsp:txXfrm>
        <a:off x="2980106" y="177640"/>
        <a:ext cx="525169" cy="350113"/>
      </dsp:txXfrm>
    </dsp:sp>
    <dsp:sp modelId="{F1A9DD19-E2FC-8943-8717-1E7D9018581D}">
      <dsp:nvSpPr>
        <dsp:cNvPr id="0" name=""/>
        <dsp:cNvSpPr/>
      </dsp:nvSpPr>
      <dsp:spPr>
        <a:xfrm>
          <a:off x="3505275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1995</a:t>
          </a:r>
        </a:p>
      </dsp:txBody>
      <dsp:txXfrm>
        <a:off x="3680332" y="177640"/>
        <a:ext cx="525169" cy="350113"/>
      </dsp:txXfrm>
    </dsp:sp>
    <dsp:sp modelId="{46BA3490-6617-5E48-8257-DABCE19426D4}">
      <dsp:nvSpPr>
        <dsp:cNvPr id="0" name=""/>
        <dsp:cNvSpPr/>
      </dsp:nvSpPr>
      <dsp:spPr>
        <a:xfrm>
          <a:off x="4205501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2003</a:t>
          </a:r>
        </a:p>
      </dsp:txBody>
      <dsp:txXfrm>
        <a:off x="4380558" y="177640"/>
        <a:ext cx="525169" cy="350113"/>
      </dsp:txXfrm>
    </dsp:sp>
    <dsp:sp modelId="{0EDB73D6-A95E-4D45-80DF-5C0CC00BE464}">
      <dsp:nvSpPr>
        <dsp:cNvPr id="0" name=""/>
        <dsp:cNvSpPr/>
      </dsp:nvSpPr>
      <dsp:spPr>
        <a:xfrm>
          <a:off x="4905727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2006</a:t>
          </a:r>
        </a:p>
      </dsp:txBody>
      <dsp:txXfrm>
        <a:off x="5080784" y="177640"/>
        <a:ext cx="525169" cy="350113"/>
      </dsp:txXfrm>
    </dsp:sp>
    <dsp:sp modelId="{A0AB93E0-460B-3047-BF37-B8406CB9D217}">
      <dsp:nvSpPr>
        <dsp:cNvPr id="0" name=""/>
        <dsp:cNvSpPr/>
      </dsp:nvSpPr>
      <dsp:spPr>
        <a:xfrm>
          <a:off x="5605953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2008</a:t>
          </a:r>
        </a:p>
      </dsp:txBody>
      <dsp:txXfrm>
        <a:off x="5781010" y="177640"/>
        <a:ext cx="525169" cy="350113"/>
      </dsp:txXfrm>
    </dsp:sp>
    <dsp:sp modelId="{D378DF70-F897-F340-967E-A9A50A264D1D}">
      <dsp:nvSpPr>
        <dsp:cNvPr id="0" name=""/>
        <dsp:cNvSpPr/>
      </dsp:nvSpPr>
      <dsp:spPr>
        <a:xfrm>
          <a:off x="6306179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2012</a:t>
          </a:r>
        </a:p>
      </dsp:txBody>
      <dsp:txXfrm>
        <a:off x="6481236" y="177640"/>
        <a:ext cx="525169" cy="350113"/>
      </dsp:txXfrm>
    </dsp:sp>
    <dsp:sp modelId="{1764EED0-D36C-9047-BE17-46F344AB6FC9}">
      <dsp:nvSpPr>
        <dsp:cNvPr id="0" name=""/>
        <dsp:cNvSpPr/>
      </dsp:nvSpPr>
      <dsp:spPr>
        <a:xfrm>
          <a:off x="7006405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2013</a:t>
          </a:r>
        </a:p>
      </dsp:txBody>
      <dsp:txXfrm>
        <a:off x="7181462" y="177640"/>
        <a:ext cx="525169" cy="350113"/>
      </dsp:txXfrm>
    </dsp:sp>
    <dsp:sp modelId="{6F4E2EF2-C98F-1847-B01C-D8E4DF0E7C13}">
      <dsp:nvSpPr>
        <dsp:cNvPr id="0" name=""/>
        <dsp:cNvSpPr/>
      </dsp:nvSpPr>
      <dsp:spPr>
        <a:xfrm>
          <a:off x="7706631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2019</a:t>
          </a:r>
        </a:p>
      </dsp:txBody>
      <dsp:txXfrm>
        <a:off x="7881688" y="177640"/>
        <a:ext cx="525169" cy="350113"/>
      </dsp:txXfrm>
    </dsp:sp>
    <dsp:sp modelId="{0533035D-284D-874D-BFF4-F2CB76C6CC7B}">
      <dsp:nvSpPr>
        <dsp:cNvPr id="0" name=""/>
        <dsp:cNvSpPr/>
      </dsp:nvSpPr>
      <dsp:spPr>
        <a:xfrm>
          <a:off x="8406857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2023</a:t>
          </a:r>
        </a:p>
      </dsp:txBody>
      <dsp:txXfrm>
        <a:off x="8581914" y="177640"/>
        <a:ext cx="525169" cy="350113"/>
      </dsp:txXfrm>
    </dsp:sp>
    <dsp:sp modelId="{660241AC-CCAC-9C4F-B530-7766AAE9895A}">
      <dsp:nvSpPr>
        <dsp:cNvPr id="0" name=""/>
        <dsp:cNvSpPr/>
      </dsp:nvSpPr>
      <dsp:spPr>
        <a:xfrm>
          <a:off x="9107083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FF0000"/>
              </a:solidFill>
            </a:rPr>
            <a:t>20XX</a:t>
          </a:r>
        </a:p>
      </dsp:txBody>
      <dsp:txXfrm>
        <a:off x="9282140" y="177640"/>
        <a:ext cx="525169" cy="3501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F3F5C-7F0F-AC49-B7E0-764DDFC74F9C}">
      <dsp:nvSpPr>
        <dsp:cNvPr id="0" name=""/>
        <dsp:cNvSpPr/>
      </dsp:nvSpPr>
      <dsp:spPr>
        <a:xfrm>
          <a:off x="5125" y="241133"/>
          <a:ext cx="951005" cy="38040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1895</a:t>
          </a:r>
        </a:p>
      </dsp:txBody>
      <dsp:txXfrm>
        <a:off x="5125" y="241133"/>
        <a:ext cx="855905" cy="380402"/>
      </dsp:txXfrm>
    </dsp:sp>
    <dsp:sp modelId="{319A2E00-2CF1-364F-8392-E1BF1DCAAFEA}">
      <dsp:nvSpPr>
        <dsp:cNvPr id="0" name=""/>
        <dsp:cNvSpPr/>
      </dsp:nvSpPr>
      <dsp:spPr>
        <a:xfrm>
          <a:off x="765929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1928</a:t>
          </a:r>
        </a:p>
      </dsp:txBody>
      <dsp:txXfrm>
        <a:off x="956130" y="241133"/>
        <a:ext cx="570603" cy="380402"/>
      </dsp:txXfrm>
    </dsp:sp>
    <dsp:sp modelId="{B837EFD3-6485-EC43-80CE-7BFA4ADF3420}">
      <dsp:nvSpPr>
        <dsp:cNvPr id="0" name=""/>
        <dsp:cNvSpPr/>
      </dsp:nvSpPr>
      <dsp:spPr>
        <a:xfrm>
          <a:off x="1526733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1932</a:t>
          </a:r>
        </a:p>
      </dsp:txBody>
      <dsp:txXfrm>
        <a:off x="1716934" y="241133"/>
        <a:ext cx="570603" cy="380402"/>
      </dsp:txXfrm>
    </dsp:sp>
    <dsp:sp modelId="{F1A9DD19-E2FC-8943-8717-1E7D9018581D}">
      <dsp:nvSpPr>
        <dsp:cNvPr id="0" name=""/>
        <dsp:cNvSpPr/>
      </dsp:nvSpPr>
      <dsp:spPr>
        <a:xfrm>
          <a:off x="2287538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1939</a:t>
          </a:r>
        </a:p>
      </dsp:txBody>
      <dsp:txXfrm>
        <a:off x="2477739" y="241133"/>
        <a:ext cx="570603" cy="380402"/>
      </dsp:txXfrm>
    </dsp:sp>
    <dsp:sp modelId="{46BA3490-6617-5E48-8257-DABCE19426D4}">
      <dsp:nvSpPr>
        <dsp:cNvPr id="0" name=""/>
        <dsp:cNvSpPr/>
      </dsp:nvSpPr>
      <dsp:spPr>
        <a:xfrm>
          <a:off x="3048342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1957</a:t>
          </a:r>
        </a:p>
      </dsp:txBody>
      <dsp:txXfrm>
        <a:off x="3238543" y="241133"/>
        <a:ext cx="570603" cy="380402"/>
      </dsp:txXfrm>
    </dsp:sp>
    <dsp:sp modelId="{A0AB93E0-460B-3047-BF37-B8406CB9D217}">
      <dsp:nvSpPr>
        <dsp:cNvPr id="0" name=""/>
        <dsp:cNvSpPr/>
      </dsp:nvSpPr>
      <dsp:spPr>
        <a:xfrm>
          <a:off x="3809147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1958</a:t>
          </a:r>
        </a:p>
      </dsp:txBody>
      <dsp:txXfrm>
        <a:off x="3999348" y="241133"/>
        <a:ext cx="570603" cy="380402"/>
      </dsp:txXfrm>
    </dsp:sp>
    <dsp:sp modelId="{4031C79B-A95D-584B-AC60-D59702B98B34}">
      <dsp:nvSpPr>
        <dsp:cNvPr id="0" name=""/>
        <dsp:cNvSpPr/>
      </dsp:nvSpPr>
      <dsp:spPr>
        <a:xfrm>
          <a:off x="4569951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1959</a:t>
          </a:r>
        </a:p>
      </dsp:txBody>
      <dsp:txXfrm>
        <a:off x="4760152" y="241133"/>
        <a:ext cx="570603" cy="380402"/>
      </dsp:txXfrm>
    </dsp:sp>
    <dsp:sp modelId="{D378DF70-F897-F340-967E-A9A50A264D1D}">
      <dsp:nvSpPr>
        <dsp:cNvPr id="0" name=""/>
        <dsp:cNvSpPr/>
      </dsp:nvSpPr>
      <dsp:spPr>
        <a:xfrm>
          <a:off x="5330755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1961</a:t>
          </a:r>
        </a:p>
      </dsp:txBody>
      <dsp:txXfrm>
        <a:off x="5520956" y="241133"/>
        <a:ext cx="570603" cy="380402"/>
      </dsp:txXfrm>
    </dsp:sp>
    <dsp:sp modelId="{1764EED0-D36C-9047-BE17-46F344AB6FC9}">
      <dsp:nvSpPr>
        <dsp:cNvPr id="0" name=""/>
        <dsp:cNvSpPr/>
      </dsp:nvSpPr>
      <dsp:spPr>
        <a:xfrm>
          <a:off x="6091560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1962</a:t>
          </a:r>
        </a:p>
      </dsp:txBody>
      <dsp:txXfrm>
        <a:off x="6281761" y="241133"/>
        <a:ext cx="570603" cy="380402"/>
      </dsp:txXfrm>
    </dsp:sp>
    <dsp:sp modelId="{6F4E2EF2-C98F-1847-B01C-D8E4DF0E7C13}">
      <dsp:nvSpPr>
        <dsp:cNvPr id="0" name=""/>
        <dsp:cNvSpPr/>
      </dsp:nvSpPr>
      <dsp:spPr>
        <a:xfrm>
          <a:off x="6852364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1968</a:t>
          </a:r>
        </a:p>
      </dsp:txBody>
      <dsp:txXfrm>
        <a:off x="7042565" y="241133"/>
        <a:ext cx="570603" cy="380402"/>
      </dsp:txXfrm>
    </dsp:sp>
    <dsp:sp modelId="{0533035D-284D-874D-BFF4-F2CB76C6CC7B}">
      <dsp:nvSpPr>
        <dsp:cNvPr id="0" name=""/>
        <dsp:cNvSpPr/>
      </dsp:nvSpPr>
      <dsp:spPr>
        <a:xfrm>
          <a:off x="7613168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1971</a:t>
          </a:r>
        </a:p>
      </dsp:txBody>
      <dsp:txXfrm>
        <a:off x="7803369" y="241133"/>
        <a:ext cx="570603" cy="380402"/>
      </dsp:txXfrm>
    </dsp:sp>
    <dsp:sp modelId="{0146BCD6-6555-744B-9E6C-14C6848813B2}">
      <dsp:nvSpPr>
        <dsp:cNvPr id="0" name=""/>
        <dsp:cNvSpPr/>
      </dsp:nvSpPr>
      <dsp:spPr>
        <a:xfrm>
          <a:off x="8373973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1976</a:t>
          </a:r>
        </a:p>
      </dsp:txBody>
      <dsp:txXfrm>
        <a:off x="8564174" y="241133"/>
        <a:ext cx="570603" cy="3804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F3F5C-7F0F-AC49-B7E0-764DDFC74F9C}">
      <dsp:nvSpPr>
        <dsp:cNvPr id="0" name=""/>
        <dsp:cNvSpPr/>
      </dsp:nvSpPr>
      <dsp:spPr>
        <a:xfrm>
          <a:off x="5125" y="241133"/>
          <a:ext cx="951005" cy="38040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1895</a:t>
          </a:r>
        </a:p>
      </dsp:txBody>
      <dsp:txXfrm>
        <a:off x="5125" y="241133"/>
        <a:ext cx="855905" cy="380402"/>
      </dsp:txXfrm>
    </dsp:sp>
    <dsp:sp modelId="{319A2E00-2CF1-364F-8392-E1BF1DCAAFEA}">
      <dsp:nvSpPr>
        <dsp:cNvPr id="0" name=""/>
        <dsp:cNvSpPr/>
      </dsp:nvSpPr>
      <dsp:spPr>
        <a:xfrm>
          <a:off x="765929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1928</a:t>
          </a:r>
        </a:p>
      </dsp:txBody>
      <dsp:txXfrm>
        <a:off x="956130" y="241133"/>
        <a:ext cx="570603" cy="380402"/>
      </dsp:txXfrm>
    </dsp:sp>
    <dsp:sp modelId="{B837EFD3-6485-EC43-80CE-7BFA4ADF3420}">
      <dsp:nvSpPr>
        <dsp:cNvPr id="0" name=""/>
        <dsp:cNvSpPr/>
      </dsp:nvSpPr>
      <dsp:spPr>
        <a:xfrm>
          <a:off x="1526733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1932</a:t>
          </a:r>
        </a:p>
      </dsp:txBody>
      <dsp:txXfrm>
        <a:off x="1716934" y="241133"/>
        <a:ext cx="570603" cy="380402"/>
      </dsp:txXfrm>
    </dsp:sp>
    <dsp:sp modelId="{F1A9DD19-E2FC-8943-8717-1E7D9018581D}">
      <dsp:nvSpPr>
        <dsp:cNvPr id="0" name=""/>
        <dsp:cNvSpPr/>
      </dsp:nvSpPr>
      <dsp:spPr>
        <a:xfrm>
          <a:off x="2287538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1939</a:t>
          </a:r>
        </a:p>
      </dsp:txBody>
      <dsp:txXfrm>
        <a:off x="2477739" y="241133"/>
        <a:ext cx="570603" cy="380402"/>
      </dsp:txXfrm>
    </dsp:sp>
    <dsp:sp modelId="{46BA3490-6617-5E48-8257-DABCE19426D4}">
      <dsp:nvSpPr>
        <dsp:cNvPr id="0" name=""/>
        <dsp:cNvSpPr/>
      </dsp:nvSpPr>
      <dsp:spPr>
        <a:xfrm>
          <a:off x="3048342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1957</a:t>
          </a:r>
        </a:p>
      </dsp:txBody>
      <dsp:txXfrm>
        <a:off x="3238543" y="241133"/>
        <a:ext cx="570603" cy="380402"/>
      </dsp:txXfrm>
    </dsp:sp>
    <dsp:sp modelId="{A0AB93E0-460B-3047-BF37-B8406CB9D217}">
      <dsp:nvSpPr>
        <dsp:cNvPr id="0" name=""/>
        <dsp:cNvSpPr/>
      </dsp:nvSpPr>
      <dsp:spPr>
        <a:xfrm>
          <a:off x="3809147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1958</a:t>
          </a:r>
        </a:p>
      </dsp:txBody>
      <dsp:txXfrm>
        <a:off x="3999348" y="241133"/>
        <a:ext cx="570603" cy="380402"/>
      </dsp:txXfrm>
    </dsp:sp>
    <dsp:sp modelId="{4031C79B-A95D-584B-AC60-D59702B98B34}">
      <dsp:nvSpPr>
        <dsp:cNvPr id="0" name=""/>
        <dsp:cNvSpPr/>
      </dsp:nvSpPr>
      <dsp:spPr>
        <a:xfrm>
          <a:off x="4569951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1959</a:t>
          </a:r>
        </a:p>
      </dsp:txBody>
      <dsp:txXfrm>
        <a:off x="4760152" y="241133"/>
        <a:ext cx="570603" cy="380402"/>
      </dsp:txXfrm>
    </dsp:sp>
    <dsp:sp modelId="{D378DF70-F897-F340-967E-A9A50A264D1D}">
      <dsp:nvSpPr>
        <dsp:cNvPr id="0" name=""/>
        <dsp:cNvSpPr/>
      </dsp:nvSpPr>
      <dsp:spPr>
        <a:xfrm>
          <a:off x="5330755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1961</a:t>
          </a:r>
        </a:p>
      </dsp:txBody>
      <dsp:txXfrm>
        <a:off x="5520956" y="241133"/>
        <a:ext cx="570603" cy="380402"/>
      </dsp:txXfrm>
    </dsp:sp>
    <dsp:sp modelId="{1764EED0-D36C-9047-BE17-46F344AB6FC9}">
      <dsp:nvSpPr>
        <dsp:cNvPr id="0" name=""/>
        <dsp:cNvSpPr/>
      </dsp:nvSpPr>
      <dsp:spPr>
        <a:xfrm>
          <a:off x="6091560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1962</a:t>
          </a:r>
        </a:p>
      </dsp:txBody>
      <dsp:txXfrm>
        <a:off x="6281761" y="241133"/>
        <a:ext cx="570603" cy="380402"/>
      </dsp:txXfrm>
    </dsp:sp>
    <dsp:sp modelId="{6F4E2EF2-C98F-1847-B01C-D8E4DF0E7C13}">
      <dsp:nvSpPr>
        <dsp:cNvPr id="0" name=""/>
        <dsp:cNvSpPr/>
      </dsp:nvSpPr>
      <dsp:spPr>
        <a:xfrm>
          <a:off x="6852364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1968</a:t>
          </a:r>
        </a:p>
      </dsp:txBody>
      <dsp:txXfrm>
        <a:off x="7042565" y="241133"/>
        <a:ext cx="570603" cy="380402"/>
      </dsp:txXfrm>
    </dsp:sp>
    <dsp:sp modelId="{0533035D-284D-874D-BFF4-F2CB76C6CC7B}">
      <dsp:nvSpPr>
        <dsp:cNvPr id="0" name=""/>
        <dsp:cNvSpPr/>
      </dsp:nvSpPr>
      <dsp:spPr>
        <a:xfrm>
          <a:off x="7613168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1971</a:t>
          </a:r>
        </a:p>
      </dsp:txBody>
      <dsp:txXfrm>
        <a:off x="7803369" y="241133"/>
        <a:ext cx="570603" cy="380402"/>
      </dsp:txXfrm>
    </dsp:sp>
    <dsp:sp modelId="{0146BCD6-6555-744B-9E6C-14C6848813B2}">
      <dsp:nvSpPr>
        <dsp:cNvPr id="0" name=""/>
        <dsp:cNvSpPr/>
      </dsp:nvSpPr>
      <dsp:spPr>
        <a:xfrm>
          <a:off x="8373973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1976</a:t>
          </a:r>
        </a:p>
      </dsp:txBody>
      <dsp:txXfrm>
        <a:off x="8564174" y="241133"/>
        <a:ext cx="570603" cy="3804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F3F5C-7F0F-AC49-B7E0-764DDFC74F9C}">
      <dsp:nvSpPr>
        <dsp:cNvPr id="0" name=""/>
        <dsp:cNvSpPr/>
      </dsp:nvSpPr>
      <dsp:spPr>
        <a:xfrm>
          <a:off x="5125" y="241133"/>
          <a:ext cx="951005" cy="38040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1895</a:t>
          </a:r>
        </a:p>
      </dsp:txBody>
      <dsp:txXfrm>
        <a:off x="5125" y="241133"/>
        <a:ext cx="855905" cy="380402"/>
      </dsp:txXfrm>
    </dsp:sp>
    <dsp:sp modelId="{319A2E00-2CF1-364F-8392-E1BF1DCAAFEA}">
      <dsp:nvSpPr>
        <dsp:cNvPr id="0" name=""/>
        <dsp:cNvSpPr/>
      </dsp:nvSpPr>
      <dsp:spPr>
        <a:xfrm>
          <a:off x="765929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1928</a:t>
          </a:r>
        </a:p>
      </dsp:txBody>
      <dsp:txXfrm>
        <a:off x="956130" y="241133"/>
        <a:ext cx="570603" cy="380402"/>
      </dsp:txXfrm>
    </dsp:sp>
    <dsp:sp modelId="{B837EFD3-6485-EC43-80CE-7BFA4ADF3420}">
      <dsp:nvSpPr>
        <dsp:cNvPr id="0" name=""/>
        <dsp:cNvSpPr/>
      </dsp:nvSpPr>
      <dsp:spPr>
        <a:xfrm>
          <a:off x="1526733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1932</a:t>
          </a:r>
        </a:p>
      </dsp:txBody>
      <dsp:txXfrm>
        <a:off x="1716934" y="241133"/>
        <a:ext cx="570603" cy="380402"/>
      </dsp:txXfrm>
    </dsp:sp>
    <dsp:sp modelId="{F1A9DD19-E2FC-8943-8717-1E7D9018581D}">
      <dsp:nvSpPr>
        <dsp:cNvPr id="0" name=""/>
        <dsp:cNvSpPr/>
      </dsp:nvSpPr>
      <dsp:spPr>
        <a:xfrm>
          <a:off x="2287538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1939</a:t>
          </a:r>
        </a:p>
      </dsp:txBody>
      <dsp:txXfrm>
        <a:off x="2477739" y="241133"/>
        <a:ext cx="570603" cy="380402"/>
      </dsp:txXfrm>
    </dsp:sp>
    <dsp:sp modelId="{46BA3490-6617-5E48-8257-DABCE19426D4}">
      <dsp:nvSpPr>
        <dsp:cNvPr id="0" name=""/>
        <dsp:cNvSpPr/>
      </dsp:nvSpPr>
      <dsp:spPr>
        <a:xfrm>
          <a:off x="3048342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1957</a:t>
          </a:r>
        </a:p>
      </dsp:txBody>
      <dsp:txXfrm>
        <a:off x="3238543" y="241133"/>
        <a:ext cx="570603" cy="380402"/>
      </dsp:txXfrm>
    </dsp:sp>
    <dsp:sp modelId="{A0AB93E0-460B-3047-BF37-B8406CB9D217}">
      <dsp:nvSpPr>
        <dsp:cNvPr id="0" name=""/>
        <dsp:cNvSpPr/>
      </dsp:nvSpPr>
      <dsp:spPr>
        <a:xfrm>
          <a:off x="3809147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1958</a:t>
          </a:r>
        </a:p>
      </dsp:txBody>
      <dsp:txXfrm>
        <a:off x="3999348" y="241133"/>
        <a:ext cx="570603" cy="380402"/>
      </dsp:txXfrm>
    </dsp:sp>
    <dsp:sp modelId="{4031C79B-A95D-584B-AC60-D59702B98B34}">
      <dsp:nvSpPr>
        <dsp:cNvPr id="0" name=""/>
        <dsp:cNvSpPr/>
      </dsp:nvSpPr>
      <dsp:spPr>
        <a:xfrm>
          <a:off x="4569951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1959</a:t>
          </a:r>
        </a:p>
      </dsp:txBody>
      <dsp:txXfrm>
        <a:off x="4760152" y="241133"/>
        <a:ext cx="570603" cy="380402"/>
      </dsp:txXfrm>
    </dsp:sp>
    <dsp:sp modelId="{D378DF70-F897-F340-967E-A9A50A264D1D}">
      <dsp:nvSpPr>
        <dsp:cNvPr id="0" name=""/>
        <dsp:cNvSpPr/>
      </dsp:nvSpPr>
      <dsp:spPr>
        <a:xfrm>
          <a:off x="5330755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1961</a:t>
          </a:r>
        </a:p>
      </dsp:txBody>
      <dsp:txXfrm>
        <a:off x="5520956" y="241133"/>
        <a:ext cx="570603" cy="380402"/>
      </dsp:txXfrm>
    </dsp:sp>
    <dsp:sp modelId="{1764EED0-D36C-9047-BE17-46F344AB6FC9}">
      <dsp:nvSpPr>
        <dsp:cNvPr id="0" name=""/>
        <dsp:cNvSpPr/>
      </dsp:nvSpPr>
      <dsp:spPr>
        <a:xfrm>
          <a:off x="6091560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1962</a:t>
          </a:r>
        </a:p>
      </dsp:txBody>
      <dsp:txXfrm>
        <a:off x="6281761" y="241133"/>
        <a:ext cx="570603" cy="380402"/>
      </dsp:txXfrm>
    </dsp:sp>
    <dsp:sp modelId="{6F4E2EF2-C98F-1847-B01C-D8E4DF0E7C13}">
      <dsp:nvSpPr>
        <dsp:cNvPr id="0" name=""/>
        <dsp:cNvSpPr/>
      </dsp:nvSpPr>
      <dsp:spPr>
        <a:xfrm>
          <a:off x="6852364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1968</a:t>
          </a:r>
        </a:p>
      </dsp:txBody>
      <dsp:txXfrm>
        <a:off x="7042565" y="241133"/>
        <a:ext cx="570603" cy="380402"/>
      </dsp:txXfrm>
    </dsp:sp>
    <dsp:sp modelId="{0533035D-284D-874D-BFF4-F2CB76C6CC7B}">
      <dsp:nvSpPr>
        <dsp:cNvPr id="0" name=""/>
        <dsp:cNvSpPr/>
      </dsp:nvSpPr>
      <dsp:spPr>
        <a:xfrm>
          <a:off x="7613168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1971</a:t>
          </a:r>
        </a:p>
      </dsp:txBody>
      <dsp:txXfrm>
        <a:off x="7803369" y="241133"/>
        <a:ext cx="570603" cy="380402"/>
      </dsp:txXfrm>
    </dsp:sp>
    <dsp:sp modelId="{0146BCD6-6555-744B-9E6C-14C6848813B2}">
      <dsp:nvSpPr>
        <dsp:cNvPr id="0" name=""/>
        <dsp:cNvSpPr/>
      </dsp:nvSpPr>
      <dsp:spPr>
        <a:xfrm>
          <a:off x="8373973" y="241133"/>
          <a:ext cx="951005" cy="38040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1976</a:t>
          </a:r>
        </a:p>
      </dsp:txBody>
      <dsp:txXfrm>
        <a:off x="8564174" y="241133"/>
        <a:ext cx="570603" cy="3804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F3F5C-7F0F-AC49-B7E0-764DDFC74F9C}">
      <dsp:nvSpPr>
        <dsp:cNvPr id="0" name=""/>
        <dsp:cNvSpPr/>
      </dsp:nvSpPr>
      <dsp:spPr>
        <a:xfrm>
          <a:off x="4144" y="177640"/>
          <a:ext cx="875282" cy="35011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1983</a:t>
          </a:r>
        </a:p>
      </dsp:txBody>
      <dsp:txXfrm>
        <a:off x="4144" y="177640"/>
        <a:ext cx="787754" cy="350113"/>
      </dsp:txXfrm>
    </dsp:sp>
    <dsp:sp modelId="{7AF5F12D-6623-A043-9926-ED39D441938F}">
      <dsp:nvSpPr>
        <dsp:cNvPr id="0" name=""/>
        <dsp:cNvSpPr/>
      </dsp:nvSpPr>
      <dsp:spPr>
        <a:xfrm>
          <a:off x="704370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1984</a:t>
          </a:r>
        </a:p>
      </dsp:txBody>
      <dsp:txXfrm>
        <a:off x="879427" y="177640"/>
        <a:ext cx="525169" cy="350113"/>
      </dsp:txXfrm>
    </dsp:sp>
    <dsp:sp modelId="{319A2E00-2CF1-364F-8392-E1BF1DCAAFEA}">
      <dsp:nvSpPr>
        <dsp:cNvPr id="0" name=""/>
        <dsp:cNvSpPr/>
      </dsp:nvSpPr>
      <dsp:spPr>
        <a:xfrm>
          <a:off x="1404596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1987</a:t>
          </a:r>
        </a:p>
      </dsp:txBody>
      <dsp:txXfrm>
        <a:off x="1579653" y="177640"/>
        <a:ext cx="525169" cy="350113"/>
      </dsp:txXfrm>
    </dsp:sp>
    <dsp:sp modelId="{B837EFD3-6485-EC43-80CE-7BFA4ADF3420}">
      <dsp:nvSpPr>
        <dsp:cNvPr id="0" name=""/>
        <dsp:cNvSpPr/>
      </dsp:nvSpPr>
      <dsp:spPr>
        <a:xfrm>
          <a:off x="2104822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1989</a:t>
          </a:r>
        </a:p>
      </dsp:txBody>
      <dsp:txXfrm>
        <a:off x="2279879" y="177640"/>
        <a:ext cx="525169" cy="350113"/>
      </dsp:txXfrm>
    </dsp:sp>
    <dsp:sp modelId="{ECF73E3B-1B9F-2144-A044-70782EDFAA92}">
      <dsp:nvSpPr>
        <dsp:cNvPr id="0" name=""/>
        <dsp:cNvSpPr/>
      </dsp:nvSpPr>
      <dsp:spPr>
        <a:xfrm>
          <a:off x="2805049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1994</a:t>
          </a:r>
        </a:p>
      </dsp:txBody>
      <dsp:txXfrm>
        <a:off x="2980106" y="177640"/>
        <a:ext cx="525169" cy="350113"/>
      </dsp:txXfrm>
    </dsp:sp>
    <dsp:sp modelId="{F1A9DD19-E2FC-8943-8717-1E7D9018581D}">
      <dsp:nvSpPr>
        <dsp:cNvPr id="0" name=""/>
        <dsp:cNvSpPr/>
      </dsp:nvSpPr>
      <dsp:spPr>
        <a:xfrm>
          <a:off x="3505275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1995</a:t>
          </a:r>
        </a:p>
      </dsp:txBody>
      <dsp:txXfrm>
        <a:off x="3680332" y="177640"/>
        <a:ext cx="525169" cy="350113"/>
      </dsp:txXfrm>
    </dsp:sp>
    <dsp:sp modelId="{46BA3490-6617-5E48-8257-DABCE19426D4}">
      <dsp:nvSpPr>
        <dsp:cNvPr id="0" name=""/>
        <dsp:cNvSpPr/>
      </dsp:nvSpPr>
      <dsp:spPr>
        <a:xfrm>
          <a:off x="4205501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2003</a:t>
          </a:r>
        </a:p>
      </dsp:txBody>
      <dsp:txXfrm>
        <a:off x="4380558" y="177640"/>
        <a:ext cx="525169" cy="350113"/>
      </dsp:txXfrm>
    </dsp:sp>
    <dsp:sp modelId="{0EDB73D6-A95E-4D45-80DF-5C0CC00BE464}">
      <dsp:nvSpPr>
        <dsp:cNvPr id="0" name=""/>
        <dsp:cNvSpPr/>
      </dsp:nvSpPr>
      <dsp:spPr>
        <a:xfrm>
          <a:off x="4905727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2006</a:t>
          </a:r>
        </a:p>
      </dsp:txBody>
      <dsp:txXfrm>
        <a:off x="5080784" y="177640"/>
        <a:ext cx="525169" cy="350113"/>
      </dsp:txXfrm>
    </dsp:sp>
    <dsp:sp modelId="{A0AB93E0-460B-3047-BF37-B8406CB9D217}">
      <dsp:nvSpPr>
        <dsp:cNvPr id="0" name=""/>
        <dsp:cNvSpPr/>
      </dsp:nvSpPr>
      <dsp:spPr>
        <a:xfrm>
          <a:off x="5605953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2008</a:t>
          </a:r>
        </a:p>
      </dsp:txBody>
      <dsp:txXfrm>
        <a:off x="5781010" y="177640"/>
        <a:ext cx="525169" cy="350113"/>
      </dsp:txXfrm>
    </dsp:sp>
    <dsp:sp modelId="{D378DF70-F897-F340-967E-A9A50A264D1D}">
      <dsp:nvSpPr>
        <dsp:cNvPr id="0" name=""/>
        <dsp:cNvSpPr/>
      </dsp:nvSpPr>
      <dsp:spPr>
        <a:xfrm>
          <a:off x="6306179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2012</a:t>
          </a:r>
        </a:p>
      </dsp:txBody>
      <dsp:txXfrm>
        <a:off x="6481236" y="177640"/>
        <a:ext cx="525169" cy="350113"/>
      </dsp:txXfrm>
    </dsp:sp>
    <dsp:sp modelId="{1764EED0-D36C-9047-BE17-46F344AB6FC9}">
      <dsp:nvSpPr>
        <dsp:cNvPr id="0" name=""/>
        <dsp:cNvSpPr/>
      </dsp:nvSpPr>
      <dsp:spPr>
        <a:xfrm>
          <a:off x="7006405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2013</a:t>
          </a:r>
        </a:p>
      </dsp:txBody>
      <dsp:txXfrm>
        <a:off x="7181462" y="177640"/>
        <a:ext cx="525169" cy="350113"/>
      </dsp:txXfrm>
    </dsp:sp>
    <dsp:sp modelId="{6F4E2EF2-C98F-1847-B01C-D8E4DF0E7C13}">
      <dsp:nvSpPr>
        <dsp:cNvPr id="0" name=""/>
        <dsp:cNvSpPr/>
      </dsp:nvSpPr>
      <dsp:spPr>
        <a:xfrm>
          <a:off x="7706631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2019</a:t>
          </a:r>
        </a:p>
      </dsp:txBody>
      <dsp:txXfrm>
        <a:off x="7881688" y="177640"/>
        <a:ext cx="525169" cy="350113"/>
      </dsp:txXfrm>
    </dsp:sp>
    <dsp:sp modelId="{0533035D-284D-874D-BFF4-F2CB76C6CC7B}">
      <dsp:nvSpPr>
        <dsp:cNvPr id="0" name=""/>
        <dsp:cNvSpPr/>
      </dsp:nvSpPr>
      <dsp:spPr>
        <a:xfrm>
          <a:off x="8406857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2023</a:t>
          </a:r>
        </a:p>
      </dsp:txBody>
      <dsp:txXfrm>
        <a:off x="8581914" y="177640"/>
        <a:ext cx="525169" cy="350113"/>
      </dsp:txXfrm>
    </dsp:sp>
    <dsp:sp modelId="{660241AC-CCAC-9C4F-B530-7766AAE9895A}">
      <dsp:nvSpPr>
        <dsp:cNvPr id="0" name=""/>
        <dsp:cNvSpPr/>
      </dsp:nvSpPr>
      <dsp:spPr>
        <a:xfrm>
          <a:off x="9107083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FF0000"/>
              </a:solidFill>
            </a:rPr>
            <a:t>20XX</a:t>
          </a:r>
        </a:p>
      </dsp:txBody>
      <dsp:txXfrm>
        <a:off x="9282140" y="177640"/>
        <a:ext cx="525169" cy="3501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F3F5C-7F0F-AC49-B7E0-764DDFC74F9C}">
      <dsp:nvSpPr>
        <dsp:cNvPr id="0" name=""/>
        <dsp:cNvSpPr/>
      </dsp:nvSpPr>
      <dsp:spPr>
        <a:xfrm>
          <a:off x="4144" y="177640"/>
          <a:ext cx="875282" cy="35011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1983</a:t>
          </a:r>
        </a:p>
      </dsp:txBody>
      <dsp:txXfrm>
        <a:off x="4144" y="177640"/>
        <a:ext cx="787754" cy="350113"/>
      </dsp:txXfrm>
    </dsp:sp>
    <dsp:sp modelId="{7AF5F12D-6623-A043-9926-ED39D441938F}">
      <dsp:nvSpPr>
        <dsp:cNvPr id="0" name=""/>
        <dsp:cNvSpPr/>
      </dsp:nvSpPr>
      <dsp:spPr>
        <a:xfrm>
          <a:off x="704370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1984</a:t>
          </a:r>
        </a:p>
      </dsp:txBody>
      <dsp:txXfrm>
        <a:off x="879427" y="177640"/>
        <a:ext cx="525169" cy="350113"/>
      </dsp:txXfrm>
    </dsp:sp>
    <dsp:sp modelId="{319A2E00-2CF1-364F-8392-E1BF1DCAAFEA}">
      <dsp:nvSpPr>
        <dsp:cNvPr id="0" name=""/>
        <dsp:cNvSpPr/>
      </dsp:nvSpPr>
      <dsp:spPr>
        <a:xfrm>
          <a:off x="1404596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1987</a:t>
          </a:r>
        </a:p>
      </dsp:txBody>
      <dsp:txXfrm>
        <a:off x="1579653" y="177640"/>
        <a:ext cx="525169" cy="350113"/>
      </dsp:txXfrm>
    </dsp:sp>
    <dsp:sp modelId="{B837EFD3-6485-EC43-80CE-7BFA4ADF3420}">
      <dsp:nvSpPr>
        <dsp:cNvPr id="0" name=""/>
        <dsp:cNvSpPr/>
      </dsp:nvSpPr>
      <dsp:spPr>
        <a:xfrm>
          <a:off x="2104822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1989</a:t>
          </a:r>
        </a:p>
      </dsp:txBody>
      <dsp:txXfrm>
        <a:off x="2279879" y="177640"/>
        <a:ext cx="525169" cy="350113"/>
      </dsp:txXfrm>
    </dsp:sp>
    <dsp:sp modelId="{ECF73E3B-1B9F-2144-A044-70782EDFAA92}">
      <dsp:nvSpPr>
        <dsp:cNvPr id="0" name=""/>
        <dsp:cNvSpPr/>
      </dsp:nvSpPr>
      <dsp:spPr>
        <a:xfrm>
          <a:off x="2805049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1994</a:t>
          </a:r>
        </a:p>
      </dsp:txBody>
      <dsp:txXfrm>
        <a:off x="2980106" y="177640"/>
        <a:ext cx="525169" cy="350113"/>
      </dsp:txXfrm>
    </dsp:sp>
    <dsp:sp modelId="{F1A9DD19-E2FC-8943-8717-1E7D9018581D}">
      <dsp:nvSpPr>
        <dsp:cNvPr id="0" name=""/>
        <dsp:cNvSpPr/>
      </dsp:nvSpPr>
      <dsp:spPr>
        <a:xfrm>
          <a:off x="3505275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1995</a:t>
          </a:r>
        </a:p>
      </dsp:txBody>
      <dsp:txXfrm>
        <a:off x="3680332" y="177640"/>
        <a:ext cx="525169" cy="350113"/>
      </dsp:txXfrm>
    </dsp:sp>
    <dsp:sp modelId="{46BA3490-6617-5E48-8257-DABCE19426D4}">
      <dsp:nvSpPr>
        <dsp:cNvPr id="0" name=""/>
        <dsp:cNvSpPr/>
      </dsp:nvSpPr>
      <dsp:spPr>
        <a:xfrm>
          <a:off x="4205501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2003</a:t>
          </a:r>
        </a:p>
      </dsp:txBody>
      <dsp:txXfrm>
        <a:off x="4380558" y="177640"/>
        <a:ext cx="525169" cy="350113"/>
      </dsp:txXfrm>
    </dsp:sp>
    <dsp:sp modelId="{0EDB73D6-A95E-4D45-80DF-5C0CC00BE464}">
      <dsp:nvSpPr>
        <dsp:cNvPr id="0" name=""/>
        <dsp:cNvSpPr/>
      </dsp:nvSpPr>
      <dsp:spPr>
        <a:xfrm>
          <a:off x="4905727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2006</a:t>
          </a:r>
        </a:p>
      </dsp:txBody>
      <dsp:txXfrm>
        <a:off x="5080784" y="177640"/>
        <a:ext cx="525169" cy="350113"/>
      </dsp:txXfrm>
    </dsp:sp>
    <dsp:sp modelId="{A0AB93E0-460B-3047-BF37-B8406CB9D217}">
      <dsp:nvSpPr>
        <dsp:cNvPr id="0" name=""/>
        <dsp:cNvSpPr/>
      </dsp:nvSpPr>
      <dsp:spPr>
        <a:xfrm>
          <a:off x="5605953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2008</a:t>
          </a:r>
        </a:p>
      </dsp:txBody>
      <dsp:txXfrm>
        <a:off x="5781010" y="177640"/>
        <a:ext cx="525169" cy="350113"/>
      </dsp:txXfrm>
    </dsp:sp>
    <dsp:sp modelId="{D378DF70-F897-F340-967E-A9A50A264D1D}">
      <dsp:nvSpPr>
        <dsp:cNvPr id="0" name=""/>
        <dsp:cNvSpPr/>
      </dsp:nvSpPr>
      <dsp:spPr>
        <a:xfrm>
          <a:off x="6306179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2012</a:t>
          </a:r>
        </a:p>
      </dsp:txBody>
      <dsp:txXfrm>
        <a:off x="6481236" y="177640"/>
        <a:ext cx="525169" cy="350113"/>
      </dsp:txXfrm>
    </dsp:sp>
    <dsp:sp modelId="{1764EED0-D36C-9047-BE17-46F344AB6FC9}">
      <dsp:nvSpPr>
        <dsp:cNvPr id="0" name=""/>
        <dsp:cNvSpPr/>
      </dsp:nvSpPr>
      <dsp:spPr>
        <a:xfrm>
          <a:off x="7006405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2013</a:t>
          </a:r>
        </a:p>
      </dsp:txBody>
      <dsp:txXfrm>
        <a:off x="7181462" y="177640"/>
        <a:ext cx="525169" cy="350113"/>
      </dsp:txXfrm>
    </dsp:sp>
    <dsp:sp modelId="{6F4E2EF2-C98F-1847-B01C-D8E4DF0E7C13}">
      <dsp:nvSpPr>
        <dsp:cNvPr id="0" name=""/>
        <dsp:cNvSpPr/>
      </dsp:nvSpPr>
      <dsp:spPr>
        <a:xfrm>
          <a:off x="7706631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2019</a:t>
          </a:r>
        </a:p>
      </dsp:txBody>
      <dsp:txXfrm>
        <a:off x="7881688" y="177640"/>
        <a:ext cx="525169" cy="350113"/>
      </dsp:txXfrm>
    </dsp:sp>
    <dsp:sp modelId="{0533035D-284D-874D-BFF4-F2CB76C6CC7B}">
      <dsp:nvSpPr>
        <dsp:cNvPr id="0" name=""/>
        <dsp:cNvSpPr/>
      </dsp:nvSpPr>
      <dsp:spPr>
        <a:xfrm>
          <a:off x="8406857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2023</a:t>
          </a:r>
        </a:p>
      </dsp:txBody>
      <dsp:txXfrm>
        <a:off x="8581914" y="177640"/>
        <a:ext cx="525169" cy="350113"/>
      </dsp:txXfrm>
    </dsp:sp>
    <dsp:sp modelId="{660241AC-CCAC-9C4F-B530-7766AAE9895A}">
      <dsp:nvSpPr>
        <dsp:cNvPr id="0" name=""/>
        <dsp:cNvSpPr/>
      </dsp:nvSpPr>
      <dsp:spPr>
        <a:xfrm>
          <a:off x="9107083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FF0000"/>
              </a:solidFill>
            </a:rPr>
            <a:t>20XX</a:t>
          </a:r>
        </a:p>
      </dsp:txBody>
      <dsp:txXfrm>
        <a:off x="9282140" y="177640"/>
        <a:ext cx="525169" cy="3501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F3F5C-7F0F-AC49-B7E0-764DDFC74F9C}">
      <dsp:nvSpPr>
        <dsp:cNvPr id="0" name=""/>
        <dsp:cNvSpPr/>
      </dsp:nvSpPr>
      <dsp:spPr>
        <a:xfrm>
          <a:off x="4144" y="177640"/>
          <a:ext cx="875282" cy="35011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1983</a:t>
          </a:r>
        </a:p>
      </dsp:txBody>
      <dsp:txXfrm>
        <a:off x="4144" y="177640"/>
        <a:ext cx="787754" cy="350113"/>
      </dsp:txXfrm>
    </dsp:sp>
    <dsp:sp modelId="{7AF5F12D-6623-A043-9926-ED39D441938F}">
      <dsp:nvSpPr>
        <dsp:cNvPr id="0" name=""/>
        <dsp:cNvSpPr/>
      </dsp:nvSpPr>
      <dsp:spPr>
        <a:xfrm>
          <a:off x="704370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1984</a:t>
          </a:r>
        </a:p>
      </dsp:txBody>
      <dsp:txXfrm>
        <a:off x="879427" y="177640"/>
        <a:ext cx="525169" cy="350113"/>
      </dsp:txXfrm>
    </dsp:sp>
    <dsp:sp modelId="{319A2E00-2CF1-364F-8392-E1BF1DCAAFEA}">
      <dsp:nvSpPr>
        <dsp:cNvPr id="0" name=""/>
        <dsp:cNvSpPr/>
      </dsp:nvSpPr>
      <dsp:spPr>
        <a:xfrm>
          <a:off x="1404596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1987</a:t>
          </a:r>
        </a:p>
      </dsp:txBody>
      <dsp:txXfrm>
        <a:off x="1579653" y="177640"/>
        <a:ext cx="525169" cy="350113"/>
      </dsp:txXfrm>
    </dsp:sp>
    <dsp:sp modelId="{B837EFD3-6485-EC43-80CE-7BFA4ADF3420}">
      <dsp:nvSpPr>
        <dsp:cNvPr id="0" name=""/>
        <dsp:cNvSpPr/>
      </dsp:nvSpPr>
      <dsp:spPr>
        <a:xfrm>
          <a:off x="2104822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1989</a:t>
          </a:r>
        </a:p>
      </dsp:txBody>
      <dsp:txXfrm>
        <a:off x="2279879" y="177640"/>
        <a:ext cx="525169" cy="350113"/>
      </dsp:txXfrm>
    </dsp:sp>
    <dsp:sp modelId="{ECF73E3B-1B9F-2144-A044-70782EDFAA92}">
      <dsp:nvSpPr>
        <dsp:cNvPr id="0" name=""/>
        <dsp:cNvSpPr/>
      </dsp:nvSpPr>
      <dsp:spPr>
        <a:xfrm>
          <a:off x="2805049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1994</a:t>
          </a:r>
        </a:p>
      </dsp:txBody>
      <dsp:txXfrm>
        <a:off x="2980106" y="177640"/>
        <a:ext cx="525169" cy="350113"/>
      </dsp:txXfrm>
    </dsp:sp>
    <dsp:sp modelId="{F1A9DD19-E2FC-8943-8717-1E7D9018581D}">
      <dsp:nvSpPr>
        <dsp:cNvPr id="0" name=""/>
        <dsp:cNvSpPr/>
      </dsp:nvSpPr>
      <dsp:spPr>
        <a:xfrm>
          <a:off x="3505275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1995</a:t>
          </a:r>
        </a:p>
      </dsp:txBody>
      <dsp:txXfrm>
        <a:off x="3680332" y="177640"/>
        <a:ext cx="525169" cy="350113"/>
      </dsp:txXfrm>
    </dsp:sp>
    <dsp:sp modelId="{46BA3490-6617-5E48-8257-DABCE19426D4}">
      <dsp:nvSpPr>
        <dsp:cNvPr id="0" name=""/>
        <dsp:cNvSpPr/>
      </dsp:nvSpPr>
      <dsp:spPr>
        <a:xfrm>
          <a:off x="4205501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2003</a:t>
          </a:r>
        </a:p>
      </dsp:txBody>
      <dsp:txXfrm>
        <a:off x="4380558" y="177640"/>
        <a:ext cx="525169" cy="350113"/>
      </dsp:txXfrm>
    </dsp:sp>
    <dsp:sp modelId="{0EDB73D6-A95E-4D45-80DF-5C0CC00BE464}">
      <dsp:nvSpPr>
        <dsp:cNvPr id="0" name=""/>
        <dsp:cNvSpPr/>
      </dsp:nvSpPr>
      <dsp:spPr>
        <a:xfrm>
          <a:off x="4905727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2006</a:t>
          </a:r>
        </a:p>
      </dsp:txBody>
      <dsp:txXfrm>
        <a:off x="5080784" y="177640"/>
        <a:ext cx="525169" cy="350113"/>
      </dsp:txXfrm>
    </dsp:sp>
    <dsp:sp modelId="{A0AB93E0-460B-3047-BF37-B8406CB9D217}">
      <dsp:nvSpPr>
        <dsp:cNvPr id="0" name=""/>
        <dsp:cNvSpPr/>
      </dsp:nvSpPr>
      <dsp:spPr>
        <a:xfrm>
          <a:off x="5605953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2008</a:t>
          </a:r>
        </a:p>
      </dsp:txBody>
      <dsp:txXfrm>
        <a:off x="5781010" y="177640"/>
        <a:ext cx="525169" cy="350113"/>
      </dsp:txXfrm>
    </dsp:sp>
    <dsp:sp modelId="{D378DF70-F897-F340-967E-A9A50A264D1D}">
      <dsp:nvSpPr>
        <dsp:cNvPr id="0" name=""/>
        <dsp:cNvSpPr/>
      </dsp:nvSpPr>
      <dsp:spPr>
        <a:xfrm>
          <a:off x="6306179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2012</a:t>
          </a:r>
        </a:p>
      </dsp:txBody>
      <dsp:txXfrm>
        <a:off x="6481236" y="177640"/>
        <a:ext cx="525169" cy="350113"/>
      </dsp:txXfrm>
    </dsp:sp>
    <dsp:sp modelId="{1764EED0-D36C-9047-BE17-46F344AB6FC9}">
      <dsp:nvSpPr>
        <dsp:cNvPr id="0" name=""/>
        <dsp:cNvSpPr/>
      </dsp:nvSpPr>
      <dsp:spPr>
        <a:xfrm>
          <a:off x="7006405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2013</a:t>
          </a:r>
        </a:p>
      </dsp:txBody>
      <dsp:txXfrm>
        <a:off x="7181462" y="177640"/>
        <a:ext cx="525169" cy="350113"/>
      </dsp:txXfrm>
    </dsp:sp>
    <dsp:sp modelId="{6F4E2EF2-C98F-1847-B01C-D8E4DF0E7C13}">
      <dsp:nvSpPr>
        <dsp:cNvPr id="0" name=""/>
        <dsp:cNvSpPr/>
      </dsp:nvSpPr>
      <dsp:spPr>
        <a:xfrm>
          <a:off x="7706631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2019</a:t>
          </a:r>
        </a:p>
      </dsp:txBody>
      <dsp:txXfrm>
        <a:off x="7881688" y="177640"/>
        <a:ext cx="525169" cy="350113"/>
      </dsp:txXfrm>
    </dsp:sp>
    <dsp:sp modelId="{0533035D-284D-874D-BFF4-F2CB76C6CC7B}">
      <dsp:nvSpPr>
        <dsp:cNvPr id="0" name=""/>
        <dsp:cNvSpPr/>
      </dsp:nvSpPr>
      <dsp:spPr>
        <a:xfrm>
          <a:off x="8406857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2023</a:t>
          </a:r>
        </a:p>
      </dsp:txBody>
      <dsp:txXfrm>
        <a:off x="8581914" y="177640"/>
        <a:ext cx="525169" cy="350113"/>
      </dsp:txXfrm>
    </dsp:sp>
    <dsp:sp modelId="{660241AC-CCAC-9C4F-B530-7766AAE9895A}">
      <dsp:nvSpPr>
        <dsp:cNvPr id="0" name=""/>
        <dsp:cNvSpPr/>
      </dsp:nvSpPr>
      <dsp:spPr>
        <a:xfrm>
          <a:off x="9107083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FF0000"/>
              </a:solidFill>
            </a:rPr>
            <a:t>20XX</a:t>
          </a:r>
        </a:p>
      </dsp:txBody>
      <dsp:txXfrm>
        <a:off x="9282140" y="177640"/>
        <a:ext cx="525169" cy="3501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F3F5C-7F0F-AC49-B7E0-764DDFC74F9C}">
      <dsp:nvSpPr>
        <dsp:cNvPr id="0" name=""/>
        <dsp:cNvSpPr/>
      </dsp:nvSpPr>
      <dsp:spPr>
        <a:xfrm>
          <a:off x="4144" y="177640"/>
          <a:ext cx="875282" cy="35011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1983</a:t>
          </a:r>
        </a:p>
      </dsp:txBody>
      <dsp:txXfrm>
        <a:off x="4144" y="177640"/>
        <a:ext cx="787754" cy="350113"/>
      </dsp:txXfrm>
    </dsp:sp>
    <dsp:sp modelId="{7AF5F12D-6623-A043-9926-ED39D441938F}">
      <dsp:nvSpPr>
        <dsp:cNvPr id="0" name=""/>
        <dsp:cNvSpPr/>
      </dsp:nvSpPr>
      <dsp:spPr>
        <a:xfrm>
          <a:off x="704370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1984</a:t>
          </a:r>
        </a:p>
      </dsp:txBody>
      <dsp:txXfrm>
        <a:off x="879427" y="177640"/>
        <a:ext cx="525169" cy="350113"/>
      </dsp:txXfrm>
    </dsp:sp>
    <dsp:sp modelId="{319A2E00-2CF1-364F-8392-E1BF1DCAAFEA}">
      <dsp:nvSpPr>
        <dsp:cNvPr id="0" name=""/>
        <dsp:cNvSpPr/>
      </dsp:nvSpPr>
      <dsp:spPr>
        <a:xfrm>
          <a:off x="1404596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1987</a:t>
          </a:r>
        </a:p>
      </dsp:txBody>
      <dsp:txXfrm>
        <a:off x="1579653" y="177640"/>
        <a:ext cx="525169" cy="350113"/>
      </dsp:txXfrm>
    </dsp:sp>
    <dsp:sp modelId="{B837EFD3-6485-EC43-80CE-7BFA4ADF3420}">
      <dsp:nvSpPr>
        <dsp:cNvPr id="0" name=""/>
        <dsp:cNvSpPr/>
      </dsp:nvSpPr>
      <dsp:spPr>
        <a:xfrm>
          <a:off x="2104822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1989</a:t>
          </a:r>
        </a:p>
      </dsp:txBody>
      <dsp:txXfrm>
        <a:off x="2279879" y="177640"/>
        <a:ext cx="525169" cy="350113"/>
      </dsp:txXfrm>
    </dsp:sp>
    <dsp:sp modelId="{ECF73E3B-1B9F-2144-A044-70782EDFAA92}">
      <dsp:nvSpPr>
        <dsp:cNvPr id="0" name=""/>
        <dsp:cNvSpPr/>
      </dsp:nvSpPr>
      <dsp:spPr>
        <a:xfrm>
          <a:off x="2805049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1994</a:t>
          </a:r>
        </a:p>
      </dsp:txBody>
      <dsp:txXfrm>
        <a:off x="2980106" y="177640"/>
        <a:ext cx="525169" cy="350113"/>
      </dsp:txXfrm>
    </dsp:sp>
    <dsp:sp modelId="{F1A9DD19-E2FC-8943-8717-1E7D9018581D}">
      <dsp:nvSpPr>
        <dsp:cNvPr id="0" name=""/>
        <dsp:cNvSpPr/>
      </dsp:nvSpPr>
      <dsp:spPr>
        <a:xfrm>
          <a:off x="3505275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1995</a:t>
          </a:r>
        </a:p>
      </dsp:txBody>
      <dsp:txXfrm>
        <a:off x="3680332" y="177640"/>
        <a:ext cx="525169" cy="350113"/>
      </dsp:txXfrm>
    </dsp:sp>
    <dsp:sp modelId="{46BA3490-6617-5E48-8257-DABCE19426D4}">
      <dsp:nvSpPr>
        <dsp:cNvPr id="0" name=""/>
        <dsp:cNvSpPr/>
      </dsp:nvSpPr>
      <dsp:spPr>
        <a:xfrm>
          <a:off x="4205501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2003</a:t>
          </a:r>
        </a:p>
      </dsp:txBody>
      <dsp:txXfrm>
        <a:off x="4380558" y="177640"/>
        <a:ext cx="525169" cy="350113"/>
      </dsp:txXfrm>
    </dsp:sp>
    <dsp:sp modelId="{0EDB73D6-A95E-4D45-80DF-5C0CC00BE464}">
      <dsp:nvSpPr>
        <dsp:cNvPr id="0" name=""/>
        <dsp:cNvSpPr/>
      </dsp:nvSpPr>
      <dsp:spPr>
        <a:xfrm>
          <a:off x="4905727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2006</a:t>
          </a:r>
        </a:p>
      </dsp:txBody>
      <dsp:txXfrm>
        <a:off x="5080784" y="177640"/>
        <a:ext cx="525169" cy="350113"/>
      </dsp:txXfrm>
    </dsp:sp>
    <dsp:sp modelId="{A0AB93E0-460B-3047-BF37-B8406CB9D217}">
      <dsp:nvSpPr>
        <dsp:cNvPr id="0" name=""/>
        <dsp:cNvSpPr/>
      </dsp:nvSpPr>
      <dsp:spPr>
        <a:xfrm>
          <a:off x="5605953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2008</a:t>
          </a:r>
        </a:p>
      </dsp:txBody>
      <dsp:txXfrm>
        <a:off x="5781010" y="177640"/>
        <a:ext cx="525169" cy="350113"/>
      </dsp:txXfrm>
    </dsp:sp>
    <dsp:sp modelId="{D378DF70-F897-F340-967E-A9A50A264D1D}">
      <dsp:nvSpPr>
        <dsp:cNvPr id="0" name=""/>
        <dsp:cNvSpPr/>
      </dsp:nvSpPr>
      <dsp:spPr>
        <a:xfrm>
          <a:off x="6306179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2012</a:t>
          </a:r>
        </a:p>
      </dsp:txBody>
      <dsp:txXfrm>
        <a:off x="6481236" y="177640"/>
        <a:ext cx="525169" cy="350113"/>
      </dsp:txXfrm>
    </dsp:sp>
    <dsp:sp modelId="{1764EED0-D36C-9047-BE17-46F344AB6FC9}">
      <dsp:nvSpPr>
        <dsp:cNvPr id="0" name=""/>
        <dsp:cNvSpPr/>
      </dsp:nvSpPr>
      <dsp:spPr>
        <a:xfrm>
          <a:off x="7006405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2013</a:t>
          </a:r>
        </a:p>
      </dsp:txBody>
      <dsp:txXfrm>
        <a:off x="7181462" y="177640"/>
        <a:ext cx="525169" cy="350113"/>
      </dsp:txXfrm>
    </dsp:sp>
    <dsp:sp modelId="{6F4E2EF2-C98F-1847-B01C-D8E4DF0E7C13}">
      <dsp:nvSpPr>
        <dsp:cNvPr id="0" name=""/>
        <dsp:cNvSpPr/>
      </dsp:nvSpPr>
      <dsp:spPr>
        <a:xfrm>
          <a:off x="7706631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2019</a:t>
          </a:r>
        </a:p>
      </dsp:txBody>
      <dsp:txXfrm>
        <a:off x="7881688" y="177640"/>
        <a:ext cx="525169" cy="350113"/>
      </dsp:txXfrm>
    </dsp:sp>
    <dsp:sp modelId="{0533035D-284D-874D-BFF4-F2CB76C6CC7B}">
      <dsp:nvSpPr>
        <dsp:cNvPr id="0" name=""/>
        <dsp:cNvSpPr/>
      </dsp:nvSpPr>
      <dsp:spPr>
        <a:xfrm>
          <a:off x="8406857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2023</a:t>
          </a:r>
        </a:p>
      </dsp:txBody>
      <dsp:txXfrm>
        <a:off x="8581914" y="177640"/>
        <a:ext cx="525169" cy="350113"/>
      </dsp:txXfrm>
    </dsp:sp>
    <dsp:sp modelId="{660241AC-CCAC-9C4F-B530-7766AAE9895A}">
      <dsp:nvSpPr>
        <dsp:cNvPr id="0" name=""/>
        <dsp:cNvSpPr/>
      </dsp:nvSpPr>
      <dsp:spPr>
        <a:xfrm>
          <a:off x="9107083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FF0000"/>
              </a:solidFill>
            </a:rPr>
            <a:t>20XX</a:t>
          </a:r>
        </a:p>
      </dsp:txBody>
      <dsp:txXfrm>
        <a:off x="9282140" y="177640"/>
        <a:ext cx="525169" cy="3501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F3F5C-7F0F-AC49-B7E0-764DDFC74F9C}">
      <dsp:nvSpPr>
        <dsp:cNvPr id="0" name=""/>
        <dsp:cNvSpPr/>
      </dsp:nvSpPr>
      <dsp:spPr>
        <a:xfrm>
          <a:off x="4144" y="177640"/>
          <a:ext cx="875282" cy="35011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1983</a:t>
          </a:r>
        </a:p>
      </dsp:txBody>
      <dsp:txXfrm>
        <a:off x="4144" y="177640"/>
        <a:ext cx="787754" cy="350113"/>
      </dsp:txXfrm>
    </dsp:sp>
    <dsp:sp modelId="{7AF5F12D-6623-A043-9926-ED39D441938F}">
      <dsp:nvSpPr>
        <dsp:cNvPr id="0" name=""/>
        <dsp:cNvSpPr/>
      </dsp:nvSpPr>
      <dsp:spPr>
        <a:xfrm>
          <a:off x="704370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1984</a:t>
          </a:r>
        </a:p>
      </dsp:txBody>
      <dsp:txXfrm>
        <a:off x="879427" y="177640"/>
        <a:ext cx="525169" cy="350113"/>
      </dsp:txXfrm>
    </dsp:sp>
    <dsp:sp modelId="{319A2E00-2CF1-364F-8392-E1BF1DCAAFEA}">
      <dsp:nvSpPr>
        <dsp:cNvPr id="0" name=""/>
        <dsp:cNvSpPr/>
      </dsp:nvSpPr>
      <dsp:spPr>
        <a:xfrm>
          <a:off x="1404596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1987</a:t>
          </a:r>
        </a:p>
      </dsp:txBody>
      <dsp:txXfrm>
        <a:off x="1579653" y="177640"/>
        <a:ext cx="525169" cy="350113"/>
      </dsp:txXfrm>
    </dsp:sp>
    <dsp:sp modelId="{B837EFD3-6485-EC43-80CE-7BFA4ADF3420}">
      <dsp:nvSpPr>
        <dsp:cNvPr id="0" name=""/>
        <dsp:cNvSpPr/>
      </dsp:nvSpPr>
      <dsp:spPr>
        <a:xfrm>
          <a:off x="2104822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1989</a:t>
          </a:r>
        </a:p>
      </dsp:txBody>
      <dsp:txXfrm>
        <a:off x="2279879" y="177640"/>
        <a:ext cx="525169" cy="350113"/>
      </dsp:txXfrm>
    </dsp:sp>
    <dsp:sp modelId="{ECF73E3B-1B9F-2144-A044-70782EDFAA92}">
      <dsp:nvSpPr>
        <dsp:cNvPr id="0" name=""/>
        <dsp:cNvSpPr/>
      </dsp:nvSpPr>
      <dsp:spPr>
        <a:xfrm>
          <a:off x="2805049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1994</a:t>
          </a:r>
        </a:p>
      </dsp:txBody>
      <dsp:txXfrm>
        <a:off x="2980106" y="177640"/>
        <a:ext cx="525169" cy="350113"/>
      </dsp:txXfrm>
    </dsp:sp>
    <dsp:sp modelId="{F1A9DD19-E2FC-8943-8717-1E7D9018581D}">
      <dsp:nvSpPr>
        <dsp:cNvPr id="0" name=""/>
        <dsp:cNvSpPr/>
      </dsp:nvSpPr>
      <dsp:spPr>
        <a:xfrm>
          <a:off x="3505275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1995</a:t>
          </a:r>
        </a:p>
      </dsp:txBody>
      <dsp:txXfrm>
        <a:off x="3680332" y="177640"/>
        <a:ext cx="525169" cy="350113"/>
      </dsp:txXfrm>
    </dsp:sp>
    <dsp:sp modelId="{46BA3490-6617-5E48-8257-DABCE19426D4}">
      <dsp:nvSpPr>
        <dsp:cNvPr id="0" name=""/>
        <dsp:cNvSpPr/>
      </dsp:nvSpPr>
      <dsp:spPr>
        <a:xfrm>
          <a:off x="4205501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2003</a:t>
          </a:r>
        </a:p>
      </dsp:txBody>
      <dsp:txXfrm>
        <a:off x="4380558" y="177640"/>
        <a:ext cx="525169" cy="350113"/>
      </dsp:txXfrm>
    </dsp:sp>
    <dsp:sp modelId="{0EDB73D6-A95E-4D45-80DF-5C0CC00BE464}">
      <dsp:nvSpPr>
        <dsp:cNvPr id="0" name=""/>
        <dsp:cNvSpPr/>
      </dsp:nvSpPr>
      <dsp:spPr>
        <a:xfrm>
          <a:off x="4905727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2006</a:t>
          </a:r>
        </a:p>
      </dsp:txBody>
      <dsp:txXfrm>
        <a:off x="5080784" y="177640"/>
        <a:ext cx="525169" cy="350113"/>
      </dsp:txXfrm>
    </dsp:sp>
    <dsp:sp modelId="{A0AB93E0-460B-3047-BF37-B8406CB9D217}">
      <dsp:nvSpPr>
        <dsp:cNvPr id="0" name=""/>
        <dsp:cNvSpPr/>
      </dsp:nvSpPr>
      <dsp:spPr>
        <a:xfrm>
          <a:off x="5605953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2008</a:t>
          </a:r>
        </a:p>
      </dsp:txBody>
      <dsp:txXfrm>
        <a:off x="5781010" y="177640"/>
        <a:ext cx="525169" cy="350113"/>
      </dsp:txXfrm>
    </dsp:sp>
    <dsp:sp modelId="{D378DF70-F897-F340-967E-A9A50A264D1D}">
      <dsp:nvSpPr>
        <dsp:cNvPr id="0" name=""/>
        <dsp:cNvSpPr/>
      </dsp:nvSpPr>
      <dsp:spPr>
        <a:xfrm>
          <a:off x="6306179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2012</a:t>
          </a:r>
        </a:p>
      </dsp:txBody>
      <dsp:txXfrm>
        <a:off x="6481236" y="177640"/>
        <a:ext cx="525169" cy="350113"/>
      </dsp:txXfrm>
    </dsp:sp>
    <dsp:sp modelId="{1764EED0-D36C-9047-BE17-46F344AB6FC9}">
      <dsp:nvSpPr>
        <dsp:cNvPr id="0" name=""/>
        <dsp:cNvSpPr/>
      </dsp:nvSpPr>
      <dsp:spPr>
        <a:xfrm>
          <a:off x="7006405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2013</a:t>
          </a:r>
        </a:p>
      </dsp:txBody>
      <dsp:txXfrm>
        <a:off x="7181462" y="177640"/>
        <a:ext cx="525169" cy="350113"/>
      </dsp:txXfrm>
    </dsp:sp>
    <dsp:sp modelId="{6F4E2EF2-C98F-1847-B01C-D8E4DF0E7C13}">
      <dsp:nvSpPr>
        <dsp:cNvPr id="0" name=""/>
        <dsp:cNvSpPr/>
      </dsp:nvSpPr>
      <dsp:spPr>
        <a:xfrm>
          <a:off x="7706631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2019</a:t>
          </a:r>
        </a:p>
      </dsp:txBody>
      <dsp:txXfrm>
        <a:off x="7881688" y="177640"/>
        <a:ext cx="525169" cy="350113"/>
      </dsp:txXfrm>
    </dsp:sp>
    <dsp:sp modelId="{0533035D-284D-874D-BFF4-F2CB76C6CC7B}">
      <dsp:nvSpPr>
        <dsp:cNvPr id="0" name=""/>
        <dsp:cNvSpPr/>
      </dsp:nvSpPr>
      <dsp:spPr>
        <a:xfrm>
          <a:off x="8406857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2023</a:t>
          </a:r>
        </a:p>
      </dsp:txBody>
      <dsp:txXfrm>
        <a:off x="8581914" y="177640"/>
        <a:ext cx="525169" cy="350113"/>
      </dsp:txXfrm>
    </dsp:sp>
    <dsp:sp modelId="{660241AC-CCAC-9C4F-B530-7766AAE9895A}">
      <dsp:nvSpPr>
        <dsp:cNvPr id="0" name=""/>
        <dsp:cNvSpPr/>
      </dsp:nvSpPr>
      <dsp:spPr>
        <a:xfrm>
          <a:off x="9107083" y="177640"/>
          <a:ext cx="875282" cy="35011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FF0000"/>
              </a:solidFill>
            </a:rPr>
            <a:t>20XX</a:t>
          </a:r>
        </a:p>
      </dsp:txBody>
      <dsp:txXfrm>
        <a:off x="9282140" y="177640"/>
        <a:ext cx="525169" cy="350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196EE-CD24-E24C-8BAB-56DCE43175D7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482A1-C57B-4646-B465-83AF9B114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5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2819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5640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08459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11277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14096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16917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19736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22555" algn="l" defTabSz="10056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17623" y="7218751"/>
            <a:ext cx="2881445" cy="402145"/>
          </a:xfrm>
        </p:spPr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287780" y="4359080"/>
            <a:ext cx="7495540" cy="528383"/>
          </a:xfrm>
          <a:prstGeom prst="rect">
            <a:avLst/>
          </a:prstGeom>
        </p:spPr>
        <p:txBody>
          <a:bodyPr lIns="100564" tIns="50282" rIns="100564" bIns="50282"/>
          <a:lstStyle>
            <a:lvl1pPr>
              <a:defRPr sz="1650" b="0" i="0" baseline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The Conference X, 13 October 2017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99068" y="6099404"/>
            <a:ext cx="4282786" cy="431882"/>
          </a:xfrm>
          <a:prstGeom prst="rect">
            <a:avLst/>
          </a:prstGeom>
        </p:spPr>
        <p:txBody>
          <a:bodyPr lIns="100564" tIns="50282" rIns="100564" bIns="50282"/>
          <a:lstStyle>
            <a:lvl1pPr>
              <a:defRPr sz="1500" b="0" i="0" baseline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Name, name@cern.ch</a:t>
            </a:r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17625" y="7218751"/>
            <a:ext cx="2802921" cy="402145"/>
          </a:xfrm>
        </p:spPr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273B16-788B-A877-1F94-91746697A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347C4B-6513-6E6B-695D-F8B20936A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85DB57-49D7-469B-864A-BD54540C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0FD5A3-A1EC-599A-97C4-D1F120C4A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Louis Rinolfi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470831-F1C4-57EE-EA76-31A3D79F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1424-B426-234A-9E59-5BDE45E85F9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571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6411A6-6C7B-5808-7A61-D5E3FAF00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8888" y="1236158"/>
            <a:ext cx="7553325" cy="2629676"/>
          </a:xfrm>
        </p:spPr>
        <p:txBody>
          <a:bodyPr anchor="b"/>
          <a:lstStyle>
            <a:lvl1pPr algn="ctr">
              <a:defRPr sz="495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E0868FE-F6FC-DF85-BDD8-8DFECBA49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888" y="3967245"/>
            <a:ext cx="7553325" cy="1823638"/>
          </a:xfrm>
        </p:spPr>
        <p:txBody>
          <a:bodyPr/>
          <a:lstStyle>
            <a:lvl1pPr marL="0" indent="0" algn="ctr">
              <a:buNone/>
              <a:defRPr sz="1982"/>
            </a:lvl1pPr>
            <a:lvl2pPr marL="377647" indent="0" algn="ctr">
              <a:buNone/>
              <a:defRPr sz="1652"/>
            </a:lvl2pPr>
            <a:lvl3pPr marL="755294" indent="0" algn="ctr">
              <a:buNone/>
              <a:defRPr sz="1487"/>
            </a:lvl3pPr>
            <a:lvl4pPr marL="1132942" indent="0" algn="ctr">
              <a:buNone/>
              <a:defRPr sz="1322"/>
            </a:lvl4pPr>
            <a:lvl5pPr marL="1510589" indent="0" algn="ctr">
              <a:buNone/>
              <a:defRPr sz="1322"/>
            </a:lvl5pPr>
            <a:lvl6pPr marL="1888236" indent="0" algn="ctr">
              <a:buNone/>
              <a:defRPr sz="1322"/>
            </a:lvl6pPr>
            <a:lvl7pPr marL="2265883" indent="0" algn="ctr">
              <a:buNone/>
              <a:defRPr sz="1322"/>
            </a:lvl7pPr>
            <a:lvl8pPr marL="2643530" indent="0" algn="ctr">
              <a:buNone/>
              <a:defRPr sz="1322"/>
            </a:lvl8pPr>
            <a:lvl9pPr marL="3021178" indent="0" algn="ctr">
              <a:buNone/>
              <a:defRPr sz="1322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CB2A40-9E02-B482-73F2-E1C8E51EF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DBC373-F9A1-B26C-D846-675CE41B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Louis Rinolfi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5DCD58-4B6D-FE13-573C-FF16FFD8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1424-B426-234A-9E59-5BDE45E85F9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47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5176" y="7201828"/>
            <a:ext cx="2265997" cy="40214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97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19"/>
          <p:cNvSpPr>
            <a:spLocks noGrp="1"/>
          </p:cNvSpPr>
          <p:nvPr>
            <p:ph type="dt" sz="half" idx="2"/>
          </p:nvPr>
        </p:nvSpPr>
        <p:spPr>
          <a:xfrm>
            <a:off x="17624" y="7218750"/>
            <a:ext cx="2894563" cy="385222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97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43099" y="7215255"/>
            <a:ext cx="3584902" cy="40214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97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92388" y="1870299"/>
            <a:ext cx="8686324" cy="4661530"/>
          </a:xfrm>
          <a:prstGeom prst="rect">
            <a:avLst/>
          </a:prstGeom>
        </p:spPr>
        <p:txBody>
          <a:bodyPr lIns="100564" tIns="50282" rIns="100564" bIns="50282"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 b="0" i="0"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 b="0" i="0"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 b="0" i="0"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 b="0" i="0"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6411A6-6C7B-5808-7A61-D5E3FAF00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8888" y="1236158"/>
            <a:ext cx="7553325" cy="2629676"/>
          </a:xfrm>
        </p:spPr>
        <p:txBody>
          <a:bodyPr anchor="b"/>
          <a:lstStyle>
            <a:lvl1pPr algn="ctr">
              <a:defRPr sz="495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E0868FE-F6FC-DF85-BDD8-8DFECBA49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888" y="3967245"/>
            <a:ext cx="7553325" cy="1823638"/>
          </a:xfrm>
        </p:spPr>
        <p:txBody>
          <a:bodyPr/>
          <a:lstStyle>
            <a:lvl1pPr marL="0" indent="0" algn="ctr">
              <a:buNone/>
              <a:defRPr sz="1982"/>
            </a:lvl1pPr>
            <a:lvl2pPr marL="377647" indent="0" algn="ctr">
              <a:buNone/>
              <a:defRPr sz="1652"/>
            </a:lvl2pPr>
            <a:lvl3pPr marL="755294" indent="0" algn="ctr">
              <a:buNone/>
              <a:defRPr sz="1487"/>
            </a:lvl3pPr>
            <a:lvl4pPr marL="1132942" indent="0" algn="ctr">
              <a:buNone/>
              <a:defRPr sz="1322"/>
            </a:lvl4pPr>
            <a:lvl5pPr marL="1510589" indent="0" algn="ctr">
              <a:buNone/>
              <a:defRPr sz="1322"/>
            </a:lvl5pPr>
            <a:lvl6pPr marL="1888236" indent="0" algn="ctr">
              <a:buNone/>
              <a:defRPr sz="1322"/>
            </a:lvl6pPr>
            <a:lvl7pPr marL="2265883" indent="0" algn="ctr">
              <a:buNone/>
              <a:defRPr sz="1322"/>
            </a:lvl7pPr>
            <a:lvl8pPr marL="2643530" indent="0" algn="ctr">
              <a:buNone/>
              <a:defRPr sz="1322"/>
            </a:lvl8pPr>
            <a:lvl9pPr marL="3021178" indent="0" algn="ctr">
              <a:buNone/>
              <a:defRPr sz="1322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CB2A40-9E02-B482-73F2-E1C8E51EF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DBC373-F9A1-B26C-D846-675CE41B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Louis Rinolfi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5DCD58-4B6D-FE13-573C-FF16FFD8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1424-B426-234A-9E59-5BDE45E85F9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390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" y="7250657"/>
            <a:ext cx="10071100" cy="307747"/>
          </a:xfrm>
          <a:prstGeom prst="rect">
            <a:avLst/>
          </a:prstGeom>
          <a:solidFill>
            <a:srgbClr val="2252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420" tIns="37710" rIns="75420" bIns="37710" rtlCol="0" anchor="ctr"/>
          <a:lstStyle/>
          <a:p>
            <a:pPr algn="ctr"/>
            <a:endParaRPr lang="en-US" sz="975" b="0" i="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2388" y="3161033"/>
            <a:ext cx="8686324" cy="826520"/>
          </a:xfrm>
          <a:prstGeom prst="rect">
            <a:avLst/>
          </a:prstGeom>
        </p:spPr>
        <p:txBody>
          <a:bodyPr vert="horz" lIns="100564" tIns="50282" rIns="100564" bIns="50282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43099" y="7215255"/>
            <a:ext cx="3584902" cy="40214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97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5176" y="7201828"/>
            <a:ext cx="2265997" cy="40214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97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>
          <a:xfrm>
            <a:off x="17624" y="7218750"/>
            <a:ext cx="2660366" cy="385222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97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Conférence SFP 6 juillet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2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99" r:id="rId2"/>
    <p:sldLayoutId id="2147483701" r:id="rId3"/>
    <p:sldLayoutId id="2147483703" r:id="rId4"/>
  </p:sldLayoutIdLst>
  <p:hf hdr="0"/>
  <p:txStyles>
    <p:titleStyle>
      <a:lvl1pPr algn="ctr" defTabSz="565671" rtl="0" eaLnBrk="1" latinLnBrk="0" hangingPunct="1">
        <a:lnSpc>
          <a:spcPct val="90000"/>
        </a:lnSpc>
        <a:spcBef>
          <a:spcPct val="0"/>
        </a:spcBef>
        <a:buNone/>
        <a:defRPr sz="375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0" indent="0" algn="ctr" defTabSz="565671" rtl="0" eaLnBrk="1" latinLnBrk="0" hangingPunct="1">
        <a:lnSpc>
          <a:spcPct val="90000"/>
        </a:lnSpc>
        <a:spcBef>
          <a:spcPts val="619"/>
        </a:spcBef>
        <a:buFont typeface="Arial"/>
        <a:buNone/>
        <a:defRPr sz="1575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82836" indent="0" algn="ctr" defTabSz="565671" rtl="0" eaLnBrk="1" latinLnBrk="0" hangingPunct="1">
        <a:lnSpc>
          <a:spcPct val="90000"/>
        </a:lnSpc>
        <a:spcBef>
          <a:spcPts val="310"/>
        </a:spcBef>
        <a:buFont typeface="Arial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65671" indent="0" algn="ctr" defTabSz="565671" rtl="0" eaLnBrk="1" latinLnBrk="0" hangingPunct="1">
        <a:lnSpc>
          <a:spcPct val="90000"/>
        </a:lnSpc>
        <a:spcBef>
          <a:spcPts val="310"/>
        </a:spcBef>
        <a:buFont typeface="Arial"/>
        <a:buNone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848507" indent="0" algn="ctr" defTabSz="565671" rtl="0" eaLnBrk="1" latinLnBrk="0" hangingPunct="1">
        <a:lnSpc>
          <a:spcPct val="90000"/>
        </a:lnSpc>
        <a:spcBef>
          <a:spcPts val="310"/>
        </a:spcBef>
        <a:buFont typeface="Arial"/>
        <a:buNone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31344" indent="0" algn="ctr" defTabSz="565671" rtl="0" eaLnBrk="1" latinLnBrk="0" hangingPunct="1">
        <a:lnSpc>
          <a:spcPct val="90000"/>
        </a:lnSpc>
        <a:spcBef>
          <a:spcPts val="310"/>
        </a:spcBef>
        <a:buFont typeface="Arial"/>
        <a:buNone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555597" indent="-141419" algn="l" defTabSz="565671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38433" indent="-141419" algn="l" defTabSz="565671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21270" indent="-141419" algn="l" defTabSz="565671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04106" indent="-141419" algn="l" defTabSz="565671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2836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65671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48507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31344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81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97015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79852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62688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" y="7250657"/>
            <a:ext cx="10071100" cy="307747"/>
          </a:xfrm>
          <a:prstGeom prst="rect">
            <a:avLst/>
          </a:prstGeom>
          <a:solidFill>
            <a:srgbClr val="2252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420" tIns="37710" rIns="75420" bIns="37710" rtlCol="0" anchor="ctr"/>
          <a:lstStyle/>
          <a:p>
            <a:pPr algn="ctr"/>
            <a:endParaRPr lang="en-US" sz="1275" b="0" i="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2388" y="151948"/>
            <a:ext cx="8686324" cy="826520"/>
          </a:xfrm>
          <a:prstGeom prst="rect">
            <a:avLst/>
          </a:prstGeom>
        </p:spPr>
        <p:txBody>
          <a:bodyPr vert="horz" lIns="100564" tIns="50282" rIns="100564" bIns="50282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43099" y="7215255"/>
            <a:ext cx="3584902" cy="40214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97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5176" y="7201828"/>
            <a:ext cx="2265997" cy="40214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97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>
          <a:xfrm>
            <a:off x="17625" y="7218750"/>
            <a:ext cx="2874198" cy="385222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97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Conférence SFP 6 juillet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10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02" r:id="rId2"/>
  </p:sldLayoutIdLst>
  <p:hf hdr="0"/>
  <p:txStyles>
    <p:titleStyle>
      <a:lvl1pPr algn="ctr" defTabSz="565671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82836" indent="-282836" algn="l" defTabSz="565671" rtl="0" eaLnBrk="1" latinLnBrk="0" hangingPunct="1">
        <a:lnSpc>
          <a:spcPct val="90000"/>
        </a:lnSpc>
        <a:spcBef>
          <a:spcPts val="619"/>
        </a:spcBef>
        <a:buFont typeface="Arial" charset="0"/>
        <a:buChar char="•"/>
        <a:defRPr sz="165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18532" indent="-235696" algn="l" defTabSz="565671" rtl="0" eaLnBrk="1" latinLnBrk="0" hangingPunct="1">
        <a:lnSpc>
          <a:spcPct val="90000"/>
        </a:lnSpc>
        <a:spcBef>
          <a:spcPts val="310"/>
        </a:spcBef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01369" indent="-235696" algn="l" defTabSz="565671" rtl="0" eaLnBrk="1" latinLnBrk="0" hangingPunct="1">
        <a:lnSpc>
          <a:spcPct val="90000"/>
        </a:lnSpc>
        <a:spcBef>
          <a:spcPts val="310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4205" indent="-235696" algn="l" defTabSz="565671" rtl="0" eaLnBrk="1" latinLnBrk="0" hangingPunct="1">
        <a:lnSpc>
          <a:spcPct val="90000"/>
        </a:lnSpc>
        <a:spcBef>
          <a:spcPts val="310"/>
        </a:spcBef>
        <a:buFont typeface="Arial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367040" indent="-235696" algn="l" defTabSz="565671" rtl="0" eaLnBrk="1" latinLnBrk="0" hangingPunct="1">
        <a:lnSpc>
          <a:spcPct val="90000"/>
        </a:lnSpc>
        <a:spcBef>
          <a:spcPts val="310"/>
        </a:spcBef>
        <a:buFont typeface="Arial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555597" indent="-141419" algn="l" defTabSz="565671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38433" indent="-141419" algn="l" defTabSz="565671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21270" indent="-141419" algn="l" defTabSz="565671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04106" indent="-141419" algn="l" defTabSz="565671" rtl="0" eaLnBrk="1" latinLnBrk="0" hangingPunct="1">
        <a:lnSpc>
          <a:spcPct val="90000"/>
        </a:lnSpc>
        <a:spcBef>
          <a:spcPts val="31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2836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65671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48507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31344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81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97015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79852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62688" algn="l" defTabSz="565671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erial-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" y="507427"/>
            <a:ext cx="10061531" cy="581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33868" y="404810"/>
            <a:ext cx="9803363" cy="144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4401" b="1" dirty="0">
                <a:solidFill>
                  <a:srgbClr val="FFFF00"/>
                </a:solidFill>
              </a:rPr>
              <a:t>Histoire française des accélérateurs de particules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868" y="6547075"/>
            <a:ext cx="2686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/>
              <a:t>6 juillet 2023</a:t>
            </a:r>
            <a:endParaRPr lang="en-GB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98519" y="5670313"/>
            <a:ext cx="745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>
                <a:solidFill>
                  <a:srgbClr val="FFFF00"/>
                </a:solidFill>
              </a:rPr>
              <a:t>Conférence: 150 ans </a:t>
            </a:r>
            <a:r>
              <a:rPr lang="en-US" sz="2400" b="1" dirty="0">
                <a:solidFill>
                  <a:srgbClr val="FFFF00"/>
                </a:solidFill>
              </a:rPr>
              <a:t>SFP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7E19B-B9D5-1B84-ECFD-58D80CC49FC9}"/>
              </a:ext>
            </a:extLst>
          </p:cNvPr>
          <p:cNvSpPr txBox="1"/>
          <p:nvPr/>
        </p:nvSpPr>
        <p:spPr>
          <a:xfrm>
            <a:off x="3785190" y="6584233"/>
            <a:ext cx="6007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2400" dirty="0"/>
              <a:t>Cité des sciences et de l’industrie - Paris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3F04C5-7A4B-F4F5-CB4E-6E16003588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0B8366F-BFF8-8BE2-8E95-35785CAB7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405" y="2924676"/>
            <a:ext cx="9399181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/>
              </a:defRPr>
            </a:lvl9pPr>
          </a:lstStyle>
          <a:p>
            <a:pPr algn="ctr"/>
            <a:r>
              <a:rPr lang="en-US" b="1" dirty="0">
                <a:solidFill>
                  <a:srgbClr val="FFFF00"/>
                </a:solidFill>
              </a:rPr>
              <a:t>Louis Rinolfi</a:t>
            </a: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r>
              <a:rPr lang="en-US" sz="1800" b="1" dirty="0">
                <a:solidFill>
                  <a:srgbClr val="FFFF00"/>
                </a:solidFill>
              </a:rPr>
              <a:t>avec la collaboration de: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S. Joly, M. </a:t>
            </a:r>
            <a:r>
              <a:rPr lang="en-US" sz="2400" b="1" dirty="0" err="1">
                <a:solidFill>
                  <a:srgbClr val="FFFF00"/>
                </a:solidFill>
              </a:rPr>
              <a:t>Labat</a:t>
            </a:r>
            <a:r>
              <a:rPr lang="en-US" sz="2400" b="1" dirty="0">
                <a:solidFill>
                  <a:srgbClr val="FFFF00"/>
                </a:solidFill>
              </a:rPr>
              <a:t>, V. Le Flanchec, J.M. Ortega, Y. Sacquin</a:t>
            </a:r>
          </a:p>
        </p:txBody>
      </p:sp>
    </p:spTree>
    <p:extLst>
      <p:ext uri="{BB962C8B-B14F-4D97-AF65-F5344CB8AC3E}">
        <p14:creationId xmlns:p14="http://schemas.microsoft.com/office/powerpoint/2010/main" val="951769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8BB77D-EAE3-3E1A-4C07-52A2E5090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E806B8-BB18-E37D-C2B9-C4204E37F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1DD2C-EF55-33A5-C294-0450C7BF48D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850EAF-F238-FF62-AC00-585759938795}"/>
              </a:ext>
            </a:extLst>
          </p:cNvPr>
          <p:cNvSpPr txBox="1"/>
          <p:nvPr/>
        </p:nvSpPr>
        <p:spPr>
          <a:xfrm>
            <a:off x="441179" y="59109"/>
            <a:ext cx="8992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Chronologie des accélérateurs de particule </a:t>
            </a:r>
          </a:p>
          <a:p>
            <a:pPr algn="ctr"/>
            <a:r>
              <a:rPr lang="fr-FR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Quelques jalons entre 1976 et 2023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86AACBD-00C8-3C8F-8B28-699E5452372F}"/>
              </a:ext>
            </a:extLst>
          </p:cNvPr>
          <p:cNvSpPr/>
          <p:nvPr/>
        </p:nvSpPr>
        <p:spPr>
          <a:xfrm>
            <a:off x="73731" y="3987425"/>
            <a:ext cx="9807792" cy="12731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9BC18D-42A9-C48E-CFF9-4B46FB436291}"/>
              </a:ext>
            </a:extLst>
          </p:cNvPr>
          <p:cNvSpPr/>
          <p:nvPr/>
        </p:nvSpPr>
        <p:spPr>
          <a:xfrm>
            <a:off x="4969915" y="2635045"/>
            <a:ext cx="4911607" cy="33835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7B010A3-3587-A8D3-09EA-5CF65A5A48E7}"/>
              </a:ext>
            </a:extLst>
          </p:cNvPr>
          <p:cNvSpPr/>
          <p:nvPr/>
        </p:nvSpPr>
        <p:spPr>
          <a:xfrm>
            <a:off x="69175" y="3274710"/>
            <a:ext cx="9812348" cy="3041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graphicFrame>
        <p:nvGraphicFramePr>
          <p:cNvPr id="45" name="Diagramme 44">
            <a:extLst>
              <a:ext uri="{FF2B5EF4-FFF2-40B4-BE49-F238E27FC236}">
                <a16:creationId xmlns:a16="http://schemas.microsoft.com/office/drawing/2014/main" id="{B3776D5C-28BC-BF5B-E93C-7514A8A7A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6236163"/>
              </p:ext>
            </p:extLst>
          </p:nvPr>
        </p:nvGraphicFramePr>
        <p:xfrm>
          <a:off x="67558" y="3409302"/>
          <a:ext cx="9986511" cy="705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" name="ZoneTexte 45">
            <a:extLst>
              <a:ext uri="{FF2B5EF4-FFF2-40B4-BE49-F238E27FC236}">
                <a16:creationId xmlns:a16="http://schemas.microsoft.com/office/drawing/2014/main" id="{3E2F0FFA-2E6C-3D6E-E012-CA9C02ADDC99}"/>
              </a:ext>
            </a:extLst>
          </p:cNvPr>
          <p:cNvSpPr txBox="1"/>
          <p:nvPr/>
        </p:nvSpPr>
        <p:spPr>
          <a:xfrm>
            <a:off x="310917" y="3317220"/>
            <a:ext cx="7487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GANIL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AF33B5A-FF2D-A283-8F78-CF48BB8C2740}"/>
              </a:ext>
            </a:extLst>
          </p:cNvPr>
          <p:cNvSpPr txBox="1"/>
          <p:nvPr/>
        </p:nvSpPr>
        <p:spPr>
          <a:xfrm>
            <a:off x="7967197" y="3308557"/>
            <a:ext cx="144625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SPIRAL 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0477C1E-C91B-B4A6-F815-1FB3EDEC5CA8}"/>
              </a:ext>
            </a:extLst>
          </p:cNvPr>
          <p:cNvSpPr/>
          <p:nvPr/>
        </p:nvSpPr>
        <p:spPr>
          <a:xfrm>
            <a:off x="3015044" y="2956366"/>
            <a:ext cx="6866478" cy="29326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18A7C36-21FC-80E4-6064-495CBD9BC75A}"/>
              </a:ext>
            </a:extLst>
          </p:cNvPr>
          <p:cNvSpPr txBox="1"/>
          <p:nvPr/>
        </p:nvSpPr>
        <p:spPr>
          <a:xfrm>
            <a:off x="3119798" y="2947934"/>
            <a:ext cx="7487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ESRF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7624A15-39EA-4B6C-78DE-B2375E9365A9}"/>
              </a:ext>
            </a:extLst>
          </p:cNvPr>
          <p:cNvSpPr txBox="1"/>
          <p:nvPr/>
        </p:nvSpPr>
        <p:spPr>
          <a:xfrm>
            <a:off x="7303587" y="2937732"/>
            <a:ext cx="167099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EBS </a:t>
            </a:r>
            <a:r>
              <a:rPr lang="fr-FR" sz="600" dirty="0" err="1"/>
              <a:t>Extremely</a:t>
            </a:r>
            <a:r>
              <a:rPr lang="fr-FR" sz="600" dirty="0"/>
              <a:t> </a:t>
            </a:r>
            <a:r>
              <a:rPr lang="fr-FR" sz="600" dirty="0" err="1"/>
              <a:t>Brilliant</a:t>
            </a:r>
            <a:r>
              <a:rPr lang="fr-FR" sz="600" dirty="0"/>
              <a:t> source</a:t>
            </a:r>
            <a:endParaRPr lang="fr-FR" sz="1100" dirty="0"/>
          </a:p>
        </p:txBody>
      </p:sp>
      <p:sp>
        <p:nvSpPr>
          <p:cNvPr id="51" name="Étoile à 4 branches 50">
            <a:extLst>
              <a:ext uri="{FF2B5EF4-FFF2-40B4-BE49-F238E27FC236}">
                <a16:creationId xmlns:a16="http://schemas.microsoft.com/office/drawing/2014/main" id="{5D4A0299-C60A-9FD1-6A46-343350AC94F3}"/>
              </a:ext>
            </a:extLst>
          </p:cNvPr>
          <p:cNvSpPr/>
          <p:nvPr/>
        </p:nvSpPr>
        <p:spPr>
          <a:xfrm>
            <a:off x="8881005" y="3019466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2" name="Étoile à 4 branches 51">
            <a:extLst>
              <a:ext uri="{FF2B5EF4-FFF2-40B4-BE49-F238E27FC236}">
                <a16:creationId xmlns:a16="http://schemas.microsoft.com/office/drawing/2014/main" id="{E275EAA7-9BBC-6CD4-0887-BAA871F60FC2}"/>
              </a:ext>
            </a:extLst>
          </p:cNvPr>
          <p:cNvSpPr/>
          <p:nvPr/>
        </p:nvSpPr>
        <p:spPr>
          <a:xfrm>
            <a:off x="8165496" y="335756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3" name="Étoile à 4 branches 52">
            <a:extLst>
              <a:ext uri="{FF2B5EF4-FFF2-40B4-BE49-F238E27FC236}">
                <a16:creationId xmlns:a16="http://schemas.microsoft.com/office/drawing/2014/main" id="{AD3C2558-EBE0-3E56-75E7-52014ED221C1}"/>
              </a:ext>
            </a:extLst>
          </p:cNvPr>
          <p:cNvSpPr/>
          <p:nvPr/>
        </p:nvSpPr>
        <p:spPr>
          <a:xfrm>
            <a:off x="3137580" y="302044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4" name="Étoile à 4 branches 53">
            <a:extLst>
              <a:ext uri="{FF2B5EF4-FFF2-40B4-BE49-F238E27FC236}">
                <a16:creationId xmlns:a16="http://schemas.microsoft.com/office/drawing/2014/main" id="{E676299C-4807-10D5-216C-29ABA51DF61A}"/>
              </a:ext>
            </a:extLst>
          </p:cNvPr>
          <p:cNvSpPr/>
          <p:nvPr/>
        </p:nvSpPr>
        <p:spPr>
          <a:xfrm>
            <a:off x="261537" y="335890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7072EAD-FE5E-7C51-3E6C-1FF366C83A45}"/>
              </a:ext>
            </a:extLst>
          </p:cNvPr>
          <p:cNvSpPr txBox="1"/>
          <p:nvPr/>
        </p:nvSpPr>
        <p:spPr>
          <a:xfrm>
            <a:off x="5033060" y="2642987"/>
            <a:ext cx="85276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i="0" u="none" strike="noStrike" dirty="0">
                <a:solidFill>
                  <a:srgbClr val="202122"/>
                </a:solidFill>
                <a:effectLst/>
              </a:rPr>
              <a:t>SOLEIL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024D90B-6CD8-8831-8CCA-050B4F6E8AB8}"/>
              </a:ext>
            </a:extLst>
          </p:cNvPr>
          <p:cNvSpPr txBox="1"/>
          <p:nvPr/>
        </p:nvSpPr>
        <p:spPr>
          <a:xfrm>
            <a:off x="5320837" y="2600682"/>
            <a:ext cx="3177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Source Optimisée de Lumière </a:t>
            </a:r>
          </a:p>
          <a:p>
            <a:pPr algn="ctr"/>
            <a:r>
              <a:rPr lang="fr-FR" sz="9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d'Énergie Intermédiaire du LURE </a:t>
            </a:r>
            <a:endParaRPr lang="fr-FR" sz="900" dirty="0"/>
          </a:p>
        </p:txBody>
      </p:sp>
      <p:sp>
        <p:nvSpPr>
          <p:cNvPr id="57" name="Étoile à 4 branches 56">
            <a:extLst>
              <a:ext uri="{FF2B5EF4-FFF2-40B4-BE49-F238E27FC236}">
                <a16:creationId xmlns:a16="http://schemas.microsoft.com/office/drawing/2014/main" id="{FF1CEBD3-59DA-2A8D-309B-D67E4639F51E}"/>
              </a:ext>
            </a:extLst>
          </p:cNvPr>
          <p:cNvSpPr/>
          <p:nvPr/>
        </p:nvSpPr>
        <p:spPr>
          <a:xfrm>
            <a:off x="5015866" y="2690665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9BDE2484-8F9C-CA4F-5D56-19D226EFFB51}"/>
              </a:ext>
            </a:extLst>
          </p:cNvPr>
          <p:cNvSpPr txBox="1"/>
          <p:nvPr/>
        </p:nvSpPr>
        <p:spPr>
          <a:xfrm>
            <a:off x="8404066" y="2661434"/>
            <a:ext cx="156583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b="0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…… vers SOLEIL 2 ?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6F2F924-8D45-A179-CE95-24F0208B430E}"/>
              </a:ext>
            </a:extLst>
          </p:cNvPr>
          <p:cNvGrpSpPr/>
          <p:nvPr/>
        </p:nvGrpSpPr>
        <p:grpSpPr>
          <a:xfrm>
            <a:off x="876533" y="4038740"/>
            <a:ext cx="2478692" cy="1042650"/>
            <a:chOff x="1152157" y="4213158"/>
            <a:chExt cx="3164532" cy="1361383"/>
          </a:xfrm>
        </p:grpSpPr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319EFB21-E916-5128-A182-CECBF1B9D505}"/>
                </a:ext>
              </a:extLst>
            </p:cNvPr>
            <p:cNvSpPr txBox="1"/>
            <p:nvPr/>
          </p:nvSpPr>
          <p:spPr>
            <a:xfrm>
              <a:off x="1152157" y="4549791"/>
              <a:ext cx="987448" cy="10247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Rubbia</a:t>
              </a:r>
            </a:p>
            <a:p>
              <a:pPr algn="ctr"/>
              <a:r>
                <a:rPr lang="fr-FR" sz="900" dirty="0"/>
                <a:t>Van der Meer (1984)</a:t>
              </a:r>
            </a:p>
            <a:p>
              <a:pPr algn="ctr"/>
              <a:endParaRPr lang="fr-FR" sz="900" dirty="0"/>
            </a:p>
          </p:txBody>
        </p:sp>
        <p:pic>
          <p:nvPicPr>
            <p:cNvPr id="77" name="Image 76" descr="Une image contenant symbole, cercle, logo, Police&#10;&#10;Description générée automatiquement">
              <a:extLst>
                <a:ext uri="{FF2B5EF4-FFF2-40B4-BE49-F238E27FC236}">
                  <a16:creationId xmlns:a16="http://schemas.microsoft.com/office/drawing/2014/main" id="{960D0885-A063-6BE8-84BF-9D9EAF7C8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7303" y="4213158"/>
              <a:ext cx="358066" cy="358065"/>
            </a:xfrm>
            <a:prstGeom prst="rect">
              <a:avLst/>
            </a:prstGeom>
          </p:spPr>
        </p:pic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B5F6615F-DF63-B9B0-A8BA-F0516702FBC2}"/>
                </a:ext>
              </a:extLst>
            </p:cNvPr>
            <p:cNvSpPr txBox="1"/>
            <p:nvPr/>
          </p:nvSpPr>
          <p:spPr>
            <a:xfrm>
              <a:off x="3348541" y="4911469"/>
              <a:ext cx="968148" cy="6630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Charpak </a:t>
              </a:r>
              <a:br>
                <a:rPr lang="fr-FR" sz="900" dirty="0"/>
              </a:br>
              <a:r>
                <a:rPr lang="fr-FR" sz="900" dirty="0"/>
                <a:t>(1992)</a:t>
              </a:r>
            </a:p>
            <a:p>
              <a:pPr algn="ctr"/>
              <a:endParaRPr lang="fr-FR" sz="900" dirty="0"/>
            </a:p>
          </p:txBody>
        </p:sp>
      </p:grpSp>
      <p:sp>
        <p:nvSpPr>
          <p:cNvPr id="61" name="Étoile à 4 branches 60">
            <a:extLst>
              <a:ext uri="{FF2B5EF4-FFF2-40B4-BE49-F238E27FC236}">
                <a16:creationId xmlns:a16="http://schemas.microsoft.com/office/drawing/2014/main" id="{E510068E-DE84-F679-33A2-10C0B2A67F4F}"/>
              </a:ext>
            </a:extLst>
          </p:cNvPr>
          <p:cNvSpPr/>
          <p:nvPr/>
        </p:nvSpPr>
        <p:spPr>
          <a:xfrm>
            <a:off x="2553352" y="4072919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8368377-099E-3B09-CF42-ABB683EEDFBF}"/>
              </a:ext>
            </a:extLst>
          </p:cNvPr>
          <p:cNvSpPr txBox="1"/>
          <p:nvPr/>
        </p:nvSpPr>
        <p:spPr>
          <a:xfrm>
            <a:off x="-98624" y="4944569"/>
            <a:ext cx="10576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CERN</a:t>
            </a:r>
            <a:endParaRPr lang="fr-FR" sz="14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F649D69C-69A6-AE3E-E882-D3BD6692D2E3}"/>
              </a:ext>
            </a:extLst>
          </p:cNvPr>
          <p:cNvSpPr txBox="1"/>
          <p:nvPr/>
        </p:nvSpPr>
        <p:spPr>
          <a:xfrm>
            <a:off x="6731303" y="4287071"/>
            <a:ext cx="24717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  <a:effectLst/>
              </a:rPr>
              <a:t>ATLAS-CMS </a:t>
            </a:r>
            <a:r>
              <a:rPr lang="fr-FR" sz="1000" dirty="0">
                <a:solidFill>
                  <a:srgbClr val="3D3C3B"/>
                </a:solidFill>
                <a:effectLst/>
                <a:sym typeface="Wingdings" pitchFamily="2" charset="2"/>
              </a:rPr>
              <a:t>BEH </a:t>
            </a:r>
            <a:r>
              <a:rPr lang="fr-FR" sz="1000" dirty="0">
                <a:solidFill>
                  <a:srgbClr val="3D3C3B"/>
                </a:solidFill>
                <a:sym typeface="Wingdings" pitchFamily="2" charset="2"/>
              </a:rPr>
              <a:t>Bosons  de Higgs</a:t>
            </a:r>
          </a:p>
          <a:p>
            <a:pPr algn="ctr"/>
            <a:r>
              <a:rPr lang="fr-FR" sz="1000" dirty="0">
                <a:solidFill>
                  <a:srgbClr val="3D3C3B"/>
                </a:solidFill>
                <a:effectLst/>
                <a:sym typeface="Wingdings" pitchFamily="2" charset="2"/>
              </a:rPr>
              <a:t>Englert- Higgs (201</a:t>
            </a:r>
            <a:r>
              <a:rPr lang="fr-FR" sz="1000" dirty="0">
                <a:solidFill>
                  <a:srgbClr val="3D3C3B"/>
                </a:solidFill>
                <a:sym typeface="Wingdings" pitchFamily="2" charset="2"/>
              </a:rPr>
              <a:t>3)</a:t>
            </a:r>
            <a:endParaRPr lang="fr-FR" sz="900" dirty="0">
              <a:solidFill>
                <a:srgbClr val="3D3C3B"/>
              </a:solidFill>
              <a:effectLst/>
            </a:endParaRPr>
          </a:p>
        </p:txBody>
      </p:sp>
      <p:sp>
        <p:nvSpPr>
          <p:cNvPr id="68" name="Étoile à 4 branches 67">
            <a:extLst>
              <a:ext uri="{FF2B5EF4-FFF2-40B4-BE49-F238E27FC236}">
                <a16:creationId xmlns:a16="http://schemas.microsoft.com/office/drawing/2014/main" id="{3F41CD86-BAC2-7D98-E0BA-3F36831D00FE}"/>
              </a:ext>
            </a:extLst>
          </p:cNvPr>
          <p:cNvSpPr/>
          <p:nvPr/>
        </p:nvSpPr>
        <p:spPr>
          <a:xfrm>
            <a:off x="6742181" y="433819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pic>
        <p:nvPicPr>
          <p:cNvPr id="69" name="Image 68" descr="Une image contenant symbole, cercle, logo, Police&#10;&#10;Description générée automatiquement">
            <a:extLst>
              <a:ext uri="{FF2B5EF4-FFF2-40B4-BE49-F238E27FC236}">
                <a16:creationId xmlns:a16="http://schemas.microsoft.com/office/drawing/2014/main" id="{645EDE43-914F-B58D-49C7-764DE0EC7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085" y="4000132"/>
            <a:ext cx="280463" cy="274233"/>
          </a:xfrm>
          <a:prstGeom prst="rect">
            <a:avLst/>
          </a:prstGeom>
        </p:spPr>
      </p:pic>
      <p:sp>
        <p:nvSpPr>
          <p:cNvPr id="70" name="ZoneTexte 69">
            <a:extLst>
              <a:ext uri="{FF2B5EF4-FFF2-40B4-BE49-F238E27FC236}">
                <a16:creationId xmlns:a16="http://schemas.microsoft.com/office/drawing/2014/main" id="{C403E652-B440-DC78-EBA9-AA60C4ECE155}"/>
              </a:ext>
            </a:extLst>
          </p:cNvPr>
          <p:cNvSpPr txBox="1"/>
          <p:nvPr/>
        </p:nvSpPr>
        <p:spPr>
          <a:xfrm>
            <a:off x="8731406" y="4018702"/>
            <a:ext cx="123939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b="0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……vers FCC 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72433CF-973C-D79F-B5B5-6DA36FFAD406}"/>
              </a:ext>
            </a:extLst>
          </p:cNvPr>
          <p:cNvSpPr/>
          <p:nvPr/>
        </p:nvSpPr>
        <p:spPr>
          <a:xfrm>
            <a:off x="58309" y="2620831"/>
            <a:ext cx="4911607" cy="3041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2" name="Étoile à 4 branches 71">
            <a:extLst>
              <a:ext uri="{FF2B5EF4-FFF2-40B4-BE49-F238E27FC236}">
                <a16:creationId xmlns:a16="http://schemas.microsoft.com/office/drawing/2014/main" id="{43D41814-BA11-DA49-1F35-AEF66A5FBDA2}"/>
              </a:ext>
            </a:extLst>
          </p:cNvPr>
          <p:cNvSpPr/>
          <p:nvPr/>
        </p:nvSpPr>
        <p:spPr>
          <a:xfrm>
            <a:off x="1701852" y="270081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09C422ED-DBC2-6668-A83D-61286D9349E5}"/>
              </a:ext>
            </a:extLst>
          </p:cNvPr>
          <p:cNvSpPr txBox="1"/>
          <p:nvPr/>
        </p:nvSpPr>
        <p:spPr>
          <a:xfrm>
            <a:off x="1689135" y="2632896"/>
            <a:ext cx="11963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</a:rPr>
              <a:t>Super ACO</a:t>
            </a:r>
            <a:endParaRPr lang="fr-FR" sz="1100" dirty="0">
              <a:solidFill>
                <a:srgbClr val="3D3C3B"/>
              </a:solidFill>
              <a:effectLst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43C9401E-EF73-A91C-F1E1-4036AE7DEDE9}"/>
              </a:ext>
            </a:extLst>
          </p:cNvPr>
          <p:cNvSpPr txBox="1"/>
          <p:nvPr/>
        </p:nvSpPr>
        <p:spPr>
          <a:xfrm>
            <a:off x="48186" y="2619040"/>
            <a:ext cx="734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</a:rPr>
              <a:t>LAL</a:t>
            </a:r>
            <a:endParaRPr lang="fr-FR" sz="1400" b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75" name="Image 74" descr="Une image contenant symbole, cercle, logo, Police&#10;&#10;Description générée automatiquement">
            <a:extLst>
              <a:ext uri="{FF2B5EF4-FFF2-40B4-BE49-F238E27FC236}">
                <a16:creationId xmlns:a16="http://schemas.microsoft.com/office/drawing/2014/main" id="{BB0AF03A-8B2B-89B6-2D2D-06B9A1B4E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231" y="4304795"/>
            <a:ext cx="280463" cy="274233"/>
          </a:xfrm>
          <a:prstGeom prst="rect">
            <a:avLst/>
          </a:prstGeom>
        </p:spPr>
      </p:pic>
      <p:sp>
        <p:nvSpPr>
          <p:cNvPr id="9" name="Étoile à 4 branches 8">
            <a:extLst>
              <a:ext uri="{FF2B5EF4-FFF2-40B4-BE49-F238E27FC236}">
                <a16:creationId xmlns:a16="http://schemas.microsoft.com/office/drawing/2014/main" id="{D20A03FE-9E54-21E2-6109-C94CF07DCCB1}"/>
              </a:ext>
            </a:extLst>
          </p:cNvPr>
          <p:cNvSpPr/>
          <p:nvPr/>
        </p:nvSpPr>
        <p:spPr>
          <a:xfrm>
            <a:off x="5905908" y="405286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9" name="Étoile à 4 branches 78">
            <a:extLst>
              <a:ext uri="{FF2B5EF4-FFF2-40B4-BE49-F238E27FC236}">
                <a16:creationId xmlns:a16="http://schemas.microsoft.com/office/drawing/2014/main" id="{ADA7A3D8-45D0-C996-E192-B64DE6B8EE8E}"/>
              </a:ext>
            </a:extLst>
          </p:cNvPr>
          <p:cNvSpPr/>
          <p:nvPr/>
        </p:nvSpPr>
        <p:spPr>
          <a:xfrm>
            <a:off x="1672405" y="4072919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73452E2C-2503-48B8-DCF1-713EED60E49A}"/>
              </a:ext>
            </a:extLst>
          </p:cNvPr>
          <p:cNvSpPr txBox="1"/>
          <p:nvPr/>
        </p:nvSpPr>
        <p:spPr>
          <a:xfrm>
            <a:off x="1711762" y="4011163"/>
            <a:ext cx="7583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  <a:effectLst/>
              </a:rPr>
              <a:t>LIL LEP </a:t>
            </a:r>
            <a:r>
              <a:rPr lang="fr-FR" sz="1100" dirty="0" err="1">
                <a:solidFill>
                  <a:srgbClr val="3D3C3B"/>
                </a:solidFill>
                <a:effectLst/>
              </a:rPr>
              <a:t>Injector</a:t>
            </a:r>
            <a:r>
              <a:rPr lang="fr-FR" sz="1100" dirty="0">
                <a:solidFill>
                  <a:srgbClr val="3D3C3B"/>
                </a:solidFill>
                <a:effectLst/>
              </a:rPr>
              <a:t> Linac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6" name="ZoneTexte 62">
            <a:extLst>
              <a:ext uri="{FF2B5EF4-FFF2-40B4-BE49-F238E27FC236}">
                <a16:creationId xmlns:a16="http://schemas.microsoft.com/office/drawing/2014/main" id="{820E7CC0-E9FA-5B34-D496-3076C0F46314}"/>
              </a:ext>
            </a:extLst>
          </p:cNvPr>
          <p:cNvSpPr txBox="1"/>
          <p:nvPr/>
        </p:nvSpPr>
        <p:spPr>
          <a:xfrm>
            <a:off x="66893" y="4223542"/>
            <a:ext cx="83103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50" dirty="0">
                <a:solidFill>
                  <a:srgbClr val="3D3C3B"/>
                </a:solidFill>
              </a:rPr>
              <a:t>P</a:t>
            </a:r>
            <a:r>
              <a:rPr lang="fr-FR" sz="1050" dirty="0">
                <a:solidFill>
                  <a:srgbClr val="3D3C3B"/>
                </a:solidFill>
                <a:effectLst/>
              </a:rPr>
              <a:t>roduction W</a:t>
            </a:r>
            <a:r>
              <a:rPr lang="fr-FR" sz="1200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fr-FR" sz="1050" dirty="0">
                <a:effectLst/>
              </a:rPr>
              <a:t> </a:t>
            </a:r>
            <a:r>
              <a:rPr lang="fr-FR" sz="1050" dirty="0">
                <a:solidFill>
                  <a:srgbClr val="3D3C3B"/>
                </a:solidFill>
                <a:effectLst/>
              </a:rPr>
              <a:t> Z</a:t>
            </a:r>
            <a:r>
              <a:rPr lang="fr-FR" sz="1050" baseline="30000" dirty="0">
                <a:solidFill>
                  <a:srgbClr val="3D3C3B"/>
                </a:solidFill>
                <a:effectLst/>
              </a:rPr>
              <a:t>0</a:t>
            </a:r>
          </a:p>
        </p:txBody>
      </p:sp>
      <p:sp>
        <p:nvSpPr>
          <p:cNvPr id="7" name="ZoneTexte 64">
            <a:extLst>
              <a:ext uri="{FF2B5EF4-FFF2-40B4-BE49-F238E27FC236}">
                <a16:creationId xmlns:a16="http://schemas.microsoft.com/office/drawing/2014/main" id="{CB7B6397-D88B-75C6-3ED0-F2121401AC8B}"/>
              </a:ext>
            </a:extLst>
          </p:cNvPr>
          <p:cNvSpPr txBox="1"/>
          <p:nvPr/>
        </p:nvSpPr>
        <p:spPr>
          <a:xfrm>
            <a:off x="5774973" y="4000132"/>
            <a:ext cx="9464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  <a:effectLst/>
              </a:rPr>
              <a:t>LHC </a:t>
            </a:r>
            <a:br>
              <a:rPr lang="fr-FR" sz="1200" dirty="0">
                <a:solidFill>
                  <a:srgbClr val="3D3C3B"/>
                </a:solidFill>
                <a:effectLst/>
              </a:rPr>
            </a:br>
            <a:r>
              <a:rPr lang="fr-FR" sz="1000" dirty="0">
                <a:solidFill>
                  <a:srgbClr val="3D3C3B"/>
                </a:solidFill>
              </a:rPr>
              <a:t>Large Hadron </a:t>
            </a:r>
            <a:r>
              <a:rPr lang="fr-FR" sz="1000" dirty="0" err="1">
                <a:solidFill>
                  <a:srgbClr val="3D3C3B"/>
                </a:solidFill>
              </a:rPr>
              <a:t>Collider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8" name="ZoneTexte 59">
            <a:extLst>
              <a:ext uri="{FF2B5EF4-FFF2-40B4-BE49-F238E27FC236}">
                <a16:creationId xmlns:a16="http://schemas.microsoft.com/office/drawing/2014/main" id="{A918CE3B-57DA-D3EA-B507-84390BF2E9E8}"/>
              </a:ext>
            </a:extLst>
          </p:cNvPr>
          <p:cNvSpPr txBox="1"/>
          <p:nvPr/>
        </p:nvSpPr>
        <p:spPr>
          <a:xfrm>
            <a:off x="2548103" y="4011163"/>
            <a:ext cx="24150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  <a:effectLst/>
              </a:rPr>
              <a:t>LEP </a:t>
            </a:r>
            <a:r>
              <a:rPr lang="fr-FR" sz="1000" dirty="0">
                <a:solidFill>
                  <a:srgbClr val="3D3C3B"/>
                </a:solidFill>
              </a:rPr>
              <a:t>Large e</a:t>
            </a:r>
            <a:r>
              <a:rPr lang="fr-FR" sz="1000" baseline="30000" dirty="0">
                <a:solidFill>
                  <a:srgbClr val="3D3C3B"/>
                </a:solidFill>
              </a:rPr>
              <a:t>-</a:t>
            </a:r>
            <a:r>
              <a:rPr lang="fr-FR" sz="1000" dirty="0">
                <a:solidFill>
                  <a:srgbClr val="3D3C3B"/>
                </a:solidFill>
              </a:rPr>
              <a:t>e</a:t>
            </a:r>
            <a:r>
              <a:rPr lang="fr-FR" sz="1000" baseline="30000" dirty="0">
                <a:solidFill>
                  <a:srgbClr val="3D3C3B"/>
                </a:solidFill>
              </a:rPr>
              <a:t>+</a:t>
            </a:r>
            <a:r>
              <a:rPr lang="fr-FR" sz="1000" dirty="0">
                <a:solidFill>
                  <a:srgbClr val="3D3C3B"/>
                </a:solidFill>
              </a:rPr>
              <a:t> </a:t>
            </a:r>
            <a:r>
              <a:rPr lang="fr-FR" sz="1000" dirty="0" err="1">
                <a:solidFill>
                  <a:srgbClr val="3D3C3B"/>
                </a:solidFill>
              </a:rPr>
              <a:t>collider</a:t>
            </a:r>
            <a:r>
              <a:rPr lang="fr-FR" sz="1000" dirty="0">
                <a:solidFill>
                  <a:srgbClr val="3D3C3B"/>
                </a:solidFill>
              </a:rPr>
              <a:t> (1989 – 2000)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10" name="Étoile à 4 branches 9">
            <a:extLst>
              <a:ext uri="{FF2B5EF4-FFF2-40B4-BE49-F238E27FC236}">
                <a16:creationId xmlns:a16="http://schemas.microsoft.com/office/drawing/2014/main" id="{5A72D219-C8ED-62FB-2E8F-A3F0369CC6AE}"/>
              </a:ext>
            </a:extLst>
          </p:cNvPr>
          <p:cNvSpPr/>
          <p:nvPr/>
        </p:nvSpPr>
        <p:spPr>
          <a:xfrm>
            <a:off x="376737" y="408610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</p:spTree>
    <p:extLst>
      <p:ext uri="{BB962C8B-B14F-4D97-AF65-F5344CB8AC3E}">
        <p14:creationId xmlns:p14="http://schemas.microsoft.com/office/powerpoint/2010/main" val="529024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8BB77D-EAE3-3E1A-4C07-52A2E5090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E806B8-BB18-E37D-C2B9-C4204E37F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1DD2C-EF55-33A5-C294-0450C7BF48D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850EAF-F238-FF62-AC00-585759938795}"/>
              </a:ext>
            </a:extLst>
          </p:cNvPr>
          <p:cNvSpPr txBox="1"/>
          <p:nvPr/>
        </p:nvSpPr>
        <p:spPr>
          <a:xfrm>
            <a:off x="441179" y="59109"/>
            <a:ext cx="8992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Chronologie des accélérateurs de particule </a:t>
            </a:r>
          </a:p>
          <a:p>
            <a:pPr algn="ctr"/>
            <a:r>
              <a:rPr lang="fr-FR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Quelques jalons entre 1976 et 2023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86AACBD-00C8-3C8F-8B28-699E5452372F}"/>
              </a:ext>
            </a:extLst>
          </p:cNvPr>
          <p:cNvSpPr/>
          <p:nvPr/>
        </p:nvSpPr>
        <p:spPr>
          <a:xfrm>
            <a:off x="73731" y="3987425"/>
            <a:ext cx="9807792" cy="12731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9BC18D-42A9-C48E-CFF9-4B46FB436291}"/>
              </a:ext>
            </a:extLst>
          </p:cNvPr>
          <p:cNvSpPr/>
          <p:nvPr/>
        </p:nvSpPr>
        <p:spPr>
          <a:xfrm>
            <a:off x="4969915" y="2635045"/>
            <a:ext cx="4911607" cy="33835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7B010A3-3587-A8D3-09EA-5CF65A5A48E7}"/>
              </a:ext>
            </a:extLst>
          </p:cNvPr>
          <p:cNvSpPr/>
          <p:nvPr/>
        </p:nvSpPr>
        <p:spPr>
          <a:xfrm>
            <a:off x="69175" y="3274710"/>
            <a:ext cx="9812348" cy="3041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graphicFrame>
        <p:nvGraphicFramePr>
          <p:cNvPr id="45" name="Diagramme 44">
            <a:extLst>
              <a:ext uri="{FF2B5EF4-FFF2-40B4-BE49-F238E27FC236}">
                <a16:creationId xmlns:a16="http://schemas.microsoft.com/office/drawing/2014/main" id="{B3776D5C-28BC-BF5B-E93C-7514A8A7A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1156213"/>
              </p:ext>
            </p:extLst>
          </p:nvPr>
        </p:nvGraphicFramePr>
        <p:xfrm>
          <a:off x="67558" y="3409302"/>
          <a:ext cx="9986511" cy="705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" name="ZoneTexte 45">
            <a:extLst>
              <a:ext uri="{FF2B5EF4-FFF2-40B4-BE49-F238E27FC236}">
                <a16:creationId xmlns:a16="http://schemas.microsoft.com/office/drawing/2014/main" id="{3E2F0FFA-2E6C-3D6E-E012-CA9C02ADDC99}"/>
              </a:ext>
            </a:extLst>
          </p:cNvPr>
          <p:cNvSpPr txBox="1"/>
          <p:nvPr/>
        </p:nvSpPr>
        <p:spPr>
          <a:xfrm>
            <a:off x="261537" y="3176262"/>
            <a:ext cx="14327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GANIL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AF33B5A-FF2D-A283-8F78-CF48BB8C2740}"/>
              </a:ext>
            </a:extLst>
          </p:cNvPr>
          <p:cNvSpPr txBox="1"/>
          <p:nvPr/>
        </p:nvSpPr>
        <p:spPr>
          <a:xfrm>
            <a:off x="7967197" y="3308557"/>
            <a:ext cx="144625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SPIRAL 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0477C1E-C91B-B4A6-F815-1FB3EDEC5CA8}"/>
              </a:ext>
            </a:extLst>
          </p:cNvPr>
          <p:cNvSpPr/>
          <p:nvPr/>
        </p:nvSpPr>
        <p:spPr>
          <a:xfrm>
            <a:off x="3015044" y="2956366"/>
            <a:ext cx="6866478" cy="29326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18A7C36-21FC-80E4-6064-495CBD9BC75A}"/>
              </a:ext>
            </a:extLst>
          </p:cNvPr>
          <p:cNvSpPr txBox="1"/>
          <p:nvPr/>
        </p:nvSpPr>
        <p:spPr>
          <a:xfrm>
            <a:off x="3119798" y="2947934"/>
            <a:ext cx="7487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ESRF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7624A15-39EA-4B6C-78DE-B2375E9365A9}"/>
              </a:ext>
            </a:extLst>
          </p:cNvPr>
          <p:cNvSpPr txBox="1"/>
          <p:nvPr/>
        </p:nvSpPr>
        <p:spPr>
          <a:xfrm>
            <a:off x="7303587" y="2937732"/>
            <a:ext cx="167099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EBS </a:t>
            </a:r>
            <a:r>
              <a:rPr lang="fr-FR" sz="600" dirty="0" err="1"/>
              <a:t>Extremely</a:t>
            </a:r>
            <a:r>
              <a:rPr lang="fr-FR" sz="600" dirty="0"/>
              <a:t> </a:t>
            </a:r>
            <a:r>
              <a:rPr lang="fr-FR" sz="600" dirty="0" err="1"/>
              <a:t>Brilliant</a:t>
            </a:r>
            <a:r>
              <a:rPr lang="fr-FR" sz="600" dirty="0"/>
              <a:t> source</a:t>
            </a:r>
            <a:endParaRPr lang="fr-FR" sz="1100" dirty="0"/>
          </a:p>
        </p:txBody>
      </p:sp>
      <p:sp>
        <p:nvSpPr>
          <p:cNvPr id="51" name="Étoile à 4 branches 50">
            <a:extLst>
              <a:ext uri="{FF2B5EF4-FFF2-40B4-BE49-F238E27FC236}">
                <a16:creationId xmlns:a16="http://schemas.microsoft.com/office/drawing/2014/main" id="{5D4A0299-C60A-9FD1-6A46-343350AC94F3}"/>
              </a:ext>
            </a:extLst>
          </p:cNvPr>
          <p:cNvSpPr/>
          <p:nvPr/>
        </p:nvSpPr>
        <p:spPr>
          <a:xfrm>
            <a:off x="8881005" y="3019466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2" name="Étoile à 4 branches 51">
            <a:extLst>
              <a:ext uri="{FF2B5EF4-FFF2-40B4-BE49-F238E27FC236}">
                <a16:creationId xmlns:a16="http://schemas.microsoft.com/office/drawing/2014/main" id="{E275EAA7-9BBC-6CD4-0887-BAA871F60FC2}"/>
              </a:ext>
            </a:extLst>
          </p:cNvPr>
          <p:cNvSpPr/>
          <p:nvPr/>
        </p:nvSpPr>
        <p:spPr>
          <a:xfrm>
            <a:off x="8165496" y="335756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3" name="Étoile à 4 branches 52">
            <a:extLst>
              <a:ext uri="{FF2B5EF4-FFF2-40B4-BE49-F238E27FC236}">
                <a16:creationId xmlns:a16="http://schemas.microsoft.com/office/drawing/2014/main" id="{AD3C2558-EBE0-3E56-75E7-52014ED221C1}"/>
              </a:ext>
            </a:extLst>
          </p:cNvPr>
          <p:cNvSpPr/>
          <p:nvPr/>
        </p:nvSpPr>
        <p:spPr>
          <a:xfrm>
            <a:off x="3137580" y="302044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4" name="Étoile à 4 branches 53">
            <a:extLst>
              <a:ext uri="{FF2B5EF4-FFF2-40B4-BE49-F238E27FC236}">
                <a16:creationId xmlns:a16="http://schemas.microsoft.com/office/drawing/2014/main" id="{E676299C-4807-10D5-216C-29ABA51DF61A}"/>
              </a:ext>
            </a:extLst>
          </p:cNvPr>
          <p:cNvSpPr/>
          <p:nvPr/>
        </p:nvSpPr>
        <p:spPr>
          <a:xfrm>
            <a:off x="261537" y="335890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7072EAD-FE5E-7C51-3E6C-1FF366C83A45}"/>
              </a:ext>
            </a:extLst>
          </p:cNvPr>
          <p:cNvSpPr txBox="1"/>
          <p:nvPr/>
        </p:nvSpPr>
        <p:spPr>
          <a:xfrm>
            <a:off x="5033060" y="2642987"/>
            <a:ext cx="85276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i="0" u="none" strike="noStrike" dirty="0">
                <a:solidFill>
                  <a:srgbClr val="202122"/>
                </a:solidFill>
                <a:effectLst/>
              </a:rPr>
              <a:t>SOLEIL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024D90B-6CD8-8831-8CCA-050B4F6E8AB8}"/>
              </a:ext>
            </a:extLst>
          </p:cNvPr>
          <p:cNvSpPr txBox="1"/>
          <p:nvPr/>
        </p:nvSpPr>
        <p:spPr>
          <a:xfrm>
            <a:off x="5320837" y="2600682"/>
            <a:ext cx="3177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Source Optimisée de Lumière </a:t>
            </a:r>
          </a:p>
          <a:p>
            <a:pPr algn="ctr"/>
            <a:r>
              <a:rPr lang="fr-FR" sz="9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d'Énergie Intermédiaire du LURE </a:t>
            </a:r>
            <a:endParaRPr lang="fr-FR" sz="900" dirty="0"/>
          </a:p>
        </p:txBody>
      </p:sp>
      <p:sp>
        <p:nvSpPr>
          <p:cNvPr id="57" name="Étoile à 4 branches 56">
            <a:extLst>
              <a:ext uri="{FF2B5EF4-FFF2-40B4-BE49-F238E27FC236}">
                <a16:creationId xmlns:a16="http://schemas.microsoft.com/office/drawing/2014/main" id="{FF1CEBD3-59DA-2A8D-309B-D67E4639F51E}"/>
              </a:ext>
            </a:extLst>
          </p:cNvPr>
          <p:cNvSpPr/>
          <p:nvPr/>
        </p:nvSpPr>
        <p:spPr>
          <a:xfrm>
            <a:off x="5015866" y="2690665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9BDE2484-8F9C-CA4F-5D56-19D226EFFB51}"/>
              </a:ext>
            </a:extLst>
          </p:cNvPr>
          <p:cNvSpPr txBox="1"/>
          <p:nvPr/>
        </p:nvSpPr>
        <p:spPr>
          <a:xfrm>
            <a:off x="8404066" y="2661434"/>
            <a:ext cx="156583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b="0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…… vers SOLEIL 2 ?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6F2F924-8D45-A179-CE95-24F0208B430E}"/>
              </a:ext>
            </a:extLst>
          </p:cNvPr>
          <p:cNvGrpSpPr/>
          <p:nvPr/>
        </p:nvGrpSpPr>
        <p:grpSpPr>
          <a:xfrm>
            <a:off x="876533" y="4038740"/>
            <a:ext cx="2478692" cy="1042650"/>
            <a:chOff x="1152157" y="4213158"/>
            <a:chExt cx="3164532" cy="1361383"/>
          </a:xfrm>
        </p:grpSpPr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319EFB21-E916-5128-A182-CECBF1B9D505}"/>
                </a:ext>
              </a:extLst>
            </p:cNvPr>
            <p:cNvSpPr txBox="1"/>
            <p:nvPr/>
          </p:nvSpPr>
          <p:spPr>
            <a:xfrm>
              <a:off x="1152157" y="4549791"/>
              <a:ext cx="987448" cy="10247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Rubbia</a:t>
              </a:r>
            </a:p>
            <a:p>
              <a:pPr algn="ctr"/>
              <a:r>
                <a:rPr lang="fr-FR" sz="900" dirty="0"/>
                <a:t>Van der Meer (1984)</a:t>
              </a:r>
            </a:p>
            <a:p>
              <a:pPr algn="ctr"/>
              <a:endParaRPr lang="fr-FR" sz="900" dirty="0"/>
            </a:p>
          </p:txBody>
        </p:sp>
        <p:pic>
          <p:nvPicPr>
            <p:cNvPr id="77" name="Image 76" descr="Une image contenant symbole, cercle, logo, Police&#10;&#10;Description générée automatiquement">
              <a:extLst>
                <a:ext uri="{FF2B5EF4-FFF2-40B4-BE49-F238E27FC236}">
                  <a16:creationId xmlns:a16="http://schemas.microsoft.com/office/drawing/2014/main" id="{960D0885-A063-6BE8-84BF-9D9EAF7C8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7303" y="4213158"/>
              <a:ext cx="358066" cy="358065"/>
            </a:xfrm>
            <a:prstGeom prst="rect">
              <a:avLst/>
            </a:prstGeom>
          </p:spPr>
        </p:pic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B5F6615F-DF63-B9B0-A8BA-F0516702FBC2}"/>
                </a:ext>
              </a:extLst>
            </p:cNvPr>
            <p:cNvSpPr txBox="1"/>
            <p:nvPr/>
          </p:nvSpPr>
          <p:spPr>
            <a:xfrm>
              <a:off x="3348541" y="4911469"/>
              <a:ext cx="968148" cy="6630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Charpak </a:t>
              </a:r>
              <a:br>
                <a:rPr lang="fr-FR" sz="900" dirty="0"/>
              </a:br>
              <a:r>
                <a:rPr lang="fr-FR" sz="900" dirty="0"/>
                <a:t>(1992)</a:t>
              </a:r>
            </a:p>
            <a:p>
              <a:pPr algn="ctr"/>
              <a:endParaRPr lang="fr-FR" sz="900" dirty="0"/>
            </a:p>
          </p:txBody>
        </p:sp>
      </p:grpSp>
      <p:sp>
        <p:nvSpPr>
          <p:cNvPr id="61" name="Étoile à 4 branches 60">
            <a:extLst>
              <a:ext uri="{FF2B5EF4-FFF2-40B4-BE49-F238E27FC236}">
                <a16:creationId xmlns:a16="http://schemas.microsoft.com/office/drawing/2014/main" id="{E510068E-DE84-F679-33A2-10C0B2A67F4F}"/>
              </a:ext>
            </a:extLst>
          </p:cNvPr>
          <p:cNvSpPr/>
          <p:nvPr/>
        </p:nvSpPr>
        <p:spPr>
          <a:xfrm>
            <a:off x="2553352" y="4072919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8368377-099E-3B09-CF42-ABB683EEDFBF}"/>
              </a:ext>
            </a:extLst>
          </p:cNvPr>
          <p:cNvSpPr txBox="1"/>
          <p:nvPr/>
        </p:nvSpPr>
        <p:spPr>
          <a:xfrm>
            <a:off x="-98624" y="4944569"/>
            <a:ext cx="10576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CERN</a:t>
            </a:r>
            <a:endParaRPr lang="fr-FR" sz="14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F649D69C-69A6-AE3E-E882-D3BD6692D2E3}"/>
              </a:ext>
            </a:extLst>
          </p:cNvPr>
          <p:cNvSpPr txBox="1"/>
          <p:nvPr/>
        </p:nvSpPr>
        <p:spPr>
          <a:xfrm>
            <a:off x="6731303" y="4287071"/>
            <a:ext cx="24717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  <a:effectLst/>
              </a:rPr>
              <a:t>ATLAS-CMS </a:t>
            </a:r>
            <a:r>
              <a:rPr lang="fr-FR" sz="1000" dirty="0">
                <a:solidFill>
                  <a:srgbClr val="3D3C3B"/>
                </a:solidFill>
                <a:effectLst/>
                <a:sym typeface="Wingdings" pitchFamily="2" charset="2"/>
              </a:rPr>
              <a:t>BEH </a:t>
            </a:r>
            <a:r>
              <a:rPr lang="fr-FR" sz="1000" dirty="0">
                <a:solidFill>
                  <a:srgbClr val="3D3C3B"/>
                </a:solidFill>
                <a:sym typeface="Wingdings" pitchFamily="2" charset="2"/>
              </a:rPr>
              <a:t>Bosons  de Higgs</a:t>
            </a:r>
          </a:p>
          <a:p>
            <a:pPr algn="ctr"/>
            <a:r>
              <a:rPr lang="fr-FR" sz="1000" dirty="0">
                <a:solidFill>
                  <a:srgbClr val="3D3C3B"/>
                </a:solidFill>
                <a:effectLst/>
                <a:sym typeface="Wingdings" pitchFamily="2" charset="2"/>
              </a:rPr>
              <a:t>Englert- Higgs (201</a:t>
            </a:r>
            <a:r>
              <a:rPr lang="fr-FR" sz="1000" dirty="0">
                <a:solidFill>
                  <a:srgbClr val="3D3C3B"/>
                </a:solidFill>
                <a:sym typeface="Wingdings" pitchFamily="2" charset="2"/>
              </a:rPr>
              <a:t>3)</a:t>
            </a:r>
            <a:endParaRPr lang="fr-FR" sz="900" dirty="0">
              <a:solidFill>
                <a:srgbClr val="3D3C3B"/>
              </a:solidFill>
              <a:effectLst/>
            </a:endParaRPr>
          </a:p>
        </p:txBody>
      </p:sp>
      <p:sp>
        <p:nvSpPr>
          <p:cNvPr id="68" name="Étoile à 4 branches 67">
            <a:extLst>
              <a:ext uri="{FF2B5EF4-FFF2-40B4-BE49-F238E27FC236}">
                <a16:creationId xmlns:a16="http://schemas.microsoft.com/office/drawing/2014/main" id="{3F41CD86-BAC2-7D98-E0BA-3F36831D00FE}"/>
              </a:ext>
            </a:extLst>
          </p:cNvPr>
          <p:cNvSpPr/>
          <p:nvPr/>
        </p:nvSpPr>
        <p:spPr>
          <a:xfrm>
            <a:off x="6742181" y="433819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pic>
        <p:nvPicPr>
          <p:cNvPr id="69" name="Image 68" descr="Une image contenant symbole, cercle, logo, Police&#10;&#10;Description générée automatiquement">
            <a:extLst>
              <a:ext uri="{FF2B5EF4-FFF2-40B4-BE49-F238E27FC236}">
                <a16:creationId xmlns:a16="http://schemas.microsoft.com/office/drawing/2014/main" id="{645EDE43-914F-B58D-49C7-764DE0EC7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085" y="4000132"/>
            <a:ext cx="280463" cy="274233"/>
          </a:xfrm>
          <a:prstGeom prst="rect">
            <a:avLst/>
          </a:prstGeom>
        </p:spPr>
      </p:pic>
      <p:sp>
        <p:nvSpPr>
          <p:cNvPr id="70" name="ZoneTexte 69">
            <a:extLst>
              <a:ext uri="{FF2B5EF4-FFF2-40B4-BE49-F238E27FC236}">
                <a16:creationId xmlns:a16="http://schemas.microsoft.com/office/drawing/2014/main" id="{C403E652-B440-DC78-EBA9-AA60C4ECE155}"/>
              </a:ext>
            </a:extLst>
          </p:cNvPr>
          <p:cNvSpPr txBox="1"/>
          <p:nvPr/>
        </p:nvSpPr>
        <p:spPr>
          <a:xfrm>
            <a:off x="8731406" y="4018702"/>
            <a:ext cx="123939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b="0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……vers FCC 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72433CF-973C-D79F-B5B5-6DA36FFAD406}"/>
              </a:ext>
            </a:extLst>
          </p:cNvPr>
          <p:cNvSpPr/>
          <p:nvPr/>
        </p:nvSpPr>
        <p:spPr>
          <a:xfrm>
            <a:off x="58309" y="2620831"/>
            <a:ext cx="4911607" cy="3041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2" name="Étoile à 4 branches 71">
            <a:extLst>
              <a:ext uri="{FF2B5EF4-FFF2-40B4-BE49-F238E27FC236}">
                <a16:creationId xmlns:a16="http://schemas.microsoft.com/office/drawing/2014/main" id="{43D41814-BA11-DA49-1F35-AEF66A5FBDA2}"/>
              </a:ext>
            </a:extLst>
          </p:cNvPr>
          <p:cNvSpPr/>
          <p:nvPr/>
        </p:nvSpPr>
        <p:spPr>
          <a:xfrm>
            <a:off x="1701852" y="270081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09C422ED-DBC2-6668-A83D-61286D9349E5}"/>
              </a:ext>
            </a:extLst>
          </p:cNvPr>
          <p:cNvSpPr txBox="1"/>
          <p:nvPr/>
        </p:nvSpPr>
        <p:spPr>
          <a:xfrm>
            <a:off x="1689135" y="2632896"/>
            <a:ext cx="11963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</a:rPr>
              <a:t>Super ACO</a:t>
            </a:r>
            <a:endParaRPr lang="fr-FR" sz="1100" dirty="0">
              <a:solidFill>
                <a:srgbClr val="3D3C3B"/>
              </a:solidFill>
              <a:effectLst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43C9401E-EF73-A91C-F1E1-4036AE7DEDE9}"/>
              </a:ext>
            </a:extLst>
          </p:cNvPr>
          <p:cNvSpPr txBox="1"/>
          <p:nvPr/>
        </p:nvSpPr>
        <p:spPr>
          <a:xfrm>
            <a:off x="48186" y="2619040"/>
            <a:ext cx="734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</a:rPr>
              <a:t>LAL</a:t>
            </a:r>
            <a:endParaRPr lang="fr-FR" sz="1400" b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75" name="Image 74" descr="Une image contenant symbole, cercle, logo, Police&#10;&#10;Description générée automatiquement">
            <a:extLst>
              <a:ext uri="{FF2B5EF4-FFF2-40B4-BE49-F238E27FC236}">
                <a16:creationId xmlns:a16="http://schemas.microsoft.com/office/drawing/2014/main" id="{BB0AF03A-8B2B-89B6-2D2D-06B9A1B4E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231" y="4304795"/>
            <a:ext cx="280463" cy="274233"/>
          </a:xfrm>
          <a:prstGeom prst="rect">
            <a:avLst/>
          </a:prstGeom>
        </p:spPr>
      </p:pic>
      <p:sp>
        <p:nvSpPr>
          <p:cNvPr id="9" name="Étoile à 4 branches 8">
            <a:extLst>
              <a:ext uri="{FF2B5EF4-FFF2-40B4-BE49-F238E27FC236}">
                <a16:creationId xmlns:a16="http://schemas.microsoft.com/office/drawing/2014/main" id="{D20A03FE-9E54-21E2-6109-C94CF07DCCB1}"/>
              </a:ext>
            </a:extLst>
          </p:cNvPr>
          <p:cNvSpPr/>
          <p:nvPr/>
        </p:nvSpPr>
        <p:spPr>
          <a:xfrm>
            <a:off x="5905908" y="405286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9" name="Étoile à 4 branches 78">
            <a:extLst>
              <a:ext uri="{FF2B5EF4-FFF2-40B4-BE49-F238E27FC236}">
                <a16:creationId xmlns:a16="http://schemas.microsoft.com/office/drawing/2014/main" id="{ADA7A3D8-45D0-C996-E192-B64DE6B8EE8E}"/>
              </a:ext>
            </a:extLst>
          </p:cNvPr>
          <p:cNvSpPr/>
          <p:nvPr/>
        </p:nvSpPr>
        <p:spPr>
          <a:xfrm>
            <a:off x="1672405" y="4072919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73452E2C-2503-48B8-DCF1-713EED60E49A}"/>
              </a:ext>
            </a:extLst>
          </p:cNvPr>
          <p:cNvSpPr txBox="1"/>
          <p:nvPr/>
        </p:nvSpPr>
        <p:spPr>
          <a:xfrm>
            <a:off x="1711762" y="4011163"/>
            <a:ext cx="7583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  <a:effectLst/>
              </a:rPr>
              <a:t>LIL LEP </a:t>
            </a:r>
            <a:r>
              <a:rPr lang="fr-FR" sz="1100" dirty="0" err="1">
                <a:solidFill>
                  <a:srgbClr val="3D3C3B"/>
                </a:solidFill>
                <a:effectLst/>
              </a:rPr>
              <a:t>Injector</a:t>
            </a:r>
            <a:r>
              <a:rPr lang="fr-FR" sz="1100" dirty="0">
                <a:solidFill>
                  <a:srgbClr val="3D3C3B"/>
                </a:solidFill>
                <a:effectLst/>
              </a:rPr>
              <a:t> Linac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6" name="ZoneTexte 62">
            <a:extLst>
              <a:ext uri="{FF2B5EF4-FFF2-40B4-BE49-F238E27FC236}">
                <a16:creationId xmlns:a16="http://schemas.microsoft.com/office/drawing/2014/main" id="{820E7CC0-E9FA-5B34-D496-3076C0F46314}"/>
              </a:ext>
            </a:extLst>
          </p:cNvPr>
          <p:cNvSpPr txBox="1"/>
          <p:nvPr/>
        </p:nvSpPr>
        <p:spPr>
          <a:xfrm>
            <a:off x="66893" y="4223542"/>
            <a:ext cx="83103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50" dirty="0">
                <a:solidFill>
                  <a:srgbClr val="3D3C3B"/>
                </a:solidFill>
              </a:rPr>
              <a:t>P</a:t>
            </a:r>
            <a:r>
              <a:rPr lang="fr-FR" sz="1050" dirty="0">
                <a:solidFill>
                  <a:srgbClr val="3D3C3B"/>
                </a:solidFill>
                <a:effectLst/>
              </a:rPr>
              <a:t>roduction W</a:t>
            </a:r>
            <a:r>
              <a:rPr lang="fr-FR" sz="1200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fr-FR" sz="1050" dirty="0">
                <a:effectLst/>
              </a:rPr>
              <a:t> </a:t>
            </a:r>
            <a:r>
              <a:rPr lang="fr-FR" sz="1050" dirty="0">
                <a:solidFill>
                  <a:srgbClr val="3D3C3B"/>
                </a:solidFill>
                <a:effectLst/>
              </a:rPr>
              <a:t> Z</a:t>
            </a:r>
            <a:r>
              <a:rPr lang="fr-FR" sz="1050" baseline="30000" dirty="0">
                <a:solidFill>
                  <a:srgbClr val="3D3C3B"/>
                </a:solidFill>
                <a:effectLst/>
              </a:rPr>
              <a:t>0</a:t>
            </a:r>
          </a:p>
        </p:txBody>
      </p:sp>
      <p:sp>
        <p:nvSpPr>
          <p:cNvPr id="7" name="ZoneTexte 64">
            <a:extLst>
              <a:ext uri="{FF2B5EF4-FFF2-40B4-BE49-F238E27FC236}">
                <a16:creationId xmlns:a16="http://schemas.microsoft.com/office/drawing/2014/main" id="{CB7B6397-D88B-75C6-3ED0-F2121401AC8B}"/>
              </a:ext>
            </a:extLst>
          </p:cNvPr>
          <p:cNvSpPr txBox="1"/>
          <p:nvPr/>
        </p:nvSpPr>
        <p:spPr>
          <a:xfrm>
            <a:off x="5774973" y="4000132"/>
            <a:ext cx="9464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  <a:effectLst/>
              </a:rPr>
              <a:t>LHC </a:t>
            </a:r>
            <a:br>
              <a:rPr lang="fr-FR" sz="1200" dirty="0">
                <a:solidFill>
                  <a:srgbClr val="3D3C3B"/>
                </a:solidFill>
                <a:effectLst/>
              </a:rPr>
            </a:br>
            <a:r>
              <a:rPr lang="fr-FR" sz="1000" dirty="0">
                <a:solidFill>
                  <a:srgbClr val="3D3C3B"/>
                </a:solidFill>
              </a:rPr>
              <a:t>Large Hadron </a:t>
            </a:r>
            <a:r>
              <a:rPr lang="fr-FR" sz="1000" dirty="0" err="1">
                <a:solidFill>
                  <a:srgbClr val="3D3C3B"/>
                </a:solidFill>
              </a:rPr>
              <a:t>Collider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8" name="ZoneTexte 59">
            <a:extLst>
              <a:ext uri="{FF2B5EF4-FFF2-40B4-BE49-F238E27FC236}">
                <a16:creationId xmlns:a16="http://schemas.microsoft.com/office/drawing/2014/main" id="{A918CE3B-57DA-D3EA-B507-84390BF2E9E8}"/>
              </a:ext>
            </a:extLst>
          </p:cNvPr>
          <p:cNvSpPr txBox="1"/>
          <p:nvPr/>
        </p:nvSpPr>
        <p:spPr>
          <a:xfrm>
            <a:off x="2548103" y="4011163"/>
            <a:ext cx="24150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  <a:effectLst/>
              </a:rPr>
              <a:t>LEP </a:t>
            </a:r>
            <a:r>
              <a:rPr lang="fr-FR" sz="1000" dirty="0">
                <a:solidFill>
                  <a:srgbClr val="3D3C3B"/>
                </a:solidFill>
              </a:rPr>
              <a:t>Large e</a:t>
            </a:r>
            <a:r>
              <a:rPr lang="fr-FR" sz="1000" baseline="30000" dirty="0">
                <a:solidFill>
                  <a:srgbClr val="3D3C3B"/>
                </a:solidFill>
              </a:rPr>
              <a:t>-</a:t>
            </a:r>
            <a:r>
              <a:rPr lang="fr-FR" sz="1000" dirty="0">
                <a:solidFill>
                  <a:srgbClr val="3D3C3B"/>
                </a:solidFill>
              </a:rPr>
              <a:t>e</a:t>
            </a:r>
            <a:r>
              <a:rPr lang="fr-FR" sz="1000" baseline="30000" dirty="0">
                <a:solidFill>
                  <a:srgbClr val="3D3C3B"/>
                </a:solidFill>
              </a:rPr>
              <a:t>+</a:t>
            </a:r>
            <a:r>
              <a:rPr lang="fr-FR" sz="1000" dirty="0">
                <a:solidFill>
                  <a:srgbClr val="3D3C3B"/>
                </a:solidFill>
              </a:rPr>
              <a:t> </a:t>
            </a:r>
            <a:r>
              <a:rPr lang="fr-FR" sz="1000" dirty="0" err="1">
                <a:solidFill>
                  <a:srgbClr val="3D3C3B"/>
                </a:solidFill>
              </a:rPr>
              <a:t>collider</a:t>
            </a:r>
            <a:r>
              <a:rPr lang="fr-FR" sz="1000" dirty="0">
                <a:solidFill>
                  <a:srgbClr val="3D3C3B"/>
                </a:solidFill>
              </a:rPr>
              <a:t> (1989 – 2000)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10" name="Étoile à 4 branches 9">
            <a:extLst>
              <a:ext uri="{FF2B5EF4-FFF2-40B4-BE49-F238E27FC236}">
                <a16:creationId xmlns:a16="http://schemas.microsoft.com/office/drawing/2014/main" id="{5A72D219-C8ED-62FB-2E8F-A3F0369CC6AE}"/>
              </a:ext>
            </a:extLst>
          </p:cNvPr>
          <p:cNvSpPr/>
          <p:nvPr/>
        </p:nvSpPr>
        <p:spPr>
          <a:xfrm>
            <a:off x="376737" y="408610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</p:spTree>
    <p:extLst>
      <p:ext uri="{BB962C8B-B14F-4D97-AF65-F5344CB8AC3E}">
        <p14:creationId xmlns:p14="http://schemas.microsoft.com/office/powerpoint/2010/main" val="3929439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0BEDF7-8297-4C8D-D2F8-D4760D8CCF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63F186-22C0-9503-E509-A2B06B4A05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DF02E-5D97-CF14-1028-2A3EBE21E49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97FB352-C6FF-3F87-BCE9-075EEB811262}"/>
              </a:ext>
            </a:extLst>
          </p:cNvPr>
          <p:cNvSpPr txBox="1">
            <a:spLocks/>
          </p:cNvSpPr>
          <p:nvPr/>
        </p:nvSpPr>
        <p:spPr>
          <a:xfrm>
            <a:off x="3243099" y="7215255"/>
            <a:ext cx="3584902" cy="40214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defPPr>
              <a:defRPr lang="en-US"/>
            </a:defPPr>
            <a:lvl1pPr marL="0" algn="ctr" defTabSz="1005640" rtl="0" eaLnBrk="1" latinLnBrk="0" hangingPunct="1">
              <a:defRPr sz="975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50281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640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45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27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691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973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2555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48A9863-A2AC-0F60-A502-D5782676A44F}"/>
              </a:ext>
            </a:extLst>
          </p:cNvPr>
          <p:cNvSpPr txBox="1">
            <a:spLocks/>
          </p:cNvSpPr>
          <p:nvPr/>
        </p:nvSpPr>
        <p:spPr>
          <a:xfrm>
            <a:off x="7815176" y="7201828"/>
            <a:ext cx="2265997" cy="40214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r" defTabSz="1005640" rtl="0" eaLnBrk="1" latinLnBrk="0" hangingPunct="1">
              <a:defRPr sz="975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50281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640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45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27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691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973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2555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F62AA5-A9F9-344C-9738-C68EB5A8EDF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1DFDCD-0B15-3610-5218-AC631E7BE1B0}"/>
              </a:ext>
            </a:extLst>
          </p:cNvPr>
          <p:cNvSpPr txBox="1">
            <a:spLocks/>
          </p:cNvSpPr>
          <p:nvPr/>
        </p:nvSpPr>
        <p:spPr>
          <a:xfrm>
            <a:off x="17625" y="7218751"/>
            <a:ext cx="2802921" cy="40214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defPPr>
              <a:defRPr lang="en-US"/>
            </a:defPPr>
            <a:lvl1pPr marL="0" algn="l" defTabSz="1005640" rtl="0" eaLnBrk="1" latinLnBrk="0" hangingPunct="1">
              <a:defRPr sz="975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50281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640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45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27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691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973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2555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Conférence SFP 6 juillet 2023</a:t>
            </a: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216B20D-57CA-DFB4-7597-F7F655E9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99" y="771886"/>
            <a:ext cx="8507168" cy="567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9AE56B-6266-F6AF-E0CA-51E80026B9FF}"/>
              </a:ext>
            </a:extLst>
          </p:cNvPr>
          <p:cNvSpPr txBox="1"/>
          <p:nvPr/>
        </p:nvSpPr>
        <p:spPr>
          <a:xfrm>
            <a:off x="165838" y="49643"/>
            <a:ext cx="9739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1983: GANIL: 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 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ccélérateur 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ational d’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 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ourds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AE9E5-EB5C-7801-BAD8-1F37E39762DE}"/>
              </a:ext>
            </a:extLst>
          </p:cNvPr>
          <p:cNvSpPr txBox="1"/>
          <p:nvPr/>
        </p:nvSpPr>
        <p:spPr>
          <a:xfrm>
            <a:off x="770299" y="6043221"/>
            <a:ext cx="4710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rgbClr val="FFFF00"/>
                </a:solidFill>
              </a:rPr>
              <a:t>Linac supraconducteur  de SPIRAL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A6A4C5-A9A9-85A2-48FF-C624336F7CB3}"/>
              </a:ext>
            </a:extLst>
          </p:cNvPr>
          <p:cNvSpPr txBox="1"/>
          <p:nvPr/>
        </p:nvSpPr>
        <p:spPr>
          <a:xfrm>
            <a:off x="624381" y="6489379"/>
            <a:ext cx="928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Très grand laboratoire international pour la recherche avec des faisceaux d’ions =&gt; Sources d’ions, cyclotrons, SPIRAL 2</a:t>
            </a:r>
          </a:p>
        </p:txBody>
      </p:sp>
    </p:spTree>
    <p:extLst>
      <p:ext uri="{BB962C8B-B14F-4D97-AF65-F5344CB8AC3E}">
        <p14:creationId xmlns:p14="http://schemas.microsoft.com/office/powerpoint/2010/main" val="1460645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8BB77D-EAE3-3E1A-4C07-52A2E5090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E806B8-BB18-E37D-C2B9-C4204E37F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1DD2C-EF55-33A5-C294-0450C7BF48D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850EAF-F238-FF62-AC00-585759938795}"/>
              </a:ext>
            </a:extLst>
          </p:cNvPr>
          <p:cNvSpPr txBox="1"/>
          <p:nvPr/>
        </p:nvSpPr>
        <p:spPr>
          <a:xfrm>
            <a:off x="441179" y="59109"/>
            <a:ext cx="8992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Chronologie des accélérateurs de particule </a:t>
            </a:r>
          </a:p>
          <a:p>
            <a:pPr algn="ctr"/>
            <a:r>
              <a:rPr lang="fr-FR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Quelques jalons entre 1976 et 2023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86AACBD-00C8-3C8F-8B28-699E5452372F}"/>
              </a:ext>
            </a:extLst>
          </p:cNvPr>
          <p:cNvSpPr/>
          <p:nvPr/>
        </p:nvSpPr>
        <p:spPr>
          <a:xfrm>
            <a:off x="73731" y="3987425"/>
            <a:ext cx="9807792" cy="12731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9BC18D-42A9-C48E-CFF9-4B46FB436291}"/>
              </a:ext>
            </a:extLst>
          </p:cNvPr>
          <p:cNvSpPr/>
          <p:nvPr/>
        </p:nvSpPr>
        <p:spPr>
          <a:xfrm>
            <a:off x="4969915" y="2635045"/>
            <a:ext cx="4911607" cy="33835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7B010A3-3587-A8D3-09EA-5CF65A5A48E7}"/>
              </a:ext>
            </a:extLst>
          </p:cNvPr>
          <p:cNvSpPr/>
          <p:nvPr/>
        </p:nvSpPr>
        <p:spPr>
          <a:xfrm>
            <a:off x="69175" y="3274710"/>
            <a:ext cx="9812348" cy="3041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graphicFrame>
        <p:nvGraphicFramePr>
          <p:cNvPr id="45" name="Diagramme 44">
            <a:extLst>
              <a:ext uri="{FF2B5EF4-FFF2-40B4-BE49-F238E27FC236}">
                <a16:creationId xmlns:a16="http://schemas.microsoft.com/office/drawing/2014/main" id="{B3776D5C-28BC-BF5B-E93C-7514A8A7A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4042934"/>
              </p:ext>
            </p:extLst>
          </p:nvPr>
        </p:nvGraphicFramePr>
        <p:xfrm>
          <a:off x="67558" y="3409302"/>
          <a:ext cx="9986511" cy="705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" name="ZoneTexte 45">
            <a:extLst>
              <a:ext uri="{FF2B5EF4-FFF2-40B4-BE49-F238E27FC236}">
                <a16:creationId xmlns:a16="http://schemas.microsoft.com/office/drawing/2014/main" id="{3E2F0FFA-2E6C-3D6E-E012-CA9C02ADDC99}"/>
              </a:ext>
            </a:extLst>
          </p:cNvPr>
          <p:cNvSpPr txBox="1"/>
          <p:nvPr/>
        </p:nvSpPr>
        <p:spPr>
          <a:xfrm>
            <a:off x="310917" y="3317220"/>
            <a:ext cx="7487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GANIL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AF33B5A-FF2D-A283-8F78-CF48BB8C2740}"/>
              </a:ext>
            </a:extLst>
          </p:cNvPr>
          <p:cNvSpPr txBox="1"/>
          <p:nvPr/>
        </p:nvSpPr>
        <p:spPr>
          <a:xfrm>
            <a:off x="7967197" y="3308557"/>
            <a:ext cx="144625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SPIRAL 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0477C1E-C91B-B4A6-F815-1FB3EDEC5CA8}"/>
              </a:ext>
            </a:extLst>
          </p:cNvPr>
          <p:cNvSpPr/>
          <p:nvPr/>
        </p:nvSpPr>
        <p:spPr>
          <a:xfrm>
            <a:off x="3015044" y="2956366"/>
            <a:ext cx="6866478" cy="29326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18A7C36-21FC-80E4-6064-495CBD9BC75A}"/>
              </a:ext>
            </a:extLst>
          </p:cNvPr>
          <p:cNvSpPr txBox="1"/>
          <p:nvPr/>
        </p:nvSpPr>
        <p:spPr>
          <a:xfrm>
            <a:off x="3119798" y="2947934"/>
            <a:ext cx="7487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ESRF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7624A15-39EA-4B6C-78DE-B2375E9365A9}"/>
              </a:ext>
            </a:extLst>
          </p:cNvPr>
          <p:cNvSpPr txBox="1"/>
          <p:nvPr/>
        </p:nvSpPr>
        <p:spPr>
          <a:xfrm>
            <a:off x="7303587" y="2937732"/>
            <a:ext cx="167099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EBS </a:t>
            </a:r>
            <a:r>
              <a:rPr lang="fr-FR" sz="600" dirty="0" err="1"/>
              <a:t>Extremely</a:t>
            </a:r>
            <a:r>
              <a:rPr lang="fr-FR" sz="600" dirty="0"/>
              <a:t> </a:t>
            </a:r>
            <a:r>
              <a:rPr lang="fr-FR" sz="600" dirty="0" err="1"/>
              <a:t>Brilliant</a:t>
            </a:r>
            <a:r>
              <a:rPr lang="fr-FR" sz="600" dirty="0"/>
              <a:t> source</a:t>
            </a:r>
            <a:endParaRPr lang="fr-FR" sz="1100" dirty="0"/>
          </a:p>
        </p:txBody>
      </p:sp>
      <p:sp>
        <p:nvSpPr>
          <p:cNvPr id="51" name="Étoile à 4 branches 50">
            <a:extLst>
              <a:ext uri="{FF2B5EF4-FFF2-40B4-BE49-F238E27FC236}">
                <a16:creationId xmlns:a16="http://schemas.microsoft.com/office/drawing/2014/main" id="{5D4A0299-C60A-9FD1-6A46-343350AC94F3}"/>
              </a:ext>
            </a:extLst>
          </p:cNvPr>
          <p:cNvSpPr/>
          <p:nvPr/>
        </p:nvSpPr>
        <p:spPr>
          <a:xfrm>
            <a:off x="8881005" y="3019466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2" name="Étoile à 4 branches 51">
            <a:extLst>
              <a:ext uri="{FF2B5EF4-FFF2-40B4-BE49-F238E27FC236}">
                <a16:creationId xmlns:a16="http://schemas.microsoft.com/office/drawing/2014/main" id="{E275EAA7-9BBC-6CD4-0887-BAA871F60FC2}"/>
              </a:ext>
            </a:extLst>
          </p:cNvPr>
          <p:cNvSpPr/>
          <p:nvPr/>
        </p:nvSpPr>
        <p:spPr>
          <a:xfrm>
            <a:off x="8165496" y="335756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3" name="Étoile à 4 branches 52">
            <a:extLst>
              <a:ext uri="{FF2B5EF4-FFF2-40B4-BE49-F238E27FC236}">
                <a16:creationId xmlns:a16="http://schemas.microsoft.com/office/drawing/2014/main" id="{AD3C2558-EBE0-3E56-75E7-52014ED221C1}"/>
              </a:ext>
            </a:extLst>
          </p:cNvPr>
          <p:cNvSpPr/>
          <p:nvPr/>
        </p:nvSpPr>
        <p:spPr>
          <a:xfrm>
            <a:off x="3137580" y="302044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4" name="Étoile à 4 branches 53">
            <a:extLst>
              <a:ext uri="{FF2B5EF4-FFF2-40B4-BE49-F238E27FC236}">
                <a16:creationId xmlns:a16="http://schemas.microsoft.com/office/drawing/2014/main" id="{E676299C-4807-10D5-216C-29ABA51DF61A}"/>
              </a:ext>
            </a:extLst>
          </p:cNvPr>
          <p:cNvSpPr/>
          <p:nvPr/>
        </p:nvSpPr>
        <p:spPr>
          <a:xfrm>
            <a:off x="261537" y="335890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7072EAD-FE5E-7C51-3E6C-1FF366C83A45}"/>
              </a:ext>
            </a:extLst>
          </p:cNvPr>
          <p:cNvSpPr txBox="1"/>
          <p:nvPr/>
        </p:nvSpPr>
        <p:spPr>
          <a:xfrm>
            <a:off x="5033060" y="2642987"/>
            <a:ext cx="85276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i="0" u="none" strike="noStrike" dirty="0">
                <a:solidFill>
                  <a:srgbClr val="202122"/>
                </a:solidFill>
                <a:effectLst/>
              </a:rPr>
              <a:t>SOLEIL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024D90B-6CD8-8831-8CCA-050B4F6E8AB8}"/>
              </a:ext>
            </a:extLst>
          </p:cNvPr>
          <p:cNvSpPr txBox="1"/>
          <p:nvPr/>
        </p:nvSpPr>
        <p:spPr>
          <a:xfrm>
            <a:off x="5320837" y="2600682"/>
            <a:ext cx="3177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Source Optimisée de Lumière </a:t>
            </a:r>
          </a:p>
          <a:p>
            <a:pPr algn="ctr"/>
            <a:r>
              <a:rPr lang="fr-FR" sz="9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d'Énergie Intermédiaire du LURE </a:t>
            </a:r>
            <a:endParaRPr lang="fr-FR" sz="900" dirty="0"/>
          </a:p>
        </p:txBody>
      </p:sp>
      <p:sp>
        <p:nvSpPr>
          <p:cNvPr id="57" name="Étoile à 4 branches 56">
            <a:extLst>
              <a:ext uri="{FF2B5EF4-FFF2-40B4-BE49-F238E27FC236}">
                <a16:creationId xmlns:a16="http://schemas.microsoft.com/office/drawing/2014/main" id="{FF1CEBD3-59DA-2A8D-309B-D67E4639F51E}"/>
              </a:ext>
            </a:extLst>
          </p:cNvPr>
          <p:cNvSpPr/>
          <p:nvPr/>
        </p:nvSpPr>
        <p:spPr>
          <a:xfrm>
            <a:off x="5015866" y="2690665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9BDE2484-8F9C-CA4F-5D56-19D226EFFB51}"/>
              </a:ext>
            </a:extLst>
          </p:cNvPr>
          <p:cNvSpPr txBox="1"/>
          <p:nvPr/>
        </p:nvSpPr>
        <p:spPr>
          <a:xfrm>
            <a:off x="8404066" y="2661434"/>
            <a:ext cx="156583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b="0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…… vers SOLEIL 2 ?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6F2F924-8D45-A179-CE95-24F0208B430E}"/>
              </a:ext>
            </a:extLst>
          </p:cNvPr>
          <p:cNvGrpSpPr/>
          <p:nvPr/>
        </p:nvGrpSpPr>
        <p:grpSpPr>
          <a:xfrm>
            <a:off x="876533" y="4038740"/>
            <a:ext cx="2478692" cy="1042650"/>
            <a:chOff x="1152157" y="4213158"/>
            <a:chExt cx="3164532" cy="1361383"/>
          </a:xfrm>
        </p:grpSpPr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319EFB21-E916-5128-A182-CECBF1B9D505}"/>
                </a:ext>
              </a:extLst>
            </p:cNvPr>
            <p:cNvSpPr txBox="1"/>
            <p:nvPr/>
          </p:nvSpPr>
          <p:spPr>
            <a:xfrm>
              <a:off x="1152157" y="4549791"/>
              <a:ext cx="987448" cy="10247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Rubbia</a:t>
              </a:r>
            </a:p>
            <a:p>
              <a:pPr algn="ctr"/>
              <a:r>
                <a:rPr lang="fr-FR" sz="900" dirty="0"/>
                <a:t>Van der Meer (1984)</a:t>
              </a:r>
            </a:p>
            <a:p>
              <a:pPr algn="ctr"/>
              <a:endParaRPr lang="fr-FR" sz="900" dirty="0"/>
            </a:p>
          </p:txBody>
        </p:sp>
        <p:pic>
          <p:nvPicPr>
            <p:cNvPr id="77" name="Image 76" descr="Une image contenant symbole, cercle, logo, Police&#10;&#10;Description générée automatiquement">
              <a:extLst>
                <a:ext uri="{FF2B5EF4-FFF2-40B4-BE49-F238E27FC236}">
                  <a16:creationId xmlns:a16="http://schemas.microsoft.com/office/drawing/2014/main" id="{960D0885-A063-6BE8-84BF-9D9EAF7C8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7303" y="4213158"/>
              <a:ext cx="358066" cy="358065"/>
            </a:xfrm>
            <a:prstGeom prst="rect">
              <a:avLst/>
            </a:prstGeom>
          </p:spPr>
        </p:pic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B5F6615F-DF63-B9B0-A8BA-F0516702FBC2}"/>
                </a:ext>
              </a:extLst>
            </p:cNvPr>
            <p:cNvSpPr txBox="1"/>
            <p:nvPr/>
          </p:nvSpPr>
          <p:spPr>
            <a:xfrm>
              <a:off x="3348541" y="4911469"/>
              <a:ext cx="968148" cy="6630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Charpak </a:t>
              </a:r>
              <a:br>
                <a:rPr lang="fr-FR" sz="900" dirty="0"/>
              </a:br>
              <a:r>
                <a:rPr lang="fr-FR" sz="900" dirty="0"/>
                <a:t>(1992)</a:t>
              </a:r>
            </a:p>
            <a:p>
              <a:pPr algn="ctr"/>
              <a:endParaRPr lang="fr-FR" sz="900" dirty="0"/>
            </a:p>
          </p:txBody>
        </p:sp>
      </p:grpSp>
      <p:sp>
        <p:nvSpPr>
          <p:cNvPr id="61" name="Étoile à 4 branches 60">
            <a:extLst>
              <a:ext uri="{FF2B5EF4-FFF2-40B4-BE49-F238E27FC236}">
                <a16:creationId xmlns:a16="http://schemas.microsoft.com/office/drawing/2014/main" id="{E510068E-DE84-F679-33A2-10C0B2A67F4F}"/>
              </a:ext>
            </a:extLst>
          </p:cNvPr>
          <p:cNvSpPr/>
          <p:nvPr/>
        </p:nvSpPr>
        <p:spPr>
          <a:xfrm>
            <a:off x="2553352" y="4072919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8368377-099E-3B09-CF42-ABB683EEDFBF}"/>
              </a:ext>
            </a:extLst>
          </p:cNvPr>
          <p:cNvSpPr txBox="1"/>
          <p:nvPr/>
        </p:nvSpPr>
        <p:spPr>
          <a:xfrm>
            <a:off x="-98624" y="4944569"/>
            <a:ext cx="10576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CERN</a:t>
            </a:r>
            <a:endParaRPr lang="fr-FR" sz="14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F649D69C-69A6-AE3E-E882-D3BD6692D2E3}"/>
              </a:ext>
            </a:extLst>
          </p:cNvPr>
          <p:cNvSpPr txBox="1"/>
          <p:nvPr/>
        </p:nvSpPr>
        <p:spPr>
          <a:xfrm>
            <a:off x="6731303" y="4287071"/>
            <a:ext cx="24717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  <a:effectLst/>
              </a:rPr>
              <a:t>ATLAS-CMS </a:t>
            </a:r>
            <a:r>
              <a:rPr lang="fr-FR" sz="1000" dirty="0">
                <a:solidFill>
                  <a:srgbClr val="3D3C3B"/>
                </a:solidFill>
                <a:effectLst/>
                <a:sym typeface="Wingdings" pitchFamily="2" charset="2"/>
              </a:rPr>
              <a:t>BEH </a:t>
            </a:r>
            <a:r>
              <a:rPr lang="fr-FR" sz="1000" dirty="0">
                <a:solidFill>
                  <a:srgbClr val="3D3C3B"/>
                </a:solidFill>
                <a:sym typeface="Wingdings" pitchFamily="2" charset="2"/>
              </a:rPr>
              <a:t>Bosons  de Higgs</a:t>
            </a:r>
          </a:p>
          <a:p>
            <a:pPr algn="ctr"/>
            <a:r>
              <a:rPr lang="fr-FR" sz="1000" dirty="0">
                <a:solidFill>
                  <a:srgbClr val="3D3C3B"/>
                </a:solidFill>
                <a:effectLst/>
                <a:sym typeface="Wingdings" pitchFamily="2" charset="2"/>
              </a:rPr>
              <a:t>Englert- Higgs (201</a:t>
            </a:r>
            <a:r>
              <a:rPr lang="fr-FR" sz="1000" dirty="0">
                <a:solidFill>
                  <a:srgbClr val="3D3C3B"/>
                </a:solidFill>
                <a:sym typeface="Wingdings" pitchFamily="2" charset="2"/>
              </a:rPr>
              <a:t>3)</a:t>
            </a:r>
            <a:endParaRPr lang="fr-FR" sz="900" dirty="0">
              <a:solidFill>
                <a:srgbClr val="3D3C3B"/>
              </a:solidFill>
              <a:effectLst/>
            </a:endParaRPr>
          </a:p>
        </p:txBody>
      </p:sp>
      <p:sp>
        <p:nvSpPr>
          <p:cNvPr id="68" name="Étoile à 4 branches 67">
            <a:extLst>
              <a:ext uri="{FF2B5EF4-FFF2-40B4-BE49-F238E27FC236}">
                <a16:creationId xmlns:a16="http://schemas.microsoft.com/office/drawing/2014/main" id="{3F41CD86-BAC2-7D98-E0BA-3F36831D00FE}"/>
              </a:ext>
            </a:extLst>
          </p:cNvPr>
          <p:cNvSpPr/>
          <p:nvPr/>
        </p:nvSpPr>
        <p:spPr>
          <a:xfrm>
            <a:off x="6742181" y="433819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pic>
        <p:nvPicPr>
          <p:cNvPr id="69" name="Image 68" descr="Une image contenant symbole, cercle, logo, Police&#10;&#10;Description générée automatiquement">
            <a:extLst>
              <a:ext uri="{FF2B5EF4-FFF2-40B4-BE49-F238E27FC236}">
                <a16:creationId xmlns:a16="http://schemas.microsoft.com/office/drawing/2014/main" id="{645EDE43-914F-B58D-49C7-764DE0EC7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085" y="4000132"/>
            <a:ext cx="280463" cy="274233"/>
          </a:xfrm>
          <a:prstGeom prst="rect">
            <a:avLst/>
          </a:prstGeom>
        </p:spPr>
      </p:pic>
      <p:sp>
        <p:nvSpPr>
          <p:cNvPr id="70" name="ZoneTexte 69">
            <a:extLst>
              <a:ext uri="{FF2B5EF4-FFF2-40B4-BE49-F238E27FC236}">
                <a16:creationId xmlns:a16="http://schemas.microsoft.com/office/drawing/2014/main" id="{C403E652-B440-DC78-EBA9-AA60C4ECE155}"/>
              </a:ext>
            </a:extLst>
          </p:cNvPr>
          <p:cNvSpPr txBox="1"/>
          <p:nvPr/>
        </p:nvSpPr>
        <p:spPr>
          <a:xfrm>
            <a:off x="8731406" y="4018702"/>
            <a:ext cx="123939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b="0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……vers FCC 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72433CF-973C-D79F-B5B5-6DA36FFAD406}"/>
              </a:ext>
            </a:extLst>
          </p:cNvPr>
          <p:cNvSpPr/>
          <p:nvPr/>
        </p:nvSpPr>
        <p:spPr>
          <a:xfrm>
            <a:off x="58309" y="2620831"/>
            <a:ext cx="4911607" cy="3041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2" name="Étoile à 4 branches 71">
            <a:extLst>
              <a:ext uri="{FF2B5EF4-FFF2-40B4-BE49-F238E27FC236}">
                <a16:creationId xmlns:a16="http://schemas.microsoft.com/office/drawing/2014/main" id="{43D41814-BA11-DA49-1F35-AEF66A5FBDA2}"/>
              </a:ext>
            </a:extLst>
          </p:cNvPr>
          <p:cNvSpPr/>
          <p:nvPr/>
        </p:nvSpPr>
        <p:spPr>
          <a:xfrm>
            <a:off x="1701852" y="270081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09C422ED-DBC2-6668-A83D-61286D9349E5}"/>
              </a:ext>
            </a:extLst>
          </p:cNvPr>
          <p:cNvSpPr txBox="1"/>
          <p:nvPr/>
        </p:nvSpPr>
        <p:spPr>
          <a:xfrm>
            <a:off x="1689135" y="2632896"/>
            <a:ext cx="11963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</a:rPr>
              <a:t>Super ACO</a:t>
            </a:r>
            <a:endParaRPr lang="fr-FR" sz="1100" dirty="0">
              <a:solidFill>
                <a:srgbClr val="3D3C3B"/>
              </a:solidFill>
              <a:effectLst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43C9401E-EF73-A91C-F1E1-4036AE7DEDE9}"/>
              </a:ext>
            </a:extLst>
          </p:cNvPr>
          <p:cNvSpPr txBox="1"/>
          <p:nvPr/>
        </p:nvSpPr>
        <p:spPr>
          <a:xfrm>
            <a:off x="48186" y="2619040"/>
            <a:ext cx="734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</a:rPr>
              <a:t>LAL</a:t>
            </a:r>
            <a:endParaRPr lang="fr-FR" sz="1400" b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75" name="Image 74" descr="Une image contenant symbole, cercle, logo, Police&#10;&#10;Description générée automatiquement">
            <a:extLst>
              <a:ext uri="{FF2B5EF4-FFF2-40B4-BE49-F238E27FC236}">
                <a16:creationId xmlns:a16="http://schemas.microsoft.com/office/drawing/2014/main" id="{BB0AF03A-8B2B-89B6-2D2D-06B9A1B4E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231" y="4304795"/>
            <a:ext cx="280463" cy="274233"/>
          </a:xfrm>
          <a:prstGeom prst="rect">
            <a:avLst/>
          </a:prstGeom>
        </p:spPr>
      </p:pic>
      <p:sp>
        <p:nvSpPr>
          <p:cNvPr id="9" name="Étoile à 4 branches 8">
            <a:extLst>
              <a:ext uri="{FF2B5EF4-FFF2-40B4-BE49-F238E27FC236}">
                <a16:creationId xmlns:a16="http://schemas.microsoft.com/office/drawing/2014/main" id="{D20A03FE-9E54-21E2-6109-C94CF07DCCB1}"/>
              </a:ext>
            </a:extLst>
          </p:cNvPr>
          <p:cNvSpPr/>
          <p:nvPr/>
        </p:nvSpPr>
        <p:spPr>
          <a:xfrm>
            <a:off x="5905908" y="405286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9" name="Étoile à 4 branches 78">
            <a:extLst>
              <a:ext uri="{FF2B5EF4-FFF2-40B4-BE49-F238E27FC236}">
                <a16:creationId xmlns:a16="http://schemas.microsoft.com/office/drawing/2014/main" id="{ADA7A3D8-45D0-C996-E192-B64DE6B8EE8E}"/>
              </a:ext>
            </a:extLst>
          </p:cNvPr>
          <p:cNvSpPr/>
          <p:nvPr/>
        </p:nvSpPr>
        <p:spPr>
          <a:xfrm>
            <a:off x="1672404" y="4072919"/>
            <a:ext cx="186615" cy="26527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73452E2C-2503-48B8-DCF1-713EED60E49A}"/>
              </a:ext>
            </a:extLst>
          </p:cNvPr>
          <p:cNvSpPr txBox="1"/>
          <p:nvPr/>
        </p:nvSpPr>
        <p:spPr>
          <a:xfrm>
            <a:off x="1711762" y="4011163"/>
            <a:ext cx="758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effectLst/>
              </a:rPr>
              <a:t>LIL </a:t>
            </a:r>
            <a:r>
              <a:rPr lang="fr-FR" sz="1200" b="1" dirty="0">
                <a:solidFill>
                  <a:srgbClr val="FF0000"/>
                </a:solidFill>
                <a:effectLst/>
              </a:rPr>
              <a:t>LEP </a:t>
            </a:r>
            <a:r>
              <a:rPr lang="fr-FR" sz="1200" b="1" dirty="0" err="1">
                <a:solidFill>
                  <a:srgbClr val="FF0000"/>
                </a:solidFill>
                <a:effectLst/>
              </a:rPr>
              <a:t>Injector</a:t>
            </a:r>
            <a:r>
              <a:rPr lang="fr-FR" sz="1200" b="1" dirty="0">
                <a:solidFill>
                  <a:srgbClr val="FF0000"/>
                </a:solidFill>
                <a:effectLst/>
              </a:rPr>
              <a:t> Linac</a:t>
            </a:r>
            <a:endParaRPr lang="fr-FR" sz="16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ZoneTexte 62">
            <a:extLst>
              <a:ext uri="{FF2B5EF4-FFF2-40B4-BE49-F238E27FC236}">
                <a16:creationId xmlns:a16="http://schemas.microsoft.com/office/drawing/2014/main" id="{820E7CC0-E9FA-5B34-D496-3076C0F46314}"/>
              </a:ext>
            </a:extLst>
          </p:cNvPr>
          <p:cNvSpPr txBox="1"/>
          <p:nvPr/>
        </p:nvSpPr>
        <p:spPr>
          <a:xfrm>
            <a:off x="66893" y="4223542"/>
            <a:ext cx="83103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50" dirty="0">
                <a:solidFill>
                  <a:srgbClr val="3D3C3B"/>
                </a:solidFill>
              </a:rPr>
              <a:t>P</a:t>
            </a:r>
            <a:r>
              <a:rPr lang="fr-FR" sz="1050" dirty="0">
                <a:solidFill>
                  <a:srgbClr val="3D3C3B"/>
                </a:solidFill>
                <a:effectLst/>
              </a:rPr>
              <a:t>roduction W</a:t>
            </a:r>
            <a:r>
              <a:rPr lang="fr-FR" sz="1200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fr-FR" sz="1050" dirty="0">
                <a:effectLst/>
              </a:rPr>
              <a:t> </a:t>
            </a:r>
            <a:r>
              <a:rPr lang="fr-FR" sz="1050" dirty="0">
                <a:solidFill>
                  <a:srgbClr val="3D3C3B"/>
                </a:solidFill>
                <a:effectLst/>
              </a:rPr>
              <a:t> Z</a:t>
            </a:r>
            <a:r>
              <a:rPr lang="fr-FR" sz="1050" baseline="30000" dirty="0">
                <a:solidFill>
                  <a:srgbClr val="3D3C3B"/>
                </a:solidFill>
                <a:effectLst/>
              </a:rPr>
              <a:t>0</a:t>
            </a:r>
          </a:p>
        </p:txBody>
      </p:sp>
      <p:sp>
        <p:nvSpPr>
          <p:cNvPr id="7" name="ZoneTexte 64">
            <a:extLst>
              <a:ext uri="{FF2B5EF4-FFF2-40B4-BE49-F238E27FC236}">
                <a16:creationId xmlns:a16="http://schemas.microsoft.com/office/drawing/2014/main" id="{CB7B6397-D88B-75C6-3ED0-F2121401AC8B}"/>
              </a:ext>
            </a:extLst>
          </p:cNvPr>
          <p:cNvSpPr txBox="1"/>
          <p:nvPr/>
        </p:nvSpPr>
        <p:spPr>
          <a:xfrm>
            <a:off x="5774973" y="4000132"/>
            <a:ext cx="9464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  <a:effectLst/>
              </a:rPr>
              <a:t>LHC </a:t>
            </a:r>
            <a:br>
              <a:rPr lang="fr-FR" sz="1200" dirty="0">
                <a:solidFill>
                  <a:srgbClr val="3D3C3B"/>
                </a:solidFill>
                <a:effectLst/>
              </a:rPr>
            </a:br>
            <a:r>
              <a:rPr lang="fr-FR" sz="1000" dirty="0">
                <a:solidFill>
                  <a:srgbClr val="3D3C3B"/>
                </a:solidFill>
              </a:rPr>
              <a:t>Large Hadron </a:t>
            </a:r>
            <a:r>
              <a:rPr lang="fr-FR" sz="1000" dirty="0" err="1">
                <a:solidFill>
                  <a:srgbClr val="3D3C3B"/>
                </a:solidFill>
              </a:rPr>
              <a:t>Collider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8" name="ZoneTexte 59">
            <a:extLst>
              <a:ext uri="{FF2B5EF4-FFF2-40B4-BE49-F238E27FC236}">
                <a16:creationId xmlns:a16="http://schemas.microsoft.com/office/drawing/2014/main" id="{A918CE3B-57DA-D3EA-B507-84390BF2E9E8}"/>
              </a:ext>
            </a:extLst>
          </p:cNvPr>
          <p:cNvSpPr txBox="1"/>
          <p:nvPr/>
        </p:nvSpPr>
        <p:spPr>
          <a:xfrm>
            <a:off x="2548103" y="4011163"/>
            <a:ext cx="24150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  <a:effectLst/>
              </a:rPr>
              <a:t>LEP </a:t>
            </a:r>
            <a:r>
              <a:rPr lang="fr-FR" sz="1000" dirty="0">
                <a:solidFill>
                  <a:srgbClr val="3D3C3B"/>
                </a:solidFill>
              </a:rPr>
              <a:t>Large e</a:t>
            </a:r>
            <a:r>
              <a:rPr lang="fr-FR" sz="1000" baseline="30000" dirty="0">
                <a:solidFill>
                  <a:srgbClr val="3D3C3B"/>
                </a:solidFill>
              </a:rPr>
              <a:t>-</a:t>
            </a:r>
            <a:r>
              <a:rPr lang="fr-FR" sz="1000" dirty="0">
                <a:solidFill>
                  <a:srgbClr val="3D3C3B"/>
                </a:solidFill>
              </a:rPr>
              <a:t>e</a:t>
            </a:r>
            <a:r>
              <a:rPr lang="fr-FR" sz="1000" baseline="30000" dirty="0">
                <a:solidFill>
                  <a:srgbClr val="3D3C3B"/>
                </a:solidFill>
              </a:rPr>
              <a:t>+</a:t>
            </a:r>
            <a:r>
              <a:rPr lang="fr-FR" sz="1000" dirty="0">
                <a:solidFill>
                  <a:srgbClr val="3D3C3B"/>
                </a:solidFill>
              </a:rPr>
              <a:t> </a:t>
            </a:r>
            <a:r>
              <a:rPr lang="fr-FR" sz="1000" dirty="0" err="1">
                <a:solidFill>
                  <a:srgbClr val="3D3C3B"/>
                </a:solidFill>
              </a:rPr>
              <a:t>collider</a:t>
            </a:r>
            <a:r>
              <a:rPr lang="fr-FR" sz="1000" dirty="0">
                <a:solidFill>
                  <a:srgbClr val="3D3C3B"/>
                </a:solidFill>
              </a:rPr>
              <a:t> (1989 – 2000)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10" name="Étoile à 4 branches 9">
            <a:extLst>
              <a:ext uri="{FF2B5EF4-FFF2-40B4-BE49-F238E27FC236}">
                <a16:creationId xmlns:a16="http://schemas.microsoft.com/office/drawing/2014/main" id="{5A72D219-C8ED-62FB-2E8F-A3F0369CC6AE}"/>
              </a:ext>
            </a:extLst>
          </p:cNvPr>
          <p:cNvSpPr/>
          <p:nvPr/>
        </p:nvSpPr>
        <p:spPr>
          <a:xfrm>
            <a:off x="376737" y="408610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</p:spTree>
    <p:extLst>
      <p:ext uri="{BB962C8B-B14F-4D97-AF65-F5344CB8AC3E}">
        <p14:creationId xmlns:p14="http://schemas.microsoft.com/office/powerpoint/2010/main" val="1436170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pic>
        <p:nvPicPr>
          <p:cNvPr id="6" name="Picture 2" descr="ctf3lina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580" y="829643"/>
            <a:ext cx="5741839" cy="616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38670" y="37177"/>
            <a:ext cx="1014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1987: LIL : 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njector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inac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462" y="6529287"/>
            <a:ext cx="5451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rgbClr val="FFFF00"/>
                </a:solidFill>
              </a:rPr>
              <a:t>Accélérateur linéaire LIL installé au CERN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6D0B45-BCF1-8E85-34F5-81D0F0E67781}"/>
              </a:ext>
            </a:extLst>
          </p:cNvPr>
          <p:cNvSpPr txBox="1"/>
          <p:nvPr/>
        </p:nvSpPr>
        <p:spPr>
          <a:xfrm>
            <a:off x="6309117" y="5387187"/>
            <a:ext cx="3588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fr-FR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LEP </a:t>
            </a:r>
            <a:r>
              <a:rPr lang="en-US" altLang="fr-FR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operation: 1989- 2000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5C4DCC-9DB4-9C7D-DCD9-7FC7F088B093}"/>
              </a:ext>
            </a:extLst>
          </p:cNvPr>
          <p:cNvSpPr txBox="1"/>
          <p:nvPr/>
        </p:nvSpPr>
        <p:spPr>
          <a:xfrm>
            <a:off x="6071191" y="1939768"/>
            <a:ext cx="39234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Ce </a:t>
            </a:r>
            <a:r>
              <a:rPr lang="fr-CH" dirty="0" err="1"/>
              <a:t>linac</a:t>
            </a:r>
            <a:r>
              <a:rPr lang="fr-CH" dirty="0"/>
              <a:t> produisait et accélérait des électrons et des positons à 500 MeV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100 m long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f = 2.99855 GHz</a:t>
            </a:r>
            <a:endParaRPr lang="en-GB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43609C-8C01-7FAA-8356-8AA0E83C9098}"/>
              </a:ext>
            </a:extLst>
          </p:cNvPr>
          <p:cNvSpPr txBox="1"/>
          <p:nvPr/>
        </p:nvSpPr>
        <p:spPr>
          <a:xfrm>
            <a:off x="6460473" y="6778426"/>
            <a:ext cx="3203165" cy="30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362" i="1" dirty="0"/>
              <a:t>LEP</a:t>
            </a:r>
            <a:r>
              <a:rPr lang="fr-CH" sz="1362" dirty="0"/>
              <a:t> </a:t>
            </a:r>
            <a:r>
              <a:rPr lang="en-US" sz="1362" i="1" dirty="0"/>
              <a:t>= Large Electron Positron collider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6F8C33-2F97-C14D-FE00-9EF96FD6D812}"/>
              </a:ext>
            </a:extLst>
          </p:cNvPr>
          <p:cNvSpPr txBox="1"/>
          <p:nvPr/>
        </p:nvSpPr>
        <p:spPr>
          <a:xfrm>
            <a:off x="6309116" y="911087"/>
            <a:ext cx="3514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>
                <a:solidFill>
                  <a:srgbClr val="3333FF"/>
                </a:solidFill>
              </a:rPr>
              <a:t>Réalisé par le LAL / Orsay</a:t>
            </a:r>
          </a:p>
        </p:txBody>
      </p:sp>
    </p:spTree>
    <p:extLst>
      <p:ext uri="{BB962C8B-B14F-4D97-AF65-F5344CB8AC3E}">
        <p14:creationId xmlns:p14="http://schemas.microsoft.com/office/powerpoint/2010/main" val="2220693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8BB77D-EAE3-3E1A-4C07-52A2E5090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E806B8-BB18-E37D-C2B9-C4204E37F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1DD2C-EF55-33A5-C294-0450C7BF48D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850EAF-F238-FF62-AC00-585759938795}"/>
              </a:ext>
            </a:extLst>
          </p:cNvPr>
          <p:cNvSpPr txBox="1"/>
          <p:nvPr/>
        </p:nvSpPr>
        <p:spPr>
          <a:xfrm>
            <a:off x="441179" y="59109"/>
            <a:ext cx="8992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Chronologie des accélérateurs de particule </a:t>
            </a:r>
          </a:p>
          <a:p>
            <a:pPr algn="ctr"/>
            <a:r>
              <a:rPr lang="fr-FR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Quelques jalons entre 1976 et 2023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86AACBD-00C8-3C8F-8B28-699E5452372F}"/>
              </a:ext>
            </a:extLst>
          </p:cNvPr>
          <p:cNvSpPr/>
          <p:nvPr/>
        </p:nvSpPr>
        <p:spPr>
          <a:xfrm>
            <a:off x="73731" y="3987425"/>
            <a:ext cx="9807792" cy="12731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9BC18D-42A9-C48E-CFF9-4B46FB436291}"/>
              </a:ext>
            </a:extLst>
          </p:cNvPr>
          <p:cNvSpPr/>
          <p:nvPr/>
        </p:nvSpPr>
        <p:spPr>
          <a:xfrm>
            <a:off x="4969915" y="2635045"/>
            <a:ext cx="4911607" cy="33835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7B010A3-3587-A8D3-09EA-5CF65A5A48E7}"/>
              </a:ext>
            </a:extLst>
          </p:cNvPr>
          <p:cNvSpPr/>
          <p:nvPr/>
        </p:nvSpPr>
        <p:spPr>
          <a:xfrm>
            <a:off x="69175" y="3274710"/>
            <a:ext cx="9812348" cy="3041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graphicFrame>
        <p:nvGraphicFramePr>
          <p:cNvPr id="45" name="Diagramme 44">
            <a:extLst>
              <a:ext uri="{FF2B5EF4-FFF2-40B4-BE49-F238E27FC236}">
                <a16:creationId xmlns:a16="http://schemas.microsoft.com/office/drawing/2014/main" id="{B3776D5C-28BC-BF5B-E93C-7514A8A7A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393804"/>
              </p:ext>
            </p:extLst>
          </p:nvPr>
        </p:nvGraphicFramePr>
        <p:xfrm>
          <a:off x="67558" y="3409302"/>
          <a:ext cx="9986511" cy="705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" name="ZoneTexte 45">
            <a:extLst>
              <a:ext uri="{FF2B5EF4-FFF2-40B4-BE49-F238E27FC236}">
                <a16:creationId xmlns:a16="http://schemas.microsoft.com/office/drawing/2014/main" id="{3E2F0FFA-2E6C-3D6E-E012-CA9C02ADDC99}"/>
              </a:ext>
            </a:extLst>
          </p:cNvPr>
          <p:cNvSpPr txBox="1"/>
          <p:nvPr/>
        </p:nvSpPr>
        <p:spPr>
          <a:xfrm>
            <a:off x="310917" y="3317220"/>
            <a:ext cx="7487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GANIL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AF33B5A-FF2D-A283-8F78-CF48BB8C2740}"/>
              </a:ext>
            </a:extLst>
          </p:cNvPr>
          <p:cNvSpPr txBox="1"/>
          <p:nvPr/>
        </p:nvSpPr>
        <p:spPr>
          <a:xfrm>
            <a:off x="7967197" y="3308557"/>
            <a:ext cx="144625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SPIRAL 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0477C1E-C91B-B4A6-F815-1FB3EDEC5CA8}"/>
              </a:ext>
            </a:extLst>
          </p:cNvPr>
          <p:cNvSpPr/>
          <p:nvPr/>
        </p:nvSpPr>
        <p:spPr>
          <a:xfrm>
            <a:off x="3015044" y="2956366"/>
            <a:ext cx="6866478" cy="29326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18A7C36-21FC-80E4-6064-495CBD9BC75A}"/>
              </a:ext>
            </a:extLst>
          </p:cNvPr>
          <p:cNvSpPr txBox="1"/>
          <p:nvPr/>
        </p:nvSpPr>
        <p:spPr>
          <a:xfrm>
            <a:off x="3105428" y="2847275"/>
            <a:ext cx="13003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ESRF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7624A15-39EA-4B6C-78DE-B2375E9365A9}"/>
              </a:ext>
            </a:extLst>
          </p:cNvPr>
          <p:cNvSpPr txBox="1"/>
          <p:nvPr/>
        </p:nvSpPr>
        <p:spPr>
          <a:xfrm>
            <a:off x="7303587" y="2937732"/>
            <a:ext cx="167099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EBS </a:t>
            </a:r>
            <a:r>
              <a:rPr lang="fr-FR" sz="600" dirty="0" err="1"/>
              <a:t>Extremely</a:t>
            </a:r>
            <a:r>
              <a:rPr lang="fr-FR" sz="600" dirty="0"/>
              <a:t> </a:t>
            </a:r>
            <a:r>
              <a:rPr lang="fr-FR" sz="600" dirty="0" err="1"/>
              <a:t>Brilliant</a:t>
            </a:r>
            <a:r>
              <a:rPr lang="fr-FR" sz="600" dirty="0"/>
              <a:t> source</a:t>
            </a:r>
            <a:endParaRPr lang="fr-FR" sz="1100" dirty="0"/>
          </a:p>
        </p:txBody>
      </p:sp>
      <p:sp>
        <p:nvSpPr>
          <p:cNvPr id="51" name="Étoile à 4 branches 50">
            <a:extLst>
              <a:ext uri="{FF2B5EF4-FFF2-40B4-BE49-F238E27FC236}">
                <a16:creationId xmlns:a16="http://schemas.microsoft.com/office/drawing/2014/main" id="{5D4A0299-C60A-9FD1-6A46-343350AC94F3}"/>
              </a:ext>
            </a:extLst>
          </p:cNvPr>
          <p:cNvSpPr/>
          <p:nvPr/>
        </p:nvSpPr>
        <p:spPr>
          <a:xfrm>
            <a:off x="8881005" y="3019466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2" name="Étoile à 4 branches 51">
            <a:extLst>
              <a:ext uri="{FF2B5EF4-FFF2-40B4-BE49-F238E27FC236}">
                <a16:creationId xmlns:a16="http://schemas.microsoft.com/office/drawing/2014/main" id="{E275EAA7-9BBC-6CD4-0887-BAA871F60FC2}"/>
              </a:ext>
            </a:extLst>
          </p:cNvPr>
          <p:cNvSpPr/>
          <p:nvPr/>
        </p:nvSpPr>
        <p:spPr>
          <a:xfrm>
            <a:off x="8165496" y="335756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3" name="Étoile à 4 branches 52">
            <a:extLst>
              <a:ext uri="{FF2B5EF4-FFF2-40B4-BE49-F238E27FC236}">
                <a16:creationId xmlns:a16="http://schemas.microsoft.com/office/drawing/2014/main" id="{AD3C2558-EBE0-3E56-75E7-52014ED221C1}"/>
              </a:ext>
            </a:extLst>
          </p:cNvPr>
          <p:cNvSpPr/>
          <p:nvPr/>
        </p:nvSpPr>
        <p:spPr>
          <a:xfrm>
            <a:off x="3137580" y="302044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4" name="Étoile à 4 branches 53">
            <a:extLst>
              <a:ext uri="{FF2B5EF4-FFF2-40B4-BE49-F238E27FC236}">
                <a16:creationId xmlns:a16="http://schemas.microsoft.com/office/drawing/2014/main" id="{E676299C-4807-10D5-216C-29ABA51DF61A}"/>
              </a:ext>
            </a:extLst>
          </p:cNvPr>
          <p:cNvSpPr/>
          <p:nvPr/>
        </p:nvSpPr>
        <p:spPr>
          <a:xfrm>
            <a:off x="261537" y="335890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7072EAD-FE5E-7C51-3E6C-1FF366C83A45}"/>
              </a:ext>
            </a:extLst>
          </p:cNvPr>
          <p:cNvSpPr txBox="1"/>
          <p:nvPr/>
        </p:nvSpPr>
        <p:spPr>
          <a:xfrm>
            <a:off x="5060813" y="2542058"/>
            <a:ext cx="13635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rgbClr val="FF0000"/>
                </a:solidFill>
                <a:effectLst/>
              </a:rPr>
              <a:t>SOLEIL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024D90B-6CD8-8831-8CCA-050B4F6E8AB8}"/>
              </a:ext>
            </a:extLst>
          </p:cNvPr>
          <p:cNvSpPr txBox="1"/>
          <p:nvPr/>
        </p:nvSpPr>
        <p:spPr>
          <a:xfrm>
            <a:off x="6016038" y="2600682"/>
            <a:ext cx="2482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Source Optimisée de Lumière </a:t>
            </a:r>
          </a:p>
          <a:p>
            <a:pPr algn="ctr"/>
            <a:r>
              <a:rPr lang="fr-FR" sz="9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d'Énergie Intermédiaire du LURE </a:t>
            </a:r>
            <a:endParaRPr lang="fr-FR" sz="900" dirty="0"/>
          </a:p>
        </p:txBody>
      </p:sp>
      <p:sp>
        <p:nvSpPr>
          <p:cNvPr id="57" name="Étoile à 4 branches 56">
            <a:extLst>
              <a:ext uri="{FF2B5EF4-FFF2-40B4-BE49-F238E27FC236}">
                <a16:creationId xmlns:a16="http://schemas.microsoft.com/office/drawing/2014/main" id="{FF1CEBD3-59DA-2A8D-309B-D67E4639F51E}"/>
              </a:ext>
            </a:extLst>
          </p:cNvPr>
          <p:cNvSpPr/>
          <p:nvPr/>
        </p:nvSpPr>
        <p:spPr>
          <a:xfrm>
            <a:off x="5015866" y="2690665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9BDE2484-8F9C-CA4F-5D56-19D226EFFB51}"/>
              </a:ext>
            </a:extLst>
          </p:cNvPr>
          <p:cNvSpPr txBox="1"/>
          <p:nvPr/>
        </p:nvSpPr>
        <p:spPr>
          <a:xfrm>
            <a:off x="8404066" y="2661434"/>
            <a:ext cx="156583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b="0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…… vers SOLEIL 2 ?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6F2F924-8D45-A179-CE95-24F0208B430E}"/>
              </a:ext>
            </a:extLst>
          </p:cNvPr>
          <p:cNvGrpSpPr/>
          <p:nvPr/>
        </p:nvGrpSpPr>
        <p:grpSpPr>
          <a:xfrm>
            <a:off x="876533" y="4038740"/>
            <a:ext cx="2478692" cy="1042650"/>
            <a:chOff x="1152157" y="4213158"/>
            <a:chExt cx="3164532" cy="1361383"/>
          </a:xfrm>
        </p:grpSpPr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319EFB21-E916-5128-A182-CECBF1B9D505}"/>
                </a:ext>
              </a:extLst>
            </p:cNvPr>
            <p:cNvSpPr txBox="1"/>
            <p:nvPr/>
          </p:nvSpPr>
          <p:spPr>
            <a:xfrm>
              <a:off x="1152157" y="4549791"/>
              <a:ext cx="987448" cy="10247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Rubbia</a:t>
              </a:r>
            </a:p>
            <a:p>
              <a:pPr algn="ctr"/>
              <a:r>
                <a:rPr lang="fr-FR" sz="900" dirty="0"/>
                <a:t>Van der Meer (1984)</a:t>
              </a:r>
            </a:p>
            <a:p>
              <a:pPr algn="ctr"/>
              <a:endParaRPr lang="fr-FR" sz="900" dirty="0"/>
            </a:p>
          </p:txBody>
        </p:sp>
        <p:pic>
          <p:nvPicPr>
            <p:cNvPr id="77" name="Image 76" descr="Une image contenant symbole, cercle, logo, Police&#10;&#10;Description générée automatiquement">
              <a:extLst>
                <a:ext uri="{FF2B5EF4-FFF2-40B4-BE49-F238E27FC236}">
                  <a16:creationId xmlns:a16="http://schemas.microsoft.com/office/drawing/2014/main" id="{960D0885-A063-6BE8-84BF-9D9EAF7C8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7303" y="4213158"/>
              <a:ext cx="358066" cy="358065"/>
            </a:xfrm>
            <a:prstGeom prst="rect">
              <a:avLst/>
            </a:prstGeom>
          </p:spPr>
        </p:pic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B5F6615F-DF63-B9B0-A8BA-F0516702FBC2}"/>
                </a:ext>
              </a:extLst>
            </p:cNvPr>
            <p:cNvSpPr txBox="1"/>
            <p:nvPr/>
          </p:nvSpPr>
          <p:spPr>
            <a:xfrm>
              <a:off x="3348541" y="4911469"/>
              <a:ext cx="968148" cy="6630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Charpak </a:t>
              </a:r>
              <a:br>
                <a:rPr lang="fr-FR" sz="900" dirty="0"/>
              </a:br>
              <a:r>
                <a:rPr lang="fr-FR" sz="900" dirty="0"/>
                <a:t>(1992)</a:t>
              </a:r>
            </a:p>
            <a:p>
              <a:pPr algn="ctr"/>
              <a:endParaRPr lang="fr-FR" sz="900" dirty="0"/>
            </a:p>
          </p:txBody>
        </p:sp>
      </p:grpSp>
      <p:sp>
        <p:nvSpPr>
          <p:cNvPr id="61" name="Étoile à 4 branches 60">
            <a:extLst>
              <a:ext uri="{FF2B5EF4-FFF2-40B4-BE49-F238E27FC236}">
                <a16:creationId xmlns:a16="http://schemas.microsoft.com/office/drawing/2014/main" id="{E510068E-DE84-F679-33A2-10C0B2A67F4F}"/>
              </a:ext>
            </a:extLst>
          </p:cNvPr>
          <p:cNvSpPr/>
          <p:nvPr/>
        </p:nvSpPr>
        <p:spPr>
          <a:xfrm>
            <a:off x="2553352" y="4072919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8368377-099E-3B09-CF42-ABB683EEDFBF}"/>
              </a:ext>
            </a:extLst>
          </p:cNvPr>
          <p:cNvSpPr txBox="1"/>
          <p:nvPr/>
        </p:nvSpPr>
        <p:spPr>
          <a:xfrm>
            <a:off x="-98624" y="4944569"/>
            <a:ext cx="10576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CERN</a:t>
            </a:r>
            <a:endParaRPr lang="fr-FR" sz="14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F649D69C-69A6-AE3E-E882-D3BD6692D2E3}"/>
              </a:ext>
            </a:extLst>
          </p:cNvPr>
          <p:cNvSpPr txBox="1"/>
          <p:nvPr/>
        </p:nvSpPr>
        <p:spPr>
          <a:xfrm>
            <a:off x="6731303" y="4287071"/>
            <a:ext cx="24717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  <a:effectLst/>
              </a:rPr>
              <a:t>ATLAS-CMS </a:t>
            </a:r>
            <a:r>
              <a:rPr lang="fr-FR" sz="1000" dirty="0">
                <a:solidFill>
                  <a:srgbClr val="3D3C3B"/>
                </a:solidFill>
                <a:effectLst/>
                <a:sym typeface="Wingdings" pitchFamily="2" charset="2"/>
              </a:rPr>
              <a:t>BEH </a:t>
            </a:r>
            <a:r>
              <a:rPr lang="fr-FR" sz="1000" dirty="0">
                <a:solidFill>
                  <a:srgbClr val="3D3C3B"/>
                </a:solidFill>
                <a:sym typeface="Wingdings" pitchFamily="2" charset="2"/>
              </a:rPr>
              <a:t>Bosons  de Higgs</a:t>
            </a:r>
          </a:p>
          <a:p>
            <a:pPr algn="ctr"/>
            <a:r>
              <a:rPr lang="fr-FR" sz="1000" dirty="0">
                <a:solidFill>
                  <a:srgbClr val="3D3C3B"/>
                </a:solidFill>
                <a:effectLst/>
                <a:sym typeface="Wingdings" pitchFamily="2" charset="2"/>
              </a:rPr>
              <a:t>Englert- Higgs (201</a:t>
            </a:r>
            <a:r>
              <a:rPr lang="fr-FR" sz="1000" dirty="0">
                <a:solidFill>
                  <a:srgbClr val="3D3C3B"/>
                </a:solidFill>
                <a:sym typeface="Wingdings" pitchFamily="2" charset="2"/>
              </a:rPr>
              <a:t>3)</a:t>
            </a:r>
            <a:endParaRPr lang="fr-FR" sz="900" dirty="0">
              <a:solidFill>
                <a:srgbClr val="3D3C3B"/>
              </a:solidFill>
              <a:effectLst/>
            </a:endParaRPr>
          </a:p>
        </p:txBody>
      </p:sp>
      <p:sp>
        <p:nvSpPr>
          <p:cNvPr id="68" name="Étoile à 4 branches 67">
            <a:extLst>
              <a:ext uri="{FF2B5EF4-FFF2-40B4-BE49-F238E27FC236}">
                <a16:creationId xmlns:a16="http://schemas.microsoft.com/office/drawing/2014/main" id="{3F41CD86-BAC2-7D98-E0BA-3F36831D00FE}"/>
              </a:ext>
            </a:extLst>
          </p:cNvPr>
          <p:cNvSpPr/>
          <p:nvPr/>
        </p:nvSpPr>
        <p:spPr>
          <a:xfrm>
            <a:off x="6742181" y="433819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pic>
        <p:nvPicPr>
          <p:cNvPr id="69" name="Image 68" descr="Une image contenant symbole, cercle, logo, Police&#10;&#10;Description générée automatiquement">
            <a:extLst>
              <a:ext uri="{FF2B5EF4-FFF2-40B4-BE49-F238E27FC236}">
                <a16:creationId xmlns:a16="http://schemas.microsoft.com/office/drawing/2014/main" id="{645EDE43-914F-B58D-49C7-764DE0EC7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085" y="4000132"/>
            <a:ext cx="280463" cy="274233"/>
          </a:xfrm>
          <a:prstGeom prst="rect">
            <a:avLst/>
          </a:prstGeom>
        </p:spPr>
      </p:pic>
      <p:sp>
        <p:nvSpPr>
          <p:cNvPr id="70" name="ZoneTexte 69">
            <a:extLst>
              <a:ext uri="{FF2B5EF4-FFF2-40B4-BE49-F238E27FC236}">
                <a16:creationId xmlns:a16="http://schemas.microsoft.com/office/drawing/2014/main" id="{C403E652-B440-DC78-EBA9-AA60C4ECE155}"/>
              </a:ext>
            </a:extLst>
          </p:cNvPr>
          <p:cNvSpPr txBox="1"/>
          <p:nvPr/>
        </p:nvSpPr>
        <p:spPr>
          <a:xfrm>
            <a:off x="8731406" y="4018702"/>
            <a:ext cx="123939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b="0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……vers FCC 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72433CF-973C-D79F-B5B5-6DA36FFAD406}"/>
              </a:ext>
            </a:extLst>
          </p:cNvPr>
          <p:cNvSpPr/>
          <p:nvPr/>
        </p:nvSpPr>
        <p:spPr>
          <a:xfrm>
            <a:off x="58309" y="2620831"/>
            <a:ext cx="4911607" cy="3041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2" name="Étoile à 4 branches 71">
            <a:extLst>
              <a:ext uri="{FF2B5EF4-FFF2-40B4-BE49-F238E27FC236}">
                <a16:creationId xmlns:a16="http://schemas.microsoft.com/office/drawing/2014/main" id="{43D41814-BA11-DA49-1F35-AEF66A5FBDA2}"/>
              </a:ext>
            </a:extLst>
          </p:cNvPr>
          <p:cNvSpPr/>
          <p:nvPr/>
        </p:nvSpPr>
        <p:spPr>
          <a:xfrm>
            <a:off x="1701852" y="270081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09C422ED-DBC2-6668-A83D-61286D9349E5}"/>
              </a:ext>
            </a:extLst>
          </p:cNvPr>
          <p:cNvSpPr txBox="1"/>
          <p:nvPr/>
        </p:nvSpPr>
        <p:spPr>
          <a:xfrm>
            <a:off x="1689135" y="2632896"/>
            <a:ext cx="11963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</a:rPr>
              <a:t>Super ACO</a:t>
            </a:r>
            <a:endParaRPr lang="fr-FR" sz="1100" dirty="0">
              <a:solidFill>
                <a:srgbClr val="3D3C3B"/>
              </a:solidFill>
              <a:effectLst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43C9401E-EF73-A91C-F1E1-4036AE7DEDE9}"/>
              </a:ext>
            </a:extLst>
          </p:cNvPr>
          <p:cNvSpPr txBox="1"/>
          <p:nvPr/>
        </p:nvSpPr>
        <p:spPr>
          <a:xfrm>
            <a:off x="48186" y="2619040"/>
            <a:ext cx="734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</a:rPr>
              <a:t>LAL</a:t>
            </a:r>
            <a:endParaRPr lang="fr-FR" sz="1400" b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75" name="Image 74" descr="Une image contenant symbole, cercle, logo, Police&#10;&#10;Description générée automatiquement">
            <a:extLst>
              <a:ext uri="{FF2B5EF4-FFF2-40B4-BE49-F238E27FC236}">
                <a16:creationId xmlns:a16="http://schemas.microsoft.com/office/drawing/2014/main" id="{BB0AF03A-8B2B-89B6-2D2D-06B9A1B4E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231" y="4304795"/>
            <a:ext cx="280463" cy="274233"/>
          </a:xfrm>
          <a:prstGeom prst="rect">
            <a:avLst/>
          </a:prstGeom>
        </p:spPr>
      </p:pic>
      <p:sp>
        <p:nvSpPr>
          <p:cNvPr id="9" name="Étoile à 4 branches 8">
            <a:extLst>
              <a:ext uri="{FF2B5EF4-FFF2-40B4-BE49-F238E27FC236}">
                <a16:creationId xmlns:a16="http://schemas.microsoft.com/office/drawing/2014/main" id="{D20A03FE-9E54-21E2-6109-C94CF07DCCB1}"/>
              </a:ext>
            </a:extLst>
          </p:cNvPr>
          <p:cNvSpPr/>
          <p:nvPr/>
        </p:nvSpPr>
        <p:spPr>
          <a:xfrm>
            <a:off x="5905908" y="405286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9" name="Étoile à 4 branches 78">
            <a:extLst>
              <a:ext uri="{FF2B5EF4-FFF2-40B4-BE49-F238E27FC236}">
                <a16:creationId xmlns:a16="http://schemas.microsoft.com/office/drawing/2014/main" id="{ADA7A3D8-45D0-C996-E192-B64DE6B8EE8E}"/>
              </a:ext>
            </a:extLst>
          </p:cNvPr>
          <p:cNvSpPr/>
          <p:nvPr/>
        </p:nvSpPr>
        <p:spPr>
          <a:xfrm>
            <a:off x="1672405" y="4072919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73452E2C-2503-48B8-DCF1-713EED60E49A}"/>
              </a:ext>
            </a:extLst>
          </p:cNvPr>
          <p:cNvSpPr txBox="1"/>
          <p:nvPr/>
        </p:nvSpPr>
        <p:spPr>
          <a:xfrm>
            <a:off x="1711762" y="4011163"/>
            <a:ext cx="7583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  <a:effectLst/>
              </a:rPr>
              <a:t>LIL LEP </a:t>
            </a:r>
            <a:r>
              <a:rPr lang="fr-FR" sz="1100" dirty="0" err="1">
                <a:solidFill>
                  <a:srgbClr val="3D3C3B"/>
                </a:solidFill>
                <a:effectLst/>
              </a:rPr>
              <a:t>Injector</a:t>
            </a:r>
            <a:r>
              <a:rPr lang="fr-FR" sz="1100" dirty="0">
                <a:solidFill>
                  <a:srgbClr val="3D3C3B"/>
                </a:solidFill>
                <a:effectLst/>
              </a:rPr>
              <a:t> Linac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6" name="ZoneTexte 62">
            <a:extLst>
              <a:ext uri="{FF2B5EF4-FFF2-40B4-BE49-F238E27FC236}">
                <a16:creationId xmlns:a16="http://schemas.microsoft.com/office/drawing/2014/main" id="{820E7CC0-E9FA-5B34-D496-3076C0F46314}"/>
              </a:ext>
            </a:extLst>
          </p:cNvPr>
          <p:cNvSpPr txBox="1"/>
          <p:nvPr/>
        </p:nvSpPr>
        <p:spPr>
          <a:xfrm>
            <a:off x="66893" y="4223542"/>
            <a:ext cx="83103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50" dirty="0">
                <a:solidFill>
                  <a:srgbClr val="3D3C3B"/>
                </a:solidFill>
              </a:rPr>
              <a:t>P</a:t>
            </a:r>
            <a:r>
              <a:rPr lang="fr-FR" sz="1050" dirty="0">
                <a:solidFill>
                  <a:srgbClr val="3D3C3B"/>
                </a:solidFill>
                <a:effectLst/>
              </a:rPr>
              <a:t>roduction W</a:t>
            </a:r>
            <a:r>
              <a:rPr lang="fr-FR" sz="1200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fr-FR" sz="1050" dirty="0">
                <a:effectLst/>
              </a:rPr>
              <a:t> </a:t>
            </a:r>
            <a:r>
              <a:rPr lang="fr-FR" sz="1050" dirty="0">
                <a:solidFill>
                  <a:srgbClr val="3D3C3B"/>
                </a:solidFill>
                <a:effectLst/>
              </a:rPr>
              <a:t> Z</a:t>
            </a:r>
            <a:r>
              <a:rPr lang="fr-FR" sz="1050" baseline="30000" dirty="0">
                <a:solidFill>
                  <a:srgbClr val="3D3C3B"/>
                </a:solidFill>
                <a:effectLst/>
              </a:rPr>
              <a:t>0</a:t>
            </a:r>
          </a:p>
        </p:txBody>
      </p:sp>
      <p:sp>
        <p:nvSpPr>
          <p:cNvPr id="7" name="ZoneTexte 64">
            <a:extLst>
              <a:ext uri="{FF2B5EF4-FFF2-40B4-BE49-F238E27FC236}">
                <a16:creationId xmlns:a16="http://schemas.microsoft.com/office/drawing/2014/main" id="{CB7B6397-D88B-75C6-3ED0-F2121401AC8B}"/>
              </a:ext>
            </a:extLst>
          </p:cNvPr>
          <p:cNvSpPr txBox="1"/>
          <p:nvPr/>
        </p:nvSpPr>
        <p:spPr>
          <a:xfrm>
            <a:off x="5774973" y="4000132"/>
            <a:ext cx="9464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  <a:effectLst/>
              </a:rPr>
              <a:t>LHC </a:t>
            </a:r>
            <a:br>
              <a:rPr lang="fr-FR" sz="1200" dirty="0">
                <a:solidFill>
                  <a:srgbClr val="3D3C3B"/>
                </a:solidFill>
                <a:effectLst/>
              </a:rPr>
            </a:br>
            <a:r>
              <a:rPr lang="fr-FR" sz="1000" dirty="0">
                <a:solidFill>
                  <a:srgbClr val="3D3C3B"/>
                </a:solidFill>
              </a:rPr>
              <a:t>Large Hadron </a:t>
            </a:r>
            <a:r>
              <a:rPr lang="fr-FR" sz="1000" dirty="0" err="1">
                <a:solidFill>
                  <a:srgbClr val="3D3C3B"/>
                </a:solidFill>
              </a:rPr>
              <a:t>Collider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8" name="ZoneTexte 59">
            <a:extLst>
              <a:ext uri="{FF2B5EF4-FFF2-40B4-BE49-F238E27FC236}">
                <a16:creationId xmlns:a16="http://schemas.microsoft.com/office/drawing/2014/main" id="{A918CE3B-57DA-D3EA-B507-84390BF2E9E8}"/>
              </a:ext>
            </a:extLst>
          </p:cNvPr>
          <p:cNvSpPr txBox="1"/>
          <p:nvPr/>
        </p:nvSpPr>
        <p:spPr>
          <a:xfrm>
            <a:off x="2548103" y="4011163"/>
            <a:ext cx="24150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  <a:effectLst/>
              </a:rPr>
              <a:t>LEP </a:t>
            </a:r>
            <a:r>
              <a:rPr lang="fr-FR" sz="1000" dirty="0">
                <a:solidFill>
                  <a:srgbClr val="3D3C3B"/>
                </a:solidFill>
              </a:rPr>
              <a:t>Large e</a:t>
            </a:r>
            <a:r>
              <a:rPr lang="fr-FR" sz="1000" baseline="30000" dirty="0">
                <a:solidFill>
                  <a:srgbClr val="3D3C3B"/>
                </a:solidFill>
              </a:rPr>
              <a:t>-</a:t>
            </a:r>
            <a:r>
              <a:rPr lang="fr-FR" sz="1000" dirty="0">
                <a:solidFill>
                  <a:srgbClr val="3D3C3B"/>
                </a:solidFill>
              </a:rPr>
              <a:t>e</a:t>
            </a:r>
            <a:r>
              <a:rPr lang="fr-FR" sz="1000" baseline="30000" dirty="0">
                <a:solidFill>
                  <a:srgbClr val="3D3C3B"/>
                </a:solidFill>
              </a:rPr>
              <a:t>+</a:t>
            </a:r>
            <a:r>
              <a:rPr lang="fr-FR" sz="1000" dirty="0">
                <a:solidFill>
                  <a:srgbClr val="3D3C3B"/>
                </a:solidFill>
              </a:rPr>
              <a:t> </a:t>
            </a:r>
            <a:r>
              <a:rPr lang="fr-FR" sz="1000" dirty="0" err="1">
                <a:solidFill>
                  <a:srgbClr val="3D3C3B"/>
                </a:solidFill>
              </a:rPr>
              <a:t>collider</a:t>
            </a:r>
            <a:r>
              <a:rPr lang="fr-FR" sz="1000" dirty="0">
                <a:solidFill>
                  <a:srgbClr val="3D3C3B"/>
                </a:solidFill>
              </a:rPr>
              <a:t> (1989 – 2000)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10" name="Étoile à 4 branches 9">
            <a:extLst>
              <a:ext uri="{FF2B5EF4-FFF2-40B4-BE49-F238E27FC236}">
                <a16:creationId xmlns:a16="http://schemas.microsoft.com/office/drawing/2014/main" id="{5A72D219-C8ED-62FB-2E8F-A3F0369CC6AE}"/>
              </a:ext>
            </a:extLst>
          </p:cNvPr>
          <p:cNvSpPr/>
          <p:nvPr/>
        </p:nvSpPr>
        <p:spPr>
          <a:xfrm>
            <a:off x="376737" y="408610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</p:spTree>
    <p:extLst>
      <p:ext uri="{BB962C8B-B14F-4D97-AF65-F5344CB8AC3E}">
        <p14:creationId xmlns:p14="http://schemas.microsoft.com/office/powerpoint/2010/main" val="983120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F284F0-4440-497E-17C8-3187EE5F25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1EAEDD-397F-4266-A9DC-75ACF504ED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A32CE-6E04-DCAA-F8FE-D958FB0925A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pic>
        <p:nvPicPr>
          <p:cNvPr id="6" name="Image 1" descr="Une image contenant herbe, passage, scène, route&#10;&#10;Description générée automatiquement">
            <a:extLst>
              <a:ext uri="{FF2B5EF4-FFF2-40B4-BE49-F238E27FC236}">
                <a16:creationId xmlns:a16="http://schemas.microsoft.com/office/drawing/2014/main" id="{E2885428-A981-7E79-C435-61C425110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3" r="31578" b="33621"/>
          <a:stretch/>
        </p:blipFill>
        <p:spPr>
          <a:xfrm>
            <a:off x="401612" y="4519363"/>
            <a:ext cx="5527762" cy="2270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23DA55-BA52-5DB0-7FE1-3F01ADF9BD57}"/>
              </a:ext>
            </a:extLst>
          </p:cNvPr>
          <p:cNvSpPr txBox="1"/>
          <p:nvPr/>
        </p:nvSpPr>
        <p:spPr>
          <a:xfrm>
            <a:off x="-38670" y="37177"/>
            <a:ext cx="10140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1994 - 2006: Accélérateurs pour le rayonnement synchrotronique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E1624-869E-F421-2C44-BB3E1FF1FB55}"/>
              </a:ext>
            </a:extLst>
          </p:cNvPr>
          <p:cNvSpPr txBox="1"/>
          <p:nvPr/>
        </p:nvSpPr>
        <p:spPr>
          <a:xfrm>
            <a:off x="6305352" y="1530167"/>
            <a:ext cx="30196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1994: ESRF – Grenoble</a:t>
            </a:r>
          </a:p>
          <a:p>
            <a:r>
              <a:rPr lang="en-US" i="1" dirty="0"/>
              <a:t>European Synchrotron Radiation Facility</a:t>
            </a:r>
          </a:p>
          <a:p>
            <a:r>
              <a:rPr lang="en-US" dirty="0"/>
              <a:t>E = 6 GeV</a:t>
            </a:r>
          </a:p>
          <a:p>
            <a:r>
              <a:rPr lang="en-US" dirty="0"/>
              <a:t>I = 200 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CDD729-EE59-4056-A1B7-E30711CD73D6}"/>
              </a:ext>
            </a:extLst>
          </p:cNvPr>
          <p:cNvSpPr txBox="1"/>
          <p:nvPr/>
        </p:nvSpPr>
        <p:spPr>
          <a:xfrm>
            <a:off x="6351927" y="4449287"/>
            <a:ext cx="30196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2006: SOLEIL – Saclay</a:t>
            </a:r>
          </a:p>
          <a:p>
            <a:r>
              <a:rPr lang="fr-CH" i="1" dirty="0"/>
              <a:t>Source Optimisée de Lumière d’Energie Intermédiaire de LURE</a:t>
            </a:r>
            <a:endParaRPr lang="fr-CH" dirty="0"/>
          </a:p>
          <a:p>
            <a:r>
              <a:rPr lang="en-US" dirty="0"/>
              <a:t>E = 2.75 GeV</a:t>
            </a:r>
          </a:p>
          <a:p>
            <a:r>
              <a:rPr lang="en-US" dirty="0"/>
              <a:t>I = 500 mA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C321B9-2DE6-182C-0D7D-511AB4014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613" y="1278014"/>
            <a:ext cx="5418788" cy="292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8390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8BB77D-EAE3-3E1A-4C07-52A2E5090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E806B8-BB18-E37D-C2B9-C4204E37F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1DD2C-EF55-33A5-C294-0450C7BF48D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850EAF-F238-FF62-AC00-585759938795}"/>
              </a:ext>
            </a:extLst>
          </p:cNvPr>
          <p:cNvSpPr txBox="1"/>
          <p:nvPr/>
        </p:nvSpPr>
        <p:spPr>
          <a:xfrm>
            <a:off x="441179" y="59109"/>
            <a:ext cx="8992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Chronologie des accélérateurs de particule </a:t>
            </a:r>
          </a:p>
          <a:p>
            <a:pPr algn="ctr"/>
            <a:r>
              <a:rPr lang="fr-FR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Quelques jalons entre 1976 et 2023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86AACBD-00C8-3C8F-8B28-699E5452372F}"/>
              </a:ext>
            </a:extLst>
          </p:cNvPr>
          <p:cNvSpPr/>
          <p:nvPr/>
        </p:nvSpPr>
        <p:spPr>
          <a:xfrm>
            <a:off x="73731" y="3987424"/>
            <a:ext cx="9807792" cy="16195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9BC18D-42A9-C48E-CFF9-4B46FB436291}"/>
              </a:ext>
            </a:extLst>
          </p:cNvPr>
          <p:cNvSpPr/>
          <p:nvPr/>
        </p:nvSpPr>
        <p:spPr>
          <a:xfrm>
            <a:off x="4969915" y="2635045"/>
            <a:ext cx="4911607" cy="33835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7B010A3-3587-A8D3-09EA-5CF65A5A48E7}"/>
              </a:ext>
            </a:extLst>
          </p:cNvPr>
          <p:cNvSpPr/>
          <p:nvPr/>
        </p:nvSpPr>
        <p:spPr>
          <a:xfrm>
            <a:off x="69175" y="3274710"/>
            <a:ext cx="9812348" cy="3041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graphicFrame>
        <p:nvGraphicFramePr>
          <p:cNvPr id="45" name="Diagramme 44">
            <a:extLst>
              <a:ext uri="{FF2B5EF4-FFF2-40B4-BE49-F238E27FC236}">
                <a16:creationId xmlns:a16="http://schemas.microsoft.com/office/drawing/2014/main" id="{B3776D5C-28BC-BF5B-E93C-7514A8A7A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2034091"/>
              </p:ext>
            </p:extLst>
          </p:nvPr>
        </p:nvGraphicFramePr>
        <p:xfrm>
          <a:off x="67558" y="3409302"/>
          <a:ext cx="9986511" cy="705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" name="ZoneTexte 45">
            <a:extLst>
              <a:ext uri="{FF2B5EF4-FFF2-40B4-BE49-F238E27FC236}">
                <a16:creationId xmlns:a16="http://schemas.microsoft.com/office/drawing/2014/main" id="{3E2F0FFA-2E6C-3D6E-E012-CA9C02ADDC99}"/>
              </a:ext>
            </a:extLst>
          </p:cNvPr>
          <p:cNvSpPr txBox="1"/>
          <p:nvPr/>
        </p:nvSpPr>
        <p:spPr>
          <a:xfrm>
            <a:off x="310917" y="3317220"/>
            <a:ext cx="7487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GANIL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AF33B5A-FF2D-A283-8F78-CF48BB8C2740}"/>
              </a:ext>
            </a:extLst>
          </p:cNvPr>
          <p:cNvSpPr txBox="1"/>
          <p:nvPr/>
        </p:nvSpPr>
        <p:spPr>
          <a:xfrm>
            <a:off x="7967197" y="3308557"/>
            <a:ext cx="144625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SPIRAL 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0477C1E-C91B-B4A6-F815-1FB3EDEC5CA8}"/>
              </a:ext>
            </a:extLst>
          </p:cNvPr>
          <p:cNvSpPr/>
          <p:nvPr/>
        </p:nvSpPr>
        <p:spPr>
          <a:xfrm>
            <a:off x="3015044" y="2956366"/>
            <a:ext cx="6866478" cy="29326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18A7C36-21FC-80E4-6064-495CBD9BC75A}"/>
              </a:ext>
            </a:extLst>
          </p:cNvPr>
          <p:cNvSpPr txBox="1"/>
          <p:nvPr/>
        </p:nvSpPr>
        <p:spPr>
          <a:xfrm>
            <a:off x="3119798" y="2947934"/>
            <a:ext cx="7487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ESRF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7624A15-39EA-4B6C-78DE-B2375E9365A9}"/>
              </a:ext>
            </a:extLst>
          </p:cNvPr>
          <p:cNvSpPr txBox="1"/>
          <p:nvPr/>
        </p:nvSpPr>
        <p:spPr>
          <a:xfrm>
            <a:off x="7303587" y="2937732"/>
            <a:ext cx="167099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EBS </a:t>
            </a:r>
            <a:r>
              <a:rPr lang="fr-FR" sz="600" dirty="0" err="1"/>
              <a:t>Extremely</a:t>
            </a:r>
            <a:r>
              <a:rPr lang="fr-FR" sz="600" dirty="0"/>
              <a:t> </a:t>
            </a:r>
            <a:r>
              <a:rPr lang="fr-FR" sz="600" dirty="0" err="1"/>
              <a:t>Brilliant</a:t>
            </a:r>
            <a:r>
              <a:rPr lang="fr-FR" sz="600" dirty="0"/>
              <a:t> source</a:t>
            </a:r>
            <a:endParaRPr lang="fr-FR" sz="1100" dirty="0"/>
          </a:p>
        </p:txBody>
      </p:sp>
      <p:sp>
        <p:nvSpPr>
          <p:cNvPr id="51" name="Étoile à 4 branches 50">
            <a:extLst>
              <a:ext uri="{FF2B5EF4-FFF2-40B4-BE49-F238E27FC236}">
                <a16:creationId xmlns:a16="http://schemas.microsoft.com/office/drawing/2014/main" id="{5D4A0299-C60A-9FD1-6A46-343350AC94F3}"/>
              </a:ext>
            </a:extLst>
          </p:cNvPr>
          <p:cNvSpPr/>
          <p:nvPr/>
        </p:nvSpPr>
        <p:spPr>
          <a:xfrm>
            <a:off x="8881005" y="3019466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2" name="Étoile à 4 branches 51">
            <a:extLst>
              <a:ext uri="{FF2B5EF4-FFF2-40B4-BE49-F238E27FC236}">
                <a16:creationId xmlns:a16="http://schemas.microsoft.com/office/drawing/2014/main" id="{E275EAA7-9BBC-6CD4-0887-BAA871F60FC2}"/>
              </a:ext>
            </a:extLst>
          </p:cNvPr>
          <p:cNvSpPr/>
          <p:nvPr/>
        </p:nvSpPr>
        <p:spPr>
          <a:xfrm>
            <a:off x="8165496" y="335756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3" name="Étoile à 4 branches 52">
            <a:extLst>
              <a:ext uri="{FF2B5EF4-FFF2-40B4-BE49-F238E27FC236}">
                <a16:creationId xmlns:a16="http://schemas.microsoft.com/office/drawing/2014/main" id="{AD3C2558-EBE0-3E56-75E7-52014ED221C1}"/>
              </a:ext>
            </a:extLst>
          </p:cNvPr>
          <p:cNvSpPr/>
          <p:nvPr/>
        </p:nvSpPr>
        <p:spPr>
          <a:xfrm>
            <a:off x="3137580" y="302044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4" name="Étoile à 4 branches 53">
            <a:extLst>
              <a:ext uri="{FF2B5EF4-FFF2-40B4-BE49-F238E27FC236}">
                <a16:creationId xmlns:a16="http://schemas.microsoft.com/office/drawing/2014/main" id="{E676299C-4807-10D5-216C-29ABA51DF61A}"/>
              </a:ext>
            </a:extLst>
          </p:cNvPr>
          <p:cNvSpPr/>
          <p:nvPr/>
        </p:nvSpPr>
        <p:spPr>
          <a:xfrm>
            <a:off x="261537" y="335890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7072EAD-FE5E-7C51-3E6C-1FF366C83A45}"/>
              </a:ext>
            </a:extLst>
          </p:cNvPr>
          <p:cNvSpPr txBox="1"/>
          <p:nvPr/>
        </p:nvSpPr>
        <p:spPr>
          <a:xfrm>
            <a:off x="5033060" y="2642987"/>
            <a:ext cx="85276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i="0" u="none" strike="noStrike" dirty="0">
                <a:solidFill>
                  <a:srgbClr val="202122"/>
                </a:solidFill>
                <a:effectLst/>
              </a:rPr>
              <a:t>SOLEIL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024D90B-6CD8-8831-8CCA-050B4F6E8AB8}"/>
              </a:ext>
            </a:extLst>
          </p:cNvPr>
          <p:cNvSpPr txBox="1"/>
          <p:nvPr/>
        </p:nvSpPr>
        <p:spPr>
          <a:xfrm>
            <a:off x="5320837" y="2600682"/>
            <a:ext cx="3177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Source Optimisée de Lumière </a:t>
            </a:r>
          </a:p>
          <a:p>
            <a:pPr algn="ctr"/>
            <a:r>
              <a:rPr lang="fr-FR" sz="9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d'Énergie Intermédiaire du LURE </a:t>
            </a:r>
            <a:endParaRPr lang="fr-FR" sz="900" dirty="0"/>
          </a:p>
        </p:txBody>
      </p:sp>
      <p:sp>
        <p:nvSpPr>
          <p:cNvPr id="57" name="Étoile à 4 branches 56">
            <a:extLst>
              <a:ext uri="{FF2B5EF4-FFF2-40B4-BE49-F238E27FC236}">
                <a16:creationId xmlns:a16="http://schemas.microsoft.com/office/drawing/2014/main" id="{FF1CEBD3-59DA-2A8D-309B-D67E4639F51E}"/>
              </a:ext>
            </a:extLst>
          </p:cNvPr>
          <p:cNvSpPr/>
          <p:nvPr/>
        </p:nvSpPr>
        <p:spPr>
          <a:xfrm>
            <a:off x="5015866" y="2690665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9BDE2484-8F9C-CA4F-5D56-19D226EFFB51}"/>
              </a:ext>
            </a:extLst>
          </p:cNvPr>
          <p:cNvSpPr txBox="1"/>
          <p:nvPr/>
        </p:nvSpPr>
        <p:spPr>
          <a:xfrm>
            <a:off x="8404066" y="2661434"/>
            <a:ext cx="156583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b="0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…… vers SOLEIL 2 ?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6F2F924-8D45-A179-CE95-24F0208B430E}"/>
              </a:ext>
            </a:extLst>
          </p:cNvPr>
          <p:cNvGrpSpPr/>
          <p:nvPr/>
        </p:nvGrpSpPr>
        <p:grpSpPr>
          <a:xfrm>
            <a:off x="876533" y="4038740"/>
            <a:ext cx="2478692" cy="1042650"/>
            <a:chOff x="1152157" y="4213158"/>
            <a:chExt cx="3164532" cy="1361383"/>
          </a:xfrm>
        </p:grpSpPr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319EFB21-E916-5128-A182-CECBF1B9D505}"/>
                </a:ext>
              </a:extLst>
            </p:cNvPr>
            <p:cNvSpPr txBox="1"/>
            <p:nvPr/>
          </p:nvSpPr>
          <p:spPr>
            <a:xfrm>
              <a:off x="1152157" y="4549791"/>
              <a:ext cx="987448" cy="10247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Rubbia</a:t>
              </a:r>
            </a:p>
            <a:p>
              <a:pPr algn="ctr"/>
              <a:r>
                <a:rPr lang="fr-FR" sz="900" dirty="0"/>
                <a:t>Van der Meer (1984)</a:t>
              </a:r>
            </a:p>
            <a:p>
              <a:pPr algn="ctr"/>
              <a:endParaRPr lang="fr-FR" sz="900" dirty="0"/>
            </a:p>
          </p:txBody>
        </p:sp>
        <p:pic>
          <p:nvPicPr>
            <p:cNvPr id="77" name="Image 76" descr="Une image contenant symbole, cercle, logo, Police&#10;&#10;Description générée automatiquement">
              <a:extLst>
                <a:ext uri="{FF2B5EF4-FFF2-40B4-BE49-F238E27FC236}">
                  <a16:creationId xmlns:a16="http://schemas.microsoft.com/office/drawing/2014/main" id="{960D0885-A063-6BE8-84BF-9D9EAF7C8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7303" y="4213158"/>
              <a:ext cx="358066" cy="358065"/>
            </a:xfrm>
            <a:prstGeom prst="rect">
              <a:avLst/>
            </a:prstGeom>
          </p:spPr>
        </p:pic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B5F6615F-DF63-B9B0-A8BA-F0516702FBC2}"/>
                </a:ext>
              </a:extLst>
            </p:cNvPr>
            <p:cNvSpPr txBox="1"/>
            <p:nvPr/>
          </p:nvSpPr>
          <p:spPr>
            <a:xfrm>
              <a:off x="3348541" y="4911469"/>
              <a:ext cx="968148" cy="6630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Charpak </a:t>
              </a:r>
              <a:br>
                <a:rPr lang="fr-FR" sz="900" dirty="0"/>
              </a:br>
              <a:r>
                <a:rPr lang="fr-FR" sz="900" dirty="0"/>
                <a:t>(1992)</a:t>
              </a:r>
            </a:p>
            <a:p>
              <a:pPr algn="ctr"/>
              <a:endParaRPr lang="fr-FR" sz="900" dirty="0"/>
            </a:p>
          </p:txBody>
        </p:sp>
      </p:grpSp>
      <p:sp>
        <p:nvSpPr>
          <p:cNvPr id="61" name="Étoile à 4 branches 60">
            <a:extLst>
              <a:ext uri="{FF2B5EF4-FFF2-40B4-BE49-F238E27FC236}">
                <a16:creationId xmlns:a16="http://schemas.microsoft.com/office/drawing/2014/main" id="{E510068E-DE84-F679-33A2-10C0B2A67F4F}"/>
              </a:ext>
            </a:extLst>
          </p:cNvPr>
          <p:cNvSpPr/>
          <p:nvPr/>
        </p:nvSpPr>
        <p:spPr>
          <a:xfrm>
            <a:off x="2553352" y="4072919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8368377-099E-3B09-CF42-ABB683EEDFBF}"/>
              </a:ext>
            </a:extLst>
          </p:cNvPr>
          <p:cNvSpPr txBox="1"/>
          <p:nvPr/>
        </p:nvSpPr>
        <p:spPr>
          <a:xfrm>
            <a:off x="-98624" y="4944569"/>
            <a:ext cx="10576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CERN</a:t>
            </a:r>
            <a:endParaRPr lang="fr-FR" sz="14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F649D69C-69A6-AE3E-E882-D3BD6692D2E3}"/>
              </a:ext>
            </a:extLst>
          </p:cNvPr>
          <p:cNvSpPr txBox="1"/>
          <p:nvPr/>
        </p:nvSpPr>
        <p:spPr>
          <a:xfrm>
            <a:off x="6731303" y="4287071"/>
            <a:ext cx="24717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  <a:effectLst/>
              </a:rPr>
              <a:t>ATLAS-CMS </a:t>
            </a:r>
            <a:r>
              <a:rPr lang="fr-FR" sz="1000" dirty="0">
                <a:solidFill>
                  <a:srgbClr val="3D3C3B"/>
                </a:solidFill>
                <a:effectLst/>
                <a:sym typeface="Wingdings" pitchFamily="2" charset="2"/>
              </a:rPr>
              <a:t>BEH </a:t>
            </a:r>
            <a:r>
              <a:rPr lang="fr-FR" sz="1000" dirty="0">
                <a:solidFill>
                  <a:srgbClr val="3D3C3B"/>
                </a:solidFill>
                <a:sym typeface="Wingdings" pitchFamily="2" charset="2"/>
              </a:rPr>
              <a:t>Bosons  de Higgs</a:t>
            </a:r>
          </a:p>
          <a:p>
            <a:pPr algn="ctr"/>
            <a:r>
              <a:rPr lang="fr-FR" sz="1000" dirty="0">
                <a:solidFill>
                  <a:srgbClr val="3D3C3B"/>
                </a:solidFill>
                <a:effectLst/>
                <a:sym typeface="Wingdings" pitchFamily="2" charset="2"/>
              </a:rPr>
              <a:t>Englert- Higgs (201</a:t>
            </a:r>
            <a:r>
              <a:rPr lang="fr-FR" sz="1000" dirty="0">
                <a:solidFill>
                  <a:srgbClr val="3D3C3B"/>
                </a:solidFill>
                <a:sym typeface="Wingdings" pitchFamily="2" charset="2"/>
              </a:rPr>
              <a:t>3)</a:t>
            </a:r>
            <a:endParaRPr lang="fr-FR" sz="900" dirty="0">
              <a:solidFill>
                <a:srgbClr val="3D3C3B"/>
              </a:solidFill>
              <a:effectLst/>
            </a:endParaRPr>
          </a:p>
        </p:txBody>
      </p:sp>
      <p:sp>
        <p:nvSpPr>
          <p:cNvPr id="68" name="Étoile à 4 branches 67">
            <a:extLst>
              <a:ext uri="{FF2B5EF4-FFF2-40B4-BE49-F238E27FC236}">
                <a16:creationId xmlns:a16="http://schemas.microsoft.com/office/drawing/2014/main" id="{3F41CD86-BAC2-7D98-E0BA-3F36831D00FE}"/>
              </a:ext>
            </a:extLst>
          </p:cNvPr>
          <p:cNvSpPr/>
          <p:nvPr/>
        </p:nvSpPr>
        <p:spPr>
          <a:xfrm>
            <a:off x="6742181" y="433819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pic>
        <p:nvPicPr>
          <p:cNvPr id="69" name="Image 68" descr="Une image contenant symbole, cercle, logo, Police&#10;&#10;Description générée automatiquement">
            <a:extLst>
              <a:ext uri="{FF2B5EF4-FFF2-40B4-BE49-F238E27FC236}">
                <a16:creationId xmlns:a16="http://schemas.microsoft.com/office/drawing/2014/main" id="{645EDE43-914F-B58D-49C7-764DE0EC7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085" y="4000132"/>
            <a:ext cx="280463" cy="274233"/>
          </a:xfrm>
          <a:prstGeom prst="rect">
            <a:avLst/>
          </a:prstGeom>
        </p:spPr>
      </p:pic>
      <p:sp>
        <p:nvSpPr>
          <p:cNvPr id="70" name="ZoneTexte 69">
            <a:extLst>
              <a:ext uri="{FF2B5EF4-FFF2-40B4-BE49-F238E27FC236}">
                <a16:creationId xmlns:a16="http://schemas.microsoft.com/office/drawing/2014/main" id="{C403E652-B440-DC78-EBA9-AA60C4ECE155}"/>
              </a:ext>
            </a:extLst>
          </p:cNvPr>
          <p:cNvSpPr txBox="1"/>
          <p:nvPr/>
        </p:nvSpPr>
        <p:spPr>
          <a:xfrm>
            <a:off x="8731406" y="4018702"/>
            <a:ext cx="123939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b="0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……vers FCC ?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72433CF-973C-D79F-B5B5-6DA36FFAD406}"/>
              </a:ext>
            </a:extLst>
          </p:cNvPr>
          <p:cNvSpPr/>
          <p:nvPr/>
        </p:nvSpPr>
        <p:spPr>
          <a:xfrm>
            <a:off x="58309" y="2620831"/>
            <a:ext cx="4911607" cy="3041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2" name="Étoile à 4 branches 71">
            <a:extLst>
              <a:ext uri="{FF2B5EF4-FFF2-40B4-BE49-F238E27FC236}">
                <a16:creationId xmlns:a16="http://schemas.microsoft.com/office/drawing/2014/main" id="{43D41814-BA11-DA49-1F35-AEF66A5FBDA2}"/>
              </a:ext>
            </a:extLst>
          </p:cNvPr>
          <p:cNvSpPr/>
          <p:nvPr/>
        </p:nvSpPr>
        <p:spPr>
          <a:xfrm>
            <a:off x="1701852" y="270081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09C422ED-DBC2-6668-A83D-61286D9349E5}"/>
              </a:ext>
            </a:extLst>
          </p:cNvPr>
          <p:cNvSpPr txBox="1"/>
          <p:nvPr/>
        </p:nvSpPr>
        <p:spPr>
          <a:xfrm>
            <a:off x="1689135" y="2632896"/>
            <a:ext cx="11963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</a:rPr>
              <a:t>Super ACO</a:t>
            </a:r>
            <a:endParaRPr lang="fr-FR" sz="1100" dirty="0">
              <a:solidFill>
                <a:srgbClr val="3D3C3B"/>
              </a:solidFill>
              <a:effectLst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43C9401E-EF73-A91C-F1E1-4036AE7DEDE9}"/>
              </a:ext>
            </a:extLst>
          </p:cNvPr>
          <p:cNvSpPr txBox="1"/>
          <p:nvPr/>
        </p:nvSpPr>
        <p:spPr>
          <a:xfrm>
            <a:off x="48186" y="2619040"/>
            <a:ext cx="734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</a:rPr>
              <a:t>LAL</a:t>
            </a:r>
            <a:endParaRPr lang="fr-FR" sz="1400" b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75" name="Image 74" descr="Une image contenant symbole, cercle, logo, Police&#10;&#10;Description générée automatiquement">
            <a:extLst>
              <a:ext uri="{FF2B5EF4-FFF2-40B4-BE49-F238E27FC236}">
                <a16:creationId xmlns:a16="http://schemas.microsoft.com/office/drawing/2014/main" id="{BB0AF03A-8B2B-89B6-2D2D-06B9A1B4E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231" y="4304795"/>
            <a:ext cx="280463" cy="274233"/>
          </a:xfrm>
          <a:prstGeom prst="rect">
            <a:avLst/>
          </a:prstGeom>
        </p:spPr>
      </p:pic>
      <p:sp>
        <p:nvSpPr>
          <p:cNvPr id="9" name="Étoile à 4 branches 8">
            <a:extLst>
              <a:ext uri="{FF2B5EF4-FFF2-40B4-BE49-F238E27FC236}">
                <a16:creationId xmlns:a16="http://schemas.microsoft.com/office/drawing/2014/main" id="{D20A03FE-9E54-21E2-6109-C94CF07DCCB1}"/>
              </a:ext>
            </a:extLst>
          </p:cNvPr>
          <p:cNvSpPr/>
          <p:nvPr/>
        </p:nvSpPr>
        <p:spPr>
          <a:xfrm>
            <a:off x="5905907" y="4052861"/>
            <a:ext cx="280463" cy="285330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9" name="Étoile à 4 branches 78">
            <a:extLst>
              <a:ext uri="{FF2B5EF4-FFF2-40B4-BE49-F238E27FC236}">
                <a16:creationId xmlns:a16="http://schemas.microsoft.com/office/drawing/2014/main" id="{ADA7A3D8-45D0-C996-E192-B64DE6B8EE8E}"/>
              </a:ext>
            </a:extLst>
          </p:cNvPr>
          <p:cNvSpPr/>
          <p:nvPr/>
        </p:nvSpPr>
        <p:spPr>
          <a:xfrm>
            <a:off x="1672405" y="4072919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73452E2C-2503-48B8-DCF1-713EED60E49A}"/>
              </a:ext>
            </a:extLst>
          </p:cNvPr>
          <p:cNvSpPr txBox="1"/>
          <p:nvPr/>
        </p:nvSpPr>
        <p:spPr>
          <a:xfrm>
            <a:off x="1711762" y="4011163"/>
            <a:ext cx="7583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  <a:effectLst/>
              </a:rPr>
              <a:t>LIL LEP </a:t>
            </a:r>
            <a:r>
              <a:rPr lang="fr-FR" sz="1100" dirty="0" err="1">
                <a:solidFill>
                  <a:srgbClr val="3D3C3B"/>
                </a:solidFill>
                <a:effectLst/>
              </a:rPr>
              <a:t>Injector</a:t>
            </a:r>
            <a:r>
              <a:rPr lang="fr-FR" sz="1100" dirty="0">
                <a:solidFill>
                  <a:srgbClr val="3D3C3B"/>
                </a:solidFill>
                <a:effectLst/>
              </a:rPr>
              <a:t> Linac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6" name="ZoneTexte 62">
            <a:extLst>
              <a:ext uri="{FF2B5EF4-FFF2-40B4-BE49-F238E27FC236}">
                <a16:creationId xmlns:a16="http://schemas.microsoft.com/office/drawing/2014/main" id="{820E7CC0-E9FA-5B34-D496-3076C0F46314}"/>
              </a:ext>
            </a:extLst>
          </p:cNvPr>
          <p:cNvSpPr txBox="1"/>
          <p:nvPr/>
        </p:nvSpPr>
        <p:spPr>
          <a:xfrm>
            <a:off x="66893" y="4223542"/>
            <a:ext cx="83103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50" dirty="0">
                <a:solidFill>
                  <a:srgbClr val="3D3C3B"/>
                </a:solidFill>
              </a:rPr>
              <a:t>P</a:t>
            </a:r>
            <a:r>
              <a:rPr lang="fr-FR" sz="1050" dirty="0">
                <a:solidFill>
                  <a:srgbClr val="3D3C3B"/>
                </a:solidFill>
                <a:effectLst/>
              </a:rPr>
              <a:t>roduction W</a:t>
            </a:r>
            <a:r>
              <a:rPr lang="fr-FR" sz="1200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fr-FR" sz="1050" dirty="0">
                <a:effectLst/>
              </a:rPr>
              <a:t> </a:t>
            </a:r>
            <a:r>
              <a:rPr lang="fr-FR" sz="1050" dirty="0">
                <a:solidFill>
                  <a:srgbClr val="3D3C3B"/>
                </a:solidFill>
                <a:effectLst/>
              </a:rPr>
              <a:t> Z</a:t>
            </a:r>
            <a:r>
              <a:rPr lang="fr-FR" sz="1050" baseline="30000" dirty="0">
                <a:solidFill>
                  <a:srgbClr val="3D3C3B"/>
                </a:solidFill>
                <a:effectLst/>
              </a:rPr>
              <a:t>0</a:t>
            </a:r>
          </a:p>
        </p:txBody>
      </p:sp>
      <p:sp>
        <p:nvSpPr>
          <p:cNvPr id="7" name="ZoneTexte 64">
            <a:extLst>
              <a:ext uri="{FF2B5EF4-FFF2-40B4-BE49-F238E27FC236}">
                <a16:creationId xmlns:a16="http://schemas.microsoft.com/office/drawing/2014/main" id="{CB7B6397-D88B-75C6-3ED0-F2121401AC8B}"/>
              </a:ext>
            </a:extLst>
          </p:cNvPr>
          <p:cNvSpPr txBox="1"/>
          <p:nvPr/>
        </p:nvSpPr>
        <p:spPr>
          <a:xfrm>
            <a:off x="5572894" y="4345072"/>
            <a:ext cx="94648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effectLst/>
              </a:rPr>
              <a:t>LHC </a:t>
            </a:r>
            <a:br>
              <a:rPr lang="fr-FR" sz="2800" b="1" dirty="0">
                <a:solidFill>
                  <a:srgbClr val="FF0000"/>
                </a:solidFill>
                <a:effectLst/>
              </a:rPr>
            </a:br>
            <a:r>
              <a:rPr lang="fr-FR" sz="1600" b="1" dirty="0">
                <a:solidFill>
                  <a:srgbClr val="FF0000"/>
                </a:solidFill>
              </a:rPr>
              <a:t>Large Hadron </a:t>
            </a:r>
            <a:r>
              <a:rPr lang="fr-FR" sz="1600" b="1" dirty="0" err="1">
                <a:solidFill>
                  <a:srgbClr val="FF0000"/>
                </a:solidFill>
              </a:rPr>
              <a:t>Collider</a:t>
            </a:r>
            <a:endParaRPr lang="fr-FR" sz="18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ZoneTexte 59">
            <a:extLst>
              <a:ext uri="{FF2B5EF4-FFF2-40B4-BE49-F238E27FC236}">
                <a16:creationId xmlns:a16="http://schemas.microsoft.com/office/drawing/2014/main" id="{A918CE3B-57DA-D3EA-B507-84390BF2E9E8}"/>
              </a:ext>
            </a:extLst>
          </p:cNvPr>
          <p:cNvSpPr txBox="1"/>
          <p:nvPr/>
        </p:nvSpPr>
        <p:spPr>
          <a:xfrm>
            <a:off x="2548103" y="4011163"/>
            <a:ext cx="24150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  <a:effectLst/>
              </a:rPr>
              <a:t>LEP </a:t>
            </a:r>
            <a:r>
              <a:rPr lang="fr-FR" sz="1000" dirty="0">
                <a:solidFill>
                  <a:srgbClr val="3D3C3B"/>
                </a:solidFill>
              </a:rPr>
              <a:t>Large e</a:t>
            </a:r>
            <a:r>
              <a:rPr lang="fr-FR" sz="1000" baseline="30000" dirty="0">
                <a:solidFill>
                  <a:srgbClr val="3D3C3B"/>
                </a:solidFill>
              </a:rPr>
              <a:t>-</a:t>
            </a:r>
            <a:r>
              <a:rPr lang="fr-FR" sz="1000" dirty="0">
                <a:solidFill>
                  <a:srgbClr val="3D3C3B"/>
                </a:solidFill>
              </a:rPr>
              <a:t>e</a:t>
            </a:r>
            <a:r>
              <a:rPr lang="fr-FR" sz="1000" baseline="30000" dirty="0">
                <a:solidFill>
                  <a:srgbClr val="3D3C3B"/>
                </a:solidFill>
              </a:rPr>
              <a:t>+</a:t>
            </a:r>
            <a:r>
              <a:rPr lang="fr-FR" sz="1000" dirty="0">
                <a:solidFill>
                  <a:srgbClr val="3D3C3B"/>
                </a:solidFill>
              </a:rPr>
              <a:t> </a:t>
            </a:r>
            <a:r>
              <a:rPr lang="fr-FR" sz="1000" dirty="0" err="1">
                <a:solidFill>
                  <a:srgbClr val="3D3C3B"/>
                </a:solidFill>
              </a:rPr>
              <a:t>collider</a:t>
            </a:r>
            <a:r>
              <a:rPr lang="fr-FR" sz="1000" dirty="0">
                <a:solidFill>
                  <a:srgbClr val="3D3C3B"/>
                </a:solidFill>
              </a:rPr>
              <a:t> (1989 – 2000)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10" name="Étoile à 4 branches 9">
            <a:extLst>
              <a:ext uri="{FF2B5EF4-FFF2-40B4-BE49-F238E27FC236}">
                <a16:creationId xmlns:a16="http://schemas.microsoft.com/office/drawing/2014/main" id="{5A72D219-C8ED-62FB-2E8F-A3F0369CC6AE}"/>
              </a:ext>
            </a:extLst>
          </p:cNvPr>
          <p:cNvSpPr/>
          <p:nvPr/>
        </p:nvSpPr>
        <p:spPr>
          <a:xfrm>
            <a:off x="376737" y="408610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</p:spTree>
    <p:extLst>
      <p:ext uri="{BB962C8B-B14F-4D97-AF65-F5344CB8AC3E}">
        <p14:creationId xmlns:p14="http://schemas.microsoft.com/office/powerpoint/2010/main" val="2108544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E7502A-EE73-0F3C-9F71-E7F3E44E0F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3460B9-5511-1D7F-989D-2C6D7372CA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76173-0380-F484-544F-D14F9EA6DE6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E09595-1D09-2CC4-DAC0-B8916DB32978}"/>
              </a:ext>
            </a:extLst>
          </p:cNvPr>
          <p:cNvGrpSpPr/>
          <p:nvPr/>
        </p:nvGrpSpPr>
        <p:grpSpPr>
          <a:xfrm>
            <a:off x="908654" y="710254"/>
            <a:ext cx="8469652" cy="5509793"/>
            <a:chOff x="916778" y="1261255"/>
            <a:chExt cx="8742142" cy="5756261"/>
          </a:xfrm>
        </p:grpSpPr>
        <p:pic>
          <p:nvPicPr>
            <p:cNvPr id="6" name="Content Placeholder 3" descr="First beam_CCC16.jpg">
              <a:extLst>
                <a:ext uri="{FF2B5EF4-FFF2-40B4-BE49-F238E27FC236}">
                  <a16:creationId xmlns:a16="http://schemas.microsoft.com/office/drawing/2014/main" id="{5B98961A-D947-F679-2E73-9806E4D9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19" r="-996"/>
            <a:stretch/>
          </p:blipFill>
          <p:spPr>
            <a:xfrm>
              <a:off x="938582" y="1261255"/>
              <a:ext cx="8497533" cy="57562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04E649-45EC-F231-8E30-5E3230938BA2}"/>
                </a:ext>
              </a:extLst>
            </p:cNvPr>
            <p:cNvSpPr txBox="1"/>
            <p:nvPr/>
          </p:nvSpPr>
          <p:spPr>
            <a:xfrm>
              <a:off x="916778" y="6486753"/>
              <a:ext cx="8742142" cy="41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>
                  <a:highlight>
                    <a:srgbClr val="FFFF00"/>
                  </a:highlight>
                </a:rPr>
                <a:t>Lyn Evans et Robert Aymar dans la salle de contrôle principale du CERN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DF54E9-98B0-2EED-4DFA-279D17E3BD44}"/>
              </a:ext>
            </a:extLst>
          </p:cNvPr>
          <p:cNvSpPr txBox="1"/>
          <p:nvPr/>
        </p:nvSpPr>
        <p:spPr>
          <a:xfrm>
            <a:off x="-38670" y="37177"/>
            <a:ext cx="1014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2008: Premier faisceau de protons dans le LHC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A44204-92E4-6C2E-AF41-93896522A2DA}"/>
              </a:ext>
            </a:extLst>
          </p:cNvPr>
          <p:cNvSpPr txBox="1"/>
          <p:nvPr/>
        </p:nvSpPr>
        <p:spPr>
          <a:xfrm>
            <a:off x="-38670" y="6220047"/>
            <a:ext cx="10119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En 2008, énergie au centre de masse: </a:t>
            </a:r>
            <a:r>
              <a:rPr lang="fr-CH" dirty="0" err="1"/>
              <a:t>E</a:t>
            </a:r>
            <a:r>
              <a:rPr lang="fr-CH" baseline="-25000" dirty="0" err="1"/>
              <a:t>c</a:t>
            </a:r>
            <a:r>
              <a:rPr lang="fr-CH" dirty="0"/>
              <a:t> = 8 </a:t>
            </a:r>
            <a:r>
              <a:rPr lang="fr-CH" dirty="0" err="1"/>
              <a:t>TeV</a:t>
            </a:r>
            <a:r>
              <a:rPr lang="fr-CH" dirty="0"/>
              <a:t> (2008) </a:t>
            </a:r>
          </a:p>
          <a:p>
            <a:r>
              <a:rPr lang="fr-CH" dirty="0"/>
              <a:t>=&gt;  </a:t>
            </a:r>
            <a:r>
              <a:rPr lang="fr-CH" dirty="0">
                <a:solidFill>
                  <a:srgbClr val="FF0000"/>
                </a:solidFill>
              </a:rPr>
              <a:t>Découverte du Boson de Higgs, en 2012, avec cette énergie.</a:t>
            </a:r>
          </a:p>
          <a:p>
            <a:r>
              <a:rPr lang="fr-CH" dirty="0">
                <a:solidFill>
                  <a:srgbClr val="3333FF"/>
                </a:solidFill>
              </a:rPr>
              <a:t>Juillet 2023:</a:t>
            </a:r>
            <a:r>
              <a:rPr lang="fr-CH" dirty="0"/>
              <a:t> </a:t>
            </a:r>
            <a:r>
              <a:rPr lang="fr-CH" dirty="0" err="1"/>
              <a:t>E</a:t>
            </a:r>
            <a:r>
              <a:rPr lang="fr-CH" baseline="-25000" dirty="0" err="1"/>
              <a:t>c</a:t>
            </a:r>
            <a:r>
              <a:rPr lang="fr-CH" dirty="0"/>
              <a:t> = 13,6 </a:t>
            </a:r>
            <a:r>
              <a:rPr lang="fr-CH" dirty="0" err="1"/>
              <a:t>TeV</a:t>
            </a:r>
            <a:r>
              <a:rPr lang="fr-CH" dirty="0"/>
              <a:t>, Luminosité </a:t>
            </a:r>
            <a:r>
              <a:rPr lang="fr-CH"/>
              <a:t>= 20 </a:t>
            </a:r>
            <a:r>
              <a:rPr lang="fr-CH" dirty="0"/>
              <a:t>fb</a:t>
            </a:r>
            <a:r>
              <a:rPr lang="fr-CH" baseline="30000" dirty="0"/>
              <a:t>-1</a:t>
            </a:r>
            <a:r>
              <a:rPr lang="fr-CH" dirty="0"/>
              <a:t>, N = 1,6x10</a:t>
            </a:r>
            <a:r>
              <a:rPr lang="fr-CH" baseline="30000" dirty="0"/>
              <a:t>11</a:t>
            </a:r>
            <a:r>
              <a:rPr lang="fr-CH" dirty="0"/>
              <a:t> p</a:t>
            </a:r>
            <a:r>
              <a:rPr lang="fr-CH" baseline="30000" dirty="0"/>
              <a:t>+</a:t>
            </a:r>
            <a:r>
              <a:rPr lang="fr-CH" dirty="0"/>
              <a:t>/paquet </a:t>
            </a:r>
          </a:p>
        </p:txBody>
      </p:sp>
    </p:spTree>
    <p:extLst>
      <p:ext uri="{BB962C8B-B14F-4D97-AF65-F5344CB8AC3E}">
        <p14:creationId xmlns:p14="http://schemas.microsoft.com/office/powerpoint/2010/main" val="260066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8BB77D-EAE3-3E1A-4C07-52A2E5090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E806B8-BB18-E37D-C2B9-C4204E37F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1DD2C-EF55-33A5-C294-0450C7BF48D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850EAF-F238-FF62-AC00-585759938795}"/>
              </a:ext>
            </a:extLst>
          </p:cNvPr>
          <p:cNvSpPr txBox="1"/>
          <p:nvPr/>
        </p:nvSpPr>
        <p:spPr>
          <a:xfrm>
            <a:off x="441179" y="59109"/>
            <a:ext cx="8992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Futurs accélérateurs de particule  </a:t>
            </a:r>
          </a:p>
          <a:p>
            <a:pPr algn="ctr"/>
            <a:r>
              <a:rPr lang="fr-FR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Après 2023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86AACBD-00C8-3C8F-8B28-699E5452372F}"/>
              </a:ext>
            </a:extLst>
          </p:cNvPr>
          <p:cNvSpPr/>
          <p:nvPr/>
        </p:nvSpPr>
        <p:spPr>
          <a:xfrm>
            <a:off x="73731" y="3987425"/>
            <a:ext cx="9807792" cy="12731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9BC18D-42A9-C48E-CFF9-4B46FB436291}"/>
              </a:ext>
            </a:extLst>
          </p:cNvPr>
          <p:cNvSpPr/>
          <p:nvPr/>
        </p:nvSpPr>
        <p:spPr>
          <a:xfrm>
            <a:off x="4969915" y="2635045"/>
            <a:ext cx="4911607" cy="33835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7B010A3-3587-A8D3-09EA-5CF65A5A48E7}"/>
              </a:ext>
            </a:extLst>
          </p:cNvPr>
          <p:cNvSpPr/>
          <p:nvPr/>
        </p:nvSpPr>
        <p:spPr>
          <a:xfrm>
            <a:off x="69175" y="3274710"/>
            <a:ext cx="9812348" cy="3041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graphicFrame>
        <p:nvGraphicFramePr>
          <p:cNvPr id="45" name="Diagramme 44">
            <a:extLst>
              <a:ext uri="{FF2B5EF4-FFF2-40B4-BE49-F238E27FC236}">
                <a16:creationId xmlns:a16="http://schemas.microsoft.com/office/drawing/2014/main" id="{B3776D5C-28BC-BF5B-E93C-7514A8A7A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2520731"/>
              </p:ext>
            </p:extLst>
          </p:nvPr>
        </p:nvGraphicFramePr>
        <p:xfrm>
          <a:off x="67558" y="3409302"/>
          <a:ext cx="9986511" cy="705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" name="ZoneTexte 45">
            <a:extLst>
              <a:ext uri="{FF2B5EF4-FFF2-40B4-BE49-F238E27FC236}">
                <a16:creationId xmlns:a16="http://schemas.microsoft.com/office/drawing/2014/main" id="{3E2F0FFA-2E6C-3D6E-E012-CA9C02ADDC99}"/>
              </a:ext>
            </a:extLst>
          </p:cNvPr>
          <p:cNvSpPr txBox="1"/>
          <p:nvPr/>
        </p:nvSpPr>
        <p:spPr>
          <a:xfrm>
            <a:off x="310917" y="3317220"/>
            <a:ext cx="7487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GANIL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AF33B5A-FF2D-A283-8F78-CF48BB8C2740}"/>
              </a:ext>
            </a:extLst>
          </p:cNvPr>
          <p:cNvSpPr txBox="1"/>
          <p:nvPr/>
        </p:nvSpPr>
        <p:spPr>
          <a:xfrm>
            <a:off x="7967197" y="3308557"/>
            <a:ext cx="144625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SPIRAL 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0477C1E-C91B-B4A6-F815-1FB3EDEC5CA8}"/>
              </a:ext>
            </a:extLst>
          </p:cNvPr>
          <p:cNvSpPr/>
          <p:nvPr/>
        </p:nvSpPr>
        <p:spPr>
          <a:xfrm>
            <a:off x="3015044" y="2956366"/>
            <a:ext cx="6866478" cy="29326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18A7C36-21FC-80E4-6064-495CBD9BC75A}"/>
              </a:ext>
            </a:extLst>
          </p:cNvPr>
          <p:cNvSpPr txBox="1"/>
          <p:nvPr/>
        </p:nvSpPr>
        <p:spPr>
          <a:xfrm>
            <a:off x="3119798" y="2947934"/>
            <a:ext cx="7487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ESRF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7624A15-39EA-4B6C-78DE-B2375E9365A9}"/>
              </a:ext>
            </a:extLst>
          </p:cNvPr>
          <p:cNvSpPr txBox="1"/>
          <p:nvPr/>
        </p:nvSpPr>
        <p:spPr>
          <a:xfrm>
            <a:off x="7303587" y="2937732"/>
            <a:ext cx="167099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EBS </a:t>
            </a:r>
            <a:r>
              <a:rPr lang="fr-FR" sz="600" dirty="0" err="1"/>
              <a:t>Extremely</a:t>
            </a:r>
            <a:r>
              <a:rPr lang="fr-FR" sz="600" dirty="0"/>
              <a:t> </a:t>
            </a:r>
            <a:r>
              <a:rPr lang="fr-FR" sz="600" dirty="0" err="1"/>
              <a:t>Brilliant</a:t>
            </a:r>
            <a:r>
              <a:rPr lang="fr-FR" sz="600" dirty="0"/>
              <a:t> source</a:t>
            </a:r>
            <a:endParaRPr lang="fr-FR" sz="1100" dirty="0"/>
          </a:p>
        </p:txBody>
      </p:sp>
      <p:sp>
        <p:nvSpPr>
          <p:cNvPr id="51" name="Étoile à 4 branches 50">
            <a:extLst>
              <a:ext uri="{FF2B5EF4-FFF2-40B4-BE49-F238E27FC236}">
                <a16:creationId xmlns:a16="http://schemas.microsoft.com/office/drawing/2014/main" id="{5D4A0299-C60A-9FD1-6A46-343350AC94F3}"/>
              </a:ext>
            </a:extLst>
          </p:cNvPr>
          <p:cNvSpPr/>
          <p:nvPr/>
        </p:nvSpPr>
        <p:spPr>
          <a:xfrm>
            <a:off x="8826141" y="3019466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2" name="Étoile à 4 branches 51">
            <a:extLst>
              <a:ext uri="{FF2B5EF4-FFF2-40B4-BE49-F238E27FC236}">
                <a16:creationId xmlns:a16="http://schemas.microsoft.com/office/drawing/2014/main" id="{E275EAA7-9BBC-6CD4-0887-BAA871F60FC2}"/>
              </a:ext>
            </a:extLst>
          </p:cNvPr>
          <p:cNvSpPr/>
          <p:nvPr/>
        </p:nvSpPr>
        <p:spPr>
          <a:xfrm>
            <a:off x="8165496" y="335756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3" name="Étoile à 4 branches 52">
            <a:extLst>
              <a:ext uri="{FF2B5EF4-FFF2-40B4-BE49-F238E27FC236}">
                <a16:creationId xmlns:a16="http://schemas.microsoft.com/office/drawing/2014/main" id="{AD3C2558-EBE0-3E56-75E7-52014ED221C1}"/>
              </a:ext>
            </a:extLst>
          </p:cNvPr>
          <p:cNvSpPr/>
          <p:nvPr/>
        </p:nvSpPr>
        <p:spPr>
          <a:xfrm>
            <a:off x="3137580" y="302044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4" name="Étoile à 4 branches 53">
            <a:extLst>
              <a:ext uri="{FF2B5EF4-FFF2-40B4-BE49-F238E27FC236}">
                <a16:creationId xmlns:a16="http://schemas.microsoft.com/office/drawing/2014/main" id="{E676299C-4807-10D5-216C-29ABA51DF61A}"/>
              </a:ext>
            </a:extLst>
          </p:cNvPr>
          <p:cNvSpPr/>
          <p:nvPr/>
        </p:nvSpPr>
        <p:spPr>
          <a:xfrm>
            <a:off x="261537" y="335890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7072EAD-FE5E-7C51-3E6C-1FF366C83A45}"/>
              </a:ext>
            </a:extLst>
          </p:cNvPr>
          <p:cNvSpPr txBox="1"/>
          <p:nvPr/>
        </p:nvSpPr>
        <p:spPr>
          <a:xfrm>
            <a:off x="5033060" y="2642987"/>
            <a:ext cx="85276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i="0" u="none" strike="noStrike" dirty="0">
                <a:solidFill>
                  <a:srgbClr val="202122"/>
                </a:solidFill>
                <a:effectLst/>
              </a:rPr>
              <a:t>SOLEIL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024D90B-6CD8-8831-8CCA-050B4F6E8AB8}"/>
              </a:ext>
            </a:extLst>
          </p:cNvPr>
          <p:cNvSpPr txBox="1"/>
          <p:nvPr/>
        </p:nvSpPr>
        <p:spPr>
          <a:xfrm>
            <a:off x="5320837" y="2600682"/>
            <a:ext cx="3177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Source Optimisée de Lumière </a:t>
            </a:r>
          </a:p>
          <a:p>
            <a:pPr algn="ctr"/>
            <a:r>
              <a:rPr lang="fr-FR" sz="9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d'Énergie Intermédiaire du LURE </a:t>
            </a:r>
            <a:endParaRPr lang="fr-FR" sz="900" dirty="0"/>
          </a:p>
        </p:txBody>
      </p:sp>
      <p:sp>
        <p:nvSpPr>
          <p:cNvPr id="57" name="Étoile à 4 branches 56">
            <a:extLst>
              <a:ext uri="{FF2B5EF4-FFF2-40B4-BE49-F238E27FC236}">
                <a16:creationId xmlns:a16="http://schemas.microsoft.com/office/drawing/2014/main" id="{FF1CEBD3-59DA-2A8D-309B-D67E4639F51E}"/>
              </a:ext>
            </a:extLst>
          </p:cNvPr>
          <p:cNvSpPr/>
          <p:nvPr/>
        </p:nvSpPr>
        <p:spPr>
          <a:xfrm>
            <a:off x="5015866" y="2690665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6F2F924-8D45-A179-CE95-24F0208B430E}"/>
              </a:ext>
            </a:extLst>
          </p:cNvPr>
          <p:cNvGrpSpPr/>
          <p:nvPr/>
        </p:nvGrpSpPr>
        <p:grpSpPr>
          <a:xfrm>
            <a:off x="876533" y="4038740"/>
            <a:ext cx="2478692" cy="1042650"/>
            <a:chOff x="1152157" y="4213158"/>
            <a:chExt cx="3164532" cy="1361383"/>
          </a:xfrm>
        </p:grpSpPr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319EFB21-E916-5128-A182-CECBF1B9D505}"/>
                </a:ext>
              </a:extLst>
            </p:cNvPr>
            <p:cNvSpPr txBox="1"/>
            <p:nvPr/>
          </p:nvSpPr>
          <p:spPr>
            <a:xfrm>
              <a:off x="1152157" y="4549791"/>
              <a:ext cx="987448" cy="10247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Rubbia</a:t>
              </a:r>
            </a:p>
            <a:p>
              <a:pPr algn="ctr"/>
              <a:r>
                <a:rPr lang="fr-FR" sz="900" dirty="0"/>
                <a:t>Van der Meer (1984)</a:t>
              </a:r>
            </a:p>
            <a:p>
              <a:pPr algn="ctr"/>
              <a:endParaRPr lang="fr-FR" sz="900" dirty="0"/>
            </a:p>
          </p:txBody>
        </p:sp>
        <p:pic>
          <p:nvPicPr>
            <p:cNvPr id="77" name="Image 76" descr="Une image contenant symbole, cercle, logo, Police&#10;&#10;Description générée automatiquement">
              <a:extLst>
                <a:ext uri="{FF2B5EF4-FFF2-40B4-BE49-F238E27FC236}">
                  <a16:creationId xmlns:a16="http://schemas.microsoft.com/office/drawing/2014/main" id="{960D0885-A063-6BE8-84BF-9D9EAF7C8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7303" y="4213158"/>
              <a:ext cx="358066" cy="358065"/>
            </a:xfrm>
            <a:prstGeom prst="rect">
              <a:avLst/>
            </a:prstGeom>
          </p:spPr>
        </p:pic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B5F6615F-DF63-B9B0-A8BA-F0516702FBC2}"/>
                </a:ext>
              </a:extLst>
            </p:cNvPr>
            <p:cNvSpPr txBox="1"/>
            <p:nvPr/>
          </p:nvSpPr>
          <p:spPr>
            <a:xfrm>
              <a:off x="3348541" y="4911469"/>
              <a:ext cx="968148" cy="6630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Charpak </a:t>
              </a:r>
              <a:br>
                <a:rPr lang="fr-FR" sz="900" dirty="0"/>
              </a:br>
              <a:r>
                <a:rPr lang="fr-FR" sz="900" dirty="0"/>
                <a:t>(1992)</a:t>
              </a:r>
            </a:p>
            <a:p>
              <a:pPr algn="ctr"/>
              <a:endParaRPr lang="fr-FR" sz="900" dirty="0"/>
            </a:p>
          </p:txBody>
        </p:sp>
      </p:grpSp>
      <p:sp>
        <p:nvSpPr>
          <p:cNvPr id="61" name="Étoile à 4 branches 60">
            <a:extLst>
              <a:ext uri="{FF2B5EF4-FFF2-40B4-BE49-F238E27FC236}">
                <a16:creationId xmlns:a16="http://schemas.microsoft.com/office/drawing/2014/main" id="{E510068E-DE84-F679-33A2-10C0B2A67F4F}"/>
              </a:ext>
            </a:extLst>
          </p:cNvPr>
          <p:cNvSpPr/>
          <p:nvPr/>
        </p:nvSpPr>
        <p:spPr>
          <a:xfrm>
            <a:off x="2553352" y="4072919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8368377-099E-3B09-CF42-ABB683EEDFBF}"/>
              </a:ext>
            </a:extLst>
          </p:cNvPr>
          <p:cNvSpPr txBox="1"/>
          <p:nvPr/>
        </p:nvSpPr>
        <p:spPr>
          <a:xfrm>
            <a:off x="-98624" y="4944569"/>
            <a:ext cx="10576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CERN</a:t>
            </a:r>
            <a:endParaRPr lang="fr-FR" sz="14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F649D69C-69A6-AE3E-E882-D3BD6692D2E3}"/>
              </a:ext>
            </a:extLst>
          </p:cNvPr>
          <p:cNvSpPr txBox="1"/>
          <p:nvPr/>
        </p:nvSpPr>
        <p:spPr>
          <a:xfrm>
            <a:off x="6731303" y="4287071"/>
            <a:ext cx="130627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  <a:effectLst/>
              </a:rPr>
              <a:t>ATLAS-CMS </a:t>
            </a:r>
          </a:p>
          <a:p>
            <a:pPr algn="ctr"/>
            <a:r>
              <a:rPr lang="fr-FR" sz="1000" dirty="0">
                <a:solidFill>
                  <a:srgbClr val="3D3C3B"/>
                </a:solidFill>
                <a:effectLst/>
                <a:sym typeface="Wingdings" pitchFamily="2" charset="2"/>
              </a:rPr>
              <a:t>BEH </a:t>
            </a:r>
            <a:r>
              <a:rPr lang="fr-FR" sz="1000" dirty="0">
                <a:solidFill>
                  <a:srgbClr val="3D3C3B"/>
                </a:solidFill>
                <a:sym typeface="Wingdings" pitchFamily="2" charset="2"/>
              </a:rPr>
              <a:t>Bosons  de Higgs</a:t>
            </a:r>
          </a:p>
          <a:p>
            <a:pPr algn="ctr"/>
            <a:r>
              <a:rPr lang="fr-FR" sz="1000" dirty="0">
                <a:solidFill>
                  <a:srgbClr val="3D3C3B"/>
                </a:solidFill>
                <a:effectLst/>
                <a:sym typeface="Wingdings" pitchFamily="2" charset="2"/>
              </a:rPr>
              <a:t>Englert- Higgs (201</a:t>
            </a:r>
            <a:r>
              <a:rPr lang="fr-FR" sz="1000" dirty="0">
                <a:solidFill>
                  <a:srgbClr val="3D3C3B"/>
                </a:solidFill>
                <a:sym typeface="Wingdings" pitchFamily="2" charset="2"/>
              </a:rPr>
              <a:t>3)</a:t>
            </a:r>
            <a:endParaRPr lang="fr-FR" sz="900" dirty="0">
              <a:solidFill>
                <a:srgbClr val="3D3C3B"/>
              </a:solidFill>
              <a:effectLst/>
            </a:endParaRPr>
          </a:p>
        </p:txBody>
      </p:sp>
      <p:sp>
        <p:nvSpPr>
          <p:cNvPr id="68" name="Étoile à 4 branches 67">
            <a:extLst>
              <a:ext uri="{FF2B5EF4-FFF2-40B4-BE49-F238E27FC236}">
                <a16:creationId xmlns:a16="http://schemas.microsoft.com/office/drawing/2014/main" id="{3F41CD86-BAC2-7D98-E0BA-3F36831D00FE}"/>
              </a:ext>
            </a:extLst>
          </p:cNvPr>
          <p:cNvSpPr/>
          <p:nvPr/>
        </p:nvSpPr>
        <p:spPr>
          <a:xfrm>
            <a:off x="6742181" y="433819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pic>
        <p:nvPicPr>
          <p:cNvPr id="69" name="Image 68" descr="Une image contenant symbole, cercle, logo, Police&#10;&#10;Description générée automatiquement">
            <a:extLst>
              <a:ext uri="{FF2B5EF4-FFF2-40B4-BE49-F238E27FC236}">
                <a16:creationId xmlns:a16="http://schemas.microsoft.com/office/drawing/2014/main" id="{645EDE43-914F-B58D-49C7-764DE0EC7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085" y="4000132"/>
            <a:ext cx="280463" cy="274233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72433CF-973C-D79F-B5B5-6DA36FFAD406}"/>
              </a:ext>
            </a:extLst>
          </p:cNvPr>
          <p:cNvSpPr/>
          <p:nvPr/>
        </p:nvSpPr>
        <p:spPr>
          <a:xfrm>
            <a:off x="58309" y="2620831"/>
            <a:ext cx="4911607" cy="3041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2" name="Étoile à 4 branches 71">
            <a:extLst>
              <a:ext uri="{FF2B5EF4-FFF2-40B4-BE49-F238E27FC236}">
                <a16:creationId xmlns:a16="http://schemas.microsoft.com/office/drawing/2014/main" id="{43D41814-BA11-DA49-1F35-AEF66A5FBDA2}"/>
              </a:ext>
            </a:extLst>
          </p:cNvPr>
          <p:cNvSpPr/>
          <p:nvPr/>
        </p:nvSpPr>
        <p:spPr>
          <a:xfrm>
            <a:off x="1701852" y="2700818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09C422ED-DBC2-6668-A83D-61286D9349E5}"/>
              </a:ext>
            </a:extLst>
          </p:cNvPr>
          <p:cNvSpPr txBox="1"/>
          <p:nvPr/>
        </p:nvSpPr>
        <p:spPr>
          <a:xfrm>
            <a:off x="1689135" y="2632896"/>
            <a:ext cx="11963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</a:rPr>
              <a:t>Super ACO</a:t>
            </a:r>
            <a:endParaRPr lang="fr-FR" sz="1100" dirty="0">
              <a:solidFill>
                <a:srgbClr val="3D3C3B"/>
              </a:solidFill>
              <a:effectLst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43C9401E-EF73-A91C-F1E1-4036AE7DEDE9}"/>
              </a:ext>
            </a:extLst>
          </p:cNvPr>
          <p:cNvSpPr txBox="1"/>
          <p:nvPr/>
        </p:nvSpPr>
        <p:spPr>
          <a:xfrm>
            <a:off x="48186" y="2619040"/>
            <a:ext cx="734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</a:rPr>
              <a:t>LAL</a:t>
            </a:r>
            <a:endParaRPr lang="fr-FR" sz="1400" b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75" name="Image 74" descr="Une image contenant symbole, cercle, logo, Police&#10;&#10;Description générée automatiquement">
            <a:extLst>
              <a:ext uri="{FF2B5EF4-FFF2-40B4-BE49-F238E27FC236}">
                <a16:creationId xmlns:a16="http://schemas.microsoft.com/office/drawing/2014/main" id="{BB0AF03A-8B2B-89B6-2D2D-06B9A1B4E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231" y="4304795"/>
            <a:ext cx="280463" cy="274233"/>
          </a:xfrm>
          <a:prstGeom prst="rect">
            <a:avLst/>
          </a:prstGeom>
        </p:spPr>
      </p:pic>
      <p:sp>
        <p:nvSpPr>
          <p:cNvPr id="9" name="Étoile à 4 branches 8">
            <a:extLst>
              <a:ext uri="{FF2B5EF4-FFF2-40B4-BE49-F238E27FC236}">
                <a16:creationId xmlns:a16="http://schemas.microsoft.com/office/drawing/2014/main" id="{D20A03FE-9E54-21E2-6109-C94CF07DCCB1}"/>
              </a:ext>
            </a:extLst>
          </p:cNvPr>
          <p:cNvSpPr/>
          <p:nvPr/>
        </p:nvSpPr>
        <p:spPr>
          <a:xfrm>
            <a:off x="5905908" y="405286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79" name="Étoile à 4 branches 78">
            <a:extLst>
              <a:ext uri="{FF2B5EF4-FFF2-40B4-BE49-F238E27FC236}">
                <a16:creationId xmlns:a16="http://schemas.microsoft.com/office/drawing/2014/main" id="{ADA7A3D8-45D0-C996-E192-B64DE6B8EE8E}"/>
              </a:ext>
            </a:extLst>
          </p:cNvPr>
          <p:cNvSpPr/>
          <p:nvPr/>
        </p:nvSpPr>
        <p:spPr>
          <a:xfrm>
            <a:off x="1672405" y="4072919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73452E2C-2503-48B8-DCF1-713EED60E49A}"/>
              </a:ext>
            </a:extLst>
          </p:cNvPr>
          <p:cNvSpPr txBox="1"/>
          <p:nvPr/>
        </p:nvSpPr>
        <p:spPr>
          <a:xfrm>
            <a:off x="1711762" y="4011163"/>
            <a:ext cx="7583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  <a:effectLst/>
              </a:rPr>
              <a:t>LIL LEP </a:t>
            </a:r>
            <a:r>
              <a:rPr lang="fr-FR" sz="1100" dirty="0" err="1">
                <a:solidFill>
                  <a:srgbClr val="3D3C3B"/>
                </a:solidFill>
                <a:effectLst/>
              </a:rPr>
              <a:t>Injector</a:t>
            </a:r>
            <a:r>
              <a:rPr lang="fr-FR" sz="1100" dirty="0">
                <a:solidFill>
                  <a:srgbClr val="3D3C3B"/>
                </a:solidFill>
                <a:effectLst/>
              </a:rPr>
              <a:t> Linac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6" name="ZoneTexte 62">
            <a:extLst>
              <a:ext uri="{FF2B5EF4-FFF2-40B4-BE49-F238E27FC236}">
                <a16:creationId xmlns:a16="http://schemas.microsoft.com/office/drawing/2014/main" id="{820E7CC0-E9FA-5B34-D496-3076C0F46314}"/>
              </a:ext>
            </a:extLst>
          </p:cNvPr>
          <p:cNvSpPr txBox="1"/>
          <p:nvPr/>
        </p:nvSpPr>
        <p:spPr>
          <a:xfrm>
            <a:off x="66893" y="4223542"/>
            <a:ext cx="83103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50" dirty="0">
                <a:solidFill>
                  <a:srgbClr val="3D3C3B"/>
                </a:solidFill>
              </a:rPr>
              <a:t>P</a:t>
            </a:r>
            <a:r>
              <a:rPr lang="fr-FR" sz="1050" dirty="0">
                <a:solidFill>
                  <a:srgbClr val="3D3C3B"/>
                </a:solidFill>
                <a:effectLst/>
              </a:rPr>
              <a:t>roduction W</a:t>
            </a:r>
            <a:r>
              <a:rPr lang="fr-FR" sz="1200" baseline="30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fr-FR" sz="1050" dirty="0">
                <a:effectLst/>
              </a:rPr>
              <a:t> </a:t>
            </a:r>
            <a:r>
              <a:rPr lang="fr-FR" sz="1050" dirty="0">
                <a:solidFill>
                  <a:srgbClr val="3D3C3B"/>
                </a:solidFill>
                <a:effectLst/>
              </a:rPr>
              <a:t> Z</a:t>
            </a:r>
            <a:r>
              <a:rPr lang="fr-FR" sz="1050" baseline="30000" dirty="0">
                <a:solidFill>
                  <a:srgbClr val="3D3C3B"/>
                </a:solidFill>
                <a:effectLst/>
              </a:rPr>
              <a:t>0</a:t>
            </a:r>
          </a:p>
        </p:txBody>
      </p:sp>
      <p:sp>
        <p:nvSpPr>
          <p:cNvPr id="7" name="ZoneTexte 64">
            <a:extLst>
              <a:ext uri="{FF2B5EF4-FFF2-40B4-BE49-F238E27FC236}">
                <a16:creationId xmlns:a16="http://schemas.microsoft.com/office/drawing/2014/main" id="{CB7B6397-D88B-75C6-3ED0-F2121401AC8B}"/>
              </a:ext>
            </a:extLst>
          </p:cNvPr>
          <p:cNvSpPr txBox="1"/>
          <p:nvPr/>
        </p:nvSpPr>
        <p:spPr>
          <a:xfrm>
            <a:off x="5774973" y="4000132"/>
            <a:ext cx="9464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  <a:effectLst/>
              </a:rPr>
              <a:t>LHC </a:t>
            </a:r>
            <a:br>
              <a:rPr lang="fr-FR" sz="1200" dirty="0">
                <a:solidFill>
                  <a:srgbClr val="3D3C3B"/>
                </a:solidFill>
                <a:effectLst/>
              </a:rPr>
            </a:br>
            <a:r>
              <a:rPr lang="fr-FR" sz="1000" dirty="0">
                <a:solidFill>
                  <a:srgbClr val="3D3C3B"/>
                </a:solidFill>
              </a:rPr>
              <a:t>Large Hadron </a:t>
            </a:r>
            <a:r>
              <a:rPr lang="fr-FR" sz="1000" dirty="0" err="1">
                <a:solidFill>
                  <a:srgbClr val="3D3C3B"/>
                </a:solidFill>
              </a:rPr>
              <a:t>Collider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8" name="ZoneTexte 59">
            <a:extLst>
              <a:ext uri="{FF2B5EF4-FFF2-40B4-BE49-F238E27FC236}">
                <a16:creationId xmlns:a16="http://schemas.microsoft.com/office/drawing/2014/main" id="{A918CE3B-57DA-D3EA-B507-84390BF2E9E8}"/>
              </a:ext>
            </a:extLst>
          </p:cNvPr>
          <p:cNvSpPr txBox="1"/>
          <p:nvPr/>
        </p:nvSpPr>
        <p:spPr>
          <a:xfrm>
            <a:off x="2548103" y="4011163"/>
            <a:ext cx="24150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rgbClr val="3D3C3B"/>
                </a:solidFill>
                <a:effectLst/>
              </a:rPr>
              <a:t>LEP </a:t>
            </a:r>
            <a:r>
              <a:rPr lang="fr-FR" sz="1000" dirty="0">
                <a:solidFill>
                  <a:srgbClr val="3D3C3B"/>
                </a:solidFill>
              </a:rPr>
              <a:t>Large e</a:t>
            </a:r>
            <a:r>
              <a:rPr lang="fr-FR" sz="1000" baseline="30000" dirty="0">
                <a:solidFill>
                  <a:srgbClr val="3D3C3B"/>
                </a:solidFill>
              </a:rPr>
              <a:t>-</a:t>
            </a:r>
            <a:r>
              <a:rPr lang="fr-FR" sz="1000" dirty="0">
                <a:solidFill>
                  <a:srgbClr val="3D3C3B"/>
                </a:solidFill>
              </a:rPr>
              <a:t>e</a:t>
            </a:r>
            <a:r>
              <a:rPr lang="fr-FR" sz="1000" baseline="30000" dirty="0">
                <a:solidFill>
                  <a:srgbClr val="3D3C3B"/>
                </a:solidFill>
              </a:rPr>
              <a:t>+</a:t>
            </a:r>
            <a:r>
              <a:rPr lang="fr-FR" sz="1000" dirty="0">
                <a:solidFill>
                  <a:srgbClr val="3D3C3B"/>
                </a:solidFill>
              </a:rPr>
              <a:t> </a:t>
            </a:r>
            <a:r>
              <a:rPr lang="fr-FR" sz="1000" dirty="0" err="1">
                <a:solidFill>
                  <a:srgbClr val="3D3C3B"/>
                </a:solidFill>
              </a:rPr>
              <a:t>collider</a:t>
            </a:r>
            <a:r>
              <a:rPr lang="fr-FR" sz="1000" dirty="0">
                <a:solidFill>
                  <a:srgbClr val="3D3C3B"/>
                </a:solidFill>
              </a:rPr>
              <a:t> (1989 – 2000)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10" name="Étoile à 4 branches 9">
            <a:extLst>
              <a:ext uri="{FF2B5EF4-FFF2-40B4-BE49-F238E27FC236}">
                <a16:creationId xmlns:a16="http://schemas.microsoft.com/office/drawing/2014/main" id="{5A72D219-C8ED-62FB-2E8F-A3F0369CC6AE}"/>
              </a:ext>
            </a:extLst>
          </p:cNvPr>
          <p:cNvSpPr/>
          <p:nvPr/>
        </p:nvSpPr>
        <p:spPr>
          <a:xfrm>
            <a:off x="376737" y="4086101"/>
            <a:ext cx="126470" cy="148022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11D416-13F3-9D13-38DF-89FC2910FE6E}"/>
              </a:ext>
            </a:extLst>
          </p:cNvPr>
          <p:cNvSpPr txBox="1"/>
          <p:nvPr/>
        </p:nvSpPr>
        <p:spPr>
          <a:xfrm>
            <a:off x="8262389" y="2633327"/>
            <a:ext cx="17504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i="0" u="none" strike="noStrike" dirty="0">
                <a:solidFill>
                  <a:srgbClr val="FF0000"/>
                </a:solidFill>
                <a:effectLst/>
              </a:rPr>
              <a:t>…… vers SOLEIL2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2204A9E-82BC-A8AD-3A3D-A943897A41C6}"/>
              </a:ext>
            </a:extLst>
          </p:cNvPr>
          <p:cNvSpPr txBox="1"/>
          <p:nvPr/>
        </p:nvSpPr>
        <p:spPr>
          <a:xfrm>
            <a:off x="8339231" y="4020849"/>
            <a:ext cx="155427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FR" sz="1200" b="1" i="0" u="none" strike="noStrike" dirty="0">
                <a:solidFill>
                  <a:srgbClr val="FF0000"/>
                </a:solidFill>
                <a:effectLst/>
              </a:rPr>
              <a:t>……vers FCC </a:t>
            </a:r>
          </a:p>
          <a:p>
            <a:pPr algn="r"/>
            <a:r>
              <a:rPr lang="fr-FR" sz="1200" b="1" dirty="0">
                <a:solidFill>
                  <a:srgbClr val="FF0000"/>
                </a:solidFill>
              </a:rPr>
              <a:t>CLIC ?</a:t>
            </a:r>
          </a:p>
          <a:p>
            <a:pPr algn="r"/>
            <a:r>
              <a:rPr lang="fr-FR" sz="1200" b="1" i="0" u="none" strike="noStrike" dirty="0">
                <a:solidFill>
                  <a:srgbClr val="FF0000"/>
                </a:solidFill>
                <a:effectLst/>
              </a:rPr>
              <a:t>Muons </a:t>
            </a:r>
            <a:r>
              <a:rPr lang="fr-FR" sz="1200" b="1" i="0" u="none" strike="noStrike" dirty="0" err="1">
                <a:solidFill>
                  <a:srgbClr val="FF0000"/>
                </a:solidFill>
                <a:effectLst/>
              </a:rPr>
              <a:t>collider</a:t>
            </a:r>
            <a:r>
              <a:rPr lang="fr-FR" sz="1200" b="1" dirty="0">
                <a:solidFill>
                  <a:srgbClr val="FF0000"/>
                </a:solidFill>
              </a:rPr>
              <a:t> </a:t>
            </a:r>
            <a:r>
              <a:rPr lang="fr-FR" sz="1200" b="1" i="0" u="none" strike="noStrike" dirty="0">
                <a:solidFill>
                  <a:srgbClr val="FF0000"/>
                </a:solidFill>
                <a:effectLst/>
              </a:rPr>
              <a:t>??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0FC594C-60BD-3049-4CBB-9EB055DF7203}"/>
              </a:ext>
            </a:extLst>
          </p:cNvPr>
          <p:cNvSpPr txBox="1"/>
          <p:nvPr/>
        </p:nvSpPr>
        <p:spPr>
          <a:xfrm>
            <a:off x="6868651" y="5363485"/>
            <a:ext cx="304111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>
                <a:solidFill>
                  <a:srgbClr val="FF0000"/>
                </a:solidFill>
              </a:rPr>
              <a:t>ILC ?</a:t>
            </a:r>
            <a:endParaRPr lang="fr-FR" sz="1200" b="1" i="0" u="none" strike="noStrike" dirty="0">
              <a:solidFill>
                <a:srgbClr val="FF0000"/>
              </a:solidFill>
              <a:effectLst/>
            </a:endParaRPr>
          </a:p>
          <a:p>
            <a:pPr algn="r"/>
            <a:r>
              <a:rPr lang="fr-FR" sz="1200" b="1" dirty="0">
                <a:solidFill>
                  <a:srgbClr val="FF0000"/>
                </a:solidFill>
              </a:rPr>
              <a:t>Accélérateurs Laser Plasma ?</a:t>
            </a:r>
          </a:p>
          <a:p>
            <a:pPr algn="r"/>
            <a:r>
              <a:rPr lang="fr-FR" sz="1200" b="1" i="0" u="none" strike="noStrike" dirty="0">
                <a:solidFill>
                  <a:srgbClr val="FF0000"/>
                </a:solidFill>
                <a:effectLst/>
              </a:rPr>
              <a:t>…..</a:t>
            </a:r>
          </a:p>
          <a:p>
            <a:pPr algn="r"/>
            <a:r>
              <a:rPr lang="fr-FR" sz="1200" b="1" dirty="0">
                <a:solidFill>
                  <a:srgbClr val="FF0000"/>
                </a:solidFill>
              </a:rPr>
              <a:t>…..</a:t>
            </a:r>
          </a:p>
          <a:p>
            <a:pPr algn="r"/>
            <a:r>
              <a:rPr lang="fr-FR" sz="1200" b="1" i="0" u="none" strike="noStrike" dirty="0">
                <a:solidFill>
                  <a:srgbClr val="FF0000"/>
                </a:solidFill>
                <a:effectLst/>
              </a:rPr>
              <a:t>A nous d’écrire l’histoire !</a:t>
            </a:r>
          </a:p>
        </p:txBody>
      </p:sp>
    </p:spTree>
    <p:extLst>
      <p:ext uri="{BB962C8B-B14F-4D97-AF65-F5344CB8AC3E}">
        <p14:creationId xmlns:p14="http://schemas.microsoft.com/office/powerpoint/2010/main" val="892101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2AD5BA-455F-7B45-1159-185170AB0C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95903" y="7215255"/>
            <a:ext cx="3584902" cy="402145"/>
          </a:xfrm>
        </p:spPr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30E0A4-E241-FDEF-8379-A79A97A210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D2503-278F-6498-15BA-A3678349185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98A57-268D-6BCB-E8E7-8254DD791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94" y="1088420"/>
            <a:ext cx="4213760" cy="38470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0302D2-3B33-82ED-FBBF-66F804FD4E92}"/>
              </a:ext>
            </a:extLst>
          </p:cNvPr>
          <p:cNvSpPr txBox="1"/>
          <p:nvPr/>
        </p:nvSpPr>
        <p:spPr>
          <a:xfrm>
            <a:off x="441179" y="59109"/>
            <a:ext cx="8992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ans d’évolution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70465-96A6-AC4C-0A14-A1C45C52FD37}"/>
              </a:ext>
            </a:extLst>
          </p:cNvPr>
          <p:cNvSpPr txBox="1"/>
          <p:nvPr/>
        </p:nvSpPr>
        <p:spPr>
          <a:xfrm>
            <a:off x="441179" y="5169261"/>
            <a:ext cx="4008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1931: </a:t>
            </a:r>
          </a:p>
          <a:p>
            <a:r>
              <a:rPr lang="fr-CH" dirty="0"/>
              <a:t>Cyclotron Lawrence</a:t>
            </a:r>
          </a:p>
          <a:p>
            <a:r>
              <a:rPr lang="fr-CH" dirty="0"/>
              <a:t>Circonférence = 0,34 m</a:t>
            </a:r>
          </a:p>
          <a:p>
            <a:r>
              <a:rPr lang="fr-CH" dirty="0"/>
              <a:t>Particules = protons</a:t>
            </a:r>
          </a:p>
          <a:p>
            <a:r>
              <a:rPr lang="fr-CH" dirty="0"/>
              <a:t>Energy = 80 keV</a:t>
            </a:r>
          </a:p>
          <a:p>
            <a:r>
              <a:rPr lang="fr-CH" dirty="0"/>
              <a:t>Lieu = Etats Unis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57A89-F587-5B76-765A-3ED8B8F79EC1}"/>
              </a:ext>
            </a:extLst>
          </p:cNvPr>
          <p:cNvSpPr txBox="1"/>
          <p:nvPr/>
        </p:nvSpPr>
        <p:spPr>
          <a:xfrm>
            <a:off x="5810938" y="5209335"/>
            <a:ext cx="4008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2021: </a:t>
            </a:r>
          </a:p>
          <a:p>
            <a:r>
              <a:rPr lang="fr-CH" dirty="0"/>
              <a:t>Synchrotron LHC</a:t>
            </a:r>
          </a:p>
          <a:p>
            <a:r>
              <a:rPr lang="fr-CH" dirty="0"/>
              <a:t>Circonférence = 26 700 m</a:t>
            </a:r>
          </a:p>
          <a:p>
            <a:r>
              <a:rPr lang="fr-CH" dirty="0"/>
              <a:t>Particules = protons</a:t>
            </a:r>
          </a:p>
          <a:p>
            <a:r>
              <a:rPr lang="fr-CH" dirty="0"/>
              <a:t>Energy = 7 </a:t>
            </a:r>
            <a:r>
              <a:rPr lang="fr-CH" dirty="0" err="1"/>
              <a:t>TeV</a:t>
            </a:r>
            <a:endParaRPr lang="fr-CH" dirty="0"/>
          </a:p>
          <a:p>
            <a:r>
              <a:rPr lang="fr-CH" dirty="0"/>
              <a:t>Lieu = France - Suisse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6616A8-0B42-6186-15F6-F0B903E13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398" y="1015504"/>
            <a:ext cx="5129459" cy="384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664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AC8060-328F-4478-B33F-A25124E8F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72596A-C0D1-877D-FD9A-30AFD490CA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FA8DB-2380-3F10-9EC6-65B65D805DE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37142-9416-9D4A-0506-508BCEB8E892}"/>
              </a:ext>
            </a:extLst>
          </p:cNvPr>
          <p:cNvSpPr txBox="1"/>
          <p:nvPr/>
        </p:nvSpPr>
        <p:spPr>
          <a:xfrm>
            <a:off x="-38670" y="37177"/>
            <a:ext cx="1014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2023: Accélérateurs d’aujourd’hui et du futur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EDBA3A-317C-CF73-6FE6-37DA454B3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735" y="988241"/>
            <a:ext cx="6018098" cy="2616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33806-5EB5-730E-F51A-BFEF30E1C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73" y="4219344"/>
            <a:ext cx="7992306" cy="2722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3DD410-25CE-2E31-D646-A8FCEEED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4" y="716016"/>
            <a:ext cx="3366156" cy="1580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2BE1E2-9169-977D-EB92-D74AE6DCDD7C}"/>
              </a:ext>
            </a:extLst>
          </p:cNvPr>
          <p:cNvSpPr txBox="1"/>
          <p:nvPr/>
        </p:nvSpPr>
        <p:spPr>
          <a:xfrm>
            <a:off x="249911" y="2157193"/>
            <a:ext cx="30834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dirty="0"/>
              <a:t>1994 – 2023</a:t>
            </a:r>
          </a:p>
          <a:p>
            <a:r>
              <a:rPr lang="fr-CH" sz="1800" dirty="0"/>
              <a:t>Ecole de Physique et de Technologie sur les Accélérateurs de particules</a:t>
            </a:r>
          </a:p>
          <a:p>
            <a:r>
              <a:rPr lang="fr-CH" sz="1800" dirty="0"/>
              <a:t>      Archamps - France</a:t>
            </a:r>
            <a:r>
              <a:rPr lang="fr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9646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36484A-60A8-2F4E-F0FD-0FA6B5BD2E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7CC2E3-5AB1-F02C-290B-0C213E9A75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A2E45-D0BC-34F2-56A7-CE0178FE6D6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45FF94-DC42-AF69-8024-2AA8A676B79D}"/>
              </a:ext>
            </a:extLst>
          </p:cNvPr>
          <p:cNvSpPr txBox="1"/>
          <p:nvPr/>
        </p:nvSpPr>
        <p:spPr>
          <a:xfrm>
            <a:off x="-38670" y="37177"/>
            <a:ext cx="1014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6F98E-5393-015C-3162-6E3BBED1BD50}"/>
              </a:ext>
            </a:extLst>
          </p:cNvPr>
          <p:cNvSpPr txBox="1"/>
          <p:nvPr/>
        </p:nvSpPr>
        <p:spPr>
          <a:xfrm>
            <a:off x="308345" y="1170917"/>
            <a:ext cx="9148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En un siècle de développements, il y a eu 48 Prix Nobel de Physique (et de Chimie), reliés à des accélérateurs de particules.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CB6DC0-CC6A-4326-F9EB-D2D238FE3ED1}"/>
              </a:ext>
            </a:extLst>
          </p:cNvPr>
          <p:cNvSpPr txBox="1"/>
          <p:nvPr/>
        </p:nvSpPr>
        <p:spPr>
          <a:xfrm>
            <a:off x="308345" y="2363973"/>
            <a:ext cx="9686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Le nombre d’applications basé sur des accélérateurs de particules est aujourd’hui considérable: physique nucléaire, physique des particules élémentaires, rayonnement synchrotronique, médecine, sources Compton, analyse du patrimoine, environnement, etc…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464D2-BF36-5702-6A58-419DF40DFEE9}"/>
              </a:ext>
            </a:extLst>
          </p:cNvPr>
          <p:cNvSpPr txBox="1"/>
          <p:nvPr/>
        </p:nvSpPr>
        <p:spPr>
          <a:xfrm>
            <a:off x="372345" y="4424947"/>
            <a:ext cx="9318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Le champ d’applications pour les accélérateurs de particules du futur est immense et diversifié. </a:t>
            </a:r>
            <a:r>
              <a:rPr lang="fr-CH" dirty="0">
                <a:solidFill>
                  <a:srgbClr val="3333FF"/>
                </a:solidFill>
              </a:rPr>
              <a:t>La France y joue un rôle crucial</a:t>
            </a:r>
            <a:r>
              <a:rPr lang="fr-CH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01DE41-04B0-BEC2-14D8-34AC83D85543}"/>
              </a:ext>
            </a:extLst>
          </p:cNvPr>
          <p:cNvSpPr txBox="1"/>
          <p:nvPr/>
        </p:nvSpPr>
        <p:spPr>
          <a:xfrm>
            <a:off x="372344" y="5756407"/>
            <a:ext cx="9318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/>
              <a:t>Les études de faisabilité et les plannings de développements s’étalent sur le prochain siècle. </a:t>
            </a:r>
            <a:r>
              <a:rPr lang="fr-CH" dirty="0">
                <a:solidFill>
                  <a:srgbClr val="FF0000"/>
                </a:solidFill>
              </a:rPr>
              <a:t>L’histoire reste à écrire</a:t>
            </a:r>
            <a:r>
              <a:rPr lang="fr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376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D2EF2E-31C9-16DB-EEBB-FDF5D12A43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F2DBB3-CA4E-B59E-8309-56934321D5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44C44-22A7-EFD3-0B78-5027186F1E0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802B58-318F-DB32-2974-7C6EB547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>
                <a:solidFill>
                  <a:srgbClr val="3333FF"/>
                </a:solidFill>
              </a:rPr>
              <a:t>Réserves</a:t>
            </a:r>
          </a:p>
        </p:txBody>
      </p:sp>
    </p:spTree>
    <p:extLst>
      <p:ext uri="{BB962C8B-B14F-4D97-AF65-F5344CB8AC3E}">
        <p14:creationId xmlns:p14="http://schemas.microsoft.com/office/powerpoint/2010/main" val="3391971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FF1C61-EB25-9564-18E8-CE5CF30B25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F5940C-F691-FD5C-4044-998F028823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1D1CB-4799-4C66-4EDD-923E19CCF12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3F5C9-D119-324C-2574-119F9AC05A6F}"/>
              </a:ext>
            </a:extLst>
          </p:cNvPr>
          <p:cNvSpPr txBox="1"/>
          <p:nvPr/>
        </p:nvSpPr>
        <p:spPr>
          <a:xfrm>
            <a:off x="-38670" y="37177"/>
            <a:ext cx="1014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Accélérateur de Rolf Wideröe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38CE25-586F-5CB1-FD11-363D608EB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10" y="2594344"/>
            <a:ext cx="8320119" cy="34130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C0A253-7E05-ADBC-6522-0151E35D9377}"/>
              </a:ext>
            </a:extLst>
          </p:cNvPr>
          <p:cNvSpPr txBox="1"/>
          <p:nvPr/>
        </p:nvSpPr>
        <p:spPr>
          <a:xfrm>
            <a:off x="404038" y="938641"/>
            <a:ext cx="9537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Construction d’un accélérateur avec 3 électrodes pour accélérer des ions Na et K</a:t>
            </a:r>
          </a:p>
          <a:p>
            <a:endParaRPr lang="fr-CH" dirty="0"/>
          </a:p>
          <a:p>
            <a:r>
              <a:rPr lang="fr-CH" dirty="0"/>
              <a:t>1928: publication d’une thèse sur deux types d’accélérateurs</a:t>
            </a:r>
          </a:p>
        </p:txBody>
      </p:sp>
    </p:spTree>
    <p:extLst>
      <p:ext uri="{BB962C8B-B14F-4D97-AF65-F5344CB8AC3E}">
        <p14:creationId xmlns:p14="http://schemas.microsoft.com/office/powerpoint/2010/main" val="4268489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479BA8-C6A9-58C9-86F2-0A61E65F7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CD24F7-A5E7-6E03-6058-992697CBAB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12F9F-7A12-DBE8-E27F-6340A0E49B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712324-FD3B-3649-CF0D-6AF8B22F8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55" y="1187388"/>
            <a:ext cx="3584901" cy="5178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08D013-21A1-A2AA-4951-FC4F0552C86A}"/>
              </a:ext>
            </a:extLst>
          </p:cNvPr>
          <p:cNvSpPr txBox="1"/>
          <p:nvPr/>
        </p:nvSpPr>
        <p:spPr>
          <a:xfrm>
            <a:off x="5626521" y="1149276"/>
            <a:ext cx="358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1932: Première construction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D8967-A8FE-9486-958E-8CC76E7F656C}"/>
              </a:ext>
            </a:extLst>
          </p:cNvPr>
          <p:cNvSpPr txBox="1"/>
          <p:nvPr/>
        </p:nvSpPr>
        <p:spPr>
          <a:xfrm>
            <a:off x="-38670" y="37177"/>
            <a:ext cx="1014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Cockcroft Walton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AC4A7B-3437-D195-AFAB-94D1B70593CC}"/>
              </a:ext>
            </a:extLst>
          </p:cNvPr>
          <p:cNvSpPr txBox="1"/>
          <p:nvPr/>
        </p:nvSpPr>
        <p:spPr>
          <a:xfrm>
            <a:off x="5160393" y="3446317"/>
            <a:ext cx="47172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Tension:</a:t>
            </a:r>
          </a:p>
          <a:p>
            <a:r>
              <a:rPr lang="en-US" dirty="0"/>
              <a:t>750 kV</a:t>
            </a:r>
          </a:p>
          <a:p>
            <a:endParaRPr lang="en-US" dirty="0"/>
          </a:p>
          <a:p>
            <a:r>
              <a:rPr lang="fr-CH" dirty="0"/>
              <a:t>Pré injecteur pour les protons du CERN</a:t>
            </a:r>
          </a:p>
          <a:p>
            <a:r>
              <a:rPr lang="fr-CH" dirty="0"/>
              <a:t> </a:t>
            </a:r>
          </a:p>
          <a:p>
            <a:r>
              <a:rPr lang="fr-CH" dirty="0"/>
              <a:t>Arrêté en 1993.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349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94FDB9-51CC-226C-62A6-585DB2FC8B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780B11-2E47-6EDA-262B-801B970ABA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853A9-05E7-1FC6-3CB8-6DE5526A9F5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931598-D406-331C-04D7-ACEB6B40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25" y="1102006"/>
            <a:ext cx="6305106" cy="5184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E17E34-785C-F846-B89C-5714F64E4F10}"/>
              </a:ext>
            </a:extLst>
          </p:cNvPr>
          <p:cNvSpPr txBox="1"/>
          <p:nvPr/>
        </p:nvSpPr>
        <p:spPr>
          <a:xfrm>
            <a:off x="-69492" y="37177"/>
            <a:ext cx="1014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Synchrotron Saturne à Saclay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2E661E-ED71-3FEE-DCDB-FC54B955C4F2}"/>
              </a:ext>
            </a:extLst>
          </p:cNvPr>
          <p:cNvSpPr txBox="1"/>
          <p:nvPr/>
        </p:nvSpPr>
        <p:spPr>
          <a:xfrm>
            <a:off x="7272670" y="1988288"/>
            <a:ext cx="22659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Inauguré en 1958</a:t>
            </a:r>
          </a:p>
          <a:p>
            <a:endParaRPr lang="fr-CH" dirty="0"/>
          </a:p>
          <a:p>
            <a:r>
              <a:rPr lang="fr-CH" dirty="0"/>
              <a:t>Energie de 3 </a:t>
            </a:r>
            <a:r>
              <a:rPr lang="fr-CH" dirty="0" err="1"/>
              <a:t>GeV</a:t>
            </a:r>
            <a:endParaRPr lang="fr-CH" dirty="0"/>
          </a:p>
          <a:p>
            <a:endParaRPr lang="fr-CH" dirty="0"/>
          </a:p>
          <a:p>
            <a:r>
              <a:rPr lang="fr-CH" dirty="0"/>
              <a:t>Arrêté en 1997.</a:t>
            </a:r>
          </a:p>
        </p:txBody>
      </p:sp>
    </p:spTree>
    <p:extLst>
      <p:ext uri="{BB962C8B-B14F-4D97-AF65-F5344CB8AC3E}">
        <p14:creationId xmlns:p14="http://schemas.microsoft.com/office/powerpoint/2010/main" val="1009651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D1FC45-B792-A922-40D1-359CFDAAC5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A792B2-38B0-EF05-B8B8-CEB8463F97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DE3F2-1091-2477-82E0-AD42346D568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351D84-071A-ACF1-08D6-99D5B9133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884" y="866066"/>
            <a:ext cx="6879018" cy="44821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353B7A-419B-7C8C-3026-6CABF9385E00}"/>
              </a:ext>
            </a:extLst>
          </p:cNvPr>
          <p:cNvSpPr txBox="1"/>
          <p:nvPr/>
        </p:nvSpPr>
        <p:spPr>
          <a:xfrm>
            <a:off x="-38670" y="37177"/>
            <a:ext cx="1014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LAL: Laboratoire de l’Accélérateur Linéaire d’Orsay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A1363A-1FBD-4F87-CE3E-75CBA07F6C6B}"/>
              </a:ext>
            </a:extLst>
          </p:cNvPr>
          <p:cNvSpPr txBox="1"/>
          <p:nvPr/>
        </p:nvSpPr>
        <p:spPr>
          <a:xfrm>
            <a:off x="2230425" y="5450933"/>
            <a:ext cx="5969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1958: </a:t>
            </a:r>
            <a:r>
              <a:rPr lang="fr-CH" dirty="0"/>
              <a:t>Premier faisceau d’électrons de 3 MeV</a:t>
            </a:r>
          </a:p>
          <a:p>
            <a:r>
              <a:rPr lang="fr-CH" dirty="0"/>
              <a:t>1964: Faisceau à 1.3 </a:t>
            </a:r>
            <a:r>
              <a:rPr lang="fr-CH" dirty="0" err="1"/>
              <a:t>GeV</a:t>
            </a:r>
            <a:endParaRPr lang="fr-CH" dirty="0"/>
          </a:p>
          <a:p>
            <a:r>
              <a:rPr lang="fr-CH" dirty="0"/>
              <a:t>1968: Faisceau à 2.3 </a:t>
            </a:r>
            <a:r>
              <a:rPr lang="fr-CH" dirty="0" err="1"/>
              <a:t>GeV</a:t>
            </a:r>
            <a:endParaRPr lang="fr-CH" dirty="0"/>
          </a:p>
          <a:p>
            <a:r>
              <a:rPr lang="fr-CH" dirty="0"/>
              <a:t>Faisceau de positons à 1 </a:t>
            </a:r>
            <a:r>
              <a:rPr lang="fr-CH" dirty="0" err="1"/>
              <a:t>GeV</a:t>
            </a:r>
            <a:endParaRPr lang="fr-CH" dirty="0"/>
          </a:p>
          <a:p>
            <a:r>
              <a:rPr lang="fr-CH" dirty="0"/>
              <a:t>2003: Arrêt définitif du </a:t>
            </a:r>
            <a:r>
              <a:rPr lang="fr-CH" dirty="0" err="1"/>
              <a:t>linac</a:t>
            </a:r>
            <a:r>
              <a:rPr lang="fr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3309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5DFD91-C05D-A805-E604-28FBDDDE26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D8A3F-2066-6429-A0DF-E7E0DCF5FB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6A345-3749-8BCC-810A-6E322DBCEBA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255CDAEF-F291-342F-A1BB-EA273CFF0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68" y="0"/>
            <a:ext cx="89481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fr-FR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CERN: tous les accélérateurs de particules en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4EDD5-C179-F1F6-5641-C9404374D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78" b="24288"/>
          <a:stretch/>
        </p:blipFill>
        <p:spPr>
          <a:xfrm>
            <a:off x="73455" y="870852"/>
            <a:ext cx="9924190" cy="563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5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F53871-F2DD-CAA7-9AAB-6F031668A1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1EB89F-BF8D-68EC-5D47-601AF97BF3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597CC-ED06-3C6E-4D0B-9F917C8582D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279F3-A64F-B915-5F4F-039A4242D8DA}"/>
              </a:ext>
            </a:extLst>
          </p:cNvPr>
          <p:cNvSpPr txBox="1"/>
          <p:nvPr/>
        </p:nvSpPr>
        <p:spPr>
          <a:xfrm>
            <a:off x="237157" y="1372904"/>
            <a:ext cx="9596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1922: Niels Bohr</a:t>
            </a:r>
          </a:p>
          <a:p>
            <a:r>
              <a:rPr lang="fr-CH" dirty="0"/>
              <a:t>1924: Karl Manne Siegbahn</a:t>
            </a:r>
          </a:p>
          <a:p>
            <a:r>
              <a:rPr lang="fr-CH" dirty="0"/>
              <a:t>1935: Frédéric Joliot (prix Nobel de Chimie) </a:t>
            </a:r>
          </a:p>
          <a:p>
            <a:r>
              <a:rPr lang="fr-CH" dirty="0"/>
              <a:t>Importantes contributions sur les premiers cyclotrons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EAC9F-B4C5-9589-711C-2CE1F4009F60}"/>
              </a:ext>
            </a:extLst>
          </p:cNvPr>
          <p:cNvSpPr txBox="1"/>
          <p:nvPr/>
        </p:nvSpPr>
        <p:spPr>
          <a:xfrm>
            <a:off x="474256" y="75320"/>
            <a:ext cx="89927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Prix Nobel de Physique (et Chimie) relatifs aux accélérateurs de particules (48 personnes)</a:t>
            </a:r>
            <a:endParaRPr lang="fr-FR" sz="3200" dirty="0">
              <a:solidFill>
                <a:srgbClr val="FF0000"/>
              </a:solidFill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49B4E7-D2AF-3F6F-FB78-B773951630F7}"/>
              </a:ext>
            </a:extLst>
          </p:cNvPr>
          <p:cNvSpPr txBox="1"/>
          <p:nvPr/>
        </p:nvSpPr>
        <p:spPr>
          <a:xfrm>
            <a:off x="338875" y="5508697"/>
            <a:ext cx="93933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/>
              <a:t>1951: Edwin McMillan (prix Nobel de Chimie)  </a:t>
            </a:r>
          </a:p>
          <a:p>
            <a:r>
              <a:rPr lang="fr-CH" dirty="0"/>
              <a:t>Invention du synchrocyclotron</a:t>
            </a:r>
          </a:p>
          <a:p>
            <a:r>
              <a:rPr lang="fr-CH" dirty="0"/>
              <a:t>Principe de la stabilité de phase ouvre la voie des accélérateurs linéaires et des synchrotrons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F21A28-0F32-8831-C71C-3822BC9AC104}"/>
              </a:ext>
            </a:extLst>
          </p:cNvPr>
          <p:cNvSpPr txBox="1"/>
          <p:nvPr/>
        </p:nvSpPr>
        <p:spPr>
          <a:xfrm>
            <a:off x="344416" y="3057771"/>
            <a:ext cx="7350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1939: Ernest Lawrence</a:t>
            </a:r>
          </a:p>
          <a:p>
            <a:r>
              <a:rPr lang="fr-CH" dirty="0"/>
              <a:t>Invention et développement des cyclotrons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669241-01D4-1774-5409-55120B3ACF80}"/>
              </a:ext>
            </a:extLst>
          </p:cNvPr>
          <p:cNvSpPr txBox="1"/>
          <p:nvPr/>
        </p:nvSpPr>
        <p:spPr>
          <a:xfrm>
            <a:off x="273950" y="4140265"/>
            <a:ext cx="9393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/>
              <a:t>1951: John Cockcroft et Ernest Walton  </a:t>
            </a:r>
          </a:p>
          <a:p>
            <a:r>
              <a:rPr lang="fr-CH" dirty="0"/>
              <a:t>Développement d’un accélérateur avec intense champ électrique pour accélérer des protons  </a:t>
            </a:r>
          </a:p>
        </p:txBody>
      </p:sp>
    </p:spTree>
    <p:extLst>
      <p:ext uri="{BB962C8B-B14F-4D97-AF65-F5344CB8AC3E}">
        <p14:creationId xmlns:p14="http://schemas.microsoft.com/office/powerpoint/2010/main" val="343892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28E907-EF21-DC9F-9A4B-90143C06A3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24E24-5430-2C8D-2465-6F3CA563AE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B94F2-3D11-90B0-70FB-12052228E0E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AF37A6-D147-19E4-CC0A-E8833B108C1B}"/>
              </a:ext>
            </a:extLst>
          </p:cNvPr>
          <p:cNvSpPr txBox="1"/>
          <p:nvPr/>
        </p:nvSpPr>
        <p:spPr>
          <a:xfrm>
            <a:off x="344416" y="242318"/>
            <a:ext cx="7350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1952: Felix Bloch</a:t>
            </a:r>
          </a:p>
          <a:p>
            <a:r>
              <a:rPr lang="fr-CH" dirty="0"/>
              <a:t>Mesure du moment magnétique du neutron</a:t>
            </a:r>
          </a:p>
          <a:p>
            <a:r>
              <a:rPr lang="fr-CH" dirty="0"/>
              <a:t>Premier Directeur général du CERN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E46B3-12B9-BBF7-B6A1-0A69EFA0E7E0}"/>
              </a:ext>
            </a:extLst>
          </p:cNvPr>
          <p:cNvSpPr txBox="1"/>
          <p:nvPr/>
        </p:nvSpPr>
        <p:spPr>
          <a:xfrm>
            <a:off x="320650" y="1317814"/>
            <a:ext cx="9393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/>
              <a:t>1959: Emilio Segré et Owen Chamberlain</a:t>
            </a:r>
          </a:p>
          <a:p>
            <a:r>
              <a:rPr lang="fr-CH" dirty="0"/>
              <a:t>Découverte de l’antiproton grâce à un puissant accélérateur de particules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FB6B9-6AE7-0880-CFD8-EBC0B8F0D08A}"/>
              </a:ext>
            </a:extLst>
          </p:cNvPr>
          <p:cNvSpPr txBox="1"/>
          <p:nvPr/>
        </p:nvSpPr>
        <p:spPr>
          <a:xfrm>
            <a:off x="362231" y="2174873"/>
            <a:ext cx="9132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1960: Donald Glaser</a:t>
            </a:r>
          </a:p>
          <a:p>
            <a:r>
              <a:rPr lang="fr-CH" dirty="0"/>
              <a:t>Invention de la chambre à bulles permettant l’étude des particules de hautes énergies issues des accélérateurs </a:t>
            </a:r>
            <a:r>
              <a:rPr lang="en-GB" dirty="0"/>
              <a:t> 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107FB6B9-6AE7-0880-CFD8-EBC0B8F0D08A}"/>
              </a:ext>
            </a:extLst>
          </p:cNvPr>
          <p:cNvSpPr txBox="1"/>
          <p:nvPr/>
        </p:nvSpPr>
        <p:spPr>
          <a:xfrm>
            <a:off x="514631" y="3560652"/>
            <a:ext cx="9132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1961: Robert Hofstadter</a:t>
            </a:r>
          </a:p>
          <a:p>
            <a:r>
              <a:rPr lang="fr-FR" dirty="0"/>
              <a:t>Diffraction des électrons dans le noyau atomique et découvertes sur la structure des nucléons</a:t>
            </a:r>
            <a:endParaRPr lang="en-GB" dirty="0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107FB6B9-6AE7-0880-CFD8-EBC0B8F0D08A}"/>
              </a:ext>
            </a:extLst>
          </p:cNvPr>
          <p:cNvSpPr txBox="1"/>
          <p:nvPr/>
        </p:nvSpPr>
        <p:spPr>
          <a:xfrm>
            <a:off x="514631" y="4900003"/>
            <a:ext cx="9132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1963: Maria Goeppert Mayer et J. Hans D. Jensen</a:t>
            </a:r>
          </a:p>
          <a:p>
            <a:r>
              <a:rPr lang="fr-FR" dirty="0"/>
              <a:t>Découvertes concernant la structure atomique du noyau</a:t>
            </a:r>
            <a:endParaRPr lang="en-GB" dirty="0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07FB6B9-6AE7-0880-CFD8-EBC0B8F0D08A}"/>
              </a:ext>
            </a:extLst>
          </p:cNvPr>
          <p:cNvSpPr txBox="1"/>
          <p:nvPr/>
        </p:nvSpPr>
        <p:spPr>
          <a:xfrm>
            <a:off x="514631" y="5936852"/>
            <a:ext cx="9132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1967: Hans A. Bethe</a:t>
            </a:r>
          </a:p>
          <a:p>
            <a:r>
              <a:rPr lang="fr-CH" dirty="0"/>
              <a:t>Contributions à la théorie des réactions nucléaires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653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0C3C93E9-640F-22BD-DE9A-E474F7E1B9EB}"/>
              </a:ext>
            </a:extLst>
          </p:cNvPr>
          <p:cNvSpPr txBox="1"/>
          <p:nvPr/>
        </p:nvSpPr>
        <p:spPr>
          <a:xfrm>
            <a:off x="441179" y="59109"/>
            <a:ext cx="8992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Chronologie des accélérateurs de particule </a:t>
            </a:r>
          </a:p>
          <a:p>
            <a:pPr algn="ctr"/>
            <a:r>
              <a:rPr lang="fr-FR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Quelques jalons entre 1895 et 1976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EF009C-1ED8-2809-70A1-8F4D3F254268}"/>
              </a:ext>
            </a:extLst>
          </p:cNvPr>
          <p:cNvSpPr/>
          <p:nvPr/>
        </p:nvSpPr>
        <p:spPr>
          <a:xfrm>
            <a:off x="6382179" y="1934511"/>
            <a:ext cx="3356454" cy="12611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69D49CD-6F20-6795-C527-598EDAF08A50}"/>
              </a:ext>
            </a:extLst>
          </p:cNvPr>
          <p:cNvSpPr/>
          <p:nvPr/>
        </p:nvSpPr>
        <p:spPr>
          <a:xfrm>
            <a:off x="3695670" y="3808646"/>
            <a:ext cx="6141349" cy="9378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6" name="Explosion 2 45">
            <a:extLst>
              <a:ext uri="{FF2B5EF4-FFF2-40B4-BE49-F238E27FC236}">
                <a16:creationId xmlns:a16="http://schemas.microsoft.com/office/drawing/2014/main" id="{AFD66881-0A0B-562B-E3D2-6DCEC752E4C0}"/>
              </a:ext>
            </a:extLst>
          </p:cNvPr>
          <p:cNvSpPr/>
          <p:nvPr/>
        </p:nvSpPr>
        <p:spPr>
          <a:xfrm>
            <a:off x="7133936" y="2694090"/>
            <a:ext cx="585067" cy="363265"/>
          </a:xfrm>
          <a:prstGeom prst="irregularSeal2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118F46E-A6A0-9B02-EE41-7476E331ECD3}"/>
              </a:ext>
            </a:extLst>
          </p:cNvPr>
          <p:cNvSpPr txBox="1"/>
          <p:nvPr/>
        </p:nvSpPr>
        <p:spPr>
          <a:xfrm>
            <a:off x="3721232" y="3833257"/>
            <a:ext cx="1055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</a:rPr>
              <a:t>Synchro</a:t>
            </a:r>
            <a:br>
              <a:rPr lang="fr-FR" sz="1200" dirty="0">
                <a:solidFill>
                  <a:srgbClr val="3D3C3B"/>
                </a:solidFill>
              </a:rPr>
            </a:br>
            <a:r>
              <a:rPr lang="fr-FR" sz="1200" dirty="0">
                <a:solidFill>
                  <a:srgbClr val="3D3C3B"/>
                </a:solidFill>
              </a:rPr>
              <a:t>cyclotron</a:t>
            </a:r>
            <a:endParaRPr lang="fr-FR" sz="1200" dirty="0">
              <a:solidFill>
                <a:srgbClr val="3D3C3B"/>
              </a:solidFill>
              <a:effectLst/>
            </a:endParaRPr>
          </a:p>
        </p:txBody>
      </p:sp>
      <p:graphicFrame>
        <p:nvGraphicFramePr>
          <p:cNvPr id="48" name="Diagramme 47">
            <a:extLst>
              <a:ext uri="{FF2B5EF4-FFF2-40B4-BE49-F238E27FC236}">
                <a16:creationId xmlns:a16="http://schemas.microsoft.com/office/drawing/2014/main" id="{B41D2E04-F755-1DB5-CFCA-AEBB196B7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4342948"/>
              </p:ext>
            </p:extLst>
          </p:nvPr>
        </p:nvGraphicFramePr>
        <p:xfrm>
          <a:off x="383175" y="3060468"/>
          <a:ext cx="9330104" cy="862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9" name="ZoneTexte 48">
            <a:extLst>
              <a:ext uri="{FF2B5EF4-FFF2-40B4-BE49-F238E27FC236}">
                <a16:creationId xmlns:a16="http://schemas.microsoft.com/office/drawing/2014/main" id="{D9DB6BF0-5367-8961-749A-6D2ACD8CC76E}"/>
              </a:ext>
            </a:extLst>
          </p:cNvPr>
          <p:cNvSpPr txBox="1"/>
          <p:nvPr/>
        </p:nvSpPr>
        <p:spPr>
          <a:xfrm>
            <a:off x="357821" y="2725296"/>
            <a:ext cx="10218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Tube de Crookes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78CC3180-FFDA-C4CA-A592-6A7F930CE33A}"/>
              </a:ext>
            </a:extLst>
          </p:cNvPr>
          <p:cNvSpPr txBox="1"/>
          <p:nvPr/>
        </p:nvSpPr>
        <p:spPr>
          <a:xfrm>
            <a:off x="1207498" y="2725296"/>
            <a:ext cx="10742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Wideroe</a:t>
            </a:r>
            <a:endParaRPr lang="fr-FR" sz="1200" dirty="0"/>
          </a:p>
          <a:p>
            <a:pPr algn="ctr"/>
            <a:r>
              <a:rPr lang="fr-FR" sz="1200" dirty="0"/>
              <a:t>(RF)</a:t>
            </a:r>
          </a:p>
        </p:txBody>
      </p:sp>
      <p:sp>
        <p:nvSpPr>
          <p:cNvPr id="51" name="Flèche droite rayée 50">
            <a:extLst>
              <a:ext uri="{FF2B5EF4-FFF2-40B4-BE49-F238E27FC236}">
                <a16:creationId xmlns:a16="http://schemas.microsoft.com/office/drawing/2014/main" id="{9EABB27A-17C1-F91E-F36F-12FD7BA49D04}"/>
              </a:ext>
            </a:extLst>
          </p:cNvPr>
          <p:cNvSpPr/>
          <p:nvPr/>
        </p:nvSpPr>
        <p:spPr>
          <a:xfrm>
            <a:off x="3574713" y="2785105"/>
            <a:ext cx="307600" cy="299974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48168E0-B2CA-554A-02F8-FF4832EA96EB}"/>
              </a:ext>
            </a:extLst>
          </p:cNvPr>
          <p:cNvSpPr txBox="1"/>
          <p:nvPr/>
        </p:nvSpPr>
        <p:spPr>
          <a:xfrm>
            <a:off x="2181057" y="2722502"/>
            <a:ext cx="8406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Cockroft</a:t>
            </a:r>
            <a:r>
              <a:rPr lang="fr-FR" sz="1200" dirty="0"/>
              <a:t> Walton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8E5A63A-DE45-A6E0-9CDF-9DC44E613C0E}"/>
              </a:ext>
            </a:extLst>
          </p:cNvPr>
          <p:cNvSpPr txBox="1"/>
          <p:nvPr/>
        </p:nvSpPr>
        <p:spPr>
          <a:xfrm>
            <a:off x="2864483" y="2726240"/>
            <a:ext cx="8004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Collège de France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1777AE3-3DFD-2434-44E4-B604C16D3E84}"/>
              </a:ext>
            </a:extLst>
          </p:cNvPr>
          <p:cNvSpPr txBox="1"/>
          <p:nvPr/>
        </p:nvSpPr>
        <p:spPr>
          <a:xfrm>
            <a:off x="3695670" y="2814861"/>
            <a:ext cx="80691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Orsay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B75091D-1A4B-B813-EF3B-95EC95629D8C}"/>
              </a:ext>
            </a:extLst>
          </p:cNvPr>
          <p:cNvSpPr txBox="1"/>
          <p:nvPr/>
        </p:nvSpPr>
        <p:spPr>
          <a:xfrm>
            <a:off x="6350419" y="1952142"/>
            <a:ext cx="3266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</a:rPr>
              <a:t>Laboratoire de l’Accélérateur Linéaire</a:t>
            </a:r>
            <a:endParaRPr lang="fr-FR" sz="14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44476F2-441E-728F-82AC-8B440D8C8CC1}"/>
              </a:ext>
            </a:extLst>
          </p:cNvPr>
          <p:cNvSpPr txBox="1"/>
          <p:nvPr/>
        </p:nvSpPr>
        <p:spPr>
          <a:xfrm>
            <a:off x="6610061" y="2420334"/>
            <a:ext cx="13734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Linac 2,3 </a:t>
            </a:r>
            <a:r>
              <a:rPr lang="fr-FR" sz="1100" dirty="0" err="1"/>
              <a:t>GeV</a:t>
            </a:r>
            <a:r>
              <a:rPr lang="fr-FR" sz="1100" dirty="0"/>
              <a:t> e-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3B97C31-4CCE-4722-2991-C6DB854A5A09}"/>
              </a:ext>
            </a:extLst>
          </p:cNvPr>
          <p:cNvSpPr txBox="1"/>
          <p:nvPr/>
        </p:nvSpPr>
        <p:spPr>
          <a:xfrm>
            <a:off x="6591872" y="2706829"/>
            <a:ext cx="1157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</a:rPr>
              <a:t>ACO : e</a:t>
            </a:r>
            <a:r>
              <a:rPr lang="fr-FR" sz="1200" baseline="30000" dirty="0">
                <a:solidFill>
                  <a:srgbClr val="3D3C3B"/>
                </a:solidFill>
              </a:rPr>
              <a:t>-</a:t>
            </a:r>
            <a:r>
              <a:rPr lang="fr-FR" sz="1200" dirty="0">
                <a:solidFill>
                  <a:srgbClr val="3D3C3B"/>
                </a:solidFill>
              </a:rPr>
              <a:t> e</a:t>
            </a:r>
            <a:r>
              <a:rPr lang="fr-FR" sz="1200" baseline="30000" dirty="0">
                <a:solidFill>
                  <a:srgbClr val="3D3C3B"/>
                </a:solidFill>
              </a:rPr>
              <a:t>+</a:t>
            </a:r>
            <a:r>
              <a:rPr lang="fr-FR" sz="1200" dirty="0">
                <a:solidFill>
                  <a:srgbClr val="3D3C3B"/>
                </a:solidFill>
              </a:rPr>
              <a:t> </a:t>
            </a:r>
            <a:endParaRPr lang="fr-FR" sz="1200" dirty="0">
              <a:solidFill>
                <a:srgbClr val="3D3C3B"/>
              </a:solidFill>
              <a:effectLst/>
            </a:endParaRPr>
          </a:p>
        </p:txBody>
      </p:sp>
      <p:sp>
        <p:nvSpPr>
          <p:cNvPr id="58" name="Étoile à 4 branches 57">
            <a:extLst>
              <a:ext uri="{FF2B5EF4-FFF2-40B4-BE49-F238E27FC236}">
                <a16:creationId xmlns:a16="http://schemas.microsoft.com/office/drawing/2014/main" id="{BA327687-D991-A769-3CE5-ABFFADBD257E}"/>
              </a:ext>
            </a:extLst>
          </p:cNvPr>
          <p:cNvSpPr/>
          <p:nvPr/>
        </p:nvSpPr>
        <p:spPr>
          <a:xfrm>
            <a:off x="6581115" y="2467406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59" name="Étoile à 4 branches 58">
            <a:extLst>
              <a:ext uri="{FF2B5EF4-FFF2-40B4-BE49-F238E27FC236}">
                <a16:creationId xmlns:a16="http://schemas.microsoft.com/office/drawing/2014/main" id="{1908E75F-41BE-5AC3-894C-77E9FA65F82A}"/>
              </a:ext>
            </a:extLst>
          </p:cNvPr>
          <p:cNvSpPr/>
          <p:nvPr/>
        </p:nvSpPr>
        <p:spPr>
          <a:xfrm>
            <a:off x="6584004" y="2809260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D99EE670-D897-2770-E2CE-57EC75CE1D4D}"/>
              </a:ext>
            </a:extLst>
          </p:cNvPr>
          <p:cNvGrpSpPr/>
          <p:nvPr/>
        </p:nvGrpSpPr>
        <p:grpSpPr>
          <a:xfrm>
            <a:off x="2762237" y="2326461"/>
            <a:ext cx="1443234" cy="461665"/>
            <a:chOff x="3338549" y="383387"/>
            <a:chExt cx="1846426" cy="492897"/>
          </a:xfrm>
        </p:grpSpPr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10424B79-630A-23B2-B17F-B9DF787B5241}"/>
                </a:ext>
              </a:extLst>
            </p:cNvPr>
            <p:cNvSpPr txBox="1"/>
            <p:nvPr/>
          </p:nvSpPr>
          <p:spPr>
            <a:xfrm>
              <a:off x="3338549" y="383387"/>
              <a:ext cx="1846426" cy="492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Cyclotron</a:t>
              </a:r>
            </a:p>
            <a:p>
              <a:pPr algn="ctr"/>
              <a:r>
                <a:rPr lang="fr-FR" sz="1200" dirty="0"/>
                <a:t>Joliot Curie </a:t>
              </a:r>
            </a:p>
          </p:txBody>
        </p:sp>
        <p:sp>
          <p:nvSpPr>
            <p:cNvPr id="85" name="Étoile à 4 branches 84">
              <a:extLst>
                <a:ext uri="{FF2B5EF4-FFF2-40B4-BE49-F238E27FC236}">
                  <a16:creationId xmlns:a16="http://schemas.microsoft.com/office/drawing/2014/main" id="{9B3F92A1-EF25-1A29-DEAB-83567368D172}"/>
                </a:ext>
              </a:extLst>
            </p:cNvPr>
            <p:cNvSpPr/>
            <p:nvPr/>
          </p:nvSpPr>
          <p:spPr>
            <a:xfrm>
              <a:off x="3640931" y="444608"/>
              <a:ext cx="161463" cy="193271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sp>
        <p:nvSpPr>
          <p:cNvPr id="61" name="Étoile à 4 branches 60">
            <a:extLst>
              <a:ext uri="{FF2B5EF4-FFF2-40B4-BE49-F238E27FC236}">
                <a16:creationId xmlns:a16="http://schemas.microsoft.com/office/drawing/2014/main" id="{4540979A-EB61-0234-0D77-B3122D2EA3D4}"/>
              </a:ext>
            </a:extLst>
          </p:cNvPr>
          <p:cNvSpPr/>
          <p:nvPr/>
        </p:nvSpPr>
        <p:spPr>
          <a:xfrm>
            <a:off x="3779792" y="3906222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1F6C0D36-93BF-FF1C-F8D6-F3F98B62E0FC}"/>
              </a:ext>
            </a:extLst>
          </p:cNvPr>
          <p:cNvSpPr txBox="1"/>
          <p:nvPr/>
        </p:nvSpPr>
        <p:spPr>
          <a:xfrm>
            <a:off x="3517812" y="4422877"/>
            <a:ext cx="10554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CERN</a:t>
            </a:r>
            <a:endParaRPr lang="fr-FR" sz="14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52424D53-7EBE-3D4E-88ED-5D8AA2FA6151}"/>
              </a:ext>
            </a:extLst>
          </p:cNvPr>
          <p:cNvSpPr txBox="1"/>
          <p:nvPr/>
        </p:nvSpPr>
        <p:spPr>
          <a:xfrm>
            <a:off x="6627187" y="2948844"/>
            <a:ext cx="163251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" dirty="0">
                <a:solidFill>
                  <a:srgbClr val="3D3C3B"/>
                </a:solidFill>
              </a:rPr>
              <a:t>Anneau de collision d’Orsay</a:t>
            </a:r>
            <a:endParaRPr lang="fr-FR" sz="800" dirty="0">
              <a:solidFill>
                <a:srgbClr val="3D3C3B"/>
              </a:solidFill>
              <a:effectLst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B4608888-61B0-7BA3-30A2-5ABC72E927DC}"/>
              </a:ext>
            </a:extLst>
          </p:cNvPr>
          <p:cNvSpPr txBox="1"/>
          <p:nvPr/>
        </p:nvSpPr>
        <p:spPr>
          <a:xfrm>
            <a:off x="8821779" y="2374926"/>
            <a:ext cx="506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</a:rPr>
              <a:t>DCI</a:t>
            </a:r>
            <a:endParaRPr lang="fr-FR" sz="1200" dirty="0">
              <a:solidFill>
                <a:srgbClr val="3D3C3B"/>
              </a:solidFill>
              <a:effectLst/>
            </a:endParaRPr>
          </a:p>
        </p:txBody>
      </p:sp>
      <p:sp>
        <p:nvSpPr>
          <p:cNvPr id="65" name="Étoile à 4 branches 64">
            <a:extLst>
              <a:ext uri="{FF2B5EF4-FFF2-40B4-BE49-F238E27FC236}">
                <a16:creationId xmlns:a16="http://schemas.microsoft.com/office/drawing/2014/main" id="{09D46EBA-F40F-BC5B-65C7-B3D7C07DBE4B}"/>
              </a:ext>
            </a:extLst>
          </p:cNvPr>
          <p:cNvSpPr/>
          <p:nvPr/>
        </p:nvSpPr>
        <p:spPr>
          <a:xfrm>
            <a:off x="8758676" y="2467406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D8F2085-7167-37D0-65FC-070CE141DB5A}"/>
              </a:ext>
            </a:extLst>
          </p:cNvPr>
          <p:cNvSpPr txBox="1"/>
          <p:nvPr/>
        </p:nvSpPr>
        <p:spPr>
          <a:xfrm>
            <a:off x="8291460" y="2687078"/>
            <a:ext cx="1373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" dirty="0">
                <a:solidFill>
                  <a:srgbClr val="3D3C3B"/>
                </a:solidFill>
              </a:rPr>
              <a:t>Dispositif de Collision </a:t>
            </a:r>
            <a:br>
              <a:rPr lang="fr-FR" sz="800" dirty="0">
                <a:solidFill>
                  <a:srgbClr val="3D3C3B"/>
                </a:solidFill>
              </a:rPr>
            </a:br>
            <a:r>
              <a:rPr lang="fr-FR" sz="800" dirty="0">
                <a:solidFill>
                  <a:srgbClr val="3D3C3B"/>
                </a:solidFill>
              </a:rPr>
              <a:t>dans l’Igloo</a:t>
            </a:r>
            <a:endParaRPr lang="fr-FR" sz="800" dirty="0">
              <a:solidFill>
                <a:srgbClr val="3D3C3B"/>
              </a:solidFill>
              <a:effectLst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03A5418-6CCB-91F8-0864-8A29CD3A21F4}"/>
              </a:ext>
            </a:extLst>
          </p:cNvPr>
          <p:cNvGrpSpPr/>
          <p:nvPr/>
        </p:nvGrpSpPr>
        <p:grpSpPr>
          <a:xfrm>
            <a:off x="7597828" y="3842892"/>
            <a:ext cx="1805676" cy="954107"/>
            <a:chOff x="7706349" y="3842892"/>
            <a:chExt cx="1805676" cy="954107"/>
          </a:xfrm>
        </p:grpSpPr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93CB36E4-DA2E-D73F-F72E-DD4E5406783F}"/>
                </a:ext>
              </a:extLst>
            </p:cNvPr>
            <p:cNvSpPr txBox="1"/>
            <p:nvPr/>
          </p:nvSpPr>
          <p:spPr>
            <a:xfrm>
              <a:off x="7706349" y="3842892"/>
              <a:ext cx="180567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solidFill>
                    <a:srgbClr val="3D3C3B"/>
                  </a:solidFill>
                  <a:effectLst/>
                </a:rPr>
                <a:t>ISR</a:t>
              </a:r>
            </a:p>
            <a:p>
              <a:pPr algn="ctr"/>
              <a:r>
                <a:rPr lang="fr-FR" sz="1050" dirty="0">
                  <a:solidFill>
                    <a:srgbClr val="3D3C3B"/>
                  </a:solidFill>
                  <a:effectLst/>
                </a:rPr>
                <a:t>(Intersecting </a:t>
              </a:r>
              <a:br>
                <a:rPr lang="fr-FR" sz="1050" dirty="0">
                  <a:solidFill>
                    <a:srgbClr val="3D3C3B"/>
                  </a:solidFill>
                  <a:effectLst/>
                </a:rPr>
              </a:br>
              <a:r>
                <a:rPr lang="fr-FR" sz="1050" dirty="0">
                  <a:solidFill>
                    <a:srgbClr val="3D3C3B"/>
                  </a:solidFill>
                  <a:effectLst/>
                </a:rPr>
                <a:t>Storage Rings)</a:t>
              </a:r>
            </a:p>
            <a:p>
              <a:pPr algn="ctr"/>
              <a:r>
                <a:rPr lang="fr-FR" sz="1050" dirty="0" err="1">
                  <a:solidFill>
                    <a:srgbClr val="3D3C3B"/>
                  </a:solidFill>
                </a:rPr>
                <a:t>p-p</a:t>
              </a:r>
              <a:r>
                <a:rPr lang="fr-FR" sz="1050" dirty="0">
                  <a:solidFill>
                    <a:srgbClr val="3D3C3B"/>
                  </a:solidFill>
                </a:rPr>
                <a:t>                 </a:t>
              </a:r>
              <a:r>
                <a:rPr lang="fr-FR" sz="1050" dirty="0" err="1">
                  <a:solidFill>
                    <a:srgbClr val="3D3C3B"/>
                  </a:solidFill>
                </a:rPr>
                <a:t>p-p</a:t>
              </a:r>
              <a:endParaRPr lang="fr-FR" sz="1050" dirty="0">
                <a:solidFill>
                  <a:srgbClr val="3D3C3B"/>
                </a:solidFill>
              </a:endParaRPr>
            </a:p>
            <a:p>
              <a:pPr algn="ctr"/>
              <a:r>
                <a:rPr lang="fr-FR" sz="1050" dirty="0">
                  <a:solidFill>
                    <a:srgbClr val="3D3C3B"/>
                  </a:solidFill>
                  <a:effectLst/>
                </a:rPr>
                <a:t>Quar</a:t>
              </a:r>
              <a:r>
                <a:rPr lang="fr-FR" sz="1050" dirty="0">
                  <a:solidFill>
                    <a:srgbClr val="3D3C3B"/>
                  </a:solidFill>
                </a:rPr>
                <a:t>ks - gluons</a:t>
              </a:r>
              <a:endParaRPr lang="fr-FR" sz="1050" dirty="0">
                <a:solidFill>
                  <a:srgbClr val="3D3C3B"/>
                </a:solidFill>
                <a:effectLst/>
              </a:endParaRPr>
            </a:p>
          </p:txBody>
        </p:sp>
        <p:sp>
          <p:nvSpPr>
            <p:cNvPr id="68" name="Étoile à 4 branches 67">
              <a:extLst>
                <a:ext uri="{FF2B5EF4-FFF2-40B4-BE49-F238E27FC236}">
                  <a16:creationId xmlns:a16="http://schemas.microsoft.com/office/drawing/2014/main" id="{E21006F5-BB0E-AC31-2EF7-4BF9B8A265EA}"/>
                </a:ext>
              </a:extLst>
            </p:cNvPr>
            <p:cNvSpPr/>
            <p:nvPr/>
          </p:nvSpPr>
          <p:spPr>
            <a:xfrm>
              <a:off x="8311439" y="3879901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sp>
        <p:nvSpPr>
          <p:cNvPr id="69" name="Étoile à 4 branches 68">
            <a:extLst>
              <a:ext uri="{FF2B5EF4-FFF2-40B4-BE49-F238E27FC236}">
                <a16:creationId xmlns:a16="http://schemas.microsoft.com/office/drawing/2014/main" id="{BE9570C5-CC43-C019-E494-7E265D2A7768}"/>
              </a:ext>
            </a:extLst>
          </p:cNvPr>
          <p:cNvSpPr/>
          <p:nvPr/>
        </p:nvSpPr>
        <p:spPr>
          <a:xfrm>
            <a:off x="418328" y="2882546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70" name="Étoile à 4 branches 69">
            <a:extLst>
              <a:ext uri="{FF2B5EF4-FFF2-40B4-BE49-F238E27FC236}">
                <a16:creationId xmlns:a16="http://schemas.microsoft.com/office/drawing/2014/main" id="{6C31270F-579A-1896-3A69-D4D599E00F4D}"/>
              </a:ext>
            </a:extLst>
          </p:cNvPr>
          <p:cNvSpPr/>
          <p:nvPr/>
        </p:nvSpPr>
        <p:spPr>
          <a:xfrm>
            <a:off x="1250777" y="2842243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71" name="Étoile à 4 branches 70">
            <a:extLst>
              <a:ext uri="{FF2B5EF4-FFF2-40B4-BE49-F238E27FC236}">
                <a16:creationId xmlns:a16="http://schemas.microsoft.com/office/drawing/2014/main" id="{0829C816-8813-C462-306F-9D1E334006DB}"/>
              </a:ext>
            </a:extLst>
          </p:cNvPr>
          <p:cNvSpPr/>
          <p:nvPr/>
        </p:nvSpPr>
        <p:spPr>
          <a:xfrm>
            <a:off x="2142084" y="2832167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473B7BE-4AD0-6EA7-662D-2530A206C8D3}"/>
              </a:ext>
            </a:extLst>
          </p:cNvPr>
          <p:cNvSpPr txBox="1"/>
          <p:nvPr/>
        </p:nvSpPr>
        <p:spPr>
          <a:xfrm>
            <a:off x="4977341" y="2831005"/>
            <a:ext cx="8004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Frascati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3FCFDA0-742D-6694-E344-022F7F5E9C4B}"/>
              </a:ext>
            </a:extLst>
          </p:cNvPr>
          <p:cNvSpPr txBox="1"/>
          <p:nvPr/>
        </p:nvSpPr>
        <p:spPr>
          <a:xfrm>
            <a:off x="5587364" y="2818859"/>
            <a:ext cx="10742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Orsay</a:t>
            </a:r>
          </a:p>
        </p:txBody>
      </p:sp>
      <p:sp>
        <p:nvSpPr>
          <p:cNvPr id="74" name="Flèche droite rayée 73">
            <a:extLst>
              <a:ext uri="{FF2B5EF4-FFF2-40B4-BE49-F238E27FC236}">
                <a16:creationId xmlns:a16="http://schemas.microsoft.com/office/drawing/2014/main" id="{FE0A106F-D448-F388-B8D8-5B9414C1AF5A}"/>
              </a:ext>
            </a:extLst>
          </p:cNvPr>
          <p:cNvSpPr/>
          <p:nvPr/>
        </p:nvSpPr>
        <p:spPr>
          <a:xfrm>
            <a:off x="5637525" y="2822726"/>
            <a:ext cx="307600" cy="299974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66EF0D25-866F-EBBE-E147-7BD1C9DE6443}"/>
              </a:ext>
            </a:extLst>
          </p:cNvPr>
          <p:cNvGrpSpPr/>
          <p:nvPr/>
        </p:nvGrpSpPr>
        <p:grpSpPr>
          <a:xfrm>
            <a:off x="5238950" y="2167999"/>
            <a:ext cx="1062860" cy="615553"/>
            <a:chOff x="5039752" y="1990779"/>
            <a:chExt cx="1062860" cy="615553"/>
          </a:xfrm>
        </p:grpSpPr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36F56EBB-5686-F89D-F711-BEF490D634E4}"/>
                </a:ext>
              </a:extLst>
            </p:cNvPr>
            <p:cNvSpPr txBox="1"/>
            <p:nvPr/>
          </p:nvSpPr>
          <p:spPr>
            <a:xfrm>
              <a:off x="5039752" y="1990779"/>
              <a:ext cx="106286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>
                  <a:solidFill>
                    <a:srgbClr val="3D3C3B"/>
                  </a:solidFill>
                  <a:effectLst/>
                </a:rPr>
                <a:t>AdA</a:t>
              </a:r>
              <a:r>
                <a:rPr lang="fr-FR" sz="1050" dirty="0">
                  <a:solidFill>
                    <a:srgbClr val="3D3C3B"/>
                  </a:solidFill>
                  <a:effectLst/>
                </a:rPr>
                <a:t> </a:t>
              </a:r>
            </a:p>
            <a:p>
              <a:pPr algn="ctr"/>
              <a:r>
                <a:rPr lang="fr-FR" sz="1000" dirty="0" err="1">
                  <a:solidFill>
                    <a:srgbClr val="3D3C3B"/>
                  </a:solidFill>
                  <a:effectLst/>
                </a:rPr>
                <a:t>Anello</a:t>
              </a:r>
              <a:r>
                <a:rPr lang="fr-FR" sz="1000" dirty="0">
                  <a:solidFill>
                    <a:srgbClr val="3D3C3B"/>
                  </a:solidFill>
                  <a:effectLst/>
                </a:rPr>
                <a:t> di </a:t>
              </a:r>
              <a:r>
                <a:rPr lang="fr-FR" sz="1000" dirty="0" err="1">
                  <a:solidFill>
                    <a:srgbClr val="3D3C3B"/>
                  </a:solidFill>
                  <a:effectLst/>
                </a:rPr>
                <a:t>Accumulazione</a:t>
              </a:r>
              <a:endParaRPr lang="fr-FR" sz="1000" dirty="0">
                <a:solidFill>
                  <a:srgbClr val="3D3C3B"/>
                </a:solidFill>
                <a:effectLst/>
              </a:endParaRPr>
            </a:p>
          </p:txBody>
        </p:sp>
        <p:sp>
          <p:nvSpPr>
            <p:cNvPr id="83" name="Étoile à 4 branches 82">
              <a:extLst>
                <a:ext uri="{FF2B5EF4-FFF2-40B4-BE49-F238E27FC236}">
                  <a16:creationId xmlns:a16="http://schemas.microsoft.com/office/drawing/2014/main" id="{7905CCE9-779E-2365-108C-F65E0082A6CC}"/>
                </a:ext>
              </a:extLst>
            </p:cNvPr>
            <p:cNvSpPr/>
            <p:nvPr/>
          </p:nvSpPr>
          <p:spPr>
            <a:xfrm>
              <a:off x="5201220" y="2083417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90D17AB5-8CAA-7F30-3D7A-0BD96844D1EA}"/>
              </a:ext>
            </a:extLst>
          </p:cNvPr>
          <p:cNvGrpSpPr/>
          <p:nvPr/>
        </p:nvGrpSpPr>
        <p:grpSpPr>
          <a:xfrm>
            <a:off x="7039435" y="4810562"/>
            <a:ext cx="1974522" cy="439391"/>
            <a:chOff x="7301662" y="4707957"/>
            <a:chExt cx="1974522" cy="439391"/>
          </a:xfrm>
        </p:grpSpPr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D00215DE-CECE-4E3A-EE17-8B1A875B173F}"/>
                </a:ext>
              </a:extLst>
            </p:cNvPr>
            <p:cNvSpPr txBox="1"/>
            <p:nvPr/>
          </p:nvSpPr>
          <p:spPr>
            <a:xfrm>
              <a:off x="7852652" y="4885738"/>
              <a:ext cx="103222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1968 - 1993</a:t>
              </a:r>
            </a:p>
          </p:txBody>
        </p:sp>
        <p:sp>
          <p:nvSpPr>
            <p:cNvPr id="77" name="Étoile à 4 branches 76">
              <a:extLst>
                <a:ext uri="{FF2B5EF4-FFF2-40B4-BE49-F238E27FC236}">
                  <a16:creationId xmlns:a16="http://schemas.microsoft.com/office/drawing/2014/main" id="{55FFABB5-E5FA-C842-A016-E8B021C8F40C}"/>
                </a:ext>
              </a:extLst>
            </p:cNvPr>
            <p:cNvSpPr/>
            <p:nvPr/>
          </p:nvSpPr>
          <p:spPr>
            <a:xfrm>
              <a:off x="7318693" y="4805259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5CC4F51A-12C3-F5A8-3332-FFCB77EEFC7B}"/>
                </a:ext>
              </a:extLst>
            </p:cNvPr>
            <p:cNvSpPr txBox="1"/>
            <p:nvPr/>
          </p:nvSpPr>
          <p:spPr>
            <a:xfrm>
              <a:off x="7301662" y="4707957"/>
              <a:ext cx="19745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Cyclotron de Grenoble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0BEE086-5221-2AB3-A269-2BCD75DED182}"/>
              </a:ext>
            </a:extLst>
          </p:cNvPr>
          <p:cNvGrpSpPr/>
          <p:nvPr/>
        </p:nvGrpSpPr>
        <p:grpSpPr>
          <a:xfrm>
            <a:off x="4482636" y="4768127"/>
            <a:ext cx="2032061" cy="430887"/>
            <a:chOff x="4741856" y="4731377"/>
            <a:chExt cx="2032061" cy="430887"/>
          </a:xfrm>
        </p:grpSpPr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AE06AD20-D8D1-2B48-8FC2-F679E7B42191}"/>
                </a:ext>
              </a:extLst>
            </p:cNvPr>
            <p:cNvSpPr txBox="1"/>
            <p:nvPr/>
          </p:nvSpPr>
          <p:spPr>
            <a:xfrm>
              <a:off x="4741856" y="4731377"/>
              <a:ext cx="2032061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 SATURNE </a:t>
              </a:r>
              <a:r>
                <a:rPr lang="fr-FR" sz="1050" dirty="0"/>
                <a:t>1958 - 1997</a:t>
              </a:r>
              <a:endParaRPr lang="fr-FR" sz="1200" dirty="0"/>
            </a:p>
            <a:p>
              <a:pPr algn="ctr"/>
              <a:r>
                <a:rPr lang="fr-FR" sz="900" b="1" dirty="0"/>
                <a:t>CEA</a:t>
              </a:r>
              <a:r>
                <a:rPr lang="fr-FR" sz="900" dirty="0"/>
                <a:t> – Synchrotron p+ 3 </a:t>
              </a:r>
              <a:r>
                <a:rPr lang="fr-FR" sz="900" dirty="0" err="1"/>
                <a:t>GeV</a:t>
              </a:r>
              <a:endParaRPr lang="fr-FR" sz="900" dirty="0"/>
            </a:p>
          </p:txBody>
        </p:sp>
        <p:sp>
          <p:nvSpPr>
            <p:cNvPr id="80" name="Étoile à 4 branches 79">
              <a:extLst>
                <a:ext uri="{FF2B5EF4-FFF2-40B4-BE49-F238E27FC236}">
                  <a16:creationId xmlns:a16="http://schemas.microsoft.com/office/drawing/2014/main" id="{87CC32F8-0E99-A2E1-9F66-9F579EAAC9F6}"/>
                </a:ext>
              </a:extLst>
            </p:cNvPr>
            <p:cNvSpPr/>
            <p:nvPr/>
          </p:nvSpPr>
          <p:spPr>
            <a:xfrm>
              <a:off x="4834030" y="4805259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55689AA3-8110-3D19-F408-F5687661EAD3}"/>
              </a:ext>
            </a:extLst>
          </p:cNvPr>
          <p:cNvCxnSpPr/>
          <p:nvPr/>
        </p:nvCxnSpPr>
        <p:spPr>
          <a:xfrm>
            <a:off x="8925164" y="4425227"/>
            <a:ext cx="8275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1F9D6C87-75A7-FD81-F7D4-2D9D53A866C9}"/>
              </a:ext>
            </a:extLst>
          </p:cNvPr>
          <p:cNvSpPr txBox="1"/>
          <p:nvPr/>
        </p:nvSpPr>
        <p:spPr>
          <a:xfrm>
            <a:off x="5035550" y="3842892"/>
            <a:ext cx="10554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</a:rPr>
              <a:t>PS </a:t>
            </a:r>
          </a:p>
          <a:p>
            <a:pPr algn="ctr"/>
            <a:r>
              <a:rPr lang="fr-FR" sz="900" dirty="0">
                <a:solidFill>
                  <a:srgbClr val="3D3C3B"/>
                </a:solidFill>
                <a:effectLst/>
              </a:rPr>
              <a:t>Proton Synchrotron</a:t>
            </a:r>
          </a:p>
        </p:txBody>
      </p:sp>
      <p:sp>
        <p:nvSpPr>
          <p:cNvPr id="4" name="Étoile à 4 branches 3">
            <a:extLst>
              <a:ext uri="{FF2B5EF4-FFF2-40B4-BE49-F238E27FC236}">
                <a16:creationId xmlns:a16="http://schemas.microsoft.com/office/drawing/2014/main" id="{AF4316C1-D3EC-E2D7-BA55-51B939C19CA8}"/>
              </a:ext>
            </a:extLst>
          </p:cNvPr>
          <p:cNvSpPr/>
          <p:nvPr/>
        </p:nvSpPr>
        <p:spPr>
          <a:xfrm>
            <a:off x="5277122" y="3894792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BD56029-4994-B595-AA9C-B885E88FF61B}"/>
              </a:ext>
            </a:extLst>
          </p:cNvPr>
          <p:cNvGrpSpPr/>
          <p:nvPr/>
        </p:nvGrpSpPr>
        <p:grpSpPr>
          <a:xfrm>
            <a:off x="8908854" y="3865855"/>
            <a:ext cx="1055459" cy="553998"/>
            <a:chOff x="9043339" y="3851835"/>
            <a:chExt cx="1055459" cy="55399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17AAD46-7A36-45AE-8FF7-86B4C313009C}"/>
                </a:ext>
              </a:extLst>
            </p:cNvPr>
            <p:cNvSpPr txBox="1"/>
            <p:nvPr/>
          </p:nvSpPr>
          <p:spPr>
            <a:xfrm>
              <a:off x="9043339" y="3851835"/>
              <a:ext cx="105545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solidFill>
                    <a:srgbClr val="3D3C3B"/>
                  </a:solidFill>
                </a:rPr>
                <a:t>SPS </a:t>
              </a:r>
            </a:p>
            <a:p>
              <a:pPr algn="ctr"/>
              <a:r>
                <a:rPr lang="fr-FR" sz="900" dirty="0">
                  <a:solidFill>
                    <a:srgbClr val="3D3C3B"/>
                  </a:solidFill>
                  <a:effectLst/>
                </a:rPr>
                <a:t>Super Proton Synchrotron</a:t>
              </a:r>
            </a:p>
          </p:txBody>
        </p:sp>
        <p:sp>
          <p:nvSpPr>
            <p:cNvPr id="8" name="Étoile à 4 branches 7">
              <a:extLst>
                <a:ext uri="{FF2B5EF4-FFF2-40B4-BE49-F238E27FC236}">
                  <a16:creationId xmlns:a16="http://schemas.microsoft.com/office/drawing/2014/main" id="{BA2CA110-4106-9988-B49B-E82BABCAC618}"/>
                </a:ext>
              </a:extLst>
            </p:cNvPr>
            <p:cNvSpPr/>
            <p:nvPr/>
          </p:nvSpPr>
          <p:spPr>
            <a:xfrm>
              <a:off x="9259575" y="3894792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B4F47D4-5A30-56C1-3956-4530195D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fr-FR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0382C61-A9DE-18C5-707C-399ED0AE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Louis Rinolfi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FFE0624-C054-8531-6661-21D55176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1424-B426-234A-9E59-5BDE45E85F91}" type="slidenum">
              <a:rPr lang="fr-FR" smtClean="0"/>
              <a:t>3</a:t>
            </a:fld>
            <a:endParaRPr lang="fr-FR"/>
          </a:p>
        </p:txBody>
      </p:sp>
      <p:sp>
        <p:nvSpPr>
          <p:cNvPr id="13" name="TextBox 33">
            <a:extLst>
              <a:ext uri="{FF2B5EF4-FFF2-40B4-BE49-F238E27FC236}">
                <a16:creationId xmlns:a16="http://schemas.microsoft.com/office/drawing/2014/main" id="{4172ADC5-43D9-3A07-FCC5-1B805B4ED20B}"/>
              </a:ext>
            </a:extLst>
          </p:cNvPr>
          <p:cNvSpPr txBox="1"/>
          <p:nvPr/>
        </p:nvSpPr>
        <p:spPr>
          <a:xfrm>
            <a:off x="383175" y="6005847"/>
            <a:ext cx="9632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1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640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459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27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6917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19736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2555" algn="l" defTabSz="1005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i="1" dirty="0"/>
              <a:t>Seuls quelques jalons seront illustrés au cours de cet exposé….  </a:t>
            </a:r>
          </a:p>
        </p:txBody>
      </p:sp>
      <p:grpSp>
        <p:nvGrpSpPr>
          <p:cNvPr id="14" name="Groupe 4">
            <a:extLst>
              <a:ext uri="{FF2B5EF4-FFF2-40B4-BE49-F238E27FC236}">
                <a16:creationId xmlns:a16="http://schemas.microsoft.com/office/drawing/2014/main" id="{AFDCDCEA-3F55-85D1-32A6-8023E5086483}"/>
              </a:ext>
            </a:extLst>
          </p:cNvPr>
          <p:cNvGrpSpPr/>
          <p:nvPr/>
        </p:nvGrpSpPr>
        <p:grpSpPr>
          <a:xfrm>
            <a:off x="8354711" y="4814556"/>
            <a:ext cx="1974522" cy="439391"/>
            <a:chOff x="6727458" y="4707957"/>
            <a:chExt cx="1974522" cy="439391"/>
          </a:xfrm>
        </p:grpSpPr>
        <p:sp>
          <p:nvSpPr>
            <p:cNvPr id="15" name="ZoneTexte 74">
              <a:extLst>
                <a:ext uri="{FF2B5EF4-FFF2-40B4-BE49-F238E27FC236}">
                  <a16:creationId xmlns:a16="http://schemas.microsoft.com/office/drawing/2014/main" id="{D5D25E60-5F64-826C-83EA-5446275B9B92}"/>
                </a:ext>
              </a:extLst>
            </p:cNvPr>
            <p:cNvSpPr txBox="1"/>
            <p:nvPr/>
          </p:nvSpPr>
          <p:spPr>
            <a:xfrm>
              <a:off x="7460602" y="4885738"/>
              <a:ext cx="103222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1969 - 1990</a:t>
              </a:r>
            </a:p>
          </p:txBody>
        </p:sp>
        <p:sp>
          <p:nvSpPr>
            <p:cNvPr id="16" name="Étoile à 4 branches 76">
              <a:extLst>
                <a:ext uri="{FF2B5EF4-FFF2-40B4-BE49-F238E27FC236}">
                  <a16:creationId xmlns:a16="http://schemas.microsoft.com/office/drawing/2014/main" id="{931BE8F0-BB40-EC46-FF71-5F03148E1F08}"/>
                </a:ext>
              </a:extLst>
            </p:cNvPr>
            <p:cNvSpPr/>
            <p:nvPr/>
          </p:nvSpPr>
          <p:spPr>
            <a:xfrm>
              <a:off x="7318693" y="4805259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7" name="ZoneTexte 77">
              <a:extLst>
                <a:ext uri="{FF2B5EF4-FFF2-40B4-BE49-F238E27FC236}">
                  <a16:creationId xmlns:a16="http://schemas.microsoft.com/office/drawing/2014/main" id="{0CA2EF06-DE14-128D-EBB0-73747904096D}"/>
                </a:ext>
              </a:extLst>
            </p:cNvPr>
            <p:cNvSpPr txBox="1"/>
            <p:nvPr/>
          </p:nvSpPr>
          <p:spPr>
            <a:xfrm>
              <a:off x="6727458" y="4707957"/>
              <a:ext cx="19745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          ALS Saclay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5437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0F185E-CEEB-3DF5-C4FF-775BD4B9CC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182784-858F-B7AA-A125-B8BD236A9E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92DE5-4095-7214-7155-B85753F9253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FAC4FB-ACBD-2569-3559-8E9AE7206A5B}"/>
              </a:ext>
            </a:extLst>
          </p:cNvPr>
          <p:cNvSpPr txBox="1"/>
          <p:nvPr/>
        </p:nvSpPr>
        <p:spPr>
          <a:xfrm>
            <a:off x="362231" y="1655743"/>
            <a:ext cx="9532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1976: Burton Richter et Samuel C. Ting</a:t>
            </a:r>
          </a:p>
          <a:p>
            <a:r>
              <a:rPr lang="fr-CH" dirty="0"/>
              <a:t>Travaux de pionniers pour la découverte de particules élémentaires lourdes d’un nouveau type </a:t>
            </a:r>
          </a:p>
          <a:p>
            <a:r>
              <a:rPr lang="fr-CH" dirty="0"/>
              <a:t>Construction d’un collisionneur e-e+ à haute énergie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9D2D7-F244-3C04-5284-D79668AAB264}"/>
              </a:ext>
            </a:extLst>
          </p:cNvPr>
          <p:cNvSpPr txBox="1"/>
          <p:nvPr/>
        </p:nvSpPr>
        <p:spPr>
          <a:xfrm>
            <a:off x="362231" y="530481"/>
            <a:ext cx="9132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1968: Luis Alvarez</a:t>
            </a:r>
          </a:p>
          <a:p>
            <a:r>
              <a:rPr lang="fr-CH" dirty="0"/>
              <a:t>Version améliorée du </a:t>
            </a:r>
            <a:r>
              <a:rPr lang="fr-CH" dirty="0" err="1"/>
              <a:t>linac</a:t>
            </a:r>
            <a:r>
              <a:rPr lang="fr-CH" dirty="0"/>
              <a:t> de R. Wideröe avec ondes RF stationnaires</a:t>
            </a:r>
            <a:r>
              <a:rPr lang="en-GB" dirty="0"/>
              <a:t> 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8FAC4FB-ACBD-2569-3559-8E9AE7206A5B}"/>
              </a:ext>
            </a:extLst>
          </p:cNvPr>
          <p:cNvSpPr txBox="1"/>
          <p:nvPr/>
        </p:nvSpPr>
        <p:spPr>
          <a:xfrm>
            <a:off x="362231" y="3223074"/>
            <a:ext cx="8696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1979: Sheldon L. Glashow et Abdus Salam et Steven Wienberg </a:t>
            </a:r>
          </a:p>
          <a:p>
            <a:r>
              <a:rPr lang="fr-CH" dirty="0"/>
              <a:t>Théorie d’unification de l’interaction électromagnétique et faible entre les particules élémentaires et prédiction des courants neutres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8FAC4FB-ACBD-2569-3559-8E9AE7206A5B}"/>
              </a:ext>
            </a:extLst>
          </p:cNvPr>
          <p:cNvSpPr txBox="1"/>
          <p:nvPr/>
        </p:nvSpPr>
        <p:spPr>
          <a:xfrm>
            <a:off x="362231" y="4511700"/>
            <a:ext cx="8696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1980: James W. Cronin et Val L. Fitch </a:t>
            </a:r>
          </a:p>
          <a:p>
            <a:r>
              <a:rPr lang="fr-CH" dirty="0"/>
              <a:t>Découverte des violations des principes fondamentaux de symétrie dans la désintégration des mésons neutres K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046DFED8-42C3-6988-FC30-DF1988BC7785}"/>
              </a:ext>
            </a:extLst>
          </p:cNvPr>
          <p:cNvSpPr txBox="1"/>
          <p:nvPr/>
        </p:nvSpPr>
        <p:spPr>
          <a:xfrm>
            <a:off x="362231" y="5727679"/>
            <a:ext cx="934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1981: Kai M. Siegbahn</a:t>
            </a:r>
          </a:p>
          <a:p>
            <a:r>
              <a:rPr lang="fr-CH" dirty="0"/>
              <a:t>Développement pour la spectscopie haute résolution de l’électron </a:t>
            </a:r>
          </a:p>
        </p:txBody>
      </p:sp>
    </p:spTree>
    <p:extLst>
      <p:ext uri="{BB962C8B-B14F-4D97-AF65-F5344CB8AC3E}">
        <p14:creationId xmlns:p14="http://schemas.microsoft.com/office/powerpoint/2010/main" val="2180983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Louis </a:t>
            </a:r>
            <a:r>
              <a:rPr lang="en-US" dirty="0" err="1"/>
              <a:t>Rinolfi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DFED8-42C3-6988-FC30-DF1988BC7785}"/>
              </a:ext>
            </a:extLst>
          </p:cNvPr>
          <p:cNvSpPr txBox="1"/>
          <p:nvPr/>
        </p:nvSpPr>
        <p:spPr>
          <a:xfrm>
            <a:off x="257743" y="1585490"/>
            <a:ext cx="9346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1984: Carlo Rubbia et Simon van der Meer</a:t>
            </a:r>
          </a:p>
          <a:p>
            <a:r>
              <a:rPr lang="fr-CH" dirty="0"/>
              <a:t>Découverte des bosons W et Z, particules de l’interaction faible,</a:t>
            </a:r>
          </a:p>
          <a:p>
            <a:r>
              <a:rPr lang="fr-CH" dirty="0"/>
              <a:t>obtenue grâce au refroidissement stochastique des antiprotons. 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46DFED8-42C3-6988-FC30-DF1988BC7785}"/>
              </a:ext>
            </a:extLst>
          </p:cNvPr>
          <p:cNvSpPr txBox="1"/>
          <p:nvPr/>
        </p:nvSpPr>
        <p:spPr>
          <a:xfrm>
            <a:off x="257743" y="458143"/>
            <a:ext cx="934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1983: William A. Fowler</a:t>
            </a:r>
          </a:p>
          <a:p>
            <a:r>
              <a:rPr lang="fr-CH" dirty="0"/>
              <a:t>Etudes théoriques et expérimentales des réactions nucléaires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46DFED8-42C3-6988-FC30-DF1988BC7785}"/>
              </a:ext>
            </a:extLst>
          </p:cNvPr>
          <p:cNvSpPr txBox="1"/>
          <p:nvPr/>
        </p:nvSpPr>
        <p:spPr>
          <a:xfrm>
            <a:off x="257743" y="2883735"/>
            <a:ext cx="934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1986: Ernst Ruska</a:t>
            </a:r>
          </a:p>
          <a:p>
            <a:r>
              <a:rPr lang="fr-CH" dirty="0"/>
              <a:t>Premier micoscope à électrons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46DFED8-42C3-6988-FC30-DF1988BC7785}"/>
              </a:ext>
            </a:extLst>
          </p:cNvPr>
          <p:cNvSpPr txBox="1"/>
          <p:nvPr/>
        </p:nvSpPr>
        <p:spPr>
          <a:xfrm>
            <a:off x="257743" y="3983871"/>
            <a:ext cx="934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1988: Leon M. Lederman et Melvin Schwartz et Jack Steinberger</a:t>
            </a:r>
          </a:p>
          <a:p>
            <a:r>
              <a:rPr lang="fr-CH" dirty="0"/>
              <a:t>Neutrino et découverte du neutrino muonique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046DFED8-42C3-6988-FC30-DF1988BC7785}"/>
              </a:ext>
            </a:extLst>
          </p:cNvPr>
          <p:cNvSpPr txBox="1"/>
          <p:nvPr/>
        </p:nvSpPr>
        <p:spPr>
          <a:xfrm>
            <a:off x="257743" y="5011205"/>
            <a:ext cx="934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1989: Hans G. Dehmelt et Wolfgang Paul</a:t>
            </a:r>
          </a:p>
          <a:p>
            <a:r>
              <a:rPr lang="fr-CH" dirty="0"/>
              <a:t>Développement de la technique pour piége à ions 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046DFED8-42C3-6988-FC30-DF1988BC7785}"/>
              </a:ext>
            </a:extLst>
          </p:cNvPr>
          <p:cNvSpPr txBox="1"/>
          <p:nvPr/>
        </p:nvSpPr>
        <p:spPr>
          <a:xfrm>
            <a:off x="257743" y="6073034"/>
            <a:ext cx="934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1990: Jerome I. Friedman et Henry W. Kendall et Richard E. Taylor</a:t>
            </a:r>
          </a:p>
          <a:p>
            <a:r>
              <a:rPr lang="fr-CH" dirty="0"/>
              <a:t>Modèle des quarks en physique des particules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DFED8-42C3-6988-FC30-DF1988BC7785}"/>
              </a:ext>
            </a:extLst>
          </p:cNvPr>
          <p:cNvSpPr txBox="1"/>
          <p:nvPr/>
        </p:nvSpPr>
        <p:spPr>
          <a:xfrm>
            <a:off x="257743" y="315480"/>
            <a:ext cx="934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1992: Georges Charpak</a:t>
            </a:r>
          </a:p>
          <a:p>
            <a:r>
              <a:rPr lang="fr-CH" dirty="0"/>
              <a:t>Détecteurs de particules et en particulier la chambre propoortionnelle multifils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46DFED8-42C3-6988-FC30-DF1988BC7785}"/>
              </a:ext>
            </a:extLst>
          </p:cNvPr>
          <p:cNvSpPr txBox="1"/>
          <p:nvPr/>
        </p:nvSpPr>
        <p:spPr>
          <a:xfrm>
            <a:off x="257743" y="1391349"/>
            <a:ext cx="934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1995: Martin L. Perl</a:t>
            </a:r>
          </a:p>
          <a:p>
            <a:r>
              <a:rPr lang="fr-CH" dirty="0"/>
              <a:t>Découverte de la particule Tau à partir de collisions électrons-positons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46DFED8-42C3-6988-FC30-DF1988BC7785}"/>
              </a:ext>
            </a:extLst>
          </p:cNvPr>
          <p:cNvSpPr txBox="1"/>
          <p:nvPr/>
        </p:nvSpPr>
        <p:spPr>
          <a:xfrm>
            <a:off x="257743" y="2430738"/>
            <a:ext cx="934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2004: David J. Gross et H. David Politzer et Frank Wilczek</a:t>
            </a:r>
          </a:p>
          <a:p>
            <a:r>
              <a:rPr lang="fr-CH" dirty="0"/>
              <a:t>Découverte de la liberté asymptotique de l’interaction forte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46DFED8-42C3-6988-FC30-DF1988BC7785}"/>
              </a:ext>
            </a:extLst>
          </p:cNvPr>
          <p:cNvSpPr txBox="1"/>
          <p:nvPr/>
        </p:nvSpPr>
        <p:spPr>
          <a:xfrm>
            <a:off x="257743" y="3482339"/>
            <a:ext cx="9346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2008: Yoichiro Nambu et Makoto Kobayashi et Toshihide Maskawa</a:t>
            </a:r>
          </a:p>
          <a:p>
            <a:r>
              <a:rPr lang="fr-CH" dirty="0"/>
              <a:t>Découverte de l’origine de la brisure de symétrie qui prédit l’existence d’au moins trois familles de quarks.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046DFED8-42C3-6988-FC30-DF1988BC7785}"/>
              </a:ext>
            </a:extLst>
          </p:cNvPr>
          <p:cNvSpPr txBox="1"/>
          <p:nvPr/>
        </p:nvSpPr>
        <p:spPr>
          <a:xfrm>
            <a:off x="257743" y="4805007"/>
            <a:ext cx="9346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2013: Francois Englert et Peter W. Higgs</a:t>
            </a:r>
          </a:p>
          <a:p>
            <a:r>
              <a:rPr lang="fr-CH" dirty="0"/>
              <a:t>Découverte théorique prédisant l’origine des masses des particules élémentaires confirmée par les détecteurs ATLAS et CMS du LHC au CERN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046DFED8-42C3-6988-FC30-DF1988BC7785}"/>
              </a:ext>
            </a:extLst>
          </p:cNvPr>
          <p:cNvSpPr txBox="1"/>
          <p:nvPr/>
        </p:nvSpPr>
        <p:spPr>
          <a:xfrm>
            <a:off x="410143" y="6208412"/>
            <a:ext cx="9346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2015: Takaaki Kajita et Arthur B. McDonald</a:t>
            </a:r>
          </a:p>
          <a:p>
            <a:r>
              <a:rPr lang="fr-CH" dirty="0"/>
              <a:t>Découverte des oscillations neutrinos =&gt; neutrinos sont massifs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0C3C93E9-640F-22BD-DE9A-E474F7E1B9EB}"/>
              </a:ext>
            </a:extLst>
          </p:cNvPr>
          <p:cNvSpPr txBox="1"/>
          <p:nvPr/>
        </p:nvSpPr>
        <p:spPr>
          <a:xfrm>
            <a:off x="441179" y="59109"/>
            <a:ext cx="8992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Chronologie des accélérateurs de particule </a:t>
            </a:r>
          </a:p>
          <a:p>
            <a:pPr algn="ctr"/>
            <a:r>
              <a:rPr lang="fr-FR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Quelques jalons entre 1895 et 1975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EF009C-1ED8-2809-70A1-8F4D3F254268}"/>
              </a:ext>
            </a:extLst>
          </p:cNvPr>
          <p:cNvSpPr/>
          <p:nvPr/>
        </p:nvSpPr>
        <p:spPr>
          <a:xfrm>
            <a:off x="6382179" y="1934511"/>
            <a:ext cx="3356454" cy="12611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69D49CD-6F20-6795-C527-598EDAF08A50}"/>
              </a:ext>
            </a:extLst>
          </p:cNvPr>
          <p:cNvSpPr/>
          <p:nvPr/>
        </p:nvSpPr>
        <p:spPr>
          <a:xfrm>
            <a:off x="3695670" y="3808646"/>
            <a:ext cx="6141349" cy="9378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6" name="Explosion 2 45">
            <a:extLst>
              <a:ext uri="{FF2B5EF4-FFF2-40B4-BE49-F238E27FC236}">
                <a16:creationId xmlns:a16="http://schemas.microsoft.com/office/drawing/2014/main" id="{AFD66881-0A0B-562B-E3D2-6DCEC752E4C0}"/>
              </a:ext>
            </a:extLst>
          </p:cNvPr>
          <p:cNvSpPr/>
          <p:nvPr/>
        </p:nvSpPr>
        <p:spPr>
          <a:xfrm>
            <a:off x="7133936" y="2694090"/>
            <a:ext cx="585067" cy="363265"/>
          </a:xfrm>
          <a:prstGeom prst="irregularSeal2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118F46E-A6A0-9B02-EE41-7476E331ECD3}"/>
              </a:ext>
            </a:extLst>
          </p:cNvPr>
          <p:cNvSpPr txBox="1"/>
          <p:nvPr/>
        </p:nvSpPr>
        <p:spPr>
          <a:xfrm>
            <a:off x="3721232" y="3833257"/>
            <a:ext cx="1055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</a:rPr>
              <a:t>Synchro</a:t>
            </a:r>
            <a:br>
              <a:rPr lang="fr-FR" sz="1200" dirty="0">
                <a:solidFill>
                  <a:srgbClr val="3D3C3B"/>
                </a:solidFill>
              </a:rPr>
            </a:br>
            <a:r>
              <a:rPr lang="fr-FR" sz="1200" dirty="0">
                <a:solidFill>
                  <a:srgbClr val="3D3C3B"/>
                </a:solidFill>
              </a:rPr>
              <a:t>cyclotron</a:t>
            </a:r>
            <a:endParaRPr lang="fr-FR" sz="1200" dirty="0">
              <a:solidFill>
                <a:srgbClr val="3D3C3B"/>
              </a:solidFill>
              <a:effectLst/>
            </a:endParaRPr>
          </a:p>
        </p:txBody>
      </p:sp>
      <p:graphicFrame>
        <p:nvGraphicFramePr>
          <p:cNvPr id="48" name="Diagramme 47">
            <a:extLst>
              <a:ext uri="{FF2B5EF4-FFF2-40B4-BE49-F238E27FC236}">
                <a16:creationId xmlns:a16="http://schemas.microsoft.com/office/drawing/2014/main" id="{B41D2E04-F755-1DB5-CFCA-AEBB196B78C8}"/>
              </a:ext>
            </a:extLst>
          </p:cNvPr>
          <p:cNvGraphicFramePr/>
          <p:nvPr/>
        </p:nvGraphicFramePr>
        <p:xfrm>
          <a:off x="383175" y="3060468"/>
          <a:ext cx="9330104" cy="862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9" name="ZoneTexte 48">
            <a:extLst>
              <a:ext uri="{FF2B5EF4-FFF2-40B4-BE49-F238E27FC236}">
                <a16:creationId xmlns:a16="http://schemas.microsoft.com/office/drawing/2014/main" id="{D9DB6BF0-5367-8961-749A-6D2ACD8CC76E}"/>
              </a:ext>
            </a:extLst>
          </p:cNvPr>
          <p:cNvSpPr txBox="1"/>
          <p:nvPr/>
        </p:nvSpPr>
        <p:spPr>
          <a:xfrm>
            <a:off x="357821" y="2725296"/>
            <a:ext cx="10218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Tube de Crookes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78CC3180-FFDA-C4CA-A592-6A7F930CE33A}"/>
              </a:ext>
            </a:extLst>
          </p:cNvPr>
          <p:cNvSpPr txBox="1"/>
          <p:nvPr/>
        </p:nvSpPr>
        <p:spPr>
          <a:xfrm>
            <a:off x="1207498" y="2725296"/>
            <a:ext cx="10742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Wideroe</a:t>
            </a:r>
            <a:endParaRPr lang="fr-FR" sz="1200" dirty="0"/>
          </a:p>
          <a:p>
            <a:pPr algn="ctr"/>
            <a:r>
              <a:rPr lang="fr-FR" sz="1200" dirty="0"/>
              <a:t>(RF)</a:t>
            </a:r>
          </a:p>
        </p:txBody>
      </p:sp>
      <p:sp>
        <p:nvSpPr>
          <p:cNvPr id="51" name="Flèche droite rayée 50">
            <a:extLst>
              <a:ext uri="{FF2B5EF4-FFF2-40B4-BE49-F238E27FC236}">
                <a16:creationId xmlns:a16="http://schemas.microsoft.com/office/drawing/2014/main" id="{9EABB27A-17C1-F91E-F36F-12FD7BA49D04}"/>
              </a:ext>
            </a:extLst>
          </p:cNvPr>
          <p:cNvSpPr/>
          <p:nvPr/>
        </p:nvSpPr>
        <p:spPr>
          <a:xfrm>
            <a:off x="3574713" y="2785105"/>
            <a:ext cx="307600" cy="299974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48168E0-B2CA-554A-02F8-FF4832EA96EB}"/>
              </a:ext>
            </a:extLst>
          </p:cNvPr>
          <p:cNvSpPr txBox="1"/>
          <p:nvPr/>
        </p:nvSpPr>
        <p:spPr>
          <a:xfrm>
            <a:off x="2181057" y="2722502"/>
            <a:ext cx="8406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Cockroft</a:t>
            </a:r>
            <a:r>
              <a:rPr lang="fr-FR" sz="1200" dirty="0"/>
              <a:t> Walton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8E5A63A-DE45-A6E0-9CDF-9DC44E613C0E}"/>
              </a:ext>
            </a:extLst>
          </p:cNvPr>
          <p:cNvSpPr txBox="1"/>
          <p:nvPr/>
        </p:nvSpPr>
        <p:spPr>
          <a:xfrm>
            <a:off x="2864483" y="2726240"/>
            <a:ext cx="8004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Collège de France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1777AE3-3DFD-2434-44E4-B604C16D3E84}"/>
              </a:ext>
            </a:extLst>
          </p:cNvPr>
          <p:cNvSpPr txBox="1"/>
          <p:nvPr/>
        </p:nvSpPr>
        <p:spPr>
          <a:xfrm>
            <a:off x="3695670" y="2814861"/>
            <a:ext cx="80691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Orsay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B75091D-1A4B-B813-EF3B-95EC95629D8C}"/>
              </a:ext>
            </a:extLst>
          </p:cNvPr>
          <p:cNvSpPr txBox="1"/>
          <p:nvPr/>
        </p:nvSpPr>
        <p:spPr>
          <a:xfrm>
            <a:off x="6350419" y="1952142"/>
            <a:ext cx="3266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</a:rPr>
              <a:t>Laboratoire de l’Accélérateur Linéaire</a:t>
            </a:r>
            <a:endParaRPr lang="fr-FR" sz="14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44476F2-441E-728F-82AC-8B440D8C8CC1}"/>
              </a:ext>
            </a:extLst>
          </p:cNvPr>
          <p:cNvSpPr txBox="1"/>
          <p:nvPr/>
        </p:nvSpPr>
        <p:spPr>
          <a:xfrm>
            <a:off x="6610061" y="2420334"/>
            <a:ext cx="13734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Linac 2,3 </a:t>
            </a:r>
            <a:r>
              <a:rPr lang="fr-FR" sz="1100" dirty="0" err="1"/>
              <a:t>GeV</a:t>
            </a:r>
            <a:r>
              <a:rPr lang="fr-FR" sz="1100" dirty="0"/>
              <a:t> e-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3B97C31-4CCE-4722-2991-C6DB854A5A09}"/>
              </a:ext>
            </a:extLst>
          </p:cNvPr>
          <p:cNvSpPr txBox="1"/>
          <p:nvPr/>
        </p:nvSpPr>
        <p:spPr>
          <a:xfrm>
            <a:off x="6591872" y="2706829"/>
            <a:ext cx="1157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</a:rPr>
              <a:t>ACO : e</a:t>
            </a:r>
            <a:r>
              <a:rPr lang="fr-FR" sz="1200" baseline="30000" dirty="0">
                <a:solidFill>
                  <a:srgbClr val="3D3C3B"/>
                </a:solidFill>
              </a:rPr>
              <a:t>-</a:t>
            </a:r>
            <a:r>
              <a:rPr lang="fr-FR" sz="1200" dirty="0">
                <a:solidFill>
                  <a:srgbClr val="3D3C3B"/>
                </a:solidFill>
              </a:rPr>
              <a:t> e</a:t>
            </a:r>
            <a:r>
              <a:rPr lang="fr-FR" sz="1200" baseline="30000" dirty="0">
                <a:solidFill>
                  <a:srgbClr val="3D3C3B"/>
                </a:solidFill>
              </a:rPr>
              <a:t>+</a:t>
            </a:r>
            <a:r>
              <a:rPr lang="fr-FR" sz="1200" dirty="0">
                <a:solidFill>
                  <a:srgbClr val="3D3C3B"/>
                </a:solidFill>
              </a:rPr>
              <a:t> </a:t>
            </a:r>
            <a:endParaRPr lang="fr-FR" sz="1200" dirty="0">
              <a:solidFill>
                <a:srgbClr val="3D3C3B"/>
              </a:solidFill>
              <a:effectLst/>
            </a:endParaRPr>
          </a:p>
        </p:txBody>
      </p:sp>
      <p:sp>
        <p:nvSpPr>
          <p:cNvPr id="58" name="Étoile à 4 branches 57">
            <a:extLst>
              <a:ext uri="{FF2B5EF4-FFF2-40B4-BE49-F238E27FC236}">
                <a16:creationId xmlns:a16="http://schemas.microsoft.com/office/drawing/2014/main" id="{BA327687-D991-A769-3CE5-ABFFADBD257E}"/>
              </a:ext>
            </a:extLst>
          </p:cNvPr>
          <p:cNvSpPr/>
          <p:nvPr/>
        </p:nvSpPr>
        <p:spPr>
          <a:xfrm>
            <a:off x="6581115" y="2467406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59" name="Étoile à 4 branches 58">
            <a:extLst>
              <a:ext uri="{FF2B5EF4-FFF2-40B4-BE49-F238E27FC236}">
                <a16:creationId xmlns:a16="http://schemas.microsoft.com/office/drawing/2014/main" id="{1908E75F-41BE-5AC3-894C-77E9FA65F82A}"/>
              </a:ext>
            </a:extLst>
          </p:cNvPr>
          <p:cNvSpPr/>
          <p:nvPr/>
        </p:nvSpPr>
        <p:spPr>
          <a:xfrm>
            <a:off x="6584004" y="2809260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D99EE670-D897-2770-E2CE-57EC75CE1D4D}"/>
              </a:ext>
            </a:extLst>
          </p:cNvPr>
          <p:cNvGrpSpPr/>
          <p:nvPr/>
        </p:nvGrpSpPr>
        <p:grpSpPr>
          <a:xfrm>
            <a:off x="2993365" y="2162929"/>
            <a:ext cx="1443234" cy="646331"/>
            <a:chOff x="3634247" y="208792"/>
            <a:chExt cx="1846426" cy="690055"/>
          </a:xfrm>
        </p:grpSpPr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10424B79-630A-23B2-B17F-B9DF787B5241}"/>
                </a:ext>
              </a:extLst>
            </p:cNvPr>
            <p:cNvSpPr txBox="1"/>
            <p:nvPr/>
          </p:nvSpPr>
          <p:spPr>
            <a:xfrm>
              <a:off x="3634247" y="208792"/>
              <a:ext cx="1846426" cy="69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b="1" dirty="0">
                  <a:solidFill>
                    <a:srgbClr val="FF0000"/>
                  </a:solidFill>
                </a:rPr>
                <a:t>Cyclotron</a:t>
              </a:r>
            </a:p>
            <a:p>
              <a:pPr algn="ctr"/>
              <a:r>
                <a:rPr lang="fr-FR" sz="1800" b="1" dirty="0">
                  <a:solidFill>
                    <a:srgbClr val="FF0000"/>
                  </a:solidFill>
                </a:rPr>
                <a:t>Joliot Curie </a:t>
              </a:r>
            </a:p>
          </p:txBody>
        </p:sp>
        <p:sp>
          <p:nvSpPr>
            <p:cNvPr id="85" name="Étoile à 4 branches 84">
              <a:extLst>
                <a:ext uri="{FF2B5EF4-FFF2-40B4-BE49-F238E27FC236}">
                  <a16:creationId xmlns:a16="http://schemas.microsoft.com/office/drawing/2014/main" id="{9B3F92A1-EF25-1A29-DEAB-83567368D172}"/>
                </a:ext>
              </a:extLst>
            </p:cNvPr>
            <p:cNvSpPr/>
            <p:nvPr/>
          </p:nvSpPr>
          <p:spPr>
            <a:xfrm>
              <a:off x="3640931" y="444608"/>
              <a:ext cx="161463" cy="193271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sp>
        <p:nvSpPr>
          <p:cNvPr id="61" name="Étoile à 4 branches 60">
            <a:extLst>
              <a:ext uri="{FF2B5EF4-FFF2-40B4-BE49-F238E27FC236}">
                <a16:creationId xmlns:a16="http://schemas.microsoft.com/office/drawing/2014/main" id="{4540979A-EB61-0234-0D77-B3122D2EA3D4}"/>
              </a:ext>
            </a:extLst>
          </p:cNvPr>
          <p:cNvSpPr/>
          <p:nvPr/>
        </p:nvSpPr>
        <p:spPr>
          <a:xfrm>
            <a:off x="3779792" y="3906222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1F6C0D36-93BF-FF1C-F8D6-F3F98B62E0FC}"/>
              </a:ext>
            </a:extLst>
          </p:cNvPr>
          <p:cNvSpPr txBox="1"/>
          <p:nvPr/>
        </p:nvSpPr>
        <p:spPr>
          <a:xfrm>
            <a:off x="3517812" y="4422877"/>
            <a:ext cx="10554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CERN</a:t>
            </a:r>
            <a:endParaRPr lang="fr-FR" sz="14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52424D53-7EBE-3D4E-88ED-5D8AA2FA6151}"/>
              </a:ext>
            </a:extLst>
          </p:cNvPr>
          <p:cNvSpPr txBox="1"/>
          <p:nvPr/>
        </p:nvSpPr>
        <p:spPr>
          <a:xfrm>
            <a:off x="6627187" y="2948844"/>
            <a:ext cx="163251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" dirty="0">
                <a:solidFill>
                  <a:srgbClr val="3D3C3B"/>
                </a:solidFill>
              </a:rPr>
              <a:t>Anneau de collision d’Orsay</a:t>
            </a:r>
            <a:endParaRPr lang="fr-FR" sz="800" dirty="0">
              <a:solidFill>
                <a:srgbClr val="3D3C3B"/>
              </a:solidFill>
              <a:effectLst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B4608888-61B0-7BA3-30A2-5ABC72E927DC}"/>
              </a:ext>
            </a:extLst>
          </p:cNvPr>
          <p:cNvSpPr txBox="1"/>
          <p:nvPr/>
        </p:nvSpPr>
        <p:spPr>
          <a:xfrm>
            <a:off x="8821779" y="2374926"/>
            <a:ext cx="506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</a:rPr>
              <a:t>DCI</a:t>
            </a:r>
            <a:endParaRPr lang="fr-FR" sz="1200" dirty="0">
              <a:solidFill>
                <a:srgbClr val="3D3C3B"/>
              </a:solidFill>
              <a:effectLst/>
            </a:endParaRPr>
          </a:p>
        </p:txBody>
      </p:sp>
      <p:sp>
        <p:nvSpPr>
          <p:cNvPr id="65" name="Étoile à 4 branches 64">
            <a:extLst>
              <a:ext uri="{FF2B5EF4-FFF2-40B4-BE49-F238E27FC236}">
                <a16:creationId xmlns:a16="http://schemas.microsoft.com/office/drawing/2014/main" id="{09D46EBA-F40F-BC5B-65C7-B3D7C07DBE4B}"/>
              </a:ext>
            </a:extLst>
          </p:cNvPr>
          <p:cNvSpPr/>
          <p:nvPr/>
        </p:nvSpPr>
        <p:spPr>
          <a:xfrm>
            <a:off x="8758676" y="2467406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D8F2085-7167-37D0-65FC-070CE141DB5A}"/>
              </a:ext>
            </a:extLst>
          </p:cNvPr>
          <p:cNvSpPr txBox="1"/>
          <p:nvPr/>
        </p:nvSpPr>
        <p:spPr>
          <a:xfrm>
            <a:off x="8291460" y="2687078"/>
            <a:ext cx="1373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" dirty="0">
                <a:solidFill>
                  <a:srgbClr val="3D3C3B"/>
                </a:solidFill>
              </a:rPr>
              <a:t>Dispositif de Collision </a:t>
            </a:r>
            <a:br>
              <a:rPr lang="fr-FR" sz="800" dirty="0">
                <a:solidFill>
                  <a:srgbClr val="3D3C3B"/>
                </a:solidFill>
              </a:rPr>
            </a:br>
            <a:r>
              <a:rPr lang="fr-FR" sz="800" dirty="0">
                <a:solidFill>
                  <a:srgbClr val="3D3C3B"/>
                </a:solidFill>
              </a:rPr>
              <a:t>dans l’Igloo</a:t>
            </a:r>
            <a:endParaRPr lang="fr-FR" sz="800" dirty="0">
              <a:solidFill>
                <a:srgbClr val="3D3C3B"/>
              </a:solidFill>
              <a:effectLst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03A5418-6CCB-91F8-0864-8A29CD3A21F4}"/>
              </a:ext>
            </a:extLst>
          </p:cNvPr>
          <p:cNvGrpSpPr/>
          <p:nvPr/>
        </p:nvGrpSpPr>
        <p:grpSpPr>
          <a:xfrm>
            <a:off x="7597828" y="3842892"/>
            <a:ext cx="1805676" cy="954107"/>
            <a:chOff x="7706349" y="3842892"/>
            <a:chExt cx="1805676" cy="954107"/>
          </a:xfrm>
        </p:grpSpPr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93CB36E4-DA2E-D73F-F72E-DD4E5406783F}"/>
                </a:ext>
              </a:extLst>
            </p:cNvPr>
            <p:cNvSpPr txBox="1"/>
            <p:nvPr/>
          </p:nvSpPr>
          <p:spPr>
            <a:xfrm>
              <a:off x="7706349" y="3842892"/>
              <a:ext cx="180567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solidFill>
                    <a:srgbClr val="3D3C3B"/>
                  </a:solidFill>
                  <a:effectLst/>
                </a:rPr>
                <a:t>ISR</a:t>
              </a:r>
            </a:p>
            <a:p>
              <a:pPr algn="ctr"/>
              <a:r>
                <a:rPr lang="fr-FR" sz="1050" dirty="0">
                  <a:solidFill>
                    <a:srgbClr val="3D3C3B"/>
                  </a:solidFill>
                  <a:effectLst/>
                </a:rPr>
                <a:t>(Intersecting </a:t>
              </a:r>
              <a:br>
                <a:rPr lang="fr-FR" sz="1050" dirty="0">
                  <a:solidFill>
                    <a:srgbClr val="3D3C3B"/>
                  </a:solidFill>
                  <a:effectLst/>
                </a:rPr>
              </a:br>
              <a:r>
                <a:rPr lang="fr-FR" sz="1050" dirty="0">
                  <a:solidFill>
                    <a:srgbClr val="3D3C3B"/>
                  </a:solidFill>
                  <a:effectLst/>
                </a:rPr>
                <a:t>Storage Rings)</a:t>
              </a:r>
            </a:p>
            <a:p>
              <a:pPr algn="ctr"/>
              <a:r>
                <a:rPr lang="fr-FR" sz="1050" dirty="0" err="1">
                  <a:solidFill>
                    <a:srgbClr val="3D3C3B"/>
                  </a:solidFill>
                </a:rPr>
                <a:t>p-p</a:t>
              </a:r>
              <a:r>
                <a:rPr lang="fr-FR" sz="1050" dirty="0">
                  <a:solidFill>
                    <a:srgbClr val="3D3C3B"/>
                  </a:solidFill>
                </a:rPr>
                <a:t>                 </a:t>
              </a:r>
              <a:r>
                <a:rPr lang="fr-FR" sz="1050" dirty="0" err="1">
                  <a:solidFill>
                    <a:srgbClr val="3D3C3B"/>
                  </a:solidFill>
                </a:rPr>
                <a:t>p-p</a:t>
              </a:r>
              <a:endParaRPr lang="fr-FR" sz="1050" dirty="0">
                <a:solidFill>
                  <a:srgbClr val="3D3C3B"/>
                </a:solidFill>
              </a:endParaRPr>
            </a:p>
            <a:p>
              <a:pPr algn="ctr"/>
              <a:r>
                <a:rPr lang="fr-FR" sz="1050" dirty="0">
                  <a:solidFill>
                    <a:srgbClr val="3D3C3B"/>
                  </a:solidFill>
                  <a:effectLst/>
                </a:rPr>
                <a:t>Quar</a:t>
              </a:r>
              <a:r>
                <a:rPr lang="fr-FR" sz="1050" dirty="0">
                  <a:solidFill>
                    <a:srgbClr val="3D3C3B"/>
                  </a:solidFill>
                </a:rPr>
                <a:t>ks - gluons</a:t>
              </a:r>
              <a:endParaRPr lang="fr-FR" sz="1050" dirty="0">
                <a:solidFill>
                  <a:srgbClr val="3D3C3B"/>
                </a:solidFill>
                <a:effectLst/>
              </a:endParaRPr>
            </a:p>
          </p:txBody>
        </p:sp>
        <p:sp>
          <p:nvSpPr>
            <p:cNvPr id="68" name="Étoile à 4 branches 67">
              <a:extLst>
                <a:ext uri="{FF2B5EF4-FFF2-40B4-BE49-F238E27FC236}">
                  <a16:creationId xmlns:a16="http://schemas.microsoft.com/office/drawing/2014/main" id="{E21006F5-BB0E-AC31-2EF7-4BF9B8A265EA}"/>
                </a:ext>
              </a:extLst>
            </p:cNvPr>
            <p:cNvSpPr/>
            <p:nvPr/>
          </p:nvSpPr>
          <p:spPr>
            <a:xfrm>
              <a:off x="8311439" y="3879901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sp>
        <p:nvSpPr>
          <p:cNvPr id="69" name="Étoile à 4 branches 68">
            <a:extLst>
              <a:ext uri="{FF2B5EF4-FFF2-40B4-BE49-F238E27FC236}">
                <a16:creationId xmlns:a16="http://schemas.microsoft.com/office/drawing/2014/main" id="{BE9570C5-CC43-C019-E494-7E265D2A7768}"/>
              </a:ext>
            </a:extLst>
          </p:cNvPr>
          <p:cNvSpPr/>
          <p:nvPr/>
        </p:nvSpPr>
        <p:spPr>
          <a:xfrm>
            <a:off x="418328" y="2882546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70" name="Étoile à 4 branches 69">
            <a:extLst>
              <a:ext uri="{FF2B5EF4-FFF2-40B4-BE49-F238E27FC236}">
                <a16:creationId xmlns:a16="http://schemas.microsoft.com/office/drawing/2014/main" id="{6C31270F-579A-1896-3A69-D4D599E00F4D}"/>
              </a:ext>
            </a:extLst>
          </p:cNvPr>
          <p:cNvSpPr/>
          <p:nvPr/>
        </p:nvSpPr>
        <p:spPr>
          <a:xfrm>
            <a:off x="1250777" y="2842243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71" name="Étoile à 4 branches 70">
            <a:extLst>
              <a:ext uri="{FF2B5EF4-FFF2-40B4-BE49-F238E27FC236}">
                <a16:creationId xmlns:a16="http://schemas.microsoft.com/office/drawing/2014/main" id="{0829C816-8813-C462-306F-9D1E334006DB}"/>
              </a:ext>
            </a:extLst>
          </p:cNvPr>
          <p:cNvSpPr/>
          <p:nvPr/>
        </p:nvSpPr>
        <p:spPr>
          <a:xfrm>
            <a:off x="2142084" y="2832167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473B7BE-4AD0-6EA7-662D-2530A206C8D3}"/>
              </a:ext>
            </a:extLst>
          </p:cNvPr>
          <p:cNvSpPr txBox="1"/>
          <p:nvPr/>
        </p:nvSpPr>
        <p:spPr>
          <a:xfrm>
            <a:off x="4977341" y="2831005"/>
            <a:ext cx="8004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Frascati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3FCFDA0-742D-6694-E344-022F7F5E9C4B}"/>
              </a:ext>
            </a:extLst>
          </p:cNvPr>
          <p:cNvSpPr txBox="1"/>
          <p:nvPr/>
        </p:nvSpPr>
        <p:spPr>
          <a:xfrm>
            <a:off x="5587364" y="2818859"/>
            <a:ext cx="10742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Orsay</a:t>
            </a:r>
          </a:p>
        </p:txBody>
      </p:sp>
      <p:sp>
        <p:nvSpPr>
          <p:cNvPr id="74" name="Flèche droite rayée 73">
            <a:extLst>
              <a:ext uri="{FF2B5EF4-FFF2-40B4-BE49-F238E27FC236}">
                <a16:creationId xmlns:a16="http://schemas.microsoft.com/office/drawing/2014/main" id="{FE0A106F-D448-F388-B8D8-5B9414C1AF5A}"/>
              </a:ext>
            </a:extLst>
          </p:cNvPr>
          <p:cNvSpPr/>
          <p:nvPr/>
        </p:nvSpPr>
        <p:spPr>
          <a:xfrm>
            <a:off x="5637525" y="2822726"/>
            <a:ext cx="307600" cy="299974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66EF0D25-866F-EBBE-E147-7BD1C9DE6443}"/>
              </a:ext>
            </a:extLst>
          </p:cNvPr>
          <p:cNvGrpSpPr/>
          <p:nvPr/>
        </p:nvGrpSpPr>
        <p:grpSpPr>
          <a:xfrm>
            <a:off x="5238950" y="2167999"/>
            <a:ext cx="1062860" cy="615553"/>
            <a:chOff x="5039752" y="1990779"/>
            <a:chExt cx="1062860" cy="615553"/>
          </a:xfrm>
        </p:grpSpPr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36F56EBB-5686-F89D-F711-BEF490D634E4}"/>
                </a:ext>
              </a:extLst>
            </p:cNvPr>
            <p:cNvSpPr txBox="1"/>
            <p:nvPr/>
          </p:nvSpPr>
          <p:spPr>
            <a:xfrm>
              <a:off x="5039752" y="1990779"/>
              <a:ext cx="106286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>
                  <a:solidFill>
                    <a:srgbClr val="3D3C3B"/>
                  </a:solidFill>
                  <a:effectLst/>
                </a:rPr>
                <a:t>AdA</a:t>
              </a:r>
              <a:r>
                <a:rPr lang="fr-FR" sz="1050" dirty="0">
                  <a:solidFill>
                    <a:srgbClr val="3D3C3B"/>
                  </a:solidFill>
                  <a:effectLst/>
                </a:rPr>
                <a:t> </a:t>
              </a:r>
            </a:p>
            <a:p>
              <a:pPr algn="ctr"/>
              <a:r>
                <a:rPr lang="fr-FR" sz="1000" dirty="0" err="1">
                  <a:solidFill>
                    <a:srgbClr val="3D3C3B"/>
                  </a:solidFill>
                  <a:effectLst/>
                </a:rPr>
                <a:t>Anello</a:t>
              </a:r>
              <a:r>
                <a:rPr lang="fr-FR" sz="1000" dirty="0">
                  <a:solidFill>
                    <a:srgbClr val="3D3C3B"/>
                  </a:solidFill>
                  <a:effectLst/>
                </a:rPr>
                <a:t> di </a:t>
              </a:r>
              <a:r>
                <a:rPr lang="fr-FR" sz="1000" dirty="0" err="1">
                  <a:solidFill>
                    <a:srgbClr val="3D3C3B"/>
                  </a:solidFill>
                  <a:effectLst/>
                </a:rPr>
                <a:t>Accumulazione</a:t>
              </a:r>
              <a:endParaRPr lang="fr-FR" sz="1000" dirty="0">
                <a:solidFill>
                  <a:srgbClr val="3D3C3B"/>
                </a:solidFill>
                <a:effectLst/>
              </a:endParaRPr>
            </a:p>
          </p:txBody>
        </p:sp>
        <p:sp>
          <p:nvSpPr>
            <p:cNvPr id="83" name="Étoile à 4 branches 82">
              <a:extLst>
                <a:ext uri="{FF2B5EF4-FFF2-40B4-BE49-F238E27FC236}">
                  <a16:creationId xmlns:a16="http://schemas.microsoft.com/office/drawing/2014/main" id="{7905CCE9-779E-2365-108C-F65E0082A6CC}"/>
                </a:ext>
              </a:extLst>
            </p:cNvPr>
            <p:cNvSpPr/>
            <p:nvPr/>
          </p:nvSpPr>
          <p:spPr>
            <a:xfrm>
              <a:off x="5201220" y="2083417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90D17AB5-8CAA-7F30-3D7A-0BD96844D1EA}"/>
              </a:ext>
            </a:extLst>
          </p:cNvPr>
          <p:cNvGrpSpPr/>
          <p:nvPr/>
        </p:nvGrpSpPr>
        <p:grpSpPr>
          <a:xfrm>
            <a:off x="6930233" y="4823355"/>
            <a:ext cx="1974522" cy="439391"/>
            <a:chOff x="7301662" y="4707957"/>
            <a:chExt cx="1974522" cy="439391"/>
          </a:xfrm>
        </p:grpSpPr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D00215DE-CECE-4E3A-EE17-8B1A875B173F}"/>
                </a:ext>
              </a:extLst>
            </p:cNvPr>
            <p:cNvSpPr txBox="1"/>
            <p:nvPr/>
          </p:nvSpPr>
          <p:spPr>
            <a:xfrm>
              <a:off x="7852652" y="4885738"/>
              <a:ext cx="103222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1968 - 1993</a:t>
              </a:r>
            </a:p>
          </p:txBody>
        </p:sp>
        <p:sp>
          <p:nvSpPr>
            <p:cNvPr id="77" name="Étoile à 4 branches 76">
              <a:extLst>
                <a:ext uri="{FF2B5EF4-FFF2-40B4-BE49-F238E27FC236}">
                  <a16:creationId xmlns:a16="http://schemas.microsoft.com/office/drawing/2014/main" id="{55FFABB5-E5FA-C842-A016-E8B021C8F40C}"/>
                </a:ext>
              </a:extLst>
            </p:cNvPr>
            <p:cNvSpPr/>
            <p:nvPr/>
          </p:nvSpPr>
          <p:spPr>
            <a:xfrm>
              <a:off x="7318693" y="4805259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5CC4F51A-12C3-F5A8-3332-FFCB77EEFC7B}"/>
                </a:ext>
              </a:extLst>
            </p:cNvPr>
            <p:cNvSpPr txBox="1"/>
            <p:nvPr/>
          </p:nvSpPr>
          <p:spPr>
            <a:xfrm>
              <a:off x="7301662" y="4707957"/>
              <a:ext cx="19745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Cyclotron de Grenoble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0BEE086-5221-2AB3-A269-2BCD75DED182}"/>
              </a:ext>
            </a:extLst>
          </p:cNvPr>
          <p:cNvGrpSpPr/>
          <p:nvPr/>
        </p:nvGrpSpPr>
        <p:grpSpPr>
          <a:xfrm>
            <a:off x="4482636" y="4768127"/>
            <a:ext cx="2032061" cy="430887"/>
            <a:chOff x="4741856" y="4731377"/>
            <a:chExt cx="2032061" cy="430887"/>
          </a:xfrm>
        </p:grpSpPr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AE06AD20-D8D1-2B48-8FC2-F679E7B42191}"/>
                </a:ext>
              </a:extLst>
            </p:cNvPr>
            <p:cNvSpPr txBox="1"/>
            <p:nvPr/>
          </p:nvSpPr>
          <p:spPr>
            <a:xfrm>
              <a:off x="4741856" y="4731377"/>
              <a:ext cx="2032061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 SATURNE </a:t>
              </a:r>
              <a:r>
                <a:rPr lang="fr-FR" sz="1050" dirty="0"/>
                <a:t>1958 - 1997</a:t>
              </a:r>
              <a:endParaRPr lang="fr-FR" sz="1200" dirty="0"/>
            </a:p>
            <a:p>
              <a:pPr algn="ctr"/>
              <a:r>
                <a:rPr lang="fr-FR" sz="900" b="1" dirty="0"/>
                <a:t>CEA</a:t>
              </a:r>
              <a:r>
                <a:rPr lang="fr-FR" sz="900" dirty="0"/>
                <a:t> – Synchrotron p+ 3 </a:t>
              </a:r>
              <a:r>
                <a:rPr lang="fr-FR" sz="900" dirty="0" err="1"/>
                <a:t>GeV</a:t>
              </a:r>
              <a:endParaRPr lang="fr-FR" sz="900" dirty="0"/>
            </a:p>
          </p:txBody>
        </p:sp>
        <p:sp>
          <p:nvSpPr>
            <p:cNvPr id="80" name="Étoile à 4 branches 79">
              <a:extLst>
                <a:ext uri="{FF2B5EF4-FFF2-40B4-BE49-F238E27FC236}">
                  <a16:creationId xmlns:a16="http://schemas.microsoft.com/office/drawing/2014/main" id="{87CC32F8-0E99-A2E1-9F66-9F579EAAC9F6}"/>
                </a:ext>
              </a:extLst>
            </p:cNvPr>
            <p:cNvSpPr/>
            <p:nvPr/>
          </p:nvSpPr>
          <p:spPr>
            <a:xfrm>
              <a:off x="4834030" y="4805259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55689AA3-8110-3D19-F408-F5687661EAD3}"/>
              </a:ext>
            </a:extLst>
          </p:cNvPr>
          <p:cNvCxnSpPr/>
          <p:nvPr/>
        </p:nvCxnSpPr>
        <p:spPr>
          <a:xfrm>
            <a:off x="8925164" y="4425227"/>
            <a:ext cx="8275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1F9D6C87-75A7-FD81-F7D4-2D9D53A866C9}"/>
              </a:ext>
            </a:extLst>
          </p:cNvPr>
          <p:cNvSpPr txBox="1"/>
          <p:nvPr/>
        </p:nvSpPr>
        <p:spPr>
          <a:xfrm>
            <a:off x="5035550" y="3842892"/>
            <a:ext cx="10554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</a:rPr>
              <a:t>PS </a:t>
            </a:r>
          </a:p>
          <a:p>
            <a:pPr algn="ctr"/>
            <a:r>
              <a:rPr lang="fr-FR" sz="900" dirty="0">
                <a:solidFill>
                  <a:srgbClr val="3D3C3B"/>
                </a:solidFill>
                <a:effectLst/>
              </a:rPr>
              <a:t>Proton Synchrotron</a:t>
            </a:r>
          </a:p>
        </p:txBody>
      </p:sp>
      <p:sp>
        <p:nvSpPr>
          <p:cNvPr id="4" name="Étoile à 4 branches 3">
            <a:extLst>
              <a:ext uri="{FF2B5EF4-FFF2-40B4-BE49-F238E27FC236}">
                <a16:creationId xmlns:a16="http://schemas.microsoft.com/office/drawing/2014/main" id="{AF4316C1-D3EC-E2D7-BA55-51B939C19CA8}"/>
              </a:ext>
            </a:extLst>
          </p:cNvPr>
          <p:cNvSpPr/>
          <p:nvPr/>
        </p:nvSpPr>
        <p:spPr>
          <a:xfrm>
            <a:off x="5277122" y="3894792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BD56029-4994-B595-AA9C-B885E88FF61B}"/>
              </a:ext>
            </a:extLst>
          </p:cNvPr>
          <p:cNvGrpSpPr/>
          <p:nvPr/>
        </p:nvGrpSpPr>
        <p:grpSpPr>
          <a:xfrm>
            <a:off x="8908854" y="3865855"/>
            <a:ext cx="1055459" cy="553998"/>
            <a:chOff x="9043339" y="3851835"/>
            <a:chExt cx="1055459" cy="55399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17AAD46-7A36-45AE-8FF7-86B4C313009C}"/>
                </a:ext>
              </a:extLst>
            </p:cNvPr>
            <p:cNvSpPr txBox="1"/>
            <p:nvPr/>
          </p:nvSpPr>
          <p:spPr>
            <a:xfrm>
              <a:off x="9043339" y="3851835"/>
              <a:ext cx="105545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solidFill>
                    <a:srgbClr val="3D3C3B"/>
                  </a:solidFill>
                </a:rPr>
                <a:t>SPS </a:t>
              </a:r>
            </a:p>
            <a:p>
              <a:pPr algn="ctr"/>
              <a:r>
                <a:rPr lang="fr-FR" sz="900" dirty="0">
                  <a:solidFill>
                    <a:srgbClr val="3D3C3B"/>
                  </a:solidFill>
                  <a:effectLst/>
                </a:rPr>
                <a:t>Super Proton Synchrotron</a:t>
              </a:r>
            </a:p>
          </p:txBody>
        </p:sp>
        <p:sp>
          <p:nvSpPr>
            <p:cNvPr id="8" name="Étoile à 4 branches 7">
              <a:extLst>
                <a:ext uri="{FF2B5EF4-FFF2-40B4-BE49-F238E27FC236}">
                  <a16:creationId xmlns:a16="http://schemas.microsoft.com/office/drawing/2014/main" id="{BA2CA110-4106-9988-B49B-E82BABCAC618}"/>
                </a:ext>
              </a:extLst>
            </p:cNvPr>
            <p:cNvSpPr/>
            <p:nvPr/>
          </p:nvSpPr>
          <p:spPr>
            <a:xfrm>
              <a:off x="9259575" y="3894792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B7C6A84-ADD3-40F9-4E7F-7F13837B5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fr-FR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E1B09B-A197-3D94-168E-086AED88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Louis Rinolfi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86E0B2C-E3DF-9485-546E-FCC30EB3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1424-B426-234A-9E59-5BDE45E85F91}" type="slidenum">
              <a:rPr lang="fr-FR" smtClean="0"/>
              <a:t>4</a:t>
            </a:fld>
            <a:endParaRPr lang="fr-FR"/>
          </a:p>
        </p:txBody>
      </p:sp>
      <p:grpSp>
        <p:nvGrpSpPr>
          <p:cNvPr id="17" name="Groupe 4">
            <a:extLst>
              <a:ext uri="{FF2B5EF4-FFF2-40B4-BE49-F238E27FC236}">
                <a16:creationId xmlns:a16="http://schemas.microsoft.com/office/drawing/2014/main" id="{627E1FFB-20F8-5FC5-F10A-078B7523FC13}"/>
              </a:ext>
            </a:extLst>
          </p:cNvPr>
          <p:cNvGrpSpPr/>
          <p:nvPr/>
        </p:nvGrpSpPr>
        <p:grpSpPr>
          <a:xfrm>
            <a:off x="8354711" y="4814556"/>
            <a:ext cx="1974522" cy="439391"/>
            <a:chOff x="6727458" y="4707957"/>
            <a:chExt cx="1974522" cy="439391"/>
          </a:xfrm>
        </p:grpSpPr>
        <p:sp>
          <p:nvSpPr>
            <p:cNvPr id="18" name="ZoneTexte 74">
              <a:extLst>
                <a:ext uri="{FF2B5EF4-FFF2-40B4-BE49-F238E27FC236}">
                  <a16:creationId xmlns:a16="http://schemas.microsoft.com/office/drawing/2014/main" id="{74F37CFB-30C1-017F-60F7-51E374D83A22}"/>
                </a:ext>
              </a:extLst>
            </p:cNvPr>
            <p:cNvSpPr txBox="1"/>
            <p:nvPr/>
          </p:nvSpPr>
          <p:spPr>
            <a:xfrm>
              <a:off x="7460602" y="4885738"/>
              <a:ext cx="103222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1969 - 1990</a:t>
              </a:r>
            </a:p>
          </p:txBody>
        </p:sp>
        <p:sp>
          <p:nvSpPr>
            <p:cNvPr id="19" name="Étoile à 4 branches 76">
              <a:extLst>
                <a:ext uri="{FF2B5EF4-FFF2-40B4-BE49-F238E27FC236}">
                  <a16:creationId xmlns:a16="http://schemas.microsoft.com/office/drawing/2014/main" id="{B4232FDC-EA86-0A31-4DBC-64D8A0571903}"/>
                </a:ext>
              </a:extLst>
            </p:cNvPr>
            <p:cNvSpPr/>
            <p:nvPr/>
          </p:nvSpPr>
          <p:spPr>
            <a:xfrm>
              <a:off x="7318693" y="4805259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20" name="ZoneTexte 77">
              <a:extLst>
                <a:ext uri="{FF2B5EF4-FFF2-40B4-BE49-F238E27FC236}">
                  <a16:creationId xmlns:a16="http://schemas.microsoft.com/office/drawing/2014/main" id="{090EC93A-8D94-AA7E-37C1-8C94485268B2}"/>
                </a:ext>
              </a:extLst>
            </p:cNvPr>
            <p:cNvSpPr txBox="1"/>
            <p:nvPr/>
          </p:nvSpPr>
          <p:spPr>
            <a:xfrm>
              <a:off x="6727458" y="4707957"/>
              <a:ext cx="19745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          ALS Saclay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9056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10D084-FF04-40CA-38AF-D9310C49B0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594D61-C7E2-6347-6BCF-210C92FED5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F639E-5AF7-7A1A-FAB2-D0A17E12CF8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29EBF1-56D3-7EF9-35B3-828F2ED3F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06" y="4784651"/>
            <a:ext cx="4810538" cy="2417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D83C8-D662-7D39-117B-2EB5EB308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79" y="796209"/>
            <a:ext cx="5038965" cy="3574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68304A-C2F7-ADD6-A2EB-20BCE2316572}"/>
              </a:ext>
            </a:extLst>
          </p:cNvPr>
          <p:cNvSpPr txBox="1"/>
          <p:nvPr/>
        </p:nvSpPr>
        <p:spPr>
          <a:xfrm>
            <a:off x="441179" y="59109"/>
            <a:ext cx="8992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1939: Premier cyclotron français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936729-5552-062F-3911-468D6558C0FB}"/>
              </a:ext>
            </a:extLst>
          </p:cNvPr>
          <p:cNvSpPr txBox="1"/>
          <p:nvPr/>
        </p:nvSpPr>
        <p:spPr>
          <a:xfrm>
            <a:off x="5592727" y="1052640"/>
            <a:ext cx="42104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Premier cyclotron construit en 1939 par Joliot Curie.</a:t>
            </a:r>
          </a:p>
          <a:p>
            <a:pPr algn="ctr"/>
            <a:r>
              <a:rPr lang="fr-CH" dirty="0"/>
              <a:t>Installé au Laboratoire de Chimie Nucléaire du Collège de France, puis déménagé à Orsay en 1957.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764B5-C1CC-7825-2E20-E78074CA15EC}"/>
              </a:ext>
            </a:extLst>
          </p:cNvPr>
          <p:cNvSpPr txBox="1"/>
          <p:nvPr/>
        </p:nvSpPr>
        <p:spPr>
          <a:xfrm>
            <a:off x="6166884" y="5231219"/>
            <a:ext cx="3584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Dessin de E.P. Jacobs</a:t>
            </a:r>
          </a:p>
          <a:p>
            <a:r>
              <a:rPr lang="en-US" dirty="0"/>
              <a:t>Ed. Blake &amp; Mortimer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F6E51-66FF-FE95-06C6-894647ED541D}"/>
              </a:ext>
            </a:extLst>
          </p:cNvPr>
          <p:cNvSpPr txBox="1"/>
          <p:nvPr/>
        </p:nvSpPr>
        <p:spPr>
          <a:xfrm>
            <a:off x="793844" y="883363"/>
            <a:ext cx="405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FF00"/>
                </a:solidFill>
              </a:rPr>
              <a:t>© </a:t>
            </a:r>
            <a:r>
              <a:rPr lang="fr-CH" sz="1400" dirty="0">
                <a:solidFill>
                  <a:srgbClr val="FFFF00"/>
                </a:solidFill>
              </a:rPr>
              <a:t>Robert Doisneau / CNRS Photothèque</a:t>
            </a:r>
            <a:endParaRPr lang="en-GB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53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0C3C93E9-640F-22BD-DE9A-E474F7E1B9EB}"/>
              </a:ext>
            </a:extLst>
          </p:cNvPr>
          <p:cNvSpPr txBox="1"/>
          <p:nvPr/>
        </p:nvSpPr>
        <p:spPr>
          <a:xfrm>
            <a:off x="441179" y="59109"/>
            <a:ext cx="8992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Chronologie des accélérateurs de particule </a:t>
            </a:r>
          </a:p>
          <a:p>
            <a:pPr algn="ctr"/>
            <a:r>
              <a:rPr lang="fr-FR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Quelques jalons entre 1895 et 1976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EF009C-1ED8-2809-70A1-8F4D3F254268}"/>
              </a:ext>
            </a:extLst>
          </p:cNvPr>
          <p:cNvSpPr/>
          <p:nvPr/>
        </p:nvSpPr>
        <p:spPr>
          <a:xfrm>
            <a:off x="6382179" y="1934511"/>
            <a:ext cx="3356454" cy="12611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69D49CD-6F20-6795-C527-598EDAF08A50}"/>
              </a:ext>
            </a:extLst>
          </p:cNvPr>
          <p:cNvSpPr/>
          <p:nvPr/>
        </p:nvSpPr>
        <p:spPr>
          <a:xfrm>
            <a:off x="3695670" y="3808646"/>
            <a:ext cx="6141349" cy="9378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6" name="Explosion 2 45">
            <a:extLst>
              <a:ext uri="{FF2B5EF4-FFF2-40B4-BE49-F238E27FC236}">
                <a16:creationId xmlns:a16="http://schemas.microsoft.com/office/drawing/2014/main" id="{AFD66881-0A0B-562B-E3D2-6DCEC752E4C0}"/>
              </a:ext>
            </a:extLst>
          </p:cNvPr>
          <p:cNvSpPr/>
          <p:nvPr/>
        </p:nvSpPr>
        <p:spPr>
          <a:xfrm>
            <a:off x="7133936" y="2694090"/>
            <a:ext cx="585067" cy="363265"/>
          </a:xfrm>
          <a:prstGeom prst="irregularSeal2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118F46E-A6A0-9B02-EE41-7476E331ECD3}"/>
              </a:ext>
            </a:extLst>
          </p:cNvPr>
          <p:cNvSpPr txBox="1"/>
          <p:nvPr/>
        </p:nvSpPr>
        <p:spPr>
          <a:xfrm>
            <a:off x="3721232" y="3833257"/>
            <a:ext cx="1055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</a:rPr>
              <a:t>Synchro</a:t>
            </a:r>
            <a:br>
              <a:rPr lang="fr-FR" sz="1200" dirty="0">
                <a:solidFill>
                  <a:srgbClr val="3D3C3B"/>
                </a:solidFill>
              </a:rPr>
            </a:br>
            <a:r>
              <a:rPr lang="fr-FR" sz="1200" dirty="0">
                <a:solidFill>
                  <a:srgbClr val="3D3C3B"/>
                </a:solidFill>
              </a:rPr>
              <a:t>cyclotron</a:t>
            </a:r>
            <a:endParaRPr lang="fr-FR" sz="1200" dirty="0">
              <a:solidFill>
                <a:srgbClr val="3D3C3B"/>
              </a:solidFill>
              <a:effectLst/>
            </a:endParaRPr>
          </a:p>
        </p:txBody>
      </p:sp>
      <p:graphicFrame>
        <p:nvGraphicFramePr>
          <p:cNvPr id="48" name="Diagramme 47">
            <a:extLst>
              <a:ext uri="{FF2B5EF4-FFF2-40B4-BE49-F238E27FC236}">
                <a16:creationId xmlns:a16="http://schemas.microsoft.com/office/drawing/2014/main" id="{B41D2E04-F755-1DB5-CFCA-AEBB196B78C8}"/>
              </a:ext>
            </a:extLst>
          </p:cNvPr>
          <p:cNvGraphicFramePr/>
          <p:nvPr/>
        </p:nvGraphicFramePr>
        <p:xfrm>
          <a:off x="383175" y="3060468"/>
          <a:ext cx="9330104" cy="862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9" name="ZoneTexte 48">
            <a:extLst>
              <a:ext uri="{FF2B5EF4-FFF2-40B4-BE49-F238E27FC236}">
                <a16:creationId xmlns:a16="http://schemas.microsoft.com/office/drawing/2014/main" id="{D9DB6BF0-5367-8961-749A-6D2ACD8CC76E}"/>
              </a:ext>
            </a:extLst>
          </p:cNvPr>
          <p:cNvSpPr txBox="1"/>
          <p:nvPr/>
        </p:nvSpPr>
        <p:spPr>
          <a:xfrm>
            <a:off x="357821" y="2725296"/>
            <a:ext cx="10218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Tube de Crookes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78CC3180-FFDA-C4CA-A592-6A7F930CE33A}"/>
              </a:ext>
            </a:extLst>
          </p:cNvPr>
          <p:cNvSpPr txBox="1"/>
          <p:nvPr/>
        </p:nvSpPr>
        <p:spPr>
          <a:xfrm>
            <a:off x="1207498" y="2725296"/>
            <a:ext cx="10742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Wideroe</a:t>
            </a:r>
            <a:endParaRPr lang="fr-FR" sz="1200" dirty="0"/>
          </a:p>
          <a:p>
            <a:pPr algn="ctr"/>
            <a:r>
              <a:rPr lang="fr-FR" sz="1200" dirty="0"/>
              <a:t>(RF)</a:t>
            </a:r>
          </a:p>
        </p:txBody>
      </p:sp>
      <p:sp>
        <p:nvSpPr>
          <p:cNvPr id="51" name="Flèche droite rayée 50">
            <a:extLst>
              <a:ext uri="{FF2B5EF4-FFF2-40B4-BE49-F238E27FC236}">
                <a16:creationId xmlns:a16="http://schemas.microsoft.com/office/drawing/2014/main" id="{9EABB27A-17C1-F91E-F36F-12FD7BA49D04}"/>
              </a:ext>
            </a:extLst>
          </p:cNvPr>
          <p:cNvSpPr/>
          <p:nvPr/>
        </p:nvSpPr>
        <p:spPr>
          <a:xfrm>
            <a:off x="3574713" y="2785105"/>
            <a:ext cx="307600" cy="299974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48168E0-B2CA-554A-02F8-FF4832EA96EB}"/>
              </a:ext>
            </a:extLst>
          </p:cNvPr>
          <p:cNvSpPr txBox="1"/>
          <p:nvPr/>
        </p:nvSpPr>
        <p:spPr>
          <a:xfrm>
            <a:off x="2181057" y="2722502"/>
            <a:ext cx="8406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Cockroft</a:t>
            </a:r>
            <a:r>
              <a:rPr lang="fr-FR" sz="1200" dirty="0"/>
              <a:t> Walton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8E5A63A-DE45-A6E0-9CDF-9DC44E613C0E}"/>
              </a:ext>
            </a:extLst>
          </p:cNvPr>
          <p:cNvSpPr txBox="1"/>
          <p:nvPr/>
        </p:nvSpPr>
        <p:spPr>
          <a:xfrm>
            <a:off x="2864483" y="2726240"/>
            <a:ext cx="8004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Collège de France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1777AE3-3DFD-2434-44E4-B604C16D3E84}"/>
              </a:ext>
            </a:extLst>
          </p:cNvPr>
          <p:cNvSpPr txBox="1"/>
          <p:nvPr/>
        </p:nvSpPr>
        <p:spPr>
          <a:xfrm>
            <a:off x="3695670" y="2814861"/>
            <a:ext cx="80691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Orsay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B75091D-1A4B-B813-EF3B-95EC95629D8C}"/>
              </a:ext>
            </a:extLst>
          </p:cNvPr>
          <p:cNvSpPr txBox="1"/>
          <p:nvPr/>
        </p:nvSpPr>
        <p:spPr>
          <a:xfrm>
            <a:off x="6350419" y="1952142"/>
            <a:ext cx="3266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</a:rPr>
              <a:t>Laboratoire de l’Accélérateur Linéaire</a:t>
            </a:r>
            <a:endParaRPr lang="fr-FR" sz="14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44476F2-441E-728F-82AC-8B440D8C8CC1}"/>
              </a:ext>
            </a:extLst>
          </p:cNvPr>
          <p:cNvSpPr txBox="1"/>
          <p:nvPr/>
        </p:nvSpPr>
        <p:spPr>
          <a:xfrm>
            <a:off x="6610061" y="2420334"/>
            <a:ext cx="13734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Linac 2,3 </a:t>
            </a:r>
            <a:r>
              <a:rPr lang="fr-FR" sz="1100" dirty="0" err="1"/>
              <a:t>GeV</a:t>
            </a:r>
            <a:r>
              <a:rPr lang="fr-FR" sz="1100" dirty="0"/>
              <a:t> e-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3B97C31-4CCE-4722-2991-C6DB854A5A09}"/>
              </a:ext>
            </a:extLst>
          </p:cNvPr>
          <p:cNvSpPr txBox="1"/>
          <p:nvPr/>
        </p:nvSpPr>
        <p:spPr>
          <a:xfrm>
            <a:off x="6591872" y="2706829"/>
            <a:ext cx="11575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</a:rPr>
              <a:t>ACO : e</a:t>
            </a:r>
            <a:r>
              <a:rPr lang="fr-FR" sz="1200" baseline="30000" dirty="0">
                <a:solidFill>
                  <a:srgbClr val="3D3C3B"/>
                </a:solidFill>
              </a:rPr>
              <a:t>-</a:t>
            </a:r>
            <a:r>
              <a:rPr lang="fr-FR" sz="1200" dirty="0">
                <a:solidFill>
                  <a:srgbClr val="3D3C3B"/>
                </a:solidFill>
              </a:rPr>
              <a:t> e</a:t>
            </a:r>
            <a:r>
              <a:rPr lang="fr-FR" sz="1200" baseline="30000" dirty="0">
                <a:solidFill>
                  <a:srgbClr val="3D3C3B"/>
                </a:solidFill>
              </a:rPr>
              <a:t>+</a:t>
            </a:r>
            <a:r>
              <a:rPr lang="fr-FR" sz="1200" dirty="0">
                <a:solidFill>
                  <a:srgbClr val="3D3C3B"/>
                </a:solidFill>
              </a:rPr>
              <a:t> </a:t>
            </a:r>
            <a:endParaRPr lang="fr-FR" sz="1200" dirty="0">
              <a:solidFill>
                <a:srgbClr val="3D3C3B"/>
              </a:solidFill>
              <a:effectLst/>
            </a:endParaRPr>
          </a:p>
        </p:txBody>
      </p:sp>
      <p:sp>
        <p:nvSpPr>
          <p:cNvPr id="58" name="Étoile à 4 branches 57">
            <a:extLst>
              <a:ext uri="{FF2B5EF4-FFF2-40B4-BE49-F238E27FC236}">
                <a16:creationId xmlns:a16="http://schemas.microsoft.com/office/drawing/2014/main" id="{BA327687-D991-A769-3CE5-ABFFADBD257E}"/>
              </a:ext>
            </a:extLst>
          </p:cNvPr>
          <p:cNvSpPr/>
          <p:nvPr/>
        </p:nvSpPr>
        <p:spPr>
          <a:xfrm>
            <a:off x="6581115" y="2467406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59" name="Étoile à 4 branches 58">
            <a:extLst>
              <a:ext uri="{FF2B5EF4-FFF2-40B4-BE49-F238E27FC236}">
                <a16:creationId xmlns:a16="http://schemas.microsoft.com/office/drawing/2014/main" id="{1908E75F-41BE-5AC3-894C-77E9FA65F82A}"/>
              </a:ext>
            </a:extLst>
          </p:cNvPr>
          <p:cNvSpPr/>
          <p:nvPr/>
        </p:nvSpPr>
        <p:spPr>
          <a:xfrm>
            <a:off x="6584004" y="2809260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D99EE670-D897-2770-E2CE-57EC75CE1D4D}"/>
              </a:ext>
            </a:extLst>
          </p:cNvPr>
          <p:cNvGrpSpPr/>
          <p:nvPr/>
        </p:nvGrpSpPr>
        <p:grpSpPr>
          <a:xfrm>
            <a:off x="2762237" y="2326461"/>
            <a:ext cx="1443234" cy="461665"/>
            <a:chOff x="3338549" y="383387"/>
            <a:chExt cx="1846426" cy="492897"/>
          </a:xfrm>
        </p:grpSpPr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10424B79-630A-23B2-B17F-B9DF787B5241}"/>
                </a:ext>
              </a:extLst>
            </p:cNvPr>
            <p:cNvSpPr txBox="1"/>
            <p:nvPr/>
          </p:nvSpPr>
          <p:spPr>
            <a:xfrm>
              <a:off x="3338549" y="383387"/>
              <a:ext cx="1846426" cy="492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Cyclotron</a:t>
              </a:r>
            </a:p>
            <a:p>
              <a:pPr algn="ctr"/>
              <a:r>
                <a:rPr lang="fr-FR" sz="1200" dirty="0"/>
                <a:t>Joliot Curie </a:t>
              </a:r>
            </a:p>
          </p:txBody>
        </p:sp>
        <p:sp>
          <p:nvSpPr>
            <p:cNvPr id="85" name="Étoile à 4 branches 84">
              <a:extLst>
                <a:ext uri="{FF2B5EF4-FFF2-40B4-BE49-F238E27FC236}">
                  <a16:creationId xmlns:a16="http://schemas.microsoft.com/office/drawing/2014/main" id="{9B3F92A1-EF25-1A29-DEAB-83567368D172}"/>
                </a:ext>
              </a:extLst>
            </p:cNvPr>
            <p:cNvSpPr/>
            <p:nvPr/>
          </p:nvSpPr>
          <p:spPr>
            <a:xfrm>
              <a:off x="3640931" y="444608"/>
              <a:ext cx="161463" cy="193271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sp>
        <p:nvSpPr>
          <p:cNvPr id="61" name="Étoile à 4 branches 60">
            <a:extLst>
              <a:ext uri="{FF2B5EF4-FFF2-40B4-BE49-F238E27FC236}">
                <a16:creationId xmlns:a16="http://schemas.microsoft.com/office/drawing/2014/main" id="{4540979A-EB61-0234-0D77-B3122D2EA3D4}"/>
              </a:ext>
            </a:extLst>
          </p:cNvPr>
          <p:cNvSpPr/>
          <p:nvPr/>
        </p:nvSpPr>
        <p:spPr>
          <a:xfrm>
            <a:off x="3779792" y="3906222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1F6C0D36-93BF-FF1C-F8D6-F3F98B62E0FC}"/>
              </a:ext>
            </a:extLst>
          </p:cNvPr>
          <p:cNvSpPr txBox="1"/>
          <p:nvPr/>
        </p:nvSpPr>
        <p:spPr>
          <a:xfrm>
            <a:off x="3517812" y="4422877"/>
            <a:ext cx="10554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CERN</a:t>
            </a:r>
            <a:endParaRPr lang="fr-FR" sz="14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52424D53-7EBE-3D4E-88ED-5D8AA2FA6151}"/>
              </a:ext>
            </a:extLst>
          </p:cNvPr>
          <p:cNvSpPr txBox="1"/>
          <p:nvPr/>
        </p:nvSpPr>
        <p:spPr>
          <a:xfrm>
            <a:off x="6627187" y="2948844"/>
            <a:ext cx="163251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" dirty="0">
                <a:solidFill>
                  <a:srgbClr val="3D3C3B"/>
                </a:solidFill>
              </a:rPr>
              <a:t>Anneau de collision d’Orsay</a:t>
            </a:r>
            <a:endParaRPr lang="fr-FR" sz="800" dirty="0">
              <a:solidFill>
                <a:srgbClr val="3D3C3B"/>
              </a:solidFill>
              <a:effectLst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B4608888-61B0-7BA3-30A2-5ABC72E927DC}"/>
              </a:ext>
            </a:extLst>
          </p:cNvPr>
          <p:cNvSpPr txBox="1"/>
          <p:nvPr/>
        </p:nvSpPr>
        <p:spPr>
          <a:xfrm>
            <a:off x="8821779" y="2374926"/>
            <a:ext cx="506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</a:rPr>
              <a:t>DCI</a:t>
            </a:r>
            <a:endParaRPr lang="fr-FR" sz="1200" dirty="0">
              <a:solidFill>
                <a:srgbClr val="3D3C3B"/>
              </a:solidFill>
              <a:effectLst/>
            </a:endParaRPr>
          </a:p>
        </p:txBody>
      </p:sp>
      <p:sp>
        <p:nvSpPr>
          <p:cNvPr id="65" name="Étoile à 4 branches 64">
            <a:extLst>
              <a:ext uri="{FF2B5EF4-FFF2-40B4-BE49-F238E27FC236}">
                <a16:creationId xmlns:a16="http://schemas.microsoft.com/office/drawing/2014/main" id="{09D46EBA-F40F-BC5B-65C7-B3D7C07DBE4B}"/>
              </a:ext>
            </a:extLst>
          </p:cNvPr>
          <p:cNvSpPr/>
          <p:nvPr/>
        </p:nvSpPr>
        <p:spPr>
          <a:xfrm>
            <a:off x="8758676" y="2467406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D8F2085-7167-37D0-65FC-070CE141DB5A}"/>
              </a:ext>
            </a:extLst>
          </p:cNvPr>
          <p:cNvSpPr txBox="1"/>
          <p:nvPr/>
        </p:nvSpPr>
        <p:spPr>
          <a:xfrm>
            <a:off x="8291460" y="2687078"/>
            <a:ext cx="1373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" dirty="0">
                <a:solidFill>
                  <a:srgbClr val="3D3C3B"/>
                </a:solidFill>
              </a:rPr>
              <a:t>Dispositif de Collision </a:t>
            </a:r>
            <a:br>
              <a:rPr lang="fr-FR" sz="800" dirty="0">
                <a:solidFill>
                  <a:srgbClr val="3D3C3B"/>
                </a:solidFill>
              </a:rPr>
            </a:br>
            <a:r>
              <a:rPr lang="fr-FR" sz="800" dirty="0">
                <a:solidFill>
                  <a:srgbClr val="3D3C3B"/>
                </a:solidFill>
              </a:rPr>
              <a:t>dans l’Igloo</a:t>
            </a:r>
            <a:endParaRPr lang="fr-FR" sz="800" dirty="0">
              <a:solidFill>
                <a:srgbClr val="3D3C3B"/>
              </a:solidFill>
              <a:effectLst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03A5418-6CCB-91F8-0864-8A29CD3A21F4}"/>
              </a:ext>
            </a:extLst>
          </p:cNvPr>
          <p:cNvGrpSpPr/>
          <p:nvPr/>
        </p:nvGrpSpPr>
        <p:grpSpPr>
          <a:xfrm>
            <a:off x="7597828" y="3842892"/>
            <a:ext cx="1805676" cy="954107"/>
            <a:chOff x="7706349" y="3842892"/>
            <a:chExt cx="1805676" cy="954107"/>
          </a:xfrm>
        </p:grpSpPr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93CB36E4-DA2E-D73F-F72E-DD4E5406783F}"/>
                </a:ext>
              </a:extLst>
            </p:cNvPr>
            <p:cNvSpPr txBox="1"/>
            <p:nvPr/>
          </p:nvSpPr>
          <p:spPr>
            <a:xfrm>
              <a:off x="7706349" y="3842892"/>
              <a:ext cx="180567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solidFill>
                    <a:srgbClr val="3D3C3B"/>
                  </a:solidFill>
                  <a:effectLst/>
                </a:rPr>
                <a:t>ISR</a:t>
              </a:r>
            </a:p>
            <a:p>
              <a:pPr algn="ctr"/>
              <a:r>
                <a:rPr lang="fr-FR" sz="1050" dirty="0">
                  <a:solidFill>
                    <a:srgbClr val="3D3C3B"/>
                  </a:solidFill>
                  <a:effectLst/>
                </a:rPr>
                <a:t>(Intersecting </a:t>
              </a:r>
              <a:br>
                <a:rPr lang="fr-FR" sz="1050" dirty="0">
                  <a:solidFill>
                    <a:srgbClr val="3D3C3B"/>
                  </a:solidFill>
                  <a:effectLst/>
                </a:rPr>
              </a:br>
              <a:r>
                <a:rPr lang="fr-FR" sz="1050" dirty="0">
                  <a:solidFill>
                    <a:srgbClr val="3D3C3B"/>
                  </a:solidFill>
                  <a:effectLst/>
                </a:rPr>
                <a:t>Storage Rings)</a:t>
              </a:r>
            </a:p>
            <a:p>
              <a:pPr algn="ctr"/>
              <a:r>
                <a:rPr lang="fr-FR" sz="1050" dirty="0" err="1">
                  <a:solidFill>
                    <a:srgbClr val="3D3C3B"/>
                  </a:solidFill>
                </a:rPr>
                <a:t>p-p</a:t>
              </a:r>
              <a:r>
                <a:rPr lang="fr-FR" sz="1050" dirty="0">
                  <a:solidFill>
                    <a:srgbClr val="3D3C3B"/>
                  </a:solidFill>
                </a:rPr>
                <a:t>                 </a:t>
              </a:r>
              <a:r>
                <a:rPr lang="fr-FR" sz="1050" dirty="0" err="1">
                  <a:solidFill>
                    <a:srgbClr val="3D3C3B"/>
                  </a:solidFill>
                </a:rPr>
                <a:t>p-p</a:t>
              </a:r>
              <a:endParaRPr lang="fr-FR" sz="1050" dirty="0">
                <a:solidFill>
                  <a:srgbClr val="3D3C3B"/>
                </a:solidFill>
              </a:endParaRPr>
            </a:p>
            <a:p>
              <a:pPr algn="ctr"/>
              <a:r>
                <a:rPr lang="fr-FR" sz="1050" dirty="0">
                  <a:solidFill>
                    <a:srgbClr val="3D3C3B"/>
                  </a:solidFill>
                  <a:effectLst/>
                </a:rPr>
                <a:t>Quar</a:t>
              </a:r>
              <a:r>
                <a:rPr lang="fr-FR" sz="1050" dirty="0">
                  <a:solidFill>
                    <a:srgbClr val="3D3C3B"/>
                  </a:solidFill>
                </a:rPr>
                <a:t>ks - gluons</a:t>
              </a:r>
              <a:endParaRPr lang="fr-FR" sz="1050" dirty="0">
                <a:solidFill>
                  <a:srgbClr val="3D3C3B"/>
                </a:solidFill>
                <a:effectLst/>
              </a:endParaRPr>
            </a:p>
          </p:txBody>
        </p:sp>
        <p:sp>
          <p:nvSpPr>
            <p:cNvPr id="68" name="Étoile à 4 branches 67">
              <a:extLst>
                <a:ext uri="{FF2B5EF4-FFF2-40B4-BE49-F238E27FC236}">
                  <a16:creationId xmlns:a16="http://schemas.microsoft.com/office/drawing/2014/main" id="{E21006F5-BB0E-AC31-2EF7-4BF9B8A265EA}"/>
                </a:ext>
              </a:extLst>
            </p:cNvPr>
            <p:cNvSpPr/>
            <p:nvPr/>
          </p:nvSpPr>
          <p:spPr>
            <a:xfrm>
              <a:off x="8311439" y="3879901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sp>
        <p:nvSpPr>
          <p:cNvPr id="69" name="Étoile à 4 branches 68">
            <a:extLst>
              <a:ext uri="{FF2B5EF4-FFF2-40B4-BE49-F238E27FC236}">
                <a16:creationId xmlns:a16="http://schemas.microsoft.com/office/drawing/2014/main" id="{BE9570C5-CC43-C019-E494-7E265D2A7768}"/>
              </a:ext>
            </a:extLst>
          </p:cNvPr>
          <p:cNvSpPr/>
          <p:nvPr/>
        </p:nvSpPr>
        <p:spPr>
          <a:xfrm>
            <a:off x="418328" y="2882546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70" name="Étoile à 4 branches 69">
            <a:extLst>
              <a:ext uri="{FF2B5EF4-FFF2-40B4-BE49-F238E27FC236}">
                <a16:creationId xmlns:a16="http://schemas.microsoft.com/office/drawing/2014/main" id="{6C31270F-579A-1896-3A69-D4D599E00F4D}"/>
              </a:ext>
            </a:extLst>
          </p:cNvPr>
          <p:cNvSpPr/>
          <p:nvPr/>
        </p:nvSpPr>
        <p:spPr>
          <a:xfrm>
            <a:off x="1250777" y="2842243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71" name="Étoile à 4 branches 70">
            <a:extLst>
              <a:ext uri="{FF2B5EF4-FFF2-40B4-BE49-F238E27FC236}">
                <a16:creationId xmlns:a16="http://schemas.microsoft.com/office/drawing/2014/main" id="{0829C816-8813-C462-306F-9D1E334006DB}"/>
              </a:ext>
            </a:extLst>
          </p:cNvPr>
          <p:cNvSpPr/>
          <p:nvPr/>
        </p:nvSpPr>
        <p:spPr>
          <a:xfrm>
            <a:off x="2142084" y="2832167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473B7BE-4AD0-6EA7-662D-2530A206C8D3}"/>
              </a:ext>
            </a:extLst>
          </p:cNvPr>
          <p:cNvSpPr txBox="1"/>
          <p:nvPr/>
        </p:nvSpPr>
        <p:spPr>
          <a:xfrm>
            <a:off x="4977341" y="2831005"/>
            <a:ext cx="8004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Frascati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3FCFDA0-742D-6694-E344-022F7F5E9C4B}"/>
              </a:ext>
            </a:extLst>
          </p:cNvPr>
          <p:cNvSpPr txBox="1"/>
          <p:nvPr/>
        </p:nvSpPr>
        <p:spPr>
          <a:xfrm>
            <a:off x="5587364" y="2818859"/>
            <a:ext cx="10742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Orsay</a:t>
            </a:r>
          </a:p>
        </p:txBody>
      </p:sp>
      <p:sp>
        <p:nvSpPr>
          <p:cNvPr id="74" name="Flèche droite rayée 73">
            <a:extLst>
              <a:ext uri="{FF2B5EF4-FFF2-40B4-BE49-F238E27FC236}">
                <a16:creationId xmlns:a16="http://schemas.microsoft.com/office/drawing/2014/main" id="{FE0A106F-D448-F388-B8D8-5B9414C1AF5A}"/>
              </a:ext>
            </a:extLst>
          </p:cNvPr>
          <p:cNvSpPr/>
          <p:nvPr/>
        </p:nvSpPr>
        <p:spPr>
          <a:xfrm>
            <a:off x="5637525" y="2822726"/>
            <a:ext cx="307600" cy="299974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66EF0D25-866F-EBBE-E147-7BD1C9DE6443}"/>
              </a:ext>
            </a:extLst>
          </p:cNvPr>
          <p:cNvGrpSpPr/>
          <p:nvPr/>
        </p:nvGrpSpPr>
        <p:grpSpPr>
          <a:xfrm>
            <a:off x="5142537" y="2043887"/>
            <a:ext cx="1317013" cy="769441"/>
            <a:chOff x="4943339" y="1866667"/>
            <a:chExt cx="1317013" cy="769441"/>
          </a:xfrm>
        </p:grpSpPr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36F56EBB-5686-F89D-F711-BEF490D634E4}"/>
                </a:ext>
              </a:extLst>
            </p:cNvPr>
            <p:cNvSpPr txBox="1"/>
            <p:nvPr/>
          </p:nvSpPr>
          <p:spPr>
            <a:xfrm>
              <a:off x="4943339" y="1866667"/>
              <a:ext cx="131701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>
                  <a:solidFill>
                    <a:srgbClr val="FF0000"/>
                  </a:solidFill>
                  <a:effectLst/>
                </a:rPr>
                <a:t>AdA</a:t>
              </a:r>
              <a:r>
                <a:rPr lang="fr-FR" sz="1400" b="1" dirty="0">
                  <a:solidFill>
                    <a:srgbClr val="FF0000"/>
                  </a:solidFill>
                  <a:effectLst/>
                </a:rPr>
                <a:t> </a:t>
              </a:r>
            </a:p>
            <a:p>
              <a:pPr algn="ctr"/>
              <a:r>
                <a:rPr lang="fr-FR" sz="1200" b="1" dirty="0" err="1">
                  <a:solidFill>
                    <a:srgbClr val="FF0000"/>
                  </a:solidFill>
                  <a:effectLst/>
                </a:rPr>
                <a:t>Anello</a:t>
              </a:r>
              <a:r>
                <a:rPr lang="fr-FR" sz="1200" b="1" dirty="0">
                  <a:solidFill>
                    <a:srgbClr val="FF0000"/>
                  </a:solidFill>
                  <a:effectLst/>
                </a:rPr>
                <a:t> di </a:t>
              </a:r>
              <a:r>
                <a:rPr lang="fr-FR" sz="1200" b="1" dirty="0" err="1">
                  <a:solidFill>
                    <a:srgbClr val="FF0000"/>
                  </a:solidFill>
                  <a:effectLst/>
                </a:rPr>
                <a:t>Accumulazione</a:t>
              </a:r>
              <a:endParaRPr lang="fr-FR" sz="1200" b="1" dirty="0"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83" name="Étoile à 4 branches 82">
              <a:extLst>
                <a:ext uri="{FF2B5EF4-FFF2-40B4-BE49-F238E27FC236}">
                  <a16:creationId xmlns:a16="http://schemas.microsoft.com/office/drawing/2014/main" id="{7905CCE9-779E-2365-108C-F65E0082A6CC}"/>
                </a:ext>
              </a:extLst>
            </p:cNvPr>
            <p:cNvSpPr/>
            <p:nvPr/>
          </p:nvSpPr>
          <p:spPr>
            <a:xfrm>
              <a:off x="5119710" y="2000294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90D17AB5-8CAA-7F30-3D7A-0BD96844D1EA}"/>
              </a:ext>
            </a:extLst>
          </p:cNvPr>
          <p:cNvGrpSpPr/>
          <p:nvPr/>
        </p:nvGrpSpPr>
        <p:grpSpPr>
          <a:xfrm>
            <a:off x="7030234" y="4810181"/>
            <a:ext cx="1974522" cy="439391"/>
            <a:chOff x="7301662" y="4707957"/>
            <a:chExt cx="1974522" cy="439391"/>
          </a:xfrm>
        </p:grpSpPr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D00215DE-CECE-4E3A-EE17-8B1A875B173F}"/>
                </a:ext>
              </a:extLst>
            </p:cNvPr>
            <p:cNvSpPr txBox="1"/>
            <p:nvPr/>
          </p:nvSpPr>
          <p:spPr>
            <a:xfrm>
              <a:off x="7852652" y="4885738"/>
              <a:ext cx="103222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1968 - 1993</a:t>
              </a:r>
            </a:p>
          </p:txBody>
        </p:sp>
        <p:sp>
          <p:nvSpPr>
            <p:cNvPr id="77" name="Étoile à 4 branches 76">
              <a:extLst>
                <a:ext uri="{FF2B5EF4-FFF2-40B4-BE49-F238E27FC236}">
                  <a16:creationId xmlns:a16="http://schemas.microsoft.com/office/drawing/2014/main" id="{55FFABB5-E5FA-C842-A016-E8B021C8F40C}"/>
                </a:ext>
              </a:extLst>
            </p:cNvPr>
            <p:cNvSpPr/>
            <p:nvPr/>
          </p:nvSpPr>
          <p:spPr>
            <a:xfrm>
              <a:off x="7318693" y="4805259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5CC4F51A-12C3-F5A8-3332-FFCB77EEFC7B}"/>
                </a:ext>
              </a:extLst>
            </p:cNvPr>
            <p:cNvSpPr txBox="1"/>
            <p:nvPr/>
          </p:nvSpPr>
          <p:spPr>
            <a:xfrm>
              <a:off x="7301662" y="4707957"/>
              <a:ext cx="19745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Cyclotron de Grenoble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0BEE086-5221-2AB3-A269-2BCD75DED182}"/>
              </a:ext>
            </a:extLst>
          </p:cNvPr>
          <p:cNvGrpSpPr/>
          <p:nvPr/>
        </p:nvGrpSpPr>
        <p:grpSpPr>
          <a:xfrm>
            <a:off x="4482636" y="4768127"/>
            <a:ext cx="2032061" cy="430887"/>
            <a:chOff x="4741856" y="4731377"/>
            <a:chExt cx="2032061" cy="430887"/>
          </a:xfrm>
        </p:grpSpPr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AE06AD20-D8D1-2B48-8FC2-F679E7B42191}"/>
                </a:ext>
              </a:extLst>
            </p:cNvPr>
            <p:cNvSpPr txBox="1"/>
            <p:nvPr/>
          </p:nvSpPr>
          <p:spPr>
            <a:xfrm>
              <a:off x="4741856" y="4731377"/>
              <a:ext cx="2032061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 SATURNE </a:t>
              </a:r>
              <a:r>
                <a:rPr lang="fr-FR" sz="1050" dirty="0"/>
                <a:t>1958 - 1997</a:t>
              </a:r>
              <a:endParaRPr lang="fr-FR" sz="1200" dirty="0"/>
            </a:p>
            <a:p>
              <a:pPr algn="ctr"/>
              <a:r>
                <a:rPr lang="fr-FR" sz="900" b="1" dirty="0"/>
                <a:t>CEA</a:t>
              </a:r>
              <a:r>
                <a:rPr lang="fr-FR" sz="900" dirty="0"/>
                <a:t> – Synchrotron p+ 3 </a:t>
              </a:r>
              <a:r>
                <a:rPr lang="fr-FR" sz="900" dirty="0" err="1"/>
                <a:t>GeV</a:t>
              </a:r>
              <a:endParaRPr lang="fr-FR" sz="900" dirty="0"/>
            </a:p>
          </p:txBody>
        </p:sp>
        <p:sp>
          <p:nvSpPr>
            <p:cNvPr id="80" name="Étoile à 4 branches 79">
              <a:extLst>
                <a:ext uri="{FF2B5EF4-FFF2-40B4-BE49-F238E27FC236}">
                  <a16:creationId xmlns:a16="http://schemas.microsoft.com/office/drawing/2014/main" id="{87CC32F8-0E99-A2E1-9F66-9F579EAAC9F6}"/>
                </a:ext>
              </a:extLst>
            </p:cNvPr>
            <p:cNvSpPr/>
            <p:nvPr/>
          </p:nvSpPr>
          <p:spPr>
            <a:xfrm>
              <a:off x="4834030" y="4805259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55689AA3-8110-3D19-F408-F5687661EAD3}"/>
              </a:ext>
            </a:extLst>
          </p:cNvPr>
          <p:cNvCxnSpPr/>
          <p:nvPr/>
        </p:nvCxnSpPr>
        <p:spPr>
          <a:xfrm>
            <a:off x="8925164" y="4425227"/>
            <a:ext cx="8275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1F9D6C87-75A7-FD81-F7D4-2D9D53A866C9}"/>
              </a:ext>
            </a:extLst>
          </p:cNvPr>
          <p:cNvSpPr txBox="1"/>
          <p:nvPr/>
        </p:nvSpPr>
        <p:spPr>
          <a:xfrm>
            <a:off x="5035550" y="3842892"/>
            <a:ext cx="10554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</a:rPr>
              <a:t>PS </a:t>
            </a:r>
          </a:p>
          <a:p>
            <a:pPr algn="ctr"/>
            <a:r>
              <a:rPr lang="fr-FR" sz="900" dirty="0">
                <a:solidFill>
                  <a:srgbClr val="3D3C3B"/>
                </a:solidFill>
                <a:effectLst/>
              </a:rPr>
              <a:t>Proton Synchrotron</a:t>
            </a:r>
          </a:p>
        </p:txBody>
      </p:sp>
      <p:sp>
        <p:nvSpPr>
          <p:cNvPr id="4" name="Étoile à 4 branches 3">
            <a:extLst>
              <a:ext uri="{FF2B5EF4-FFF2-40B4-BE49-F238E27FC236}">
                <a16:creationId xmlns:a16="http://schemas.microsoft.com/office/drawing/2014/main" id="{AF4316C1-D3EC-E2D7-BA55-51B939C19CA8}"/>
              </a:ext>
            </a:extLst>
          </p:cNvPr>
          <p:cNvSpPr/>
          <p:nvPr/>
        </p:nvSpPr>
        <p:spPr>
          <a:xfrm>
            <a:off x="5277122" y="3894792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BD56029-4994-B595-AA9C-B885E88FF61B}"/>
              </a:ext>
            </a:extLst>
          </p:cNvPr>
          <p:cNvGrpSpPr/>
          <p:nvPr/>
        </p:nvGrpSpPr>
        <p:grpSpPr>
          <a:xfrm>
            <a:off x="8908854" y="3865855"/>
            <a:ext cx="1055459" cy="553998"/>
            <a:chOff x="9043339" y="3851835"/>
            <a:chExt cx="1055459" cy="55399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17AAD46-7A36-45AE-8FF7-86B4C313009C}"/>
                </a:ext>
              </a:extLst>
            </p:cNvPr>
            <p:cNvSpPr txBox="1"/>
            <p:nvPr/>
          </p:nvSpPr>
          <p:spPr>
            <a:xfrm>
              <a:off x="9043339" y="3851835"/>
              <a:ext cx="105545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solidFill>
                    <a:srgbClr val="3D3C3B"/>
                  </a:solidFill>
                </a:rPr>
                <a:t>SPS </a:t>
              </a:r>
            </a:p>
            <a:p>
              <a:pPr algn="ctr"/>
              <a:r>
                <a:rPr lang="fr-FR" sz="900" dirty="0">
                  <a:solidFill>
                    <a:srgbClr val="3D3C3B"/>
                  </a:solidFill>
                  <a:effectLst/>
                </a:rPr>
                <a:t>Super Proton Synchrotron</a:t>
              </a:r>
            </a:p>
          </p:txBody>
        </p:sp>
        <p:sp>
          <p:nvSpPr>
            <p:cNvPr id="8" name="Étoile à 4 branches 7">
              <a:extLst>
                <a:ext uri="{FF2B5EF4-FFF2-40B4-BE49-F238E27FC236}">
                  <a16:creationId xmlns:a16="http://schemas.microsoft.com/office/drawing/2014/main" id="{BA2CA110-4106-9988-B49B-E82BABCAC618}"/>
                </a:ext>
              </a:extLst>
            </p:cNvPr>
            <p:cNvSpPr/>
            <p:nvPr/>
          </p:nvSpPr>
          <p:spPr>
            <a:xfrm>
              <a:off x="9259575" y="3894792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3486531-7C59-955C-18C0-F81652A89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fr-FR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48D8DF9-E76E-5C39-ACA4-4F9C4AED2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Louis Rinolfi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D026744-E3FC-7212-339A-1F11CED1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1424-B426-234A-9E59-5BDE45E85F91}" type="slidenum">
              <a:rPr lang="fr-FR" smtClean="0"/>
              <a:t>6</a:t>
            </a:fld>
            <a:endParaRPr lang="fr-FR"/>
          </a:p>
        </p:txBody>
      </p:sp>
      <p:grpSp>
        <p:nvGrpSpPr>
          <p:cNvPr id="17" name="Groupe 4">
            <a:extLst>
              <a:ext uri="{FF2B5EF4-FFF2-40B4-BE49-F238E27FC236}">
                <a16:creationId xmlns:a16="http://schemas.microsoft.com/office/drawing/2014/main" id="{4A4DBF77-D1E6-C475-2FA3-1ED1DC347A60}"/>
              </a:ext>
            </a:extLst>
          </p:cNvPr>
          <p:cNvGrpSpPr/>
          <p:nvPr/>
        </p:nvGrpSpPr>
        <p:grpSpPr>
          <a:xfrm>
            <a:off x="8354711" y="4814556"/>
            <a:ext cx="1974522" cy="439391"/>
            <a:chOff x="6727458" y="4707957"/>
            <a:chExt cx="1974522" cy="439391"/>
          </a:xfrm>
        </p:grpSpPr>
        <p:sp>
          <p:nvSpPr>
            <p:cNvPr id="18" name="ZoneTexte 74">
              <a:extLst>
                <a:ext uri="{FF2B5EF4-FFF2-40B4-BE49-F238E27FC236}">
                  <a16:creationId xmlns:a16="http://schemas.microsoft.com/office/drawing/2014/main" id="{75724F0E-81B8-8D8E-F68E-7516EFD326DD}"/>
                </a:ext>
              </a:extLst>
            </p:cNvPr>
            <p:cNvSpPr txBox="1"/>
            <p:nvPr/>
          </p:nvSpPr>
          <p:spPr>
            <a:xfrm>
              <a:off x="7460602" y="4885738"/>
              <a:ext cx="103222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1969 - 1990</a:t>
              </a:r>
            </a:p>
          </p:txBody>
        </p:sp>
        <p:sp>
          <p:nvSpPr>
            <p:cNvPr id="19" name="Étoile à 4 branches 76">
              <a:extLst>
                <a:ext uri="{FF2B5EF4-FFF2-40B4-BE49-F238E27FC236}">
                  <a16:creationId xmlns:a16="http://schemas.microsoft.com/office/drawing/2014/main" id="{DBA84252-AD91-446C-5A34-1D8DE4ED3FA4}"/>
                </a:ext>
              </a:extLst>
            </p:cNvPr>
            <p:cNvSpPr/>
            <p:nvPr/>
          </p:nvSpPr>
          <p:spPr>
            <a:xfrm>
              <a:off x="7318693" y="4805259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20" name="ZoneTexte 77">
              <a:extLst>
                <a:ext uri="{FF2B5EF4-FFF2-40B4-BE49-F238E27FC236}">
                  <a16:creationId xmlns:a16="http://schemas.microsoft.com/office/drawing/2014/main" id="{D4D6B27C-BF3C-6236-5DE9-BD9DEF3533A7}"/>
                </a:ext>
              </a:extLst>
            </p:cNvPr>
            <p:cNvSpPr txBox="1"/>
            <p:nvPr/>
          </p:nvSpPr>
          <p:spPr>
            <a:xfrm>
              <a:off x="6727458" y="4707957"/>
              <a:ext cx="19745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          ALS Saclay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92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25D6CD-8FBF-2BF9-6645-80D164D615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Louis Rinolfi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A52B8E-D59E-C525-7C29-A174E0E5CC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F62AA5-A9F9-344C-9738-C68EB5A8ED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DD9CD-A874-AC1A-EE18-C455398EBF6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965077-F8A6-405B-0399-3563E7BAB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95" y="1136327"/>
            <a:ext cx="6241312" cy="47537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11B20F-62E1-12DE-4F8F-D9D39E02DDB2}"/>
              </a:ext>
            </a:extLst>
          </p:cNvPr>
          <p:cNvSpPr txBox="1"/>
          <p:nvPr/>
        </p:nvSpPr>
        <p:spPr>
          <a:xfrm>
            <a:off x="441179" y="59109"/>
            <a:ext cx="89927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1963:Premier collisionneur du monde à Orsay</a:t>
            </a:r>
          </a:p>
          <a:p>
            <a:pPr algn="ctr"/>
            <a:r>
              <a:rPr lang="fr-FR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lang="fr-F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nello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fr-FR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ccumulazione</a:t>
            </a:r>
            <a:r>
              <a:rPr lang="fr-FR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BBB1-62E3-370A-29FA-BE84612080E8}"/>
              </a:ext>
            </a:extLst>
          </p:cNvPr>
          <p:cNvSpPr txBox="1"/>
          <p:nvPr/>
        </p:nvSpPr>
        <p:spPr>
          <a:xfrm>
            <a:off x="352942" y="6233874"/>
            <a:ext cx="8992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10</a:t>
            </a:r>
            <a:r>
              <a:rPr lang="fr-CH" baseline="30000" dirty="0"/>
              <a:t>7</a:t>
            </a:r>
            <a:r>
              <a:rPr lang="fr-CH" dirty="0"/>
              <a:t> particules accumulées par faisceau</a:t>
            </a:r>
          </a:p>
          <a:p>
            <a:r>
              <a:rPr lang="fr-CH" dirty="0">
                <a:solidFill>
                  <a:srgbClr val="3333FF"/>
                </a:solidFill>
              </a:rPr>
              <a:t>Collisions e</a:t>
            </a:r>
            <a:r>
              <a:rPr lang="fr-CH" baseline="30000" dirty="0">
                <a:solidFill>
                  <a:srgbClr val="3333FF"/>
                </a:solidFill>
              </a:rPr>
              <a:t>-</a:t>
            </a:r>
            <a:r>
              <a:rPr lang="fr-CH" dirty="0">
                <a:solidFill>
                  <a:srgbClr val="3333FF"/>
                </a:solidFill>
              </a:rPr>
              <a:t>e</a:t>
            </a:r>
            <a:r>
              <a:rPr lang="fr-CH" baseline="30000" dirty="0">
                <a:solidFill>
                  <a:srgbClr val="3333FF"/>
                </a:solidFill>
              </a:rPr>
              <a:t>+</a:t>
            </a:r>
            <a:r>
              <a:rPr lang="fr-CH" dirty="0">
                <a:solidFill>
                  <a:srgbClr val="3333FF"/>
                </a:solidFill>
              </a:rPr>
              <a:t> </a:t>
            </a:r>
            <a:r>
              <a:rPr lang="fr-CH" dirty="0"/>
              <a:t>à 500 MeV, au centre de masse =&gt; </a:t>
            </a:r>
            <a:r>
              <a:rPr lang="fr-CH" dirty="0">
                <a:solidFill>
                  <a:srgbClr val="FF0000"/>
                </a:solidFill>
              </a:rPr>
              <a:t>découverte</a:t>
            </a:r>
            <a:r>
              <a:rPr lang="fr-CH" dirty="0"/>
              <a:t> </a:t>
            </a:r>
            <a:r>
              <a:rPr lang="fr-CH" dirty="0">
                <a:solidFill>
                  <a:srgbClr val="FF0000"/>
                </a:solidFill>
              </a:rPr>
              <a:t>effet </a:t>
            </a:r>
            <a:r>
              <a:rPr lang="fr-CH" dirty="0" err="1">
                <a:solidFill>
                  <a:srgbClr val="FF0000"/>
                </a:solidFill>
              </a:rPr>
              <a:t>Touschek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7E3C6E-356B-97A9-F829-0A044009BE92}"/>
              </a:ext>
            </a:extLst>
          </p:cNvPr>
          <p:cNvSpPr txBox="1"/>
          <p:nvPr/>
        </p:nvSpPr>
        <p:spPr>
          <a:xfrm>
            <a:off x="6694450" y="1424975"/>
            <a:ext cx="338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Construit en 1961 par une collaboration franco-italienne, à Frascati, puis transporté à Orsay, en 1962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4E4FB8-36A9-CF79-C831-079598A2AA23}"/>
              </a:ext>
            </a:extLst>
          </p:cNvPr>
          <p:cNvSpPr txBox="1"/>
          <p:nvPr/>
        </p:nvSpPr>
        <p:spPr>
          <a:xfrm>
            <a:off x="6872733" y="3489021"/>
            <a:ext cx="2594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Anneau de 1,60 m de diamètre</a:t>
            </a:r>
          </a:p>
          <a:p>
            <a:r>
              <a:rPr lang="fr-CH" dirty="0"/>
              <a:t>Aimant de 8,5 tonnes</a:t>
            </a:r>
          </a:p>
          <a:p>
            <a:r>
              <a:rPr lang="fr-CH" dirty="0"/>
              <a:t>Vide de ~ 10</a:t>
            </a:r>
            <a:r>
              <a:rPr lang="fr-CH" baseline="30000" dirty="0"/>
              <a:t>-7</a:t>
            </a:r>
            <a:r>
              <a:rPr lang="fr-CH" dirty="0"/>
              <a:t> Torr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351EDA-31DF-A942-F618-9F46EF97C323}"/>
              </a:ext>
            </a:extLst>
          </p:cNvPr>
          <p:cNvSpPr txBox="1"/>
          <p:nvPr/>
        </p:nvSpPr>
        <p:spPr>
          <a:xfrm>
            <a:off x="3026591" y="5182240"/>
            <a:ext cx="347071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FFFF00"/>
                </a:solidFill>
              </a:rPr>
              <a:t>AdA</a:t>
            </a:r>
            <a:r>
              <a:rPr lang="en-GB" dirty="0">
                <a:solidFill>
                  <a:srgbClr val="FFFF00"/>
                </a:solidFill>
              </a:rPr>
              <a:t> dans la salle du LAL</a:t>
            </a:r>
          </a:p>
          <a:p>
            <a:r>
              <a:rPr lang="en-GB" sz="1800" dirty="0">
                <a:solidFill>
                  <a:srgbClr val="FFFF00"/>
                </a:solidFill>
              </a:rPr>
              <a:t>© </a:t>
            </a:r>
            <a:r>
              <a:rPr lang="en-GB" sz="1800" dirty="0" err="1">
                <a:solidFill>
                  <a:srgbClr val="FFFF00"/>
                </a:solidFill>
              </a:rPr>
              <a:t>IJCLab</a:t>
            </a:r>
            <a:r>
              <a:rPr lang="en-GB" sz="1800" dirty="0">
                <a:solidFill>
                  <a:srgbClr val="FFFF00"/>
                </a:solidFill>
              </a:rPr>
              <a:t> / IN2P3</a:t>
            </a:r>
          </a:p>
        </p:txBody>
      </p:sp>
    </p:spTree>
    <p:extLst>
      <p:ext uri="{BB962C8B-B14F-4D97-AF65-F5344CB8AC3E}">
        <p14:creationId xmlns:p14="http://schemas.microsoft.com/office/powerpoint/2010/main" val="4046418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0C3C93E9-640F-22BD-DE9A-E474F7E1B9EB}"/>
              </a:ext>
            </a:extLst>
          </p:cNvPr>
          <p:cNvSpPr txBox="1"/>
          <p:nvPr/>
        </p:nvSpPr>
        <p:spPr>
          <a:xfrm>
            <a:off x="441179" y="59109"/>
            <a:ext cx="8992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Chronologie des accélérateurs de particule </a:t>
            </a:r>
          </a:p>
          <a:p>
            <a:pPr algn="ctr"/>
            <a:r>
              <a:rPr lang="fr-FR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Quelques jalons entre 1895 et 1976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EF009C-1ED8-2809-70A1-8F4D3F254268}"/>
              </a:ext>
            </a:extLst>
          </p:cNvPr>
          <p:cNvSpPr/>
          <p:nvPr/>
        </p:nvSpPr>
        <p:spPr>
          <a:xfrm>
            <a:off x="6382179" y="1611228"/>
            <a:ext cx="3356454" cy="158446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69D49CD-6F20-6795-C527-598EDAF08A50}"/>
              </a:ext>
            </a:extLst>
          </p:cNvPr>
          <p:cNvSpPr/>
          <p:nvPr/>
        </p:nvSpPr>
        <p:spPr>
          <a:xfrm>
            <a:off x="3695670" y="3808646"/>
            <a:ext cx="6141349" cy="9378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6" name="Explosion 2 45">
            <a:extLst>
              <a:ext uri="{FF2B5EF4-FFF2-40B4-BE49-F238E27FC236}">
                <a16:creationId xmlns:a16="http://schemas.microsoft.com/office/drawing/2014/main" id="{AFD66881-0A0B-562B-E3D2-6DCEC752E4C0}"/>
              </a:ext>
            </a:extLst>
          </p:cNvPr>
          <p:cNvSpPr/>
          <p:nvPr/>
        </p:nvSpPr>
        <p:spPr>
          <a:xfrm>
            <a:off x="7475339" y="2585041"/>
            <a:ext cx="585067" cy="363265"/>
          </a:xfrm>
          <a:prstGeom prst="irregularSeal2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118F46E-A6A0-9B02-EE41-7476E331ECD3}"/>
              </a:ext>
            </a:extLst>
          </p:cNvPr>
          <p:cNvSpPr txBox="1"/>
          <p:nvPr/>
        </p:nvSpPr>
        <p:spPr>
          <a:xfrm>
            <a:off x="3721232" y="3833257"/>
            <a:ext cx="1055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</a:rPr>
              <a:t>Synchro</a:t>
            </a:r>
            <a:br>
              <a:rPr lang="fr-FR" sz="1200" dirty="0">
                <a:solidFill>
                  <a:srgbClr val="3D3C3B"/>
                </a:solidFill>
              </a:rPr>
            </a:br>
            <a:r>
              <a:rPr lang="fr-FR" sz="1200" dirty="0">
                <a:solidFill>
                  <a:srgbClr val="3D3C3B"/>
                </a:solidFill>
              </a:rPr>
              <a:t>cyclotron</a:t>
            </a:r>
            <a:endParaRPr lang="fr-FR" sz="1200" dirty="0">
              <a:solidFill>
                <a:srgbClr val="3D3C3B"/>
              </a:solidFill>
              <a:effectLst/>
            </a:endParaRPr>
          </a:p>
        </p:txBody>
      </p:sp>
      <p:graphicFrame>
        <p:nvGraphicFramePr>
          <p:cNvPr id="48" name="Diagramme 47">
            <a:extLst>
              <a:ext uri="{FF2B5EF4-FFF2-40B4-BE49-F238E27FC236}">
                <a16:creationId xmlns:a16="http://schemas.microsoft.com/office/drawing/2014/main" id="{B41D2E04-F755-1DB5-CFCA-AEBB196B78C8}"/>
              </a:ext>
            </a:extLst>
          </p:cNvPr>
          <p:cNvGraphicFramePr/>
          <p:nvPr/>
        </p:nvGraphicFramePr>
        <p:xfrm>
          <a:off x="383175" y="3060468"/>
          <a:ext cx="9330104" cy="862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9" name="ZoneTexte 48">
            <a:extLst>
              <a:ext uri="{FF2B5EF4-FFF2-40B4-BE49-F238E27FC236}">
                <a16:creationId xmlns:a16="http://schemas.microsoft.com/office/drawing/2014/main" id="{D9DB6BF0-5367-8961-749A-6D2ACD8CC76E}"/>
              </a:ext>
            </a:extLst>
          </p:cNvPr>
          <p:cNvSpPr txBox="1"/>
          <p:nvPr/>
        </p:nvSpPr>
        <p:spPr>
          <a:xfrm>
            <a:off x="357821" y="2725296"/>
            <a:ext cx="10218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Tube de Crookes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78CC3180-FFDA-C4CA-A592-6A7F930CE33A}"/>
              </a:ext>
            </a:extLst>
          </p:cNvPr>
          <p:cNvSpPr txBox="1"/>
          <p:nvPr/>
        </p:nvSpPr>
        <p:spPr>
          <a:xfrm>
            <a:off x="1207498" y="2725296"/>
            <a:ext cx="10742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Wideroe</a:t>
            </a:r>
            <a:endParaRPr lang="fr-FR" sz="1200" dirty="0"/>
          </a:p>
          <a:p>
            <a:pPr algn="ctr"/>
            <a:r>
              <a:rPr lang="fr-FR" sz="1200" dirty="0"/>
              <a:t>(RF)</a:t>
            </a:r>
          </a:p>
        </p:txBody>
      </p:sp>
      <p:sp>
        <p:nvSpPr>
          <p:cNvPr id="51" name="Flèche droite rayée 50">
            <a:extLst>
              <a:ext uri="{FF2B5EF4-FFF2-40B4-BE49-F238E27FC236}">
                <a16:creationId xmlns:a16="http://schemas.microsoft.com/office/drawing/2014/main" id="{9EABB27A-17C1-F91E-F36F-12FD7BA49D04}"/>
              </a:ext>
            </a:extLst>
          </p:cNvPr>
          <p:cNvSpPr/>
          <p:nvPr/>
        </p:nvSpPr>
        <p:spPr>
          <a:xfrm>
            <a:off x="3574713" y="2785105"/>
            <a:ext cx="307600" cy="299974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48168E0-B2CA-554A-02F8-FF4832EA96EB}"/>
              </a:ext>
            </a:extLst>
          </p:cNvPr>
          <p:cNvSpPr txBox="1"/>
          <p:nvPr/>
        </p:nvSpPr>
        <p:spPr>
          <a:xfrm>
            <a:off x="2181057" y="2722502"/>
            <a:ext cx="8406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Cockroft</a:t>
            </a:r>
            <a:r>
              <a:rPr lang="fr-FR" sz="1200" dirty="0"/>
              <a:t> Walton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8E5A63A-DE45-A6E0-9CDF-9DC44E613C0E}"/>
              </a:ext>
            </a:extLst>
          </p:cNvPr>
          <p:cNvSpPr txBox="1"/>
          <p:nvPr/>
        </p:nvSpPr>
        <p:spPr>
          <a:xfrm>
            <a:off x="2864483" y="2726240"/>
            <a:ext cx="8004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Collège de France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1777AE3-3DFD-2434-44E4-B604C16D3E84}"/>
              </a:ext>
            </a:extLst>
          </p:cNvPr>
          <p:cNvSpPr txBox="1"/>
          <p:nvPr/>
        </p:nvSpPr>
        <p:spPr>
          <a:xfrm>
            <a:off x="3695670" y="2814861"/>
            <a:ext cx="80691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Orsay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B75091D-1A4B-B813-EF3B-95EC95629D8C}"/>
              </a:ext>
            </a:extLst>
          </p:cNvPr>
          <p:cNvSpPr txBox="1"/>
          <p:nvPr/>
        </p:nvSpPr>
        <p:spPr>
          <a:xfrm>
            <a:off x="6350067" y="1611228"/>
            <a:ext cx="32669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Laboratoire de l’Accélérateur Linéaire</a:t>
            </a:r>
            <a:endParaRPr lang="fr-FR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44476F2-441E-728F-82AC-8B440D8C8CC1}"/>
              </a:ext>
            </a:extLst>
          </p:cNvPr>
          <p:cNvSpPr txBox="1"/>
          <p:nvPr/>
        </p:nvSpPr>
        <p:spPr>
          <a:xfrm>
            <a:off x="6589958" y="2270514"/>
            <a:ext cx="13734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Linac 2,3 </a:t>
            </a:r>
            <a:r>
              <a:rPr lang="fr-FR" sz="1100" dirty="0" err="1"/>
              <a:t>GeV</a:t>
            </a:r>
            <a:r>
              <a:rPr lang="fr-FR" sz="1100" dirty="0"/>
              <a:t> e-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3B97C31-4CCE-4722-2991-C6DB854A5A09}"/>
              </a:ext>
            </a:extLst>
          </p:cNvPr>
          <p:cNvSpPr txBox="1"/>
          <p:nvPr/>
        </p:nvSpPr>
        <p:spPr>
          <a:xfrm>
            <a:off x="6661600" y="2531698"/>
            <a:ext cx="1529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FF0000"/>
                </a:solidFill>
              </a:rPr>
              <a:t>ACO : e</a:t>
            </a:r>
            <a:r>
              <a:rPr lang="fr-FR" sz="1800" b="1" baseline="30000" dirty="0">
                <a:solidFill>
                  <a:srgbClr val="FF0000"/>
                </a:solidFill>
              </a:rPr>
              <a:t>-</a:t>
            </a:r>
            <a:r>
              <a:rPr lang="fr-FR" sz="1800" b="1" dirty="0">
                <a:solidFill>
                  <a:srgbClr val="FF0000"/>
                </a:solidFill>
              </a:rPr>
              <a:t> e</a:t>
            </a:r>
            <a:r>
              <a:rPr lang="fr-FR" sz="1800" b="1" baseline="30000" dirty="0">
                <a:solidFill>
                  <a:srgbClr val="FF0000"/>
                </a:solidFill>
              </a:rPr>
              <a:t>+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endParaRPr lang="fr-FR" sz="18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58" name="Étoile à 4 branches 57">
            <a:extLst>
              <a:ext uri="{FF2B5EF4-FFF2-40B4-BE49-F238E27FC236}">
                <a16:creationId xmlns:a16="http://schemas.microsoft.com/office/drawing/2014/main" id="{BA327687-D991-A769-3CE5-ABFFADBD257E}"/>
              </a:ext>
            </a:extLst>
          </p:cNvPr>
          <p:cNvSpPr/>
          <p:nvPr/>
        </p:nvSpPr>
        <p:spPr>
          <a:xfrm>
            <a:off x="6561012" y="2317586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59" name="Étoile à 4 branches 58">
            <a:extLst>
              <a:ext uri="{FF2B5EF4-FFF2-40B4-BE49-F238E27FC236}">
                <a16:creationId xmlns:a16="http://schemas.microsoft.com/office/drawing/2014/main" id="{1908E75F-41BE-5AC3-894C-77E9FA65F82A}"/>
              </a:ext>
            </a:extLst>
          </p:cNvPr>
          <p:cNvSpPr/>
          <p:nvPr/>
        </p:nvSpPr>
        <p:spPr>
          <a:xfrm>
            <a:off x="6543537" y="2619570"/>
            <a:ext cx="257463" cy="313440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D99EE670-D897-2770-E2CE-57EC75CE1D4D}"/>
              </a:ext>
            </a:extLst>
          </p:cNvPr>
          <p:cNvGrpSpPr/>
          <p:nvPr/>
        </p:nvGrpSpPr>
        <p:grpSpPr>
          <a:xfrm>
            <a:off x="2762237" y="2326461"/>
            <a:ext cx="1443234" cy="461665"/>
            <a:chOff x="3338549" y="383387"/>
            <a:chExt cx="1846426" cy="492897"/>
          </a:xfrm>
        </p:grpSpPr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10424B79-630A-23B2-B17F-B9DF787B5241}"/>
                </a:ext>
              </a:extLst>
            </p:cNvPr>
            <p:cNvSpPr txBox="1"/>
            <p:nvPr/>
          </p:nvSpPr>
          <p:spPr>
            <a:xfrm>
              <a:off x="3338549" y="383387"/>
              <a:ext cx="1846426" cy="4928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Cyclotron</a:t>
              </a:r>
            </a:p>
            <a:p>
              <a:pPr algn="ctr"/>
              <a:r>
                <a:rPr lang="fr-FR" sz="1200" dirty="0"/>
                <a:t>Joliot Curie </a:t>
              </a:r>
            </a:p>
          </p:txBody>
        </p:sp>
        <p:sp>
          <p:nvSpPr>
            <p:cNvPr id="85" name="Étoile à 4 branches 84">
              <a:extLst>
                <a:ext uri="{FF2B5EF4-FFF2-40B4-BE49-F238E27FC236}">
                  <a16:creationId xmlns:a16="http://schemas.microsoft.com/office/drawing/2014/main" id="{9B3F92A1-EF25-1A29-DEAB-83567368D172}"/>
                </a:ext>
              </a:extLst>
            </p:cNvPr>
            <p:cNvSpPr/>
            <p:nvPr/>
          </p:nvSpPr>
          <p:spPr>
            <a:xfrm>
              <a:off x="3640931" y="444608"/>
              <a:ext cx="161463" cy="193271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sp>
        <p:nvSpPr>
          <p:cNvPr id="61" name="Étoile à 4 branches 60">
            <a:extLst>
              <a:ext uri="{FF2B5EF4-FFF2-40B4-BE49-F238E27FC236}">
                <a16:creationId xmlns:a16="http://schemas.microsoft.com/office/drawing/2014/main" id="{4540979A-EB61-0234-0D77-B3122D2EA3D4}"/>
              </a:ext>
            </a:extLst>
          </p:cNvPr>
          <p:cNvSpPr/>
          <p:nvPr/>
        </p:nvSpPr>
        <p:spPr>
          <a:xfrm>
            <a:off x="3779792" y="3906222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1F6C0D36-93BF-FF1C-F8D6-F3F98B62E0FC}"/>
              </a:ext>
            </a:extLst>
          </p:cNvPr>
          <p:cNvSpPr txBox="1"/>
          <p:nvPr/>
        </p:nvSpPr>
        <p:spPr>
          <a:xfrm>
            <a:off x="3517812" y="4422877"/>
            <a:ext cx="10554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CERN</a:t>
            </a:r>
            <a:endParaRPr lang="fr-FR" sz="14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52424D53-7EBE-3D4E-88ED-5D8AA2FA6151}"/>
              </a:ext>
            </a:extLst>
          </p:cNvPr>
          <p:cNvSpPr txBox="1"/>
          <p:nvPr/>
        </p:nvSpPr>
        <p:spPr>
          <a:xfrm>
            <a:off x="6675801" y="2867805"/>
            <a:ext cx="17691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00" dirty="0">
                <a:solidFill>
                  <a:srgbClr val="3D3C3B"/>
                </a:solidFill>
              </a:rPr>
              <a:t>Anneau de collision d’Orsay</a:t>
            </a:r>
            <a:endParaRPr lang="fr-FR" sz="1000" dirty="0">
              <a:solidFill>
                <a:srgbClr val="3D3C3B"/>
              </a:solidFill>
              <a:effectLst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B4608888-61B0-7BA3-30A2-5ABC72E927DC}"/>
              </a:ext>
            </a:extLst>
          </p:cNvPr>
          <p:cNvSpPr txBox="1"/>
          <p:nvPr/>
        </p:nvSpPr>
        <p:spPr>
          <a:xfrm>
            <a:off x="8801676" y="2225106"/>
            <a:ext cx="506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</a:rPr>
              <a:t>DCI</a:t>
            </a:r>
            <a:endParaRPr lang="fr-FR" sz="1200" dirty="0">
              <a:solidFill>
                <a:srgbClr val="3D3C3B"/>
              </a:solidFill>
              <a:effectLst/>
            </a:endParaRPr>
          </a:p>
        </p:txBody>
      </p:sp>
      <p:sp>
        <p:nvSpPr>
          <p:cNvPr id="65" name="Étoile à 4 branches 64">
            <a:extLst>
              <a:ext uri="{FF2B5EF4-FFF2-40B4-BE49-F238E27FC236}">
                <a16:creationId xmlns:a16="http://schemas.microsoft.com/office/drawing/2014/main" id="{09D46EBA-F40F-BC5B-65C7-B3D7C07DBE4B}"/>
              </a:ext>
            </a:extLst>
          </p:cNvPr>
          <p:cNvSpPr/>
          <p:nvPr/>
        </p:nvSpPr>
        <p:spPr>
          <a:xfrm>
            <a:off x="8738573" y="2317586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D8F2085-7167-37D0-65FC-070CE141DB5A}"/>
              </a:ext>
            </a:extLst>
          </p:cNvPr>
          <p:cNvSpPr txBox="1"/>
          <p:nvPr/>
        </p:nvSpPr>
        <p:spPr>
          <a:xfrm>
            <a:off x="8291460" y="2687078"/>
            <a:ext cx="1373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" dirty="0">
                <a:solidFill>
                  <a:srgbClr val="3D3C3B"/>
                </a:solidFill>
              </a:rPr>
              <a:t>Dispositif de Collision </a:t>
            </a:r>
            <a:br>
              <a:rPr lang="fr-FR" sz="800" dirty="0">
                <a:solidFill>
                  <a:srgbClr val="3D3C3B"/>
                </a:solidFill>
              </a:rPr>
            </a:br>
            <a:r>
              <a:rPr lang="fr-FR" sz="800" dirty="0">
                <a:solidFill>
                  <a:srgbClr val="3D3C3B"/>
                </a:solidFill>
              </a:rPr>
              <a:t>dans l’Igloo</a:t>
            </a:r>
            <a:endParaRPr lang="fr-FR" sz="800" dirty="0">
              <a:solidFill>
                <a:srgbClr val="3D3C3B"/>
              </a:solidFill>
              <a:effectLst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03A5418-6CCB-91F8-0864-8A29CD3A21F4}"/>
              </a:ext>
            </a:extLst>
          </p:cNvPr>
          <p:cNvGrpSpPr/>
          <p:nvPr/>
        </p:nvGrpSpPr>
        <p:grpSpPr>
          <a:xfrm>
            <a:off x="7597828" y="3842892"/>
            <a:ext cx="1805676" cy="954107"/>
            <a:chOff x="7706349" y="3842892"/>
            <a:chExt cx="1805676" cy="954107"/>
          </a:xfrm>
        </p:grpSpPr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93CB36E4-DA2E-D73F-F72E-DD4E5406783F}"/>
                </a:ext>
              </a:extLst>
            </p:cNvPr>
            <p:cNvSpPr txBox="1"/>
            <p:nvPr/>
          </p:nvSpPr>
          <p:spPr>
            <a:xfrm>
              <a:off x="7706349" y="3842892"/>
              <a:ext cx="180567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solidFill>
                    <a:srgbClr val="3D3C3B"/>
                  </a:solidFill>
                  <a:effectLst/>
                </a:rPr>
                <a:t>ISR</a:t>
              </a:r>
            </a:p>
            <a:p>
              <a:pPr algn="ctr"/>
              <a:r>
                <a:rPr lang="fr-FR" sz="1050" dirty="0">
                  <a:solidFill>
                    <a:srgbClr val="3D3C3B"/>
                  </a:solidFill>
                  <a:effectLst/>
                </a:rPr>
                <a:t>(Intersecting </a:t>
              </a:r>
              <a:br>
                <a:rPr lang="fr-FR" sz="1050" dirty="0">
                  <a:solidFill>
                    <a:srgbClr val="3D3C3B"/>
                  </a:solidFill>
                  <a:effectLst/>
                </a:rPr>
              </a:br>
              <a:r>
                <a:rPr lang="fr-FR" sz="1050" dirty="0">
                  <a:solidFill>
                    <a:srgbClr val="3D3C3B"/>
                  </a:solidFill>
                  <a:effectLst/>
                </a:rPr>
                <a:t>Storage Rings)</a:t>
              </a:r>
            </a:p>
            <a:p>
              <a:pPr algn="ctr"/>
              <a:r>
                <a:rPr lang="fr-FR" sz="1050" dirty="0" err="1">
                  <a:solidFill>
                    <a:srgbClr val="3D3C3B"/>
                  </a:solidFill>
                </a:rPr>
                <a:t>p-p</a:t>
              </a:r>
              <a:r>
                <a:rPr lang="fr-FR" sz="1050" dirty="0">
                  <a:solidFill>
                    <a:srgbClr val="3D3C3B"/>
                  </a:solidFill>
                </a:rPr>
                <a:t>                 </a:t>
              </a:r>
              <a:r>
                <a:rPr lang="fr-FR" sz="1050" dirty="0" err="1">
                  <a:solidFill>
                    <a:srgbClr val="3D3C3B"/>
                  </a:solidFill>
                </a:rPr>
                <a:t>p-p</a:t>
              </a:r>
              <a:endParaRPr lang="fr-FR" sz="1050" dirty="0">
                <a:solidFill>
                  <a:srgbClr val="3D3C3B"/>
                </a:solidFill>
              </a:endParaRPr>
            </a:p>
            <a:p>
              <a:pPr algn="ctr"/>
              <a:r>
                <a:rPr lang="fr-FR" sz="1050" dirty="0">
                  <a:solidFill>
                    <a:srgbClr val="3D3C3B"/>
                  </a:solidFill>
                  <a:effectLst/>
                </a:rPr>
                <a:t>Quar</a:t>
              </a:r>
              <a:r>
                <a:rPr lang="fr-FR" sz="1050" dirty="0">
                  <a:solidFill>
                    <a:srgbClr val="3D3C3B"/>
                  </a:solidFill>
                </a:rPr>
                <a:t>ks - gluons</a:t>
              </a:r>
              <a:endParaRPr lang="fr-FR" sz="1050" dirty="0">
                <a:solidFill>
                  <a:srgbClr val="3D3C3B"/>
                </a:solidFill>
                <a:effectLst/>
              </a:endParaRPr>
            </a:p>
          </p:txBody>
        </p:sp>
        <p:sp>
          <p:nvSpPr>
            <p:cNvPr id="68" name="Étoile à 4 branches 67">
              <a:extLst>
                <a:ext uri="{FF2B5EF4-FFF2-40B4-BE49-F238E27FC236}">
                  <a16:creationId xmlns:a16="http://schemas.microsoft.com/office/drawing/2014/main" id="{E21006F5-BB0E-AC31-2EF7-4BF9B8A265EA}"/>
                </a:ext>
              </a:extLst>
            </p:cNvPr>
            <p:cNvSpPr/>
            <p:nvPr/>
          </p:nvSpPr>
          <p:spPr>
            <a:xfrm>
              <a:off x="8311439" y="3879901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sp>
        <p:nvSpPr>
          <p:cNvPr id="69" name="Étoile à 4 branches 68">
            <a:extLst>
              <a:ext uri="{FF2B5EF4-FFF2-40B4-BE49-F238E27FC236}">
                <a16:creationId xmlns:a16="http://schemas.microsoft.com/office/drawing/2014/main" id="{BE9570C5-CC43-C019-E494-7E265D2A7768}"/>
              </a:ext>
            </a:extLst>
          </p:cNvPr>
          <p:cNvSpPr/>
          <p:nvPr/>
        </p:nvSpPr>
        <p:spPr>
          <a:xfrm>
            <a:off x="418328" y="2882546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70" name="Étoile à 4 branches 69">
            <a:extLst>
              <a:ext uri="{FF2B5EF4-FFF2-40B4-BE49-F238E27FC236}">
                <a16:creationId xmlns:a16="http://schemas.microsoft.com/office/drawing/2014/main" id="{6C31270F-579A-1896-3A69-D4D599E00F4D}"/>
              </a:ext>
            </a:extLst>
          </p:cNvPr>
          <p:cNvSpPr/>
          <p:nvPr/>
        </p:nvSpPr>
        <p:spPr>
          <a:xfrm>
            <a:off x="1250777" y="2842243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71" name="Étoile à 4 branches 70">
            <a:extLst>
              <a:ext uri="{FF2B5EF4-FFF2-40B4-BE49-F238E27FC236}">
                <a16:creationId xmlns:a16="http://schemas.microsoft.com/office/drawing/2014/main" id="{0829C816-8813-C462-306F-9D1E334006DB}"/>
              </a:ext>
            </a:extLst>
          </p:cNvPr>
          <p:cNvSpPr/>
          <p:nvPr/>
        </p:nvSpPr>
        <p:spPr>
          <a:xfrm>
            <a:off x="2142084" y="2832167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473B7BE-4AD0-6EA7-662D-2530A206C8D3}"/>
              </a:ext>
            </a:extLst>
          </p:cNvPr>
          <p:cNvSpPr txBox="1"/>
          <p:nvPr/>
        </p:nvSpPr>
        <p:spPr>
          <a:xfrm>
            <a:off x="4977341" y="2831005"/>
            <a:ext cx="80045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Frascati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3FCFDA0-742D-6694-E344-022F7F5E9C4B}"/>
              </a:ext>
            </a:extLst>
          </p:cNvPr>
          <p:cNvSpPr txBox="1"/>
          <p:nvPr/>
        </p:nvSpPr>
        <p:spPr>
          <a:xfrm>
            <a:off x="5587364" y="2818859"/>
            <a:ext cx="10742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Orsay</a:t>
            </a:r>
          </a:p>
        </p:txBody>
      </p:sp>
      <p:sp>
        <p:nvSpPr>
          <p:cNvPr id="74" name="Flèche droite rayée 73">
            <a:extLst>
              <a:ext uri="{FF2B5EF4-FFF2-40B4-BE49-F238E27FC236}">
                <a16:creationId xmlns:a16="http://schemas.microsoft.com/office/drawing/2014/main" id="{FE0A106F-D448-F388-B8D8-5B9414C1AF5A}"/>
              </a:ext>
            </a:extLst>
          </p:cNvPr>
          <p:cNvSpPr/>
          <p:nvPr/>
        </p:nvSpPr>
        <p:spPr>
          <a:xfrm>
            <a:off x="5637525" y="2822726"/>
            <a:ext cx="307600" cy="299974"/>
          </a:xfrm>
          <a:prstGeom prst="striped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66EF0D25-866F-EBBE-E147-7BD1C9DE6443}"/>
              </a:ext>
            </a:extLst>
          </p:cNvPr>
          <p:cNvGrpSpPr/>
          <p:nvPr/>
        </p:nvGrpSpPr>
        <p:grpSpPr>
          <a:xfrm>
            <a:off x="5238950" y="2167999"/>
            <a:ext cx="1062860" cy="615553"/>
            <a:chOff x="5039752" y="1990779"/>
            <a:chExt cx="1062860" cy="615553"/>
          </a:xfrm>
        </p:grpSpPr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36F56EBB-5686-F89D-F711-BEF490D634E4}"/>
                </a:ext>
              </a:extLst>
            </p:cNvPr>
            <p:cNvSpPr txBox="1"/>
            <p:nvPr/>
          </p:nvSpPr>
          <p:spPr>
            <a:xfrm>
              <a:off x="5039752" y="1990779"/>
              <a:ext cx="106286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>
                  <a:solidFill>
                    <a:srgbClr val="3D3C3B"/>
                  </a:solidFill>
                  <a:effectLst/>
                </a:rPr>
                <a:t>AdA</a:t>
              </a:r>
              <a:r>
                <a:rPr lang="fr-FR" sz="1050" dirty="0">
                  <a:solidFill>
                    <a:srgbClr val="3D3C3B"/>
                  </a:solidFill>
                  <a:effectLst/>
                </a:rPr>
                <a:t> </a:t>
              </a:r>
            </a:p>
            <a:p>
              <a:pPr algn="ctr"/>
              <a:r>
                <a:rPr lang="fr-FR" sz="1000" dirty="0" err="1">
                  <a:solidFill>
                    <a:srgbClr val="3D3C3B"/>
                  </a:solidFill>
                  <a:effectLst/>
                </a:rPr>
                <a:t>Anello</a:t>
              </a:r>
              <a:r>
                <a:rPr lang="fr-FR" sz="1000" dirty="0">
                  <a:solidFill>
                    <a:srgbClr val="3D3C3B"/>
                  </a:solidFill>
                  <a:effectLst/>
                </a:rPr>
                <a:t> di </a:t>
              </a:r>
              <a:r>
                <a:rPr lang="fr-FR" sz="1000" dirty="0" err="1">
                  <a:solidFill>
                    <a:srgbClr val="3D3C3B"/>
                  </a:solidFill>
                  <a:effectLst/>
                </a:rPr>
                <a:t>Accumulazione</a:t>
              </a:r>
              <a:endParaRPr lang="fr-FR" sz="1000" dirty="0">
                <a:solidFill>
                  <a:srgbClr val="3D3C3B"/>
                </a:solidFill>
                <a:effectLst/>
              </a:endParaRPr>
            </a:p>
          </p:txBody>
        </p:sp>
        <p:sp>
          <p:nvSpPr>
            <p:cNvPr id="83" name="Étoile à 4 branches 82">
              <a:extLst>
                <a:ext uri="{FF2B5EF4-FFF2-40B4-BE49-F238E27FC236}">
                  <a16:creationId xmlns:a16="http://schemas.microsoft.com/office/drawing/2014/main" id="{7905CCE9-779E-2365-108C-F65E0082A6CC}"/>
                </a:ext>
              </a:extLst>
            </p:cNvPr>
            <p:cNvSpPr/>
            <p:nvPr/>
          </p:nvSpPr>
          <p:spPr>
            <a:xfrm>
              <a:off x="5201220" y="2083417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90D17AB5-8CAA-7F30-3D7A-0BD96844D1EA}"/>
              </a:ext>
            </a:extLst>
          </p:cNvPr>
          <p:cNvGrpSpPr/>
          <p:nvPr/>
        </p:nvGrpSpPr>
        <p:grpSpPr>
          <a:xfrm>
            <a:off x="7067038" y="4780740"/>
            <a:ext cx="1974522" cy="439391"/>
            <a:chOff x="7301662" y="4707957"/>
            <a:chExt cx="1974522" cy="439391"/>
          </a:xfrm>
        </p:grpSpPr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D00215DE-CECE-4E3A-EE17-8B1A875B173F}"/>
                </a:ext>
              </a:extLst>
            </p:cNvPr>
            <p:cNvSpPr txBox="1"/>
            <p:nvPr/>
          </p:nvSpPr>
          <p:spPr>
            <a:xfrm>
              <a:off x="7852652" y="4885738"/>
              <a:ext cx="103222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1968 - 1993</a:t>
              </a:r>
            </a:p>
          </p:txBody>
        </p:sp>
        <p:sp>
          <p:nvSpPr>
            <p:cNvPr id="77" name="Étoile à 4 branches 76">
              <a:extLst>
                <a:ext uri="{FF2B5EF4-FFF2-40B4-BE49-F238E27FC236}">
                  <a16:creationId xmlns:a16="http://schemas.microsoft.com/office/drawing/2014/main" id="{55FFABB5-E5FA-C842-A016-E8B021C8F40C}"/>
                </a:ext>
              </a:extLst>
            </p:cNvPr>
            <p:cNvSpPr/>
            <p:nvPr/>
          </p:nvSpPr>
          <p:spPr>
            <a:xfrm>
              <a:off x="7318693" y="4805259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5CC4F51A-12C3-F5A8-3332-FFCB77EEFC7B}"/>
                </a:ext>
              </a:extLst>
            </p:cNvPr>
            <p:cNvSpPr txBox="1"/>
            <p:nvPr/>
          </p:nvSpPr>
          <p:spPr>
            <a:xfrm>
              <a:off x="7301662" y="4707957"/>
              <a:ext cx="19745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Cyclotron de Grenoble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0BEE086-5221-2AB3-A269-2BCD75DED182}"/>
              </a:ext>
            </a:extLst>
          </p:cNvPr>
          <p:cNvGrpSpPr/>
          <p:nvPr/>
        </p:nvGrpSpPr>
        <p:grpSpPr>
          <a:xfrm>
            <a:off x="4482636" y="4768127"/>
            <a:ext cx="2032061" cy="430887"/>
            <a:chOff x="4741856" y="4731377"/>
            <a:chExt cx="2032061" cy="430887"/>
          </a:xfrm>
        </p:grpSpPr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AE06AD20-D8D1-2B48-8FC2-F679E7B42191}"/>
                </a:ext>
              </a:extLst>
            </p:cNvPr>
            <p:cNvSpPr txBox="1"/>
            <p:nvPr/>
          </p:nvSpPr>
          <p:spPr>
            <a:xfrm>
              <a:off x="4741856" y="4731377"/>
              <a:ext cx="2032061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 SATURNE </a:t>
              </a:r>
              <a:r>
                <a:rPr lang="fr-FR" sz="1050" dirty="0"/>
                <a:t>1958 - 1997</a:t>
              </a:r>
              <a:endParaRPr lang="fr-FR" sz="1200" dirty="0"/>
            </a:p>
            <a:p>
              <a:pPr algn="ctr"/>
              <a:r>
                <a:rPr lang="fr-FR" sz="900" b="1" dirty="0"/>
                <a:t>CEA</a:t>
              </a:r>
              <a:r>
                <a:rPr lang="fr-FR" sz="900" dirty="0"/>
                <a:t> – Synchrotron p+ 3 </a:t>
              </a:r>
              <a:r>
                <a:rPr lang="fr-FR" sz="900" dirty="0" err="1"/>
                <a:t>GeV</a:t>
              </a:r>
              <a:endParaRPr lang="fr-FR" sz="900" dirty="0"/>
            </a:p>
          </p:txBody>
        </p:sp>
        <p:sp>
          <p:nvSpPr>
            <p:cNvPr id="80" name="Étoile à 4 branches 79">
              <a:extLst>
                <a:ext uri="{FF2B5EF4-FFF2-40B4-BE49-F238E27FC236}">
                  <a16:creationId xmlns:a16="http://schemas.microsoft.com/office/drawing/2014/main" id="{87CC32F8-0E99-A2E1-9F66-9F579EAAC9F6}"/>
                </a:ext>
              </a:extLst>
            </p:cNvPr>
            <p:cNvSpPr/>
            <p:nvPr/>
          </p:nvSpPr>
          <p:spPr>
            <a:xfrm>
              <a:off x="4834030" y="4805259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55689AA3-8110-3D19-F408-F5687661EAD3}"/>
              </a:ext>
            </a:extLst>
          </p:cNvPr>
          <p:cNvCxnSpPr/>
          <p:nvPr/>
        </p:nvCxnSpPr>
        <p:spPr>
          <a:xfrm>
            <a:off x="8925164" y="4425227"/>
            <a:ext cx="8275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1F9D6C87-75A7-FD81-F7D4-2D9D53A866C9}"/>
              </a:ext>
            </a:extLst>
          </p:cNvPr>
          <p:cNvSpPr txBox="1"/>
          <p:nvPr/>
        </p:nvSpPr>
        <p:spPr>
          <a:xfrm>
            <a:off x="5035550" y="3842892"/>
            <a:ext cx="10554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D3C3B"/>
                </a:solidFill>
              </a:rPr>
              <a:t>PS </a:t>
            </a:r>
          </a:p>
          <a:p>
            <a:pPr algn="ctr"/>
            <a:r>
              <a:rPr lang="fr-FR" sz="900" dirty="0">
                <a:solidFill>
                  <a:srgbClr val="3D3C3B"/>
                </a:solidFill>
                <a:effectLst/>
              </a:rPr>
              <a:t>Proton Synchrotron</a:t>
            </a:r>
          </a:p>
        </p:txBody>
      </p:sp>
      <p:sp>
        <p:nvSpPr>
          <p:cNvPr id="4" name="Étoile à 4 branches 3">
            <a:extLst>
              <a:ext uri="{FF2B5EF4-FFF2-40B4-BE49-F238E27FC236}">
                <a16:creationId xmlns:a16="http://schemas.microsoft.com/office/drawing/2014/main" id="{AF4316C1-D3EC-E2D7-BA55-51B939C19CA8}"/>
              </a:ext>
            </a:extLst>
          </p:cNvPr>
          <p:cNvSpPr/>
          <p:nvPr/>
        </p:nvSpPr>
        <p:spPr>
          <a:xfrm>
            <a:off x="5277122" y="3894792"/>
            <a:ext cx="126205" cy="181025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BD56029-4994-B595-AA9C-B885E88FF61B}"/>
              </a:ext>
            </a:extLst>
          </p:cNvPr>
          <p:cNvGrpSpPr/>
          <p:nvPr/>
        </p:nvGrpSpPr>
        <p:grpSpPr>
          <a:xfrm>
            <a:off x="8908854" y="3865855"/>
            <a:ext cx="1055459" cy="553998"/>
            <a:chOff x="9043339" y="3851835"/>
            <a:chExt cx="1055459" cy="55399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17AAD46-7A36-45AE-8FF7-86B4C313009C}"/>
                </a:ext>
              </a:extLst>
            </p:cNvPr>
            <p:cNvSpPr txBox="1"/>
            <p:nvPr/>
          </p:nvSpPr>
          <p:spPr>
            <a:xfrm>
              <a:off x="9043339" y="3851835"/>
              <a:ext cx="105545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solidFill>
                    <a:srgbClr val="3D3C3B"/>
                  </a:solidFill>
                </a:rPr>
                <a:t>SPS </a:t>
              </a:r>
            </a:p>
            <a:p>
              <a:pPr algn="ctr"/>
              <a:r>
                <a:rPr lang="fr-FR" sz="900" dirty="0">
                  <a:solidFill>
                    <a:srgbClr val="3D3C3B"/>
                  </a:solidFill>
                  <a:effectLst/>
                </a:rPr>
                <a:t>Super Proton Synchrotron</a:t>
              </a:r>
            </a:p>
          </p:txBody>
        </p:sp>
        <p:sp>
          <p:nvSpPr>
            <p:cNvPr id="8" name="Étoile à 4 branches 7">
              <a:extLst>
                <a:ext uri="{FF2B5EF4-FFF2-40B4-BE49-F238E27FC236}">
                  <a16:creationId xmlns:a16="http://schemas.microsoft.com/office/drawing/2014/main" id="{BA2CA110-4106-9988-B49B-E82BABCAC618}"/>
                </a:ext>
              </a:extLst>
            </p:cNvPr>
            <p:cNvSpPr/>
            <p:nvPr/>
          </p:nvSpPr>
          <p:spPr>
            <a:xfrm>
              <a:off x="9259575" y="3894792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E2EDD3-ABE4-CBC3-7B9B-623DDB3A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fr-FR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0E5CF3A-1457-7463-8624-B4F11C956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Louis Rinolfi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4EFD38A-D0BD-92D4-356A-3E473596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1424-B426-234A-9E59-5BDE45E85F91}" type="slidenum">
              <a:rPr lang="fr-FR" smtClean="0"/>
              <a:t>8</a:t>
            </a:fld>
            <a:endParaRPr lang="fr-FR"/>
          </a:p>
        </p:txBody>
      </p:sp>
      <p:grpSp>
        <p:nvGrpSpPr>
          <p:cNvPr id="17" name="Groupe 4">
            <a:extLst>
              <a:ext uri="{FF2B5EF4-FFF2-40B4-BE49-F238E27FC236}">
                <a16:creationId xmlns:a16="http://schemas.microsoft.com/office/drawing/2014/main" id="{8E40540B-0F94-68D1-3329-5B220AE66567}"/>
              </a:ext>
            </a:extLst>
          </p:cNvPr>
          <p:cNvGrpSpPr/>
          <p:nvPr/>
        </p:nvGrpSpPr>
        <p:grpSpPr>
          <a:xfrm>
            <a:off x="8354711" y="4814556"/>
            <a:ext cx="1974522" cy="439391"/>
            <a:chOff x="6727458" y="4707957"/>
            <a:chExt cx="1974522" cy="439391"/>
          </a:xfrm>
        </p:grpSpPr>
        <p:sp>
          <p:nvSpPr>
            <p:cNvPr id="18" name="ZoneTexte 74">
              <a:extLst>
                <a:ext uri="{FF2B5EF4-FFF2-40B4-BE49-F238E27FC236}">
                  <a16:creationId xmlns:a16="http://schemas.microsoft.com/office/drawing/2014/main" id="{C648581D-4DB4-3176-0DC0-FCD23963516B}"/>
                </a:ext>
              </a:extLst>
            </p:cNvPr>
            <p:cNvSpPr txBox="1"/>
            <p:nvPr/>
          </p:nvSpPr>
          <p:spPr>
            <a:xfrm>
              <a:off x="7460602" y="4885738"/>
              <a:ext cx="103222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1969 - 1990</a:t>
              </a:r>
            </a:p>
          </p:txBody>
        </p:sp>
        <p:sp>
          <p:nvSpPr>
            <p:cNvPr id="19" name="Étoile à 4 branches 76">
              <a:extLst>
                <a:ext uri="{FF2B5EF4-FFF2-40B4-BE49-F238E27FC236}">
                  <a16:creationId xmlns:a16="http://schemas.microsoft.com/office/drawing/2014/main" id="{EA2341E7-EBCC-23F1-9423-3FB0ABF47EEA}"/>
                </a:ext>
              </a:extLst>
            </p:cNvPr>
            <p:cNvSpPr/>
            <p:nvPr/>
          </p:nvSpPr>
          <p:spPr>
            <a:xfrm>
              <a:off x="7318693" y="4805259"/>
              <a:ext cx="126205" cy="181025"/>
            </a:xfrm>
            <a:prstGeom prst="star4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20" name="ZoneTexte 77">
              <a:extLst>
                <a:ext uri="{FF2B5EF4-FFF2-40B4-BE49-F238E27FC236}">
                  <a16:creationId xmlns:a16="http://schemas.microsoft.com/office/drawing/2014/main" id="{D9278B84-7F81-C673-48A1-029C4BE6B748}"/>
                </a:ext>
              </a:extLst>
            </p:cNvPr>
            <p:cNvSpPr txBox="1"/>
            <p:nvPr/>
          </p:nvSpPr>
          <p:spPr>
            <a:xfrm>
              <a:off x="6727458" y="4707957"/>
              <a:ext cx="197452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          ALS Saclay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318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84C19C-9874-DA58-4A6A-0A09685D4379}"/>
              </a:ext>
            </a:extLst>
          </p:cNvPr>
          <p:cNvGrpSpPr/>
          <p:nvPr/>
        </p:nvGrpSpPr>
        <p:grpSpPr>
          <a:xfrm>
            <a:off x="980905" y="601335"/>
            <a:ext cx="7727160" cy="5178488"/>
            <a:chOff x="1044885" y="644184"/>
            <a:chExt cx="7548648" cy="5375891"/>
          </a:xfrm>
        </p:grpSpPr>
        <p:pic>
          <p:nvPicPr>
            <p:cNvPr id="1026" name="Picture 2" descr="Anneau de collisions d'Orsay">
              <a:extLst>
                <a:ext uri="{FF2B5EF4-FFF2-40B4-BE49-F238E27FC236}">
                  <a16:creationId xmlns:a16="http://schemas.microsoft.com/office/drawing/2014/main" id="{67601596-2D48-748F-0CCC-617868B72F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885" y="644184"/>
              <a:ext cx="7548648" cy="5375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9BD3EF33-ED2A-C883-1A1A-F4D7D292179D}"/>
                </a:ext>
              </a:extLst>
            </p:cNvPr>
            <p:cNvSpPr txBox="1"/>
            <p:nvPr/>
          </p:nvSpPr>
          <p:spPr>
            <a:xfrm>
              <a:off x="2716964" y="5573507"/>
              <a:ext cx="3667542" cy="346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52" dirty="0">
                  <a:solidFill>
                    <a:srgbClr val="FFFF00"/>
                  </a:solidFill>
                </a:rPr>
                <a:t>Aujourd’hui au musée Sciences ACO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DA8CAB9-B472-BB97-93CC-BFF90C6B7E68}"/>
              </a:ext>
            </a:extLst>
          </p:cNvPr>
          <p:cNvSpPr txBox="1"/>
          <p:nvPr/>
        </p:nvSpPr>
        <p:spPr>
          <a:xfrm>
            <a:off x="723014" y="16560"/>
            <a:ext cx="821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1965: ACO: 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nneau de 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ollisions d’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rsay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E685C-0DF3-19EE-E150-427146DB25A0}"/>
              </a:ext>
            </a:extLst>
          </p:cNvPr>
          <p:cNvSpPr txBox="1"/>
          <p:nvPr/>
        </p:nvSpPr>
        <p:spPr>
          <a:xfrm>
            <a:off x="619583" y="6276654"/>
            <a:ext cx="7174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Premières collisions e</a:t>
            </a:r>
            <a:r>
              <a:rPr lang="fr-CH" baseline="30000" dirty="0"/>
              <a:t>-</a:t>
            </a:r>
            <a:r>
              <a:rPr lang="fr-CH" dirty="0"/>
              <a:t>e</a:t>
            </a:r>
            <a:r>
              <a:rPr lang="fr-CH" baseline="30000" dirty="0"/>
              <a:t>+</a:t>
            </a:r>
            <a:r>
              <a:rPr lang="fr-CH" dirty="0"/>
              <a:t> en 1967: 550 MeV / faisceau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71EAFE-7777-6239-BBBE-5C026411FD07}"/>
              </a:ext>
            </a:extLst>
          </p:cNvPr>
          <p:cNvSpPr txBox="1"/>
          <p:nvPr/>
        </p:nvSpPr>
        <p:spPr>
          <a:xfrm>
            <a:off x="251903" y="5964898"/>
            <a:ext cx="619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1965 – 1975:  Collisionneur électrons-positons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C804AF-A7BB-C891-D528-99A9560BB66C}"/>
              </a:ext>
            </a:extLst>
          </p:cNvPr>
          <p:cNvSpPr txBox="1"/>
          <p:nvPr/>
        </p:nvSpPr>
        <p:spPr>
          <a:xfrm>
            <a:off x="312230" y="6861839"/>
            <a:ext cx="8044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1975 – 1988: Source de lumière synchrotronique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CC71F4-6EB3-B1B0-2692-1A2588C8F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Conférence SFP 6 juillet 2023</a:t>
            </a:r>
            <a:endParaRPr lang="fr-FR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2DED35-F92D-D60E-6E7C-1A04BD52D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Louis Rinolfi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A43547-5FD9-0C2B-D341-DC8D99AF1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51424-B426-234A-9E59-5BDE45E85F9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2028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_standard_4_3" id="{6D8468D9-50C7-3F47-9256-F17E30C2A8F2}" vid="{1CFEAB2C-AEC4-F347-B945-17AC24F6750B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_standard_4_3" id="{6D8468D9-50C7-3F47-9256-F17E30C2A8F2}" vid="{2272F3B6-CDA9-4649-879E-361B2F226CE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46301</TotalTime>
  <Words>2602</Words>
  <Application>Microsoft Office PowerPoint</Application>
  <PresentationFormat>Custom</PresentationFormat>
  <Paragraphs>688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Avenir Book</vt:lpstr>
      <vt:lpstr>Calibri</vt:lpstr>
      <vt:lpstr>Palatino Linotype</vt:lpstr>
      <vt:lpstr>Symbol</vt:lpstr>
      <vt:lpstr>Times</vt:lpstr>
      <vt:lpstr>Times New Roman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Réserves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 Rickard Strom</dc:creator>
  <cp:lastModifiedBy>Louis Rinolfi</cp:lastModifiedBy>
  <cp:revision>4446</cp:revision>
  <cp:lastPrinted>2018-11-16T10:25:54Z</cp:lastPrinted>
  <dcterms:created xsi:type="dcterms:W3CDTF">2018-01-26T19:32:33Z</dcterms:created>
  <dcterms:modified xsi:type="dcterms:W3CDTF">2023-07-10T09:55:59Z</dcterms:modified>
</cp:coreProperties>
</file>