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1" r:id="rId3"/>
    <p:sldId id="256" r:id="rId4"/>
    <p:sldId id="257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3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l Fadel" userId="345ef3adb9682a7d" providerId="LiveId" clId="{B8019153-9A1A-436D-8153-5E6D735D1EC4}"/>
    <pc:docChg chg="undo custSel addSld delSld modSld sldOrd modMainMaster">
      <pc:chgData name="Kamil Fadel" userId="345ef3adb9682a7d" providerId="LiveId" clId="{B8019153-9A1A-436D-8153-5E6D735D1EC4}" dt="2023-07-04T20:38:16.969" v="2845" actId="1076"/>
      <pc:docMkLst>
        <pc:docMk/>
      </pc:docMkLst>
      <pc:sldChg chg="addSp delSp modSp new mod setBg">
        <pc:chgData name="Kamil Fadel" userId="345ef3adb9682a7d" providerId="LiveId" clId="{B8019153-9A1A-436D-8153-5E6D735D1EC4}" dt="2023-07-04T13:21:02.373" v="2334" actId="1035"/>
        <pc:sldMkLst>
          <pc:docMk/>
          <pc:sldMk cId="2833601735" sldId="256"/>
        </pc:sldMkLst>
        <pc:spChg chg="del">
          <ac:chgData name="Kamil Fadel" userId="345ef3adb9682a7d" providerId="LiveId" clId="{B8019153-9A1A-436D-8153-5E6D735D1EC4}" dt="2023-07-02T22:08:17.511" v="1" actId="478"/>
          <ac:spMkLst>
            <pc:docMk/>
            <pc:sldMk cId="2833601735" sldId="256"/>
            <ac:spMk id="2" creationId="{A2D0B7D5-75C5-2941-0D5D-3F31E6AD2FF2}"/>
          </ac:spMkLst>
        </pc:spChg>
        <pc:spChg chg="del">
          <ac:chgData name="Kamil Fadel" userId="345ef3adb9682a7d" providerId="LiveId" clId="{B8019153-9A1A-436D-8153-5E6D735D1EC4}" dt="2023-07-02T22:08:20.414" v="2" actId="478"/>
          <ac:spMkLst>
            <pc:docMk/>
            <pc:sldMk cId="2833601735" sldId="256"/>
            <ac:spMk id="3" creationId="{FA6EF2C6-A32E-545F-C8CC-5B75305A81E0}"/>
          </ac:spMkLst>
        </pc:spChg>
        <pc:spChg chg="add mod">
          <ac:chgData name="Kamil Fadel" userId="345ef3adb9682a7d" providerId="LiveId" clId="{B8019153-9A1A-436D-8153-5E6D735D1EC4}" dt="2023-07-03T11:33:42.255" v="961" actId="164"/>
          <ac:spMkLst>
            <pc:docMk/>
            <pc:sldMk cId="2833601735" sldId="256"/>
            <ac:spMk id="7" creationId="{BBAC2CDB-4B8B-AC4E-1FFD-96D9597F7686}"/>
          </ac:spMkLst>
        </pc:spChg>
        <pc:grpChg chg="add del mod">
          <ac:chgData name="Kamil Fadel" userId="345ef3adb9682a7d" providerId="LiveId" clId="{B8019153-9A1A-436D-8153-5E6D735D1EC4}" dt="2023-07-03T11:28:52.412" v="952" actId="165"/>
          <ac:grpSpMkLst>
            <pc:docMk/>
            <pc:sldMk cId="2833601735" sldId="256"/>
            <ac:grpSpMk id="14" creationId="{68FB3634-862F-BB5C-DCCC-D92BF64FA944}"/>
          </ac:grpSpMkLst>
        </pc:grpChg>
        <pc:grpChg chg="add mod">
          <ac:chgData name="Kamil Fadel" userId="345ef3adb9682a7d" providerId="LiveId" clId="{B8019153-9A1A-436D-8153-5E6D735D1EC4}" dt="2023-07-03T11:33:42.255" v="961" actId="164"/>
          <ac:grpSpMkLst>
            <pc:docMk/>
            <pc:sldMk cId="2833601735" sldId="256"/>
            <ac:grpSpMk id="16" creationId="{A41C93F2-A678-21E3-1169-45EC06C6E26A}"/>
          </ac:grpSpMkLst>
        </pc:grpChg>
        <pc:grpChg chg="add mod">
          <ac:chgData name="Kamil Fadel" userId="345ef3adb9682a7d" providerId="LiveId" clId="{B8019153-9A1A-436D-8153-5E6D735D1EC4}" dt="2023-07-03T11:50:06.568" v="1057" actId="1035"/>
          <ac:grpSpMkLst>
            <pc:docMk/>
            <pc:sldMk cId="2833601735" sldId="256"/>
            <ac:grpSpMk id="17" creationId="{952563C7-3C28-75E1-8FDD-912436480527}"/>
          </ac:grpSpMkLst>
        </pc:grpChg>
        <pc:picChg chg="add del mod">
          <ac:chgData name="Kamil Fadel" userId="345ef3adb9682a7d" providerId="LiveId" clId="{B8019153-9A1A-436D-8153-5E6D735D1EC4}" dt="2023-07-03T11:02:10.447" v="941" actId="478"/>
          <ac:picMkLst>
            <pc:docMk/>
            <pc:sldMk cId="2833601735" sldId="256"/>
            <ac:picMk id="5" creationId="{BFFEAB27-6257-6E8D-D196-FE37BA261A19}"/>
          </ac:picMkLst>
        </pc:picChg>
        <pc:picChg chg="add mod topLvl">
          <ac:chgData name="Kamil Fadel" userId="345ef3adb9682a7d" providerId="LiveId" clId="{B8019153-9A1A-436D-8153-5E6D735D1EC4}" dt="2023-07-03T11:29:40.681" v="960" actId="164"/>
          <ac:picMkLst>
            <pc:docMk/>
            <pc:sldMk cId="2833601735" sldId="256"/>
            <ac:picMk id="9" creationId="{7A5E52D1-CFBA-D905-E54E-4DAE3A3EFF54}"/>
          </ac:picMkLst>
        </pc:picChg>
        <pc:picChg chg="add mod topLvl">
          <ac:chgData name="Kamil Fadel" userId="345ef3adb9682a7d" providerId="LiveId" clId="{B8019153-9A1A-436D-8153-5E6D735D1EC4}" dt="2023-07-04T13:20:37.832" v="2331" actId="1035"/>
          <ac:picMkLst>
            <pc:docMk/>
            <pc:sldMk cId="2833601735" sldId="256"/>
            <ac:picMk id="11" creationId="{361AEF1E-CC9B-F89C-A73C-062C6988A36C}"/>
          </ac:picMkLst>
        </pc:picChg>
        <pc:picChg chg="add mod topLvl">
          <ac:chgData name="Kamil Fadel" userId="345ef3adb9682a7d" providerId="LiveId" clId="{B8019153-9A1A-436D-8153-5E6D735D1EC4}" dt="2023-07-04T13:21:02.373" v="2334" actId="1035"/>
          <ac:picMkLst>
            <pc:docMk/>
            <pc:sldMk cId="2833601735" sldId="256"/>
            <ac:picMk id="13" creationId="{EF57B4CF-6E8E-B560-1BDA-1FA973D21EFF}"/>
          </ac:picMkLst>
        </pc:picChg>
        <pc:picChg chg="add mod">
          <ac:chgData name="Kamil Fadel" userId="345ef3adb9682a7d" providerId="LiveId" clId="{B8019153-9A1A-436D-8153-5E6D735D1EC4}" dt="2023-07-04T13:20:51.812" v="2333" actId="1035"/>
          <ac:picMkLst>
            <pc:docMk/>
            <pc:sldMk cId="2833601735" sldId="256"/>
            <ac:picMk id="15" creationId="{E5E6B4C1-0B63-D9CE-E78A-BD77FCA718F3}"/>
          </ac:picMkLst>
        </pc:picChg>
      </pc:sldChg>
      <pc:sldChg chg="addSp modSp new mod modAnim">
        <pc:chgData name="Kamil Fadel" userId="345ef3adb9682a7d" providerId="LiveId" clId="{B8019153-9A1A-436D-8153-5E6D735D1EC4}" dt="2023-07-04T13:11:17.568" v="2262" actId="1076"/>
        <pc:sldMkLst>
          <pc:docMk/>
          <pc:sldMk cId="2387303557" sldId="257"/>
        </pc:sldMkLst>
        <pc:spChg chg="add mod">
          <ac:chgData name="Kamil Fadel" userId="345ef3adb9682a7d" providerId="LiveId" clId="{B8019153-9A1A-436D-8153-5E6D735D1EC4}" dt="2023-07-03T11:58:06.747" v="1083" actId="21"/>
          <ac:spMkLst>
            <pc:docMk/>
            <pc:sldMk cId="2387303557" sldId="257"/>
            <ac:spMk id="2" creationId="{86A4FD42-29F8-365F-8168-D16128802BF0}"/>
          </ac:spMkLst>
        </pc:spChg>
        <pc:spChg chg="add mod">
          <ac:chgData name="Kamil Fadel" userId="345ef3adb9682a7d" providerId="LiveId" clId="{B8019153-9A1A-436D-8153-5E6D735D1EC4}" dt="2023-07-04T13:11:17.568" v="2262" actId="1076"/>
          <ac:spMkLst>
            <pc:docMk/>
            <pc:sldMk cId="2387303557" sldId="257"/>
            <ac:spMk id="3" creationId="{A08214B9-D22C-96A6-E97B-453DEDE0AD48}"/>
          </ac:spMkLst>
        </pc:spChg>
        <pc:spChg chg="add mod">
          <ac:chgData name="Kamil Fadel" userId="345ef3adb9682a7d" providerId="LiveId" clId="{B8019153-9A1A-436D-8153-5E6D735D1EC4}" dt="2023-07-03T11:59:05.767" v="1091" actId="164"/>
          <ac:spMkLst>
            <pc:docMk/>
            <pc:sldMk cId="2387303557" sldId="257"/>
            <ac:spMk id="6" creationId="{A7032BAE-D752-F4AC-DD7C-C0C7A2C2C9E3}"/>
          </ac:spMkLst>
        </pc:spChg>
        <pc:grpChg chg="add mod">
          <ac:chgData name="Kamil Fadel" userId="345ef3adb9682a7d" providerId="LiveId" clId="{B8019153-9A1A-436D-8153-5E6D735D1EC4}" dt="2023-07-03T11:59:05.767" v="1091" actId="164"/>
          <ac:grpSpMkLst>
            <pc:docMk/>
            <pc:sldMk cId="2387303557" sldId="257"/>
            <ac:grpSpMk id="7" creationId="{9EDE7035-EE1B-4140-A449-A507E0178E01}"/>
          </ac:grpSpMkLst>
        </pc:grpChg>
        <pc:picChg chg="add mod">
          <ac:chgData name="Kamil Fadel" userId="345ef3adb9682a7d" providerId="LiveId" clId="{B8019153-9A1A-436D-8153-5E6D735D1EC4}" dt="2023-07-03T11:46:09.857" v="1051" actId="1076"/>
          <ac:picMkLst>
            <pc:docMk/>
            <pc:sldMk cId="2387303557" sldId="257"/>
            <ac:picMk id="4" creationId="{90075A34-BD1C-4162-6D60-5802C7568852}"/>
          </ac:picMkLst>
        </pc:picChg>
        <pc:picChg chg="add mod">
          <ac:chgData name="Kamil Fadel" userId="345ef3adb9682a7d" providerId="LiveId" clId="{B8019153-9A1A-436D-8153-5E6D735D1EC4}" dt="2023-07-03T11:51:33.772" v="1068" actId="1076"/>
          <ac:picMkLst>
            <pc:docMk/>
            <pc:sldMk cId="2387303557" sldId="257"/>
            <ac:picMk id="2050" creationId="{DFCE501F-7C35-F79B-0337-D6F7154EC6C7}"/>
          </ac:picMkLst>
        </pc:picChg>
        <pc:picChg chg="add mod">
          <ac:chgData name="Kamil Fadel" userId="345ef3adb9682a7d" providerId="LiveId" clId="{B8019153-9A1A-436D-8153-5E6D735D1EC4}" dt="2023-07-03T11:59:05.767" v="1091" actId="164"/>
          <ac:picMkLst>
            <pc:docMk/>
            <pc:sldMk cId="2387303557" sldId="257"/>
            <ac:picMk id="2052" creationId="{D0DB3AAB-E80A-2914-440E-16B0E82AC0DF}"/>
          </ac:picMkLst>
        </pc:picChg>
      </pc:sldChg>
      <pc:sldChg chg="addSp delSp modSp new mod delAnim modAnim">
        <pc:chgData name="Kamil Fadel" userId="345ef3adb9682a7d" providerId="LiveId" clId="{B8019153-9A1A-436D-8153-5E6D735D1EC4}" dt="2023-07-04T17:48:39.152" v="2713" actId="14100"/>
        <pc:sldMkLst>
          <pc:docMk/>
          <pc:sldMk cId="2015384961" sldId="258"/>
        </pc:sldMkLst>
        <pc:spChg chg="add mod">
          <ac:chgData name="Kamil Fadel" userId="345ef3adb9682a7d" providerId="LiveId" clId="{B8019153-9A1A-436D-8153-5E6D735D1EC4}" dt="2023-07-04T17:48:15.613" v="2712" actId="1076"/>
          <ac:spMkLst>
            <pc:docMk/>
            <pc:sldMk cId="2015384961" sldId="258"/>
            <ac:spMk id="2" creationId="{5770FF3C-B674-C124-AB7D-9316F15FB0C7}"/>
          </ac:spMkLst>
        </pc:spChg>
        <pc:grpChg chg="add del mod">
          <ac:chgData name="Kamil Fadel" userId="345ef3adb9682a7d" providerId="LiveId" clId="{B8019153-9A1A-436D-8153-5E6D735D1EC4}" dt="2023-07-04T17:46:04.034" v="2698" actId="478"/>
          <ac:grpSpMkLst>
            <pc:docMk/>
            <pc:sldMk cId="2015384961" sldId="258"/>
            <ac:grpSpMk id="5" creationId="{E8DF9BF2-326B-74D3-61E6-F42E097E9E1E}"/>
          </ac:grpSpMkLst>
        </pc:grpChg>
        <pc:grpChg chg="add mod">
          <ac:chgData name="Kamil Fadel" userId="345ef3adb9682a7d" providerId="LiveId" clId="{B8019153-9A1A-436D-8153-5E6D735D1EC4}" dt="2023-07-04T17:48:06.659" v="2710" actId="1076"/>
          <ac:grpSpMkLst>
            <pc:docMk/>
            <pc:sldMk cId="2015384961" sldId="258"/>
            <ac:grpSpMk id="18" creationId="{F26AA9D0-0137-06D5-D242-F9058C0C4EC8}"/>
          </ac:grpSpMkLst>
        </pc:grpChg>
        <pc:picChg chg="add del mod">
          <ac:chgData name="Kamil Fadel" userId="345ef3adb9682a7d" providerId="LiveId" clId="{B8019153-9A1A-436D-8153-5E6D735D1EC4}" dt="2023-07-04T11:22:22.866" v="1264" actId="21"/>
          <ac:picMkLst>
            <pc:docMk/>
            <pc:sldMk cId="2015384961" sldId="258"/>
            <ac:picMk id="4" creationId="{9679D3BB-FC0B-D784-96AB-46986F8EB152}"/>
          </ac:picMkLst>
        </pc:picChg>
        <pc:picChg chg="add del mod">
          <ac:chgData name="Kamil Fadel" userId="345ef3adb9682a7d" providerId="LiveId" clId="{B8019153-9A1A-436D-8153-5E6D735D1EC4}" dt="2023-07-03T12:25:47.065" v="1200" actId="478"/>
          <ac:picMkLst>
            <pc:docMk/>
            <pc:sldMk cId="2015384961" sldId="258"/>
            <ac:picMk id="4" creationId="{E5AE2055-02AD-C1E0-C117-E0AEE35ECDBD}"/>
          </ac:picMkLst>
        </pc:picChg>
        <pc:picChg chg="add mod">
          <ac:chgData name="Kamil Fadel" userId="345ef3adb9682a7d" providerId="LiveId" clId="{B8019153-9A1A-436D-8153-5E6D735D1EC4}" dt="2023-07-03T12:50:39.548" v="1252" actId="1076"/>
          <ac:picMkLst>
            <pc:docMk/>
            <pc:sldMk cId="2015384961" sldId="258"/>
            <ac:picMk id="6" creationId="{E0ED075D-22A8-F97B-E189-51368EC13BE0}"/>
          </ac:picMkLst>
        </pc:picChg>
        <pc:picChg chg="mod">
          <ac:chgData name="Kamil Fadel" userId="345ef3adb9682a7d" providerId="LiveId" clId="{B8019153-9A1A-436D-8153-5E6D735D1EC4}" dt="2023-07-04T13:07:39.962" v="2192"/>
          <ac:picMkLst>
            <pc:docMk/>
            <pc:sldMk cId="2015384961" sldId="258"/>
            <ac:picMk id="7" creationId="{F2477F1A-5C78-6349-3D75-8515C2D0217C}"/>
          </ac:picMkLst>
        </pc:picChg>
        <pc:picChg chg="mod">
          <ac:chgData name="Kamil Fadel" userId="345ef3adb9682a7d" providerId="LiveId" clId="{B8019153-9A1A-436D-8153-5E6D735D1EC4}" dt="2023-07-04T13:07:39.962" v="2192"/>
          <ac:picMkLst>
            <pc:docMk/>
            <pc:sldMk cId="2015384961" sldId="258"/>
            <ac:picMk id="8" creationId="{9811EFA6-C5E4-A7A3-3D7B-F0FDC02D9265}"/>
          </ac:picMkLst>
        </pc:picChg>
        <pc:picChg chg="add mod">
          <ac:chgData name="Kamil Fadel" userId="345ef3adb9682a7d" providerId="LiveId" clId="{B8019153-9A1A-436D-8153-5E6D735D1EC4}" dt="2023-07-04T17:46:50.132" v="2706" actId="164"/>
          <ac:picMkLst>
            <pc:docMk/>
            <pc:sldMk cId="2015384961" sldId="258"/>
            <ac:picMk id="9" creationId="{2E2959C0-F3E1-A861-F1C5-009A67F74B85}"/>
          </ac:picMkLst>
        </pc:picChg>
        <pc:picChg chg="add del mod">
          <ac:chgData name="Kamil Fadel" userId="345ef3adb9682a7d" providerId="LiveId" clId="{B8019153-9A1A-436D-8153-5E6D735D1EC4}" dt="2023-07-04T16:17:41.117" v="2533" actId="478"/>
          <ac:picMkLst>
            <pc:docMk/>
            <pc:sldMk cId="2015384961" sldId="258"/>
            <ac:picMk id="11" creationId="{33D45662-E2E4-7F6E-F99A-A5CC36B9E15D}"/>
          </ac:picMkLst>
        </pc:picChg>
        <pc:picChg chg="add mod">
          <ac:chgData name="Kamil Fadel" userId="345ef3adb9682a7d" providerId="LiveId" clId="{B8019153-9A1A-436D-8153-5E6D735D1EC4}" dt="2023-07-04T17:48:39.152" v="2713" actId="14100"/>
          <ac:picMkLst>
            <pc:docMk/>
            <pc:sldMk cId="2015384961" sldId="258"/>
            <ac:picMk id="13" creationId="{0D43EEDD-BF33-3D55-2101-F467FE3A5643}"/>
          </ac:picMkLst>
        </pc:picChg>
        <pc:picChg chg="add mod">
          <ac:chgData name="Kamil Fadel" userId="345ef3adb9682a7d" providerId="LiveId" clId="{B8019153-9A1A-436D-8153-5E6D735D1EC4}" dt="2023-07-04T17:46:58.460" v="2707" actId="1076"/>
          <ac:picMkLst>
            <pc:docMk/>
            <pc:sldMk cId="2015384961" sldId="258"/>
            <ac:picMk id="15" creationId="{FE7ED16E-2836-9593-9F0E-646043DC2F77}"/>
          </ac:picMkLst>
        </pc:picChg>
        <pc:picChg chg="add mod">
          <ac:chgData name="Kamil Fadel" userId="345ef3adb9682a7d" providerId="LiveId" clId="{B8019153-9A1A-436D-8153-5E6D735D1EC4}" dt="2023-07-04T17:46:50.132" v="2706" actId="164"/>
          <ac:picMkLst>
            <pc:docMk/>
            <pc:sldMk cId="2015384961" sldId="258"/>
            <ac:picMk id="17" creationId="{791D5F68-BA81-8A0E-E28A-E71D16DCF399}"/>
          </ac:picMkLst>
        </pc:picChg>
        <pc:picChg chg="add mod">
          <ac:chgData name="Kamil Fadel" userId="345ef3adb9682a7d" providerId="LiveId" clId="{B8019153-9A1A-436D-8153-5E6D735D1EC4}" dt="2023-07-03T12:51:49.143" v="1259" actId="1076"/>
          <ac:picMkLst>
            <pc:docMk/>
            <pc:sldMk cId="2015384961" sldId="258"/>
            <ac:picMk id="3074" creationId="{DFA5DA4F-0D4A-A58E-20C5-939ADD1A7EB5}"/>
          </ac:picMkLst>
        </pc:picChg>
        <pc:picChg chg="add mod">
          <ac:chgData name="Kamil Fadel" userId="345ef3adb9682a7d" providerId="LiveId" clId="{B8019153-9A1A-436D-8153-5E6D735D1EC4}" dt="2023-07-03T12:51:12.113" v="1255" actId="1076"/>
          <ac:picMkLst>
            <pc:docMk/>
            <pc:sldMk cId="2015384961" sldId="258"/>
            <ac:picMk id="3076" creationId="{BC090B15-D7EC-E8F5-3E2C-2693BCD8EE14}"/>
          </ac:picMkLst>
        </pc:picChg>
        <pc:picChg chg="add del mod">
          <ac:chgData name="Kamil Fadel" userId="345ef3adb9682a7d" providerId="LiveId" clId="{B8019153-9A1A-436D-8153-5E6D735D1EC4}" dt="2023-07-03T12:06:58.567" v="1163" actId="478"/>
          <ac:picMkLst>
            <pc:docMk/>
            <pc:sldMk cId="2015384961" sldId="258"/>
            <ac:picMk id="3078" creationId="{087C6A68-AA0D-11D3-EDE6-10D35C97D278}"/>
          </ac:picMkLst>
        </pc:picChg>
      </pc:sldChg>
      <pc:sldChg chg="addSp delSp modSp new mod delAnim modAnim">
        <pc:chgData name="Kamil Fadel" userId="345ef3adb9682a7d" providerId="LiveId" clId="{B8019153-9A1A-436D-8153-5E6D735D1EC4}" dt="2023-07-04T20:36:38.730" v="2831" actId="1036"/>
        <pc:sldMkLst>
          <pc:docMk/>
          <pc:sldMk cId="3087593164" sldId="259"/>
        </pc:sldMkLst>
        <pc:spChg chg="add del mod">
          <ac:chgData name="Kamil Fadel" userId="345ef3adb9682a7d" providerId="LiveId" clId="{B8019153-9A1A-436D-8153-5E6D735D1EC4}" dt="2023-07-04T13:12:17.626" v="2292" actId="478"/>
          <ac:spMkLst>
            <pc:docMk/>
            <pc:sldMk cId="3087593164" sldId="259"/>
            <ac:spMk id="3" creationId="{A9D557CB-6E27-2E27-23AD-FAF9D390329E}"/>
          </ac:spMkLst>
        </pc:spChg>
        <pc:spChg chg="add mod">
          <ac:chgData name="Kamil Fadel" userId="345ef3adb9682a7d" providerId="LiveId" clId="{B8019153-9A1A-436D-8153-5E6D735D1EC4}" dt="2023-07-04T20:35:19.332" v="2808" actId="14100"/>
          <ac:spMkLst>
            <pc:docMk/>
            <pc:sldMk cId="3087593164" sldId="259"/>
            <ac:spMk id="4" creationId="{7189BE17-C787-B9F9-0660-6D6991D3D22A}"/>
          </ac:spMkLst>
        </pc:spChg>
        <pc:spChg chg="add mod">
          <ac:chgData name="Kamil Fadel" userId="345ef3adb9682a7d" providerId="LiveId" clId="{B8019153-9A1A-436D-8153-5E6D735D1EC4}" dt="2023-07-04T20:33:40.128" v="2806" actId="1076"/>
          <ac:spMkLst>
            <pc:docMk/>
            <pc:sldMk cId="3087593164" sldId="259"/>
            <ac:spMk id="5" creationId="{014C5EE1-4760-521A-BA4F-CFCA2FFA9872}"/>
          </ac:spMkLst>
        </pc:spChg>
        <pc:spChg chg="add mod">
          <ac:chgData name="Kamil Fadel" userId="345ef3adb9682a7d" providerId="LiveId" clId="{B8019153-9A1A-436D-8153-5E6D735D1EC4}" dt="2023-07-04T20:35:29.347" v="2827" actId="1035"/>
          <ac:spMkLst>
            <pc:docMk/>
            <pc:sldMk cId="3087593164" sldId="259"/>
            <ac:spMk id="6" creationId="{E80BD2F5-E7C0-759A-BC0C-771006C98A46}"/>
          </ac:spMkLst>
        </pc:spChg>
        <pc:spChg chg="add mod topLvl">
          <ac:chgData name="Kamil Fadel" userId="345ef3adb9682a7d" providerId="LiveId" clId="{B8019153-9A1A-436D-8153-5E6D735D1EC4}" dt="2023-07-04T20:35:29.347" v="2827" actId="1035"/>
          <ac:spMkLst>
            <pc:docMk/>
            <pc:sldMk cId="3087593164" sldId="259"/>
            <ac:spMk id="7" creationId="{80582487-6098-04F3-D121-EEAC4F91B724}"/>
          </ac:spMkLst>
        </pc:spChg>
        <pc:spChg chg="add mod">
          <ac:chgData name="Kamil Fadel" userId="345ef3adb9682a7d" providerId="LiveId" clId="{B8019153-9A1A-436D-8153-5E6D735D1EC4}" dt="2023-07-04T20:35:29.347" v="2827" actId="1035"/>
          <ac:spMkLst>
            <pc:docMk/>
            <pc:sldMk cId="3087593164" sldId="259"/>
            <ac:spMk id="8" creationId="{DEAD0636-B4E9-07DB-C20B-9A01BC185B25}"/>
          </ac:spMkLst>
        </pc:spChg>
        <pc:spChg chg="add mod">
          <ac:chgData name="Kamil Fadel" userId="345ef3adb9682a7d" providerId="LiveId" clId="{B8019153-9A1A-436D-8153-5E6D735D1EC4}" dt="2023-07-04T20:36:38.730" v="2831" actId="1036"/>
          <ac:spMkLst>
            <pc:docMk/>
            <pc:sldMk cId="3087593164" sldId="259"/>
            <ac:spMk id="9" creationId="{37D29CBB-62C3-8EA9-648E-2214E41CCF5F}"/>
          </ac:spMkLst>
        </pc:spChg>
        <pc:spChg chg="add mod">
          <ac:chgData name="Kamil Fadel" userId="345ef3adb9682a7d" providerId="LiveId" clId="{B8019153-9A1A-436D-8153-5E6D735D1EC4}" dt="2023-07-04T20:35:29.347" v="2827" actId="1035"/>
          <ac:spMkLst>
            <pc:docMk/>
            <pc:sldMk cId="3087593164" sldId="259"/>
            <ac:spMk id="10" creationId="{3D73821A-6215-327D-30E2-58D68217BE16}"/>
          </ac:spMkLst>
        </pc:spChg>
        <pc:spChg chg="add mod">
          <ac:chgData name="Kamil Fadel" userId="345ef3adb9682a7d" providerId="LiveId" clId="{B8019153-9A1A-436D-8153-5E6D735D1EC4}" dt="2023-07-04T20:35:29.347" v="2827" actId="1035"/>
          <ac:spMkLst>
            <pc:docMk/>
            <pc:sldMk cId="3087593164" sldId="259"/>
            <ac:spMk id="11" creationId="{C5CC1692-F84C-5B41-CA24-4E1597357343}"/>
          </ac:spMkLst>
        </pc:spChg>
        <pc:spChg chg="add del mod">
          <ac:chgData name="Kamil Fadel" userId="345ef3adb9682a7d" providerId="LiveId" clId="{B8019153-9A1A-436D-8153-5E6D735D1EC4}" dt="2023-07-04T16:16:42.611" v="2527"/>
          <ac:spMkLst>
            <pc:docMk/>
            <pc:sldMk cId="3087593164" sldId="259"/>
            <ac:spMk id="23" creationId="{23BF38A1-802F-6F0E-04D2-4E14133B6384}"/>
          </ac:spMkLst>
        </pc:spChg>
        <pc:spChg chg="add mod">
          <ac:chgData name="Kamil Fadel" userId="345ef3adb9682a7d" providerId="LiveId" clId="{B8019153-9A1A-436D-8153-5E6D735D1EC4}" dt="2023-07-04T16:16:56.117" v="2529" actId="164"/>
          <ac:spMkLst>
            <pc:docMk/>
            <pc:sldMk cId="3087593164" sldId="259"/>
            <ac:spMk id="24" creationId="{BE294F49-BA9E-DCFB-4B30-09E6A7D715A1}"/>
          </ac:spMkLst>
        </pc:spChg>
        <pc:spChg chg="add mod">
          <ac:chgData name="Kamil Fadel" userId="345ef3adb9682a7d" providerId="LiveId" clId="{B8019153-9A1A-436D-8153-5E6D735D1EC4}" dt="2023-07-04T20:31:51.519" v="2791" actId="164"/>
          <ac:spMkLst>
            <pc:docMk/>
            <pc:sldMk cId="3087593164" sldId="259"/>
            <ac:spMk id="30" creationId="{FA3DEA79-C770-DE18-3541-E17D0C5CFB4A}"/>
          </ac:spMkLst>
        </pc:spChg>
        <pc:grpChg chg="add del mod">
          <ac:chgData name="Kamil Fadel" userId="345ef3adb9682a7d" providerId="LiveId" clId="{B8019153-9A1A-436D-8153-5E6D735D1EC4}" dt="2023-07-04T13:28:35.667" v="2355" actId="165"/>
          <ac:grpSpMkLst>
            <pc:docMk/>
            <pc:sldMk cId="3087593164" sldId="259"/>
            <ac:grpSpMk id="14" creationId="{2E60C840-97DC-6F4E-168C-29D387424B96}"/>
          </ac:grpSpMkLst>
        </pc:grpChg>
        <pc:grpChg chg="add del mod">
          <ac:chgData name="Kamil Fadel" userId="345ef3adb9682a7d" providerId="LiveId" clId="{B8019153-9A1A-436D-8153-5E6D735D1EC4}" dt="2023-07-04T13:08:51.916" v="2200" actId="478"/>
          <ac:grpSpMkLst>
            <pc:docMk/>
            <pc:sldMk cId="3087593164" sldId="259"/>
            <ac:grpSpMk id="19" creationId="{15D0BECD-3D1A-1C7E-E7AF-2049BD68A219}"/>
          </ac:grpSpMkLst>
        </pc:grpChg>
        <pc:grpChg chg="add del mod">
          <ac:chgData name="Kamil Fadel" userId="345ef3adb9682a7d" providerId="LiveId" clId="{B8019153-9A1A-436D-8153-5E6D735D1EC4}" dt="2023-07-04T16:15:17.613" v="2517" actId="165"/>
          <ac:grpSpMkLst>
            <pc:docMk/>
            <pc:sldMk cId="3087593164" sldId="259"/>
            <ac:grpSpMk id="22" creationId="{1747156C-F114-4D2F-F4D5-EB6D0C81A825}"/>
          </ac:grpSpMkLst>
        </pc:grpChg>
        <pc:grpChg chg="add del mod">
          <ac:chgData name="Kamil Fadel" userId="345ef3adb9682a7d" providerId="LiveId" clId="{B8019153-9A1A-436D-8153-5E6D735D1EC4}" dt="2023-07-04T20:19:52.107" v="2725" actId="21"/>
          <ac:grpSpMkLst>
            <pc:docMk/>
            <pc:sldMk cId="3087593164" sldId="259"/>
            <ac:grpSpMk id="25" creationId="{A59455BD-4EDB-FC4D-569E-6BFE35B3ED4D}"/>
          </ac:grpSpMkLst>
        </pc:grpChg>
        <pc:grpChg chg="add mod topLvl">
          <ac:chgData name="Kamil Fadel" userId="345ef3adb9682a7d" providerId="LiveId" clId="{B8019153-9A1A-436D-8153-5E6D735D1EC4}" dt="2023-07-04T20:31:51.519" v="2791" actId="164"/>
          <ac:grpSpMkLst>
            <pc:docMk/>
            <pc:sldMk cId="3087593164" sldId="259"/>
            <ac:grpSpMk id="28" creationId="{5C8B1137-4D5F-A8F9-46BF-A66873F23771}"/>
          </ac:grpSpMkLst>
        </pc:grpChg>
        <pc:grpChg chg="add del mod">
          <ac:chgData name="Kamil Fadel" userId="345ef3adb9682a7d" providerId="LiveId" clId="{B8019153-9A1A-436D-8153-5E6D735D1EC4}" dt="2023-07-04T20:22:22.670" v="2743" actId="165"/>
          <ac:grpSpMkLst>
            <pc:docMk/>
            <pc:sldMk cId="3087593164" sldId="259"/>
            <ac:grpSpMk id="29" creationId="{FBB85CEC-9B3D-9149-2248-894496C71029}"/>
          </ac:grpSpMkLst>
        </pc:grpChg>
        <pc:grpChg chg="add mod">
          <ac:chgData name="Kamil Fadel" userId="345ef3adb9682a7d" providerId="LiveId" clId="{B8019153-9A1A-436D-8153-5E6D735D1EC4}" dt="2023-07-04T20:35:35.426" v="2828" actId="1076"/>
          <ac:grpSpMkLst>
            <pc:docMk/>
            <pc:sldMk cId="3087593164" sldId="259"/>
            <ac:grpSpMk id="31" creationId="{5CE94F89-CAB0-13F1-1FB5-84C99604806C}"/>
          </ac:grpSpMkLst>
        </pc:grpChg>
        <pc:picChg chg="add del mod">
          <ac:chgData name="Kamil Fadel" userId="345ef3adb9682a7d" providerId="LiveId" clId="{B8019153-9A1A-436D-8153-5E6D735D1EC4}" dt="2023-07-04T13:08:52.785" v="2201" actId="478"/>
          <ac:picMkLst>
            <pc:docMk/>
            <pc:sldMk cId="3087593164" sldId="259"/>
            <ac:picMk id="2" creationId="{E57ED0A3-2CD5-3FE6-54C0-B91339C21EC3}"/>
          </ac:picMkLst>
        </pc:picChg>
        <pc:picChg chg="add mod topLvl">
          <ac:chgData name="Kamil Fadel" userId="345ef3adb9682a7d" providerId="LiveId" clId="{B8019153-9A1A-436D-8153-5E6D735D1EC4}" dt="2023-07-04T20:22:22.670" v="2743" actId="165"/>
          <ac:picMkLst>
            <pc:docMk/>
            <pc:sldMk cId="3087593164" sldId="259"/>
            <ac:picMk id="13" creationId="{E0E293BC-5448-3CEA-A0F3-05E85E07AFE3}"/>
          </ac:picMkLst>
        </pc:picChg>
        <pc:picChg chg="add mod">
          <ac:chgData name="Kamil Fadel" userId="345ef3adb9682a7d" providerId="LiveId" clId="{B8019153-9A1A-436D-8153-5E6D735D1EC4}" dt="2023-07-04T13:06:42.793" v="2189" actId="164"/>
          <ac:picMkLst>
            <pc:docMk/>
            <pc:sldMk cId="3087593164" sldId="259"/>
            <ac:picMk id="16" creationId="{C090E60B-A57E-B53B-9CC9-B416C68B26C0}"/>
          </ac:picMkLst>
        </pc:picChg>
        <pc:picChg chg="add mod">
          <ac:chgData name="Kamil Fadel" userId="345ef3adb9682a7d" providerId="LiveId" clId="{B8019153-9A1A-436D-8153-5E6D735D1EC4}" dt="2023-07-04T13:06:42.793" v="2189" actId="164"/>
          <ac:picMkLst>
            <pc:docMk/>
            <pc:sldMk cId="3087593164" sldId="259"/>
            <ac:picMk id="18" creationId="{36E93EF1-7A2E-F94C-4DFB-D094F95249FD}"/>
          </ac:picMkLst>
        </pc:picChg>
        <pc:picChg chg="add mod topLvl">
          <ac:chgData name="Kamil Fadel" userId="345ef3adb9682a7d" providerId="LiveId" clId="{B8019153-9A1A-436D-8153-5E6D735D1EC4}" dt="2023-07-04T16:16:56.117" v="2529" actId="164"/>
          <ac:picMkLst>
            <pc:docMk/>
            <pc:sldMk cId="3087593164" sldId="259"/>
            <ac:picMk id="20" creationId="{2A6F86F2-8464-D124-1FE6-9634AE0A06B5}"/>
          </ac:picMkLst>
        </pc:picChg>
        <pc:picChg chg="add del mod topLvl">
          <ac:chgData name="Kamil Fadel" userId="345ef3adb9682a7d" providerId="LiveId" clId="{B8019153-9A1A-436D-8153-5E6D735D1EC4}" dt="2023-07-04T16:16:57.798" v="2530" actId="478"/>
          <ac:picMkLst>
            <pc:docMk/>
            <pc:sldMk cId="3087593164" sldId="259"/>
            <ac:picMk id="21" creationId="{275F66C6-FA1F-51EE-19BB-62833ACD6C4A}"/>
          </ac:picMkLst>
        </pc:picChg>
        <pc:picChg chg="add mod">
          <ac:chgData name="Kamil Fadel" userId="345ef3adb9682a7d" providerId="LiveId" clId="{B8019153-9A1A-436D-8153-5E6D735D1EC4}" dt="2023-07-04T20:22:22.670" v="2743" actId="165"/>
          <ac:picMkLst>
            <pc:docMk/>
            <pc:sldMk cId="3087593164" sldId="259"/>
            <ac:picMk id="27" creationId="{E9C2371A-6966-A712-74A8-2A5803FCCC95}"/>
          </ac:picMkLst>
        </pc:picChg>
      </pc:sldChg>
      <pc:sldChg chg="addSp delSp modSp new mod ord">
        <pc:chgData name="Kamil Fadel" userId="345ef3adb9682a7d" providerId="LiveId" clId="{B8019153-9A1A-436D-8153-5E6D735D1EC4}" dt="2023-07-04T13:19:56.381" v="2330" actId="20577"/>
        <pc:sldMkLst>
          <pc:docMk/>
          <pc:sldMk cId="3209032236" sldId="260"/>
        </pc:sldMkLst>
        <pc:spChg chg="add mod">
          <ac:chgData name="Kamil Fadel" userId="345ef3adb9682a7d" providerId="LiveId" clId="{B8019153-9A1A-436D-8153-5E6D735D1EC4}" dt="2023-07-02T23:46:32.260" v="698" actId="207"/>
          <ac:spMkLst>
            <pc:docMk/>
            <pc:sldMk cId="3209032236" sldId="260"/>
            <ac:spMk id="2" creationId="{4F4EABB4-7AE7-3F03-C59F-06162D854A56}"/>
          </ac:spMkLst>
        </pc:spChg>
        <pc:spChg chg="add mod">
          <ac:chgData name="Kamil Fadel" userId="345ef3adb9682a7d" providerId="LiveId" clId="{B8019153-9A1A-436D-8153-5E6D735D1EC4}" dt="2023-07-04T13:19:56.381" v="2330" actId="20577"/>
          <ac:spMkLst>
            <pc:docMk/>
            <pc:sldMk cId="3209032236" sldId="260"/>
            <ac:spMk id="4" creationId="{D9741597-7EB2-59A3-49A2-D1E612B2AF18}"/>
          </ac:spMkLst>
        </pc:spChg>
        <pc:spChg chg="add del mod">
          <ac:chgData name="Kamil Fadel" userId="345ef3adb9682a7d" providerId="LiveId" clId="{B8019153-9A1A-436D-8153-5E6D735D1EC4}" dt="2023-07-02T22:32:15.451" v="614"/>
          <ac:spMkLst>
            <pc:docMk/>
            <pc:sldMk cId="3209032236" sldId="260"/>
            <ac:spMk id="5" creationId="{5ABF372F-C343-2AD7-533F-F5620D867CF7}"/>
          </ac:spMkLst>
        </pc:spChg>
        <pc:spChg chg="add del mod">
          <ac:chgData name="Kamil Fadel" userId="345ef3adb9682a7d" providerId="LiveId" clId="{B8019153-9A1A-436D-8153-5E6D735D1EC4}" dt="2023-07-02T22:32:15.451" v="612" actId="478"/>
          <ac:spMkLst>
            <pc:docMk/>
            <pc:sldMk cId="3209032236" sldId="260"/>
            <ac:spMk id="6" creationId="{DCDCBA11-161F-C88A-C687-6B1E3508F79E}"/>
          </ac:spMkLst>
        </pc:spChg>
        <pc:picChg chg="add mod">
          <ac:chgData name="Kamil Fadel" userId="345ef3adb9682a7d" providerId="LiveId" clId="{B8019153-9A1A-436D-8153-5E6D735D1EC4}" dt="2023-07-02T23:38:52.345" v="618" actId="1076"/>
          <ac:picMkLst>
            <pc:docMk/>
            <pc:sldMk cId="3209032236" sldId="260"/>
            <ac:picMk id="1026" creationId="{EF01D86D-9634-01F1-212F-AC81D60A4103}"/>
          </ac:picMkLst>
        </pc:picChg>
      </pc:sldChg>
      <pc:sldChg chg="addSp delSp modSp new mod">
        <pc:chgData name="Kamil Fadel" userId="345ef3adb9682a7d" providerId="LiveId" clId="{B8019153-9A1A-436D-8153-5E6D735D1EC4}" dt="2023-07-04T13:22:22.061" v="2341" actId="20577"/>
        <pc:sldMkLst>
          <pc:docMk/>
          <pc:sldMk cId="2249871548" sldId="261"/>
        </pc:sldMkLst>
        <pc:spChg chg="add mod">
          <ac:chgData name="Kamil Fadel" userId="345ef3adb9682a7d" providerId="LiveId" clId="{B8019153-9A1A-436D-8153-5E6D735D1EC4}" dt="2023-07-02T23:50:34.817" v="837" actId="20577"/>
          <ac:spMkLst>
            <pc:docMk/>
            <pc:sldMk cId="2249871548" sldId="261"/>
            <ac:spMk id="3" creationId="{963CAC08-50BB-1046-E85C-A62CC1E739F0}"/>
          </ac:spMkLst>
        </pc:spChg>
        <pc:spChg chg="add del mod">
          <ac:chgData name="Kamil Fadel" userId="345ef3adb9682a7d" providerId="LiveId" clId="{B8019153-9A1A-436D-8153-5E6D735D1EC4}" dt="2023-07-02T23:50:41.228" v="839"/>
          <ac:spMkLst>
            <pc:docMk/>
            <pc:sldMk cId="2249871548" sldId="261"/>
            <ac:spMk id="4" creationId="{B7DFE85D-5FD7-3DF6-FBA7-37EE7808C6BD}"/>
          </ac:spMkLst>
        </pc:spChg>
        <pc:spChg chg="add mod">
          <ac:chgData name="Kamil Fadel" userId="345ef3adb9682a7d" providerId="LiveId" clId="{B8019153-9A1A-436D-8153-5E6D735D1EC4}" dt="2023-07-04T13:22:22.061" v="2341" actId="20577"/>
          <ac:spMkLst>
            <pc:docMk/>
            <pc:sldMk cId="2249871548" sldId="261"/>
            <ac:spMk id="5" creationId="{35B209DC-F72D-2A39-9F8D-0C3CC3572EFC}"/>
          </ac:spMkLst>
        </pc:spChg>
      </pc:sldChg>
      <pc:sldChg chg="addSp delSp modSp new del mod">
        <pc:chgData name="Kamil Fadel" userId="345ef3adb9682a7d" providerId="LiveId" clId="{B8019153-9A1A-436D-8153-5E6D735D1EC4}" dt="2023-07-04T13:12:36.192" v="2315" actId="47"/>
        <pc:sldMkLst>
          <pc:docMk/>
          <pc:sldMk cId="560881848" sldId="262"/>
        </pc:sldMkLst>
        <pc:picChg chg="add del mod">
          <ac:chgData name="Kamil Fadel" userId="345ef3adb9682a7d" providerId="LiveId" clId="{B8019153-9A1A-436D-8153-5E6D735D1EC4}" dt="2023-07-04T12:52:27.732" v="2168" actId="478"/>
          <ac:picMkLst>
            <pc:docMk/>
            <pc:sldMk cId="560881848" sldId="262"/>
            <ac:picMk id="3" creationId="{FAF3FA20-1D39-476B-D1CA-1FDC932EC2E4}"/>
          </ac:picMkLst>
        </pc:picChg>
        <pc:picChg chg="add del mod">
          <ac:chgData name="Kamil Fadel" userId="345ef3adb9682a7d" providerId="LiveId" clId="{B8019153-9A1A-436D-8153-5E6D735D1EC4}" dt="2023-07-04T13:09:35.004" v="2248" actId="21"/>
          <ac:picMkLst>
            <pc:docMk/>
            <pc:sldMk cId="560881848" sldId="262"/>
            <ac:picMk id="5" creationId="{FADD419E-641C-3445-BFE7-53CE4D3F294B}"/>
          </ac:picMkLst>
        </pc:picChg>
        <pc:picChg chg="add del mod">
          <ac:chgData name="Kamil Fadel" userId="345ef3adb9682a7d" providerId="LiveId" clId="{B8019153-9A1A-436D-8153-5E6D735D1EC4}" dt="2023-07-04T13:09:35.004" v="2248" actId="21"/>
          <ac:picMkLst>
            <pc:docMk/>
            <pc:sldMk cId="560881848" sldId="262"/>
            <ac:picMk id="7" creationId="{E638A6CF-31D9-C5A4-01C7-16B5AFD7DD84}"/>
          </ac:picMkLst>
        </pc:picChg>
      </pc:sldChg>
      <pc:sldChg chg="addSp delSp modSp new mod modAnim">
        <pc:chgData name="Kamil Fadel" userId="345ef3adb9682a7d" providerId="LiveId" clId="{B8019153-9A1A-436D-8153-5E6D735D1EC4}" dt="2023-07-04T20:38:16.969" v="2845" actId="1076"/>
        <pc:sldMkLst>
          <pc:docMk/>
          <pc:sldMk cId="1089822406" sldId="262"/>
        </pc:sldMkLst>
        <pc:spChg chg="mod topLvl">
          <ac:chgData name="Kamil Fadel" userId="345ef3adb9682a7d" providerId="LiveId" clId="{B8019153-9A1A-436D-8153-5E6D735D1EC4}" dt="2023-07-04T20:38:16.969" v="2845" actId="1076"/>
          <ac:spMkLst>
            <pc:docMk/>
            <pc:sldMk cId="1089822406" sldId="262"/>
            <ac:spMk id="4" creationId="{B1861830-FD60-87C2-888B-AD6E768742E3}"/>
          </ac:spMkLst>
        </pc:spChg>
        <pc:grpChg chg="add del mod">
          <ac:chgData name="Kamil Fadel" userId="345ef3adb9682a7d" providerId="LiveId" clId="{B8019153-9A1A-436D-8153-5E6D735D1EC4}" dt="2023-07-04T20:37:01.692" v="2832" actId="165"/>
          <ac:grpSpMkLst>
            <pc:docMk/>
            <pc:sldMk cId="1089822406" sldId="262"/>
            <ac:grpSpMk id="2" creationId="{970DA113-2C54-1D6E-9D8D-CCCAA79B41AF}"/>
          </ac:grpSpMkLst>
        </pc:grpChg>
        <pc:picChg chg="mod topLvl">
          <ac:chgData name="Kamil Fadel" userId="345ef3adb9682a7d" providerId="LiveId" clId="{B8019153-9A1A-436D-8153-5E6D735D1EC4}" dt="2023-07-04T20:37:51.185" v="2844" actId="1076"/>
          <ac:picMkLst>
            <pc:docMk/>
            <pc:sldMk cId="1089822406" sldId="262"/>
            <ac:picMk id="3" creationId="{0FDB44B7-2CCE-EA97-BAD4-1CB2466CBCB7}"/>
          </ac:picMkLst>
        </pc:picChg>
      </pc:sldChg>
      <pc:sldMasterChg chg="setBg modSldLayout">
        <pc:chgData name="Kamil Fadel" userId="345ef3adb9682a7d" providerId="LiveId" clId="{B8019153-9A1A-436D-8153-5E6D735D1EC4}" dt="2023-07-02T22:19:10.668" v="348"/>
        <pc:sldMasterMkLst>
          <pc:docMk/>
          <pc:sldMasterMk cId="2839651912" sldId="2147483648"/>
        </pc:sldMasterMkLst>
        <pc:sldLayoutChg chg="setBg">
          <pc:chgData name="Kamil Fadel" userId="345ef3adb9682a7d" providerId="LiveId" clId="{B8019153-9A1A-436D-8153-5E6D735D1EC4}" dt="2023-07-02T22:19:10.668" v="348"/>
          <pc:sldLayoutMkLst>
            <pc:docMk/>
            <pc:sldMasterMk cId="2839651912" sldId="2147483648"/>
            <pc:sldLayoutMk cId="4174630262" sldId="2147483649"/>
          </pc:sldLayoutMkLst>
        </pc:sldLayoutChg>
        <pc:sldLayoutChg chg="setBg">
          <pc:chgData name="Kamil Fadel" userId="345ef3adb9682a7d" providerId="LiveId" clId="{B8019153-9A1A-436D-8153-5E6D735D1EC4}" dt="2023-07-02T22:19:10.668" v="348"/>
          <pc:sldLayoutMkLst>
            <pc:docMk/>
            <pc:sldMasterMk cId="2839651912" sldId="2147483648"/>
            <pc:sldLayoutMk cId="384629284" sldId="2147483650"/>
          </pc:sldLayoutMkLst>
        </pc:sldLayoutChg>
        <pc:sldLayoutChg chg="setBg">
          <pc:chgData name="Kamil Fadel" userId="345ef3adb9682a7d" providerId="LiveId" clId="{B8019153-9A1A-436D-8153-5E6D735D1EC4}" dt="2023-07-02T22:19:10.668" v="348"/>
          <pc:sldLayoutMkLst>
            <pc:docMk/>
            <pc:sldMasterMk cId="2839651912" sldId="2147483648"/>
            <pc:sldLayoutMk cId="4091142385" sldId="2147483651"/>
          </pc:sldLayoutMkLst>
        </pc:sldLayoutChg>
        <pc:sldLayoutChg chg="setBg">
          <pc:chgData name="Kamil Fadel" userId="345ef3adb9682a7d" providerId="LiveId" clId="{B8019153-9A1A-436D-8153-5E6D735D1EC4}" dt="2023-07-02T22:19:10.668" v="348"/>
          <pc:sldLayoutMkLst>
            <pc:docMk/>
            <pc:sldMasterMk cId="2839651912" sldId="2147483648"/>
            <pc:sldLayoutMk cId="1907812155" sldId="2147483652"/>
          </pc:sldLayoutMkLst>
        </pc:sldLayoutChg>
        <pc:sldLayoutChg chg="setBg">
          <pc:chgData name="Kamil Fadel" userId="345ef3adb9682a7d" providerId="LiveId" clId="{B8019153-9A1A-436D-8153-5E6D735D1EC4}" dt="2023-07-02T22:19:10.668" v="348"/>
          <pc:sldLayoutMkLst>
            <pc:docMk/>
            <pc:sldMasterMk cId="2839651912" sldId="2147483648"/>
            <pc:sldLayoutMk cId="84537498" sldId="2147483653"/>
          </pc:sldLayoutMkLst>
        </pc:sldLayoutChg>
        <pc:sldLayoutChg chg="setBg">
          <pc:chgData name="Kamil Fadel" userId="345ef3adb9682a7d" providerId="LiveId" clId="{B8019153-9A1A-436D-8153-5E6D735D1EC4}" dt="2023-07-02T22:19:10.668" v="348"/>
          <pc:sldLayoutMkLst>
            <pc:docMk/>
            <pc:sldMasterMk cId="2839651912" sldId="2147483648"/>
            <pc:sldLayoutMk cId="2863094442" sldId="2147483654"/>
          </pc:sldLayoutMkLst>
        </pc:sldLayoutChg>
        <pc:sldLayoutChg chg="setBg">
          <pc:chgData name="Kamil Fadel" userId="345ef3adb9682a7d" providerId="LiveId" clId="{B8019153-9A1A-436D-8153-5E6D735D1EC4}" dt="2023-07-02T22:19:10.668" v="348"/>
          <pc:sldLayoutMkLst>
            <pc:docMk/>
            <pc:sldMasterMk cId="2839651912" sldId="2147483648"/>
            <pc:sldLayoutMk cId="2789595456" sldId="2147483655"/>
          </pc:sldLayoutMkLst>
        </pc:sldLayoutChg>
        <pc:sldLayoutChg chg="setBg">
          <pc:chgData name="Kamil Fadel" userId="345ef3adb9682a7d" providerId="LiveId" clId="{B8019153-9A1A-436D-8153-5E6D735D1EC4}" dt="2023-07-02T22:19:10.668" v="348"/>
          <pc:sldLayoutMkLst>
            <pc:docMk/>
            <pc:sldMasterMk cId="2839651912" sldId="2147483648"/>
            <pc:sldLayoutMk cId="1654229556" sldId="2147483656"/>
          </pc:sldLayoutMkLst>
        </pc:sldLayoutChg>
        <pc:sldLayoutChg chg="setBg">
          <pc:chgData name="Kamil Fadel" userId="345ef3adb9682a7d" providerId="LiveId" clId="{B8019153-9A1A-436D-8153-5E6D735D1EC4}" dt="2023-07-02T22:19:10.668" v="348"/>
          <pc:sldLayoutMkLst>
            <pc:docMk/>
            <pc:sldMasterMk cId="2839651912" sldId="2147483648"/>
            <pc:sldLayoutMk cId="4168599978" sldId="2147483657"/>
          </pc:sldLayoutMkLst>
        </pc:sldLayoutChg>
        <pc:sldLayoutChg chg="setBg">
          <pc:chgData name="Kamil Fadel" userId="345ef3adb9682a7d" providerId="LiveId" clId="{B8019153-9A1A-436D-8153-5E6D735D1EC4}" dt="2023-07-02T22:19:10.668" v="348"/>
          <pc:sldLayoutMkLst>
            <pc:docMk/>
            <pc:sldMasterMk cId="2839651912" sldId="2147483648"/>
            <pc:sldLayoutMk cId="2757957690" sldId="2147483658"/>
          </pc:sldLayoutMkLst>
        </pc:sldLayoutChg>
        <pc:sldLayoutChg chg="setBg">
          <pc:chgData name="Kamil Fadel" userId="345ef3adb9682a7d" providerId="LiveId" clId="{B8019153-9A1A-436D-8153-5E6D735D1EC4}" dt="2023-07-02T22:19:10.668" v="348"/>
          <pc:sldLayoutMkLst>
            <pc:docMk/>
            <pc:sldMasterMk cId="2839651912" sldId="2147483648"/>
            <pc:sldLayoutMk cId="3394931429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2FE4F-CDE2-47AC-8891-30050ACBACFC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42421-E2EB-420D-947B-4D27203D4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03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42421-E2EB-420D-947B-4D27203D488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80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7D57E0-518B-A8A5-C39E-F8252220A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90934C-8F15-D674-29D1-0E4D6053E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21FCD4-F152-8860-A1DD-1B74B3B7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82B-A045-464D-9521-D917E0B3229A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54E201-0F18-1F89-C7E0-7F98C95AF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9ABDCC-36A1-0B30-F760-02F87A59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EB52-167F-4F97-98F6-4F69E0334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63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C4018-D591-8429-BC3E-03564550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51DBD4-5340-FD98-8CD5-4A8548E89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9BB7D5-1560-FFA6-256F-03AFAB726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82B-A045-464D-9521-D917E0B3229A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AC2AB3-C6B6-6174-2F7D-CF79B230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2F4705-FE88-A923-BF22-059C54AEA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EB52-167F-4F97-98F6-4F69E0334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95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86AAD0-2BA5-C6BF-07C1-1920DD727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A1B7F6-EAF4-60B8-FB87-EFCB94AEA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E80579-86D3-BE87-0E53-FE7208BE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82B-A045-464D-9521-D917E0B3229A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12FD08-5A1B-CB39-1D91-7D3CFE68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DB773E-5C3A-D434-75B8-2B9B37D0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EB52-167F-4F97-98F6-4F69E0334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93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EF2912-1B72-85B9-5FCF-D98E4585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C9A4FD-5D65-E881-459A-BC696759F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DB0683-EEC2-1A11-1F4A-C22D38D43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82B-A045-464D-9521-D917E0B3229A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A2DE90-AE7A-639C-F046-DAC00914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818F80-FB58-9509-7B8D-F818FA5D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EB52-167F-4F97-98F6-4F69E0334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2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4DD9E-3B65-80C8-03D5-0E78AFE8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525A5C-38D8-1985-8FCE-6ED46638F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70B9CA-01FD-2864-55E1-1D60699D8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82B-A045-464D-9521-D917E0B3229A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EAD2B8-FB1E-6BDE-7EC4-AC706293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5AD32F-D0AA-6971-7B1E-125499BC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EB52-167F-4F97-98F6-4F69E0334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14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8CBC6A-9A41-720A-218F-42034B5C9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DB85EE-E8D2-0062-B416-914D3C699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1E47B0-45BA-E331-4DD2-24B9248D1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CCD408-3856-9014-5C9C-9E454F5C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82B-A045-464D-9521-D917E0B3229A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FB1F41-575B-68AE-EC51-4D2AB90C3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0E5DAA-11DF-98D2-BECC-6E05B1DB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EB52-167F-4F97-98F6-4F69E0334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81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88C6A-90E6-FAC5-CA70-7B64B93B4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4CA6F2-D627-B917-0C55-7562B9A34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1085D1-D446-8C0B-40BC-CDDC7CCAD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632DE88-1975-2E6C-C331-8D4819287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2C830E5-0AAA-441E-273F-25F0D1F49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07526F3-311A-FD0C-6DB9-80FB988BF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82B-A045-464D-9521-D917E0B3229A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76EC07F-A2E8-F4C8-8B98-542CE669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BE203A2-20BC-E155-80D1-B012B6DE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EB52-167F-4F97-98F6-4F69E0334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3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32CEA1-59D2-3C7E-8FF5-93C16C84F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F3278B-091B-DABD-720A-F02D42D02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82B-A045-464D-9521-D917E0B3229A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00DE60-FF5D-5CC7-6021-96C87320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37DF41-F10A-4076-9E75-0E0031584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EB52-167F-4F97-98F6-4F69E0334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09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83316C9-1FC6-DE2C-D9DC-FDE0E54C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82B-A045-464D-9521-D917E0B3229A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2F76AA-76CF-E7EA-E64F-4C7C2CD5F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B76F11-3100-B169-6AD1-A6BC8A8B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EB52-167F-4F97-98F6-4F69E0334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59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9DD0B3-3CF1-B840-54F6-1B0E064F1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9E1134-EF83-8789-E016-FA30209AD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6E459D-37BA-F30B-4574-695D57D25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7592EC-9AC6-25D6-A832-4247152B7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82B-A045-464D-9521-D917E0B3229A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BC3A33-6C02-8949-48DE-1F7451C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EACBBB-8970-514E-BF4D-18D86495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EB52-167F-4F97-98F6-4F69E0334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22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DD5254-9FEB-F963-3812-29F331389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AA29C33-80CC-B94B-0D19-3725D1E25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7FCDF-A1F6-5D89-E31F-0C86074FB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7BAE8A-2978-FC6A-8E28-DB23E486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82B-A045-464D-9521-D917E0B3229A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A90014-9FE3-F640-C776-1EE16D5E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BE563F-B9E4-4085-FDEA-EA85C9C7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EB52-167F-4F97-98F6-4F69E0334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5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tx1">
              <a:lumMod val="75000"/>
              <a:lumOff val="25000"/>
            </a:schemeClr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EF9DE8-9876-EEFE-DAEB-A0843B089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FCA7F8-4877-9158-C2D8-9A4707FB1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2AA636-AAB7-B001-40EF-66EC1B0BB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F82B-A045-464D-9521-D917E0B3229A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B42455-8DC1-9986-4489-3185616BB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3E61F5-A8BE-A680-4D5C-5DEC238F3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9EB52-167F-4F97-98F6-4F69E0334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65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artist's illustration of a kite with a key being struck by lightning">
            <a:extLst>
              <a:ext uri="{FF2B5EF4-FFF2-40B4-BE49-F238E27FC236}">
                <a16:creationId xmlns:a16="http://schemas.microsoft.com/office/drawing/2014/main" id="{EF01D86D-9634-01F1-212F-AC81D60A4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46" y="0"/>
            <a:ext cx="12262046" cy="68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F4EABB4-7AE7-3F03-C59F-06162D854A56}"/>
              </a:ext>
            </a:extLst>
          </p:cNvPr>
          <p:cNvSpPr txBox="1"/>
          <p:nvPr/>
        </p:nvSpPr>
        <p:spPr>
          <a:xfrm>
            <a:off x="-380527" y="465719"/>
            <a:ext cx="8155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Benjamin Franklin et son </a:t>
            </a:r>
          </a:p>
          <a:p>
            <a:pPr algn="ctr"/>
            <a:r>
              <a:rPr lang="fr-FR" sz="6000" b="1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cerf-volant</a:t>
            </a:r>
          </a:p>
          <a:p>
            <a:pPr algn="ctr"/>
            <a:r>
              <a:rPr lang="fr-FR" sz="6000" b="1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Un mythe de plus ?</a:t>
            </a:r>
            <a:r>
              <a:rPr lang="fr-FR" sz="4800" b="1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  </a:t>
            </a:r>
            <a:endParaRPr lang="fr-FR" sz="4400" b="1" dirty="0">
              <a:solidFill>
                <a:schemeClr val="accent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9741597-7EB2-59A3-49A2-D1E612B2AF18}"/>
              </a:ext>
            </a:extLst>
          </p:cNvPr>
          <p:cNvSpPr txBox="1"/>
          <p:nvPr/>
        </p:nvSpPr>
        <p:spPr>
          <a:xfrm>
            <a:off x="6331228" y="4772870"/>
            <a:ext cx="41304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Kamil FADEL</a:t>
            </a:r>
          </a:p>
          <a:p>
            <a:r>
              <a:rPr lang="fr-FR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Palais de la découverte</a:t>
            </a:r>
          </a:p>
          <a:p>
            <a:r>
              <a:rPr lang="fr-FR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06/07/2023 SFP</a:t>
            </a:r>
            <a:endParaRPr lang="fr-F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3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63CAC08-50BB-1046-E85C-A62CC1E739F0}"/>
              </a:ext>
            </a:extLst>
          </p:cNvPr>
          <p:cNvSpPr txBox="1"/>
          <p:nvPr/>
        </p:nvSpPr>
        <p:spPr>
          <a:xfrm>
            <a:off x="2832651" y="640159"/>
            <a:ext cx="6096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</a:rPr>
              <a:t>Une histoire en trois actes </a:t>
            </a:r>
            <a:endParaRPr lang="fr-FR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B209DC-F72D-2A39-9F8D-0C3CC3572EFC}"/>
              </a:ext>
            </a:extLst>
          </p:cNvPr>
          <p:cNvSpPr txBox="1"/>
          <p:nvPr/>
        </p:nvSpPr>
        <p:spPr>
          <a:xfrm>
            <a:off x="1243810" y="2203648"/>
            <a:ext cx="103766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3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L’expérience de Philadelphie </a:t>
            </a:r>
            <a:r>
              <a:rPr lang="fr-FR" sz="3200" b="1" dirty="0">
                <a:solidFill>
                  <a:schemeClr val="tx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 Franklin</a:t>
            </a:r>
          </a:p>
          <a:p>
            <a:endParaRPr lang="fr-FR" sz="3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3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L’expérience de Marly </a:t>
            </a:r>
            <a:r>
              <a:rPr lang="fr-FR" sz="3200" b="1" dirty="0">
                <a:solidFill>
                  <a:schemeClr val="tx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 Buffon, </a:t>
            </a:r>
            <a:r>
              <a:rPr lang="fr-FR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Dalibard</a:t>
            </a:r>
            <a:r>
              <a:rPr lang="fr-FR" sz="3200" b="1" dirty="0">
                <a:solidFill>
                  <a:schemeClr val="tx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fr-FR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Delor</a:t>
            </a:r>
            <a:r>
              <a:rPr lang="fr-FR" sz="3200" b="1" dirty="0">
                <a:solidFill>
                  <a:schemeClr val="tx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…</a:t>
            </a:r>
          </a:p>
          <a:p>
            <a:r>
              <a:rPr lang="fr-FR" sz="3200" b="1" dirty="0">
                <a:solidFill>
                  <a:schemeClr val="tx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 </a:t>
            </a:r>
            <a:endParaRPr lang="fr-FR" sz="3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3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L’expérience du cerf-volant </a:t>
            </a:r>
            <a:r>
              <a:rPr lang="fr-FR" sz="3200" b="1" dirty="0">
                <a:solidFill>
                  <a:schemeClr val="tx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 Franklin ?</a:t>
            </a:r>
            <a:endParaRPr lang="fr-FR" sz="3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7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:a16="http://schemas.microsoft.com/office/drawing/2014/main" id="{952563C7-3C28-75E1-8FDD-912436480527}"/>
              </a:ext>
            </a:extLst>
          </p:cNvPr>
          <p:cNvGrpSpPr/>
          <p:nvPr/>
        </p:nvGrpSpPr>
        <p:grpSpPr>
          <a:xfrm>
            <a:off x="782352" y="1152553"/>
            <a:ext cx="10062821" cy="4783307"/>
            <a:chOff x="782352" y="1157996"/>
            <a:chExt cx="10062821" cy="4783307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BAC2CDB-4B8B-AC4E-1FFD-96D9597F7686}"/>
                </a:ext>
              </a:extLst>
            </p:cNvPr>
            <p:cNvSpPr txBox="1"/>
            <p:nvPr/>
          </p:nvSpPr>
          <p:spPr>
            <a:xfrm>
              <a:off x="782352" y="1445351"/>
              <a:ext cx="609694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L’expérience de Philadelphie</a:t>
              </a:r>
            </a:p>
            <a:p>
              <a:r>
                <a:rPr lang="fr-FR" sz="3200" b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imaginée par Franklin </a:t>
              </a:r>
              <a:endParaRPr lang="fr-FR" sz="3200" dirty="0"/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A41C93F2-A678-21E3-1169-45EC06C6E26A}"/>
                </a:ext>
              </a:extLst>
            </p:cNvPr>
            <p:cNvGrpSpPr/>
            <p:nvPr/>
          </p:nvGrpSpPr>
          <p:grpSpPr>
            <a:xfrm>
              <a:off x="7139921" y="1157996"/>
              <a:ext cx="3705252" cy="4783307"/>
              <a:chOff x="7139921" y="1157996"/>
              <a:chExt cx="3705252" cy="4783307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7A5E52D1-CFBA-D905-E54E-4DAE3A3EFF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39921" y="1157996"/>
                <a:ext cx="3705252" cy="4462495"/>
              </a:xfrm>
              <a:prstGeom prst="rect">
                <a:avLst/>
              </a:prstGeom>
            </p:spPr>
          </p:pic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361AEF1E-CC9B-F89C-A73C-062C6988A3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92051" y="5617451"/>
                <a:ext cx="1433523" cy="323852"/>
              </a:xfrm>
              <a:prstGeom prst="rect">
                <a:avLst/>
              </a:prstGeom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EF57B4CF-6E8E-B560-1BDA-1FA973D21E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25574" y="5608967"/>
                <a:ext cx="1919599" cy="329189"/>
              </a:xfrm>
              <a:prstGeom prst="rect">
                <a:avLst/>
              </a:prstGeom>
            </p:spPr>
          </p:pic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E5E6B4C1-0B63-D9CE-E78A-BD77FCA718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9921" y="5614411"/>
                <a:ext cx="352130" cy="32385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3360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6A4FD42-29F8-365F-8168-D16128802BF0}"/>
              </a:ext>
            </a:extLst>
          </p:cNvPr>
          <p:cNvSpPr txBox="1"/>
          <p:nvPr/>
        </p:nvSpPr>
        <p:spPr>
          <a:xfrm>
            <a:off x="504056" y="1201133"/>
            <a:ext cx="60969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L’expérience de Marly inspirée de </a:t>
            </a:r>
          </a:p>
          <a:p>
            <a:r>
              <a:rPr lang="fr-FR" sz="3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celle de Philadelphie</a:t>
            </a:r>
            <a:endParaRPr lang="fr-FR" sz="3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CE501F-7C35-F79B-0337-D6F7154EC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10" y="340770"/>
            <a:ext cx="4454219" cy="617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0075A34-BD1C-4162-6D60-5802C7568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950" y="2792044"/>
            <a:ext cx="3939279" cy="3372847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9EDE7035-EE1B-4140-A449-A507E0178E01}"/>
              </a:ext>
            </a:extLst>
          </p:cNvPr>
          <p:cNvGrpSpPr/>
          <p:nvPr/>
        </p:nvGrpSpPr>
        <p:grpSpPr>
          <a:xfrm>
            <a:off x="5382697" y="170385"/>
            <a:ext cx="6278032" cy="6517230"/>
            <a:chOff x="5382697" y="170385"/>
            <a:chExt cx="6278032" cy="6517230"/>
          </a:xfrm>
        </p:grpSpPr>
        <p:pic>
          <p:nvPicPr>
            <p:cNvPr id="2052" name="Picture 4" descr="This sketch of the &quot; sentry-box &quot; experiment conducted at Marly-la-Ville, France, in 1752 was based on Benjamin Franklin's proposal to determine whether thunderclouds are electrified. Silk ropes (g) and wine bottles (e) insulated a 13-meter iron rod (a) from ground, and covers (h) sheltered the ropes from rain. A person standing on the ground could draw sparks from the rod or charge a Leiden jar when a storm was in the area. (From B. Franklin, Expériences et Observations sur L'Électricité . . . , 2nd ed., vol. 2, an extended translation from English by T. F. Dalibard, Chez Durand, Paris, 1756.)  ">
              <a:extLst>
                <a:ext uri="{FF2B5EF4-FFF2-40B4-BE49-F238E27FC236}">
                  <a16:creationId xmlns:a16="http://schemas.microsoft.com/office/drawing/2014/main" id="{D0DB3AAB-E80A-2914-440E-16B0E82AC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042" y="170385"/>
              <a:ext cx="4524687" cy="651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7032BAE-D752-F4AC-DD7C-C0C7A2C2C9E3}"/>
                </a:ext>
              </a:extLst>
            </p:cNvPr>
            <p:cNvSpPr txBox="1"/>
            <p:nvPr/>
          </p:nvSpPr>
          <p:spPr>
            <a:xfrm>
              <a:off x="5382697" y="3242987"/>
              <a:ext cx="17798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10/05/1752</a:t>
              </a:r>
              <a:endParaRPr lang="fr-FR" sz="2400" dirty="0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A08214B9-D22C-96A6-E97B-453DEDE0AD48}"/>
              </a:ext>
            </a:extLst>
          </p:cNvPr>
          <p:cNvSpPr txBox="1"/>
          <p:nvPr/>
        </p:nvSpPr>
        <p:spPr>
          <a:xfrm>
            <a:off x="5382696" y="3584910"/>
            <a:ext cx="17798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18/05/1752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873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“Shocking” Truth About Benjamin Franklin's “Discovery” of Electricity |  CHAT News Today">
            <a:extLst>
              <a:ext uri="{FF2B5EF4-FFF2-40B4-BE49-F238E27FC236}">
                <a16:creationId xmlns:a16="http://schemas.microsoft.com/office/drawing/2014/main" id="{DFA5DA4F-0D4A-A58E-20C5-939ADD1A7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27" y="977205"/>
            <a:ext cx="3906067" cy="44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770FF3C-B674-C124-AB7D-9316F15FB0C7}"/>
              </a:ext>
            </a:extLst>
          </p:cNvPr>
          <p:cNvSpPr txBox="1"/>
          <p:nvPr/>
        </p:nvSpPr>
        <p:spPr>
          <a:xfrm>
            <a:off x="897670" y="480177"/>
            <a:ext cx="6096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L’expérience du cerf-volant</a:t>
            </a:r>
            <a:endParaRPr lang="fr-FR" sz="32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C090B15-D7EC-E8F5-3E2C-2693BCD8E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096" y="570308"/>
            <a:ext cx="3804330" cy="571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0ED075D-22A8-F97B-E189-51368EC13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042" y="1757871"/>
            <a:ext cx="5892336" cy="343051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D43EEDD-BF33-3D55-2101-F467FE3A5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6659" y="1728413"/>
            <a:ext cx="6096316" cy="3382430"/>
          </a:xfrm>
          <a:prstGeom prst="rect">
            <a:avLst/>
          </a:prstGeom>
          <a:effectLst>
            <a:outerShdw blurRad="50800" dist="50800" dir="5400000" sx="51000" sy="51000" algn="ctr" rotWithShape="0">
              <a:srgbClr val="000000">
                <a:alpha val="54000"/>
              </a:srgbClr>
            </a:outerShdw>
            <a:softEdge rad="88900"/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E7ED16E-2836-9593-9F0E-646043DC2F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6317" y="1380407"/>
            <a:ext cx="3779183" cy="5083951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F26AA9D0-0137-06D5-D242-F9058C0C4EC8}"/>
              </a:ext>
            </a:extLst>
          </p:cNvPr>
          <p:cNvGrpSpPr/>
          <p:nvPr/>
        </p:nvGrpSpPr>
        <p:grpSpPr>
          <a:xfrm>
            <a:off x="527642" y="1830402"/>
            <a:ext cx="4921666" cy="3197194"/>
            <a:chOff x="526259" y="2042359"/>
            <a:chExt cx="4921666" cy="3197194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E2959C0-F3E1-A861-F1C5-009A67F74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6259" y="4035438"/>
              <a:ext cx="4897884" cy="1204115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791D5F68-BA81-8A0E-E28A-E71D16DCF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7642" y="2042359"/>
              <a:ext cx="4920283" cy="1751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38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189BE17-C787-B9F9-0660-6D6991D3D22A}"/>
              </a:ext>
            </a:extLst>
          </p:cNvPr>
          <p:cNvSpPr txBox="1"/>
          <p:nvPr/>
        </p:nvSpPr>
        <p:spPr>
          <a:xfrm>
            <a:off x="1430232" y="1106386"/>
            <a:ext cx="9052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 Annonce du 1/10/1752 (lettre à Peter Collinson) + 19/10 (</a:t>
            </a:r>
            <a:r>
              <a:rPr lang="fr-FR" sz="20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Pennsylvania</a:t>
            </a:r>
            <a:r>
              <a:rPr lang="fr-FR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Gazette)</a:t>
            </a:r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4C5EE1-4760-521A-BA4F-CFCA2FFA9872}"/>
              </a:ext>
            </a:extLst>
          </p:cNvPr>
          <p:cNvSpPr txBox="1"/>
          <p:nvPr/>
        </p:nvSpPr>
        <p:spPr>
          <a:xfrm>
            <a:off x="3918091" y="310106"/>
            <a:ext cx="6096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Quelques remarques</a:t>
            </a:r>
            <a:endParaRPr lang="fr-FR" sz="3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80BD2F5-E7C0-759A-BC0C-771006C98A46}"/>
              </a:ext>
            </a:extLst>
          </p:cNvPr>
          <p:cNvSpPr txBox="1"/>
          <p:nvPr/>
        </p:nvSpPr>
        <p:spPr>
          <a:xfrm>
            <a:off x="1430232" y="2525801"/>
            <a:ext cx="60969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 Emploi de la forme impersonnelle</a:t>
            </a:r>
            <a:endParaRPr lang="fr-FR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EAD0636-B4E9-07DB-C20B-9A01BC185B25}"/>
              </a:ext>
            </a:extLst>
          </p:cNvPr>
          <p:cNvSpPr txBox="1"/>
          <p:nvPr/>
        </p:nvSpPr>
        <p:spPr>
          <a:xfrm>
            <a:off x="1430232" y="2190610"/>
            <a:ext cx="75559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 Surprise des autres correspondants qui l’apprennent dans la </a:t>
            </a:r>
            <a:r>
              <a:rPr lang="fr-FR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gazette</a:t>
            </a:r>
            <a:endParaRPr lang="fr-FR" sz="2000" i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7D29CBB-62C3-8EA9-648E-2214E41CCF5F}"/>
              </a:ext>
            </a:extLst>
          </p:cNvPr>
          <p:cNvSpPr txBox="1"/>
          <p:nvPr/>
        </p:nvSpPr>
        <p:spPr>
          <a:xfrm>
            <a:off x="1430232" y="1435220"/>
            <a:ext cx="60969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 Défaut de précision (ni date, ni lieu, ni témoin, ni…)</a:t>
            </a:r>
            <a:endParaRPr lang="fr-FR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73821A-6215-327D-30E2-58D68217BE16}"/>
              </a:ext>
            </a:extLst>
          </p:cNvPr>
          <p:cNvSpPr txBox="1"/>
          <p:nvPr/>
        </p:nvSpPr>
        <p:spPr>
          <a:xfrm>
            <a:off x="1430231" y="2879822"/>
            <a:ext cx="8034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 Cela ne marche </a:t>
            </a:r>
            <a:r>
              <a:rPr lang="fr-FR" sz="2000" b="1" i="1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qu’avant</a:t>
            </a:r>
            <a:r>
              <a:rPr lang="fr-FR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la tombée des premières gouttes</a:t>
            </a:r>
            <a:endParaRPr lang="fr-FR" sz="2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CC1692-F84C-5B41-CA24-4E1597357343}"/>
              </a:ext>
            </a:extLst>
          </p:cNvPr>
          <p:cNvSpPr txBox="1"/>
          <p:nvPr/>
        </p:nvSpPr>
        <p:spPr>
          <a:xfrm>
            <a:off x="1430233" y="1804561"/>
            <a:ext cx="7909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 </a:t>
            </a:r>
            <a:r>
              <a:rPr lang="fr-FR" sz="20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Cadwallader</a:t>
            </a:r>
            <a:r>
              <a:rPr lang="fr-FR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Colden</a:t>
            </a:r>
            <a:r>
              <a:rPr lang="fr-FR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lui demande des précisions </a:t>
            </a:r>
            <a:r>
              <a:rPr lang="fr-FR" sz="2000" b="1" dirty="0">
                <a:solidFill>
                  <a:schemeClr val="tx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 pas de réponse</a:t>
            </a: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0582487-6098-04F3-D121-EEAC4F91B724}"/>
              </a:ext>
            </a:extLst>
          </p:cNvPr>
          <p:cNvSpPr txBox="1"/>
          <p:nvPr/>
        </p:nvSpPr>
        <p:spPr>
          <a:xfrm>
            <a:off x="1430232" y="3254594"/>
            <a:ext cx="60969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 En 1767, </a:t>
            </a:r>
            <a:r>
              <a:rPr lang="fr-FR" sz="20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Pristley</a:t>
            </a:r>
            <a:r>
              <a:rPr lang="fr-FR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annonce </a:t>
            </a:r>
          </a:p>
          <a:p>
            <a:r>
              <a:rPr lang="fr-FR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qu’il y avait un témoin (son fils 21 ans)</a:t>
            </a:r>
          </a:p>
          <a:p>
            <a:r>
              <a:rPr lang="fr-FR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que c’était en juin 1752 </a:t>
            </a:r>
            <a:endParaRPr lang="fr-FR" sz="2000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5CE94F89-CAB0-13F1-1FB5-84C99604806C}"/>
              </a:ext>
            </a:extLst>
          </p:cNvPr>
          <p:cNvGrpSpPr/>
          <p:nvPr/>
        </p:nvGrpSpPr>
        <p:grpSpPr>
          <a:xfrm>
            <a:off x="5039466" y="4058341"/>
            <a:ext cx="5126440" cy="2761536"/>
            <a:chOff x="6384472" y="3784284"/>
            <a:chExt cx="5126440" cy="2761536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5C8B1137-4D5F-A8F9-46BF-A66873F23771}"/>
                </a:ext>
              </a:extLst>
            </p:cNvPr>
            <p:cNvGrpSpPr/>
            <p:nvPr/>
          </p:nvGrpSpPr>
          <p:grpSpPr>
            <a:xfrm>
              <a:off x="6474530" y="3784284"/>
              <a:ext cx="5036382" cy="1908108"/>
              <a:chOff x="6474530" y="3784284"/>
              <a:chExt cx="5036382" cy="1908108"/>
            </a:xfrm>
          </p:grpSpPr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E0E293BC-5448-3CEA-A0F3-05E85E07A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74530" y="4924031"/>
                <a:ext cx="5036382" cy="768361"/>
              </a:xfrm>
              <a:prstGeom prst="rect">
                <a:avLst/>
              </a:prstGeom>
            </p:spPr>
          </p:pic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E9C2371A-6966-A712-74A8-2A5803FCCC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4530" y="3784284"/>
                <a:ext cx="4205595" cy="1004895"/>
              </a:xfrm>
              <a:prstGeom prst="rect">
                <a:avLst/>
              </a:prstGeom>
            </p:spPr>
          </p:pic>
        </p:grp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FA3DEA79-C770-DE18-3541-E17D0C5CFB4A}"/>
                </a:ext>
              </a:extLst>
            </p:cNvPr>
            <p:cNvSpPr txBox="1"/>
            <p:nvPr/>
          </p:nvSpPr>
          <p:spPr>
            <a:xfrm>
              <a:off x="6384472" y="5745601"/>
              <a:ext cx="487135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Priestley. The History and Present State of Electricity. </a:t>
              </a:r>
            </a:p>
            <a:p>
              <a:r>
                <a:rPr lang="en-US" sz="14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3e ed 1775. p. 217 </a:t>
              </a:r>
            </a:p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08759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DB44B7-2CCE-EA97-BAD4-1CB2466CB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594" y="2137647"/>
            <a:ext cx="8166632" cy="258270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1861830-FD60-87C2-888B-AD6E768742E3}"/>
              </a:ext>
            </a:extLst>
          </p:cNvPr>
          <p:cNvSpPr txBox="1"/>
          <p:nvPr/>
        </p:nvSpPr>
        <p:spPr>
          <a:xfrm>
            <a:off x="2747531" y="584569"/>
            <a:ext cx="6604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Honoré de Balzac, Les  Illusions perdues, 2e partie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(« Un grand homme de province à Paris »)</a:t>
            </a:r>
          </a:p>
        </p:txBody>
      </p:sp>
    </p:spTree>
    <p:extLst>
      <p:ext uri="{BB962C8B-B14F-4D97-AF65-F5344CB8AC3E}">
        <p14:creationId xmlns:p14="http://schemas.microsoft.com/office/powerpoint/2010/main" val="10898224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196</Words>
  <Application>Microsoft Office PowerPoint</Application>
  <PresentationFormat>Grand écran</PresentationFormat>
  <Paragraphs>34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Bahnschrift Condensed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Kamil Fadel</dc:creator>
  <cp:lastModifiedBy>Kamil Fadel</cp:lastModifiedBy>
  <cp:revision>1</cp:revision>
  <dcterms:created xsi:type="dcterms:W3CDTF">2023-07-02T22:07:59Z</dcterms:created>
  <dcterms:modified xsi:type="dcterms:W3CDTF">2023-07-04T20:38:21Z</dcterms:modified>
</cp:coreProperties>
</file>