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5"/>
  </p:sldMasterIdLst>
  <p:notesMasterIdLst>
    <p:notesMasterId r:id="rId31"/>
  </p:notesMasterIdLst>
  <p:handoutMasterIdLst>
    <p:handoutMasterId r:id="rId32"/>
  </p:handoutMasterIdLst>
  <p:sldIdLst>
    <p:sldId id="256" r:id="rId6"/>
    <p:sldId id="347" r:id="rId7"/>
    <p:sldId id="348" r:id="rId8"/>
    <p:sldId id="382" r:id="rId9"/>
    <p:sldId id="383" r:id="rId10"/>
    <p:sldId id="384" r:id="rId11"/>
    <p:sldId id="378" r:id="rId12"/>
    <p:sldId id="381" r:id="rId13"/>
    <p:sldId id="352" r:id="rId14"/>
    <p:sldId id="368" r:id="rId15"/>
    <p:sldId id="390" r:id="rId16"/>
    <p:sldId id="364" r:id="rId17"/>
    <p:sldId id="355" r:id="rId18"/>
    <p:sldId id="365" r:id="rId19"/>
    <p:sldId id="386" r:id="rId20"/>
    <p:sldId id="385" r:id="rId21"/>
    <p:sldId id="356" r:id="rId22"/>
    <p:sldId id="360" r:id="rId23"/>
    <p:sldId id="366" r:id="rId24"/>
    <p:sldId id="361" r:id="rId25"/>
    <p:sldId id="387" r:id="rId26"/>
    <p:sldId id="388" r:id="rId27"/>
    <p:sldId id="389" r:id="rId28"/>
    <p:sldId id="362" r:id="rId29"/>
    <p:sldId id="367" r:id="rId30"/>
  </p:sldIdLst>
  <p:sldSz cx="12192000" cy="6858000"/>
  <p:notesSz cx="6858000" cy="9144000"/>
  <p:defaultTextStyle>
    <a:defPPr>
      <a:defRPr lang="fr-F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0019"/>
    <a:srgbClr val="70D8F4"/>
    <a:srgbClr val="26EEE9"/>
    <a:srgbClr val="1F4E79"/>
    <a:srgbClr val="006DA4"/>
    <a:srgbClr val="666666"/>
    <a:srgbClr val="8F00DE"/>
    <a:srgbClr val="618571"/>
    <a:srgbClr val="4E5DA8"/>
    <a:srgbClr val="CBD0E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yle moyen 2 - Accentuation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975" autoAdjust="0"/>
    <p:restoredTop sz="93979" autoAdjust="0"/>
  </p:normalViewPr>
  <p:slideViewPr>
    <p:cSldViewPr snapToGrid="0">
      <p:cViewPr>
        <p:scale>
          <a:sx n="125" d="100"/>
          <a:sy n="125" d="100"/>
        </p:scale>
        <p:origin x="-2352" y="-690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-794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10332"/>
    </p:cViewPr>
  </p:sorterViewPr>
  <p:notesViewPr>
    <p:cSldViewPr snapToGrid="0" showGuides="1">
      <p:cViewPr varScale="1">
        <p:scale>
          <a:sx n="52" d="100"/>
          <a:sy n="52" d="100"/>
        </p:scale>
        <p:origin x="2680" y="6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34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handoutMaster" Target="handoutMasters/handoutMaster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notesMaster" Target="notesMasters/notesMaster1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F:\Articles\Compton72MHzFR.xlsx" TargetMode="External"/><Relationship Id="rId1" Type="http://schemas.openxmlformats.org/officeDocument/2006/relationships/themeOverride" Target="../theme/themeOverrid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fr-FR"/>
  <c:roundedCorners val="1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 sz="1100" b="1">
                <a:latin typeface="Times New Roman" panose="02020603050405020304" pitchFamily="18" charset="0"/>
                <a:cs typeface="Times New Roman" panose="02020603050405020304" pitchFamily="18" charset="0"/>
              </a:defRPr>
            </a:pPr>
            <a:r>
              <a:rPr lang="en-US" sz="1100" b="1" baseline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Acquisition of time-resolved electrical signals from X-ray diagnostic </a:t>
            </a:r>
            <a:r>
              <a:rPr lang="fr-FR" sz="1100" b="1" baseline="0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(PM)</a:t>
            </a:r>
            <a:endParaRPr lang="fr-FR" sz="1100" b="1" dirty="0">
              <a:solidFill>
                <a:sysClr val="windowText" lastClr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c:rich>
      </c:tx>
      <c:layout>
        <c:manualLayout>
          <c:xMode val="edge"/>
          <c:yMode val="edge"/>
          <c:x val="0.13129082394112501"/>
          <c:y val="2.7821522309711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15481250581707"/>
          <c:y val="0.116853422168383"/>
          <c:w val="0.78284021002952497"/>
          <c:h val="0.78890874217645901"/>
        </c:manualLayout>
      </c:layout>
      <c:scatterChart>
        <c:scatterStyle val="lineMarker"/>
        <c:varyColors val="0"/>
        <c:ser>
          <c:idx val="0"/>
          <c:order val="0"/>
          <c:tx>
            <c:strRef>
              <c:f>Sheet1!$C$5</c:f>
              <c:strCache>
                <c:ptCount val="1"/>
                <c:pt idx="0">
                  <c:v>Signal Compton - SMILE en fonctionnement</c:v>
                </c:pt>
              </c:strCache>
            </c:strRef>
          </c:tx>
          <c:spPr>
            <a:ln w="28800">
              <a:solidFill>
                <a:srgbClr val="FF420E"/>
              </a:solidFill>
              <a:round/>
            </a:ln>
          </c:spPr>
          <c:marker>
            <c:symbol val="none"/>
          </c:marker>
          <c:xVal>
            <c:numRef>
              <c:f>Sheet1!$A$7:$A$2508</c:f>
              <c:numCache>
                <c:formatCode>0.00E+000</c:formatCode>
                <c:ptCount val="2502"/>
                <c:pt idx="0">
                  <c:v>-1.9207630000000001E-5</c:v>
                </c:pt>
                <c:pt idx="1">
                  <c:v>-1.9187630000000001E-5</c:v>
                </c:pt>
                <c:pt idx="2">
                  <c:v>-1.9167630000000001E-5</c:v>
                </c:pt>
                <c:pt idx="3">
                  <c:v>-1.9147630000000002E-5</c:v>
                </c:pt>
                <c:pt idx="4">
                  <c:v>-1.9127629999999998E-5</c:v>
                </c:pt>
                <c:pt idx="5">
                  <c:v>-1.9107629999999999E-5</c:v>
                </c:pt>
                <c:pt idx="6">
                  <c:v>-1.9087629999999999E-5</c:v>
                </c:pt>
                <c:pt idx="7">
                  <c:v>-1.9067629999999999E-5</c:v>
                </c:pt>
                <c:pt idx="8">
                  <c:v>-1.9047629999999999E-5</c:v>
                </c:pt>
                <c:pt idx="9">
                  <c:v>-1.9027629999999999E-5</c:v>
                </c:pt>
                <c:pt idx="10">
                  <c:v>-1.9007629999999999E-5</c:v>
                </c:pt>
                <c:pt idx="11">
                  <c:v>-1.898763E-5</c:v>
                </c:pt>
                <c:pt idx="12">
                  <c:v>-1.896763E-5</c:v>
                </c:pt>
                <c:pt idx="13">
                  <c:v>-1.894763E-5</c:v>
                </c:pt>
                <c:pt idx="14">
                  <c:v>-1.892763E-5</c:v>
                </c:pt>
                <c:pt idx="15">
                  <c:v>-1.890763E-5</c:v>
                </c:pt>
                <c:pt idx="16">
                  <c:v>-1.8887630000000001E-5</c:v>
                </c:pt>
                <c:pt idx="17">
                  <c:v>-1.8867630000000001E-5</c:v>
                </c:pt>
                <c:pt idx="18">
                  <c:v>-1.8847630000000001E-5</c:v>
                </c:pt>
                <c:pt idx="19">
                  <c:v>-1.8827630000000001E-5</c:v>
                </c:pt>
                <c:pt idx="20">
                  <c:v>-1.8807630000000001E-5</c:v>
                </c:pt>
                <c:pt idx="21">
                  <c:v>-1.8787630000000002E-5</c:v>
                </c:pt>
                <c:pt idx="22">
                  <c:v>-1.8767629999999998E-5</c:v>
                </c:pt>
                <c:pt idx="23">
                  <c:v>-1.8747629999999999E-5</c:v>
                </c:pt>
                <c:pt idx="24">
                  <c:v>-1.8727629999999999E-5</c:v>
                </c:pt>
                <c:pt idx="25">
                  <c:v>-1.8707629999999999E-5</c:v>
                </c:pt>
                <c:pt idx="26">
                  <c:v>-1.8687629999999999E-5</c:v>
                </c:pt>
                <c:pt idx="27">
                  <c:v>-1.8667629999999999E-5</c:v>
                </c:pt>
                <c:pt idx="28">
                  <c:v>-1.864763E-5</c:v>
                </c:pt>
                <c:pt idx="29">
                  <c:v>-1.862763E-5</c:v>
                </c:pt>
                <c:pt idx="30">
                  <c:v>-1.860763E-5</c:v>
                </c:pt>
                <c:pt idx="31">
                  <c:v>-1.858763E-5</c:v>
                </c:pt>
                <c:pt idx="32">
                  <c:v>-1.856763E-5</c:v>
                </c:pt>
                <c:pt idx="33">
                  <c:v>-1.854763E-5</c:v>
                </c:pt>
                <c:pt idx="34">
                  <c:v>-1.8527630000000001E-5</c:v>
                </c:pt>
                <c:pt idx="35">
                  <c:v>-1.8507630000000001E-5</c:v>
                </c:pt>
                <c:pt idx="36">
                  <c:v>-1.8487630000000001E-5</c:v>
                </c:pt>
                <c:pt idx="37">
                  <c:v>-1.8467630000000001E-5</c:v>
                </c:pt>
                <c:pt idx="38">
                  <c:v>-1.8447630000000001E-5</c:v>
                </c:pt>
                <c:pt idx="39">
                  <c:v>-1.8427630000000002E-5</c:v>
                </c:pt>
                <c:pt idx="40">
                  <c:v>-1.8407629999999998E-5</c:v>
                </c:pt>
                <c:pt idx="41">
                  <c:v>-1.8387629999999999E-5</c:v>
                </c:pt>
                <c:pt idx="42">
                  <c:v>-1.8367629999999999E-5</c:v>
                </c:pt>
                <c:pt idx="43">
                  <c:v>-1.8347629999999999E-5</c:v>
                </c:pt>
                <c:pt idx="44">
                  <c:v>-1.8327629999999999E-5</c:v>
                </c:pt>
                <c:pt idx="45">
                  <c:v>-1.8307629999999999E-5</c:v>
                </c:pt>
                <c:pt idx="46">
                  <c:v>-1.828763E-5</c:v>
                </c:pt>
                <c:pt idx="47">
                  <c:v>-1.826763E-5</c:v>
                </c:pt>
                <c:pt idx="48">
                  <c:v>-1.824763E-5</c:v>
                </c:pt>
                <c:pt idx="49">
                  <c:v>-1.822763E-5</c:v>
                </c:pt>
                <c:pt idx="50">
                  <c:v>-1.820763E-5</c:v>
                </c:pt>
                <c:pt idx="51">
                  <c:v>-1.8187630000000001E-5</c:v>
                </c:pt>
                <c:pt idx="52">
                  <c:v>-1.8167630000000001E-5</c:v>
                </c:pt>
                <c:pt idx="53">
                  <c:v>-1.8147630000000001E-5</c:v>
                </c:pt>
                <c:pt idx="54">
                  <c:v>-1.8127630000000001E-5</c:v>
                </c:pt>
                <c:pt idx="55">
                  <c:v>-1.8107630000000001E-5</c:v>
                </c:pt>
                <c:pt idx="56">
                  <c:v>-1.8087630000000002E-5</c:v>
                </c:pt>
                <c:pt idx="57">
                  <c:v>-1.8067629999999998E-5</c:v>
                </c:pt>
                <c:pt idx="58">
                  <c:v>-1.8047629999999999E-5</c:v>
                </c:pt>
                <c:pt idx="59">
                  <c:v>-1.8027629999999999E-5</c:v>
                </c:pt>
                <c:pt idx="60">
                  <c:v>-1.8007629999999999E-5</c:v>
                </c:pt>
                <c:pt idx="61">
                  <c:v>-1.7987629999999999E-5</c:v>
                </c:pt>
                <c:pt idx="62">
                  <c:v>-1.7967629999999999E-5</c:v>
                </c:pt>
                <c:pt idx="63">
                  <c:v>-1.7947629999999999E-5</c:v>
                </c:pt>
                <c:pt idx="64">
                  <c:v>-1.792763E-5</c:v>
                </c:pt>
                <c:pt idx="65">
                  <c:v>-1.790763E-5</c:v>
                </c:pt>
                <c:pt idx="66">
                  <c:v>-1.788763E-5</c:v>
                </c:pt>
                <c:pt idx="67">
                  <c:v>-1.786763E-5</c:v>
                </c:pt>
                <c:pt idx="68">
                  <c:v>-1.784763E-5</c:v>
                </c:pt>
                <c:pt idx="69">
                  <c:v>-1.7827630000000001E-5</c:v>
                </c:pt>
                <c:pt idx="70">
                  <c:v>-1.7807630000000001E-5</c:v>
                </c:pt>
                <c:pt idx="71">
                  <c:v>-1.7787630000000001E-5</c:v>
                </c:pt>
                <c:pt idx="72">
                  <c:v>-1.7767630000000001E-5</c:v>
                </c:pt>
                <c:pt idx="73">
                  <c:v>-1.7747630000000001E-5</c:v>
                </c:pt>
                <c:pt idx="74">
                  <c:v>-1.7727630000000002E-5</c:v>
                </c:pt>
                <c:pt idx="75">
                  <c:v>-1.7707629999999998E-5</c:v>
                </c:pt>
                <c:pt idx="76">
                  <c:v>-1.7687629999999999E-5</c:v>
                </c:pt>
                <c:pt idx="77">
                  <c:v>-1.7667629999999999E-5</c:v>
                </c:pt>
                <c:pt idx="78">
                  <c:v>-1.7647629999999999E-5</c:v>
                </c:pt>
                <c:pt idx="79">
                  <c:v>-1.7627629999999999E-5</c:v>
                </c:pt>
                <c:pt idx="80">
                  <c:v>-1.7607629999999999E-5</c:v>
                </c:pt>
                <c:pt idx="81">
                  <c:v>-1.758763E-5</c:v>
                </c:pt>
                <c:pt idx="82">
                  <c:v>-1.756763E-5</c:v>
                </c:pt>
                <c:pt idx="83">
                  <c:v>-1.754763E-5</c:v>
                </c:pt>
                <c:pt idx="84">
                  <c:v>-1.752763E-5</c:v>
                </c:pt>
                <c:pt idx="85">
                  <c:v>-1.750763E-5</c:v>
                </c:pt>
                <c:pt idx="86">
                  <c:v>-1.748763E-5</c:v>
                </c:pt>
                <c:pt idx="87">
                  <c:v>-1.7467630000000001E-5</c:v>
                </c:pt>
                <c:pt idx="88">
                  <c:v>-1.7447630000000001E-5</c:v>
                </c:pt>
                <c:pt idx="89">
                  <c:v>-1.7427630000000001E-5</c:v>
                </c:pt>
                <c:pt idx="90">
                  <c:v>-1.7407630000000001E-5</c:v>
                </c:pt>
                <c:pt idx="91">
                  <c:v>-1.7387630000000001E-5</c:v>
                </c:pt>
                <c:pt idx="92">
                  <c:v>-1.7367630000000002E-5</c:v>
                </c:pt>
                <c:pt idx="93">
                  <c:v>-1.7347629999999998E-5</c:v>
                </c:pt>
                <c:pt idx="94">
                  <c:v>-1.7327629999999999E-5</c:v>
                </c:pt>
                <c:pt idx="95">
                  <c:v>-1.7307629999999999E-5</c:v>
                </c:pt>
                <c:pt idx="96">
                  <c:v>-1.7287629999999999E-5</c:v>
                </c:pt>
                <c:pt idx="97">
                  <c:v>-1.7267629999999999E-5</c:v>
                </c:pt>
                <c:pt idx="98">
                  <c:v>-1.7247629999999999E-5</c:v>
                </c:pt>
                <c:pt idx="99">
                  <c:v>-1.722763E-5</c:v>
                </c:pt>
                <c:pt idx="100">
                  <c:v>-1.720763E-5</c:v>
                </c:pt>
                <c:pt idx="101">
                  <c:v>-1.718763E-5</c:v>
                </c:pt>
                <c:pt idx="102">
                  <c:v>-1.716763E-5</c:v>
                </c:pt>
                <c:pt idx="103">
                  <c:v>-1.714763E-5</c:v>
                </c:pt>
                <c:pt idx="104">
                  <c:v>-1.7127630000000001E-5</c:v>
                </c:pt>
                <c:pt idx="105">
                  <c:v>-1.7107630000000001E-5</c:v>
                </c:pt>
                <c:pt idx="106">
                  <c:v>-1.7087630000000001E-5</c:v>
                </c:pt>
                <c:pt idx="107">
                  <c:v>-1.7067630000000001E-5</c:v>
                </c:pt>
                <c:pt idx="108">
                  <c:v>-1.7047630000000001E-5</c:v>
                </c:pt>
                <c:pt idx="109">
                  <c:v>-1.7027630000000001E-5</c:v>
                </c:pt>
                <c:pt idx="110">
                  <c:v>-1.7007630000000002E-5</c:v>
                </c:pt>
                <c:pt idx="111">
                  <c:v>-1.6987629999999998E-5</c:v>
                </c:pt>
                <c:pt idx="112">
                  <c:v>-1.6967629999999999E-5</c:v>
                </c:pt>
                <c:pt idx="113">
                  <c:v>-1.6947629999999999E-5</c:v>
                </c:pt>
                <c:pt idx="114">
                  <c:v>-1.6927629999999999E-5</c:v>
                </c:pt>
                <c:pt idx="115">
                  <c:v>-1.6907629999999999E-5</c:v>
                </c:pt>
                <c:pt idx="116">
                  <c:v>-1.6887629999999999E-5</c:v>
                </c:pt>
                <c:pt idx="117">
                  <c:v>-1.686763E-5</c:v>
                </c:pt>
                <c:pt idx="118">
                  <c:v>-1.684763E-5</c:v>
                </c:pt>
                <c:pt idx="119">
                  <c:v>-1.682763E-5</c:v>
                </c:pt>
                <c:pt idx="120">
                  <c:v>-1.680763E-5</c:v>
                </c:pt>
                <c:pt idx="121">
                  <c:v>-1.678763E-5</c:v>
                </c:pt>
                <c:pt idx="122">
                  <c:v>-1.6767630000000001E-5</c:v>
                </c:pt>
                <c:pt idx="123">
                  <c:v>-1.6747630000000001E-5</c:v>
                </c:pt>
                <c:pt idx="124">
                  <c:v>-1.6727630000000001E-5</c:v>
                </c:pt>
                <c:pt idx="125">
                  <c:v>-1.6707630000000001E-5</c:v>
                </c:pt>
                <c:pt idx="126">
                  <c:v>-1.6687630000000001E-5</c:v>
                </c:pt>
                <c:pt idx="127">
                  <c:v>-1.6667630000000002E-5</c:v>
                </c:pt>
                <c:pt idx="128">
                  <c:v>-1.6647629999999998E-5</c:v>
                </c:pt>
                <c:pt idx="129">
                  <c:v>-1.6627629999999999E-5</c:v>
                </c:pt>
                <c:pt idx="130">
                  <c:v>-1.6607629999999999E-5</c:v>
                </c:pt>
                <c:pt idx="131">
                  <c:v>-1.6587629999999999E-5</c:v>
                </c:pt>
                <c:pt idx="132">
                  <c:v>-1.6567629999999999E-5</c:v>
                </c:pt>
                <c:pt idx="133">
                  <c:v>-1.6547629999999999E-5</c:v>
                </c:pt>
                <c:pt idx="134">
                  <c:v>-1.652763E-5</c:v>
                </c:pt>
                <c:pt idx="135">
                  <c:v>-1.650763E-5</c:v>
                </c:pt>
                <c:pt idx="136">
                  <c:v>-1.648763E-5</c:v>
                </c:pt>
                <c:pt idx="137">
                  <c:v>-1.646763E-5</c:v>
                </c:pt>
                <c:pt idx="138">
                  <c:v>-1.644763E-5</c:v>
                </c:pt>
                <c:pt idx="139">
                  <c:v>-1.642763E-5</c:v>
                </c:pt>
                <c:pt idx="140">
                  <c:v>-1.6407630000000001E-5</c:v>
                </c:pt>
                <c:pt idx="141">
                  <c:v>-1.6387630000000001E-5</c:v>
                </c:pt>
                <c:pt idx="142">
                  <c:v>-1.6367630000000001E-5</c:v>
                </c:pt>
                <c:pt idx="143">
                  <c:v>-1.6347630000000001E-5</c:v>
                </c:pt>
                <c:pt idx="144">
                  <c:v>-1.6327630000000001E-5</c:v>
                </c:pt>
                <c:pt idx="145">
                  <c:v>-1.6307630000000002E-5</c:v>
                </c:pt>
                <c:pt idx="146">
                  <c:v>-1.6287629999999998E-5</c:v>
                </c:pt>
                <c:pt idx="147">
                  <c:v>-1.6267629999999999E-5</c:v>
                </c:pt>
                <c:pt idx="148">
                  <c:v>-1.6247629999999999E-5</c:v>
                </c:pt>
                <c:pt idx="149">
                  <c:v>-1.6227629999999999E-5</c:v>
                </c:pt>
                <c:pt idx="150">
                  <c:v>-1.6207629999999999E-5</c:v>
                </c:pt>
                <c:pt idx="151">
                  <c:v>-1.6187629999999999E-5</c:v>
                </c:pt>
                <c:pt idx="152">
                  <c:v>-1.616763E-5</c:v>
                </c:pt>
                <c:pt idx="153">
                  <c:v>-1.614763E-5</c:v>
                </c:pt>
                <c:pt idx="154">
                  <c:v>-1.612763E-5</c:v>
                </c:pt>
                <c:pt idx="155">
                  <c:v>-1.610763E-5</c:v>
                </c:pt>
                <c:pt idx="156">
                  <c:v>-1.608763E-5</c:v>
                </c:pt>
                <c:pt idx="157">
                  <c:v>-1.6067630000000001E-5</c:v>
                </c:pt>
                <c:pt idx="158">
                  <c:v>-1.6047630000000001E-5</c:v>
                </c:pt>
                <c:pt idx="159">
                  <c:v>-1.6027630000000001E-5</c:v>
                </c:pt>
                <c:pt idx="160">
                  <c:v>-1.6007630000000001E-5</c:v>
                </c:pt>
                <c:pt idx="161">
                  <c:v>-1.5987630000000001E-5</c:v>
                </c:pt>
                <c:pt idx="162">
                  <c:v>-1.5967630000000001E-5</c:v>
                </c:pt>
                <c:pt idx="163">
                  <c:v>-1.5947630000000002E-5</c:v>
                </c:pt>
                <c:pt idx="164">
                  <c:v>-1.5927629999999998E-5</c:v>
                </c:pt>
                <c:pt idx="165">
                  <c:v>-1.5907629999999999E-5</c:v>
                </c:pt>
                <c:pt idx="166">
                  <c:v>-1.5887629999999999E-5</c:v>
                </c:pt>
                <c:pt idx="167">
                  <c:v>-1.5867629999999999E-5</c:v>
                </c:pt>
                <c:pt idx="168">
                  <c:v>-1.5847629999999999E-5</c:v>
                </c:pt>
                <c:pt idx="169">
                  <c:v>-1.5827629999999999E-5</c:v>
                </c:pt>
                <c:pt idx="170">
                  <c:v>-1.580763E-5</c:v>
                </c:pt>
                <c:pt idx="171">
                  <c:v>-1.578763E-5</c:v>
                </c:pt>
                <c:pt idx="172">
                  <c:v>-1.576763E-5</c:v>
                </c:pt>
                <c:pt idx="173">
                  <c:v>-1.574763E-5</c:v>
                </c:pt>
                <c:pt idx="174">
                  <c:v>-1.572763E-5</c:v>
                </c:pt>
                <c:pt idx="175">
                  <c:v>-1.5707630000000001E-5</c:v>
                </c:pt>
                <c:pt idx="176">
                  <c:v>-1.5687630000000001E-5</c:v>
                </c:pt>
                <c:pt idx="177">
                  <c:v>-1.5667630000000001E-5</c:v>
                </c:pt>
                <c:pt idx="178">
                  <c:v>-1.5647630000000001E-5</c:v>
                </c:pt>
                <c:pt idx="179">
                  <c:v>-1.5627630000000001E-5</c:v>
                </c:pt>
                <c:pt idx="180">
                  <c:v>-1.5607630000000002E-5</c:v>
                </c:pt>
                <c:pt idx="181">
                  <c:v>-1.5587629999999998E-5</c:v>
                </c:pt>
                <c:pt idx="182">
                  <c:v>-1.5567629999999999E-5</c:v>
                </c:pt>
                <c:pt idx="183">
                  <c:v>-1.5547629999999999E-5</c:v>
                </c:pt>
                <c:pt idx="184">
                  <c:v>-1.5527629999999999E-5</c:v>
                </c:pt>
                <c:pt idx="185">
                  <c:v>-1.5507629999999999E-5</c:v>
                </c:pt>
                <c:pt idx="186">
                  <c:v>-1.5487629999999999E-5</c:v>
                </c:pt>
                <c:pt idx="187">
                  <c:v>-1.5467629999999999E-5</c:v>
                </c:pt>
                <c:pt idx="188">
                  <c:v>-1.544763E-5</c:v>
                </c:pt>
                <c:pt idx="189">
                  <c:v>-1.542763E-5</c:v>
                </c:pt>
                <c:pt idx="190">
                  <c:v>-1.540763E-5</c:v>
                </c:pt>
                <c:pt idx="191">
                  <c:v>-1.538763E-5</c:v>
                </c:pt>
                <c:pt idx="192">
                  <c:v>-1.536763E-5</c:v>
                </c:pt>
                <c:pt idx="193">
                  <c:v>-1.5347630000000001E-5</c:v>
                </c:pt>
                <c:pt idx="194">
                  <c:v>-1.5327630000000001E-5</c:v>
                </c:pt>
                <c:pt idx="195">
                  <c:v>-1.5307630000000001E-5</c:v>
                </c:pt>
                <c:pt idx="196">
                  <c:v>-1.5287630000000001E-5</c:v>
                </c:pt>
                <c:pt idx="197">
                  <c:v>-1.5267630000000001E-5</c:v>
                </c:pt>
                <c:pt idx="198">
                  <c:v>-1.524763E-5</c:v>
                </c:pt>
                <c:pt idx="199">
                  <c:v>-1.522763E-5</c:v>
                </c:pt>
                <c:pt idx="200">
                  <c:v>-1.520763E-5</c:v>
                </c:pt>
                <c:pt idx="201">
                  <c:v>-1.518763E-5</c:v>
                </c:pt>
                <c:pt idx="202">
                  <c:v>-1.5167630000000001E-5</c:v>
                </c:pt>
                <c:pt idx="203">
                  <c:v>-1.5147629999999999E-5</c:v>
                </c:pt>
                <c:pt idx="204">
                  <c:v>-1.5127629999999999E-5</c:v>
                </c:pt>
                <c:pt idx="205">
                  <c:v>-1.510763E-5</c:v>
                </c:pt>
                <c:pt idx="206">
                  <c:v>-1.508763E-5</c:v>
                </c:pt>
                <c:pt idx="207">
                  <c:v>-1.506763E-5</c:v>
                </c:pt>
                <c:pt idx="208">
                  <c:v>-1.504763E-5</c:v>
                </c:pt>
                <c:pt idx="209">
                  <c:v>-1.502763E-5</c:v>
                </c:pt>
                <c:pt idx="210">
                  <c:v>-1.5007630000000001E-5</c:v>
                </c:pt>
                <c:pt idx="211">
                  <c:v>-1.4987630000000001E-5</c:v>
                </c:pt>
                <c:pt idx="212">
                  <c:v>-1.4967629999999999E-5</c:v>
                </c:pt>
                <c:pt idx="213">
                  <c:v>-1.4947629999999999E-5</c:v>
                </c:pt>
                <c:pt idx="214">
                  <c:v>-1.492763E-5</c:v>
                </c:pt>
                <c:pt idx="215">
                  <c:v>-1.490763E-5</c:v>
                </c:pt>
                <c:pt idx="216">
                  <c:v>-1.488763E-5</c:v>
                </c:pt>
                <c:pt idx="217">
                  <c:v>-1.486763E-5</c:v>
                </c:pt>
                <c:pt idx="218">
                  <c:v>-1.484763E-5</c:v>
                </c:pt>
                <c:pt idx="219">
                  <c:v>-1.4827630000000001E-5</c:v>
                </c:pt>
                <c:pt idx="220">
                  <c:v>-1.4807630000000001E-5</c:v>
                </c:pt>
                <c:pt idx="221">
                  <c:v>-1.4787629999999999E-5</c:v>
                </c:pt>
                <c:pt idx="222">
                  <c:v>-1.4767629999999999E-5</c:v>
                </c:pt>
                <c:pt idx="223">
                  <c:v>-1.474763E-5</c:v>
                </c:pt>
                <c:pt idx="224">
                  <c:v>-1.472763E-5</c:v>
                </c:pt>
                <c:pt idx="225">
                  <c:v>-1.470763E-5</c:v>
                </c:pt>
                <c:pt idx="226">
                  <c:v>-1.468763E-5</c:v>
                </c:pt>
                <c:pt idx="227">
                  <c:v>-1.466763E-5</c:v>
                </c:pt>
                <c:pt idx="228">
                  <c:v>-1.4647630000000001E-5</c:v>
                </c:pt>
                <c:pt idx="229">
                  <c:v>-1.4627630000000001E-5</c:v>
                </c:pt>
                <c:pt idx="230">
                  <c:v>-1.4607629999999999E-5</c:v>
                </c:pt>
                <c:pt idx="231">
                  <c:v>-1.4587629999999999E-5</c:v>
                </c:pt>
                <c:pt idx="232">
                  <c:v>-1.456763E-5</c:v>
                </c:pt>
                <c:pt idx="233">
                  <c:v>-1.454763E-5</c:v>
                </c:pt>
                <c:pt idx="234">
                  <c:v>-1.452763E-5</c:v>
                </c:pt>
                <c:pt idx="235">
                  <c:v>-1.450763E-5</c:v>
                </c:pt>
                <c:pt idx="236">
                  <c:v>-1.448763E-5</c:v>
                </c:pt>
                <c:pt idx="237">
                  <c:v>-1.4467630000000001E-5</c:v>
                </c:pt>
                <c:pt idx="238">
                  <c:v>-1.4447630000000001E-5</c:v>
                </c:pt>
                <c:pt idx="239">
                  <c:v>-1.4427629999999999E-5</c:v>
                </c:pt>
                <c:pt idx="240">
                  <c:v>-1.4407629999999999E-5</c:v>
                </c:pt>
                <c:pt idx="241">
                  <c:v>-1.438763E-5</c:v>
                </c:pt>
                <c:pt idx="242">
                  <c:v>-1.436763E-5</c:v>
                </c:pt>
                <c:pt idx="243">
                  <c:v>-1.434763E-5</c:v>
                </c:pt>
                <c:pt idx="244">
                  <c:v>-1.432763E-5</c:v>
                </c:pt>
                <c:pt idx="245">
                  <c:v>-1.430763E-5</c:v>
                </c:pt>
                <c:pt idx="246">
                  <c:v>-1.4287630000000001E-5</c:v>
                </c:pt>
                <c:pt idx="247">
                  <c:v>-1.4267630000000001E-5</c:v>
                </c:pt>
                <c:pt idx="248">
                  <c:v>-1.4247629999999999E-5</c:v>
                </c:pt>
                <c:pt idx="249">
                  <c:v>-1.422763E-5</c:v>
                </c:pt>
                <c:pt idx="250">
                  <c:v>-1.420763E-5</c:v>
                </c:pt>
                <c:pt idx="251">
                  <c:v>-1.418763E-5</c:v>
                </c:pt>
                <c:pt idx="252">
                  <c:v>-1.416763E-5</c:v>
                </c:pt>
                <c:pt idx="253">
                  <c:v>-1.414763E-5</c:v>
                </c:pt>
                <c:pt idx="254">
                  <c:v>-1.412763E-5</c:v>
                </c:pt>
                <c:pt idx="255">
                  <c:v>-1.4107630000000001E-5</c:v>
                </c:pt>
                <c:pt idx="256">
                  <c:v>-1.4087630000000001E-5</c:v>
                </c:pt>
                <c:pt idx="257">
                  <c:v>-1.4067629999999999E-5</c:v>
                </c:pt>
                <c:pt idx="258">
                  <c:v>-1.404763E-5</c:v>
                </c:pt>
                <c:pt idx="259">
                  <c:v>-1.402763E-5</c:v>
                </c:pt>
                <c:pt idx="260">
                  <c:v>-1.400763E-5</c:v>
                </c:pt>
                <c:pt idx="261">
                  <c:v>-1.398763E-5</c:v>
                </c:pt>
                <c:pt idx="262">
                  <c:v>-1.396763E-5</c:v>
                </c:pt>
                <c:pt idx="263">
                  <c:v>-1.394763E-5</c:v>
                </c:pt>
                <c:pt idx="264">
                  <c:v>-1.3927630000000001E-5</c:v>
                </c:pt>
                <c:pt idx="265">
                  <c:v>-1.3907629999999999E-5</c:v>
                </c:pt>
                <c:pt idx="266">
                  <c:v>-1.3887629999999999E-5</c:v>
                </c:pt>
                <c:pt idx="267">
                  <c:v>-1.386763E-5</c:v>
                </c:pt>
                <c:pt idx="268">
                  <c:v>-1.384763E-5</c:v>
                </c:pt>
                <c:pt idx="269">
                  <c:v>-1.382763E-5</c:v>
                </c:pt>
                <c:pt idx="270">
                  <c:v>-1.380763E-5</c:v>
                </c:pt>
                <c:pt idx="271">
                  <c:v>-1.378763E-5</c:v>
                </c:pt>
                <c:pt idx="272">
                  <c:v>-1.3767630000000001E-5</c:v>
                </c:pt>
                <c:pt idx="273">
                  <c:v>-1.3747630000000001E-5</c:v>
                </c:pt>
                <c:pt idx="274">
                  <c:v>-1.3727629999999999E-5</c:v>
                </c:pt>
                <c:pt idx="275">
                  <c:v>-1.3707629999999999E-5</c:v>
                </c:pt>
                <c:pt idx="276">
                  <c:v>-1.368763E-5</c:v>
                </c:pt>
                <c:pt idx="277">
                  <c:v>-1.366763E-5</c:v>
                </c:pt>
                <c:pt idx="278">
                  <c:v>-1.364763E-5</c:v>
                </c:pt>
                <c:pt idx="279">
                  <c:v>-1.362763E-5</c:v>
                </c:pt>
                <c:pt idx="280">
                  <c:v>-1.360763E-5</c:v>
                </c:pt>
                <c:pt idx="281">
                  <c:v>-1.3587630000000001E-5</c:v>
                </c:pt>
                <c:pt idx="282">
                  <c:v>-1.3567630000000001E-5</c:v>
                </c:pt>
                <c:pt idx="283">
                  <c:v>-1.3547629999999999E-5</c:v>
                </c:pt>
                <c:pt idx="284">
                  <c:v>-1.3527629999999999E-5</c:v>
                </c:pt>
                <c:pt idx="285">
                  <c:v>-1.350763E-5</c:v>
                </c:pt>
                <c:pt idx="286">
                  <c:v>-1.348763E-5</c:v>
                </c:pt>
                <c:pt idx="287">
                  <c:v>-1.346763E-5</c:v>
                </c:pt>
                <c:pt idx="288">
                  <c:v>-1.344763E-5</c:v>
                </c:pt>
                <c:pt idx="289">
                  <c:v>-1.342763E-5</c:v>
                </c:pt>
                <c:pt idx="290">
                  <c:v>-1.3407630000000001E-5</c:v>
                </c:pt>
                <c:pt idx="291">
                  <c:v>-1.3387630000000001E-5</c:v>
                </c:pt>
                <c:pt idx="292">
                  <c:v>-1.3367629999999999E-5</c:v>
                </c:pt>
                <c:pt idx="293">
                  <c:v>-1.3347629999999999E-5</c:v>
                </c:pt>
                <c:pt idx="294">
                  <c:v>-1.332763E-5</c:v>
                </c:pt>
                <c:pt idx="295">
                  <c:v>-1.330763E-5</c:v>
                </c:pt>
                <c:pt idx="296">
                  <c:v>-1.328763E-5</c:v>
                </c:pt>
                <c:pt idx="297">
                  <c:v>-1.326763E-5</c:v>
                </c:pt>
                <c:pt idx="298">
                  <c:v>-1.324763E-5</c:v>
                </c:pt>
                <c:pt idx="299">
                  <c:v>-1.3227630000000001E-5</c:v>
                </c:pt>
                <c:pt idx="300">
                  <c:v>-1.3207630000000001E-5</c:v>
                </c:pt>
                <c:pt idx="301">
                  <c:v>-1.3187629999999999E-5</c:v>
                </c:pt>
                <c:pt idx="302">
                  <c:v>-1.3167629999999999E-5</c:v>
                </c:pt>
                <c:pt idx="303">
                  <c:v>-1.314763E-5</c:v>
                </c:pt>
                <c:pt idx="304">
                  <c:v>-1.312763E-5</c:v>
                </c:pt>
                <c:pt idx="305">
                  <c:v>-1.310763E-5</c:v>
                </c:pt>
                <c:pt idx="306">
                  <c:v>-1.308763E-5</c:v>
                </c:pt>
                <c:pt idx="307">
                  <c:v>-1.306763E-5</c:v>
                </c:pt>
                <c:pt idx="308">
                  <c:v>-1.3047630000000001E-5</c:v>
                </c:pt>
                <c:pt idx="309">
                  <c:v>-1.3027630000000001E-5</c:v>
                </c:pt>
                <c:pt idx="310">
                  <c:v>-1.3007629999999999E-5</c:v>
                </c:pt>
                <c:pt idx="311">
                  <c:v>-1.298763E-5</c:v>
                </c:pt>
                <c:pt idx="312">
                  <c:v>-1.296763E-5</c:v>
                </c:pt>
                <c:pt idx="313">
                  <c:v>-1.294763E-5</c:v>
                </c:pt>
                <c:pt idx="314">
                  <c:v>-1.292763E-5</c:v>
                </c:pt>
                <c:pt idx="315">
                  <c:v>-1.290763E-5</c:v>
                </c:pt>
                <c:pt idx="316">
                  <c:v>-1.288763E-5</c:v>
                </c:pt>
                <c:pt idx="317">
                  <c:v>-1.2867630000000001E-5</c:v>
                </c:pt>
                <c:pt idx="318">
                  <c:v>-1.2847629999999999E-5</c:v>
                </c:pt>
                <c:pt idx="319">
                  <c:v>-1.2827629999999999E-5</c:v>
                </c:pt>
                <c:pt idx="320">
                  <c:v>-1.280763E-5</c:v>
                </c:pt>
                <c:pt idx="321">
                  <c:v>-1.278763E-5</c:v>
                </c:pt>
                <c:pt idx="322">
                  <c:v>-1.276763E-5</c:v>
                </c:pt>
                <c:pt idx="323">
                  <c:v>-1.274763E-5</c:v>
                </c:pt>
                <c:pt idx="324">
                  <c:v>-1.272763E-5</c:v>
                </c:pt>
                <c:pt idx="325">
                  <c:v>-1.2707630000000001E-5</c:v>
                </c:pt>
                <c:pt idx="326">
                  <c:v>-1.2687630000000001E-5</c:v>
                </c:pt>
                <c:pt idx="327">
                  <c:v>-1.2667629999999999E-5</c:v>
                </c:pt>
                <c:pt idx="328">
                  <c:v>-1.2647629999999999E-5</c:v>
                </c:pt>
                <c:pt idx="329">
                  <c:v>-1.262763E-5</c:v>
                </c:pt>
                <c:pt idx="330">
                  <c:v>-1.260763E-5</c:v>
                </c:pt>
                <c:pt idx="331">
                  <c:v>-1.258763E-5</c:v>
                </c:pt>
                <c:pt idx="332">
                  <c:v>-1.256763E-5</c:v>
                </c:pt>
                <c:pt idx="333">
                  <c:v>-1.254763E-5</c:v>
                </c:pt>
                <c:pt idx="334">
                  <c:v>-1.2527630000000001E-5</c:v>
                </c:pt>
                <c:pt idx="335">
                  <c:v>-1.2507630000000001E-5</c:v>
                </c:pt>
                <c:pt idx="336">
                  <c:v>-1.2487629999999999E-5</c:v>
                </c:pt>
                <c:pt idx="337">
                  <c:v>-1.2467629999999999E-5</c:v>
                </c:pt>
                <c:pt idx="338">
                  <c:v>-1.244763E-5</c:v>
                </c:pt>
                <c:pt idx="339">
                  <c:v>-1.242763E-5</c:v>
                </c:pt>
                <c:pt idx="340">
                  <c:v>-1.240763E-5</c:v>
                </c:pt>
                <c:pt idx="341">
                  <c:v>-1.238763E-5</c:v>
                </c:pt>
                <c:pt idx="342">
                  <c:v>-1.236763E-5</c:v>
                </c:pt>
                <c:pt idx="343">
                  <c:v>-1.2347630000000001E-5</c:v>
                </c:pt>
                <c:pt idx="344">
                  <c:v>-1.2327630000000001E-5</c:v>
                </c:pt>
                <c:pt idx="345">
                  <c:v>-1.2307629999999999E-5</c:v>
                </c:pt>
                <c:pt idx="346">
                  <c:v>-1.2287629999999999E-5</c:v>
                </c:pt>
                <c:pt idx="347">
                  <c:v>-1.226763E-5</c:v>
                </c:pt>
                <c:pt idx="348">
                  <c:v>-1.224763E-5</c:v>
                </c:pt>
                <c:pt idx="349">
                  <c:v>-1.222763E-5</c:v>
                </c:pt>
                <c:pt idx="350">
                  <c:v>-1.220763E-5</c:v>
                </c:pt>
                <c:pt idx="351">
                  <c:v>-1.218763E-5</c:v>
                </c:pt>
                <c:pt idx="352">
                  <c:v>-1.2167630000000001E-5</c:v>
                </c:pt>
                <c:pt idx="353">
                  <c:v>-1.2147630000000001E-5</c:v>
                </c:pt>
                <c:pt idx="354">
                  <c:v>-1.2127629999999999E-5</c:v>
                </c:pt>
                <c:pt idx="355">
                  <c:v>-1.2107629999999999E-5</c:v>
                </c:pt>
                <c:pt idx="356">
                  <c:v>-1.208763E-5</c:v>
                </c:pt>
                <c:pt idx="357">
                  <c:v>-1.206763E-5</c:v>
                </c:pt>
                <c:pt idx="358">
                  <c:v>-1.204763E-5</c:v>
                </c:pt>
                <c:pt idx="359">
                  <c:v>-1.202763E-5</c:v>
                </c:pt>
                <c:pt idx="360">
                  <c:v>-1.200763E-5</c:v>
                </c:pt>
                <c:pt idx="361">
                  <c:v>-1.1987630000000001E-5</c:v>
                </c:pt>
                <c:pt idx="362">
                  <c:v>-1.1967630000000001E-5</c:v>
                </c:pt>
                <c:pt idx="363">
                  <c:v>-1.1947629999999999E-5</c:v>
                </c:pt>
                <c:pt idx="364">
                  <c:v>-1.192763E-5</c:v>
                </c:pt>
                <c:pt idx="365">
                  <c:v>-1.190763E-5</c:v>
                </c:pt>
                <c:pt idx="366">
                  <c:v>-1.188763E-5</c:v>
                </c:pt>
                <c:pt idx="367">
                  <c:v>-1.186763E-5</c:v>
                </c:pt>
                <c:pt idx="368">
                  <c:v>-1.184763E-5</c:v>
                </c:pt>
                <c:pt idx="369">
                  <c:v>-1.182763E-5</c:v>
                </c:pt>
                <c:pt idx="370">
                  <c:v>-1.1807630000000001E-5</c:v>
                </c:pt>
                <c:pt idx="371">
                  <c:v>-1.1787630000000001E-5</c:v>
                </c:pt>
                <c:pt idx="372">
                  <c:v>-1.1767629999999999E-5</c:v>
                </c:pt>
                <c:pt idx="373">
                  <c:v>-1.174763E-5</c:v>
                </c:pt>
                <c:pt idx="374">
                  <c:v>-1.172763E-5</c:v>
                </c:pt>
                <c:pt idx="375">
                  <c:v>-1.170763E-5</c:v>
                </c:pt>
                <c:pt idx="376">
                  <c:v>-1.168763E-5</c:v>
                </c:pt>
                <c:pt idx="377">
                  <c:v>-1.166763E-5</c:v>
                </c:pt>
                <c:pt idx="378">
                  <c:v>-1.164763E-5</c:v>
                </c:pt>
                <c:pt idx="379">
                  <c:v>-1.1627630000000001E-5</c:v>
                </c:pt>
                <c:pt idx="380">
                  <c:v>-1.1607629999999999E-5</c:v>
                </c:pt>
                <c:pt idx="381">
                  <c:v>-1.1587629999999999E-5</c:v>
                </c:pt>
                <c:pt idx="382">
                  <c:v>-1.156763E-5</c:v>
                </c:pt>
                <c:pt idx="383">
                  <c:v>-1.154763E-5</c:v>
                </c:pt>
                <c:pt idx="384">
                  <c:v>-1.152763E-5</c:v>
                </c:pt>
                <c:pt idx="385">
                  <c:v>-1.150763E-5</c:v>
                </c:pt>
                <c:pt idx="386">
                  <c:v>-1.148763E-5</c:v>
                </c:pt>
                <c:pt idx="387">
                  <c:v>-1.1467630000000001E-5</c:v>
                </c:pt>
                <c:pt idx="388">
                  <c:v>-1.1447630000000001E-5</c:v>
                </c:pt>
                <c:pt idx="389">
                  <c:v>-1.1427629999999999E-5</c:v>
                </c:pt>
                <c:pt idx="390">
                  <c:v>-1.1407629999999999E-5</c:v>
                </c:pt>
                <c:pt idx="391">
                  <c:v>-1.138763E-5</c:v>
                </c:pt>
                <c:pt idx="392">
                  <c:v>-1.136763E-5</c:v>
                </c:pt>
                <c:pt idx="393">
                  <c:v>-1.134763E-5</c:v>
                </c:pt>
                <c:pt idx="394">
                  <c:v>-1.132763E-5</c:v>
                </c:pt>
                <c:pt idx="395">
                  <c:v>-1.130763E-5</c:v>
                </c:pt>
                <c:pt idx="396">
                  <c:v>-1.1287630000000001E-5</c:v>
                </c:pt>
                <c:pt idx="397">
                  <c:v>-1.1267630000000001E-5</c:v>
                </c:pt>
                <c:pt idx="398">
                  <c:v>-1.1247629999999999E-5</c:v>
                </c:pt>
                <c:pt idx="399">
                  <c:v>-1.1227629999999999E-5</c:v>
                </c:pt>
                <c:pt idx="400">
                  <c:v>-1.120763E-5</c:v>
                </c:pt>
                <c:pt idx="401">
                  <c:v>-1.118763E-5</c:v>
                </c:pt>
                <c:pt idx="402">
                  <c:v>-1.116763E-5</c:v>
                </c:pt>
                <c:pt idx="403">
                  <c:v>-1.114763E-5</c:v>
                </c:pt>
                <c:pt idx="404">
                  <c:v>-1.112763E-5</c:v>
                </c:pt>
                <c:pt idx="405">
                  <c:v>-1.1107630000000001E-5</c:v>
                </c:pt>
                <c:pt idx="406">
                  <c:v>-1.1087630000000001E-5</c:v>
                </c:pt>
                <c:pt idx="407">
                  <c:v>-1.1067629999999999E-5</c:v>
                </c:pt>
                <c:pt idx="408">
                  <c:v>-1.1047629999999999E-5</c:v>
                </c:pt>
                <c:pt idx="409">
                  <c:v>-1.102763E-5</c:v>
                </c:pt>
                <c:pt idx="410">
                  <c:v>-1.100763E-5</c:v>
                </c:pt>
                <c:pt idx="411">
                  <c:v>-1.098763E-5</c:v>
                </c:pt>
                <c:pt idx="412">
                  <c:v>-1.096763E-5</c:v>
                </c:pt>
                <c:pt idx="413">
                  <c:v>-1.094763E-5</c:v>
                </c:pt>
                <c:pt idx="414">
                  <c:v>-1.0927630000000001E-5</c:v>
                </c:pt>
                <c:pt idx="415">
                  <c:v>-1.0907630000000001E-5</c:v>
                </c:pt>
                <c:pt idx="416">
                  <c:v>-1.0887629999999999E-5</c:v>
                </c:pt>
                <c:pt idx="417">
                  <c:v>-1.0867629999999999E-5</c:v>
                </c:pt>
                <c:pt idx="418">
                  <c:v>-1.084763E-5</c:v>
                </c:pt>
                <c:pt idx="419">
                  <c:v>-1.082763E-5</c:v>
                </c:pt>
                <c:pt idx="420">
                  <c:v>-1.080763E-5</c:v>
                </c:pt>
                <c:pt idx="421">
                  <c:v>-1.078763E-5</c:v>
                </c:pt>
                <c:pt idx="422">
                  <c:v>-1.076763E-5</c:v>
                </c:pt>
                <c:pt idx="423">
                  <c:v>-1.0747630000000001E-5</c:v>
                </c:pt>
                <c:pt idx="424">
                  <c:v>-1.0727630000000001E-5</c:v>
                </c:pt>
                <c:pt idx="425">
                  <c:v>-1.0707629999999999E-5</c:v>
                </c:pt>
                <c:pt idx="426">
                  <c:v>-1.068763E-5</c:v>
                </c:pt>
                <c:pt idx="427">
                  <c:v>-1.066763E-5</c:v>
                </c:pt>
                <c:pt idx="428">
                  <c:v>-1.064763E-5</c:v>
                </c:pt>
                <c:pt idx="429">
                  <c:v>-1.062763E-5</c:v>
                </c:pt>
                <c:pt idx="430">
                  <c:v>-1.060763E-5</c:v>
                </c:pt>
                <c:pt idx="431">
                  <c:v>-1.058763E-5</c:v>
                </c:pt>
                <c:pt idx="432">
                  <c:v>-1.0567630000000001E-5</c:v>
                </c:pt>
                <c:pt idx="433">
                  <c:v>-1.0547629999999999E-5</c:v>
                </c:pt>
                <c:pt idx="434">
                  <c:v>-1.0527629999999999E-5</c:v>
                </c:pt>
                <c:pt idx="435">
                  <c:v>-1.050763E-5</c:v>
                </c:pt>
                <c:pt idx="436">
                  <c:v>-1.048763E-5</c:v>
                </c:pt>
                <c:pt idx="437">
                  <c:v>-1.046763E-5</c:v>
                </c:pt>
                <c:pt idx="438">
                  <c:v>-1.044763E-5</c:v>
                </c:pt>
                <c:pt idx="439">
                  <c:v>-1.042763E-5</c:v>
                </c:pt>
                <c:pt idx="440">
                  <c:v>-1.0407630000000001E-5</c:v>
                </c:pt>
                <c:pt idx="441">
                  <c:v>-1.0387630000000001E-5</c:v>
                </c:pt>
                <c:pt idx="442">
                  <c:v>-1.0367629999999999E-5</c:v>
                </c:pt>
                <c:pt idx="443">
                  <c:v>-1.0347629999999999E-5</c:v>
                </c:pt>
                <c:pt idx="444">
                  <c:v>-1.032763E-5</c:v>
                </c:pt>
                <c:pt idx="445">
                  <c:v>-1.030763E-5</c:v>
                </c:pt>
                <c:pt idx="446">
                  <c:v>-1.028763E-5</c:v>
                </c:pt>
                <c:pt idx="447">
                  <c:v>-1.026763E-5</c:v>
                </c:pt>
                <c:pt idx="448">
                  <c:v>-1.024763E-5</c:v>
                </c:pt>
                <c:pt idx="449">
                  <c:v>-1.0227630000000001E-5</c:v>
                </c:pt>
                <c:pt idx="450">
                  <c:v>-1.0207630000000001E-5</c:v>
                </c:pt>
                <c:pt idx="451">
                  <c:v>-1.0187629999999999E-5</c:v>
                </c:pt>
                <c:pt idx="452">
                  <c:v>-1.0167629999999999E-5</c:v>
                </c:pt>
                <c:pt idx="453">
                  <c:v>-1.014763E-5</c:v>
                </c:pt>
                <c:pt idx="454">
                  <c:v>-1.012763E-5</c:v>
                </c:pt>
                <c:pt idx="455">
                  <c:v>-1.010763E-5</c:v>
                </c:pt>
                <c:pt idx="456">
                  <c:v>-1.008763E-5</c:v>
                </c:pt>
                <c:pt idx="457">
                  <c:v>-1.006763E-5</c:v>
                </c:pt>
                <c:pt idx="458">
                  <c:v>-1.0047630000000001E-5</c:v>
                </c:pt>
                <c:pt idx="459">
                  <c:v>-1.0027630000000001E-5</c:v>
                </c:pt>
                <c:pt idx="460">
                  <c:v>-1.0007629999999999E-5</c:v>
                </c:pt>
                <c:pt idx="461">
                  <c:v>-9.9876260000000002E-6</c:v>
                </c:pt>
                <c:pt idx="462">
                  <c:v>-9.9676260000000004E-6</c:v>
                </c:pt>
                <c:pt idx="463">
                  <c:v>-9.9476260000000006E-6</c:v>
                </c:pt>
                <c:pt idx="464">
                  <c:v>-9.9276260000000008E-6</c:v>
                </c:pt>
                <c:pt idx="465">
                  <c:v>-9.9076259999999993E-6</c:v>
                </c:pt>
                <c:pt idx="466">
                  <c:v>-9.8876259999999994E-6</c:v>
                </c:pt>
                <c:pt idx="467">
                  <c:v>-9.8676259999999996E-6</c:v>
                </c:pt>
                <c:pt idx="468">
                  <c:v>-9.8476259999999998E-6</c:v>
                </c:pt>
                <c:pt idx="469">
                  <c:v>-9.827626E-6</c:v>
                </c:pt>
                <c:pt idx="470">
                  <c:v>-9.8076260000000002E-6</c:v>
                </c:pt>
                <c:pt idx="471">
                  <c:v>-9.7876260000000004E-6</c:v>
                </c:pt>
                <c:pt idx="472">
                  <c:v>-9.7676260000000006E-6</c:v>
                </c:pt>
                <c:pt idx="473">
                  <c:v>-9.7476260000000008E-6</c:v>
                </c:pt>
                <c:pt idx="474">
                  <c:v>-9.7276259999999993E-6</c:v>
                </c:pt>
                <c:pt idx="475">
                  <c:v>-9.7076259999999995E-6</c:v>
                </c:pt>
                <c:pt idx="476">
                  <c:v>-9.6876259999999997E-6</c:v>
                </c:pt>
                <c:pt idx="477">
                  <c:v>-9.6676259999999999E-6</c:v>
                </c:pt>
                <c:pt idx="478">
                  <c:v>-9.647626E-6</c:v>
                </c:pt>
                <c:pt idx="479">
                  <c:v>-9.6276260000000002E-6</c:v>
                </c:pt>
                <c:pt idx="480">
                  <c:v>-9.6076260000000004E-6</c:v>
                </c:pt>
                <c:pt idx="481">
                  <c:v>-9.5876260000000006E-6</c:v>
                </c:pt>
                <c:pt idx="482">
                  <c:v>-9.5676260000000008E-6</c:v>
                </c:pt>
                <c:pt idx="483">
                  <c:v>-9.5476259999999993E-6</c:v>
                </c:pt>
                <c:pt idx="484">
                  <c:v>-9.5276259999999995E-6</c:v>
                </c:pt>
                <c:pt idx="485">
                  <c:v>-9.5076259999999997E-6</c:v>
                </c:pt>
                <c:pt idx="486">
                  <c:v>-9.48762600000001E-6</c:v>
                </c:pt>
                <c:pt idx="487">
                  <c:v>-9.4676260000000001E-6</c:v>
                </c:pt>
                <c:pt idx="488">
                  <c:v>-9.4476260000000003E-6</c:v>
                </c:pt>
                <c:pt idx="489">
                  <c:v>-9.4276260000000005E-6</c:v>
                </c:pt>
                <c:pt idx="490">
                  <c:v>-9.4076260000000007E-6</c:v>
                </c:pt>
                <c:pt idx="491">
                  <c:v>-9.3876260000000008E-6</c:v>
                </c:pt>
                <c:pt idx="492">
                  <c:v>-9.3676259999999993E-6</c:v>
                </c:pt>
                <c:pt idx="493">
                  <c:v>-9.3476259999999995E-6</c:v>
                </c:pt>
                <c:pt idx="494">
                  <c:v>-9.3276259999999997E-6</c:v>
                </c:pt>
                <c:pt idx="495">
                  <c:v>-9.3076259999999999E-6</c:v>
                </c:pt>
                <c:pt idx="496">
                  <c:v>-9.2876260000000001E-6</c:v>
                </c:pt>
                <c:pt idx="497">
                  <c:v>-9.2676260000000003E-6</c:v>
                </c:pt>
                <c:pt idx="498">
                  <c:v>-9.2476260000000005E-6</c:v>
                </c:pt>
                <c:pt idx="499">
                  <c:v>-9.2276260000000007E-6</c:v>
                </c:pt>
                <c:pt idx="500">
                  <c:v>-9.2076259999999992E-6</c:v>
                </c:pt>
                <c:pt idx="501">
                  <c:v>-9.1876259999999994E-6</c:v>
                </c:pt>
                <c:pt idx="502">
                  <c:v>-9.1676259999999996E-6</c:v>
                </c:pt>
                <c:pt idx="503">
                  <c:v>-9.1476259999999998E-6</c:v>
                </c:pt>
                <c:pt idx="504">
                  <c:v>-9.1276259999999999E-6</c:v>
                </c:pt>
                <c:pt idx="505">
                  <c:v>-9.1076260000000001E-6</c:v>
                </c:pt>
                <c:pt idx="506">
                  <c:v>-9.0876260000000003E-6</c:v>
                </c:pt>
                <c:pt idx="507">
                  <c:v>-9.0676260000000005E-6</c:v>
                </c:pt>
                <c:pt idx="508">
                  <c:v>-9.0476260000000007E-6</c:v>
                </c:pt>
                <c:pt idx="509">
                  <c:v>-9.0276259999999992E-6</c:v>
                </c:pt>
                <c:pt idx="510">
                  <c:v>-9.0076259999999994E-6</c:v>
                </c:pt>
                <c:pt idx="511">
                  <c:v>-8.9876259999999996E-6</c:v>
                </c:pt>
                <c:pt idx="512">
                  <c:v>-8.9676259999999998E-6</c:v>
                </c:pt>
                <c:pt idx="513">
                  <c:v>-8.947626E-6</c:v>
                </c:pt>
                <c:pt idx="514">
                  <c:v>-8.9276260000000002E-6</c:v>
                </c:pt>
                <c:pt idx="515">
                  <c:v>-8.9076260000000004E-6</c:v>
                </c:pt>
                <c:pt idx="516">
                  <c:v>-8.8876260000000005E-6</c:v>
                </c:pt>
                <c:pt idx="517">
                  <c:v>-8.8676260000000007E-6</c:v>
                </c:pt>
                <c:pt idx="518">
                  <c:v>-8.8476259999999992E-6</c:v>
                </c:pt>
                <c:pt idx="519">
                  <c:v>-8.8276259999999994E-6</c:v>
                </c:pt>
                <c:pt idx="520">
                  <c:v>-8.8076259999999996E-6</c:v>
                </c:pt>
                <c:pt idx="521">
                  <c:v>-8.7876259999999998E-6</c:v>
                </c:pt>
                <c:pt idx="522">
                  <c:v>-8.767626E-6</c:v>
                </c:pt>
                <c:pt idx="523">
                  <c:v>-8.7476260000000002E-6</c:v>
                </c:pt>
                <c:pt idx="524">
                  <c:v>-8.7276260000000004E-6</c:v>
                </c:pt>
                <c:pt idx="525">
                  <c:v>-8.7076260000000006E-6</c:v>
                </c:pt>
                <c:pt idx="526">
                  <c:v>-8.6876260000000008E-6</c:v>
                </c:pt>
                <c:pt idx="527">
                  <c:v>-8.6676259999999993E-6</c:v>
                </c:pt>
                <c:pt idx="528">
                  <c:v>-8.6476259999999995E-6</c:v>
                </c:pt>
                <c:pt idx="529">
                  <c:v>-8.6276259999999996E-6</c:v>
                </c:pt>
                <c:pt idx="530">
                  <c:v>-8.6076259999999998E-6</c:v>
                </c:pt>
                <c:pt idx="531">
                  <c:v>-8.587626E-6</c:v>
                </c:pt>
                <c:pt idx="532">
                  <c:v>-8.5676260000000002E-6</c:v>
                </c:pt>
                <c:pt idx="533">
                  <c:v>-8.5476260000000004E-6</c:v>
                </c:pt>
                <c:pt idx="534">
                  <c:v>-8.5276260000000006E-6</c:v>
                </c:pt>
                <c:pt idx="535">
                  <c:v>-8.5076260000000008E-6</c:v>
                </c:pt>
                <c:pt idx="536">
                  <c:v>-8.4876259999999993E-6</c:v>
                </c:pt>
                <c:pt idx="537">
                  <c:v>-8.4676259999999995E-6</c:v>
                </c:pt>
                <c:pt idx="538">
                  <c:v>-8.4476259999999997E-6</c:v>
                </c:pt>
                <c:pt idx="539">
                  <c:v>-8.4276259999999999E-6</c:v>
                </c:pt>
                <c:pt idx="540">
                  <c:v>-8.4076260000000001E-6</c:v>
                </c:pt>
                <c:pt idx="541">
                  <c:v>-8.3876260000000003E-6</c:v>
                </c:pt>
                <c:pt idx="542">
                  <c:v>-8.3676260000000004E-6</c:v>
                </c:pt>
                <c:pt idx="543">
                  <c:v>-8.3476260000000006E-6</c:v>
                </c:pt>
                <c:pt idx="544">
                  <c:v>-8.3276260000000008E-6</c:v>
                </c:pt>
                <c:pt idx="545">
                  <c:v>-8.3076259999999993E-6</c:v>
                </c:pt>
                <c:pt idx="546">
                  <c:v>-8.2876259999999995E-6</c:v>
                </c:pt>
                <c:pt idx="547">
                  <c:v>-8.2676259999999997E-6</c:v>
                </c:pt>
                <c:pt idx="548">
                  <c:v>-8.2476259999999999E-6</c:v>
                </c:pt>
                <c:pt idx="549">
                  <c:v>-8.2276260000000001E-6</c:v>
                </c:pt>
                <c:pt idx="550">
                  <c:v>-8.2076260000000003E-6</c:v>
                </c:pt>
                <c:pt idx="551">
                  <c:v>-8.1876260000000005E-6</c:v>
                </c:pt>
                <c:pt idx="552">
                  <c:v>-8.1676260000000007E-6</c:v>
                </c:pt>
                <c:pt idx="553">
                  <c:v>-8.1476259999999992E-6</c:v>
                </c:pt>
                <c:pt idx="554">
                  <c:v>-8.1276259999999994E-6</c:v>
                </c:pt>
                <c:pt idx="555">
                  <c:v>-8.1076259999999995E-6</c:v>
                </c:pt>
                <c:pt idx="556">
                  <c:v>-8.0876259999999997E-6</c:v>
                </c:pt>
                <c:pt idx="557">
                  <c:v>-8.0676259999999999E-6</c:v>
                </c:pt>
                <c:pt idx="558">
                  <c:v>-8.0476260000000001E-6</c:v>
                </c:pt>
                <c:pt idx="559">
                  <c:v>-8.0276260000000003E-6</c:v>
                </c:pt>
                <c:pt idx="560">
                  <c:v>-8.0076260000000005E-6</c:v>
                </c:pt>
                <c:pt idx="561">
                  <c:v>-7.9876260000000007E-6</c:v>
                </c:pt>
                <c:pt idx="562">
                  <c:v>-7.9676259999999992E-6</c:v>
                </c:pt>
                <c:pt idx="563">
                  <c:v>-7.9476259999999994E-6</c:v>
                </c:pt>
                <c:pt idx="564">
                  <c:v>-7.9276259999999996E-6</c:v>
                </c:pt>
                <c:pt idx="565">
                  <c:v>-7.9076259999999998E-6</c:v>
                </c:pt>
                <c:pt idx="566">
                  <c:v>-7.887626E-6</c:v>
                </c:pt>
                <c:pt idx="567">
                  <c:v>-7.8676260000000001E-6</c:v>
                </c:pt>
                <c:pt idx="568">
                  <c:v>-7.8476260000000003E-6</c:v>
                </c:pt>
                <c:pt idx="569">
                  <c:v>-7.8276260000000005E-6</c:v>
                </c:pt>
                <c:pt idx="570">
                  <c:v>-7.8076260000000007E-6</c:v>
                </c:pt>
                <c:pt idx="571">
                  <c:v>-7.7876259999999992E-6</c:v>
                </c:pt>
                <c:pt idx="572">
                  <c:v>-7.7676259999999994E-6</c:v>
                </c:pt>
                <c:pt idx="573">
                  <c:v>-7.7476259999999996E-6</c:v>
                </c:pt>
                <c:pt idx="574">
                  <c:v>-7.7276259999999998E-6</c:v>
                </c:pt>
                <c:pt idx="575">
                  <c:v>-7.707626E-6</c:v>
                </c:pt>
                <c:pt idx="576">
                  <c:v>-7.6876260000000002E-6</c:v>
                </c:pt>
                <c:pt idx="577">
                  <c:v>-7.6676260000000004E-6</c:v>
                </c:pt>
                <c:pt idx="578">
                  <c:v>-7.6476260000000006E-6</c:v>
                </c:pt>
                <c:pt idx="579">
                  <c:v>-7.6276259999999999E-6</c:v>
                </c:pt>
                <c:pt idx="580">
                  <c:v>-7.6076260000000001E-6</c:v>
                </c:pt>
                <c:pt idx="581">
                  <c:v>-7.5876260000000003E-6</c:v>
                </c:pt>
                <c:pt idx="582">
                  <c:v>-7.5676259999999996E-6</c:v>
                </c:pt>
                <c:pt idx="583">
                  <c:v>-7.5476259999999998E-6</c:v>
                </c:pt>
                <c:pt idx="584">
                  <c:v>-7.527626E-6</c:v>
                </c:pt>
                <c:pt idx="585">
                  <c:v>-7.5076260000000002E-6</c:v>
                </c:pt>
                <c:pt idx="586">
                  <c:v>-7.4876260000000004E-6</c:v>
                </c:pt>
                <c:pt idx="587">
                  <c:v>-7.4676259999999997E-6</c:v>
                </c:pt>
                <c:pt idx="588">
                  <c:v>-7.4476259999999999E-6</c:v>
                </c:pt>
                <c:pt idx="589">
                  <c:v>-7.4276260000000001E-6</c:v>
                </c:pt>
                <c:pt idx="590">
                  <c:v>-7.4076260000000003E-6</c:v>
                </c:pt>
                <c:pt idx="591">
                  <c:v>-7.3876259999999997E-6</c:v>
                </c:pt>
                <c:pt idx="592">
                  <c:v>-7.3676259999999999E-6</c:v>
                </c:pt>
                <c:pt idx="593">
                  <c:v>-7.347626E-6</c:v>
                </c:pt>
                <c:pt idx="594">
                  <c:v>-7.3276260000000002E-6</c:v>
                </c:pt>
                <c:pt idx="595">
                  <c:v>-7.3076259999999996E-6</c:v>
                </c:pt>
                <c:pt idx="596">
                  <c:v>-7.2876259999999998E-6</c:v>
                </c:pt>
                <c:pt idx="597">
                  <c:v>-7.267626E-6</c:v>
                </c:pt>
                <c:pt idx="598">
                  <c:v>-7.2476260000000002E-6</c:v>
                </c:pt>
                <c:pt idx="599">
                  <c:v>-7.2276260000000003E-6</c:v>
                </c:pt>
                <c:pt idx="600">
                  <c:v>-7.2076259999999997E-6</c:v>
                </c:pt>
                <c:pt idx="601">
                  <c:v>-7.1876259999999999E-6</c:v>
                </c:pt>
                <c:pt idx="602">
                  <c:v>-7.1676260000000001E-6</c:v>
                </c:pt>
                <c:pt idx="603">
                  <c:v>-7.1476260000000003E-6</c:v>
                </c:pt>
                <c:pt idx="604">
                  <c:v>-7.1276259999999996E-6</c:v>
                </c:pt>
                <c:pt idx="605">
                  <c:v>-7.1076259999999998E-6</c:v>
                </c:pt>
                <c:pt idx="606">
                  <c:v>-7.087626E-6</c:v>
                </c:pt>
                <c:pt idx="607">
                  <c:v>-7.0676260000000002E-6</c:v>
                </c:pt>
                <c:pt idx="608">
                  <c:v>-7.0476260000000004E-6</c:v>
                </c:pt>
                <c:pt idx="609">
                  <c:v>-7.0276259999999997E-6</c:v>
                </c:pt>
                <c:pt idx="610">
                  <c:v>-7.0076259999999999E-6</c:v>
                </c:pt>
                <c:pt idx="611">
                  <c:v>-6.9876260000000001E-6</c:v>
                </c:pt>
                <c:pt idx="612">
                  <c:v>-6.9676260000000003E-6</c:v>
                </c:pt>
                <c:pt idx="613">
                  <c:v>-6.9476259999999996E-6</c:v>
                </c:pt>
                <c:pt idx="614">
                  <c:v>-6.9276259999999998E-6</c:v>
                </c:pt>
                <c:pt idx="615">
                  <c:v>-6.907626E-6</c:v>
                </c:pt>
                <c:pt idx="616">
                  <c:v>-6.8876260000000002E-6</c:v>
                </c:pt>
                <c:pt idx="617">
                  <c:v>-6.8676260000000004E-6</c:v>
                </c:pt>
                <c:pt idx="618">
                  <c:v>-6.8476259999999998E-6</c:v>
                </c:pt>
                <c:pt idx="619">
                  <c:v>-6.8276259999999999E-6</c:v>
                </c:pt>
                <c:pt idx="620">
                  <c:v>-6.8076260000000001E-6</c:v>
                </c:pt>
                <c:pt idx="621">
                  <c:v>-6.7876260000000003E-6</c:v>
                </c:pt>
                <c:pt idx="622">
                  <c:v>-6.7676259999999997E-6</c:v>
                </c:pt>
                <c:pt idx="623">
                  <c:v>-6.7476259999999999E-6</c:v>
                </c:pt>
                <c:pt idx="624">
                  <c:v>-6.7276260000000001E-6</c:v>
                </c:pt>
                <c:pt idx="625">
                  <c:v>-6.7076260000000002E-6</c:v>
                </c:pt>
                <c:pt idx="626">
                  <c:v>-6.6876259999999996E-6</c:v>
                </c:pt>
                <c:pt idx="627">
                  <c:v>-6.6676259999999998E-6</c:v>
                </c:pt>
                <c:pt idx="628">
                  <c:v>-6.647626E-6</c:v>
                </c:pt>
                <c:pt idx="629">
                  <c:v>-6.6276260000000002E-6</c:v>
                </c:pt>
                <c:pt idx="630">
                  <c:v>-6.6076260000000004E-6</c:v>
                </c:pt>
                <c:pt idx="631">
                  <c:v>-6.5876259999999997E-6</c:v>
                </c:pt>
                <c:pt idx="632">
                  <c:v>-6.5676259999999999E-6</c:v>
                </c:pt>
                <c:pt idx="633">
                  <c:v>-6.5476260000000001E-6</c:v>
                </c:pt>
                <c:pt idx="634">
                  <c:v>-6.5276260000000003E-6</c:v>
                </c:pt>
                <c:pt idx="635">
                  <c:v>-6.5076259999999996E-6</c:v>
                </c:pt>
                <c:pt idx="636">
                  <c:v>-6.4876259999999998E-6</c:v>
                </c:pt>
                <c:pt idx="637">
                  <c:v>-6.467626E-6</c:v>
                </c:pt>
                <c:pt idx="638">
                  <c:v>-6.4476260000000002E-6</c:v>
                </c:pt>
                <c:pt idx="639">
                  <c:v>-6.4276260000000004E-6</c:v>
                </c:pt>
                <c:pt idx="640">
                  <c:v>-6.4076259999999997E-6</c:v>
                </c:pt>
                <c:pt idx="641">
                  <c:v>-6.3876259999999999E-6</c:v>
                </c:pt>
                <c:pt idx="642">
                  <c:v>-6.3676260000000001E-6</c:v>
                </c:pt>
                <c:pt idx="643">
                  <c:v>-6.3476260000000003E-6</c:v>
                </c:pt>
                <c:pt idx="644">
                  <c:v>-6.3276259999999996E-6</c:v>
                </c:pt>
                <c:pt idx="645">
                  <c:v>-6.3076259999999998E-6</c:v>
                </c:pt>
                <c:pt idx="646">
                  <c:v>-6.287626E-6</c:v>
                </c:pt>
                <c:pt idx="647">
                  <c:v>-6.2676260000000002E-6</c:v>
                </c:pt>
                <c:pt idx="648">
                  <c:v>-6.2476260000000004E-6</c:v>
                </c:pt>
                <c:pt idx="649">
                  <c:v>-6.2276259999999998E-6</c:v>
                </c:pt>
                <c:pt idx="650">
                  <c:v>-6.2076259999999999E-6</c:v>
                </c:pt>
                <c:pt idx="651">
                  <c:v>-6.1876260000000001E-6</c:v>
                </c:pt>
                <c:pt idx="652">
                  <c:v>-6.1676260000000003E-6</c:v>
                </c:pt>
                <c:pt idx="653">
                  <c:v>-6.1476259999999997E-6</c:v>
                </c:pt>
                <c:pt idx="654">
                  <c:v>-6.1276259999999999E-6</c:v>
                </c:pt>
                <c:pt idx="655">
                  <c:v>-6.1076260000000001E-6</c:v>
                </c:pt>
                <c:pt idx="656">
                  <c:v>-6.0876260000000003E-6</c:v>
                </c:pt>
                <c:pt idx="657">
                  <c:v>-6.0676259999999996E-6</c:v>
                </c:pt>
                <c:pt idx="658">
                  <c:v>-6.0476259999999998E-6</c:v>
                </c:pt>
                <c:pt idx="659">
                  <c:v>-6.027626E-6</c:v>
                </c:pt>
                <c:pt idx="660">
                  <c:v>-6.0076260000000002E-6</c:v>
                </c:pt>
                <c:pt idx="661">
                  <c:v>-5.9876260000000004E-6</c:v>
                </c:pt>
                <c:pt idx="662">
                  <c:v>-5.9676259999999997E-6</c:v>
                </c:pt>
                <c:pt idx="663">
                  <c:v>-5.9476259999999999E-6</c:v>
                </c:pt>
                <c:pt idx="664">
                  <c:v>-5.9276260000000001E-6</c:v>
                </c:pt>
                <c:pt idx="665">
                  <c:v>-5.9076260000000003E-6</c:v>
                </c:pt>
                <c:pt idx="666">
                  <c:v>-5.8876259999999996E-6</c:v>
                </c:pt>
                <c:pt idx="667">
                  <c:v>-5.8676259999999998E-6</c:v>
                </c:pt>
                <c:pt idx="668">
                  <c:v>-5.847626E-6</c:v>
                </c:pt>
                <c:pt idx="669">
                  <c:v>-5.8276260000000002E-6</c:v>
                </c:pt>
                <c:pt idx="670">
                  <c:v>-5.8076260000000004E-6</c:v>
                </c:pt>
                <c:pt idx="671">
                  <c:v>-5.7876259999999997E-6</c:v>
                </c:pt>
                <c:pt idx="672">
                  <c:v>-5.7676259999999999E-6</c:v>
                </c:pt>
                <c:pt idx="673">
                  <c:v>-5.7476260000000001E-6</c:v>
                </c:pt>
                <c:pt idx="674">
                  <c:v>-5.7276260000000003E-6</c:v>
                </c:pt>
                <c:pt idx="675">
                  <c:v>-5.7076259999999997E-6</c:v>
                </c:pt>
                <c:pt idx="676">
                  <c:v>-5.6876259999999998E-6</c:v>
                </c:pt>
                <c:pt idx="677">
                  <c:v>-5.667626E-6</c:v>
                </c:pt>
                <c:pt idx="678">
                  <c:v>-5.6476260000000002E-6</c:v>
                </c:pt>
                <c:pt idx="679">
                  <c:v>-5.6276260000000004E-6</c:v>
                </c:pt>
                <c:pt idx="680">
                  <c:v>-5.6076259999999998E-6</c:v>
                </c:pt>
                <c:pt idx="681">
                  <c:v>-5.587626E-6</c:v>
                </c:pt>
                <c:pt idx="682">
                  <c:v>-5.5676260000000001E-6</c:v>
                </c:pt>
                <c:pt idx="683">
                  <c:v>-5.5476260000000003E-6</c:v>
                </c:pt>
                <c:pt idx="684">
                  <c:v>-5.5276259999999997E-6</c:v>
                </c:pt>
                <c:pt idx="685">
                  <c:v>-5.5076259999999999E-6</c:v>
                </c:pt>
                <c:pt idx="686">
                  <c:v>-5.4876260000000001E-6</c:v>
                </c:pt>
                <c:pt idx="687">
                  <c:v>-5.4676260000000003E-6</c:v>
                </c:pt>
                <c:pt idx="688">
                  <c:v>-5.4476259999999996E-6</c:v>
                </c:pt>
                <c:pt idx="689">
                  <c:v>-5.4276259999999998E-6</c:v>
                </c:pt>
                <c:pt idx="690">
                  <c:v>-5.407626E-6</c:v>
                </c:pt>
                <c:pt idx="691">
                  <c:v>-5.3876260000000002E-6</c:v>
                </c:pt>
                <c:pt idx="692">
                  <c:v>-5.3676260000000004E-6</c:v>
                </c:pt>
                <c:pt idx="693">
                  <c:v>-5.3476259999999997E-6</c:v>
                </c:pt>
                <c:pt idx="694">
                  <c:v>-5.3276259999999999E-6</c:v>
                </c:pt>
                <c:pt idx="695">
                  <c:v>-5.3076260000000001E-6</c:v>
                </c:pt>
                <c:pt idx="696">
                  <c:v>-5.2876260000000003E-6</c:v>
                </c:pt>
                <c:pt idx="697">
                  <c:v>-5.2676259999999996E-6</c:v>
                </c:pt>
                <c:pt idx="698">
                  <c:v>-5.2476259999999998E-6</c:v>
                </c:pt>
                <c:pt idx="699">
                  <c:v>-5.227626E-6</c:v>
                </c:pt>
                <c:pt idx="700">
                  <c:v>-5.2076260000000002E-6</c:v>
                </c:pt>
                <c:pt idx="701">
                  <c:v>-5.1876260000000004E-6</c:v>
                </c:pt>
                <c:pt idx="702">
                  <c:v>-5.1676259999999997E-6</c:v>
                </c:pt>
                <c:pt idx="703">
                  <c:v>-5.1476259999999999E-6</c:v>
                </c:pt>
                <c:pt idx="704">
                  <c:v>-5.1276260000000001E-6</c:v>
                </c:pt>
                <c:pt idx="705">
                  <c:v>-5.1076260000000003E-6</c:v>
                </c:pt>
                <c:pt idx="706">
                  <c:v>-5.0876259999999997E-6</c:v>
                </c:pt>
                <c:pt idx="707">
                  <c:v>-5.0676259999999999E-6</c:v>
                </c:pt>
                <c:pt idx="708">
                  <c:v>-5.047626E-6</c:v>
                </c:pt>
                <c:pt idx="709">
                  <c:v>-5.0276260000000002E-6</c:v>
                </c:pt>
                <c:pt idx="710">
                  <c:v>-5.0076259999999996E-6</c:v>
                </c:pt>
                <c:pt idx="711">
                  <c:v>-4.9876259999999998E-6</c:v>
                </c:pt>
                <c:pt idx="712">
                  <c:v>-4.967626E-6</c:v>
                </c:pt>
                <c:pt idx="713">
                  <c:v>-4.9476260000000002E-6</c:v>
                </c:pt>
                <c:pt idx="714">
                  <c:v>-4.9276260000000003E-6</c:v>
                </c:pt>
                <c:pt idx="715">
                  <c:v>-4.9076259999999997E-6</c:v>
                </c:pt>
                <c:pt idx="716">
                  <c:v>-4.8876259999999999E-6</c:v>
                </c:pt>
                <c:pt idx="717">
                  <c:v>-4.8676260000000001E-6</c:v>
                </c:pt>
                <c:pt idx="718">
                  <c:v>-4.8476260000000003E-6</c:v>
                </c:pt>
                <c:pt idx="719">
                  <c:v>-4.8276259999999996E-6</c:v>
                </c:pt>
                <c:pt idx="720">
                  <c:v>-4.8076259999999998E-6</c:v>
                </c:pt>
                <c:pt idx="721">
                  <c:v>-4.787626E-6</c:v>
                </c:pt>
                <c:pt idx="722">
                  <c:v>-4.7676260000000002E-6</c:v>
                </c:pt>
                <c:pt idx="723">
                  <c:v>-4.7476260000000004E-6</c:v>
                </c:pt>
                <c:pt idx="724">
                  <c:v>-4.7276259999999997E-6</c:v>
                </c:pt>
                <c:pt idx="725">
                  <c:v>-4.7076259999999999E-6</c:v>
                </c:pt>
                <c:pt idx="726">
                  <c:v>-4.6876260000000001E-6</c:v>
                </c:pt>
                <c:pt idx="727">
                  <c:v>-4.6676260000000003E-6</c:v>
                </c:pt>
                <c:pt idx="728">
                  <c:v>-4.6476259999999996E-6</c:v>
                </c:pt>
                <c:pt idx="729">
                  <c:v>-4.6276259999999998E-6</c:v>
                </c:pt>
                <c:pt idx="730">
                  <c:v>-4.607626E-6</c:v>
                </c:pt>
                <c:pt idx="731">
                  <c:v>-4.5876260000000002E-6</c:v>
                </c:pt>
                <c:pt idx="732">
                  <c:v>-4.5676260000000004E-6</c:v>
                </c:pt>
                <c:pt idx="733">
                  <c:v>-4.5476259999999997E-6</c:v>
                </c:pt>
                <c:pt idx="734">
                  <c:v>-4.5276259999999999E-6</c:v>
                </c:pt>
                <c:pt idx="735">
                  <c:v>-4.5076260000000001E-6</c:v>
                </c:pt>
                <c:pt idx="736">
                  <c:v>-4.4876260000000003E-6</c:v>
                </c:pt>
                <c:pt idx="737">
                  <c:v>-4.4676259999999997E-6</c:v>
                </c:pt>
                <c:pt idx="738">
                  <c:v>-4.4476259999999999E-6</c:v>
                </c:pt>
                <c:pt idx="739">
                  <c:v>-4.4276260000000001E-6</c:v>
                </c:pt>
                <c:pt idx="740">
                  <c:v>-4.4076260000000002E-6</c:v>
                </c:pt>
                <c:pt idx="741">
                  <c:v>-4.3876259999999996E-6</c:v>
                </c:pt>
                <c:pt idx="742">
                  <c:v>-4.3676259999999998E-6</c:v>
                </c:pt>
                <c:pt idx="743">
                  <c:v>-4.347626E-6</c:v>
                </c:pt>
                <c:pt idx="744">
                  <c:v>-4.3276260000000002E-6</c:v>
                </c:pt>
                <c:pt idx="745">
                  <c:v>-4.3076260000000004E-6</c:v>
                </c:pt>
                <c:pt idx="746">
                  <c:v>-4.2876259999999997E-6</c:v>
                </c:pt>
                <c:pt idx="747">
                  <c:v>-4.2676259999999999E-6</c:v>
                </c:pt>
                <c:pt idx="748">
                  <c:v>-4.2476260000000001E-6</c:v>
                </c:pt>
                <c:pt idx="749">
                  <c:v>-4.2276260000000003E-6</c:v>
                </c:pt>
                <c:pt idx="750">
                  <c:v>-4.2076259999999996E-6</c:v>
                </c:pt>
                <c:pt idx="751">
                  <c:v>-4.1876259999999998E-6</c:v>
                </c:pt>
                <c:pt idx="752">
                  <c:v>-4.167626E-6</c:v>
                </c:pt>
                <c:pt idx="753">
                  <c:v>-4.1476260000000002E-6</c:v>
                </c:pt>
                <c:pt idx="754">
                  <c:v>-4.1276260000000004E-6</c:v>
                </c:pt>
                <c:pt idx="755">
                  <c:v>-4.1076259999999997E-6</c:v>
                </c:pt>
                <c:pt idx="756">
                  <c:v>-4.0876259999999999E-6</c:v>
                </c:pt>
                <c:pt idx="757">
                  <c:v>-4.0676260000000001E-6</c:v>
                </c:pt>
                <c:pt idx="758">
                  <c:v>-4.0476260000000003E-6</c:v>
                </c:pt>
                <c:pt idx="759">
                  <c:v>-4.0276259999999996E-6</c:v>
                </c:pt>
                <c:pt idx="760">
                  <c:v>-4.0076259999999998E-6</c:v>
                </c:pt>
                <c:pt idx="761">
                  <c:v>-3.987626E-6</c:v>
                </c:pt>
                <c:pt idx="762">
                  <c:v>-3.9676260000000002E-6</c:v>
                </c:pt>
                <c:pt idx="763">
                  <c:v>-3.9476260000000004E-6</c:v>
                </c:pt>
                <c:pt idx="764">
                  <c:v>-3.9276259999999998E-6</c:v>
                </c:pt>
                <c:pt idx="765">
                  <c:v>-3.9076259999999999E-6</c:v>
                </c:pt>
                <c:pt idx="766">
                  <c:v>-3.8876260000000001E-6</c:v>
                </c:pt>
                <c:pt idx="767">
                  <c:v>-3.8676260000000003E-6</c:v>
                </c:pt>
                <c:pt idx="768">
                  <c:v>-3.8476259999999997E-6</c:v>
                </c:pt>
                <c:pt idx="769">
                  <c:v>-3.8276259999999999E-6</c:v>
                </c:pt>
                <c:pt idx="770">
                  <c:v>-3.8076260000000001E-6</c:v>
                </c:pt>
                <c:pt idx="771">
                  <c:v>-3.7876259999999998E-6</c:v>
                </c:pt>
                <c:pt idx="772">
                  <c:v>-3.767626E-6</c:v>
                </c:pt>
                <c:pt idx="773">
                  <c:v>-3.7476260000000002E-6</c:v>
                </c:pt>
                <c:pt idx="774">
                  <c:v>-3.727626E-6</c:v>
                </c:pt>
                <c:pt idx="775">
                  <c:v>-3.7076260000000002E-6</c:v>
                </c:pt>
                <c:pt idx="776">
                  <c:v>-3.6876259999999999E-6</c:v>
                </c:pt>
                <c:pt idx="777">
                  <c:v>-3.6676260000000001E-6</c:v>
                </c:pt>
                <c:pt idx="778">
                  <c:v>-3.6476259999999999E-6</c:v>
                </c:pt>
                <c:pt idx="779">
                  <c:v>-3.6276260000000001E-6</c:v>
                </c:pt>
                <c:pt idx="780">
                  <c:v>-3.6076259999999999E-6</c:v>
                </c:pt>
                <c:pt idx="781">
                  <c:v>-3.587626E-6</c:v>
                </c:pt>
                <c:pt idx="782">
                  <c:v>-3.5676259999999998E-6</c:v>
                </c:pt>
                <c:pt idx="783">
                  <c:v>-3.547626E-6</c:v>
                </c:pt>
                <c:pt idx="784">
                  <c:v>-3.5276260000000002E-6</c:v>
                </c:pt>
                <c:pt idx="785">
                  <c:v>-3.507626E-6</c:v>
                </c:pt>
                <c:pt idx="786">
                  <c:v>-3.4876260000000002E-6</c:v>
                </c:pt>
                <c:pt idx="787">
                  <c:v>-3.4676259999999999E-6</c:v>
                </c:pt>
                <c:pt idx="788">
                  <c:v>-3.4476260000000001E-6</c:v>
                </c:pt>
                <c:pt idx="789">
                  <c:v>-3.4276259999999999E-6</c:v>
                </c:pt>
                <c:pt idx="790">
                  <c:v>-3.4076260000000001E-6</c:v>
                </c:pt>
                <c:pt idx="791">
                  <c:v>-3.3876259999999998E-6</c:v>
                </c:pt>
                <c:pt idx="792">
                  <c:v>-3.367626E-6</c:v>
                </c:pt>
                <c:pt idx="793">
                  <c:v>-3.3476259999999998E-6</c:v>
                </c:pt>
                <c:pt idx="794">
                  <c:v>-3.327626E-6</c:v>
                </c:pt>
                <c:pt idx="795">
                  <c:v>-3.3076260000000002E-6</c:v>
                </c:pt>
                <c:pt idx="796">
                  <c:v>-3.287626E-6</c:v>
                </c:pt>
                <c:pt idx="797">
                  <c:v>-3.2676260000000001E-6</c:v>
                </c:pt>
                <c:pt idx="798">
                  <c:v>-3.2476259999999999E-6</c:v>
                </c:pt>
                <c:pt idx="799">
                  <c:v>-3.2276260000000001E-6</c:v>
                </c:pt>
                <c:pt idx="800">
                  <c:v>-3.2076259999999999E-6</c:v>
                </c:pt>
                <c:pt idx="801">
                  <c:v>-3.1876260000000001E-6</c:v>
                </c:pt>
                <c:pt idx="802">
                  <c:v>-3.1676259999999998E-6</c:v>
                </c:pt>
                <c:pt idx="803">
                  <c:v>-3.147626E-6</c:v>
                </c:pt>
                <c:pt idx="804">
                  <c:v>-3.1276259999999998E-6</c:v>
                </c:pt>
                <c:pt idx="805">
                  <c:v>-3.107626E-6</c:v>
                </c:pt>
                <c:pt idx="806">
                  <c:v>-3.0876260000000002E-6</c:v>
                </c:pt>
                <c:pt idx="807">
                  <c:v>-3.0676259999999999E-6</c:v>
                </c:pt>
                <c:pt idx="808">
                  <c:v>-3.0476260000000001E-6</c:v>
                </c:pt>
                <c:pt idx="809">
                  <c:v>-3.0276259999999999E-6</c:v>
                </c:pt>
                <c:pt idx="810">
                  <c:v>-3.0076260000000001E-6</c:v>
                </c:pt>
                <c:pt idx="811">
                  <c:v>-2.9876259999999999E-6</c:v>
                </c:pt>
                <c:pt idx="812">
                  <c:v>-2.9676260000000001E-6</c:v>
                </c:pt>
                <c:pt idx="813">
                  <c:v>-2.9476259999999998E-6</c:v>
                </c:pt>
                <c:pt idx="814">
                  <c:v>-2.927626E-6</c:v>
                </c:pt>
                <c:pt idx="815">
                  <c:v>-2.9076260000000002E-6</c:v>
                </c:pt>
                <c:pt idx="816">
                  <c:v>-2.887626E-6</c:v>
                </c:pt>
                <c:pt idx="817">
                  <c:v>-2.8676260000000002E-6</c:v>
                </c:pt>
                <c:pt idx="818">
                  <c:v>-2.8476259999999999E-6</c:v>
                </c:pt>
                <c:pt idx="819">
                  <c:v>-2.8276260000000001E-6</c:v>
                </c:pt>
                <c:pt idx="820">
                  <c:v>-2.8076259999999999E-6</c:v>
                </c:pt>
                <c:pt idx="821">
                  <c:v>-2.7876260000000001E-6</c:v>
                </c:pt>
                <c:pt idx="822">
                  <c:v>-2.7676259999999999E-6</c:v>
                </c:pt>
                <c:pt idx="823">
                  <c:v>-2.747626E-6</c:v>
                </c:pt>
                <c:pt idx="824">
                  <c:v>-2.7276259999999998E-6</c:v>
                </c:pt>
                <c:pt idx="825">
                  <c:v>-2.707626E-6</c:v>
                </c:pt>
                <c:pt idx="826">
                  <c:v>-2.6876260000000002E-6</c:v>
                </c:pt>
                <c:pt idx="827">
                  <c:v>-2.667626E-6</c:v>
                </c:pt>
                <c:pt idx="828">
                  <c:v>-2.6476260000000002E-6</c:v>
                </c:pt>
                <c:pt idx="829">
                  <c:v>-2.6276259999999999E-6</c:v>
                </c:pt>
                <c:pt idx="830">
                  <c:v>-2.6076260000000001E-6</c:v>
                </c:pt>
                <c:pt idx="831">
                  <c:v>-2.5876259999999999E-6</c:v>
                </c:pt>
                <c:pt idx="832">
                  <c:v>-2.5676260000000001E-6</c:v>
                </c:pt>
                <c:pt idx="833">
                  <c:v>-2.5476259999999998E-6</c:v>
                </c:pt>
                <c:pt idx="834">
                  <c:v>-2.527626E-6</c:v>
                </c:pt>
                <c:pt idx="835">
                  <c:v>-2.5076259999999998E-6</c:v>
                </c:pt>
                <c:pt idx="836">
                  <c:v>-2.487626E-6</c:v>
                </c:pt>
                <c:pt idx="837">
                  <c:v>-2.4676260000000002E-6</c:v>
                </c:pt>
                <c:pt idx="838">
                  <c:v>-2.447626E-6</c:v>
                </c:pt>
                <c:pt idx="839">
                  <c:v>-2.4276260000000001E-6</c:v>
                </c:pt>
                <c:pt idx="840">
                  <c:v>-2.4076259999999999E-6</c:v>
                </c:pt>
                <c:pt idx="841">
                  <c:v>-2.3876260000000001E-6</c:v>
                </c:pt>
                <c:pt idx="842">
                  <c:v>-2.3676259999999999E-6</c:v>
                </c:pt>
                <c:pt idx="843">
                  <c:v>-2.3476260000000001E-6</c:v>
                </c:pt>
                <c:pt idx="844">
                  <c:v>-2.3276259999999998E-6</c:v>
                </c:pt>
                <c:pt idx="845">
                  <c:v>-2.307626E-6</c:v>
                </c:pt>
                <c:pt idx="846">
                  <c:v>-2.2876260000000002E-6</c:v>
                </c:pt>
                <c:pt idx="847">
                  <c:v>-2.267626E-6</c:v>
                </c:pt>
                <c:pt idx="848">
                  <c:v>-2.2476260000000002E-6</c:v>
                </c:pt>
                <c:pt idx="849">
                  <c:v>-2.2276259999999999E-6</c:v>
                </c:pt>
                <c:pt idx="850">
                  <c:v>-2.2076260000000001E-6</c:v>
                </c:pt>
                <c:pt idx="851">
                  <c:v>-2.1876259999999999E-6</c:v>
                </c:pt>
                <c:pt idx="852">
                  <c:v>-2.1676260000000001E-6</c:v>
                </c:pt>
                <c:pt idx="853">
                  <c:v>-2.1476259999999999E-6</c:v>
                </c:pt>
                <c:pt idx="854">
                  <c:v>-2.127626E-6</c:v>
                </c:pt>
                <c:pt idx="855">
                  <c:v>-2.1076259999999998E-6</c:v>
                </c:pt>
                <c:pt idx="856">
                  <c:v>-2.087626E-6</c:v>
                </c:pt>
                <c:pt idx="857">
                  <c:v>-2.0676260000000002E-6</c:v>
                </c:pt>
                <c:pt idx="858">
                  <c:v>-2.047626E-6</c:v>
                </c:pt>
                <c:pt idx="859">
                  <c:v>-2.0276260000000002E-6</c:v>
                </c:pt>
                <c:pt idx="860">
                  <c:v>-2.0076259999999999E-6</c:v>
                </c:pt>
                <c:pt idx="861">
                  <c:v>-1.9876260000000001E-6</c:v>
                </c:pt>
                <c:pt idx="862">
                  <c:v>-1.9676259999999999E-6</c:v>
                </c:pt>
                <c:pt idx="863">
                  <c:v>-1.9476260000000001E-6</c:v>
                </c:pt>
                <c:pt idx="864">
                  <c:v>-1.9276259999999998E-6</c:v>
                </c:pt>
                <c:pt idx="865">
                  <c:v>-1.907626E-6</c:v>
                </c:pt>
                <c:pt idx="866">
                  <c:v>-1.887626E-6</c:v>
                </c:pt>
                <c:pt idx="867">
                  <c:v>-1.867626E-6</c:v>
                </c:pt>
                <c:pt idx="868">
                  <c:v>-1.847626E-6</c:v>
                </c:pt>
                <c:pt idx="869">
                  <c:v>-1.827626E-6</c:v>
                </c:pt>
                <c:pt idx="870">
                  <c:v>-1.8076259999999999E-6</c:v>
                </c:pt>
                <c:pt idx="871">
                  <c:v>-1.7876259999999999E-6</c:v>
                </c:pt>
                <c:pt idx="872">
                  <c:v>-1.7676259999999999E-6</c:v>
                </c:pt>
                <c:pt idx="873">
                  <c:v>-1.7476260000000001E-6</c:v>
                </c:pt>
                <c:pt idx="874">
                  <c:v>-1.7276260000000001E-6</c:v>
                </c:pt>
                <c:pt idx="875">
                  <c:v>-1.707626E-6</c:v>
                </c:pt>
                <c:pt idx="876">
                  <c:v>-1.687626E-6</c:v>
                </c:pt>
                <c:pt idx="877">
                  <c:v>-1.667626E-6</c:v>
                </c:pt>
                <c:pt idx="878">
                  <c:v>-1.647626E-6</c:v>
                </c:pt>
                <c:pt idx="879">
                  <c:v>-1.627626E-6</c:v>
                </c:pt>
                <c:pt idx="880">
                  <c:v>-1.6076259999999999E-6</c:v>
                </c:pt>
                <c:pt idx="881">
                  <c:v>-1.5876259999999999E-6</c:v>
                </c:pt>
                <c:pt idx="882">
                  <c:v>-1.5676259999999999E-6</c:v>
                </c:pt>
                <c:pt idx="883">
                  <c:v>-1.5476260000000001E-6</c:v>
                </c:pt>
                <c:pt idx="884">
                  <c:v>-1.5276260000000001E-6</c:v>
                </c:pt>
                <c:pt idx="885">
                  <c:v>-1.5076260000000001E-6</c:v>
                </c:pt>
                <c:pt idx="886">
                  <c:v>-1.487626E-6</c:v>
                </c:pt>
                <c:pt idx="887">
                  <c:v>-1.467626E-6</c:v>
                </c:pt>
                <c:pt idx="888">
                  <c:v>-1.447626E-6</c:v>
                </c:pt>
                <c:pt idx="889">
                  <c:v>-1.427626E-6</c:v>
                </c:pt>
                <c:pt idx="890">
                  <c:v>-1.407626E-6</c:v>
                </c:pt>
                <c:pt idx="891">
                  <c:v>-1.3876259999999999E-6</c:v>
                </c:pt>
                <c:pt idx="892">
                  <c:v>-1.3676259999999999E-6</c:v>
                </c:pt>
                <c:pt idx="893">
                  <c:v>-1.3476260000000001E-6</c:v>
                </c:pt>
                <c:pt idx="894">
                  <c:v>-1.3276260000000001E-6</c:v>
                </c:pt>
                <c:pt idx="895">
                  <c:v>-1.3076260000000001E-6</c:v>
                </c:pt>
                <c:pt idx="896">
                  <c:v>-1.287626E-6</c:v>
                </c:pt>
                <c:pt idx="897">
                  <c:v>-1.267626E-6</c:v>
                </c:pt>
                <c:pt idx="898">
                  <c:v>-1.247626E-6</c:v>
                </c:pt>
                <c:pt idx="899">
                  <c:v>-1.227626E-6</c:v>
                </c:pt>
                <c:pt idx="900">
                  <c:v>-1.207626E-6</c:v>
                </c:pt>
                <c:pt idx="901">
                  <c:v>-1.1876259999999999E-6</c:v>
                </c:pt>
                <c:pt idx="902">
                  <c:v>-1.1676259999999999E-6</c:v>
                </c:pt>
                <c:pt idx="903">
                  <c:v>-1.1476259999999999E-6</c:v>
                </c:pt>
                <c:pt idx="904">
                  <c:v>-1.1276260000000001E-6</c:v>
                </c:pt>
                <c:pt idx="905">
                  <c:v>-1.1076260000000001E-6</c:v>
                </c:pt>
                <c:pt idx="906">
                  <c:v>-1.0876260000000001E-6</c:v>
                </c:pt>
                <c:pt idx="907">
                  <c:v>-1.067626E-6</c:v>
                </c:pt>
                <c:pt idx="908">
                  <c:v>-1.047626E-6</c:v>
                </c:pt>
                <c:pt idx="909">
                  <c:v>-1.027626E-6</c:v>
                </c:pt>
                <c:pt idx="910">
                  <c:v>-1.007626E-6</c:v>
                </c:pt>
                <c:pt idx="911">
                  <c:v>-9.8762639999999992E-7</c:v>
                </c:pt>
                <c:pt idx="912">
                  <c:v>-9.676263999999999E-7</c:v>
                </c:pt>
                <c:pt idx="913">
                  <c:v>-9.4762640000000105E-7</c:v>
                </c:pt>
                <c:pt idx="914">
                  <c:v>-9.2762639999999997E-7</c:v>
                </c:pt>
                <c:pt idx="915">
                  <c:v>-9.0762640000000005E-7</c:v>
                </c:pt>
                <c:pt idx="916">
                  <c:v>-8.8762640000000003E-7</c:v>
                </c:pt>
                <c:pt idx="917">
                  <c:v>-8.6762640000000001E-7</c:v>
                </c:pt>
                <c:pt idx="918">
                  <c:v>-8.4762639999999999E-7</c:v>
                </c:pt>
                <c:pt idx="919">
                  <c:v>-8.2762639999999997E-7</c:v>
                </c:pt>
                <c:pt idx="920">
                  <c:v>-8.0762639999999995E-7</c:v>
                </c:pt>
                <c:pt idx="921">
                  <c:v>-7.8762640000000004E-7</c:v>
                </c:pt>
                <c:pt idx="922">
                  <c:v>-7.6762640000000002E-7</c:v>
                </c:pt>
                <c:pt idx="923">
                  <c:v>-7.476264E-7</c:v>
                </c:pt>
                <c:pt idx="924">
                  <c:v>-7.2762639999999998E-7</c:v>
                </c:pt>
                <c:pt idx="925">
                  <c:v>-7.0762639999999996E-7</c:v>
                </c:pt>
                <c:pt idx="926">
                  <c:v>-6.8762640000000004E-7</c:v>
                </c:pt>
                <c:pt idx="927">
                  <c:v>-6.6762640000000002E-7</c:v>
                </c:pt>
                <c:pt idx="928">
                  <c:v>-6.476264E-7</c:v>
                </c:pt>
                <c:pt idx="929">
                  <c:v>-6.2762639999999998E-7</c:v>
                </c:pt>
                <c:pt idx="930">
                  <c:v>-6.0762639999999996E-7</c:v>
                </c:pt>
                <c:pt idx="931">
                  <c:v>-5.8762640000000005E-7</c:v>
                </c:pt>
                <c:pt idx="932">
                  <c:v>-5.6762640000000003E-7</c:v>
                </c:pt>
                <c:pt idx="933">
                  <c:v>-5.476264E-7</c:v>
                </c:pt>
                <c:pt idx="934">
                  <c:v>-5.2762639999999998E-7</c:v>
                </c:pt>
                <c:pt idx="935">
                  <c:v>-5.0762639999999996E-7</c:v>
                </c:pt>
                <c:pt idx="936">
                  <c:v>-4.8762640000000005E-7</c:v>
                </c:pt>
                <c:pt idx="937">
                  <c:v>-4.6762639999999998E-7</c:v>
                </c:pt>
                <c:pt idx="938">
                  <c:v>-4.4762640000000001E-7</c:v>
                </c:pt>
                <c:pt idx="939">
                  <c:v>-4.2762639999999999E-7</c:v>
                </c:pt>
                <c:pt idx="940">
                  <c:v>-4.0762640000000002E-7</c:v>
                </c:pt>
                <c:pt idx="941">
                  <c:v>-3.876264E-7</c:v>
                </c:pt>
                <c:pt idx="942">
                  <c:v>-3.6762639999999998E-7</c:v>
                </c:pt>
                <c:pt idx="943">
                  <c:v>-3.4762640000000001E-7</c:v>
                </c:pt>
                <c:pt idx="944">
                  <c:v>-3.2762639999999999E-7</c:v>
                </c:pt>
                <c:pt idx="945">
                  <c:v>-3.0762640000000003E-7</c:v>
                </c:pt>
                <c:pt idx="946">
                  <c:v>-2.8762640000000001E-7</c:v>
                </c:pt>
                <c:pt idx="947">
                  <c:v>-2.6762639999999999E-7</c:v>
                </c:pt>
                <c:pt idx="948">
                  <c:v>-2.4762640000000002E-7</c:v>
                </c:pt>
                <c:pt idx="949">
                  <c:v>-2.276264E-7</c:v>
                </c:pt>
                <c:pt idx="950">
                  <c:v>-2.076264E-7</c:v>
                </c:pt>
                <c:pt idx="951">
                  <c:v>-1.8762640000000001E-7</c:v>
                </c:pt>
                <c:pt idx="952">
                  <c:v>-1.6762639999999999E-7</c:v>
                </c:pt>
                <c:pt idx="953">
                  <c:v>-1.476264E-7</c:v>
                </c:pt>
                <c:pt idx="954">
                  <c:v>-1.276264E-7</c:v>
                </c:pt>
                <c:pt idx="955">
                  <c:v>-1.076264E-7</c:v>
                </c:pt>
                <c:pt idx="956">
                  <c:v>-8.7626419999999995E-8</c:v>
                </c:pt>
                <c:pt idx="957">
                  <c:v>-6.7626420000000001E-8</c:v>
                </c:pt>
                <c:pt idx="958">
                  <c:v>-4.7626420000000001E-8</c:v>
                </c:pt>
                <c:pt idx="959">
                  <c:v>-2.762642E-8</c:v>
                </c:pt>
                <c:pt idx="960">
                  <c:v>-7.6264220000000004E-9</c:v>
                </c:pt>
                <c:pt idx="961">
                  <c:v>1.2373580000000001E-8</c:v>
                </c:pt>
                <c:pt idx="962">
                  <c:v>3.2373580000000001E-8</c:v>
                </c:pt>
                <c:pt idx="963">
                  <c:v>5.2373580000000001E-8</c:v>
                </c:pt>
                <c:pt idx="964">
                  <c:v>7.2373579999999995E-8</c:v>
                </c:pt>
                <c:pt idx="965">
                  <c:v>9.2373580000000002E-8</c:v>
                </c:pt>
                <c:pt idx="966">
                  <c:v>1.123736E-7</c:v>
                </c:pt>
                <c:pt idx="967">
                  <c:v>1.323736E-7</c:v>
                </c:pt>
                <c:pt idx="968">
                  <c:v>1.5237359999999999E-7</c:v>
                </c:pt>
                <c:pt idx="969">
                  <c:v>1.7237360000000001E-7</c:v>
                </c:pt>
                <c:pt idx="970">
                  <c:v>1.923736E-7</c:v>
                </c:pt>
                <c:pt idx="971">
                  <c:v>2.123736E-7</c:v>
                </c:pt>
                <c:pt idx="972">
                  <c:v>2.3237359999999999E-7</c:v>
                </c:pt>
                <c:pt idx="973">
                  <c:v>2.5237360000000001E-7</c:v>
                </c:pt>
                <c:pt idx="974">
                  <c:v>2.7237359999999998E-7</c:v>
                </c:pt>
                <c:pt idx="975">
                  <c:v>2.923736E-7</c:v>
                </c:pt>
                <c:pt idx="976">
                  <c:v>3.1237360000000002E-7</c:v>
                </c:pt>
                <c:pt idx="977">
                  <c:v>3.3237359999999999E-7</c:v>
                </c:pt>
                <c:pt idx="978">
                  <c:v>3.5237360000000001E-7</c:v>
                </c:pt>
                <c:pt idx="979">
                  <c:v>3.7237359999999997E-7</c:v>
                </c:pt>
                <c:pt idx="980">
                  <c:v>3.923736E-7</c:v>
                </c:pt>
                <c:pt idx="981">
                  <c:v>4.1237360000000002E-7</c:v>
                </c:pt>
                <c:pt idx="982">
                  <c:v>4.3237359999999998E-7</c:v>
                </c:pt>
                <c:pt idx="983">
                  <c:v>4.523736E-7</c:v>
                </c:pt>
                <c:pt idx="984">
                  <c:v>4.7237360000000002E-7</c:v>
                </c:pt>
                <c:pt idx="985">
                  <c:v>4.9237359999999999E-7</c:v>
                </c:pt>
                <c:pt idx="986">
                  <c:v>5.1237360000000001E-7</c:v>
                </c:pt>
                <c:pt idx="987">
                  <c:v>5.3237360000000003E-7</c:v>
                </c:pt>
                <c:pt idx="988">
                  <c:v>5.5237360000000005E-7</c:v>
                </c:pt>
                <c:pt idx="989">
                  <c:v>5.7237359999999997E-7</c:v>
                </c:pt>
                <c:pt idx="990">
                  <c:v>5.9237359999999999E-7</c:v>
                </c:pt>
                <c:pt idx="991">
                  <c:v>6.1237360000000001E-7</c:v>
                </c:pt>
                <c:pt idx="992">
                  <c:v>6.3237360000000003E-7</c:v>
                </c:pt>
                <c:pt idx="993">
                  <c:v>6.5237360000000005E-7</c:v>
                </c:pt>
                <c:pt idx="994">
                  <c:v>6.7237359999999996E-7</c:v>
                </c:pt>
                <c:pt idx="995">
                  <c:v>6.9237359999999998E-7</c:v>
                </c:pt>
                <c:pt idx="996">
                  <c:v>7.123736E-7</c:v>
                </c:pt>
                <c:pt idx="997">
                  <c:v>7.3237360000000002E-7</c:v>
                </c:pt>
                <c:pt idx="998">
                  <c:v>7.5237360000000004E-7</c:v>
                </c:pt>
                <c:pt idx="999">
                  <c:v>7.7237359999999996E-7</c:v>
                </c:pt>
                <c:pt idx="1000">
                  <c:v>7.9237359999999998E-7</c:v>
                </c:pt>
                <c:pt idx="1001">
                  <c:v>8.123736E-7</c:v>
                </c:pt>
                <c:pt idx="1002">
                  <c:v>8.3237360000000097E-7</c:v>
                </c:pt>
                <c:pt idx="1003">
                  <c:v>8.5237360000000004E-7</c:v>
                </c:pt>
                <c:pt idx="1004">
                  <c:v>8.7237359999999995E-7</c:v>
                </c:pt>
                <c:pt idx="1005">
                  <c:v>8.9237359999999997E-7</c:v>
                </c:pt>
                <c:pt idx="1006">
                  <c:v>9.1237359999999999E-7</c:v>
                </c:pt>
                <c:pt idx="1007">
                  <c:v>9.3237360000000001E-7</c:v>
                </c:pt>
                <c:pt idx="1008">
                  <c:v>9.5237360000000003E-7</c:v>
                </c:pt>
                <c:pt idx="1009">
                  <c:v>9.7237359999999995E-7</c:v>
                </c:pt>
                <c:pt idx="1010">
                  <c:v>9.9237359999999997E-7</c:v>
                </c:pt>
                <c:pt idx="1011">
                  <c:v>1.012374E-6</c:v>
                </c:pt>
                <c:pt idx="1012">
                  <c:v>1.032374E-6</c:v>
                </c:pt>
                <c:pt idx="1013">
                  <c:v>1.052374E-6</c:v>
                </c:pt>
                <c:pt idx="1014">
                  <c:v>1.072374E-6</c:v>
                </c:pt>
                <c:pt idx="1015">
                  <c:v>1.092374E-6</c:v>
                </c:pt>
                <c:pt idx="1016">
                  <c:v>1.1123740000000001E-6</c:v>
                </c:pt>
                <c:pt idx="1017">
                  <c:v>1.1323740000000001E-6</c:v>
                </c:pt>
                <c:pt idx="1018">
                  <c:v>1.1523740000000001E-6</c:v>
                </c:pt>
                <c:pt idx="1019">
                  <c:v>1.1723739999999999E-6</c:v>
                </c:pt>
                <c:pt idx="1020">
                  <c:v>1.1923739999999999E-6</c:v>
                </c:pt>
                <c:pt idx="1021">
                  <c:v>1.2123739999999999E-6</c:v>
                </c:pt>
                <c:pt idx="1022">
                  <c:v>1.232374E-6</c:v>
                </c:pt>
                <c:pt idx="1023">
                  <c:v>1.252374E-6</c:v>
                </c:pt>
                <c:pt idx="1024">
                  <c:v>1.272374E-6</c:v>
                </c:pt>
                <c:pt idx="1025">
                  <c:v>1.292374E-6</c:v>
                </c:pt>
                <c:pt idx="1026">
                  <c:v>1.312374E-6</c:v>
                </c:pt>
                <c:pt idx="1027">
                  <c:v>1.3323740000000001E-6</c:v>
                </c:pt>
                <c:pt idx="1028">
                  <c:v>1.3523740000000001E-6</c:v>
                </c:pt>
                <c:pt idx="1029">
                  <c:v>1.3723739999999999E-6</c:v>
                </c:pt>
                <c:pt idx="1030">
                  <c:v>1.3923739999999999E-6</c:v>
                </c:pt>
                <c:pt idx="1031">
                  <c:v>1.4123739999999999E-6</c:v>
                </c:pt>
                <c:pt idx="1032">
                  <c:v>1.432374E-6</c:v>
                </c:pt>
                <c:pt idx="1033">
                  <c:v>1.452374E-6</c:v>
                </c:pt>
                <c:pt idx="1034">
                  <c:v>1.472374E-6</c:v>
                </c:pt>
                <c:pt idx="1035">
                  <c:v>1.492374E-6</c:v>
                </c:pt>
                <c:pt idx="1036">
                  <c:v>1.512374E-6</c:v>
                </c:pt>
                <c:pt idx="1037">
                  <c:v>1.5323740000000001E-6</c:v>
                </c:pt>
                <c:pt idx="1038">
                  <c:v>1.5523740000000001E-6</c:v>
                </c:pt>
                <c:pt idx="1039">
                  <c:v>1.5723740000000001E-6</c:v>
                </c:pt>
                <c:pt idx="1040">
                  <c:v>1.5923739999999999E-6</c:v>
                </c:pt>
                <c:pt idx="1041">
                  <c:v>1.6123739999999999E-6</c:v>
                </c:pt>
                <c:pt idx="1042">
                  <c:v>1.632374E-6</c:v>
                </c:pt>
                <c:pt idx="1043">
                  <c:v>1.652374E-6</c:v>
                </c:pt>
                <c:pt idx="1044">
                  <c:v>1.672374E-6</c:v>
                </c:pt>
                <c:pt idx="1045">
                  <c:v>1.692374E-6</c:v>
                </c:pt>
                <c:pt idx="1046">
                  <c:v>1.712374E-6</c:v>
                </c:pt>
                <c:pt idx="1047">
                  <c:v>1.7323740000000001E-6</c:v>
                </c:pt>
                <c:pt idx="1048">
                  <c:v>1.7523740000000001E-6</c:v>
                </c:pt>
                <c:pt idx="1049">
                  <c:v>1.7723740000000001E-6</c:v>
                </c:pt>
                <c:pt idx="1050">
                  <c:v>1.7923739999999999E-6</c:v>
                </c:pt>
                <c:pt idx="1051">
                  <c:v>1.8123739999999999E-6</c:v>
                </c:pt>
                <c:pt idx="1052">
                  <c:v>1.8323739999999999E-6</c:v>
                </c:pt>
                <c:pt idx="1053">
                  <c:v>1.852374E-6</c:v>
                </c:pt>
                <c:pt idx="1054">
                  <c:v>1.872374E-6</c:v>
                </c:pt>
                <c:pt idx="1055">
                  <c:v>1.892374E-6</c:v>
                </c:pt>
                <c:pt idx="1056">
                  <c:v>1.9123739999999998E-6</c:v>
                </c:pt>
                <c:pt idx="1057">
                  <c:v>1.932374E-6</c:v>
                </c:pt>
                <c:pt idx="1058">
                  <c:v>1.9523739999999999E-6</c:v>
                </c:pt>
                <c:pt idx="1059">
                  <c:v>1.9723740000000001E-6</c:v>
                </c:pt>
                <c:pt idx="1060">
                  <c:v>1.9923739999999999E-6</c:v>
                </c:pt>
                <c:pt idx="1061">
                  <c:v>2.0123740000000001E-6</c:v>
                </c:pt>
                <c:pt idx="1062">
                  <c:v>2.0323739999999999E-6</c:v>
                </c:pt>
                <c:pt idx="1063">
                  <c:v>2.0523740000000002E-6</c:v>
                </c:pt>
                <c:pt idx="1064">
                  <c:v>2.072374E-6</c:v>
                </c:pt>
                <c:pt idx="1065">
                  <c:v>2.0923740000000002E-6</c:v>
                </c:pt>
                <c:pt idx="1066">
                  <c:v>2.112374E-6</c:v>
                </c:pt>
                <c:pt idx="1067">
                  <c:v>2.1323739999999998E-6</c:v>
                </c:pt>
                <c:pt idx="1068">
                  <c:v>2.1523740000000001E-6</c:v>
                </c:pt>
                <c:pt idx="1069">
                  <c:v>2.1723739999999999E-6</c:v>
                </c:pt>
                <c:pt idx="1070">
                  <c:v>2.1923740000000001E-6</c:v>
                </c:pt>
                <c:pt idx="1071">
                  <c:v>2.2123739999999999E-6</c:v>
                </c:pt>
                <c:pt idx="1072">
                  <c:v>2.2323740000000001E-6</c:v>
                </c:pt>
                <c:pt idx="1073">
                  <c:v>2.2523739999999999E-6</c:v>
                </c:pt>
                <c:pt idx="1074">
                  <c:v>2.2723740000000002E-6</c:v>
                </c:pt>
                <c:pt idx="1075">
                  <c:v>2.292374E-6</c:v>
                </c:pt>
                <c:pt idx="1076">
                  <c:v>2.3123739999999998E-6</c:v>
                </c:pt>
                <c:pt idx="1077">
                  <c:v>2.332374E-6</c:v>
                </c:pt>
                <c:pt idx="1078">
                  <c:v>2.3523739999999998E-6</c:v>
                </c:pt>
                <c:pt idx="1079">
                  <c:v>2.3723740000000001E-6</c:v>
                </c:pt>
                <c:pt idx="1080">
                  <c:v>2.3923739999999999E-6</c:v>
                </c:pt>
                <c:pt idx="1081">
                  <c:v>2.4123740000000001E-6</c:v>
                </c:pt>
                <c:pt idx="1082">
                  <c:v>2.4323739999999999E-6</c:v>
                </c:pt>
                <c:pt idx="1083">
                  <c:v>2.4523740000000001E-6</c:v>
                </c:pt>
                <c:pt idx="1084">
                  <c:v>2.472374E-6</c:v>
                </c:pt>
                <c:pt idx="1085">
                  <c:v>2.4923740000000002E-6</c:v>
                </c:pt>
                <c:pt idx="1086">
                  <c:v>2.512374E-6</c:v>
                </c:pt>
                <c:pt idx="1087">
                  <c:v>2.5323739999999998E-6</c:v>
                </c:pt>
                <c:pt idx="1088">
                  <c:v>2.552374E-6</c:v>
                </c:pt>
                <c:pt idx="1089">
                  <c:v>2.5723739999999998E-6</c:v>
                </c:pt>
                <c:pt idx="1090">
                  <c:v>2.5923740000000001E-6</c:v>
                </c:pt>
                <c:pt idx="1091">
                  <c:v>2.6123739999999999E-6</c:v>
                </c:pt>
                <c:pt idx="1092">
                  <c:v>2.6323740000000001E-6</c:v>
                </c:pt>
                <c:pt idx="1093">
                  <c:v>2.6523739999999999E-6</c:v>
                </c:pt>
                <c:pt idx="1094">
                  <c:v>2.6723740000000002E-6</c:v>
                </c:pt>
                <c:pt idx="1095">
                  <c:v>2.692374E-6</c:v>
                </c:pt>
                <c:pt idx="1096">
                  <c:v>2.7123740000000002E-6</c:v>
                </c:pt>
                <c:pt idx="1097">
                  <c:v>2.732374E-6</c:v>
                </c:pt>
                <c:pt idx="1098">
                  <c:v>2.7523739999999998E-6</c:v>
                </c:pt>
                <c:pt idx="1099">
                  <c:v>2.772374E-6</c:v>
                </c:pt>
                <c:pt idx="1100">
                  <c:v>2.7923739999999999E-6</c:v>
                </c:pt>
                <c:pt idx="1101">
                  <c:v>2.8123740000000001E-6</c:v>
                </c:pt>
                <c:pt idx="1102">
                  <c:v>2.8323739999999999E-6</c:v>
                </c:pt>
                <c:pt idx="1103">
                  <c:v>2.8523740000000001E-6</c:v>
                </c:pt>
                <c:pt idx="1104">
                  <c:v>2.8723739999999999E-6</c:v>
                </c:pt>
                <c:pt idx="1105">
                  <c:v>2.8923740000000002E-6</c:v>
                </c:pt>
                <c:pt idx="1106">
                  <c:v>2.912374E-6</c:v>
                </c:pt>
                <c:pt idx="1107">
                  <c:v>2.9323740000000002E-6</c:v>
                </c:pt>
                <c:pt idx="1108">
                  <c:v>2.952374E-6</c:v>
                </c:pt>
                <c:pt idx="1109">
                  <c:v>2.9723739999999998E-6</c:v>
                </c:pt>
                <c:pt idx="1110">
                  <c:v>2.9923740000000001E-6</c:v>
                </c:pt>
                <c:pt idx="1111">
                  <c:v>3.0123739999999999E-6</c:v>
                </c:pt>
                <c:pt idx="1112">
                  <c:v>3.0323740000000001E-6</c:v>
                </c:pt>
                <c:pt idx="1113">
                  <c:v>3.0523739999999999E-6</c:v>
                </c:pt>
                <c:pt idx="1114">
                  <c:v>3.0723740000000001E-6</c:v>
                </c:pt>
                <c:pt idx="1115">
                  <c:v>3.0923739999999999E-6</c:v>
                </c:pt>
                <c:pt idx="1116">
                  <c:v>3.1123740000000002E-6</c:v>
                </c:pt>
                <c:pt idx="1117">
                  <c:v>3.132374E-6</c:v>
                </c:pt>
                <c:pt idx="1118">
                  <c:v>3.1523739999999998E-6</c:v>
                </c:pt>
                <c:pt idx="1119">
                  <c:v>3.172374E-6</c:v>
                </c:pt>
                <c:pt idx="1120">
                  <c:v>3.1923739999999998E-6</c:v>
                </c:pt>
                <c:pt idx="1121">
                  <c:v>3.2123740000000001E-6</c:v>
                </c:pt>
                <c:pt idx="1122">
                  <c:v>3.2323739999999999E-6</c:v>
                </c:pt>
                <c:pt idx="1123">
                  <c:v>3.2523740000000001E-6</c:v>
                </c:pt>
                <c:pt idx="1124">
                  <c:v>3.2723739999999999E-6</c:v>
                </c:pt>
                <c:pt idx="1125">
                  <c:v>3.2923740000000002E-6</c:v>
                </c:pt>
                <c:pt idx="1126">
                  <c:v>3.312374E-6</c:v>
                </c:pt>
                <c:pt idx="1127">
                  <c:v>3.3323740000000002E-6</c:v>
                </c:pt>
                <c:pt idx="1128">
                  <c:v>3.352374E-6</c:v>
                </c:pt>
                <c:pt idx="1129">
                  <c:v>3.3723739999999998E-6</c:v>
                </c:pt>
                <c:pt idx="1130">
                  <c:v>3.392374E-6</c:v>
                </c:pt>
                <c:pt idx="1131">
                  <c:v>3.4123739999999998E-6</c:v>
                </c:pt>
                <c:pt idx="1132">
                  <c:v>3.4323740000000001E-6</c:v>
                </c:pt>
                <c:pt idx="1133">
                  <c:v>3.4523739999999999E-6</c:v>
                </c:pt>
                <c:pt idx="1134">
                  <c:v>3.4723740000000001E-6</c:v>
                </c:pt>
                <c:pt idx="1135">
                  <c:v>3.4923739999999999E-6</c:v>
                </c:pt>
                <c:pt idx="1136">
                  <c:v>3.5123740000000002E-6</c:v>
                </c:pt>
                <c:pt idx="1137">
                  <c:v>3.532374E-6</c:v>
                </c:pt>
                <c:pt idx="1138">
                  <c:v>3.5523740000000002E-6</c:v>
                </c:pt>
                <c:pt idx="1139">
                  <c:v>3.572374E-6</c:v>
                </c:pt>
                <c:pt idx="1140">
                  <c:v>3.5923739999999998E-6</c:v>
                </c:pt>
                <c:pt idx="1141">
                  <c:v>3.6123740000000001E-6</c:v>
                </c:pt>
                <c:pt idx="1142">
                  <c:v>3.6323739999999999E-6</c:v>
                </c:pt>
                <c:pt idx="1143">
                  <c:v>3.6523740000000001E-6</c:v>
                </c:pt>
                <c:pt idx="1144">
                  <c:v>3.6723739999999999E-6</c:v>
                </c:pt>
                <c:pt idx="1145">
                  <c:v>3.6923740000000001E-6</c:v>
                </c:pt>
                <c:pt idx="1146">
                  <c:v>3.7123739999999999E-6</c:v>
                </c:pt>
                <c:pt idx="1147">
                  <c:v>3.7323740000000002E-6</c:v>
                </c:pt>
                <c:pt idx="1148">
                  <c:v>3.752374E-6</c:v>
                </c:pt>
                <c:pt idx="1149">
                  <c:v>3.7723739999999998E-6</c:v>
                </c:pt>
                <c:pt idx="1150">
                  <c:v>3.792374E-6</c:v>
                </c:pt>
                <c:pt idx="1151">
                  <c:v>3.8123739999999998E-6</c:v>
                </c:pt>
                <c:pt idx="1152">
                  <c:v>3.8323739999999996E-6</c:v>
                </c:pt>
                <c:pt idx="1153">
                  <c:v>3.8523740000000003E-6</c:v>
                </c:pt>
                <c:pt idx="1154">
                  <c:v>3.8723740000000001E-6</c:v>
                </c:pt>
                <c:pt idx="1155">
                  <c:v>3.8923739999999999E-6</c:v>
                </c:pt>
                <c:pt idx="1156">
                  <c:v>3.9123739999999997E-6</c:v>
                </c:pt>
                <c:pt idx="1157">
                  <c:v>3.9323740000000004E-6</c:v>
                </c:pt>
                <c:pt idx="1158">
                  <c:v>3.9523740000000002E-6</c:v>
                </c:pt>
                <c:pt idx="1159">
                  <c:v>3.972374E-6</c:v>
                </c:pt>
                <c:pt idx="1160">
                  <c:v>3.9923739999999998E-6</c:v>
                </c:pt>
                <c:pt idx="1161">
                  <c:v>4.0123739999999996E-6</c:v>
                </c:pt>
                <c:pt idx="1162">
                  <c:v>4.0323740000000003E-6</c:v>
                </c:pt>
                <c:pt idx="1163">
                  <c:v>4.0523740000000001E-6</c:v>
                </c:pt>
                <c:pt idx="1164">
                  <c:v>4.0723739999999999E-6</c:v>
                </c:pt>
                <c:pt idx="1165">
                  <c:v>4.0923739999999997E-6</c:v>
                </c:pt>
                <c:pt idx="1166">
                  <c:v>4.1123740000000003E-6</c:v>
                </c:pt>
                <c:pt idx="1167">
                  <c:v>4.1323740000000002E-6</c:v>
                </c:pt>
                <c:pt idx="1168">
                  <c:v>4.152374E-6</c:v>
                </c:pt>
                <c:pt idx="1169">
                  <c:v>4.1723739999999998E-6</c:v>
                </c:pt>
                <c:pt idx="1170">
                  <c:v>4.1923739999999996E-6</c:v>
                </c:pt>
                <c:pt idx="1171">
                  <c:v>4.2123740000000002E-6</c:v>
                </c:pt>
                <c:pt idx="1172">
                  <c:v>4.232374E-6</c:v>
                </c:pt>
                <c:pt idx="1173">
                  <c:v>4.2523739999999999E-6</c:v>
                </c:pt>
                <c:pt idx="1174">
                  <c:v>4.2723739999999997E-6</c:v>
                </c:pt>
                <c:pt idx="1175">
                  <c:v>4.2923740000000003E-6</c:v>
                </c:pt>
                <c:pt idx="1176">
                  <c:v>4.3123740000000001E-6</c:v>
                </c:pt>
                <c:pt idx="1177">
                  <c:v>4.3323739999999999E-6</c:v>
                </c:pt>
                <c:pt idx="1178">
                  <c:v>4.3523739999999997E-6</c:v>
                </c:pt>
                <c:pt idx="1179">
                  <c:v>4.3723740000000004E-6</c:v>
                </c:pt>
                <c:pt idx="1180">
                  <c:v>4.3923740000000002E-6</c:v>
                </c:pt>
                <c:pt idx="1181">
                  <c:v>4.412374E-6</c:v>
                </c:pt>
                <c:pt idx="1182">
                  <c:v>4.4323739999999998E-6</c:v>
                </c:pt>
                <c:pt idx="1183">
                  <c:v>4.4523739999999996E-6</c:v>
                </c:pt>
                <c:pt idx="1184">
                  <c:v>4.4723740000000003E-6</c:v>
                </c:pt>
                <c:pt idx="1185">
                  <c:v>4.4923740000000001E-6</c:v>
                </c:pt>
                <c:pt idx="1186">
                  <c:v>4.5123739999999999E-6</c:v>
                </c:pt>
                <c:pt idx="1187">
                  <c:v>4.5323739999999997E-6</c:v>
                </c:pt>
                <c:pt idx="1188">
                  <c:v>4.5523740000000004E-6</c:v>
                </c:pt>
                <c:pt idx="1189">
                  <c:v>4.5723740000000002E-6</c:v>
                </c:pt>
                <c:pt idx="1190">
                  <c:v>4.592374E-6</c:v>
                </c:pt>
                <c:pt idx="1191">
                  <c:v>4.6123739999999998E-6</c:v>
                </c:pt>
                <c:pt idx="1192">
                  <c:v>4.6323739999999996E-6</c:v>
                </c:pt>
                <c:pt idx="1193">
                  <c:v>4.6523740000000003E-6</c:v>
                </c:pt>
                <c:pt idx="1194">
                  <c:v>4.6723740000000001E-6</c:v>
                </c:pt>
                <c:pt idx="1195">
                  <c:v>4.6923739999999999E-6</c:v>
                </c:pt>
                <c:pt idx="1196">
                  <c:v>4.7123739999999997E-6</c:v>
                </c:pt>
                <c:pt idx="1197">
                  <c:v>4.7323740000000003E-6</c:v>
                </c:pt>
                <c:pt idx="1198">
                  <c:v>4.7523740000000001E-6</c:v>
                </c:pt>
                <c:pt idx="1199">
                  <c:v>4.772374E-6</c:v>
                </c:pt>
                <c:pt idx="1200">
                  <c:v>4.7923739999999998E-6</c:v>
                </c:pt>
                <c:pt idx="1201">
                  <c:v>4.8123740000000004E-6</c:v>
                </c:pt>
                <c:pt idx="1202">
                  <c:v>4.8323740000000002E-6</c:v>
                </c:pt>
                <c:pt idx="1203">
                  <c:v>4.852374E-6</c:v>
                </c:pt>
                <c:pt idx="1204">
                  <c:v>4.8723739999999998E-6</c:v>
                </c:pt>
                <c:pt idx="1205">
                  <c:v>4.8923739999999997E-6</c:v>
                </c:pt>
                <c:pt idx="1206">
                  <c:v>4.9123740000000003E-6</c:v>
                </c:pt>
                <c:pt idx="1207">
                  <c:v>4.9323740000000001E-6</c:v>
                </c:pt>
                <c:pt idx="1208">
                  <c:v>4.9523739999999999E-6</c:v>
                </c:pt>
                <c:pt idx="1209">
                  <c:v>4.9723739999999997E-6</c:v>
                </c:pt>
                <c:pt idx="1210">
                  <c:v>4.9923740000000004E-6</c:v>
                </c:pt>
                <c:pt idx="1211">
                  <c:v>5.0123740000000002E-6</c:v>
                </c:pt>
                <c:pt idx="1212">
                  <c:v>5.032374E-6</c:v>
                </c:pt>
                <c:pt idx="1213">
                  <c:v>5.0523739999999998E-6</c:v>
                </c:pt>
                <c:pt idx="1214">
                  <c:v>5.0723739999999996E-6</c:v>
                </c:pt>
                <c:pt idx="1215">
                  <c:v>5.0923740000000003E-6</c:v>
                </c:pt>
                <c:pt idx="1216">
                  <c:v>5.1123740000000001E-6</c:v>
                </c:pt>
                <c:pt idx="1217">
                  <c:v>5.1323739999999999E-6</c:v>
                </c:pt>
                <c:pt idx="1218">
                  <c:v>5.1523739999999997E-6</c:v>
                </c:pt>
                <c:pt idx="1219">
                  <c:v>5.1723740000000004E-6</c:v>
                </c:pt>
                <c:pt idx="1220">
                  <c:v>5.1923740000000002E-6</c:v>
                </c:pt>
                <c:pt idx="1221">
                  <c:v>5.212374E-6</c:v>
                </c:pt>
                <c:pt idx="1222">
                  <c:v>5.2323739999999998E-6</c:v>
                </c:pt>
                <c:pt idx="1223">
                  <c:v>5.2523739999999996E-6</c:v>
                </c:pt>
                <c:pt idx="1224">
                  <c:v>5.2723740000000003E-6</c:v>
                </c:pt>
                <c:pt idx="1225">
                  <c:v>5.2923740000000001E-6</c:v>
                </c:pt>
                <c:pt idx="1226">
                  <c:v>5.3123739999999999E-6</c:v>
                </c:pt>
                <c:pt idx="1227">
                  <c:v>5.3323739999999997E-6</c:v>
                </c:pt>
                <c:pt idx="1228">
                  <c:v>5.3523740000000003E-6</c:v>
                </c:pt>
                <c:pt idx="1229">
                  <c:v>5.3723740000000001E-6</c:v>
                </c:pt>
                <c:pt idx="1230">
                  <c:v>5.3923739999999999E-6</c:v>
                </c:pt>
                <c:pt idx="1231">
                  <c:v>5.4123739999999998E-6</c:v>
                </c:pt>
                <c:pt idx="1232">
                  <c:v>5.4323740000000004E-6</c:v>
                </c:pt>
                <c:pt idx="1233">
                  <c:v>5.4523740000000002E-6</c:v>
                </c:pt>
                <c:pt idx="1234">
                  <c:v>5.472374E-6</c:v>
                </c:pt>
                <c:pt idx="1235">
                  <c:v>5.4923739999999998E-6</c:v>
                </c:pt>
                <c:pt idx="1236">
                  <c:v>5.5123739999999996E-6</c:v>
                </c:pt>
                <c:pt idx="1237">
                  <c:v>5.5323740000000003E-6</c:v>
                </c:pt>
                <c:pt idx="1238">
                  <c:v>5.5523740000000001E-6</c:v>
                </c:pt>
                <c:pt idx="1239">
                  <c:v>5.5723739999999999E-6</c:v>
                </c:pt>
                <c:pt idx="1240">
                  <c:v>5.5923739999999997E-6</c:v>
                </c:pt>
                <c:pt idx="1241">
                  <c:v>5.6123740000000004E-6</c:v>
                </c:pt>
                <c:pt idx="1242">
                  <c:v>5.6323740000000002E-6</c:v>
                </c:pt>
                <c:pt idx="1243">
                  <c:v>5.652374E-6</c:v>
                </c:pt>
                <c:pt idx="1244">
                  <c:v>5.6723739999999998E-6</c:v>
                </c:pt>
                <c:pt idx="1245">
                  <c:v>5.6923739999999996E-6</c:v>
                </c:pt>
                <c:pt idx="1246">
                  <c:v>5.7123740000000003E-6</c:v>
                </c:pt>
                <c:pt idx="1247">
                  <c:v>5.7323740000000001E-6</c:v>
                </c:pt>
                <c:pt idx="1248">
                  <c:v>5.7523739999999999E-6</c:v>
                </c:pt>
                <c:pt idx="1249">
                  <c:v>5.7723739999999997E-6</c:v>
                </c:pt>
                <c:pt idx="1250">
                  <c:v>5.7923740000000004E-6</c:v>
                </c:pt>
                <c:pt idx="1251">
                  <c:v>5.8123740000000002E-6</c:v>
                </c:pt>
                <c:pt idx="1252">
                  <c:v>5.832374E-6</c:v>
                </c:pt>
                <c:pt idx="1253">
                  <c:v>5.8523739999999998E-6</c:v>
                </c:pt>
                <c:pt idx="1254">
                  <c:v>5.8723739999999996E-6</c:v>
                </c:pt>
                <c:pt idx="1255">
                  <c:v>5.8923740000000002E-6</c:v>
                </c:pt>
                <c:pt idx="1256">
                  <c:v>5.9123740000000001E-6</c:v>
                </c:pt>
                <c:pt idx="1257">
                  <c:v>5.9323739999999999E-6</c:v>
                </c:pt>
                <c:pt idx="1258">
                  <c:v>5.9523739999999997E-6</c:v>
                </c:pt>
                <c:pt idx="1259">
                  <c:v>5.9723740000000003E-6</c:v>
                </c:pt>
                <c:pt idx="1260">
                  <c:v>5.9923740000000001E-6</c:v>
                </c:pt>
                <c:pt idx="1261">
                  <c:v>6.0123739999999999E-6</c:v>
                </c:pt>
                <c:pt idx="1262">
                  <c:v>6.0323739999999998E-6</c:v>
                </c:pt>
                <c:pt idx="1263">
                  <c:v>6.0523740000000004E-6</c:v>
                </c:pt>
                <c:pt idx="1264">
                  <c:v>6.0723740000000002E-6</c:v>
                </c:pt>
                <c:pt idx="1265">
                  <c:v>6.092374E-6</c:v>
                </c:pt>
                <c:pt idx="1266">
                  <c:v>6.1123739999999998E-6</c:v>
                </c:pt>
                <c:pt idx="1267">
                  <c:v>6.1323739999999996E-6</c:v>
                </c:pt>
                <c:pt idx="1268">
                  <c:v>6.1523740000000003E-6</c:v>
                </c:pt>
                <c:pt idx="1269">
                  <c:v>6.1723740000000001E-6</c:v>
                </c:pt>
                <c:pt idx="1270">
                  <c:v>6.1923739999999999E-6</c:v>
                </c:pt>
                <c:pt idx="1271">
                  <c:v>6.2123739999999997E-6</c:v>
                </c:pt>
                <c:pt idx="1272">
                  <c:v>6.2323740000000004E-6</c:v>
                </c:pt>
                <c:pt idx="1273">
                  <c:v>6.2523740000000002E-6</c:v>
                </c:pt>
                <c:pt idx="1274">
                  <c:v>6.272374E-6</c:v>
                </c:pt>
                <c:pt idx="1275">
                  <c:v>6.2923739999999998E-6</c:v>
                </c:pt>
                <c:pt idx="1276">
                  <c:v>6.3123739999999996E-6</c:v>
                </c:pt>
                <c:pt idx="1277">
                  <c:v>6.3323740000000003E-6</c:v>
                </c:pt>
                <c:pt idx="1278">
                  <c:v>6.3523740000000001E-6</c:v>
                </c:pt>
                <c:pt idx="1279">
                  <c:v>6.3723739999999999E-6</c:v>
                </c:pt>
                <c:pt idx="1280">
                  <c:v>6.3923739999999997E-6</c:v>
                </c:pt>
                <c:pt idx="1281">
                  <c:v>6.4123740000000003E-6</c:v>
                </c:pt>
                <c:pt idx="1282">
                  <c:v>6.4323740000000002E-6</c:v>
                </c:pt>
                <c:pt idx="1283">
                  <c:v>6.452374E-6</c:v>
                </c:pt>
                <c:pt idx="1284">
                  <c:v>6.4723739999999998E-6</c:v>
                </c:pt>
                <c:pt idx="1285">
                  <c:v>6.4923739999999996E-6</c:v>
                </c:pt>
                <c:pt idx="1286">
                  <c:v>6.5123740000000002E-6</c:v>
                </c:pt>
                <c:pt idx="1287">
                  <c:v>6.532374E-6</c:v>
                </c:pt>
                <c:pt idx="1288">
                  <c:v>6.5523739999999999E-6</c:v>
                </c:pt>
                <c:pt idx="1289">
                  <c:v>6.5723739999999997E-6</c:v>
                </c:pt>
                <c:pt idx="1290">
                  <c:v>6.5923740000000003E-6</c:v>
                </c:pt>
                <c:pt idx="1291">
                  <c:v>6.6123740000000001E-6</c:v>
                </c:pt>
                <c:pt idx="1292">
                  <c:v>6.6323739999999999E-6</c:v>
                </c:pt>
                <c:pt idx="1293">
                  <c:v>6.6523739999999997E-6</c:v>
                </c:pt>
                <c:pt idx="1294">
                  <c:v>6.6723740000000004E-6</c:v>
                </c:pt>
                <c:pt idx="1295">
                  <c:v>6.6923740000000002E-6</c:v>
                </c:pt>
                <c:pt idx="1296">
                  <c:v>6.712374E-6</c:v>
                </c:pt>
                <c:pt idx="1297">
                  <c:v>6.7323739999999998E-6</c:v>
                </c:pt>
                <c:pt idx="1298">
                  <c:v>6.7523739999999996E-6</c:v>
                </c:pt>
                <c:pt idx="1299">
                  <c:v>6.7723740000000003E-6</c:v>
                </c:pt>
                <c:pt idx="1300">
                  <c:v>6.7923740000000001E-6</c:v>
                </c:pt>
                <c:pt idx="1301">
                  <c:v>6.8123739999999999E-6</c:v>
                </c:pt>
                <c:pt idx="1302">
                  <c:v>6.8323739999999997E-6</c:v>
                </c:pt>
                <c:pt idx="1303">
                  <c:v>6.8523740000000004E-6</c:v>
                </c:pt>
                <c:pt idx="1304">
                  <c:v>6.8723740000000002E-6</c:v>
                </c:pt>
                <c:pt idx="1305">
                  <c:v>6.892374E-6</c:v>
                </c:pt>
                <c:pt idx="1306">
                  <c:v>6.9123739999999998E-6</c:v>
                </c:pt>
                <c:pt idx="1307">
                  <c:v>6.9323739999999996E-6</c:v>
                </c:pt>
                <c:pt idx="1308">
                  <c:v>6.9523740000000003E-6</c:v>
                </c:pt>
                <c:pt idx="1309">
                  <c:v>6.9723740000000001E-6</c:v>
                </c:pt>
                <c:pt idx="1310">
                  <c:v>6.9923739999999999E-6</c:v>
                </c:pt>
                <c:pt idx="1311">
                  <c:v>7.0123739999999997E-6</c:v>
                </c:pt>
                <c:pt idx="1312">
                  <c:v>7.0323740000000003E-6</c:v>
                </c:pt>
                <c:pt idx="1313">
                  <c:v>7.0523740000000001E-6</c:v>
                </c:pt>
                <c:pt idx="1314">
                  <c:v>7.072374E-6</c:v>
                </c:pt>
                <c:pt idx="1315">
                  <c:v>7.0923739999999998E-6</c:v>
                </c:pt>
                <c:pt idx="1316">
                  <c:v>7.1123740000000004E-6</c:v>
                </c:pt>
                <c:pt idx="1317">
                  <c:v>7.1323740000000002E-6</c:v>
                </c:pt>
                <c:pt idx="1318">
                  <c:v>7.152374E-6</c:v>
                </c:pt>
                <c:pt idx="1319">
                  <c:v>7.1723739999999998E-6</c:v>
                </c:pt>
                <c:pt idx="1320">
                  <c:v>7.1923739999999997E-6</c:v>
                </c:pt>
                <c:pt idx="1321">
                  <c:v>7.2123740000000003E-6</c:v>
                </c:pt>
                <c:pt idx="1322">
                  <c:v>7.2323740000000001E-6</c:v>
                </c:pt>
                <c:pt idx="1323">
                  <c:v>7.2523739999999999E-6</c:v>
                </c:pt>
                <c:pt idx="1324">
                  <c:v>7.2723739999999997E-6</c:v>
                </c:pt>
                <c:pt idx="1325">
                  <c:v>7.2923740000000004E-6</c:v>
                </c:pt>
                <c:pt idx="1326">
                  <c:v>7.3123740000000002E-6</c:v>
                </c:pt>
                <c:pt idx="1327">
                  <c:v>7.332374E-6</c:v>
                </c:pt>
                <c:pt idx="1328">
                  <c:v>7.3523739999999998E-6</c:v>
                </c:pt>
                <c:pt idx="1329">
                  <c:v>7.3723739999999996E-6</c:v>
                </c:pt>
                <c:pt idx="1330">
                  <c:v>7.3923740000000003E-6</c:v>
                </c:pt>
                <c:pt idx="1331">
                  <c:v>7.4123740000000001E-6</c:v>
                </c:pt>
                <c:pt idx="1332">
                  <c:v>7.4323739999999999E-6</c:v>
                </c:pt>
                <c:pt idx="1333">
                  <c:v>7.4523739999999997E-6</c:v>
                </c:pt>
                <c:pt idx="1334">
                  <c:v>7.4723740000000004E-6</c:v>
                </c:pt>
                <c:pt idx="1335">
                  <c:v>7.4923740000000002E-6</c:v>
                </c:pt>
                <c:pt idx="1336">
                  <c:v>7.512374E-6</c:v>
                </c:pt>
                <c:pt idx="1337">
                  <c:v>7.5323739999999998E-6</c:v>
                </c:pt>
                <c:pt idx="1338">
                  <c:v>7.5523739999999996E-6</c:v>
                </c:pt>
                <c:pt idx="1339">
                  <c:v>7.5723740000000003E-6</c:v>
                </c:pt>
                <c:pt idx="1340">
                  <c:v>7.5923740000000001E-6</c:v>
                </c:pt>
                <c:pt idx="1341">
                  <c:v>7.6123739999999999E-6</c:v>
                </c:pt>
                <c:pt idx="1342">
                  <c:v>7.6323740000000005E-6</c:v>
                </c:pt>
                <c:pt idx="1343">
                  <c:v>7.6523740000000003E-6</c:v>
                </c:pt>
                <c:pt idx="1344">
                  <c:v>7.6723740000000001E-6</c:v>
                </c:pt>
                <c:pt idx="1345">
                  <c:v>7.692374E-6</c:v>
                </c:pt>
                <c:pt idx="1346">
                  <c:v>7.7123739999999998E-6</c:v>
                </c:pt>
                <c:pt idx="1347">
                  <c:v>7.7323739999999996E-6</c:v>
                </c:pt>
                <c:pt idx="1348">
                  <c:v>7.7523739999999994E-6</c:v>
                </c:pt>
                <c:pt idx="1349">
                  <c:v>7.7723739999999992E-6</c:v>
                </c:pt>
                <c:pt idx="1350">
                  <c:v>7.7923740000000007E-6</c:v>
                </c:pt>
                <c:pt idx="1351">
                  <c:v>7.8123740000000005E-6</c:v>
                </c:pt>
                <c:pt idx="1352">
                  <c:v>7.8323740000000003E-6</c:v>
                </c:pt>
                <c:pt idx="1353">
                  <c:v>7.8523740000000001E-6</c:v>
                </c:pt>
                <c:pt idx="1354">
                  <c:v>7.8723739999999999E-6</c:v>
                </c:pt>
                <c:pt idx="1355">
                  <c:v>7.8923739999999997E-6</c:v>
                </c:pt>
                <c:pt idx="1356">
                  <c:v>7.9123739999999995E-6</c:v>
                </c:pt>
                <c:pt idx="1357">
                  <c:v>7.9323739999999993E-6</c:v>
                </c:pt>
                <c:pt idx="1358">
                  <c:v>7.9523739999999992E-6</c:v>
                </c:pt>
                <c:pt idx="1359">
                  <c:v>7.9723740000000007E-6</c:v>
                </c:pt>
                <c:pt idx="1360">
                  <c:v>7.9923740000000005E-6</c:v>
                </c:pt>
                <c:pt idx="1361">
                  <c:v>8.0123740000000003E-6</c:v>
                </c:pt>
                <c:pt idx="1362">
                  <c:v>8.0323740000000001E-6</c:v>
                </c:pt>
                <c:pt idx="1363">
                  <c:v>8.0523739999999999E-6</c:v>
                </c:pt>
                <c:pt idx="1364">
                  <c:v>8.0723739999999997E-6</c:v>
                </c:pt>
                <c:pt idx="1365">
                  <c:v>8.0923739999999995E-6</c:v>
                </c:pt>
                <c:pt idx="1366">
                  <c:v>8.1123739999999993E-6</c:v>
                </c:pt>
                <c:pt idx="1367">
                  <c:v>8.1323740000000008E-6</c:v>
                </c:pt>
                <c:pt idx="1368">
                  <c:v>8.1523740000000006E-6</c:v>
                </c:pt>
                <c:pt idx="1369">
                  <c:v>8.1723740000000004E-6</c:v>
                </c:pt>
                <c:pt idx="1370">
                  <c:v>8.1923740000000002E-6</c:v>
                </c:pt>
                <c:pt idx="1371">
                  <c:v>8.2123740000000001E-6</c:v>
                </c:pt>
                <c:pt idx="1372">
                  <c:v>8.2323739999999999E-6</c:v>
                </c:pt>
                <c:pt idx="1373">
                  <c:v>8.2523739999999997E-6</c:v>
                </c:pt>
                <c:pt idx="1374">
                  <c:v>8.2723739999999995E-6</c:v>
                </c:pt>
                <c:pt idx="1375">
                  <c:v>8.2923739999999993E-6</c:v>
                </c:pt>
                <c:pt idx="1376">
                  <c:v>8.3123740000000008E-6</c:v>
                </c:pt>
                <c:pt idx="1377">
                  <c:v>8.3323740000000006E-6</c:v>
                </c:pt>
                <c:pt idx="1378">
                  <c:v>8.3523740000000004E-6</c:v>
                </c:pt>
                <c:pt idx="1379">
                  <c:v>8.3723740000000002E-6</c:v>
                </c:pt>
                <c:pt idx="1380">
                  <c:v>8.392374E-6</c:v>
                </c:pt>
                <c:pt idx="1381">
                  <c:v>8.4123739999999998E-6</c:v>
                </c:pt>
                <c:pt idx="1382">
                  <c:v>8.4323739999999996E-6</c:v>
                </c:pt>
                <c:pt idx="1383">
                  <c:v>8.4523739999999995E-6</c:v>
                </c:pt>
                <c:pt idx="1384">
                  <c:v>8.4723739999999993E-6</c:v>
                </c:pt>
                <c:pt idx="1385">
                  <c:v>8.4923740000000008E-6</c:v>
                </c:pt>
                <c:pt idx="1386">
                  <c:v>8.5123740000000006E-6</c:v>
                </c:pt>
                <c:pt idx="1387">
                  <c:v>8.5323740000000004E-6</c:v>
                </c:pt>
                <c:pt idx="1388">
                  <c:v>8.5523740000000002E-6</c:v>
                </c:pt>
                <c:pt idx="1389">
                  <c:v>8.572374E-6</c:v>
                </c:pt>
                <c:pt idx="1390">
                  <c:v>8.5923739999999998E-6</c:v>
                </c:pt>
                <c:pt idx="1391">
                  <c:v>8.6123739999999996E-6</c:v>
                </c:pt>
                <c:pt idx="1392">
                  <c:v>8.6323739999999994E-6</c:v>
                </c:pt>
                <c:pt idx="1393">
                  <c:v>8.6523739999999992E-6</c:v>
                </c:pt>
                <c:pt idx="1394">
                  <c:v>8.6723740000000007E-6</c:v>
                </c:pt>
                <c:pt idx="1395">
                  <c:v>8.6923740000000005E-6</c:v>
                </c:pt>
                <c:pt idx="1396">
                  <c:v>8.7123740000000003E-6</c:v>
                </c:pt>
                <c:pt idx="1397">
                  <c:v>8.7323740000000002E-6</c:v>
                </c:pt>
                <c:pt idx="1398">
                  <c:v>8.752374E-6</c:v>
                </c:pt>
                <c:pt idx="1399">
                  <c:v>8.7723739999999998E-6</c:v>
                </c:pt>
                <c:pt idx="1400">
                  <c:v>8.7923739999999996E-6</c:v>
                </c:pt>
                <c:pt idx="1401">
                  <c:v>8.8123739999999994E-6</c:v>
                </c:pt>
                <c:pt idx="1402">
                  <c:v>8.8323739999999992E-6</c:v>
                </c:pt>
                <c:pt idx="1403">
                  <c:v>8.8523740000000007E-6</c:v>
                </c:pt>
                <c:pt idx="1404">
                  <c:v>8.8723740000000005E-6</c:v>
                </c:pt>
                <c:pt idx="1405">
                  <c:v>8.8923740000000003E-6</c:v>
                </c:pt>
                <c:pt idx="1406">
                  <c:v>8.9123740000000001E-6</c:v>
                </c:pt>
                <c:pt idx="1407">
                  <c:v>8.9323739999999999E-6</c:v>
                </c:pt>
                <c:pt idx="1408">
                  <c:v>8.9523739999999997E-6</c:v>
                </c:pt>
                <c:pt idx="1409">
                  <c:v>8.9723739999999996E-6</c:v>
                </c:pt>
                <c:pt idx="1410">
                  <c:v>8.9923739999999994E-6</c:v>
                </c:pt>
                <c:pt idx="1411">
                  <c:v>9.0123739999999992E-6</c:v>
                </c:pt>
                <c:pt idx="1412">
                  <c:v>9.0323740000000007E-6</c:v>
                </c:pt>
                <c:pt idx="1413">
                  <c:v>9.0523740000000005E-6</c:v>
                </c:pt>
                <c:pt idx="1414">
                  <c:v>9.0723740000000003E-6</c:v>
                </c:pt>
                <c:pt idx="1415">
                  <c:v>9.0923740000000001E-6</c:v>
                </c:pt>
                <c:pt idx="1416">
                  <c:v>9.1123739999999999E-6</c:v>
                </c:pt>
                <c:pt idx="1417">
                  <c:v>9.1323739999999997E-6</c:v>
                </c:pt>
                <c:pt idx="1418">
                  <c:v>9.1523739999999995E-6</c:v>
                </c:pt>
                <c:pt idx="1419">
                  <c:v>9.1723739999999993E-6</c:v>
                </c:pt>
                <c:pt idx="1420">
                  <c:v>9.1923740000000008E-6</c:v>
                </c:pt>
                <c:pt idx="1421">
                  <c:v>9.2123740000000006E-6</c:v>
                </c:pt>
                <c:pt idx="1422">
                  <c:v>9.2323740000000005E-6</c:v>
                </c:pt>
                <c:pt idx="1423">
                  <c:v>9.2523740000000003E-6</c:v>
                </c:pt>
                <c:pt idx="1424">
                  <c:v>9.2723740000000001E-6</c:v>
                </c:pt>
                <c:pt idx="1425">
                  <c:v>9.2923739999999999E-6</c:v>
                </c:pt>
                <c:pt idx="1426">
                  <c:v>9.3123739999999997E-6</c:v>
                </c:pt>
                <c:pt idx="1427">
                  <c:v>9.3323739999999995E-6</c:v>
                </c:pt>
                <c:pt idx="1428">
                  <c:v>9.3523739999999993E-6</c:v>
                </c:pt>
                <c:pt idx="1429">
                  <c:v>9.3723740000000008E-6</c:v>
                </c:pt>
                <c:pt idx="1430">
                  <c:v>9.3923740000000006E-6</c:v>
                </c:pt>
                <c:pt idx="1431">
                  <c:v>9.4123740000000004E-6</c:v>
                </c:pt>
                <c:pt idx="1432">
                  <c:v>9.4323740000000002E-6</c:v>
                </c:pt>
                <c:pt idx="1433">
                  <c:v>9.452374E-6</c:v>
                </c:pt>
                <c:pt idx="1434">
                  <c:v>9.4723739999999998E-6</c:v>
                </c:pt>
                <c:pt idx="1435">
                  <c:v>9.4923739999999997E-6</c:v>
                </c:pt>
                <c:pt idx="1436">
                  <c:v>9.5123739999999995E-6</c:v>
                </c:pt>
                <c:pt idx="1437">
                  <c:v>9.5323739999999993E-6</c:v>
                </c:pt>
                <c:pt idx="1438">
                  <c:v>9.5523740000000008E-6</c:v>
                </c:pt>
                <c:pt idx="1439">
                  <c:v>9.5723740000000006E-6</c:v>
                </c:pt>
                <c:pt idx="1440">
                  <c:v>9.5923740000000004E-6</c:v>
                </c:pt>
                <c:pt idx="1441">
                  <c:v>9.6123740000000002E-6</c:v>
                </c:pt>
                <c:pt idx="1442">
                  <c:v>9.632374E-6</c:v>
                </c:pt>
                <c:pt idx="1443">
                  <c:v>9.6523739999999998E-6</c:v>
                </c:pt>
                <c:pt idx="1444">
                  <c:v>9.6723739999999996E-6</c:v>
                </c:pt>
                <c:pt idx="1445">
                  <c:v>9.6923739999999994E-6</c:v>
                </c:pt>
                <c:pt idx="1446">
                  <c:v>9.7123739999999992E-6</c:v>
                </c:pt>
                <c:pt idx="1447">
                  <c:v>9.7323740000000007E-6</c:v>
                </c:pt>
                <c:pt idx="1448">
                  <c:v>9.7523740000000006E-6</c:v>
                </c:pt>
                <c:pt idx="1449">
                  <c:v>9.7723740000000004E-6</c:v>
                </c:pt>
                <c:pt idx="1450">
                  <c:v>9.7923740000000002E-6</c:v>
                </c:pt>
                <c:pt idx="1451">
                  <c:v>9.812374E-6</c:v>
                </c:pt>
                <c:pt idx="1452">
                  <c:v>9.8323739999999998E-6</c:v>
                </c:pt>
                <c:pt idx="1453">
                  <c:v>9.8523739999999996E-6</c:v>
                </c:pt>
                <c:pt idx="1454">
                  <c:v>9.8723739999999994E-6</c:v>
                </c:pt>
                <c:pt idx="1455">
                  <c:v>9.8923739999999992E-6</c:v>
                </c:pt>
                <c:pt idx="1456">
                  <c:v>9.9123740000000007E-6</c:v>
                </c:pt>
                <c:pt idx="1457">
                  <c:v>9.9323740000000005E-6</c:v>
                </c:pt>
                <c:pt idx="1458">
                  <c:v>9.9523740000000003E-6</c:v>
                </c:pt>
                <c:pt idx="1459">
                  <c:v>9.9723740000000001E-6</c:v>
                </c:pt>
                <c:pt idx="1460">
                  <c:v>9.992374E-6</c:v>
                </c:pt>
                <c:pt idx="1461">
                  <c:v>1.001237E-5</c:v>
                </c:pt>
                <c:pt idx="1462">
                  <c:v>1.003237E-5</c:v>
                </c:pt>
                <c:pt idx="1463">
                  <c:v>1.005237E-5</c:v>
                </c:pt>
                <c:pt idx="1464">
                  <c:v>1.007237E-5</c:v>
                </c:pt>
                <c:pt idx="1465">
                  <c:v>1.009237E-5</c:v>
                </c:pt>
                <c:pt idx="1466">
                  <c:v>1.011237E-5</c:v>
                </c:pt>
                <c:pt idx="1467">
                  <c:v>1.0132369999999999E-5</c:v>
                </c:pt>
                <c:pt idx="1468">
                  <c:v>1.0152369999999999E-5</c:v>
                </c:pt>
                <c:pt idx="1469">
                  <c:v>1.0172370000000001E-5</c:v>
                </c:pt>
                <c:pt idx="1470">
                  <c:v>1.019237E-5</c:v>
                </c:pt>
                <c:pt idx="1471">
                  <c:v>1.021237E-5</c:v>
                </c:pt>
                <c:pt idx="1472">
                  <c:v>1.023237E-5</c:v>
                </c:pt>
                <c:pt idx="1473">
                  <c:v>1.025237E-5</c:v>
                </c:pt>
                <c:pt idx="1474">
                  <c:v>1.027237E-5</c:v>
                </c:pt>
                <c:pt idx="1475">
                  <c:v>1.029237E-5</c:v>
                </c:pt>
                <c:pt idx="1476">
                  <c:v>1.0312369999999999E-5</c:v>
                </c:pt>
                <c:pt idx="1477">
                  <c:v>1.0332370000000001E-5</c:v>
                </c:pt>
                <c:pt idx="1478">
                  <c:v>1.0352370000000001E-5</c:v>
                </c:pt>
                <c:pt idx="1479">
                  <c:v>1.037237E-5</c:v>
                </c:pt>
                <c:pt idx="1480">
                  <c:v>1.039237E-5</c:v>
                </c:pt>
                <c:pt idx="1481">
                  <c:v>1.041237E-5</c:v>
                </c:pt>
                <c:pt idx="1482">
                  <c:v>1.043237E-5</c:v>
                </c:pt>
                <c:pt idx="1483">
                  <c:v>1.045237E-5</c:v>
                </c:pt>
                <c:pt idx="1484">
                  <c:v>1.0472369999999999E-5</c:v>
                </c:pt>
                <c:pt idx="1485">
                  <c:v>1.0492369999999999E-5</c:v>
                </c:pt>
                <c:pt idx="1486">
                  <c:v>1.0512370000000001E-5</c:v>
                </c:pt>
                <c:pt idx="1487">
                  <c:v>1.0532370000000001E-5</c:v>
                </c:pt>
                <c:pt idx="1488">
                  <c:v>1.055237E-5</c:v>
                </c:pt>
                <c:pt idx="1489">
                  <c:v>1.057237E-5</c:v>
                </c:pt>
                <c:pt idx="1490">
                  <c:v>1.059237E-5</c:v>
                </c:pt>
                <c:pt idx="1491">
                  <c:v>1.061237E-5</c:v>
                </c:pt>
                <c:pt idx="1492">
                  <c:v>1.063237E-5</c:v>
                </c:pt>
                <c:pt idx="1493">
                  <c:v>1.0652369999999999E-5</c:v>
                </c:pt>
                <c:pt idx="1494">
                  <c:v>1.0672369999999999E-5</c:v>
                </c:pt>
                <c:pt idx="1495">
                  <c:v>1.0692370000000001E-5</c:v>
                </c:pt>
                <c:pt idx="1496">
                  <c:v>1.0712370000000001E-5</c:v>
                </c:pt>
                <c:pt idx="1497">
                  <c:v>1.073237E-5</c:v>
                </c:pt>
                <c:pt idx="1498">
                  <c:v>1.075237E-5</c:v>
                </c:pt>
                <c:pt idx="1499">
                  <c:v>1.077237E-5</c:v>
                </c:pt>
                <c:pt idx="1500">
                  <c:v>1.079237E-5</c:v>
                </c:pt>
                <c:pt idx="1501">
                  <c:v>1.081237E-5</c:v>
                </c:pt>
                <c:pt idx="1502">
                  <c:v>1.0832369999999999E-5</c:v>
                </c:pt>
                <c:pt idx="1503">
                  <c:v>1.0852369999999999E-5</c:v>
                </c:pt>
                <c:pt idx="1504">
                  <c:v>1.0872370000000001E-5</c:v>
                </c:pt>
                <c:pt idx="1505">
                  <c:v>1.0892370000000001E-5</c:v>
                </c:pt>
                <c:pt idx="1506">
                  <c:v>1.091237E-5</c:v>
                </c:pt>
                <c:pt idx="1507">
                  <c:v>1.093237E-5</c:v>
                </c:pt>
                <c:pt idx="1508">
                  <c:v>1.095237E-5</c:v>
                </c:pt>
                <c:pt idx="1509">
                  <c:v>1.097237E-5</c:v>
                </c:pt>
                <c:pt idx="1510">
                  <c:v>1.099237E-5</c:v>
                </c:pt>
                <c:pt idx="1511">
                  <c:v>1.1012369999999999E-5</c:v>
                </c:pt>
                <c:pt idx="1512">
                  <c:v>1.1032369999999999E-5</c:v>
                </c:pt>
                <c:pt idx="1513">
                  <c:v>1.1052370000000001E-5</c:v>
                </c:pt>
                <c:pt idx="1514">
                  <c:v>1.1072370000000001E-5</c:v>
                </c:pt>
                <c:pt idx="1515">
                  <c:v>1.109237E-5</c:v>
                </c:pt>
                <c:pt idx="1516">
                  <c:v>1.111237E-5</c:v>
                </c:pt>
                <c:pt idx="1517">
                  <c:v>1.113237E-5</c:v>
                </c:pt>
                <c:pt idx="1518">
                  <c:v>1.115237E-5</c:v>
                </c:pt>
                <c:pt idx="1519">
                  <c:v>1.117237E-5</c:v>
                </c:pt>
                <c:pt idx="1520">
                  <c:v>1.1192369999999999E-5</c:v>
                </c:pt>
                <c:pt idx="1521">
                  <c:v>1.1212369999999999E-5</c:v>
                </c:pt>
                <c:pt idx="1522">
                  <c:v>1.1232370000000001E-5</c:v>
                </c:pt>
                <c:pt idx="1523">
                  <c:v>1.125237E-5</c:v>
                </c:pt>
                <c:pt idx="1524">
                  <c:v>1.127237E-5</c:v>
                </c:pt>
                <c:pt idx="1525">
                  <c:v>1.129237E-5</c:v>
                </c:pt>
                <c:pt idx="1526">
                  <c:v>1.131237E-5</c:v>
                </c:pt>
                <c:pt idx="1527">
                  <c:v>1.133237E-5</c:v>
                </c:pt>
                <c:pt idx="1528">
                  <c:v>1.135237E-5</c:v>
                </c:pt>
                <c:pt idx="1529">
                  <c:v>1.1372369999999999E-5</c:v>
                </c:pt>
                <c:pt idx="1530">
                  <c:v>1.1392370000000001E-5</c:v>
                </c:pt>
                <c:pt idx="1531">
                  <c:v>1.1412370000000001E-5</c:v>
                </c:pt>
                <c:pt idx="1532">
                  <c:v>1.143237E-5</c:v>
                </c:pt>
                <c:pt idx="1533">
                  <c:v>1.145237E-5</c:v>
                </c:pt>
                <c:pt idx="1534">
                  <c:v>1.147237E-5</c:v>
                </c:pt>
                <c:pt idx="1535">
                  <c:v>1.149237E-5</c:v>
                </c:pt>
                <c:pt idx="1536">
                  <c:v>1.151237E-5</c:v>
                </c:pt>
                <c:pt idx="1537">
                  <c:v>1.1532369999999999E-5</c:v>
                </c:pt>
                <c:pt idx="1538">
                  <c:v>1.1552369999999999E-5</c:v>
                </c:pt>
                <c:pt idx="1539">
                  <c:v>1.1572370000000001E-5</c:v>
                </c:pt>
                <c:pt idx="1540">
                  <c:v>1.1592370000000001E-5</c:v>
                </c:pt>
                <c:pt idx="1541">
                  <c:v>1.161237E-5</c:v>
                </c:pt>
                <c:pt idx="1542">
                  <c:v>1.163237E-5</c:v>
                </c:pt>
                <c:pt idx="1543">
                  <c:v>1.165237E-5</c:v>
                </c:pt>
                <c:pt idx="1544">
                  <c:v>1.167237E-5</c:v>
                </c:pt>
                <c:pt idx="1545">
                  <c:v>1.169237E-5</c:v>
                </c:pt>
                <c:pt idx="1546">
                  <c:v>1.1712369999999999E-5</c:v>
                </c:pt>
                <c:pt idx="1547">
                  <c:v>1.1732369999999999E-5</c:v>
                </c:pt>
                <c:pt idx="1548">
                  <c:v>1.1752370000000001E-5</c:v>
                </c:pt>
                <c:pt idx="1549">
                  <c:v>1.1772370000000001E-5</c:v>
                </c:pt>
                <c:pt idx="1550">
                  <c:v>1.179237E-5</c:v>
                </c:pt>
                <c:pt idx="1551">
                  <c:v>1.181237E-5</c:v>
                </c:pt>
                <c:pt idx="1552">
                  <c:v>1.183237E-5</c:v>
                </c:pt>
                <c:pt idx="1553">
                  <c:v>1.185237E-5</c:v>
                </c:pt>
                <c:pt idx="1554">
                  <c:v>1.187237E-5</c:v>
                </c:pt>
                <c:pt idx="1555">
                  <c:v>1.1892369999999999E-5</c:v>
                </c:pt>
                <c:pt idx="1556">
                  <c:v>1.1912369999999999E-5</c:v>
                </c:pt>
                <c:pt idx="1557">
                  <c:v>1.1932370000000001E-5</c:v>
                </c:pt>
                <c:pt idx="1558">
                  <c:v>1.1952370000000001E-5</c:v>
                </c:pt>
                <c:pt idx="1559">
                  <c:v>1.197237E-5</c:v>
                </c:pt>
                <c:pt idx="1560">
                  <c:v>1.199237E-5</c:v>
                </c:pt>
                <c:pt idx="1561">
                  <c:v>1.201237E-5</c:v>
                </c:pt>
                <c:pt idx="1562">
                  <c:v>1.203237E-5</c:v>
                </c:pt>
                <c:pt idx="1563">
                  <c:v>1.205237E-5</c:v>
                </c:pt>
                <c:pt idx="1564">
                  <c:v>1.2072369999999999E-5</c:v>
                </c:pt>
                <c:pt idx="1565">
                  <c:v>1.2092369999999999E-5</c:v>
                </c:pt>
                <c:pt idx="1566">
                  <c:v>1.2112370000000001E-5</c:v>
                </c:pt>
                <c:pt idx="1567">
                  <c:v>1.2132370000000001E-5</c:v>
                </c:pt>
                <c:pt idx="1568">
                  <c:v>1.215237E-5</c:v>
                </c:pt>
                <c:pt idx="1569">
                  <c:v>1.217237E-5</c:v>
                </c:pt>
                <c:pt idx="1570">
                  <c:v>1.219237E-5</c:v>
                </c:pt>
                <c:pt idx="1571">
                  <c:v>1.221237E-5</c:v>
                </c:pt>
                <c:pt idx="1572">
                  <c:v>1.223237E-5</c:v>
                </c:pt>
                <c:pt idx="1573">
                  <c:v>1.2252369999999999E-5</c:v>
                </c:pt>
                <c:pt idx="1574">
                  <c:v>1.2272369999999999E-5</c:v>
                </c:pt>
                <c:pt idx="1575">
                  <c:v>1.2292370000000001E-5</c:v>
                </c:pt>
                <c:pt idx="1576">
                  <c:v>1.231237E-5</c:v>
                </c:pt>
                <c:pt idx="1577">
                  <c:v>1.233237E-5</c:v>
                </c:pt>
                <c:pt idx="1578">
                  <c:v>1.235237E-5</c:v>
                </c:pt>
                <c:pt idx="1579">
                  <c:v>1.237237E-5</c:v>
                </c:pt>
                <c:pt idx="1580">
                  <c:v>1.239237E-5</c:v>
                </c:pt>
                <c:pt idx="1581">
                  <c:v>1.241237E-5</c:v>
                </c:pt>
                <c:pt idx="1582">
                  <c:v>1.2432369999999999E-5</c:v>
                </c:pt>
                <c:pt idx="1583">
                  <c:v>1.2452369999999999E-5</c:v>
                </c:pt>
                <c:pt idx="1584">
                  <c:v>1.2472370000000001E-5</c:v>
                </c:pt>
                <c:pt idx="1585">
                  <c:v>1.249237E-5</c:v>
                </c:pt>
                <c:pt idx="1586">
                  <c:v>1.251237E-5</c:v>
                </c:pt>
                <c:pt idx="1587">
                  <c:v>1.253237E-5</c:v>
                </c:pt>
                <c:pt idx="1588">
                  <c:v>1.255237E-5</c:v>
                </c:pt>
                <c:pt idx="1589">
                  <c:v>1.257237E-5</c:v>
                </c:pt>
                <c:pt idx="1590">
                  <c:v>1.259237E-5</c:v>
                </c:pt>
                <c:pt idx="1591">
                  <c:v>1.2612369999999999E-5</c:v>
                </c:pt>
                <c:pt idx="1592">
                  <c:v>1.2632370000000001E-5</c:v>
                </c:pt>
                <c:pt idx="1593">
                  <c:v>1.2652370000000001E-5</c:v>
                </c:pt>
                <c:pt idx="1594">
                  <c:v>1.267237E-5</c:v>
                </c:pt>
                <c:pt idx="1595">
                  <c:v>1.269237E-5</c:v>
                </c:pt>
                <c:pt idx="1596">
                  <c:v>1.271237E-5</c:v>
                </c:pt>
                <c:pt idx="1597">
                  <c:v>1.273237E-5</c:v>
                </c:pt>
                <c:pt idx="1598">
                  <c:v>1.275237E-5</c:v>
                </c:pt>
                <c:pt idx="1599">
                  <c:v>1.2772369999999999E-5</c:v>
                </c:pt>
                <c:pt idx="1600">
                  <c:v>1.2792369999999999E-5</c:v>
                </c:pt>
                <c:pt idx="1601">
                  <c:v>1.2812370000000001E-5</c:v>
                </c:pt>
                <c:pt idx="1602">
                  <c:v>1.2832370000000001E-5</c:v>
                </c:pt>
                <c:pt idx="1603">
                  <c:v>1.285237E-5</c:v>
                </c:pt>
                <c:pt idx="1604">
                  <c:v>1.287237E-5</c:v>
                </c:pt>
                <c:pt idx="1605">
                  <c:v>1.289237E-5</c:v>
                </c:pt>
                <c:pt idx="1606">
                  <c:v>1.291237E-5</c:v>
                </c:pt>
                <c:pt idx="1607">
                  <c:v>1.293237E-5</c:v>
                </c:pt>
                <c:pt idx="1608">
                  <c:v>1.2952369999999999E-5</c:v>
                </c:pt>
                <c:pt idx="1609">
                  <c:v>1.2972369999999999E-5</c:v>
                </c:pt>
                <c:pt idx="1610">
                  <c:v>1.2992370000000001E-5</c:v>
                </c:pt>
                <c:pt idx="1611">
                  <c:v>1.3012370000000001E-5</c:v>
                </c:pt>
                <c:pt idx="1612">
                  <c:v>1.303237E-5</c:v>
                </c:pt>
                <c:pt idx="1613">
                  <c:v>1.305237E-5</c:v>
                </c:pt>
                <c:pt idx="1614">
                  <c:v>1.307237E-5</c:v>
                </c:pt>
                <c:pt idx="1615">
                  <c:v>1.309237E-5</c:v>
                </c:pt>
                <c:pt idx="1616">
                  <c:v>1.311237E-5</c:v>
                </c:pt>
                <c:pt idx="1617">
                  <c:v>1.3132369999999999E-5</c:v>
                </c:pt>
                <c:pt idx="1618">
                  <c:v>1.3152369999999999E-5</c:v>
                </c:pt>
                <c:pt idx="1619">
                  <c:v>1.3172370000000001E-5</c:v>
                </c:pt>
                <c:pt idx="1620">
                  <c:v>1.3192370000000001E-5</c:v>
                </c:pt>
                <c:pt idx="1621">
                  <c:v>1.321237E-5</c:v>
                </c:pt>
                <c:pt idx="1622">
                  <c:v>1.323237E-5</c:v>
                </c:pt>
                <c:pt idx="1623">
                  <c:v>1.325237E-5</c:v>
                </c:pt>
                <c:pt idx="1624">
                  <c:v>1.327237E-5</c:v>
                </c:pt>
                <c:pt idx="1625">
                  <c:v>1.329237E-5</c:v>
                </c:pt>
                <c:pt idx="1626">
                  <c:v>1.3312369999999999E-5</c:v>
                </c:pt>
                <c:pt idx="1627">
                  <c:v>1.3332369999999999E-5</c:v>
                </c:pt>
                <c:pt idx="1628">
                  <c:v>1.3352370000000001E-5</c:v>
                </c:pt>
                <c:pt idx="1629">
                  <c:v>1.3372370000000001E-5</c:v>
                </c:pt>
                <c:pt idx="1630">
                  <c:v>1.339237E-5</c:v>
                </c:pt>
                <c:pt idx="1631">
                  <c:v>1.341237E-5</c:v>
                </c:pt>
                <c:pt idx="1632">
                  <c:v>1.343237E-5</c:v>
                </c:pt>
                <c:pt idx="1633">
                  <c:v>1.345237E-5</c:v>
                </c:pt>
                <c:pt idx="1634">
                  <c:v>1.347237E-5</c:v>
                </c:pt>
                <c:pt idx="1635">
                  <c:v>1.3492369999999999E-5</c:v>
                </c:pt>
                <c:pt idx="1636">
                  <c:v>1.3512369999999999E-5</c:v>
                </c:pt>
                <c:pt idx="1637">
                  <c:v>1.3532370000000001E-5</c:v>
                </c:pt>
                <c:pt idx="1638">
                  <c:v>1.355237E-5</c:v>
                </c:pt>
                <c:pt idx="1639">
                  <c:v>1.357237E-5</c:v>
                </c:pt>
                <c:pt idx="1640">
                  <c:v>1.359237E-5</c:v>
                </c:pt>
                <c:pt idx="1641">
                  <c:v>1.361237E-5</c:v>
                </c:pt>
                <c:pt idx="1642">
                  <c:v>1.363237E-5</c:v>
                </c:pt>
                <c:pt idx="1643">
                  <c:v>1.365237E-5</c:v>
                </c:pt>
                <c:pt idx="1644">
                  <c:v>1.3672369999999999E-5</c:v>
                </c:pt>
                <c:pt idx="1645">
                  <c:v>1.3692370000000001E-5</c:v>
                </c:pt>
                <c:pt idx="1646">
                  <c:v>1.3712370000000001E-5</c:v>
                </c:pt>
                <c:pt idx="1647">
                  <c:v>1.373237E-5</c:v>
                </c:pt>
                <c:pt idx="1648">
                  <c:v>1.375237E-5</c:v>
                </c:pt>
                <c:pt idx="1649">
                  <c:v>1.377237E-5</c:v>
                </c:pt>
                <c:pt idx="1650">
                  <c:v>1.379237E-5</c:v>
                </c:pt>
                <c:pt idx="1651">
                  <c:v>1.381237E-5</c:v>
                </c:pt>
                <c:pt idx="1652">
                  <c:v>1.3832369999999999E-5</c:v>
                </c:pt>
                <c:pt idx="1653">
                  <c:v>1.3852369999999999E-5</c:v>
                </c:pt>
                <c:pt idx="1654">
                  <c:v>1.3872370000000001E-5</c:v>
                </c:pt>
                <c:pt idx="1655">
                  <c:v>1.3892370000000001E-5</c:v>
                </c:pt>
                <c:pt idx="1656">
                  <c:v>1.391237E-5</c:v>
                </c:pt>
                <c:pt idx="1657">
                  <c:v>1.393237E-5</c:v>
                </c:pt>
                <c:pt idx="1658">
                  <c:v>1.395237E-5</c:v>
                </c:pt>
                <c:pt idx="1659">
                  <c:v>1.397237E-5</c:v>
                </c:pt>
                <c:pt idx="1660">
                  <c:v>1.399237E-5</c:v>
                </c:pt>
                <c:pt idx="1661">
                  <c:v>1.4012369999999999E-5</c:v>
                </c:pt>
                <c:pt idx="1662">
                  <c:v>1.4032369999999999E-5</c:v>
                </c:pt>
                <c:pt idx="1663">
                  <c:v>1.4052370000000001E-5</c:v>
                </c:pt>
                <c:pt idx="1664">
                  <c:v>1.4072370000000001E-5</c:v>
                </c:pt>
                <c:pt idx="1665">
                  <c:v>1.409237E-5</c:v>
                </c:pt>
                <c:pt idx="1666">
                  <c:v>1.411237E-5</c:v>
                </c:pt>
                <c:pt idx="1667">
                  <c:v>1.413237E-5</c:v>
                </c:pt>
                <c:pt idx="1668">
                  <c:v>1.415237E-5</c:v>
                </c:pt>
                <c:pt idx="1669">
                  <c:v>1.417237E-5</c:v>
                </c:pt>
                <c:pt idx="1670">
                  <c:v>1.4192369999999999E-5</c:v>
                </c:pt>
                <c:pt idx="1671">
                  <c:v>1.4212369999999999E-5</c:v>
                </c:pt>
                <c:pt idx="1672">
                  <c:v>1.4232370000000001E-5</c:v>
                </c:pt>
                <c:pt idx="1673">
                  <c:v>1.4252370000000001E-5</c:v>
                </c:pt>
                <c:pt idx="1674">
                  <c:v>1.427237E-5</c:v>
                </c:pt>
                <c:pt idx="1675">
                  <c:v>1.429237E-5</c:v>
                </c:pt>
                <c:pt idx="1676">
                  <c:v>1.431237E-5</c:v>
                </c:pt>
                <c:pt idx="1677">
                  <c:v>1.433237E-5</c:v>
                </c:pt>
                <c:pt idx="1678">
                  <c:v>1.435237E-5</c:v>
                </c:pt>
                <c:pt idx="1679">
                  <c:v>1.4372369999999999E-5</c:v>
                </c:pt>
                <c:pt idx="1680">
                  <c:v>1.4392369999999999E-5</c:v>
                </c:pt>
                <c:pt idx="1681">
                  <c:v>1.4412370000000001E-5</c:v>
                </c:pt>
                <c:pt idx="1682">
                  <c:v>1.4432370000000001E-5</c:v>
                </c:pt>
                <c:pt idx="1683">
                  <c:v>1.445237E-5</c:v>
                </c:pt>
                <c:pt idx="1684">
                  <c:v>1.447237E-5</c:v>
                </c:pt>
                <c:pt idx="1685">
                  <c:v>1.449237E-5</c:v>
                </c:pt>
                <c:pt idx="1686">
                  <c:v>1.451237E-5</c:v>
                </c:pt>
                <c:pt idx="1687">
                  <c:v>1.453237E-5</c:v>
                </c:pt>
                <c:pt idx="1688">
                  <c:v>1.4552369999999999E-5</c:v>
                </c:pt>
                <c:pt idx="1689">
                  <c:v>1.4572369999999999E-5</c:v>
                </c:pt>
                <c:pt idx="1690">
                  <c:v>1.4592370000000001E-5</c:v>
                </c:pt>
                <c:pt idx="1691">
                  <c:v>1.4612370000000001E-5</c:v>
                </c:pt>
                <c:pt idx="1692">
                  <c:v>1.463237E-5</c:v>
                </c:pt>
                <c:pt idx="1693">
                  <c:v>1.465237E-5</c:v>
                </c:pt>
                <c:pt idx="1694">
                  <c:v>1.467237E-5</c:v>
                </c:pt>
                <c:pt idx="1695">
                  <c:v>1.469237E-5</c:v>
                </c:pt>
                <c:pt idx="1696">
                  <c:v>1.471237E-5</c:v>
                </c:pt>
                <c:pt idx="1697">
                  <c:v>1.4732369999999999E-5</c:v>
                </c:pt>
                <c:pt idx="1698">
                  <c:v>1.4752369999999999E-5</c:v>
                </c:pt>
                <c:pt idx="1699">
                  <c:v>1.4772370000000001E-5</c:v>
                </c:pt>
                <c:pt idx="1700">
                  <c:v>1.479237E-5</c:v>
                </c:pt>
                <c:pt idx="1701">
                  <c:v>1.481237E-5</c:v>
                </c:pt>
                <c:pt idx="1702">
                  <c:v>1.483237E-5</c:v>
                </c:pt>
                <c:pt idx="1703">
                  <c:v>1.485237E-5</c:v>
                </c:pt>
                <c:pt idx="1704">
                  <c:v>1.487237E-5</c:v>
                </c:pt>
                <c:pt idx="1705">
                  <c:v>1.489237E-5</c:v>
                </c:pt>
                <c:pt idx="1706">
                  <c:v>1.4912369999999999E-5</c:v>
                </c:pt>
                <c:pt idx="1707">
                  <c:v>1.4932370000000001E-5</c:v>
                </c:pt>
                <c:pt idx="1708">
                  <c:v>1.4952370000000001E-5</c:v>
                </c:pt>
                <c:pt idx="1709">
                  <c:v>1.497237E-5</c:v>
                </c:pt>
                <c:pt idx="1710">
                  <c:v>1.499237E-5</c:v>
                </c:pt>
                <c:pt idx="1711">
                  <c:v>1.501237E-5</c:v>
                </c:pt>
                <c:pt idx="1712">
                  <c:v>1.503237E-5</c:v>
                </c:pt>
                <c:pt idx="1713">
                  <c:v>1.505237E-5</c:v>
                </c:pt>
                <c:pt idx="1714">
                  <c:v>1.5072369999999999E-5</c:v>
                </c:pt>
                <c:pt idx="1715">
                  <c:v>1.5092369999999999E-5</c:v>
                </c:pt>
                <c:pt idx="1716">
                  <c:v>1.5112370000000001E-5</c:v>
                </c:pt>
                <c:pt idx="1717">
                  <c:v>1.5132370000000001E-5</c:v>
                </c:pt>
                <c:pt idx="1718">
                  <c:v>1.515237E-5</c:v>
                </c:pt>
                <c:pt idx="1719">
                  <c:v>1.517237E-5</c:v>
                </c:pt>
                <c:pt idx="1720">
                  <c:v>1.519237E-5</c:v>
                </c:pt>
                <c:pt idx="1721">
                  <c:v>1.521237E-5</c:v>
                </c:pt>
                <c:pt idx="1722">
                  <c:v>1.523237E-5</c:v>
                </c:pt>
                <c:pt idx="1723">
                  <c:v>1.5252369999999999E-5</c:v>
                </c:pt>
                <c:pt idx="1724">
                  <c:v>1.5272370000000001E-5</c:v>
                </c:pt>
                <c:pt idx="1725">
                  <c:v>1.5292370000000001E-5</c:v>
                </c:pt>
                <c:pt idx="1726">
                  <c:v>1.5312370000000001E-5</c:v>
                </c:pt>
                <c:pt idx="1727">
                  <c:v>1.533237E-5</c:v>
                </c:pt>
                <c:pt idx="1728">
                  <c:v>1.535237E-5</c:v>
                </c:pt>
                <c:pt idx="1729">
                  <c:v>1.537237E-5</c:v>
                </c:pt>
                <c:pt idx="1730">
                  <c:v>1.539237E-5</c:v>
                </c:pt>
                <c:pt idx="1731">
                  <c:v>1.541237E-5</c:v>
                </c:pt>
                <c:pt idx="1732">
                  <c:v>1.5432369999999999E-5</c:v>
                </c:pt>
                <c:pt idx="1733">
                  <c:v>1.5452369999999999E-5</c:v>
                </c:pt>
                <c:pt idx="1734">
                  <c:v>1.5472369999999999E-5</c:v>
                </c:pt>
                <c:pt idx="1735">
                  <c:v>1.5492369999999999E-5</c:v>
                </c:pt>
                <c:pt idx="1736">
                  <c:v>1.5512369999999999E-5</c:v>
                </c:pt>
                <c:pt idx="1737">
                  <c:v>1.5532369999999998E-5</c:v>
                </c:pt>
                <c:pt idx="1738">
                  <c:v>1.5552370000000002E-5</c:v>
                </c:pt>
                <c:pt idx="1739">
                  <c:v>1.5572370000000001E-5</c:v>
                </c:pt>
                <c:pt idx="1740">
                  <c:v>1.5592370000000001E-5</c:v>
                </c:pt>
                <c:pt idx="1741">
                  <c:v>1.5612370000000001E-5</c:v>
                </c:pt>
                <c:pt idx="1742">
                  <c:v>1.5632370000000001E-5</c:v>
                </c:pt>
                <c:pt idx="1743">
                  <c:v>1.5652370000000001E-5</c:v>
                </c:pt>
                <c:pt idx="1744">
                  <c:v>1.5672370000000001E-5</c:v>
                </c:pt>
                <c:pt idx="1745">
                  <c:v>1.569237E-5</c:v>
                </c:pt>
                <c:pt idx="1746">
                  <c:v>1.571237E-5</c:v>
                </c:pt>
                <c:pt idx="1747">
                  <c:v>1.573237E-5</c:v>
                </c:pt>
                <c:pt idx="1748">
                  <c:v>1.575237E-5</c:v>
                </c:pt>
                <c:pt idx="1749">
                  <c:v>1.577237E-5</c:v>
                </c:pt>
                <c:pt idx="1750">
                  <c:v>1.5792369999999999E-5</c:v>
                </c:pt>
                <c:pt idx="1751">
                  <c:v>1.5812369999999999E-5</c:v>
                </c:pt>
                <c:pt idx="1752">
                  <c:v>1.5832369999999999E-5</c:v>
                </c:pt>
                <c:pt idx="1753">
                  <c:v>1.5852369999999999E-5</c:v>
                </c:pt>
                <c:pt idx="1754">
                  <c:v>1.5872369999999999E-5</c:v>
                </c:pt>
                <c:pt idx="1755">
                  <c:v>1.5892369999999998E-5</c:v>
                </c:pt>
                <c:pt idx="1756">
                  <c:v>1.5912370000000002E-5</c:v>
                </c:pt>
                <c:pt idx="1757">
                  <c:v>1.5932370000000001E-5</c:v>
                </c:pt>
                <c:pt idx="1758">
                  <c:v>1.5952370000000001E-5</c:v>
                </c:pt>
                <c:pt idx="1759">
                  <c:v>1.5972370000000001E-5</c:v>
                </c:pt>
                <c:pt idx="1760">
                  <c:v>1.5992370000000001E-5</c:v>
                </c:pt>
                <c:pt idx="1761">
                  <c:v>1.6012370000000001E-5</c:v>
                </c:pt>
                <c:pt idx="1762">
                  <c:v>1.603237E-5</c:v>
                </c:pt>
                <c:pt idx="1763">
                  <c:v>1.605237E-5</c:v>
                </c:pt>
                <c:pt idx="1764">
                  <c:v>1.607237E-5</c:v>
                </c:pt>
                <c:pt idx="1765">
                  <c:v>1.609237E-5</c:v>
                </c:pt>
                <c:pt idx="1766">
                  <c:v>1.611237E-5</c:v>
                </c:pt>
                <c:pt idx="1767">
                  <c:v>1.613237E-5</c:v>
                </c:pt>
                <c:pt idx="1768">
                  <c:v>1.6152369999999999E-5</c:v>
                </c:pt>
                <c:pt idx="1769">
                  <c:v>1.6172369999999999E-5</c:v>
                </c:pt>
                <c:pt idx="1770">
                  <c:v>1.6192369999999999E-5</c:v>
                </c:pt>
                <c:pt idx="1771">
                  <c:v>1.6212369999999999E-5</c:v>
                </c:pt>
                <c:pt idx="1772">
                  <c:v>1.6232369999999999E-5</c:v>
                </c:pt>
                <c:pt idx="1773">
                  <c:v>1.6252369999999998E-5</c:v>
                </c:pt>
                <c:pt idx="1774">
                  <c:v>1.6272370000000002E-5</c:v>
                </c:pt>
                <c:pt idx="1775">
                  <c:v>1.6292370000000001E-5</c:v>
                </c:pt>
                <c:pt idx="1776">
                  <c:v>1.6312370000000001E-5</c:v>
                </c:pt>
                <c:pt idx="1777">
                  <c:v>1.6332370000000001E-5</c:v>
                </c:pt>
                <c:pt idx="1778">
                  <c:v>1.6352370000000001E-5</c:v>
                </c:pt>
                <c:pt idx="1779">
                  <c:v>1.6372370000000001E-5</c:v>
                </c:pt>
                <c:pt idx="1780">
                  <c:v>1.639237E-5</c:v>
                </c:pt>
                <c:pt idx="1781">
                  <c:v>1.641237E-5</c:v>
                </c:pt>
                <c:pt idx="1782">
                  <c:v>1.643237E-5</c:v>
                </c:pt>
                <c:pt idx="1783">
                  <c:v>1.645237E-5</c:v>
                </c:pt>
                <c:pt idx="1784">
                  <c:v>1.647237E-5</c:v>
                </c:pt>
                <c:pt idx="1785">
                  <c:v>1.6492369999999999E-5</c:v>
                </c:pt>
                <c:pt idx="1786">
                  <c:v>1.6512369999999999E-5</c:v>
                </c:pt>
                <c:pt idx="1787">
                  <c:v>1.6532369999999999E-5</c:v>
                </c:pt>
                <c:pt idx="1788">
                  <c:v>1.6552369999999999E-5</c:v>
                </c:pt>
                <c:pt idx="1789">
                  <c:v>1.6572369999999999E-5</c:v>
                </c:pt>
                <c:pt idx="1790">
                  <c:v>1.6592369999999998E-5</c:v>
                </c:pt>
                <c:pt idx="1791">
                  <c:v>1.6612370000000002E-5</c:v>
                </c:pt>
                <c:pt idx="1792">
                  <c:v>1.6632370000000001E-5</c:v>
                </c:pt>
                <c:pt idx="1793">
                  <c:v>1.6652370000000001E-5</c:v>
                </c:pt>
                <c:pt idx="1794">
                  <c:v>1.6672370000000001E-5</c:v>
                </c:pt>
                <c:pt idx="1795">
                  <c:v>1.6692370000000001E-5</c:v>
                </c:pt>
                <c:pt idx="1796">
                  <c:v>1.6712370000000001E-5</c:v>
                </c:pt>
                <c:pt idx="1797">
                  <c:v>1.6732370000000001E-5</c:v>
                </c:pt>
                <c:pt idx="1798">
                  <c:v>1.675237E-5</c:v>
                </c:pt>
                <c:pt idx="1799">
                  <c:v>1.677237E-5</c:v>
                </c:pt>
                <c:pt idx="1800">
                  <c:v>1.679237E-5</c:v>
                </c:pt>
                <c:pt idx="1801">
                  <c:v>1.681237E-5</c:v>
                </c:pt>
                <c:pt idx="1802">
                  <c:v>1.683237E-5</c:v>
                </c:pt>
                <c:pt idx="1803">
                  <c:v>1.6852369999999999E-5</c:v>
                </c:pt>
                <c:pt idx="1804">
                  <c:v>1.6872369999999999E-5</c:v>
                </c:pt>
                <c:pt idx="1805">
                  <c:v>1.6892369999999999E-5</c:v>
                </c:pt>
                <c:pt idx="1806">
                  <c:v>1.6912369999999999E-5</c:v>
                </c:pt>
                <c:pt idx="1807">
                  <c:v>1.6932369999999999E-5</c:v>
                </c:pt>
                <c:pt idx="1808">
                  <c:v>1.6952369999999998E-5</c:v>
                </c:pt>
                <c:pt idx="1809">
                  <c:v>1.6972370000000002E-5</c:v>
                </c:pt>
                <c:pt idx="1810">
                  <c:v>1.6992370000000001E-5</c:v>
                </c:pt>
                <c:pt idx="1811">
                  <c:v>1.7012370000000001E-5</c:v>
                </c:pt>
                <c:pt idx="1812">
                  <c:v>1.7032370000000001E-5</c:v>
                </c:pt>
                <c:pt idx="1813">
                  <c:v>1.7052370000000001E-5</c:v>
                </c:pt>
                <c:pt idx="1814">
                  <c:v>1.7072370000000001E-5</c:v>
                </c:pt>
                <c:pt idx="1815">
                  <c:v>1.709237E-5</c:v>
                </c:pt>
                <c:pt idx="1816">
                  <c:v>1.711237E-5</c:v>
                </c:pt>
                <c:pt idx="1817">
                  <c:v>1.713237E-5</c:v>
                </c:pt>
                <c:pt idx="1818">
                  <c:v>1.715237E-5</c:v>
                </c:pt>
                <c:pt idx="1819">
                  <c:v>1.717237E-5</c:v>
                </c:pt>
                <c:pt idx="1820">
                  <c:v>1.719237E-5</c:v>
                </c:pt>
                <c:pt idx="1821">
                  <c:v>1.7212369999999999E-5</c:v>
                </c:pt>
                <c:pt idx="1822">
                  <c:v>1.7232369999999999E-5</c:v>
                </c:pt>
                <c:pt idx="1823">
                  <c:v>1.7252369999999999E-5</c:v>
                </c:pt>
                <c:pt idx="1824">
                  <c:v>1.7272369999999999E-5</c:v>
                </c:pt>
                <c:pt idx="1825">
                  <c:v>1.7292369999999999E-5</c:v>
                </c:pt>
                <c:pt idx="1826">
                  <c:v>1.7312369999999998E-5</c:v>
                </c:pt>
                <c:pt idx="1827">
                  <c:v>1.7332370000000002E-5</c:v>
                </c:pt>
                <c:pt idx="1828">
                  <c:v>1.7352370000000001E-5</c:v>
                </c:pt>
                <c:pt idx="1829">
                  <c:v>1.7372370000000001E-5</c:v>
                </c:pt>
                <c:pt idx="1830">
                  <c:v>1.7392370000000001E-5</c:v>
                </c:pt>
                <c:pt idx="1831">
                  <c:v>1.7412370000000001E-5</c:v>
                </c:pt>
                <c:pt idx="1832">
                  <c:v>1.7432370000000001E-5</c:v>
                </c:pt>
                <c:pt idx="1833">
                  <c:v>1.745237E-5</c:v>
                </c:pt>
                <c:pt idx="1834">
                  <c:v>1.747237E-5</c:v>
                </c:pt>
                <c:pt idx="1835">
                  <c:v>1.749237E-5</c:v>
                </c:pt>
                <c:pt idx="1836">
                  <c:v>1.751237E-5</c:v>
                </c:pt>
                <c:pt idx="1837">
                  <c:v>1.753237E-5</c:v>
                </c:pt>
                <c:pt idx="1838">
                  <c:v>1.7552369999999999E-5</c:v>
                </c:pt>
                <c:pt idx="1839">
                  <c:v>1.7572369999999999E-5</c:v>
                </c:pt>
                <c:pt idx="1840">
                  <c:v>1.7592369999999999E-5</c:v>
                </c:pt>
                <c:pt idx="1841">
                  <c:v>1.7612369999999999E-5</c:v>
                </c:pt>
                <c:pt idx="1842">
                  <c:v>1.7632369999999999E-5</c:v>
                </c:pt>
                <c:pt idx="1843">
                  <c:v>1.7652369999999999E-5</c:v>
                </c:pt>
                <c:pt idx="1844">
                  <c:v>1.7672369999999998E-5</c:v>
                </c:pt>
                <c:pt idx="1845">
                  <c:v>1.7692370000000002E-5</c:v>
                </c:pt>
                <c:pt idx="1846">
                  <c:v>1.7712370000000001E-5</c:v>
                </c:pt>
                <c:pt idx="1847">
                  <c:v>1.7732370000000001E-5</c:v>
                </c:pt>
                <c:pt idx="1848">
                  <c:v>1.7752370000000001E-5</c:v>
                </c:pt>
                <c:pt idx="1849">
                  <c:v>1.7772370000000001E-5</c:v>
                </c:pt>
                <c:pt idx="1850">
                  <c:v>1.7792370000000001E-5</c:v>
                </c:pt>
                <c:pt idx="1851">
                  <c:v>1.781237E-5</c:v>
                </c:pt>
                <c:pt idx="1852">
                  <c:v>1.783237E-5</c:v>
                </c:pt>
                <c:pt idx="1853">
                  <c:v>1.785237E-5</c:v>
                </c:pt>
                <c:pt idx="1854">
                  <c:v>1.787237E-5</c:v>
                </c:pt>
                <c:pt idx="1855">
                  <c:v>1.789237E-5</c:v>
                </c:pt>
                <c:pt idx="1856">
                  <c:v>1.7912369999999999E-5</c:v>
                </c:pt>
                <c:pt idx="1857">
                  <c:v>1.7932369999999999E-5</c:v>
                </c:pt>
                <c:pt idx="1858">
                  <c:v>1.7952369999999999E-5</c:v>
                </c:pt>
                <c:pt idx="1859">
                  <c:v>1.7972369999999999E-5</c:v>
                </c:pt>
                <c:pt idx="1860">
                  <c:v>1.7992369999999999E-5</c:v>
                </c:pt>
                <c:pt idx="1861">
                  <c:v>1.8012369999999998E-5</c:v>
                </c:pt>
                <c:pt idx="1862">
                  <c:v>1.8032370000000002E-5</c:v>
                </c:pt>
                <c:pt idx="1863">
                  <c:v>1.8052370000000001E-5</c:v>
                </c:pt>
                <c:pt idx="1864">
                  <c:v>1.8072370000000001E-5</c:v>
                </c:pt>
                <c:pt idx="1865">
                  <c:v>1.8092370000000001E-5</c:v>
                </c:pt>
                <c:pt idx="1866">
                  <c:v>1.8112370000000001E-5</c:v>
                </c:pt>
                <c:pt idx="1867">
                  <c:v>1.8132370000000001E-5</c:v>
                </c:pt>
                <c:pt idx="1868">
                  <c:v>1.815237E-5</c:v>
                </c:pt>
                <c:pt idx="1869">
                  <c:v>1.817237E-5</c:v>
                </c:pt>
                <c:pt idx="1870">
                  <c:v>1.819237E-5</c:v>
                </c:pt>
                <c:pt idx="1871">
                  <c:v>1.821237E-5</c:v>
                </c:pt>
                <c:pt idx="1872">
                  <c:v>1.823237E-5</c:v>
                </c:pt>
                <c:pt idx="1873">
                  <c:v>1.825237E-5</c:v>
                </c:pt>
                <c:pt idx="1874">
                  <c:v>1.8272369999999999E-5</c:v>
                </c:pt>
                <c:pt idx="1875">
                  <c:v>1.8292369999999999E-5</c:v>
                </c:pt>
                <c:pt idx="1876">
                  <c:v>1.8312369999999999E-5</c:v>
                </c:pt>
                <c:pt idx="1877">
                  <c:v>1.8332369999999999E-5</c:v>
                </c:pt>
                <c:pt idx="1878">
                  <c:v>1.8352369999999999E-5</c:v>
                </c:pt>
                <c:pt idx="1879">
                  <c:v>1.8372369999999998E-5</c:v>
                </c:pt>
                <c:pt idx="1880">
                  <c:v>1.8392370000000002E-5</c:v>
                </c:pt>
                <c:pt idx="1881">
                  <c:v>1.8412370000000001E-5</c:v>
                </c:pt>
                <c:pt idx="1882">
                  <c:v>1.8432370000000001E-5</c:v>
                </c:pt>
                <c:pt idx="1883">
                  <c:v>1.8452370000000001E-5</c:v>
                </c:pt>
                <c:pt idx="1884">
                  <c:v>1.8472370000000001E-5</c:v>
                </c:pt>
                <c:pt idx="1885">
                  <c:v>1.8492370000000001E-5</c:v>
                </c:pt>
                <c:pt idx="1886">
                  <c:v>1.851237E-5</c:v>
                </c:pt>
                <c:pt idx="1887">
                  <c:v>1.853237E-5</c:v>
                </c:pt>
                <c:pt idx="1888">
                  <c:v>1.855237E-5</c:v>
                </c:pt>
                <c:pt idx="1889">
                  <c:v>1.857237E-5</c:v>
                </c:pt>
                <c:pt idx="1890">
                  <c:v>1.859237E-5</c:v>
                </c:pt>
                <c:pt idx="1891">
                  <c:v>1.8612369999999999E-5</c:v>
                </c:pt>
                <c:pt idx="1892">
                  <c:v>1.8632369999999999E-5</c:v>
                </c:pt>
                <c:pt idx="1893">
                  <c:v>1.8652369999999999E-5</c:v>
                </c:pt>
                <c:pt idx="1894">
                  <c:v>1.8672369999999999E-5</c:v>
                </c:pt>
                <c:pt idx="1895">
                  <c:v>1.8692369999999999E-5</c:v>
                </c:pt>
                <c:pt idx="1896">
                  <c:v>1.8712369999999999E-5</c:v>
                </c:pt>
                <c:pt idx="1897">
                  <c:v>1.8732369999999998E-5</c:v>
                </c:pt>
                <c:pt idx="1898">
                  <c:v>1.8752370000000002E-5</c:v>
                </c:pt>
                <c:pt idx="1899">
                  <c:v>1.8772370000000001E-5</c:v>
                </c:pt>
                <c:pt idx="1900">
                  <c:v>1.8792370000000001E-5</c:v>
                </c:pt>
                <c:pt idx="1901">
                  <c:v>1.8812370000000001E-5</c:v>
                </c:pt>
                <c:pt idx="1902">
                  <c:v>1.8832370000000001E-5</c:v>
                </c:pt>
                <c:pt idx="1903">
                  <c:v>1.8852370000000001E-5</c:v>
                </c:pt>
                <c:pt idx="1904">
                  <c:v>1.887237E-5</c:v>
                </c:pt>
                <c:pt idx="1905">
                  <c:v>1.889237E-5</c:v>
                </c:pt>
                <c:pt idx="1906">
                  <c:v>1.891237E-5</c:v>
                </c:pt>
                <c:pt idx="1907">
                  <c:v>1.893237E-5</c:v>
                </c:pt>
                <c:pt idx="1908">
                  <c:v>1.895237E-5</c:v>
                </c:pt>
                <c:pt idx="1909">
                  <c:v>1.8972369999999999E-5</c:v>
                </c:pt>
                <c:pt idx="1910">
                  <c:v>1.8992369999999999E-5</c:v>
                </c:pt>
                <c:pt idx="1911">
                  <c:v>1.9012369999999999E-5</c:v>
                </c:pt>
                <c:pt idx="1912">
                  <c:v>1.9032369999999999E-5</c:v>
                </c:pt>
                <c:pt idx="1913">
                  <c:v>1.9052369999999999E-5</c:v>
                </c:pt>
                <c:pt idx="1914">
                  <c:v>1.9072369999999998E-5</c:v>
                </c:pt>
                <c:pt idx="1915">
                  <c:v>1.9092370000000002E-5</c:v>
                </c:pt>
                <c:pt idx="1916">
                  <c:v>1.9112370000000001E-5</c:v>
                </c:pt>
                <c:pt idx="1917">
                  <c:v>1.9132370000000001E-5</c:v>
                </c:pt>
                <c:pt idx="1918">
                  <c:v>1.9152370000000001E-5</c:v>
                </c:pt>
                <c:pt idx="1919">
                  <c:v>1.9172370000000001E-5</c:v>
                </c:pt>
                <c:pt idx="1920">
                  <c:v>1.9192370000000001E-5</c:v>
                </c:pt>
                <c:pt idx="1921">
                  <c:v>1.9212370000000001E-5</c:v>
                </c:pt>
                <c:pt idx="1922">
                  <c:v>1.923237E-5</c:v>
                </c:pt>
                <c:pt idx="1923">
                  <c:v>1.925237E-5</c:v>
                </c:pt>
                <c:pt idx="1924">
                  <c:v>1.927237E-5</c:v>
                </c:pt>
                <c:pt idx="1925">
                  <c:v>1.929237E-5</c:v>
                </c:pt>
                <c:pt idx="1926">
                  <c:v>1.931237E-5</c:v>
                </c:pt>
                <c:pt idx="1927">
                  <c:v>1.9332369999999999E-5</c:v>
                </c:pt>
                <c:pt idx="1928">
                  <c:v>1.9352369999999999E-5</c:v>
                </c:pt>
                <c:pt idx="1929">
                  <c:v>1.9372369999999999E-5</c:v>
                </c:pt>
                <c:pt idx="1930">
                  <c:v>1.9392369999999999E-5</c:v>
                </c:pt>
                <c:pt idx="1931">
                  <c:v>1.9412369999999999E-5</c:v>
                </c:pt>
                <c:pt idx="1932">
                  <c:v>1.9432369999999998E-5</c:v>
                </c:pt>
                <c:pt idx="1933">
                  <c:v>1.9452370000000002E-5</c:v>
                </c:pt>
                <c:pt idx="1934">
                  <c:v>1.9472370000000001E-5</c:v>
                </c:pt>
                <c:pt idx="1935">
                  <c:v>1.9492370000000001E-5</c:v>
                </c:pt>
                <c:pt idx="1936">
                  <c:v>1.9512370000000001E-5</c:v>
                </c:pt>
                <c:pt idx="1937">
                  <c:v>1.9532370000000001E-5</c:v>
                </c:pt>
                <c:pt idx="1938">
                  <c:v>1.9552370000000001E-5</c:v>
                </c:pt>
                <c:pt idx="1939">
                  <c:v>1.957237E-5</c:v>
                </c:pt>
                <c:pt idx="1940">
                  <c:v>1.959237E-5</c:v>
                </c:pt>
                <c:pt idx="1941">
                  <c:v>1.961237E-5</c:v>
                </c:pt>
                <c:pt idx="1942">
                  <c:v>1.963237E-5</c:v>
                </c:pt>
                <c:pt idx="1943">
                  <c:v>1.965237E-5</c:v>
                </c:pt>
                <c:pt idx="1944">
                  <c:v>1.9672369999999999E-5</c:v>
                </c:pt>
                <c:pt idx="1945">
                  <c:v>1.9692369999999999E-5</c:v>
                </c:pt>
                <c:pt idx="1946">
                  <c:v>1.9712369999999999E-5</c:v>
                </c:pt>
                <c:pt idx="1947">
                  <c:v>1.9732369999999999E-5</c:v>
                </c:pt>
                <c:pt idx="1948">
                  <c:v>1.9752369999999999E-5</c:v>
                </c:pt>
                <c:pt idx="1949">
                  <c:v>1.9772369999999999E-5</c:v>
                </c:pt>
                <c:pt idx="1950">
                  <c:v>1.9792369999999998E-5</c:v>
                </c:pt>
                <c:pt idx="1951">
                  <c:v>1.9812370000000002E-5</c:v>
                </c:pt>
                <c:pt idx="1952">
                  <c:v>1.9832370000000001E-5</c:v>
                </c:pt>
                <c:pt idx="1953">
                  <c:v>1.9852370000000001E-5</c:v>
                </c:pt>
                <c:pt idx="1954">
                  <c:v>1.9872370000000001E-5</c:v>
                </c:pt>
                <c:pt idx="1955">
                  <c:v>1.9892370000000001E-5</c:v>
                </c:pt>
                <c:pt idx="1956">
                  <c:v>1.9912370000000001E-5</c:v>
                </c:pt>
                <c:pt idx="1957">
                  <c:v>1.993237E-5</c:v>
                </c:pt>
                <c:pt idx="1958">
                  <c:v>1.995237E-5</c:v>
                </c:pt>
                <c:pt idx="1959">
                  <c:v>1.997237E-5</c:v>
                </c:pt>
                <c:pt idx="1960">
                  <c:v>1.999237E-5</c:v>
                </c:pt>
                <c:pt idx="1961">
                  <c:v>2.001237E-5</c:v>
                </c:pt>
                <c:pt idx="1962">
                  <c:v>2.0032369999999999E-5</c:v>
                </c:pt>
                <c:pt idx="1963">
                  <c:v>2.0052369999999999E-5</c:v>
                </c:pt>
                <c:pt idx="1964">
                  <c:v>2.0072369999999999E-5</c:v>
                </c:pt>
                <c:pt idx="1965">
                  <c:v>2.0092369999999999E-5</c:v>
                </c:pt>
                <c:pt idx="1966">
                  <c:v>2.0112369999999999E-5</c:v>
                </c:pt>
                <c:pt idx="1967">
                  <c:v>2.0132369999999998E-5</c:v>
                </c:pt>
                <c:pt idx="1968">
                  <c:v>2.0152370000000002E-5</c:v>
                </c:pt>
                <c:pt idx="1969">
                  <c:v>2.0172370000000001E-5</c:v>
                </c:pt>
                <c:pt idx="1970">
                  <c:v>2.0192370000000001E-5</c:v>
                </c:pt>
                <c:pt idx="1971">
                  <c:v>2.0212370000000001E-5</c:v>
                </c:pt>
                <c:pt idx="1972">
                  <c:v>2.0232370000000001E-5</c:v>
                </c:pt>
                <c:pt idx="1973">
                  <c:v>2.0252370000000001E-5</c:v>
                </c:pt>
                <c:pt idx="1974">
                  <c:v>2.0272370000000001E-5</c:v>
                </c:pt>
                <c:pt idx="1975">
                  <c:v>2.029237E-5</c:v>
                </c:pt>
                <c:pt idx="1976">
                  <c:v>2.031237E-5</c:v>
                </c:pt>
                <c:pt idx="1977">
                  <c:v>2.033237E-5</c:v>
                </c:pt>
                <c:pt idx="1978">
                  <c:v>2.035237E-5</c:v>
                </c:pt>
                <c:pt idx="1979">
                  <c:v>2.037237E-5</c:v>
                </c:pt>
                <c:pt idx="1980">
                  <c:v>2.0392369999999999E-5</c:v>
                </c:pt>
                <c:pt idx="1981">
                  <c:v>2.0412369999999999E-5</c:v>
                </c:pt>
                <c:pt idx="1982">
                  <c:v>2.0432369999999999E-5</c:v>
                </c:pt>
                <c:pt idx="1983">
                  <c:v>2.0452369999999999E-5</c:v>
                </c:pt>
                <c:pt idx="1984">
                  <c:v>2.0472369999999999E-5</c:v>
                </c:pt>
                <c:pt idx="1985">
                  <c:v>2.0492369999999998E-5</c:v>
                </c:pt>
                <c:pt idx="1986">
                  <c:v>2.0512370000000002E-5</c:v>
                </c:pt>
                <c:pt idx="1987">
                  <c:v>2.0532370000000001E-5</c:v>
                </c:pt>
                <c:pt idx="1988">
                  <c:v>2.0552370000000001E-5</c:v>
                </c:pt>
                <c:pt idx="1989">
                  <c:v>2.0572370000000001E-5</c:v>
                </c:pt>
                <c:pt idx="1990">
                  <c:v>2.0592370000000001E-5</c:v>
                </c:pt>
                <c:pt idx="1991">
                  <c:v>2.0612370000000001E-5</c:v>
                </c:pt>
                <c:pt idx="1992">
                  <c:v>2.063237E-5</c:v>
                </c:pt>
                <c:pt idx="1993">
                  <c:v>2.065237E-5</c:v>
                </c:pt>
                <c:pt idx="1994">
                  <c:v>2.067237E-5</c:v>
                </c:pt>
                <c:pt idx="1995">
                  <c:v>2.069237E-5</c:v>
                </c:pt>
                <c:pt idx="1996">
                  <c:v>2.071237E-5</c:v>
                </c:pt>
                <c:pt idx="1997">
                  <c:v>2.073237E-5</c:v>
                </c:pt>
                <c:pt idx="1998">
                  <c:v>2.0752369999999999E-5</c:v>
                </c:pt>
                <c:pt idx="1999">
                  <c:v>2.0772369999999999E-5</c:v>
                </c:pt>
                <c:pt idx="2000">
                  <c:v>2.0792369999999999E-5</c:v>
                </c:pt>
                <c:pt idx="2001">
                  <c:v>2.0812369999999999E-5</c:v>
                </c:pt>
                <c:pt idx="2002">
                  <c:v>2.0832369999999999E-5</c:v>
                </c:pt>
                <c:pt idx="2003">
                  <c:v>2.0852369999999998E-5</c:v>
                </c:pt>
                <c:pt idx="2004">
                  <c:v>2.0872370000000002E-5</c:v>
                </c:pt>
                <c:pt idx="2005">
                  <c:v>2.0892370000000001E-5</c:v>
                </c:pt>
                <c:pt idx="2006">
                  <c:v>2.0912370000000001E-5</c:v>
                </c:pt>
                <c:pt idx="2007">
                  <c:v>2.0932370000000001E-5</c:v>
                </c:pt>
                <c:pt idx="2008">
                  <c:v>2.0952370000000001E-5</c:v>
                </c:pt>
                <c:pt idx="2009">
                  <c:v>2.0972370000000001E-5</c:v>
                </c:pt>
                <c:pt idx="2010">
                  <c:v>2.099237E-5</c:v>
                </c:pt>
                <c:pt idx="2011">
                  <c:v>2.101237E-5</c:v>
                </c:pt>
                <c:pt idx="2012">
                  <c:v>2.103237E-5</c:v>
                </c:pt>
                <c:pt idx="2013">
                  <c:v>2.105237E-5</c:v>
                </c:pt>
                <c:pt idx="2014">
                  <c:v>2.107237E-5</c:v>
                </c:pt>
                <c:pt idx="2015">
                  <c:v>2.1092369999999999E-5</c:v>
                </c:pt>
                <c:pt idx="2016">
                  <c:v>2.1112369999999999E-5</c:v>
                </c:pt>
                <c:pt idx="2017">
                  <c:v>2.1132369999999999E-5</c:v>
                </c:pt>
                <c:pt idx="2018">
                  <c:v>2.1152369999999999E-5</c:v>
                </c:pt>
                <c:pt idx="2019">
                  <c:v>2.1172369999999999E-5</c:v>
                </c:pt>
                <c:pt idx="2020">
                  <c:v>2.1192369999999998E-5</c:v>
                </c:pt>
                <c:pt idx="2021">
                  <c:v>2.1212370000000002E-5</c:v>
                </c:pt>
                <c:pt idx="2022">
                  <c:v>2.1232370000000001E-5</c:v>
                </c:pt>
                <c:pt idx="2023">
                  <c:v>2.1252370000000001E-5</c:v>
                </c:pt>
                <c:pt idx="2024">
                  <c:v>2.1272370000000001E-5</c:v>
                </c:pt>
                <c:pt idx="2025">
                  <c:v>2.1292370000000001E-5</c:v>
                </c:pt>
                <c:pt idx="2026">
                  <c:v>2.1312370000000001E-5</c:v>
                </c:pt>
                <c:pt idx="2027">
                  <c:v>2.1332370000000001E-5</c:v>
                </c:pt>
                <c:pt idx="2028">
                  <c:v>2.135237E-5</c:v>
                </c:pt>
                <c:pt idx="2029">
                  <c:v>2.137237E-5</c:v>
                </c:pt>
                <c:pt idx="2030">
                  <c:v>2.139237E-5</c:v>
                </c:pt>
                <c:pt idx="2031">
                  <c:v>2.141237E-5</c:v>
                </c:pt>
                <c:pt idx="2032">
                  <c:v>2.143237E-5</c:v>
                </c:pt>
                <c:pt idx="2033">
                  <c:v>2.1452369999999999E-5</c:v>
                </c:pt>
                <c:pt idx="2034">
                  <c:v>2.1472369999999999E-5</c:v>
                </c:pt>
                <c:pt idx="2035">
                  <c:v>2.1492369999999999E-5</c:v>
                </c:pt>
                <c:pt idx="2036">
                  <c:v>2.1512369999999999E-5</c:v>
                </c:pt>
                <c:pt idx="2037">
                  <c:v>2.1532369999999999E-5</c:v>
                </c:pt>
                <c:pt idx="2038">
                  <c:v>2.1552369999999998E-5</c:v>
                </c:pt>
                <c:pt idx="2039">
                  <c:v>2.1572370000000002E-5</c:v>
                </c:pt>
                <c:pt idx="2040">
                  <c:v>2.1592370000000001E-5</c:v>
                </c:pt>
                <c:pt idx="2041">
                  <c:v>2.1612370000000001E-5</c:v>
                </c:pt>
                <c:pt idx="2042">
                  <c:v>2.1632370000000001E-5</c:v>
                </c:pt>
                <c:pt idx="2043">
                  <c:v>2.1652370000000001E-5</c:v>
                </c:pt>
                <c:pt idx="2044">
                  <c:v>2.1672370000000001E-5</c:v>
                </c:pt>
                <c:pt idx="2045">
                  <c:v>2.169237E-5</c:v>
                </c:pt>
                <c:pt idx="2046">
                  <c:v>2.171237E-5</c:v>
                </c:pt>
                <c:pt idx="2047">
                  <c:v>2.173237E-5</c:v>
                </c:pt>
                <c:pt idx="2048">
                  <c:v>2.175237E-5</c:v>
                </c:pt>
                <c:pt idx="2049">
                  <c:v>2.177237E-5</c:v>
                </c:pt>
                <c:pt idx="2050">
                  <c:v>2.179237E-5</c:v>
                </c:pt>
                <c:pt idx="2051">
                  <c:v>2.1812369999999999E-5</c:v>
                </c:pt>
                <c:pt idx="2052">
                  <c:v>2.1832369999999999E-5</c:v>
                </c:pt>
                <c:pt idx="2053">
                  <c:v>2.1852369999999999E-5</c:v>
                </c:pt>
                <c:pt idx="2054">
                  <c:v>2.1872369999999999E-5</c:v>
                </c:pt>
                <c:pt idx="2055">
                  <c:v>2.1892369999999999E-5</c:v>
                </c:pt>
                <c:pt idx="2056">
                  <c:v>2.1912369999999998E-5</c:v>
                </c:pt>
                <c:pt idx="2057">
                  <c:v>2.1932370000000002E-5</c:v>
                </c:pt>
                <c:pt idx="2058">
                  <c:v>2.1952370000000001E-5</c:v>
                </c:pt>
                <c:pt idx="2059">
                  <c:v>2.1972370000000001E-5</c:v>
                </c:pt>
                <c:pt idx="2060">
                  <c:v>2.1992370000000001E-5</c:v>
                </c:pt>
                <c:pt idx="2061">
                  <c:v>2.2012370000000001E-5</c:v>
                </c:pt>
                <c:pt idx="2062">
                  <c:v>2.2032370000000001E-5</c:v>
                </c:pt>
                <c:pt idx="2063">
                  <c:v>2.205237E-5</c:v>
                </c:pt>
                <c:pt idx="2064">
                  <c:v>2.207237E-5</c:v>
                </c:pt>
                <c:pt idx="2065">
                  <c:v>2.209237E-5</c:v>
                </c:pt>
                <c:pt idx="2066">
                  <c:v>2.211237E-5</c:v>
                </c:pt>
                <c:pt idx="2067">
                  <c:v>2.213237E-5</c:v>
                </c:pt>
                <c:pt idx="2068">
                  <c:v>2.2152369999999999E-5</c:v>
                </c:pt>
                <c:pt idx="2069">
                  <c:v>2.2172369999999999E-5</c:v>
                </c:pt>
                <c:pt idx="2070">
                  <c:v>2.2192369999999999E-5</c:v>
                </c:pt>
                <c:pt idx="2071">
                  <c:v>2.2212369999999999E-5</c:v>
                </c:pt>
                <c:pt idx="2072">
                  <c:v>2.2232369999999999E-5</c:v>
                </c:pt>
                <c:pt idx="2073">
                  <c:v>2.2252369999999999E-5</c:v>
                </c:pt>
                <c:pt idx="2074">
                  <c:v>2.2272369999999998E-5</c:v>
                </c:pt>
                <c:pt idx="2075">
                  <c:v>2.2292370000000002E-5</c:v>
                </c:pt>
                <c:pt idx="2076">
                  <c:v>2.2312370000000001E-5</c:v>
                </c:pt>
                <c:pt idx="2077">
                  <c:v>2.2332370000000001E-5</c:v>
                </c:pt>
                <c:pt idx="2078">
                  <c:v>2.2352370000000001E-5</c:v>
                </c:pt>
                <c:pt idx="2079">
                  <c:v>2.2372370000000001E-5</c:v>
                </c:pt>
                <c:pt idx="2080">
                  <c:v>2.2392370000000001E-5</c:v>
                </c:pt>
                <c:pt idx="2081">
                  <c:v>2.241237E-5</c:v>
                </c:pt>
                <c:pt idx="2082">
                  <c:v>2.243237E-5</c:v>
                </c:pt>
                <c:pt idx="2083">
                  <c:v>2.245237E-5</c:v>
                </c:pt>
                <c:pt idx="2084">
                  <c:v>2.247237E-5</c:v>
                </c:pt>
                <c:pt idx="2085">
                  <c:v>2.249237E-5</c:v>
                </c:pt>
                <c:pt idx="2086">
                  <c:v>2.2512369999999999E-5</c:v>
                </c:pt>
                <c:pt idx="2087">
                  <c:v>2.2532369999999999E-5</c:v>
                </c:pt>
                <c:pt idx="2088">
                  <c:v>2.2552369999999999E-5</c:v>
                </c:pt>
                <c:pt idx="2089">
                  <c:v>2.2572369999999999E-5</c:v>
                </c:pt>
                <c:pt idx="2090">
                  <c:v>2.2592369999999999E-5</c:v>
                </c:pt>
                <c:pt idx="2091">
                  <c:v>2.2612369999999998E-5</c:v>
                </c:pt>
                <c:pt idx="2092">
                  <c:v>2.2632370000000002E-5</c:v>
                </c:pt>
                <c:pt idx="2093">
                  <c:v>2.2652370000000001E-5</c:v>
                </c:pt>
                <c:pt idx="2094">
                  <c:v>2.2672370000000001E-5</c:v>
                </c:pt>
                <c:pt idx="2095">
                  <c:v>2.2692370000000001E-5</c:v>
                </c:pt>
                <c:pt idx="2096">
                  <c:v>2.2712370000000001E-5</c:v>
                </c:pt>
                <c:pt idx="2097">
                  <c:v>2.2732370000000001E-5</c:v>
                </c:pt>
                <c:pt idx="2098">
                  <c:v>2.275237E-5</c:v>
                </c:pt>
                <c:pt idx="2099">
                  <c:v>2.277237E-5</c:v>
                </c:pt>
                <c:pt idx="2100">
                  <c:v>2.279237E-5</c:v>
                </c:pt>
                <c:pt idx="2101">
                  <c:v>2.281237E-5</c:v>
                </c:pt>
                <c:pt idx="2102">
                  <c:v>2.283237E-5</c:v>
                </c:pt>
                <c:pt idx="2103">
                  <c:v>2.285237E-5</c:v>
                </c:pt>
                <c:pt idx="2104">
                  <c:v>2.2872369999999999E-5</c:v>
                </c:pt>
                <c:pt idx="2105">
                  <c:v>2.2892369999999999E-5</c:v>
                </c:pt>
                <c:pt idx="2106">
                  <c:v>2.2912369999999999E-5</c:v>
                </c:pt>
                <c:pt idx="2107">
                  <c:v>2.2932369999999999E-5</c:v>
                </c:pt>
                <c:pt idx="2108">
                  <c:v>2.2952369999999999E-5</c:v>
                </c:pt>
                <c:pt idx="2109">
                  <c:v>2.2972369999999998E-5</c:v>
                </c:pt>
                <c:pt idx="2110">
                  <c:v>2.2992370000000002E-5</c:v>
                </c:pt>
                <c:pt idx="2111">
                  <c:v>2.3012370000000001E-5</c:v>
                </c:pt>
                <c:pt idx="2112">
                  <c:v>2.3032370000000001E-5</c:v>
                </c:pt>
                <c:pt idx="2113">
                  <c:v>2.3052370000000001E-5</c:v>
                </c:pt>
                <c:pt idx="2114">
                  <c:v>2.3072370000000001E-5</c:v>
                </c:pt>
                <c:pt idx="2115">
                  <c:v>2.3092370000000001E-5</c:v>
                </c:pt>
                <c:pt idx="2116">
                  <c:v>2.311237E-5</c:v>
                </c:pt>
                <c:pt idx="2117">
                  <c:v>2.313237E-5</c:v>
                </c:pt>
                <c:pt idx="2118">
                  <c:v>2.315237E-5</c:v>
                </c:pt>
                <c:pt idx="2119">
                  <c:v>2.317237E-5</c:v>
                </c:pt>
                <c:pt idx="2120">
                  <c:v>2.319237E-5</c:v>
                </c:pt>
                <c:pt idx="2121">
                  <c:v>2.3212369999999999E-5</c:v>
                </c:pt>
                <c:pt idx="2122">
                  <c:v>2.3232369999999999E-5</c:v>
                </c:pt>
                <c:pt idx="2123">
                  <c:v>2.3252369999999999E-5</c:v>
                </c:pt>
                <c:pt idx="2124">
                  <c:v>2.3272369999999999E-5</c:v>
                </c:pt>
                <c:pt idx="2125">
                  <c:v>2.3292369999999999E-5</c:v>
                </c:pt>
                <c:pt idx="2126">
                  <c:v>2.3312369999999999E-5</c:v>
                </c:pt>
                <c:pt idx="2127">
                  <c:v>2.3332369999999998E-5</c:v>
                </c:pt>
                <c:pt idx="2128">
                  <c:v>2.3352370000000002E-5</c:v>
                </c:pt>
                <c:pt idx="2129">
                  <c:v>2.3372370000000001E-5</c:v>
                </c:pt>
                <c:pt idx="2130">
                  <c:v>2.3392370000000001E-5</c:v>
                </c:pt>
                <c:pt idx="2131">
                  <c:v>2.3412370000000001E-5</c:v>
                </c:pt>
                <c:pt idx="2132">
                  <c:v>2.3432370000000001E-5</c:v>
                </c:pt>
                <c:pt idx="2133">
                  <c:v>2.3452370000000001E-5</c:v>
                </c:pt>
                <c:pt idx="2134">
                  <c:v>2.347237E-5</c:v>
                </c:pt>
                <c:pt idx="2135">
                  <c:v>2.349237E-5</c:v>
                </c:pt>
                <c:pt idx="2136">
                  <c:v>2.351237E-5</c:v>
                </c:pt>
                <c:pt idx="2137">
                  <c:v>2.353237E-5</c:v>
                </c:pt>
                <c:pt idx="2138">
                  <c:v>2.355237E-5</c:v>
                </c:pt>
                <c:pt idx="2139">
                  <c:v>2.3572369999999999E-5</c:v>
                </c:pt>
                <c:pt idx="2140">
                  <c:v>2.3592369999999999E-5</c:v>
                </c:pt>
                <c:pt idx="2141">
                  <c:v>2.3612369999999999E-5</c:v>
                </c:pt>
                <c:pt idx="2142">
                  <c:v>2.3632369999999999E-5</c:v>
                </c:pt>
                <c:pt idx="2143">
                  <c:v>2.3652369999999999E-5</c:v>
                </c:pt>
                <c:pt idx="2144">
                  <c:v>2.3672369999999998E-5</c:v>
                </c:pt>
                <c:pt idx="2145">
                  <c:v>2.3692370000000002E-5</c:v>
                </c:pt>
                <c:pt idx="2146">
                  <c:v>2.3712370000000001E-5</c:v>
                </c:pt>
                <c:pt idx="2147">
                  <c:v>2.3732370000000001E-5</c:v>
                </c:pt>
                <c:pt idx="2148">
                  <c:v>2.3752370000000001E-5</c:v>
                </c:pt>
                <c:pt idx="2149">
                  <c:v>2.3772370000000001E-5</c:v>
                </c:pt>
                <c:pt idx="2150">
                  <c:v>2.3792370000000001E-5</c:v>
                </c:pt>
                <c:pt idx="2151">
                  <c:v>2.3812370000000001E-5</c:v>
                </c:pt>
                <c:pt idx="2152">
                  <c:v>2.383237E-5</c:v>
                </c:pt>
                <c:pt idx="2153">
                  <c:v>2.385237E-5</c:v>
                </c:pt>
                <c:pt idx="2154">
                  <c:v>2.387237E-5</c:v>
                </c:pt>
                <c:pt idx="2155">
                  <c:v>2.389237E-5</c:v>
                </c:pt>
                <c:pt idx="2156">
                  <c:v>2.391237E-5</c:v>
                </c:pt>
                <c:pt idx="2157">
                  <c:v>2.3932369999999999E-5</c:v>
                </c:pt>
                <c:pt idx="2158">
                  <c:v>2.3952369999999999E-5</c:v>
                </c:pt>
                <c:pt idx="2159">
                  <c:v>2.3972369999999999E-5</c:v>
                </c:pt>
                <c:pt idx="2160">
                  <c:v>2.3992369999999999E-5</c:v>
                </c:pt>
                <c:pt idx="2161">
                  <c:v>2.4012369999999999E-5</c:v>
                </c:pt>
                <c:pt idx="2162">
                  <c:v>2.4032369999999998E-5</c:v>
                </c:pt>
                <c:pt idx="2163">
                  <c:v>2.4052370000000002E-5</c:v>
                </c:pt>
                <c:pt idx="2164">
                  <c:v>2.4072370000000001E-5</c:v>
                </c:pt>
                <c:pt idx="2165">
                  <c:v>2.4092370000000001E-5</c:v>
                </c:pt>
                <c:pt idx="2166">
                  <c:v>2.4112370000000001E-5</c:v>
                </c:pt>
                <c:pt idx="2167">
                  <c:v>2.4132370000000001E-5</c:v>
                </c:pt>
                <c:pt idx="2168">
                  <c:v>2.4152370000000001E-5</c:v>
                </c:pt>
                <c:pt idx="2169">
                  <c:v>2.417237E-5</c:v>
                </c:pt>
                <c:pt idx="2170">
                  <c:v>2.419237E-5</c:v>
                </c:pt>
                <c:pt idx="2171">
                  <c:v>2.421237E-5</c:v>
                </c:pt>
                <c:pt idx="2172">
                  <c:v>2.423237E-5</c:v>
                </c:pt>
                <c:pt idx="2173">
                  <c:v>2.425237E-5</c:v>
                </c:pt>
                <c:pt idx="2174">
                  <c:v>2.4272369999999999E-5</c:v>
                </c:pt>
                <c:pt idx="2175">
                  <c:v>2.4292369999999999E-5</c:v>
                </c:pt>
                <c:pt idx="2176">
                  <c:v>2.4312369999999999E-5</c:v>
                </c:pt>
                <c:pt idx="2177">
                  <c:v>2.4332369999999999E-5</c:v>
                </c:pt>
                <c:pt idx="2178">
                  <c:v>2.4352369999999999E-5</c:v>
                </c:pt>
                <c:pt idx="2179">
                  <c:v>2.4372369999999999E-5</c:v>
                </c:pt>
                <c:pt idx="2180">
                  <c:v>2.4392369999999998E-5</c:v>
                </c:pt>
                <c:pt idx="2181">
                  <c:v>2.4412370000000002E-5</c:v>
                </c:pt>
                <c:pt idx="2182">
                  <c:v>2.4432370000000001E-5</c:v>
                </c:pt>
                <c:pt idx="2183">
                  <c:v>2.4452370000000001E-5</c:v>
                </c:pt>
                <c:pt idx="2184">
                  <c:v>2.4472370000000001E-5</c:v>
                </c:pt>
                <c:pt idx="2185">
                  <c:v>2.4492370000000001E-5</c:v>
                </c:pt>
                <c:pt idx="2186">
                  <c:v>2.4512370000000001E-5</c:v>
                </c:pt>
                <c:pt idx="2187">
                  <c:v>2.453237E-5</c:v>
                </c:pt>
                <c:pt idx="2188">
                  <c:v>2.455237E-5</c:v>
                </c:pt>
                <c:pt idx="2189">
                  <c:v>2.457237E-5</c:v>
                </c:pt>
                <c:pt idx="2190">
                  <c:v>2.459237E-5</c:v>
                </c:pt>
                <c:pt idx="2191">
                  <c:v>2.461237E-5</c:v>
                </c:pt>
                <c:pt idx="2192">
                  <c:v>2.4632369999999999E-5</c:v>
                </c:pt>
                <c:pt idx="2193">
                  <c:v>2.4652369999999999E-5</c:v>
                </c:pt>
                <c:pt idx="2194">
                  <c:v>2.4672369999999999E-5</c:v>
                </c:pt>
                <c:pt idx="2195">
                  <c:v>2.4692369999999999E-5</c:v>
                </c:pt>
                <c:pt idx="2196">
                  <c:v>2.4712369999999999E-5</c:v>
                </c:pt>
                <c:pt idx="2197">
                  <c:v>2.4732369999999998E-5</c:v>
                </c:pt>
                <c:pt idx="2198">
                  <c:v>2.4752370000000002E-5</c:v>
                </c:pt>
                <c:pt idx="2199">
                  <c:v>2.4772370000000001E-5</c:v>
                </c:pt>
                <c:pt idx="2200">
                  <c:v>2.4792370000000001E-5</c:v>
                </c:pt>
                <c:pt idx="2201">
                  <c:v>2.4812370000000001E-5</c:v>
                </c:pt>
                <c:pt idx="2202">
                  <c:v>2.4832370000000001E-5</c:v>
                </c:pt>
                <c:pt idx="2203">
                  <c:v>2.4852370000000001E-5</c:v>
                </c:pt>
                <c:pt idx="2204">
                  <c:v>2.4872370000000001E-5</c:v>
                </c:pt>
                <c:pt idx="2205">
                  <c:v>2.489237E-5</c:v>
                </c:pt>
                <c:pt idx="2206">
                  <c:v>2.491237E-5</c:v>
                </c:pt>
                <c:pt idx="2207">
                  <c:v>2.493237E-5</c:v>
                </c:pt>
                <c:pt idx="2208">
                  <c:v>2.495237E-5</c:v>
                </c:pt>
                <c:pt idx="2209">
                  <c:v>2.497237E-5</c:v>
                </c:pt>
                <c:pt idx="2210">
                  <c:v>2.4992369999999999E-5</c:v>
                </c:pt>
                <c:pt idx="2211">
                  <c:v>2.5012369999999999E-5</c:v>
                </c:pt>
                <c:pt idx="2212">
                  <c:v>2.5032369999999999E-5</c:v>
                </c:pt>
                <c:pt idx="2213">
                  <c:v>2.5052369999999999E-5</c:v>
                </c:pt>
                <c:pt idx="2214">
                  <c:v>2.5072369999999999E-5</c:v>
                </c:pt>
                <c:pt idx="2215">
                  <c:v>2.5092369999999998E-5</c:v>
                </c:pt>
                <c:pt idx="2216">
                  <c:v>2.5112370000000002E-5</c:v>
                </c:pt>
                <c:pt idx="2217">
                  <c:v>2.5132370000000001E-5</c:v>
                </c:pt>
                <c:pt idx="2218">
                  <c:v>2.5152370000000001E-5</c:v>
                </c:pt>
                <c:pt idx="2219">
                  <c:v>2.5172370000000001E-5</c:v>
                </c:pt>
                <c:pt idx="2220">
                  <c:v>2.5192370000000001E-5</c:v>
                </c:pt>
                <c:pt idx="2221">
                  <c:v>2.5212370000000001E-5</c:v>
                </c:pt>
                <c:pt idx="2222">
                  <c:v>2.523237E-5</c:v>
                </c:pt>
                <c:pt idx="2223">
                  <c:v>2.525237E-5</c:v>
                </c:pt>
                <c:pt idx="2224">
                  <c:v>2.527237E-5</c:v>
                </c:pt>
                <c:pt idx="2225">
                  <c:v>2.529237E-5</c:v>
                </c:pt>
                <c:pt idx="2226">
                  <c:v>2.531237E-5</c:v>
                </c:pt>
                <c:pt idx="2227">
                  <c:v>2.533237E-5</c:v>
                </c:pt>
                <c:pt idx="2228">
                  <c:v>2.5352369999999999E-5</c:v>
                </c:pt>
                <c:pt idx="2229">
                  <c:v>2.5372369999999999E-5</c:v>
                </c:pt>
                <c:pt idx="2230">
                  <c:v>2.5392369999999999E-5</c:v>
                </c:pt>
                <c:pt idx="2231">
                  <c:v>2.5412369999999999E-5</c:v>
                </c:pt>
                <c:pt idx="2232">
                  <c:v>2.5432369999999999E-5</c:v>
                </c:pt>
                <c:pt idx="2233">
                  <c:v>2.5452369999999998E-5</c:v>
                </c:pt>
                <c:pt idx="2234">
                  <c:v>2.5472370000000002E-5</c:v>
                </c:pt>
                <c:pt idx="2235">
                  <c:v>2.5492370000000001E-5</c:v>
                </c:pt>
                <c:pt idx="2236">
                  <c:v>2.5512370000000001E-5</c:v>
                </c:pt>
                <c:pt idx="2237">
                  <c:v>2.5532370000000001E-5</c:v>
                </c:pt>
                <c:pt idx="2238">
                  <c:v>2.5552370000000001E-5</c:v>
                </c:pt>
                <c:pt idx="2239">
                  <c:v>2.5572370000000001E-5</c:v>
                </c:pt>
                <c:pt idx="2240">
                  <c:v>2.559237E-5</c:v>
                </c:pt>
                <c:pt idx="2241">
                  <c:v>2.561237E-5</c:v>
                </c:pt>
                <c:pt idx="2242">
                  <c:v>2.563237E-5</c:v>
                </c:pt>
                <c:pt idx="2243">
                  <c:v>2.565237E-5</c:v>
                </c:pt>
                <c:pt idx="2244">
                  <c:v>2.567237E-5</c:v>
                </c:pt>
                <c:pt idx="2245">
                  <c:v>2.5692369999999999E-5</c:v>
                </c:pt>
                <c:pt idx="2246">
                  <c:v>2.5712369999999999E-5</c:v>
                </c:pt>
                <c:pt idx="2247">
                  <c:v>2.5732369999999999E-5</c:v>
                </c:pt>
                <c:pt idx="2248">
                  <c:v>2.5752369999999999E-5</c:v>
                </c:pt>
                <c:pt idx="2249">
                  <c:v>2.5772369999999999E-5</c:v>
                </c:pt>
                <c:pt idx="2250">
                  <c:v>2.5792369999999998E-5</c:v>
                </c:pt>
                <c:pt idx="2251">
                  <c:v>2.5812370000000002E-5</c:v>
                </c:pt>
                <c:pt idx="2252">
                  <c:v>2.5832370000000001E-5</c:v>
                </c:pt>
                <c:pt idx="2253">
                  <c:v>2.5852370000000001E-5</c:v>
                </c:pt>
                <c:pt idx="2254">
                  <c:v>2.5872370000000001E-5</c:v>
                </c:pt>
                <c:pt idx="2255">
                  <c:v>2.5892370000000001E-5</c:v>
                </c:pt>
                <c:pt idx="2256">
                  <c:v>2.5912370000000001E-5</c:v>
                </c:pt>
                <c:pt idx="2257">
                  <c:v>2.5932370000000001E-5</c:v>
                </c:pt>
                <c:pt idx="2258">
                  <c:v>2.595237E-5</c:v>
                </c:pt>
                <c:pt idx="2259">
                  <c:v>2.597237E-5</c:v>
                </c:pt>
                <c:pt idx="2260">
                  <c:v>2.599237E-5</c:v>
                </c:pt>
                <c:pt idx="2261">
                  <c:v>2.601237E-5</c:v>
                </c:pt>
                <c:pt idx="2262">
                  <c:v>2.603237E-5</c:v>
                </c:pt>
                <c:pt idx="2263">
                  <c:v>2.6052369999999999E-5</c:v>
                </c:pt>
                <c:pt idx="2264">
                  <c:v>2.6072369999999999E-5</c:v>
                </c:pt>
                <c:pt idx="2265">
                  <c:v>2.6092369999999999E-5</c:v>
                </c:pt>
                <c:pt idx="2266">
                  <c:v>2.6112369999999999E-5</c:v>
                </c:pt>
                <c:pt idx="2267">
                  <c:v>2.6132369999999999E-5</c:v>
                </c:pt>
                <c:pt idx="2268">
                  <c:v>2.6152369999999998E-5</c:v>
                </c:pt>
                <c:pt idx="2269">
                  <c:v>2.6172370000000002E-5</c:v>
                </c:pt>
                <c:pt idx="2270">
                  <c:v>2.6192370000000001E-5</c:v>
                </c:pt>
                <c:pt idx="2271">
                  <c:v>2.6212370000000001E-5</c:v>
                </c:pt>
                <c:pt idx="2272">
                  <c:v>2.6232370000000001E-5</c:v>
                </c:pt>
                <c:pt idx="2273">
                  <c:v>2.6252370000000001E-5</c:v>
                </c:pt>
                <c:pt idx="2274">
                  <c:v>2.6272370000000001E-5</c:v>
                </c:pt>
                <c:pt idx="2275">
                  <c:v>2.629237E-5</c:v>
                </c:pt>
                <c:pt idx="2276">
                  <c:v>2.631237E-5</c:v>
                </c:pt>
                <c:pt idx="2277">
                  <c:v>2.633237E-5</c:v>
                </c:pt>
                <c:pt idx="2278">
                  <c:v>2.635237E-5</c:v>
                </c:pt>
                <c:pt idx="2279">
                  <c:v>2.637237E-5</c:v>
                </c:pt>
                <c:pt idx="2280">
                  <c:v>2.639237E-5</c:v>
                </c:pt>
                <c:pt idx="2281">
                  <c:v>2.6412369999999999E-5</c:v>
                </c:pt>
                <c:pt idx="2282">
                  <c:v>2.6432369999999999E-5</c:v>
                </c:pt>
                <c:pt idx="2283">
                  <c:v>2.6452369999999999E-5</c:v>
                </c:pt>
                <c:pt idx="2284">
                  <c:v>2.6472369999999999E-5</c:v>
                </c:pt>
                <c:pt idx="2285">
                  <c:v>2.6492369999999999E-5</c:v>
                </c:pt>
                <c:pt idx="2286">
                  <c:v>2.6512369999999998E-5</c:v>
                </c:pt>
                <c:pt idx="2287">
                  <c:v>2.6532370000000002E-5</c:v>
                </c:pt>
                <c:pt idx="2288">
                  <c:v>2.6552370000000001E-5</c:v>
                </c:pt>
                <c:pt idx="2289">
                  <c:v>2.6572370000000001E-5</c:v>
                </c:pt>
                <c:pt idx="2290">
                  <c:v>2.6592370000000001E-5</c:v>
                </c:pt>
                <c:pt idx="2291">
                  <c:v>2.6612370000000001E-5</c:v>
                </c:pt>
                <c:pt idx="2292">
                  <c:v>2.6632370000000001E-5</c:v>
                </c:pt>
                <c:pt idx="2293">
                  <c:v>2.665237E-5</c:v>
                </c:pt>
                <c:pt idx="2294">
                  <c:v>2.667237E-5</c:v>
                </c:pt>
                <c:pt idx="2295">
                  <c:v>2.669237E-5</c:v>
                </c:pt>
                <c:pt idx="2296">
                  <c:v>2.671237E-5</c:v>
                </c:pt>
                <c:pt idx="2297">
                  <c:v>2.673237E-5</c:v>
                </c:pt>
                <c:pt idx="2298">
                  <c:v>2.6752369999999999E-5</c:v>
                </c:pt>
                <c:pt idx="2299">
                  <c:v>2.6772369999999999E-5</c:v>
                </c:pt>
                <c:pt idx="2300">
                  <c:v>2.6792369999999999E-5</c:v>
                </c:pt>
                <c:pt idx="2301">
                  <c:v>2.6812369999999999E-5</c:v>
                </c:pt>
                <c:pt idx="2302">
                  <c:v>2.6832369999999999E-5</c:v>
                </c:pt>
                <c:pt idx="2303">
                  <c:v>2.6852369999999999E-5</c:v>
                </c:pt>
                <c:pt idx="2304">
                  <c:v>2.6872369999999998E-5</c:v>
                </c:pt>
                <c:pt idx="2305">
                  <c:v>2.6892370000000002E-5</c:v>
                </c:pt>
                <c:pt idx="2306">
                  <c:v>2.6912370000000001E-5</c:v>
                </c:pt>
                <c:pt idx="2307">
                  <c:v>2.6932370000000001E-5</c:v>
                </c:pt>
                <c:pt idx="2308">
                  <c:v>2.6952370000000001E-5</c:v>
                </c:pt>
                <c:pt idx="2309">
                  <c:v>2.6972370000000001E-5</c:v>
                </c:pt>
                <c:pt idx="2310">
                  <c:v>2.6992370000000001E-5</c:v>
                </c:pt>
                <c:pt idx="2311">
                  <c:v>2.701237E-5</c:v>
                </c:pt>
                <c:pt idx="2312">
                  <c:v>2.703237E-5</c:v>
                </c:pt>
                <c:pt idx="2313">
                  <c:v>2.705237E-5</c:v>
                </c:pt>
                <c:pt idx="2314">
                  <c:v>2.707237E-5</c:v>
                </c:pt>
                <c:pt idx="2315">
                  <c:v>2.709237E-5</c:v>
                </c:pt>
                <c:pt idx="2316">
                  <c:v>2.7112369999999999E-5</c:v>
                </c:pt>
                <c:pt idx="2317">
                  <c:v>2.7132369999999999E-5</c:v>
                </c:pt>
                <c:pt idx="2318">
                  <c:v>2.7152369999999999E-5</c:v>
                </c:pt>
                <c:pt idx="2319">
                  <c:v>2.7172369999999999E-5</c:v>
                </c:pt>
                <c:pt idx="2320">
                  <c:v>2.7192369999999999E-5</c:v>
                </c:pt>
                <c:pt idx="2321">
                  <c:v>2.7212369999999998E-5</c:v>
                </c:pt>
                <c:pt idx="2322">
                  <c:v>2.7232370000000002E-5</c:v>
                </c:pt>
                <c:pt idx="2323">
                  <c:v>2.7252370000000001E-5</c:v>
                </c:pt>
                <c:pt idx="2324">
                  <c:v>2.7272370000000001E-5</c:v>
                </c:pt>
                <c:pt idx="2325">
                  <c:v>2.7292370000000001E-5</c:v>
                </c:pt>
                <c:pt idx="2326">
                  <c:v>2.7312370000000001E-5</c:v>
                </c:pt>
                <c:pt idx="2327">
                  <c:v>2.7332370000000001E-5</c:v>
                </c:pt>
                <c:pt idx="2328">
                  <c:v>2.735237E-5</c:v>
                </c:pt>
                <c:pt idx="2329">
                  <c:v>2.737237E-5</c:v>
                </c:pt>
                <c:pt idx="2330">
                  <c:v>2.739237E-5</c:v>
                </c:pt>
                <c:pt idx="2331">
                  <c:v>2.741237E-5</c:v>
                </c:pt>
                <c:pt idx="2332">
                  <c:v>2.743237E-5</c:v>
                </c:pt>
                <c:pt idx="2333">
                  <c:v>2.745237E-5</c:v>
                </c:pt>
                <c:pt idx="2334">
                  <c:v>2.7472369999999999E-5</c:v>
                </c:pt>
                <c:pt idx="2335">
                  <c:v>2.7492369999999999E-5</c:v>
                </c:pt>
                <c:pt idx="2336">
                  <c:v>2.7512369999999999E-5</c:v>
                </c:pt>
                <c:pt idx="2337">
                  <c:v>2.7532369999999999E-5</c:v>
                </c:pt>
                <c:pt idx="2338">
                  <c:v>2.7552369999999999E-5</c:v>
                </c:pt>
                <c:pt idx="2339">
                  <c:v>2.7572369999999998E-5</c:v>
                </c:pt>
                <c:pt idx="2340">
                  <c:v>2.7592370000000002E-5</c:v>
                </c:pt>
                <c:pt idx="2341">
                  <c:v>2.7612370000000001E-5</c:v>
                </c:pt>
                <c:pt idx="2342">
                  <c:v>2.7632370000000001E-5</c:v>
                </c:pt>
                <c:pt idx="2343">
                  <c:v>2.7652370000000001E-5</c:v>
                </c:pt>
                <c:pt idx="2344">
                  <c:v>2.7672370000000001E-5</c:v>
                </c:pt>
                <c:pt idx="2345">
                  <c:v>2.7692370000000001E-5</c:v>
                </c:pt>
                <c:pt idx="2346">
                  <c:v>2.771237E-5</c:v>
                </c:pt>
                <c:pt idx="2347">
                  <c:v>2.773237E-5</c:v>
                </c:pt>
                <c:pt idx="2348">
                  <c:v>2.775237E-5</c:v>
                </c:pt>
                <c:pt idx="2349">
                  <c:v>2.777237E-5</c:v>
                </c:pt>
                <c:pt idx="2350">
                  <c:v>2.779237E-5</c:v>
                </c:pt>
                <c:pt idx="2351">
                  <c:v>2.7812369999999999E-5</c:v>
                </c:pt>
                <c:pt idx="2352">
                  <c:v>2.7832369999999999E-5</c:v>
                </c:pt>
                <c:pt idx="2353">
                  <c:v>2.7852369999999999E-5</c:v>
                </c:pt>
                <c:pt idx="2354">
                  <c:v>2.7872369999999999E-5</c:v>
                </c:pt>
                <c:pt idx="2355">
                  <c:v>2.7892369999999999E-5</c:v>
                </c:pt>
                <c:pt idx="2356">
                  <c:v>2.7912369999999999E-5</c:v>
                </c:pt>
                <c:pt idx="2357">
                  <c:v>2.7932369999999998E-5</c:v>
                </c:pt>
                <c:pt idx="2358">
                  <c:v>2.7952370000000002E-5</c:v>
                </c:pt>
                <c:pt idx="2359">
                  <c:v>2.7972370000000001E-5</c:v>
                </c:pt>
                <c:pt idx="2360">
                  <c:v>2.7992370000000001E-5</c:v>
                </c:pt>
                <c:pt idx="2361">
                  <c:v>2.8012370000000001E-5</c:v>
                </c:pt>
                <c:pt idx="2362">
                  <c:v>2.8032370000000001E-5</c:v>
                </c:pt>
                <c:pt idx="2363">
                  <c:v>2.8052370000000001E-5</c:v>
                </c:pt>
                <c:pt idx="2364">
                  <c:v>2.807237E-5</c:v>
                </c:pt>
                <c:pt idx="2365">
                  <c:v>2.809237E-5</c:v>
                </c:pt>
                <c:pt idx="2366">
                  <c:v>2.811237E-5</c:v>
                </c:pt>
                <c:pt idx="2367">
                  <c:v>2.813237E-5</c:v>
                </c:pt>
                <c:pt idx="2368">
                  <c:v>2.815237E-5</c:v>
                </c:pt>
                <c:pt idx="2369">
                  <c:v>2.8172369999999999E-5</c:v>
                </c:pt>
                <c:pt idx="2370">
                  <c:v>2.8192369999999999E-5</c:v>
                </c:pt>
                <c:pt idx="2371">
                  <c:v>2.8212369999999999E-5</c:v>
                </c:pt>
                <c:pt idx="2372">
                  <c:v>2.8232369999999999E-5</c:v>
                </c:pt>
                <c:pt idx="2373">
                  <c:v>2.8252369999999999E-5</c:v>
                </c:pt>
                <c:pt idx="2374">
                  <c:v>2.8272369999999998E-5</c:v>
                </c:pt>
                <c:pt idx="2375">
                  <c:v>2.8292370000000002E-5</c:v>
                </c:pt>
                <c:pt idx="2376">
                  <c:v>2.8312370000000001E-5</c:v>
                </c:pt>
                <c:pt idx="2377">
                  <c:v>2.8332370000000001E-5</c:v>
                </c:pt>
                <c:pt idx="2378">
                  <c:v>2.8352370000000001E-5</c:v>
                </c:pt>
                <c:pt idx="2379">
                  <c:v>2.8372370000000001E-5</c:v>
                </c:pt>
                <c:pt idx="2380">
                  <c:v>2.8392370000000001E-5</c:v>
                </c:pt>
                <c:pt idx="2381">
                  <c:v>2.8412370000000001E-5</c:v>
                </c:pt>
                <c:pt idx="2382">
                  <c:v>2.843237E-5</c:v>
                </c:pt>
                <c:pt idx="2383">
                  <c:v>2.845237E-5</c:v>
                </c:pt>
                <c:pt idx="2384">
                  <c:v>2.847237E-5</c:v>
                </c:pt>
                <c:pt idx="2385">
                  <c:v>2.849237E-5</c:v>
                </c:pt>
                <c:pt idx="2386">
                  <c:v>2.851237E-5</c:v>
                </c:pt>
                <c:pt idx="2387">
                  <c:v>2.8532369999999999E-5</c:v>
                </c:pt>
                <c:pt idx="2388">
                  <c:v>2.8552369999999999E-5</c:v>
                </c:pt>
                <c:pt idx="2389">
                  <c:v>2.8572369999999999E-5</c:v>
                </c:pt>
                <c:pt idx="2390">
                  <c:v>2.8592369999999999E-5</c:v>
                </c:pt>
                <c:pt idx="2391">
                  <c:v>2.8612369999999999E-5</c:v>
                </c:pt>
                <c:pt idx="2392">
                  <c:v>2.8632369999999998E-5</c:v>
                </c:pt>
                <c:pt idx="2393">
                  <c:v>2.8652370000000002E-5</c:v>
                </c:pt>
                <c:pt idx="2394">
                  <c:v>2.8672370000000001E-5</c:v>
                </c:pt>
                <c:pt idx="2395">
                  <c:v>2.8692370000000001E-5</c:v>
                </c:pt>
                <c:pt idx="2396">
                  <c:v>2.8712370000000001E-5</c:v>
                </c:pt>
                <c:pt idx="2397">
                  <c:v>2.8732370000000001E-5</c:v>
                </c:pt>
                <c:pt idx="2398">
                  <c:v>2.8752370000000001E-5</c:v>
                </c:pt>
                <c:pt idx="2399">
                  <c:v>2.877237E-5</c:v>
                </c:pt>
                <c:pt idx="2400">
                  <c:v>2.879237E-5</c:v>
                </c:pt>
                <c:pt idx="2401">
                  <c:v>2.881237E-5</c:v>
                </c:pt>
                <c:pt idx="2402">
                  <c:v>2.883237E-5</c:v>
                </c:pt>
                <c:pt idx="2403">
                  <c:v>2.885237E-5</c:v>
                </c:pt>
                <c:pt idx="2404">
                  <c:v>2.8872369999999999E-5</c:v>
                </c:pt>
                <c:pt idx="2405">
                  <c:v>2.8892369999999999E-5</c:v>
                </c:pt>
                <c:pt idx="2406">
                  <c:v>2.8912369999999999E-5</c:v>
                </c:pt>
                <c:pt idx="2407">
                  <c:v>2.8932369999999999E-5</c:v>
                </c:pt>
                <c:pt idx="2408">
                  <c:v>2.8952369999999999E-5</c:v>
                </c:pt>
                <c:pt idx="2409">
                  <c:v>2.8972369999999999E-5</c:v>
                </c:pt>
                <c:pt idx="2410">
                  <c:v>2.8992369999999998E-5</c:v>
                </c:pt>
                <c:pt idx="2411">
                  <c:v>2.9012370000000002E-5</c:v>
                </c:pt>
                <c:pt idx="2412">
                  <c:v>2.9032370000000001E-5</c:v>
                </c:pt>
                <c:pt idx="2413">
                  <c:v>2.9052370000000001E-5</c:v>
                </c:pt>
                <c:pt idx="2414">
                  <c:v>2.9072370000000001E-5</c:v>
                </c:pt>
                <c:pt idx="2415">
                  <c:v>2.9092370000000001E-5</c:v>
                </c:pt>
                <c:pt idx="2416">
                  <c:v>2.9112370000000001E-5</c:v>
                </c:pt>
                <c:pt idx="2417">
                  <c:v>2.913237E-5</c:v>
                </c:pt>
                <c:pt idx="2418">
                  <c:v>2.915237E-5</c:v>
                </c:pt>
                <c:pt idx="2419">
                  <c:v>2.917237E-5</c:v>
                </c:pt>
                <c:pt idx="2420">
                  <c:v>2.919237E-5</c:v>
                </c:pt>
                <c:pt idx="2421">
                  <c:v>2.921237E-5</c:v>
                </c:pt>
                <c:pt idx="2422">
                  <c:v>2.9232369999999999E-5</c:v>
                </c:pt>
                <c:pt idx="2423">
                  <c:v>2.9252369999999999E-5</c:v>
                </c:pt>
                <c:pt idx="2424">
                  <c:v>2.9272369999999999E-5</c:v>
                </c:pt>
                <c:pt idx="2425">
                  <c:v>2.9292369999999999E-5</c:v>
                </c:pt>
                <c:pt idx="2426">
                  <c:v>2.9312369999999999E-5</c:v>
                </c:pt>
                <c:pt idx="2427">
                  <c:v>2.9332369999999998E-5</c:v>
                </c:pt>
                <c:pt idx="2428">
                  <c:v>2.9352370000000002E-5</c:v>
                </c:pt>
                <c:pt idx="2429">
                  <c:v>2.9372370000000001E-5</c:v>
                </c:pt>
                <c:pt idx="2430">
                  <c:v>2.9392370000000001E-5</c:v>
                </c:pt>
                <c:pt idx="2431">
                  <c:v>2.9412370000000001E-5</c:v>
                </c:pt>
                <c:pt idx="2432">
                  <c:v>2.9432370000000001E-5</c:v>
                </c:pt>
                <c:pt idx="2433">
                  <c:v>2.9452370000000001E-5</c:v>
                </c:pt>
                <c:pt idx="2434">
                  <c:v>2.9472370000000001E-5</c:v>
                </c:pt>
                <c:pt idx="2435">
                  <c:v>2.949237E-5</c:v>
                </c:pt>
                <c:pt idx="2436">
                  <c:v>2.951237E-5</c:v>
                </c:pt>
                <c:pt idx="2437">
                  <c:v>2.953237E-5</c:v>
                </c:pt>
                <c:pt idx="2438">
                  <c:v>2.955237E-5</c:v>
                </c:pt>
                <c:pt idx="2439">
                  <c:v>2.957237E-5</c:v>
                </c:pt>
                <c:pt idx="2440">
                  <c:v>2.9592369999999999E-5</c:v>
                </c:pt>
                <c:pt idx="2441">
                  <c:v>2.9612369999999999E-5</c:v>
                </c:pt>
                <c:pt idx="2442">
                  <c:v>2.9632369999999999E-5</c:v>
                </c:pt>
                <c:pt idx="2443">
                  <c:v>2.9652369999999999E-5</c:v>
                </c:pt>
                <c:pt idx="2444">
                  <c:v>2.9672369999999999E-5</c:v>
                </c:pt>
                <c:pt idx="2445">
                  <c:v>2.9692369999999998E-5</c:v>
                </c:pt>
                <c:pt idx="2446">
                  <c:v>2.9712370000000002E-5</c:v>
                </c:pt>
                <c:pt idx="2447">
                  <c:v>2.9732370000000001E-5</c:v>
                </c:pt>
                <c:pt idx="2448">
                  <c:v>2.9752370000000001E-5</c:v>
                </c:pt>
                <c:pt idx="2449">
                  <c:v>2.9772370000000001E-5</c:v>
                </c:pt>
                <c:pt idx="2450">
                  <c:v>2.9792370000000001E-5</c:v>
                </c:pt>
                <c:pt idx="2451">
                  <c:v>2.9812370000000001E-5</c:v>
                </c:pt>
                <c:pt idx="2452">
                  <c:v>2.983237E-5</c:v>
                </c:pt>
                <c:pt idx="2453">
                  <c:v>2.985237E-5</c:v>
                </c:pt>
                <c:pt idx="2454">
                  <c:v>2.987237E-5</c:v>
                </c:pt>
                <c:pt idx="2455">
                  <c:v>2.989237E-5</c:v>
                </c:pt>
                <c:pt idx="2456">
                  <c:v>2.991237E-5</c:v>
                </c:pt>
                <c:pt idx="2457">
                  <c:v>2.993237E-5</c:v>
                </c:pt>
                <c:pt idx="2458">
                  <c:v>2.9952369999999999E-5</c:v>
                </c:pt>
                <c:pt idx="2459">
                  <c:v>2.9972369999999999E-5</c:v>
                </c:pt>
                <c:pt idx="2460">
                  <c:v>2.9992369999999999E-5</c:v>
                </c:pt>
                <c:pt idx="2461">
                  <c:v>3.0012369999999999E-5</c:v>
                </c:pt>
                <c:pt idx="2462">
                  <c:v>3.0032369999999999E-5</c:v>
                </c:pt>
                <c:pt idx="2463">
                  <c:v>3.0052369999999998E-5</c:v>
                </c:pt>
                <c:pt idx="2464">
                  <c:v>3.0072370000000002E-5</c:v>
                </c:pt>
                <c:pt idx="2465">
                  <c:v>3.0092370000000001E-5</c:v>
                </c:pt>
                <c:pt idx="2466">
                  <c:v>3.0112370000000001E-5</c:v>
                </c:pt>
                <c:pt idx="2467">
                  <c:v>3.0132370000000001E-5</c:v>
                </c:pt>
                <c:pt idx="2468">
                  <c:v>3.0152370000000001E-5</c:v>
                </c:pt>
                <c:pt idx="2469">
                  <c:v>3.0172370000000001E-5</c:v>
                </c:pt>
                <c:pt idx="2470">
                  <c:v>3.019237E-5</c:v>
                </c:pt>
                <c:pt idx="2471">
                  <c:v>3.021237E-5</c:v>
                </c:pt>
                <c:pt idx="2472">
                  <c:v>3.023237E-5</c:v>
                </c:pt>
                <c:pt idx="2473">
                  <c:v>3.025237E-5</c:v>
                </c:pt>
                <c:pt idx="2474">
                  <c:v>3.027237E-5</c:v>
                </c:pt>
                <c:pt idx="2475">
                  <c:v>3.0292369999999999E-5</c:v>
                </c:pt>
                <c:pt idx="2476">
                  <c:v>3.0312369999999999E-5</c:v>
                </c:pt>
                <c:pt idx="2477">
                  <c:v>3.0332369999999999E-5</c:v>
                </c:pt>
                <c:pt idx="2478">
                  <c:v>3.0352369999999999E-5</c:v>
                </c:pt>
                <c:pt idx="2479">
                  <c:v>3.0372369999999999E-5</c:v>
                </c:pt>
                <c:pt idx="2480">
                  <c:v>3.0392369999999998E-5</c:v>
                </c:pt>
                <c:pt idx="2481">
                  <c:v>3.0412370000000002E-5</c:v>
                </c:pt>
                <c:pt idx="2482">
                  <c:v>3.0432370000000002E-5</c:v>
                </c:pt>
                <c:pt idx="2483">
                  <c:v>3.0452370000000001E-5</c:v>
                </c:pt>
                <c:pt idx="2484">
                  <c:v>3.0472370000000001E-5</c:v>
                </c:pt>
                <c:pt idx="2485">
                  <c:v>3.0492370000000001E-5</c:v>
                </c:pt>
                <c:pt idx="2486">
                  <c:v>3.0512370000000001E-5</c:v>
                </c:pt>
                <c:pt idx="2487">
                  <c:v>3.0532369999999997E-5</c:v>
                </c:pt>
                <c:pt idx="2488">
                  <c:v>3.055237E-5</c:v>
                </c:pt>
                <c:pt idx="2489">
                  <c:v>3.0572369999999997E-5</c:v>
                </c:pt>
                <c:pt idx="2490">
                  <c:v>3.059237E-5</c:v>
                </c:pt>
                <c:pt idx="2491">
                  <c:v>3.0612370000000003E-5</c:v>
                </c:pt>
                <c:pt idx="2492">
                  <c:v>3.063237E-5</c:v>
                </c:pt>
                <c:pt idx="2493">
                  <c:v>3.0652370000000003E-5</c:v>
                </c:pt>
                <c:pt idx="2494">
                  <c:v>3.0672369999999999E-5</c:v>
                </c:pt>
                <c:pt idx="2495">
                  <c:v>3.0692370000000002E-5</c:v>
                </c:pt>
                <c:pt idx="2496">
                  <c:v>3.0712369999999999E-5</c:v>
                </c:pt>
                <c:pt idx="2497">
                  <c:v>3.0732370000000002E-5</c:v>
                </c:pt>
                <c:pt idx="2498">
                  <c:v>3.0752369999999998E-5</c:v>
                </c:pt>
                <c:pt idx="2499">
                  <c:v>3.0772370000000002E-5</c:v>
                </c:pt>
                <c:pt idx="2500">
                  <c:v>3.0792369999999998E-5</c:v>
                </c:pt>
                <c:pt idx="2501">
                  <c:v>3.0812370000000001E-5</c:v>
                </c:pt>
              </c:numCache>
            </c:numRef>
          </c:xVal>
          <c:yVal>
            <c:numRef>
              <c:f>Sheet1!$C$7:$C$2508</c:f>
              <c:numCache>
                <c:formatCode>General</c:formatCode>
                <c:ptCount val="2502"/>
                <c:pt idx="0">
                  <c:v>-0.195049</c:v>
                </c:pt>
                <c:pt idx="1">
                  <c:v>-0.16305</c:v>
                </c:pt>
                <c:pt idx="2">
                  <c:v>-0.195049</c:v>
                </c:pt>
                <c:pt idx="3">
                  <c:v>-0.21104899999999999</c:v>
                </c:pt>
                <c:pt idx="4">
                  <c:v>-0.14705099999999999</c:v>
                </c:pt>
                <c:pt idx="5">
                  <c:v>-0.17904999999999999</c:v>
                </c:pt>
                <c:pt idx="6">
                  <c:v>-0.195049</c:v>
                </c:pt>
                <c:pt idx="7">
                  <c:v>-0.16305</c:v>
                </c:pt>
                <c:pt idx="8">
                  <c:v>-0.195049</c:v>
                </c:pt>
                <c:pt idx="9">
                  <c:v>-0.21104899999999999</c:v>
                </c:pt>
                <c:pt idx="10">
                  <c:v>-0.17904999999999999</c:v>
                </c:pt>
                <c:pt idx="11">
                  <c:v>-0.21104899999999999</c:v>
                </c:pt>
                <c:pt idx="12">
                  <c:v>-0.195049</c:v>
                </c:pt>
                <c:pt idx="13">
                  <c:v>-0.17904999999999999</c:v>
                </c:pt>
                <c:pt idx="14">
                  <c:v>-0.16305</c:v>
                </c:pt>
                <c:pt idx="15">
                  <c:v>-0.21104899999999999</c:v>
                </c:pt>
                <c:pt idx="16">
                  <c:v>-0.17904999999999999</c:v>
                </c:pt>
                <c:pt idx="17">
                  <c:v>-0.195049</c:v>
                </c:pt>
                <c:pt idx="18">
                  <c:v>-0.195049</c:v>
                </c:pt>
                <c:pt idx="19">
                  <c:v>-0.17904999999999999</c:v>
                </c:pt>
                <c:pt idx="20">
                  <c:v>-0.17904999999999999</c:v>
                </c:pt>
                <c:pt idx="21">
                  <c:v>-0.17904999999999999</c:v>
                </c:pt>
                <c:pt idx="22">
                  <c:v>-0.16305</c:v>
                </c:pt>
                <c:pt idx="23">
                  <c:v>-0.17904999999999999</c:v>
                </c:pt>
                <c:pt idx="24">
                  <c:v>-0.17904999999999999</c:v>
                </c:pt>
                <c:pt idx="25">
                  <c:v>-0.17904999999999999</c:v>
                </c:pt>
                <c:pt idx="26">
                  <c:v>-0.17904999999999999</c:v>
                </c:pt>
                <c:pt idx="27">
                  <c:v>-0.195049</c:v>
                </c:pt>
                <c:pt idx="28">
                  <c:v>-0.17904999999999999</c:v>
                </c:pt>
                <c:pt idx="29">
                  <c:v>-0.17904999999999999</c:v>
                </c:pt>
                <c:pt idx="30">
                  <c:v>-0.195049</c:v>
                </c:pt>
                <c:pt idx="31">
                  <c:v>-0.14705099999999999</c:v>
                </c:pt>
                <c:pt idx="32">
                  <c:v>-0.14705099999999999</c:v>
                </c:pt>
                <c:pt idx="33">
                  <c:v>-0.14705099999999999</c:v>
                </c:pt>
                <c:pt idx="34">
                  <c:v>-0.16305</c:v>
                </c:pt>
                <c:pt idx="35">
                  <c:v>-0.21104899999999999</c:v>
                </c:pt>
                <c:pt idx="36">
                  <c:v>-0.16305</c:v>
                </c:pt>
                <c:pt idx="37">
                  <c:v>-0.131052</c:v>
                </c:pt>
                <c:pt idx="38">
                  <c:v>-0.17904999999999999</c:v>
                </c:pt>
                <c:pt idx="39">
                  <c:v>-0.16305</c:v>
                </c:pt>
                <c:pt idx="40">
                  <c:v>-0.14705099999999999</c:v>
                </c:pt>
                <c:pt idx="41">
                  <c:v>-0.21104899999999999</c:v>
                </c:pt>
                <c:pt idx="42">
                  <c:v>-0.17904999999999999</c:v>
                </c:pt>
                <c:pt idx="43">
                  <c:v>-0.17904999999999999</c:v>
                </c:pt>
                <c:pt idx="44">
                  <c:v>-0.195049</c:v>
                </c:pt>
                <c:pt idx="45">
                  <c:v>-0.195049</c:v>
                </c:pt>
                <c:pt idx="46">
                  <c:v>-0.195049</c:v>
                </c:pt>
                <c:pt idx="47">
                  <c:v>-0.21104899999999999</c:v>
                </c:pt>
                <c:pt idx="48">
                  <c:v>-0.195049</c:v>
                </c:pt>
                <c:pt idx="49">
                  <c:v>-0.17904999999999999</c:v>
                </c:pt>
                <c:pt idx="50">
                  <c:v>-0.17904999999999999</c:v>
                </c:pt>
                <c:pt idx="51">
                  <c:v>-0.21104899999999999</c:v>
                </c:pt>
                <c:pt idx="52">
                  <c:v>-0.17904999999999999</c:v>
                </c:pt>
                <c:pt idx="53">
                  <c:v>-0.16305</c:v>
                </c:pt>
                <c:pt idx="54">
                  <c:v>-0.16305</c:v>
                </c:pt>
                <c:pt idx="55">
                  <c:v>-0.17904999999999999</c:v>
                </c:pt>
                <c:pt idx="56">
                  <c:v>-0.14705099999999999</c:v>
                </c:pt>
                <c:pt idx="57">
                  <c:v>-0.17904999999999999</c:v>
                </c:pt>
                <c:pt idx="58">
                  <c:v>-0.16305</c:v>
                </c:pt>
                <c:pt idx="59">
                  <c:v>-0.14705099999999999</c:v>
                </c:pt>
                <c:pt idx="60">
                  <c:v>-0.195049</c:v>
                </c:pt>
                <c:pt idx="61">
                  <c:v>-0.21104899999999999</c:v>
                </c:pt>
                <c:pt idx="62">
                  <c:v>-0.16305</c:v>
                </c:pt>
                <c:pt idx="63">
                  <c:v>-0.195049</c:v>
                </c:pt>
                <c:pt idx="64">
                  <c:v>-0.14705099999999999</c:v>
                </c:pt>
                <c:pt idx="65">
                  <c:v>-0.227048</c:v>
                </c:pt>
                <c:pt idx="66">
                  <c:v>-0.195049</c:v>
                </c:pt>
                <c:pt idx="67">
                  <c:v>-0.14705099999999999</c:v>
                </c:pt>
                <c:pt idx="68">
                  <c:v>-0.17904999999999999</c:v>
                </c:pt>
                <c:pt idx="69">
                  <c:v>-0.17904999999999999</c:v>
                </c:pt>
                <c:pt idx="70">
                  <c:v>-0.131052</c:v>
                </c:pt>
                <c:pt idx="71">
                  <c:v>-0.21104899999999999</c:v>
                </c:pt>
                <c:pt idx="72">
                  <c:v>-0.195049</c:v>
                </c:pt>
                <c:pt idx="73">
                  <c:v>-0.17904999999999999</c:v>
                </c:pt>
                <c:pt idx="74">
                  <c:v>-0.21104899999999999</c:v>
                </c:pt>
                <c:pt idx="75">
                  <c:v>-0.227048</c:v>
                </c:pt>
                <c:pt idx="76">
                  <c:v>-0.195049</c:v>
                </c:pt>
                <c:pt idx="77">
                  <c:v>-0.17904999999999999</c:v>
                </c:pt>
                <c:pt idx="78">
                  <c:v>-0.21104899999999999</c:v>
                </c:pt>
                <c:pt idx="79">
                  <c:v>-0.131052</c:v>
                </c:pt>
                <c:pt idx="80">
                  <c:v>-0.195049</c:v>
                </c:pt>
                <c:pt idx="81">
                  <c:v>-0.195049</c:v>
                </c:pt>
                <c:pt idx="82">
                  <c:v>-0.14705099999999999</c:v>
                </c:pt>
                <c:pt idx="83">
                  <c:v>-0.17904999999999999</c:v>
                </c:pt>
                <c:pt idx="84">
                  <c:v>-0.195049</c:v>
                </c:pt>
                <c:pt idx="85">
                  <c:v>-0.16305</c:v>
                </c:pt>
                <c:pt idx="86">
                  <c:v>-0.16305</c:v>
                </c:pt>
                <c:pt idx="87">
                  <c:v>-0.17904999999999999</c:v>
                </c:pt>
                <c:pt idx="88">
                  <c:v>-0.14705099999999999</c:v>
                </c:pt>
                <c:pt idx="89">
                  <c:v>-0.17904999999999999</c:v>
                </c:pt>
                <c:pt idx="90">
                  <c:v>-0.195049</c:v>
                </c:pt>
                <c:pt idx="91">
                  <c:v>-0.17904999999999999</c:v>
                </c:pt>
                <c:pt idx="92">
                  <c:v>-0.16305</c:v>
                </c:pt>
                <c:pt idx="93">
                  <c:v>-0.21104899999999999</c:v>
                </c:pt>
                <c:pt idx="94">
                  <c:v>-0.195049</c:v>
                </c:pt>
                <c:pt idx="95">
                  <c:v>-0.21104899999999999</c:v>
                </c:pt>
                <c:pt idx="96">
                  <c:v>-0.195049</c:v>
                </c:pt>
                <c:pt idx="97">
                  <c:v>-0.195049</c:v>
                </c:pt>
                <c:pt idx="98">
                  <c:v>-0.21104899999999999</c:v>
                </c:pt>
                <c:pt idx="99">
                  <c:v>-0.195049</c:v>
                </c:pt>
                <c:pt idx="100">
                  <c:v>-0.17904999999999999</c:v>
                </c:pt>
                <c:pt idx="101">
                  <c:v>-0.21104899999999999</c:v>
                </c:pt>
                <c:pt idx="102">
                  <c:v>-0.21104899999999999</c:v>
                </c:pt>
                <c:pt idx="103">
                  <c:v>-0.195049</c:v>
                </c:pt>
                <c:pt idx="104">
                  <c:v>-0.16305</c:v>
                </c:pt>
                <c:pt idx="105">
                  <c:v>-0.195049</c:v>
                </c:pt>
                <c:pt idx="106">
                  <c:v>-0.195049</c:v>
                </c:pt>
                <c:pt idx="107">
                  <c:v>-0.195049</c:v>
                </c:pt>
                <c:pt idx="108">
                  <c:v>-0.21104899999999999</c:v>
                </c:pt>
                <c:pt idx="109">
                  <c:v>-0.14705099999999999</c:v>
                </c:pt>
                <c:pt idx="110">
                  <c:v>-0.21104899999999999</c:v>
                </c:pt>
                <c:pt idx="111">
                  <c:v>-0.227048</c:v>
                </c:pt>
                <c:pt idx="112">
                  <c:v>-0.24304700000000001</c:v>
                </c:pt>
                <c:pt idx="113">
                  <c:v>-0.195049</c:v>
                </c:pt>
                <c:pt idx="114">
                  <c:v>-0.21104899999999999</c:v>
                </c:pt>
                <c:pt idx="115">
                  <c:v>-0.21104899999999999</c:v>
                </c:pt>
                <c:pt idx="116">
                  <c:v>-0.195049</c:v>
                </c:pt>
                <c:pt idx="117">
                  <c:v>-0.227048</c:v>
                </c:pt>
                <c:pt idx="118">
                  <c:v>-0.195049</c:v>
                </c:pt>
                <c:pt idx="119">
                  <c:v>-0.17904999999999999</c:v>
                </c:pt>
                <c:pt idx="120">
                  <c:v>-0.21104899999999999</c:v>
                </c:pt>
                <c:pt idx="121">
                  <c:v>-0.131052</c:v>
                </c:pt>
                <c:pt idx="122">
                  <c:v>-0.195049</c:v>
                </c:pt>
                <c:pt idx="123">
                  <c:v>-0.17904999999999999</c:v>
                </c:pt>
                <c:pt idx="124">
                  <c:v>-0.14705099999999999</c:v>
                </c:pt>
                <c:pt idx="125">
                  <c:v>-0.21104899999999999</c:v>
                </c:pt>
                <c:pt idx="126">
                  <c:v>-0.195049</c:v>
                </c:pt>
                <c:pt idx="127">
                  <c:v>-0.17904999999999999</c:v>
                </c:pt>
                <c:pt idx="128">
                  <c:v>-0.17904999999999999</c:v>
                </c:pt>
                <c:pt idx="129">
                  <c:v>-0.227048</c:v>
                </c:pt>
                <c:pt idx="130">
                  <c:v>-0.14705099999999999</c:v>
                </c:pt>
                <c:pt idx="131">
                  <c:v>-0.21104899999999999</c:v>
                </c:pt>
                <c:pt idx="132">
                  <c:v>-0.21104899999999999</c:v>
                </c:pt>
                <c:pt idx="133">
                  <c:v>-0.14705099999999999</c:v>
                </c:pt>
                <c:pt idx="134">
                  <c:v>-0.17904999999999999</c:v>
                </c:pt>
                <c:pt idx="135">
                  <c:v>-0.21104899999999999</c:v>
                </c:pt>
                <c:pt idx="136">
                  <c:v>-0.17904999999999999</c:v>
                </c:pt>
                <c:pt idx="137">
                  <c:v>-0.17904999999999999</c:v>
                </c:pt>
                <c:pt idx="138">
                  <c:v>-0.227048</c:v>
                </c:pt>
                <c:pt idx="139">
                  <c:v>-0.16305</c:v>
                </c:pt>
                <c:pt idx="140">
                  <c:v>-0.17904999999999999</c:v>
                </c:pt>
                <c:pt idx="141">
                  <c:v>-0.195049</c:v>
                </c:pt>
                <c:pt idx="142">
                  <c:v>-0.16305</c:v>
                </c:pt>
                <c:pt idx="143">
                  <c:v>-0.16305</c:v>
                </c:pt>
                <c:pt idx="144">
                  <c:v>-0.17904999999999999</c:v>
                </c:pt>
                <c:pt idx="145">
                  <c:v>-0.16305</c:v>
                </c:pt>
                <c:pt idx="146">
                  <c:v>-0.21104899999999999</c:v>
                </c:pt>
                <c:pt idx="147">
                  <c:v>-0.195049</c:v>
                </c:pt>
                <c:pt idx="148">
                  <c:v>-0.16305</c:v>
                </c:pt>
                <c:pt idx="149">
                  <c:v>-0.17904999999999999</c:v>
                </c:pt>
                <c:pt idx="150">
                  <c:v>-0.195049</c:v>
                </c:pt>
                <c:pt idx="151">
                  <c:v>-0.14705099999999999</c:v>
                </c:pt>
                <c:pt idx="152">
                  <c:v>-0.195049</c:v>
                </c:pt>
                <c:pt idx="153">
                  <c:v>-0.195049</c:v>
                </c:pt>
                <c:pt idx="154">
                  <c:v>-0.195049</c:v>
                </c:pt>
                <c:pt idx="155">
                  <c:v>-0.195049</c:v>
                </c:pt>
                <c:pt idx="156">
                  <c:v>-0.195049</c:v>
                </c:pt>
                <c:pt idx="157">
                  <c:v>-0.17904999999999999</c:v>
                </c:pt>
                <c:pt idx="158">
                  <c:v>-0.195049</c:v>
                </c:pt>
                <c:pt idx="159">
                  <c:v>-0.227048</c:v>
                </c:pt>
                <c:pt idx="160">
                  <c:v>-0.17904999999999999</c:v>
                </c:pt>
                <c:pt idx="161">
                  <c:v>-0.16305</c:v>
                </c:pt>
                <c:pt idx="162">
                  <c:v>-0.21104899999999999</c:v>
                </c:pt>
                <c:pt idx="163">
                  <c:v>-0.17904999999999999</c:v>
                </c:pt>
                <c:pt idx="164">
                  <c:v>-0.17904999999999999</c:v>
                </c:pt>
                <c:pt idx="165">
                  <c:v>-0.195049</c:v>
                </c:pt>
                <c:pt idx="166">
                  <c:v>-0.16305</c:v>
                </c:pt>
                <c:pt idx="167">
                  <c:v>-0.195049</c:v>
                </c:pt>
                <c:pt idx="168">
                  <c:v>-0.17904999999999999</c:v>
                </c:pt>
                <c:pt idx="169">
                  <c:v>-0.14705099999999999</c:v>
                </c:pt>
                <c:pt idx="170">
                  <c:v>-0.16305</c:v>
                </c:pt>
                <c:pt idx="171">
                  <c:v>-0.17904999999999999</c:v>
                </c:pt>
                <c:pt idx="172">
                  <c:v>-0.14705099999999999</c:v>
                </c:pt>
                <c:pt idx="173">
                  <c:v>-0.17904999999999999</c:v>
                </c:pt>
                <c:pt idx="174">
                  <c:v>-0.17904999999999999</c:v>
                </c:pt>
                <c:pt idx="175">
                  <c:v>-0.16305</c:v>
                </c:pt>
                <c:pt idx="176">
                  <c:v>-0.16305</c:v>
                </c:pt>
                <c:pt idx="177">
                  <c:v>-0.195049</c:v>
                </c:pt>
                <c:pt idx="178">
                  <c:v>-0.16305</c:v>
                </c:pt>
                <c:pt idx="179">
                  <c:v>-0.195049</c:v>
                </c:pt>
                <c:pt idx="180">
                  <c:v>-0.17904999999999999</c:v>
                </c:pt>
                <c:pt idx="181">
                  <c:v>-0.16305</c:v>
                </c:pt>
                <c:pt idx="182">
                  <c:v>-0.195049</c:v>
                </c:pt>
                <c:pt idx="183">
                  <c:v>-0.195049</c:v>
                </c:pt>
                <c:pt idx="184">
                  <c:v>-0.16305</c:v>
                </c:pt>
                <c:pt idx="185">
                  <c:v>-0.17904999999999999</c:v>
                </c:pt>
                <c:pt idx="186">
                  <c:v>-0.21104899999999999</c:v>
                </c:pt>
                <c:pt idx="187">
                  <c:v>-0.16305</c:v>
                </c:pt>
                <c:pt idx="188">
                  <c:v>-0.16305</c:v>
                </c:pt>
                <c:pt idx="189">
                  <c:v>-0.195049</c:v>
                </c:pt>
                <c:pt idx="190">
                  <c:v>-0.131052</c:v>
                </c:pt>
                <c:pt idx="191">
                  <c:v>-0.16305</c:v>
                </c:pt>
                <c:pt idx="192">
                  <c:v>-0.17904999999999999</c:v>
                </c:pt>
                <c:pt idx="193">
                  <c:v>-0.17904999999999999</c:v>
                </c:pt>
                <c:pt idx="194">
                  <c:v>-0.195049</c:v>
                </c:pt>
                <c:pt idx="195">
                  <c:v>-0.16305</c:v>
                </c:pt>
                <c:pt idx="196">
                  <c:v>-0.16305</c:v>
                </c:pt>
                <c:pt idx="197">
                  <c:v>-0.16305</c:v>
                </c:pt>
                <c:pt idx="198">
                  <c:v>-0.17904999999999999</c:v>
                </c:pt>
                <c:pt idx="199">
                  <c:v>-0.14705099999999999</c:v>
                </c:pt>
                <c:pt idx="200">
                  <c:v>-0.195049</c:v>
                </c:pt>
                <c:pt idx="201">
                  <c:v>-0.17904999999999999</c:v>
                </c:pt>
                <c:pt idx="202">
                  <c:v>-0.14705099999999999</c:v>
                </c:pt>
                <c:pt idx="203">
                  <c:v>-0.14705099999999999</c:v>
                </c:pt>
                <c:pt idx="204">
                  <c:v>-0.17904999999999999</c:v>
                </c:pt>
                <c:pt idx="205">
                  <c:v>-0.14705099999999999</c:v>
                </c:pt>
                <c:pt idx="206">
                  <c:v>-0.14705099999999999</c:v>
                </c:pt>
                <c:pt idx="207">
                  <c:v>-0.17904999999999999</c:v>
                </c:pt>
                <c:pt idx="208">
                  <c:v>-0.17904999999999999</c:v>
                </c:pt>
                <c:pt idx="209">
                  <c:v>-0.17904999999999999</c:v>
                </c:pt>
                <c:pt idx="210">
                  <c:v>-0.195049</c:v>
                </c:pt>
                <c:pt idx="211">
                  <c:v>-0.16305</c:v>
                </c:pt>
                <c:pt idx="212">
                  <c:v>-0.17904999999999999</c:v>
                </c:pt>
                <c:pt idx="213">
                  <c:v>-0.16305</c:v>
                </c:pt>
                <c:pt idx="214">
                  <c:v>-0.16305</c:v>
                </c:pt>
                <c:pt idx="215">
                  <c:v>-0.195049</c:v>
                </c:pt>
                <c:pt idx="216">
                  <c:v>-0.195049</c:v>
                </c:pt>
                <c:pt idx="217">
                  <c:v>-0.21104899999999999</c:v>
                </c:pt>
                <c:pt idx="218">
                  <c:v>-0.16305</c:v>
                </c:pt>
                <c:pt idx="219">
                  <c:v>-0.21104899999999999</c:v>
                </c:pt>
                <c:pt idx="220">
                  <c:v>-0.14705099999999999</c:v>
                </c:pt>
                <c:pt idx="221">
                  <c:v>-0.17904999999999999</c:v>
                </c:pt>
                <c:pt idx="222">
                  <c:v>-0.17904999999999999</c:v>
                </c:pt>
                <c:pt idx="223">
                  <c:v>-0.131052</c:v>
                </c:pt>
                <c:pt idx="224">
                  <c:v>-0.21104899999999999</c:v>
                </c:pt>
                <c:pt idx="225">
                  <c:v>-0.17904999999999999</c:v>
                </c:pt>
                <c:pt idx="226">
                  <c:v>-0.115052</c:v>
                </c:pt>
                <c:pt idx="227">
                  <c:v>-0.16305</c:v>
                </c:pt>
                <c:pt idx="228">
                  <c:v>-0.195049</c:v>
                </c:pt>
                <c:pt idx="229">
                  <c:v>-0.14705099999999999</c:v>
                </c:pt>
                <c:pt idx="230">
                  <c:v>-0.131052</c:v>
                </c:pt>
                <c:pt idx="231">
                  <c:v>-0.17904999999999999</c:v>
                </c:pt>
                <c:pt idx="232">
                  <c:v>-0.17904999999999999</c:v>
                </c:pt>
                <c:pt idx="233">
                  <c:v>-0.14705099999999999</c:v>
                </c:pt>
                <c:pt idx="234">
                  <c:v>-0.195049</c:v>
                </c:pt>
                <c:pt idx="235">
                  <c:v>-0.14705099999999999</c:v>
                </c:pt>
                <c:pt idx="236">
                  <c:v>-0.16305</c:v>
                </c:pt>
                <c:pt idx="237">
                  <c:v>-0.195049</c:v>
                </c:pt>
                <c:pt idx="238">
                  <c:v>-0.115052</c:v>
                </c:pt>
                <c:pt idx="239">
                  <c:v>-0.17904999999999999</c:v>
                </c:pt>
                <c:pt idx="240">
                  <c:v>-0.17904999999999999</c:v>
                </c:pt>
                <c:pt idx="241">
                  <c:v>-0.131052</c:v>
                </c:pt>
                <c:pt idx="242">
                  <c:v>-0.17904999999999999</c:v>
                </c:pt>
                <c:pt idx="243">
                  <c:v>-0.17904999999999999</c:v>
                </c:pt>
                <c:pt idx="244">
                  <c:v>-0.131052</c:v>
                </c:pt>
                <c:pt idx="245">
                  <c:v>-0.14705099999999999</c:v>
                </c:pt>
                <c:pt idx="246">
                  <c:v>-0.14705099999999999</c:v>
                </c:pt>
                <c:pt idx="247">
                  <c:v>-0.115052</c:v>
                </c:pt>
                <c:pt idx="248">
                  <c:v>-0.14705099999999999</c:v>
                </c:pt>
                <c:pt idx="249">
                  <c:v>-0.17904999999999999</c:v>
                </c:pt>
                <c:pt idx="250">
                  <c:v>-0.131052</c:v>
                </c:pt>
                <c:pt idx="251">
                  <c:v>-0.21104899999999999</c:v>
                </c:pt>
                <c:pt idx="252">
                  <c:v>-0.17904999999999999</c:v>
                </c:pt>
                <c:pt idx="253">
                  <c:v>-0.16305</c:v>
                </c:pt>
                <c:pt idx="254">
                  <c:v>-0.14705099999999999</c:v>
                </c:pt>
                <c:pt idx="255">
                  <c:v>-0.17904999999999999</c:v>
                </c:pt>
                <c:pt idx="256">
                  <c:v>-0.16305</c:v>
                </c:pt>
                <c:pt idx="257">
                  <c:v>-0.21104899999999999</c:v>
                </c:pt>
                <c:pt idx="258">
                  <c:v>-0.17904999999999999</c:v>
                </c:pt>
                <c:pt idx="259">
                  <c:v>-0.16305</c:v>
                </c:pt>
                <c:pt idx="260">
                  <c:v>-0.14705099999999999</c:v>
                </c:pt>
                <c:pt idx="261">
                  <c:v>-0.17904999999999999</c:v>
                </c:pt>
                <c:pt idx="262">
                  <c:v>-0.14705099999999999</c:v>
                </c:pt>
                <c:pt idx="263">
                  <c:v>-0.17904999999999999</c:v>
                </c:pt>
                <c:pt idx="264">
                  <c:v>-0.17904999999999999</c:v>
                </c:pt>
                <c:pt idx="265">
                  <c:v>-0.21104899999999999</c:v>
                </c:pt>
                <c:pt idx="266">
                  <c:v>-0.16305</c:v>
                </c:pt>
                <c:pt idx="267">
                  <c:v>-0.195049</c:v>
                </c:pt>
                <c:pt idx="268">
                  <c:v>-0.17904999999999999</c:v>
                </c:pt>
                <c:pt idx="269">
                  <c:v>-0.17904999999999999</c:v>
                </c:pt>
                <c:pt idx="270">
                  <c:v>-0.17904999999999999</c:v>
                </c:pt>
                <c:pt idx="271">
                  <c:v>-0.16305</c:v>
                </c:pt>
                <c:pt idx="272">
                  <c:v>-0.17904999999999999</c:v>
                </c:pt>
                <c:pt idx="273">
                  <c:v>-0.16305</c:v>
                </c:pt>
                <c:pt idx="274">
                  <c:v>-0.131052</c:v>
                </c:pt>
                <c:pt idx="275">
                  <c:v>-0.17904999999999999</c:v>
                </c:pt>
                <c:pt idx="276">
                  <c:v>-0.17904999999999999</c:v>
                </c:pt>
                <c:pt idx="277">
                  <c:v>-0.16305</c:v>
                </c:pt>
                <c:pt idx="278">
                  <c:v>-0.195049</c:v>
                </c:pt>
                <c:pt idx="279">
                  <c:v>-0.17904999999999999</c:v>
                </c:pt>
                <c:pt idx="280">
                  <c:v>-0.14705099999999999</c:v>
                </c:pt>
                <c:pt idx="281">
                  <c:v>-0.195049</c:v>
                </c:pt>
                <c:pt idx="282">
                  <c:v>-0.21104899999999999</c:v>
                </c:pt>
                <c:pt idx="283">
                  <c:v>-0.16305</c:v>
                </c:pt>
                <c:pt idx="284">
                  <c:v>-0.16305</c:v>
                </c:pt>
                <c:pt idx="285">
                  <c:v>-0.195049</c:v>
                </c:pt>
                <c:pt idx="286">
                  <c:v>-0.16305</c:v>
                </c:pt>
                <c:pt idx="287">
                  <c:v>-0.16305</c:v>
                </c:pt>
                <c:pt idx="288">
                  <c:v>-0.17904999999999999</c:v>
                </c:pt>
                <c:pt idx="289">
                  <c:v>-0.17904999999999999</c:v>
                </c:pt>
                <c:pt idx="290">
                  <c:v>-0.195049</c:v>
                </c:pt>
                <c:pt idx="291">
                  <c:v>-0.16305</c:v>
                </c:pt>
                <c:pt idx="292">
                  <c:v>-0.16305</c:v>
                </c:pt>
                <c:pt idx="293">
                  <c:v>-0.14705099999999999</c:v>
                </c:pt>
                <c:pt idx="294">
                  <c:v>-0.195049</c:v>
                </c:pt>
                <c:pt idx="295">
                  <c:v>-0.16305</c:v>
                </c:pt>
                <c:pt idx="296">
                  <c:v>-0.16305</c:v>
                </c:pt>
                <c:pt idx="297">
                  <c:v>-0.17904999999999999</c:v>
                </c:pt>
                <c:pt idx="298">
                  <c:v>-0.14705099999999999</c:v>
                </c:pt>
                <c:pt idx="299">
                  <c:v>-0.16305</c:v>
                </c:pt>
                <c:pt idx="300">
                  <c:v>-0.17904999999999999</c:v>
                </c:pt>
                <c:pt idx="301">
                  <c:v>-0.14705099999999999</c:v>
                </c:pt>
                <c:pt idx="302">
                  <c:v>-0.17904999999999999</c:v>
                </c:pt>
                <c:pt idx="303">
                  <c:v>-0.17904999999999999</c:v>
                </c:pt>
                <c:pt idx="304">
                  <c:v>-0.14705099999999999</c:v>
                </c:pt>
                <c:pt idx="305">
                  <c:v>-0.115052</c:v>
                </c:pt>
                <c:pt idx="306">
                  <c:v>-0.17904999999999999</c:v>
                </c:pt>
                <c:pt idx="307">
                  <c:v>-0.14705099999999999</c:v>
                </c:pt>
                <c:pt idx="308">
                  <c:v>-0.17904999999999999</c:v>
                </c:pt>
                <c:pt idx="309">
                  <c:v>-0.17904999999999999</c:v>
                </c:pt>
                <c:pt idx="310">
                  <c:v>-0.131052</c:v>
                </c:pt>
                <c:pt idx="311">
                  <c:v>-0.16305</c:v>
                </c:pt>
                <c:pt idx="312">
                  <c:v>-0.17904999999999999</c:v>
                </c:pt>
                <c:pt idx="313">
                  <c:v>-0.16305</c:v>
                </c:pt>
                <c:pt idx="314">
                  <c:v>-0.17904999999999999</c:v>
                </c:pt>
                <c:pt idx="315">
                  <c:v>-0.17904999999999999</c:v>
                </c:pt>
                <c:pt idx="316">
                  <c:v>-0.131052</c:v>
                </c:pt>
                <c:pt idx="317">
                  <c:v>-0.16305</c:v>
                </c:pt>
                <c:pt idx="318">
                  <c:v>-0.14705099999999999</c:v>
                </c:pt>
                <c:pt idx="319">
                  <c:v>-0.131052</c:v>
                </c:pt>
                <c:pt idx="320">
                  <c:v>-0.17904999999999999</c:v>
                </c:pt>
                <c:pt idx="321">
                  <c:v>-0.17904999999999999</c:v>
                </c:pt>
                <c:pt idx="322">
                  <c:v>-0.16305</c:v>
                </c:pt>
                <c:pt idx="323">
                  <c:v>-0.17904999999999999</c:v>
                </c:pt>
                <c:pt idx="324">
                  <c:v>-0.195049</c:v>
                </c:pt>
                <c:pt idx="325">
                  <c:v>-0.14705099999999999</c:v>
                </c:pt>
                <c:pt idx="326">
                  <c:v>-0.16305</c:v>
                </c:pt>
                <c:pt idx="327">
                  <c:v>-0.16305</c:v>
                </c:pt>
                <c:pt idx="328">
                  <c:v>-0.195049</c:v>
                </c:pt>
                <c:pt idx="329">
                  <c:v>-0.227048</c:v>
                </c:pt>
                <c:pt idx="330">
                  <c:v>-0.16305</c:v>
                </c:pt>
                <c:pt idx="331">
                  <c:v>-0.14705099999999999</c:v>
                </c:pt>
                <c:pt idx="332">
                  <c:v>-0.17904999999999999</c:v>
                </c:pt>
                <c:pt idx="333">
                  <c:v>-0.21104899999999999</c:v>
                </c:pt>
                <c:pt idx="334">
                  <c:v>-0.16305</c:v>
                </c:pt>
                <c:pt idx="335">
                  <c:v>-0.17904999999999999</c:v>
                </c:pt>
                <c:pt idx="336">
                  <c:v>-0.16305</c:v>
                </c:pt>
                <c:pt idx="337">
                  <c:v>-0.131052</c:v>
                </c:pt>
                <c:pt idx="338">
                  <c:v>-0.16305</c:v>
                </c:pt>
                <c:pt idx="339">
                  <c:v>-0.16305</c:v>
                </c:pt>
                <c:pt idx="340">
                  <c:v>-0.16305</c:v>
                </c:pt>
                <c:pt idx="341">
                  <c:v>-0.16305</c:v>
                </c:pt>
                <c:pt idx="342">
                  <c:v>-0.17904999999999999</c:v>
                </c:pt>
                <c:pt idx="343">
                  <c:v>-0.14705099999999999</c:v>
                </c:pt>
                <c:pt idx="344">
                  <c:v>-0.131052</c:v>
                </c:pt>
                <c:pt idx="345">
                  <c:v>-0.17904999999999999</c:v>
                </c:pt>
                <c:pt idx="346">
                  <c:v>-0.115052</c:v>
                </c:pt>
                <c:pt idx="347">
                  <c:v>-0.14705099999999999</c:v>
                </c:pt>
                <c:pt idx="348">
                  <c:v>-0.195049</c:v>
                </c:pt>
                <c:pt idx="349">
                  <c:v>-0.115052</c:v>
                </c:pt>
                <c:pt idx="350">
                  <c:v>-0.14705099999999999</c:v>
                </c:pt>
                <c:pt idx="351">
                  <c:v>-0.17904999999999999</c:v>
                </c:pt>
                <c:pt idx="352">
                  <c:v>-0.131052</c:v>
                </c:pt>
                <c:pt idx="353">
                  <c:v>-0.17904999999999999</c:v>
                </c:pt>
                <c:pt idx="354">
                  <c:v>-0.17904999999999999</c:v>
                </c:pt>
                <c:pt idx="355">
                  <c:v>-0.131052</c:v>
                </c:pt>
                <c:pt idx="356">
                  <c:v>-0.17904999999999999</c:v>
                </c:pt>
                <c:pt idx="357">
                  <c:v>-0.195049</c:v>
                </c:pt>
                <c:pt idx="358">
                  <c:v>-0.16305</c:v>
                </c:pt>
                <c:pt idx="359">
                  <c:v>-0.17904999999999999</c:v>
                </c:pt>
                <c:pt idx="360">
                  <c:v>-0.195049</c:v>
                </c:pt>
                <c:pt idx="361">
                  <c:v>-0.16305</c:v>
                </c:pt>
                <c:pt idx="362">
                  <c:v>-0.17904999999999999</c:v>
                </c:pt>
                <c:pt idx="363">
                  <c:v>-0.16305</c:v>
                </c:pt>
                <c:pt idx="364">
                  <c:v>-0.14705099999999999</c:v>
                </c:pt>
                <c:pt idx="365">
                  <c:v>-0.17904999999999999</c:v>
                </c:pt>
                <c:pt idx="366">
                  <c:v>-0.17904999999999999</c:v>
                </c:pt>
                <c:pt idx="367">
                  <c:v>-0.16305</c:v>
                </c:pt>
                <c:pt idx="368">
                  <c:v>-0.16305</c:v>
                </c:pt>
                <c:pt idx="369">
                  <c:v>-0.17904999999999999</c:v>
                </c:pt>
                <c:pt idx="370">
                  <c:v>-0.14705099999999999</c:v>
                </c:pt>
                <c:pt idx="371">
                  <c:v>-0.17904999999999999</c:v>
                </c:pt>
                <c:pt idx="372">
                  <c:v>-0.17904999999999999</c:v>
                </c:pt>
                <c:pt idx="373">
                  <c:v>-0.14705099999999999</c:v>
                </c:pt>
                <c:pt idx="374">
                  <c:v>-0.16305</c:v>
                </c:pt>
                <c:pt idx="375">
                  <c:v>-0.21104899999999999</c:v>
                </c:pt>
                <c:pt idx="376">
                  <c:v>-0.131052</c:v>
                </c:pt>
                <c:pt idx="377">
                  <c:v>-0.14705099999999999</c:v>
                </c:pt>
                <c:pt idx="378">
                  <c:v>-0.16305</c:v>
                </c:pt>
                <c:pt idx="379">
                  <c:v>-0.14705099999999999</c:v>
                </c:pt>
                <c:pt idx="380">
                  <c:v>-0.195049</c:v>
                </c:pt>
                <c:pt idx="381">
                  <c:v>-0.17904999999999999</c:v>
                </c:pt>
                <c:pt idx="382">
                  <c:v>-0.131052</c:v>
                </c:pt>
                <c:pt idx="383">
                  <c:v>-0.16305</c:v>
                </c:pt>
                <c:pt idx="384">
                  <c:v>-0.195049</c:v>
                </c:pt>
                <c:pt idx="385">
                  <c:v>-0.131052</c:v>
                </c:pt>
                <c:pt idx="386">
                  <c:v>-0.16305</c:v>
                </c:pt>
                <c:pt idx="387">
                  <c:v>-0.17904999999999999</c:v>
                </c:pt>
                <c:pt idx="388">
                  <c:v>-0.16305</c:v>
                </c:pt>
                <c:pt idx="389">
                  <c:v>-0.195049</c:v>
                </c:pt>
                <c:pt idx="390">
                  <c:v>-0.16305</c:v>
                </c:pt>
                <c:pt idx="391">
                  <c:v>-0.195049</c:v>
                </c:pt>
                <c:pt idx="392">
                  <c:v>-0.16305</c:v>
                </c:pt>
                <c:pt idx="393">
                  <c:v>-0.195049</c:v>
                </c:pt>
                <c:pt idx="394">
                  <c:v>-0.14705099999999999</c:v>
                </c:pt>
                <c:pt idx="395">
                  <c:v>-0.16305</c:v>
                </c:pt>
                <c:pt idx="396">
                  <c:v>-0.17904999999999999</c:v>
                </c:pt>
                <c:pt idx="397">
                  <c:v>-0.16305</c:v>
                </c:pt>
                <c:pt idx="398">
                  <c:v>-0.16305</c:v>
                </c:pt>
                <c:pt idx="399">
                  <c:v>-0.16305</c:v>
                </c:pt>
                <c:pt idx="400">
                  <c:v>-0.131052</c:v>
                </c:pt>
                <c:pt idx="401">
                  <c:v>-0.16305</c:v>
                </c:pt>
                <c:pt idx="402">
                  <c:v>-0.14705099999999999</c:v>
                </c:pt>
                <c:pt idx="403">
                  <c:v>-0.14705099999999999</c:v>
                </c:pt>
                <c:pt idx="404">
                  <c:v>-0.16305</c:v>
                </c:pt>
                <c:pt idx="405">
                  <c:v>-0.17904999999999999</c:v>
                </c:pt>
                <c:pt idx="406">
                  <c:v>-0.115052</c:v>
                </c:pt>
                <c:pt idx="407">
                  <c:v>-0.14705099999999999</c:v>
                </c:pt>
                <c:pt idx="408">
                  <c:v>-0.14705099999999999</c:v>
                </c:pt>
                <c:pt idx="409">
                  <c:v>-0.131052</c:v>
                </c:pt>
                <c:pt idx="410">
                  <c:v>-0.17904999999999999</c:v>
                </c:pt>
                <c:pt idx="411">
                  <c:v>-0.195049</c:v>
                </c:pt>
                <c:pt idx="412">
                  <c:v>-0.16305</c:v>
                </c:pt>
                <c:pt idx="413">
                  <c:v>-0.17904999999999999</c:v>
                </c:pt>
                <c:pt idx="414">
                  <c:v>-0.195049</c:v>
                </c:pt>
                <c:pt idx="415">
                  <c:v>-0.195049</c:v>
                </c:pt>
                <c:pt idx="416">
                  <c:v>-0.16305</c:v>
                </c:pt>
                <c:pt idx="417">
                  <c:v>-0.21104899999999999</c:v>
                </c:pt>
                <c:pt idx="418">
                  <c:v>-0.195049</c:v>
                </c:pt>
                <c:pt idx="419">
                  <c:v>-0.17904999999999999</c:v>
                </c:pt>
                <c:pt idx="420">
                  <c:v>-0.17904999999999999</c:v>
                </c:pt>
                <c:pt idx="421">
                  <c:v>-0.16305</c:v>
                </c:pt>
                <c:pt idx="422">
                  <c:v>-0.14705099999999999</c:v>
                </c:pt>
                <c:pt idx="423">
                  <c:v>-0.195049</c:v>
                </c:pt>
                <c:pt idx="424">
                  <c:v>-0.14705099999999999</c:v>
                </c:pt>
                <c:pt idx="425">
                  <c:v>-0.16305</c:v>
                </c:pt>
                <c:pt idx="426">
                  <c:v>-0.14705099999999999</c:v>
                </c:pt>
                <c:pt idx="427">
                  <c:v>-0.14705099999999999</c:v>
                </c:pt>
                <c:pt idx="428">
                  <c:v>-0.131052</c:v>
                </c:pt>
                <c:pt idx="429">
                  <c:v>-0.14705099999999999</c:v>
                </c:pt>
                <c:pt idx="430">
                  <c:v>-0.115052</c:v>
                </c:pt>
                <c:pt idx="431">
                  <c:v>-0.16305</c:v>
                </c:pt>
                <c:pt idx="432">
                  <c:v>-0.17904999999999999</c:v>
                </c:pt>
                <c:pt idx="433">
                  <c:v>-0.131052</c:v>
                </c:pt>
                <c:pt idx="434">
                  <c:v>-0.14705099999999999</c:v>
                </c:pt>
                <c:pt idx="435">
                  <c:v>-0.16305</c:v>
                </c:pt>
                <c:pt idx="436">
                  <c:v>-0.195049</c:v>
                </c:pt>
                <c:pt idx="437">
                  <c:v>-0.14705099999999999</c:v>
                </c:pt>
                <c:pt idx="438">
                  <c:v>-0.16305</c:v>
                </c:pt>
                <c:pt idx="439">
                  <c:v>-0.131052</c:v>
                </c:pt>
                <c:pt idx="440">
                  <c:v>-0.17904999999999999</c:v>
                </c:pt>
                <c:pt idx="441">
                  <c:v>-0.195049</c:v>
                </c:pt>
                <c:pt idx="442">
                  <c:v>-0.115052</c:v>
                </c:pt>
                <c:pt idx="443">
                  <c:v>-0.14705099999999999</c:v>
                </c:pt>
                <c:pt idx="444">
                  <c:v>-0.21104899999999999</c:v>
                </c:pt>
                <c:pt idx="445">
                  <c:v>-0.14705099999999999</c:v>
                </c:pt>
                <c:pt idx="446">
                  <c:v>-0.14705099999999999</c:v>
                </c:pt>
                <c:pt idx="447">
                  <c:v>-0.195049</c:v>
                </c:pt>
                <c:pt idx="448">
                  <c:v>-0.16305</c:v>
                </c:pt>
                <c:pt idx="449">
                  <c:v>-0.195049</c:v>
                </c:pt>
                <c:pt idx="450">
                  <c:v>-0.195049</c:v>
                </c:pt>
                <c:pt idx="451">
                  <c:v>-0.16305</c:v>
                </c:pt>
                <c:pt idx="452">
                  <c:v>-0.16305</c:v>
                </c:pt>
                <c:pt idx="453">
                  <c:v>-0.16305</c:v>
                </c:pt>
                <c:pt idx="454">
                  <c:v>-0.131052</c:v>
                </c:pt>
                <c:pt idx="455">
                  <c:v>-0.14705099999999999</c:v>
                </c:pt>
                <c:pt idx="456">
                  <c:v>-0.16305</c:v>
                </c:pt>
                <c:pt idx="457">
                  <c:v>-0.115052</c:v>
                </c:pt>
                <c:pt idx="458">
                  <c:v>-0.14705099999999999</c:v>
                </c:pt>
                <c:pt idx="459">
                  <c:v>-0.14705099999999999</c:v>
                </c:pt>
                <c:pt idx="460">
                  <c:v>-0.16305</c:v>
                </c:pt>
                <c:pt idx="461">
                  <c:v>-0.16305</c:v>
                </c:pt>
                <c:pt idx="462">
                  <c:v>-0.17904999999999999</c:v>
                </c:pt>
                <c:pt idx="463">
                  <c:v>-0.16305</c:v>
                </c:pt>
                <c:pt idx="464">
                  <c:v>-0.16305</c:v>
                </c:pt>
                <c:pt idx="465">
                  <c:v>-0.16305</c:v>
                </c:pt>
                <c:pt idx="466">
                  <c:v>-0.131052</c:v>
                </c:pt>
                <c:pt idx="467">
                  <c:v>-0.14705099999999999</c:v>
                </c:pt>
                <c:pt idx="468">
                  <c:v>-0.115052</c:v>
                </c:pt>
                <c:pt idx="469">
                  <c:v>-0.17904999999999999</c:v>
                </c:pt>
                <c:pt idx="470">
                  <c:v>-0.17904999999999999</c:v>
                </c:pt>
                <c:pt idx="471">
                  <c:v>-0.17904999999999999</c:v>
                </c:pt>
                <c:pt idx="472">
                  <c:v>-8.3053500000000002E-2</c:v>
                </c:pt>
                <c:pt idx="473">
                  <c:v>-0.17904999999999999</c:v>
                </c:pt>
                <c:pt idx="474">
                  <c:v>-0.17904999999999999</c:v>
                </c:pt>
                <c:pt idx="475">
                  <c:v>-0.131052</c:v>
                </c:pt>
                <c:pt idx="476">
                  <c:v>-0.14705099999999999</c:v>
                </c:pt>
                <c:pt idx="477">
                  <c:v>-0.14705099999999999</c:v>
                </c:pt>
                <c:pt idx="478">
                  <c:v>-9.9052799999999996E-2</c:v>
                </c:pt>
                <c:pt idx="479">
                  <c:v>-0.14705099999999999</c:v>
                </c:pt>
                <c:pt idx="480">
                  <c:v>-0.17904999999999999</c:v>
                </c:pt>
                <c:pt idx="481">
                  <c:v>-0.17904999999999999</c:v>
                </c:pt>
                <c:pt idx="482">
                  <c:v>-0.195049</c:v>
                </c:pt>
                <c:pt idx="483">
                  <c:v>-0.17904999999999999</c:v>
                </c:pt>
                <c:pt idx="484">
                  <c:v>-0.195049</c:v>
                </c:pt>
                <c:pt idx="485">
                  <c:v>-0.14705099999999999</c:v>
                </c:pt>
                <c:pt idx="486">
                  <c:v>-0.17904999999999999</c:v>
                </c:pt>
                <c:pt idx="487">
                  <c:v>-0.14705099999999999</c:v>
                </c:pt>
                <c:pt idx="488">
                  <c:v>-0.17904999999999999</c:v>
                </c:pt>
                <c:pt idx="489">
                  <c:v>-0.16305</c:v>
                </c:pt>
                <c:pt idx="490">
                  <c:v>-0.16305</c:v>
                </c:pt>
                <c:pt idx="491">
                  <c:v>-0.17904999999999999</c:v>
                </c:pt>
                <c:pt idx="492">
                  <c:v>-0.16305</c:v>
                </c:pt>
                <c:pt idx="493">
                  <c:v>-0.16305</c:v>
                </c:pt>
                <c:pt idx="494">
                  <c:v>-0.195049</c:v>
                </c:pt>
                <c:pt idx="495">
                  <c:v>-0.17904999999999999</c:v>
                </c:pt>
                <c:pt idx="496">
                  <c:v>-0.14705099999999999</c:v>
                </c:pt>
                <c:pt idx="497">
                  <c:v>-0.16305</c:v>
                </c:pt>
                <c:pt idx="498">
                  <c:v>-0.17904999999999999</c:v>
                </c:pt>
                <c:pt idx="499">
                  <c:v>-0.16305</c:v>
                </c:pt>
                <c:pt idx="500">
                  <c:v>-0.16305</c:v>
                </c:pt>
                <c:pt idx="501">
                  <c:v>-0.17904999999999999</c:v>
                </c:pt>
                <c:pt idx="502">
                  <c:v>-0.16305</c:v>
                </c:pt>
                <c:pt idx="503">
                  <c:v>-0.195049</c:v>
                </c:pt>
                <c:pt idx="504">
                  <c:v>-0.195049</c:v>
                </c:pt>
                <c:pt idx="505">
                  <c:v>-0.16305</c:v>
                </c:pt>
                <c:pt idx="506">
                  <c:v>-0.16305</c:v>
                </c:pt>
                <c:pt idx="507">
                  <c:v>-0.14705099999999999</c:v>
                </c:pt>
                <c:pt idx="508">
                  <c:v>-0.14705099999999999</c:v>
                </c:pt>
                <c:pt idx="509">
                  <c:v>-0.131052</c:v>
                </c:pt>
                <c:pt idx="510">
                  <c:v>-0.14705099999999999</c:v>
                </c:pt>
                <c:pt idx="511">
                  <c:v>-0.14705099999999999</c:v>
                </c:pt>
                <c:pt idx="512">
                  <c:v>-0.17904999999999999</c:v>
                </c:pt>
                <c:pt idx="513">
                  <c:v>-0.195049</c:v>
                </c:pt>
                <c:pt idx="514">
                  <c:v>-0.131052</c:v>
                </c:pt>
                <c:pt idx="515">
                  <c:v>-0.16305</c:v>
                </c:pt>
                <c:pt idx="516">
                  <c:v>-0.195049</c:v>
                </c:pt>
                <c:pt idx="517">
                  <c:v>-0.131052</c:v>
                </c:pt>
                <c:pt idx="518">
                  <c:v>-0.195049</c:v>
                </c:pt>
                <c:pt idx="519">
                  <c:v>-0.17904999999999999</c:v>
                </c:pt>
                <c:pt idx="520">
                  <c:v>-0.14705099999999999</c:v>
                </c:pt>
                <c:pt idx="521">
                  <c:v>-0.17904999999999999</c:v>
                </c:pt>
                <c:pt idx="522">
                  <c:v>-0.17904999999999999</c:v>
                </c:pt>
                <c:pt idx="523">
                  <c:v>-0.16305</c:v>
                </c:pt>
                <c:pt idx="524">
                  <c:v>-0.16305</c:v>
                </c:pt>
                <c:pt idx="525">
                  <c:v>-0.14705099999999999</c:v>
                </c:pt>
                <c:pt idx="526">
                  <c:v>-0.131052</c:v>
                </c:pt>
                <c:pt idx="527">
                  <c:v>-0.16305</c:v>
                </c:pt>
                <c:pt idx="528">
                  <c:v>-0.115052</c:v>
                </c:pt>
                <c:pt idx="529">
                  <c:v>-9.9052799999999996E-2</c:v>
                </c:pt>
                <c:pt idx="530">
                  <c:v>-0.16305</c:v>
                </c:pt>
                <c:pt idx="531">
                  <c:v>-0.17904999999999999</c:v>
                </c:pt>
                <c:pt idx="532">
                  <c:v>-0.17904999999999999</c:v>
                </c:pt>
                <c:pt idx="533">
                  <c:v>-0.17904999999999999</c:v>
                </c:pt>
                <c:pt idx="534">
                  <c:v>-0.195049</c:v>
                </c:pt>
                <c:pt idx="535">
                  <c:v>-0.16305</c:v>
                </c:pt>
                <c:pt idx="536">
                  <c:v>-0.16305</c:v>
                </c:pt>
                <c:pt idx="537">
                  <c:v>-0.195049</c:v>
                </c:pt>
                <c:pt idx="538">
                  <c:v>-0.115052</c:v>
                </c:pt>
                <c:pt idx="539">
                  <c:v>-0.16305</c:v>
                </c:pt>
                <c:pt idx="540">
                  <c:v>-0.195049</c:v>
                </c:pt>
                <c:pt idx="541">
                  <c:v>-0.16305</c:v>
                </c:pt>
                <c:pt idx="542">
                  <c:v>-0.14705099999999999</c:v>
                </c:pt>
                <c:pt idx="543">
                  <c:v>-0.17904999999999999</c:v>
                </c:pt>
                <c:pt idx="544">
                  <c:v>-0.14705099999999999</c:v>
                </c:pt>
                <c:pt idx="545">
                  <c:v>-0.16305</c:v>
                </c:pt>
                <c:pt idx="546">
                  <c:v>-0.195049</c:v>
                </c:pt>
                <c:pt idx="547">
                  <c:v>-0.16305</c:v>
                </c:pt>
                <c:pt idx="548">
                  <c:v>-0.16305</c:v>
                </c:pt>
                <c:pt idx="549">
                  <c:v>-0.195049</c:v>
                </c:pt>
                <c:pt idx="550">
                  <c:v>-0.16305</c:v>
                </c:pt>
                <c:pt idx="551">
                  <c:v>-0.16305</c:v>
                </c:pt>
                <c:pt idx="552">
                  <c:v>-0.195049</c:v>
                </c:pt>
                <c:pt idx="553">
                  <c:v>-0.14705099999999999</c:v>
                </c:pt>
                <c:pt idx="554">
                  <c:v>-0.16305</c:v>
                </c:pt>
                <c:pt idx="555">
                  <c:v>-0.17904999999999999</c:v>
                </c:pt>
                <c:pt idx="556">
                  <c:v>-0.14705099999999999</c:v>
                </c:pt>
                <c:pt idx="557">
                  <c:v>-0.21104899999999999</c:v>
                </c:pt>
                <c:pt idx="558">
                  <c:v>-0.195049</c:v>
                </c:pt>
                <c:pt idx="559">
                  <c:v>-0.16305</c:v>
                </c:pt>
                <c:pt idx="560">
                  <c:v>-0.16305</c:v>
                </c:pt>
                <c:pt idx="561">
                  <c:v>-0.17904999999999999</c:v>
                </c:pt>
                <c:pt idx="562">
                  <c:v>-0.131052</c:v>
                </c:pt>
                <c:pt idx="563">
                  <c:v>-0.16305</c:v>
                </c:pt>
                <c:pt idx="564">
                  <c:v>-0.17904999999999999</c:v>
                </c:pt>
                <c:pt idx="565">
                  <c:v>-0.17904999999999999</c:v>
                </c:pt>
                <c:pt idx="566">
                  <c:v>-0.17904999999999999</c:v>
                </c:pt>
                <c:pt idx="567">
                  <c:v>-0.17904999999999999</c:v>
                </c:pt>
                <c:pt idx="568">
                  <c:v>-0.14705099999999999</c:v>
                </c:pt>
                <c:pt idx="569">
                  <c:v>-0.17904999999999999</c:v>
                </c:pt>
                <c:pt idx="570">
                  <c:v>-0.195049</c:v>
                </c:pt>
                <c:pt idx="571">
                  <c:v>-0.195049</c:v>
                </c:pt>
                <c:pt idx="572">
                  <c:v>-0.16305</c:v>
                </c:pt>
                <c:pt idx="573">
                  <c:v>-0.17904999999999999</c:v>
                </c:pt>
                <c:pt idx="574">
                  <c:v>-0.14705099999999999</c:v>
                </c:pt>
                <c:pt idx="575">
                  <c:v>-0.131052</c:v>
                </c:pt>
                <c:pt idx="576">
                  <c:v>-0.21104899999999999</c:v>
                </c:pt>
                <c:pt idx="577">
                  <c:v>-0.131052</c:v>
                </c:pt>
                <c:pt idx="578">
                  <c:v>-0.17904999999999999</c:v>
                </c:pt>
                <c:pt idx="579">
                  <c:v>-0.195049</c:v>
                </c:pt>
                <c:pt idx="580">
                  <c:v>-0.131052</c:v>
                </c:pt>
                <c:pt idx="581">
                  <c:v>-0.131052</c:v>
                </c:pt>
                <c:pt idx="582">
                  <c:v>-0.17904999999999999</c:v>
                </c:pt>
                <c:pt idx="583">
                  <c:v>-0.14705099999999999</c:v>
                </c:pt>
                <c:pt idx="584">
                  <c:v>-0.16305</c:v>
                </c:pt>
                <c:pt idx="585">
                  <c:v>-0.21104899999999999</c:v>
                </c:pt>
                <c:pt idx="586">
                  <c:v>-0.115052</c:v>
                </c:pt>
                <c:pt idx="587">
                  <c:v>-0.16305</c:v>
                </c:pt>
                <c:pt idx="588">
                  <c:v>-0.17904999999999999</c:v>
                </c:pt>
                <c:pt idx="589">
                  <c:v>-0.131052</c:v>
                </c:pt>
                <c:pt idx="590">
                  <c:v>-0.16305</c:v>
                </c:pt>
                <c:pt idx="591">
                  <c:v>-0.16305</c:v>
                </c:pt>
                <c:pt idx="592">
                  <c:v>-0.131052</c:v>
                </c:pt>
                <c:pt idx="593">
                  <c:v>-0.131052</c:v>
                </c:pt>
                <c:pt idx="594">
                  <c:v>-0.17904999999999999</c:v>
                </c:pt>
                <c:pt idx="595">
                  <c:v>-0.14705099999999999</c:v>
                </c:pt>
                <c:pt idx="596">
                  <c:v>-0.16305</c:v>
                </c:pt>
                <c:pt idx="597">
                  <c:v>-0.21104899999999999</c:v>
                </c:pt>
                <c:pt idx="598">
                  <c:v>-0.16305</c:v>
                </c:pt>
                <c:pt idx="599">
                  <c:v>-0.16305</c:v>
                </c:pt>
                <c:pt idx="600">
                  <c:v>-0.17904999999999999</c:v>
                </c:pt>
                <c:pt idx="601">
                  <c:v>-0.131052</c:v>
                </c:pt>
                <c:pt idx="602">
                  <c:v>-0.17904999999999999</c:v>
                </c:pt>
                <c:pt idx="603">
                  <c:v>-0.17904999999999999</c:v>
                </c:pt>
                <c:pt idx="604">
                  <c:v>-0.16305</c:v>
                </c:pt>
                <c:pt idx="605">
                  <c:v>-0.21104899999999999</c:v>
                </c:pt>
                <c:pt idx="606">
                  <c:v>-0.195049</c:v>
                </c:pt>
                <c:pt idx="607">
                  <c:v>-0.16305</c:v>
                </c:pt>
                <c:pt idx="608">
                  <c:v>-0.17904999999999999</c:v>
                </c:pt>
                <c:pt idx="609">
                  <c:v>-0.14705099999999999</c:v>
                </c:pt>
                <c:pt idx="610">
                  <c:v>-0.16305</c:v>
                </c:pt>
                <c:pt idx="611">
                  <c:v>-0.131052</c:v>
                </c:pt>
                <c:pt idx="612">
                  <c:v>-0.16305</c:v>
                </c:pt>
                <c:pt idx="613">
                  <c:v>-0.131052</c:v>
                </c:pt>
                <c:pt idx="614">
                  <c:v>-0.16305</c:v>
                </c:pt>
                <c:pt idx="615">
                  <c:v>-0.17904999999999999</c:v>
                </c:pt>
                <c:pt idx="616">
                  <c:v>-0.16305</c:v>
                </c:pt>
                <c:pt idx="617">
                  <c:v>-0.131052</c:v>
                </c:pt>
                <c:pt idx="618">
                  <c:v>-0.195049</c:v>
                </c:pt>
                <c:pt idx="619">
                  <c:v>-0.16305</c:v>
                </c:pt>
                <c:pt idx="620">
                  <c:v>-0.17904999999999999</c:v>
                </c:pt>
                <c:pt idx="621">
                  <c:v>-0.17904999999999999</c:v>
                </c:pt>
                <c:pt idx="622">
                  <c:v>-0.16305</c:v>
                </c:pt>
                <c:pt idx="623">
                  <c:v>-0.17904999999999999</c:v>
                </c:pt>
                <c:pt idx="624">
                  <c:v>-0.14705099999999999</c:v>
                </c:pt>
                <c:pt idx="625">
                  <c:v>-0.16305</c:v>
                </c:pt>
                <c:pt idx="626">
                  <c:v>-0.16305</c:v>
                </c:pt>
                <c:pt idx="627">
                  <c:v>-0.21104899999999999</c:v>
                </c:pt>
                <c:pt idx="628">
                  <c:v>-0.16305</c:v>
                </c:pt>
                <c:pt idx="629">
                  <c:v>-0.14705099999999999</c:v>
                </c:pt>
                <c:pt idx="630">
                  <c:v>-0.17904999999999999</c:v>
                </c:pt>
                <c:pt idx="631">
                  <c:v>-0.131052</c:v>
                </c:pt>
                <c:pt idx="632">
                  <c:v>-0.16305</c:v>
                </c:pt>
                <c:pt idx="633">
                  <c:v>-0.195049</c:v>
                </c:pt>
                <c:pt idx="634">
                  <c:v>-0.14705099999999999</c:v>
                </c:pt>
                <c:pt idx="635">
                  <c:v>-0.17904999999999999</c:v>
                </c:pt>
                <c:pt idx="636">
                  <c:v>-0.17904999999999999</c:v>
                </c:pt>
                <c:pt idx="637">
                  <c:v>-0.16305</c:v>
                </c:pt>
                <c:pt idx="638">
                  <c:v>-0.17904999999999999</c:v>
                </c:pt>
                <c:pt idx="639">
                  <c:v>-0.17904999999999999</c:v>
                </c:pt>
                <c:pt idx="640">
                  <c:v>-0.14705099999999999</c:v>
                </c:pt>
                <c:pt idx="641">
                  <c:v>-0.16305</c:v>
                </c:pt>
                <c:pt idx="642">
                  <c:v>-0.195049</c:v>
                </c:pt>
                <c:pt idx="643">
                  <c:v>-0.16305</c:v>
                </c:pt>
                <c:pt idx="644">
                  <c:v>-0.17904999999999999</c:v>
                </c:pt>
                <c:pt idx="645">
                  <c:v>-0.17904999999999999</c:v>
                </c:pt>
                <c:pt idx="646">
                  <c:v>-0.195049</c:v>
                </c:pt>
                <c:pt idx="647">
                  <c:v>-0.16305</c:v>
                </c:pt>
                <c:pt idx="648">
                  <c:v>-0.16305</c:v>
                </c:pt>
                <c:pt idx="649">
                  <c:v>-0.16305</c:v>
                </c:pt>
                <c:pt idx="650">
                  <c:v>-0.16305</c:v>
                </c:pt>
                <c:pt idx="651">
                  <c:v>-0.16305</c:v>
                </c:pt>
                <c:pt idx="652">
                  <c:v>-0.14705099999999999</c:v>
                </c:pt>
                <c:pt idx="653">
                  <c:v>-0.17904999999999999</c:v>
                </c:pt>
                <c:pt idx="654">
                  <c:v>-0.14705099999999999</c:v>
                </c:pt>
                <c:pt idx="655">
                  <c:v>-0.131052</c:v>
                </c:pt>
                <c:pt idx="656">
                  <c:v>-0.14705099999999999</c:v>
                </c:pt>
                <c:pt idx="657">
                  <c:v>-0.17904999999999999</c:v>
                </c:pt>
                <c:pt idx="658">
                  <c:v>-0.16305</c:v>
                </c:pt>
                <c:pt idx="659">
                  <c:v>-0.16305</c:v>
                </c:pt>
                <c:pt idx="660">
                  <c:v>-0.17904999999999999</c:v>
                </c:pt>
                <c:pt idx="661">
                  <c:v>-0.17904999999999999</c:v>
                </c:pt>
                <c:pt idx="662">
                  <c:v>-0.17904999999999999</c:v>
                </c:pt>
                <c:pt idx="663">
                  <c:v>-0.17904999999999999</c:v>
                </c:pt>
                <c:pt idx="664">
                  <c:v>-0.16305</c:v>
                </c:pt>
                <c:pt idx="665">
                  <c:v>-0.16305</c:v>
                </c:pt>
                <c:pt idx="666">
                  <c:v>-0.17904999999999999</c:v>
                </c:pt>
                <c:pt idx="667">
                  <c:v>-0.17904999999999999</c:v>
                </c:pt>
                <c:pt idx="668">
                  <c:v>-0.16305</c:v>
                </c:pt>
                <c:pt idx="669">
                  <c:v>-0.21104899999999999</c:v>
                </c:pt>
                <c:pt idx="670">
                  <c:v>-0.131052</c:v>
                </c:pt>
                <c:pt idx="671">
                  <c:v>-0.17904999999999999</c:v>
                </c:pt>
                <c:pt idx="672">
                  <c:v>-0.17904999999999999</c:v>
                </c:pt>
                <c:pt idx="673">
                  <c:v>-0.14705099999999999</c:v>
                </c:pt>
                <c:pt idx="674">
                  <c:v>-0.14705099999999999</c:v>
                </c:pt>
                <c:pt idx="675">
                  <c:v>-0.16305</c:v>
                </c:pt>
                <c:pt idx="676">
                  <c:v>-0.115052</c:v>
                </c:pt>
                <c:pt idx="677">
                  <c:v>-0.17904999999999999</c:v>
                </c:pt>
                <c:pt idx="678">
                  <c:v>-0.195049</c:v>
                </c:pt>
                <c:pt idx="679">
                  <c:v>-0.131052</c:v>
                </c:pt>
                <c:pt idx="680">
                  <c:v>-0.17904999999999999</c:v>
                </c:pt>
                <c:pt idx="681">
                  <c:v>-0.16305</c:v>
                </c:pt>
                <c:pt idx="682">
                  <c:v>-0.14705099999999999</c:v>
                </c:pt>
                <c:pt idx="683">
                  <c:v>-0.14705099999999999</c:v>
                </c:pt>
                <c:pt idx="684">
                  <c:v>-0.17904999999999999</c:v>
                </c:pt>
                <c:pt idx="685">
                  <c:v>-0.16305</c:v>
                </c:pt>
                <c:pt idx="686">
                  <c:v>-0.16305</c:v>
                </c:pt>
                <c:pt idx="687">
                  <c:v>-0.17904999999999999</c:v>
                </c:pt>
                <c:pt idx="688">
                  <c:v>-0.17904999999999999</c:v>
                </c:pt>
                <c:pt idx="689">
                  <c:v>-0.17904999999999999</c:v>
                </c:pt>
                <c:pt idx="690">
                  <c:v>-0.17904999999999999</c:v>
                </c:pt>
                <c:pt idx="691">
                  <c:v>-0.115052</c:v>
                </c:pt>
                <c:pt idx="692">
                  <c:v>-0.17904999999999999</c:v>
                </c:pt>
                <c:pt idx="693">
                  <c:v>-0.195049</c:v>
                </c:pt>
                <c:pt idx="694">
                  <c:v>-0.131052</c:v>
                </c:pt>
                <c:pt idx="695">
                  <c:v>-0.17904999999999999</c:v>
                </c:pt>
                <c:pt idx="696">
                  <c:v>-0.16305</c:v>
                </c:pt>
                <c:pt idx="697">
                  <c:v>-0.14705099999999999</c:v>
                </c:pt>
                <c:pt idx="698">
                  <c:v>-0.195049</c:v>
                </c:pt>
                <c:pt idx="699">
                  <c:v>-0.16305</c:v>
                </c:pt>
                <c:pt idx="700">
                  <c:v>-0.16305</c:v>
                </c:pt>
                <c:pt idx="701">
                  <c:v>-0.16305</c:v>
                </c:pt>
                <c:pt idx="702">
                  <c:v>-0.17904999999999999</c:v>
                </c:pt>
                <c:pt idx="703">
                  <c:v>-0.115052</c:v>
                </c:pt>
                <c:pt idx="704">
                  <c:v>-0.16305</c:v>
                </c:pt>
                <c:pt idx="705">
                  <c:v>-0.195049</c:v>
                </c:pt>
                <c:pt idx="706">
                  <c:v>-0.17904999999999999</c:v>
                </c:pt>
                <c:pt idx="707">
                  <c:v>-0.21104899999999999</c:v>
                </c:pt>
                <c:pt idx="708">
                  <c:v>-0.17904999999999999</c:v>
                </c:pt>
                <c:pt idx="709">
                  <c:v>-0.16305</c:v>
                </c:pt>
                <c:pt idx="710">
                  <c:v>-0.195049</c:v>
                </c:pt>
                <c:pt idx="711">
                  <c:v>-0.17904999999999999</c:v>
                </c:pt>
                <c:pt idx="712">
                  <c:v>-0.16305</c:v>
                </c:pt>
                <c:pt idx="713">
                  <c:v>-0.17904999999999999</c:v>
                </c:pt>
                <c:pt idx="714">
                  <c:v>-0.195049</c:v>
                </c:pt>
                <c:pt idx="715">
                  <c:v>-0.14705099999999999</c:v>
                </c:pt>
                <c:pt idx="716">
                  <c:v>-0.195049</c:v>
                </c:pt>
                <c:pt idx="717">
                  <c:v>-0.195049</c:v>
                </c:pt>
                <c:pt idx="718">
                  <c:v>-0.17904999999999999</c:v>
                </c:pt>
                <c:pt idx="719">
                  <c:v>-0.14705099999999999</c:v>
                </c:pt>
                <c:pt idx="720">
                  <c:v>-0.17904999999999999</c:v>
                </c:pt>
                <c:pt idx="721">
                  <c:v>-0.16305</c:v>
                </c:pt>
                <c:pt idx="722">
                  <c:v>-0.195049</c:v>
                </c:pt>
                <c:pt idx="723">
                  <c:v>-0.195049</c:v>
                </c:pt>
                <c:pt idx="724">
                  <c:v>-0.16305</c:v>
                </c:pt>
                <c:pt idx="725">
                  <c:v>-0.16305</c:v>
                </c:pt>
                <c:pt idx="726">
                  <c:v>-0.16305</c:v>
                </c:pt>
                <c:pt idx="727">
                  <c:v>-0.14705099999999999</c:v>
                </c:pt>
                <c:pt idx="728">
                  <c:v>-0.14705099999999999</c:v>
                </c:pt>
                <c:pt idx="729">
                  <c:v>-0.17904999999999999</c:v>
                </c:pt>
                <c:pt idx="730">
                  <c:v>-0.14705099999999999</c:v>
                </c:pt>
                <c:pt idx="731">
                  <c:v>-0.16305</c:v>
                </c:pt>
                <c:pt idx="732">
                  <c:v>-0.195049</c:v>
                </c:pt>
                <c:pt idx="733">
                  <c:v>-0.14705099999999999</c:v>
                </c:pt>
                <c:pt idx="734">
                  <c:v>-0.195049</c:v>
                </c:pt>
                <c:pt idx="735">
                  <c:v>-0.195049</c:v>
                </c:pt>
                <c:pt idx="736">
                  <c:v>-0.16305</c:v>
                </c:pt>
                <c:pt idx="737">
                  <c:v>-0.14705099999999999</c:v>
                </c:pt>
                <c:pt idx="738">
                  <c:v>-0.16305</c:v>
                </c:pt>
                <c:pt idx="739">
                  <c:v>-0.16305</c:v>
                </c:pt>
                <c:pt idx="740">
                  <c:v>-0.16305</c:v>
                </c:pt>
                <c:pt idx="741">
                  <c:v>-0.16305</c:v>
                </c:pt>
                <c:pt idx="742">
                  <c:v>-0.195049</c:v>
                </c:pt>
                <c:pt idx="743">
                  <c:v>-0.17904999999999999</c:v>
                </c:pt>
                <c:pt idx="744">
                  <c:v>-0.195049</c:v>
                </c:pt>
                <c:pt idx="745">
                  <c:v>-0.195049</c:v>
                </c:pt>
                <c:pt idx="746">
                  <c:v>-0.195049</c:v>
                </c:pt>
                <c:pt idx="747">
                  <c:v>-0.227048</c:v>
                </c:pt>
                <c:pt idx="748">
                  <c:v>-0.17904999999999999</c:v>
                </c:pt>
                <c:pt idx="749">
                  <c:v>-0.17904999999999999</c:v>
                </c:pt>
                <c:pt idx="750">
                  <c:v>-0.195049</c:v>
                </c:pt>
                <c:pt idx="751">
                  <c:v>-0.195049</c:v>
                </c:pt>
                <c:pt idx="752">
                  <c:v>-0.17904999999999999</c:v>
                </c:pt>
                <c:pt idx="753">
                  <c:v>-0.17904999999999999</c:v>
                </c:pt>
                <c:pt idx="754">
                  <c:v>-0.131052</c:v>
                </c:pt>
                <c:pt idx="755">
                  <c:v>-0.16305</c:v>
                </c:pt>
                <c:pt idx="756">
                  <c:v>-0.16305</c:v>
                </c:pt>
                <c:pt idx="757">
                  <c:v>-0.131052</c:v>
                </c:pt>
                <c:pt idx="758">
                  <c:v>-0.131052</c:v>
                </c:pt>
                <c:pt idx="759">
                  <c:v>-0.195049</c:v>
                </c:pt>
                <c:pt idx="760">
                  <c:v>-0.17904999999999999</c:v>
                </c:pt>
                <c:pt idx="761">
                  <c:v>-0.16305</c:v>
                </c:pt>
                <c:pt idx="762">
                  <c:v>-0.195049</c:v>
                </c:pt>
                <c:pt idx="763">
                  <c:v>-0.16305</c:v>
                </c:pt>
                <c:pt idx="764">
                  <c:v>-0.195049</c:v>
                </c:pt>
                <c:pt idx="765">
                  <c:v>-0.21104899999999999</c:v>
                </c:pt>
                <c:pt idx="766">
                  <c:v>-0.16305</c:v>
                </c:pt>
                <c:pt idx="767">
                  <c:v>-0.17904999999999999</c:v>
                </c:pt>
                <c:pt idx="768">
                  <c:v>-0.195049</c:v>
                </c:pt>
                <c:pt idx="769">
                  <c:v>-0.195049</c:v>
                </c:pt>
                <c:pt idx="770">
                  <c:v>-0.16305</c:v>
                </c:pt>
                <c:pt idx="771">
                  <c:v>-0.17904999999999999</c:v>
                </c:pt>
                <c:pt idx="772">
                  <c:v>-0.21104899999999999</c:v>
                </c:pt>
                <c:pt idx="773">
                  <c:v>-0.17904999999999999</c:v>
                </c:pt>
                <c:pt idx="774">
                  <c:v>-0.195049</c:v>
                </c:pt>
                <c:pt idx="775">
                  <c:v>-0.14705099999999999</c:v>
                </c:pt>
                <c:pt idx="776">
                  <c:v>-0.195049</c:v>
                </c:pt>
                <c:pt idx="777">
                  <c:v>-0.195049</c:v>
                </c:pt>
                <c:pt idx="778">
                  <c:v>-0.16305</c:v>
                </c:pt>
                <c:pt idx="779">
                  <c:v>-0.17904999999999999</c:v>
                </c:pt>
                <c:pt idx="780">
                  <c:v>-0.227048</c:v>
                </c:pt>
                <c:pt idx="781">
                  <c:v>-0.17904999999999999</c:v>
                </c:pt>
                <c:pt idx="782">
                  <c:v>-0.16305</c:v>
                </c:pt>
                <c:pt idx="783">
                  <c:v>-0.17904999999999999</c:v>
                </c:pt>
                <c:pt idx="784">
                  <c:v>-0.16305</c:v>
                </c:pt>
                <c:pt idx="785">
                  <c:v>-0.14705099999999999</c:v>
                </c:pt>
                <c:pt idx="786">
                  <c:v>-0.16305</c:v>
                </c:pt>
                <c:pt idx="787">
                  <c:v>-0.16305</c:v>
                </c:pt>
                <c:pt idx="788">
                  <c:v>-0.17904999999999999</c:v>
                </c:pt>
                <c:pt idx="789">
                  <c:v>-0.17904999999999999</c:v>
                </c:pt>
                <c:pt idx="790">
                  <c:v>-0.14705099999999999</c:v>
                </c:pt>
                <c:pt idx="791">
                  <c:v>-0.17904999999999999</c:v>
                </c:pt>
                <c:pt idx="792">
                  <c:v>-0.17904999999999999</c:v>
                </c:pt>
                <c:pt idx="793">
                  <c:v>-0.131052</c:v>
                </c:pt>
                <c:pt idx="794">
                  <c:v>-0.16305</c:v>
                </c:pt>
                <c:pt idx="795">
                  <c:v>-0.16305</c:v>
                </c:pt>
                <c:pt idx="796">
                  <c:v>-0.14705099999999999</c:v>
                </c:pt>
                <c:pt idx="797">
                  <c:v>-0.16305</c:v>
                </c:pt>
                <c:pt idx="798">
                  <c:v>-0.17904999999999999</c:v>
                </c:pt>
                <c:pt idx="799">
                  <c:v>-0.195049</c:v>
                </c:pt>
                <c:pt idx="800">
                  <c:v>-0.17904999999999999</c:v>
                </c:pt>
                <c:pt idx="801">
                  <c:v>-0.195049</c:v>
                </c:pt>
                <c:pt idx="802">
                  <c:v>-0.16305</c:v>
                </c:pt>
                <c:pt idx="803">
                  <c:v>-0.16305</c:v>
                </c:pt>
                <c:pt idx="804">
                  <c:v>-0.195049</c:v>
                </c:pt>
                <c:pt idx="805">
                  <c:v>-0.131052</c:v>
                </c:pt>
                <c:pt idx="806">
                  <c:v>-0.14705099999999999</c:v>
                </c:pt>
                <c:pt idx="807">
                  <c:v>-0.21104899999999999</c:v>
                </c:pt>
                <c:pt idx="808">
                  <c:v>-0.14705099999999999</c:v>
                </c:pt>
                <c:pt idx="809">
                  <c:v>-0.17904999999999999</c:v>
                </c:pt>
                <c:pt idx="810">
                  <c:v>-0.16305</c:v>
                </c:pt>
                <c:pt idx="811">
                  <c:v>-0.14705099999999999</c:v>
                </c:pt>
                <c:pt idx="812">
                  <c:v>-0.16305</c:v>
                </c:pt>
                <c:pt idx="813">
                  <c:v>-0.17904999999999999</c:v>
                </c:pt>
                <c:pt idx="814">
                  <c:v>-0.14705099999999999</c:v>
                </c:pt>
                <c:pt idx="815">
                  <c:v>-0.16305</c:v>
                </c:pt>
                <c:pt idx="816">
                  <c:v>-0.195049</c:v>
                </c:pt>
                <c:pt idx="817">
                  <c:v>-0.14705099999999999</c:v>
                </c:pt>
                <c:pt idx="818">
                  <c:v>-0.16305</c:v>
                </c:pt>
                <c:pt idx="819">
                  <c:v>-0.227048</c:v>
                </c:pt>
                <c:pt idx="820">
                  <c:v>-0.16305</c:v>
                </c:pt>
                <c:pt idx="821">
                  <c:v>-0.14705099999999999</c:v>
                </c:pt>
                <c:pt idx="822">
                  <c:v>-0.17904999999999999</c:v>
                </c:pt>
                <c:pt idx="823">
                  <c:v>-9.9052799999999996E-2</c:v>
                </c:pt>
                <c:pt idx="824">
                  <c:v>-0.17904999999999999</c:v>
                </c:pt>
                <c:pt idx="825">
                  <c:v>-0.17904999999999999</c:v>
                </c:pt>
                <c:pt idx="826">
                  <c:v>-0.14705099999999999</c:v>
                </c:pt>
                <c:pt idx="827">
                  <c:v>-0.16305</c:v>
                </c:pt>
                <c:pt idx="828">
                  <c:v>-0.16305</c:v>
                </c:pt>
                <c:pt idx="829">
                  <c:v>-0.16305</c:v>
                </c:pt>
                <c:pt idx="830">
                  <c:v>-0.16305</c:v>
                </c:pt>
                <c:pt idx="831">
                  <c:v>-0.17904999999999999</c:v>
                </c:pt>
                <c:pt idx="832">
                  <c:v>-0.16305</c:v>
                </c:pt>
                <c:pt idx="833">
                  <c:v>-0.16305</c:v>
                </c:pt>
                <c:pt idx="834">
                  <c:v>-0.17904999999999999</c:v>
                </c:pt>
                <c:pt idx="835">
                  <c:v>-0.14705099999999999</c:v>
                </c:pt>
                <c:pt idx="836">
                  <c:v>-0.14705099999999999</c:v>
                </c:pt>
                <c:pt idx="837">
                  <c:v>-0.17904999999999999</c:v>
                </c:pt>
                <c:pt idx="838">
                  <c:v>-0.17904999999999999</c:v>
                </c:pt>
                <c:pt idx="839">
                  <c:v>-0.14705099999999999</c:v>
                </c:pt>
                <c:pt idx="840">
                  <c:v>-0.17904999999999999</c:v>
                </c:pt>
                <c:pt idx="841">
                  <c:v>-0.16305</c:v>
                </c:pt>
                <c:pt idx="842">
                  <c:v>-0.17904999999999999</c:v>
                </c:pt>
                <c:pt idx="843">
                  <c:v>-0.17904999999999999</c:v>
                </c:pt>
                <c:pt idx="844">
                  <c:v>-0.14705099999999999</c:v>
                </c:pt>
                <c:pt idx="845">
                  <c:v>-0.17904999999999999</c:v>
                </c:pt>
                <c:pt idx="846">
                  <c:v>-0.195049</c:v>
                </c:pt>
                <c:pt idx="847">
                  <c:v>-0.16305</c:v>
                </c:pt>
                <c:pt idx="848">
                  <c:v>-0.14705099999999999</c:v>
                </c:pt>
                <c:pt idx="849">
                  <c:v>-0.21104899999999999</c:v>
                </c:pt>
                <c:pt idx="850">
                  <c:v>-0.14705099999999999</c:v>
                </c:pt>
                <c:pt idx="851">
                  <c:v>-0.17904999999999999</c:v>
                </c:pt>
                <c:pt idx="852">
                  <c:v>-0.16305</c:v>
                </c:pt>
                <c:pt idx="853">
                  <c:v>-0.14705099999999999</c:v>
                </c:pt>
                <c:pt idx="854">
                  <c:v>-0.195049</c:v>
                </c:pt>
                <c:pt idx="855">
                  <c:v>-0.195049</c:v>
                </c:pt>
                <c:pt idx="856">
                  <c:v>-0.16305</c:v>
                </c:pt>
                <c:pt idx="857">
                  <c:v>-0.17904999999999999</c:v>
                </c:pt>
                <c:pt idx="858">
                  <c:v>-0.195049</c:v>
                </c:pt>
                <c:pt idx="859">
                  <c:v>-0.16305</c:v>
                </c:pt>
                <c:pt idx="860">
                  <c:v>-0.195049</c:v>
                </c:pt>
                <c:pt idx="861">
                  <c:v>-0.21104899999999999</c:v>
                </c:pt>
                <c:pt idx="862">
                  <c:v>-0.195049</c:v>
                </c:pt>
                <c:pt idx="863">
                  <c:v>-0.16305</c:v>
                </c:pt>
                <c:pt idx="864">
                  <c:v>-0.17904999999999999</c:v>
                </c:pt>
                <c:pt idx="865">
                  <c:v>-0.17904999999999999</c:v>
                </c:pt>
                <c:pt idx="866">
                  <c:v>-0.16305</c:v>
                </c:pt>
                <c:pt idx="867">
                  <c:v>-0.21104899999999999</c:v>
                </c:pt>
                <c:pt idx="868">
                  <c:v>-0.131052</c:v>
                </c:pt>
                <c:pt idx="869">
                  <c:v>-0.14705099999999999</c:v>
                </c:pt>
                <c:pt idx="870">
                  <c:v>-0.17904999999999999</c:v>
                </c:pt>
                <c:pt idx="871">
                  <c:v>-0.131052</c:v>
                </c:pt>
                <c:pt idx="872">
                  <c:v>-0.14705099999999999</c:v>
                </c:pt>
                <c:pt idx="873">
                  <c:v>-0.17904999999999999</c:v>
                </c:pt>
                <c:pt idx="874">
                  <c:v>-0.131052</c:v>
                </c:pt>
                <c:pt idx="875">
                  <c:v>-0.14705099999999999</c:v>
                </c:pt>
                <c:pt idx="876">
                  <c:v>-0.17904999999999999</c:v>
                </c:pt>
                <c:pt idx="877">
                  <c:v>-0.16305</c:v>
                </c:pt>
                <c:pt idx="878">
                  <c:v>-0.195049</c:v>
                </c:pt>
                <c:pt idx="879">
                  <c:v>-0.16305</c:v>
                </c:pt>
                <c:pt idx="880">
                  <c:v>-0.17904999999999999</c:v>
                </c:pt>
                <c:pt idx="881">
                  <c:v>-0.17904999999999999</c:v>
                </c:pt>
                <c:pt idx="882">
                  <c:v>-0.17904999999999999</c:v>
                </c:pt>
                <c:pt idx="883">
                  <c:v>-0.17904999999999999</c:v>
                </c:pt>
                <c:pt idx="884">
                  <c:v>-0.195049</c:v>
                </c:pt>
                <c:pt idx="885">
                  <c:v>-0.195049</c:v>
                </c:pt>
                <c:pt idx="886">
                  <c:v>-0.16305</c:v>
                </c:pt>
                <c:pt idx="887">
                  <c:v>-0.17904999999999999</c:v>
                </c:pt>
                <c:pt idx="888">
                  <c:v>-0.21104899999999999</c:v>
                </c:pt>
                <c:pt idx="889">
                  <c:v>-0.17904999999999999</c:v>
                </c:pt>
                <c:pt idx="890">
                  <c:v>-0.21104899999999999</c:v>
                </c:pt>
                <c:pt idx="891">
                  <c:v>-0.24304700000000001</c:v>
                </c:pt>
                <c:pt idx="892">
                  <c:v>-0.16305</c:v>
                </c:pt>
                <c:pt idx="893">
                  <c:v>-0.195049</c:v>
                </c:pt>
                <c:pt idx="894">
                  <c:v>-0.227048</c:v>
                </c:pt>
                <c:pt idx="895">
                  <c:v>-0.17904999999999999</c:v>
                </c:pt>
                <c:pt idx="896">
                  <c:v>-0.17904999999999999</c:v>
                </c:pt>
                <c:pt idx="897">
                  <c:v>-0.227048</c:v>
                </c:pt>
                <c:pt idx="898">
                  <c:v>-0.21104899999999999</c:v>
                </c:pt>
                <c:pt idx="899">
                  <c:v>-0.21104899999999999</c:v>
                </c:pt>
                <c:pt idx="900">
                  <c:v>-0.21104899999999999</c:v>
                </c:pt>
                <c:pt idx="901">
                  <c:v>-0.195049</c:v>
                </c:pt>
                <c:pt idx="902">
                  <c:v>-0.227048</c:v>
                </c:pt>
                <c:pt idx="903">
                  <c:v>-0.24304700000000001</c:v>
                </c:pt>
                <c:pt idx="904">
                  <c:v>-0.227048</c:v>
                </c:pt>
                <c:pt idx="905">
                  <c:v>-0.25904700000000003</c:v>
                </c:pt>
                <c:pt idx="906">
                  <c:v>-0.227048</c:v>
                </c:pt>
                <c:pt idx="907">
                  <c:v>-0.25904700000000003</c:v>
                </c:pt>
                <c:pt idx="908">
                  <c:v>-0.291045</c:v>
                </c:pt>
                <c:pt idx="909">
                  <c:v>-0.24304700000000001</c:v>
                </c:pt>
                <c:pt idx="910">
                  <c:v>-0.24304700000000001</c:v>
                </c:pt>
                <c:pt idx="911">
                  <c:v>-0.25904700000000003</c:v>
                </c:pt>
                <c:pt idx="912">
                  <c:v>-0.25904700000000003</c:v>
                </c:pt>
                <c:pt idx="913">
                  <c:v>-0.24304700000000001</c:v>
                </c:pt>
                <c:pt idx="914">
                  <c:v>-0.195049</c:v>
                </c:pt>
                <c:pt idx="915">
                  <c:v>-0.25904700000000003</c:v>
                </c:pt>
                <c:pt idx="916">
                  <c:v>-0.25904700000000003</c:v>
                </c:pt>
                <c:pt idx="917">
                  <c:v>-0.24304700000000001</c:v>
                </c:pt>
                <c:pt idx="918">
                  <c:v>-0.21104899999999999</c:v>
                </c:pt>
                <c:pt idx="919">
                  <c:v>-0.227048</c:v>
                </c:pt>
                <c:pt idx="920">
                  <c:v>-0.227048</c:v>
                </c:pt>
                <c:pt idx="921">
                  <c:v>-0.24304700000000001</c:v>
                </c:pt>
                <c:pt idx="922">
                  <c:v>-0.227048</c:v>
                </c:pt>
                <c:pt idx="923">
                  <c:v>-0.227048</c:v>
                </c:pt>
                <c:pt idx="924">
                  <c:v>-0.25904700000000003</c:v>
                </c:pt>
                <c:pt idx="925">
                  <c:v>-0.25904700000000003</c:v>
                </c:pt>
                <c:pt idx="926">
                  <c:v>-0.25904700000000003</c:v>
                </c:pt>
                <c:pt idx="927">
                  <c:v>-0.24304700000000001</c:v>
                </c:pt>
                <c:pt idx="928">
                  <c:v>-0.27504600000000001</c:v>
                </c:pt>
                <c:pt idx="929">
                  <c:v>-0.27504600000000001</c:v>
                </c:pt>
                <c:pt idx="930">
                  <c:v>-0.25904700000000003</c:v>
                </c:pt>
                <c:pt idx="931">
                  <c:v>-0.25904700000000003</c:v>
                </c:pt>
                <c:pt idx="932">
                  <c:v>-0.25904700000000003</c:v>
                </c:pt>
                <c:pt idx="933">
                  <c:v>-0.27504600000000001</c:v>
                </c:pt>
                <c:pt idx="934">
                  <c:v>-0.24304700000000001</c:v>
                </c:pt>
                <c:pt idx="935">
                  <c:v>-0.323044</c:v>
                </c:pt>
                <c:pt idx="936">
                  <c:v>-0.27504600000000001</c:v>
                </c:pt>
                <c:pt idx="937">
                  <c:v>-0.25904700000000003</c:v>
                </c:pt>
                <c:pt idx="938">
                  <c:v>-0.33904400000000001</c:v>
                </c:pt>
                <c:pt idx="939">
                  <c:v>-0.30704500000000001</c:v>
                </c:pt>
                <c:pt idx="940">
                  <c:v>-0.291045</c:v>
                </c:pt>
                <c:pt idx="941">
                  <c:v>-0.30704500000000001</c:v>
                </c:pt>
                <c:pt idx="942">
                  <c:v>-0.291045</c:v>
                </c:pt>
                <c:pt idx="943">
                  <c:v>-0.291045</c:v>
                </c:pt>
                <c:pt idx="944">
                  <c:v>-0.30704500000000001</c:v>
                </c:pt>
                <c:pt idx="945">
                  <c:v>-0.30704500000000001</c:v>
                </c:pt>
                <c:pt idx="946">
                  <c:v>-0.27504600000000001</c:v>
                </c:pt>
                <c:pt idx="947">
                  <c:v>-0.291045</c:v>
                </c:pt>
                <c:pt idx="948">
                  <c:v>-0.355043</c:v>
                </c:pt>
                <c:pt idx="949">
                  <c:v>-0.355043</c:v>
                </c:pt>
                <c:pt idx="950">
                  <c:v>-0.33904400000000001</c:v>
                </c:pt>
                <c:pt idx="951">
                  <c:v>-0.37104199999999998</c:v>
                </c:pt>
                <c:pt idx="952">
                  <c:v>-0.323044</c:v>
                </c:pt>
                <c:pt idx="953">
                  <c:v>-0.387042</c:v>
                </c:pt>
                <c:pt idx="954">
                  <c:v>-0.387042</c:v>
                </c:pt>
                <c:pt idx="955">
                  <c:v>-0.40304099999999998</c:v>
                </c:pt>
                <c:pt idx="956">
                  <c:v>-0.419041</c:v>
                </c:pt>
                <c:pt idx="957">
                  <c:v>-0.45103900000000002</c:v>
                </c:pt>
                <c:pt idx="958">
                  <c:v>-0.43503999999999998</c:v>
                </c:pt>
                <c:pt idx="959">
                  <c:v>-0.45103900000000002</c:v>
                </c:pt>
                <c:pt idx="960">
                  <c:v>-0.46703899999999998</c:v>
                </c:pt>
                <c:pt idx="961">
                  <c:v>-0.48303800000000002</c:v>
                </c:pt>
                <c:pt idx="962">
                  <c:v>-0.46703899999999998</c:v>
                </c:pt>
                <c:pt idx="963">
                  <c:v>-0.54703599999999997</c:v>
                </c:pt>
                <c:pt idx="964">
                  <c:v>-0.56303499999999995</c:v>
                </c:pt>
                <c:pt idx="965">
                  <c:v>-0.57903400000000005</c:v>
                </c:pt>
                <c:pt idx="966">
                  <c:v>-0.64303200000000005</c:v>
                </c:pt>
                <c:pt idx="967">
                  <c:v>-0.62703299999999995</c:v>
                </c:pt>
                <c:pt idx="968">
                  <c:v>-0.67503100000000005</c:v>
                </c:pt>
                <c:pt idx="969">
                  <c:v>-0.73902800000000002</c:v>
                </c:pt>
                <c:pt idx="970">
                  <c:v>-0.73902800000000002</c:v>
                </c:pt>
                <c:pt idx="971">
                  <c:v>-0.819025</c:v>
                </c:pt>
                <c:pt idx="972">
                  <c:v>-0.86702299999999999</c:v>
                </c:pt>
                <c:pt idx="973">
                  <c:v>-0.915022</c:v>
                </c:pt>
                <c:pt idx="974">
                  <c:v>-0.93102099999999999</c:v>
                </c:pt>
                <c:pt idx="975">
                  <c:v>-0.99501799999999996</c:v>
                </c:pt>
                <c:pt idx="976">
                  <c:v>-1.09101</c:v>
                </c:pt>
                <c:pt idx="977">
                  <c:v>-1.10701</c:v>
                </c:pt>
                <c:pt idx="978">
                  <c:v>-1.2190099999999999</c:v>
                </c:pt>
                <c:pt idx="979">
                  <c:v>-1.2030099999999999</c:v>
                </c:pt>
                <c:pt idx="980">
                  <c:v>-1.29901</c:v>
                </c:pt>
                <c:pt idx="981">
                  <c:v>-1.347</c:v>
                </c:pt>
                <c:pt idx="982">
                  <c:v>-1.427</c:v>
                </c:pt>
                <c:pt idx="983">
                  <c:v>-1.4910000000000001</c:v>
                </c:pt>
                <c:pt idx="984">
                  <c:v>-1.4910000000000001</c:v>
                </c:pt>
                <c:pt idx="985">
                  <c:v>-1.571</c:v>
                </c:pt>
                <c:pt idx="986">
                  <c:v>-1.6349899999999999</c:v>
                </c:pt>
                <c:pt idx="987">
                  <c:v>-1.69899</c:v>
                </c:pt>
                <c:pt idx="988">
                  <c:v>-1.7789900000000001</c:v>
                </c:pt>
                <c:pt idx="989">
                  <c:v>-1.8589899999999999</c:v>
                </c:pt>
                <c:pt idx="990">
                  <c:v>-1.9069799999999999</c:v>
                </c:pt>
                <c:pt idx="991">
                  <c:v>-1.9549799999999999</c:v>
                </c:pt>
                <c:pt idx="992">
                  <c:v>-2.00298</c:v>
                </c:pt>
                <c:pt idx="993">
                  <c:v>-2.01898</c:v>
                </c:pt>
                <c:pt idx="994">
                  <c:v>-2.05098</c:v>
                </c:pt>
                <c:pt idx="995">
                  <c:v>-2.0989800000000001</c:v>
                </c:pt>
                <c:pt idx="996">
                  <c:v>-2.1629700000000001</c:v>
                </c:pt>
                <c:pt idx="997">
                  <c:v>-2.1789700000000001</c:v>
                </c:pt>
                <c:pt idx="998">
                  <c:v>-2.2589700000000001</c:v>
                </c:pt>
                <c:pt idx="999">
                  <c:v>-2.2429700000000001</c:v>
                </c:pt>
                <c:pt idx="1000">
                  <c:v>-2.3229700000000002</c:v>
                </c:pt>
                <c:pt idx="1001">
                  <c:v>-2.370969999999998</c:v>
                </c:pt>
                <c:pt idx="1002">
                  <c:v>-2.450959999999998</c:v>
                </c:pt>
                <c:pt idx="1003">
                  <c:v>-2.4829599999999981</c:v>
                </c:pt>
                <c:pt idx="1004">
                  <c:v>-2.546959999999999</c:v>
                </c:pt>
                <c:pt idx="1005">
                  <c:v>-2.562959999999999</c:v>
                </c:pt>
                <c:pt idx="1006">
                  <c:v>-2.64296</c:v>
                </c:pt>
                <c:pt idx="1007">
                  <c:v>-2.69095</c:v>
                </c:pt>
                <c:pt idx="1008">
                  <c:v>-2.75495</c:v>
                </c:pt>
                <c:pt idx="1009">
                  <c:v>-2.78695</c:v>
                </c:pt>
                <c:pt idx="1010">
                  <c:v>-2.78695</c:v>
                </c:pt>
                <c:pt idx="1011">
                  <c:v>-2.8029500000000001</c:v>
                </c:pt>
                <c:pt idx="1012">
                  <c:v>-2.8509500000000001</c:v>
                </c:pt>
                <c:pt idx="1013">
                  <c:v>-2.8349500000000001</c:v>
                </c:pt>
                <c:pt idx="1014">
                  <c:v>-2.8829500000000001</c:v>
                </c:pt>
                <c:pt idx="1015">
                  <c:v>-2.9149400000000001</c:v>
                </c:pt>
                <c:pt idx="1016">
                  <c:v>-2.9149400000000001</c:v>
                </c:pt>
                <c:pt idx="1017">
                  <c:v>-2.9469400000000001</c:v>
                </c:pt>
                <c:pt idx="1018">
                  <c:v>-2.9309400000000001</c:v>
                </c:pt>
                <c:pt idx="1019">
                  <c:v>-2.9789400000000001</c:v>
                </c:pt>
                <c:pt idx="1020">
                  <c:v>-3.0269400000000002</c:v>
                </c:pt>
                <c:pt idx="1021">
                  <c:v>-3.0109400000000002</c:v>
                </c:pt>
                <c:pt idx="1022">
                  <c:v>-3.0429400000000002</c:v>
                </c:pt>
                <c:pt idx="1023">
                  <c:v>-3.0429400000000002</c:v>
                </c:pt>
                <c:pt idx="1024">
                  <c:v>-3.0109400000000002</c:v>
                </c:pt>
                <c:pt idx="1025">
                  <c:v>-3.0269400000000002</c:v>
                </c:pt>
                <c:pt idx="1026">
                  <c:v>-3.0429400000000002</c:v>
                </c:pt>
                <c:pt idx="1027">
                  <c:v>-3.0269400000000002</c:v>
                </c:pt>
                <c:pt idx="1028">
                  <c:v>-3.0749399999999998</c:v>
                </c:pt>
                <c:pt idx="1029">
                  <c:v>-2.9789400000000001</c:v>
                </c:pt>
                <c:pt idx="1030">
                  <c:v>-2.9949400000000002</c:v>
                </c:pt>
                <c:pt idx="1031">
                  <c:v>-2.9629400000000001</c:v>
                </c:pt>
                <c:pt idx="1032">
                  <c:v>-2.9309400000000001</c:v>
                </c:pt>
                <c:pt idx="1033">
                  <c:v>-2.9309400000000001</c:v>
                </c:pt>
                <c:pt idx="1034">
                  <c:v>-2.9469400000000001</c:v>
                </c:pt>
                <c:pt idx="1035">
                  <c:v>-2.9149400000000001</c:v>
                </c:pt>
                <c:pt idx="1036">
                  <c:v>-2.8989500000000001</c:v>
                </c:pt>
                <c:pt idx="1037">
                  <c:v>-2.9149400000000001</c:v>
                </c:pt>
                <c:pt idx="1038">
                  <c:v>-2.8829500000000001</c:v>
                </c:pt>
                <c:pt idx="1039">
                  <c:v>-2.8989500000000001</c:v>
                </c:pt>
                <c:pt idx="1040">
                  <c:v>-2.9149400000000001</c:v>
                </c:pt>
                <c:pt idx="1041">
                  <c:v>-2.9149400000000001</c:v>
                </c:pt>
                <c:pt idx="1042">
                  <c:v>-2.8189500000000001</c:v>
                </c:pt>
                <c:pt idx="1043">
                  <c:v>-2.8349500000000001</c:v>
                </c:pt>
                <c:pt idx="1044">
                  <c:v>-2.8189500000000001</c:v>
                </c:pt>
                <c:pt idx="1045">
                  <c:v>-2.8189500000000001</c:v>
                </c:pt>
                <c:pt idx="1046">
                  <c:v>-2.8029500000000001</c:v>
                </c:pt>
                <c:pt idx="1047">
                  <c:v>-2.73895</c:v>
                </c:pt>
                <c:pt idx="1048">
                  <c:v>-2.75495</c:v>
                </c:pt>
                <c:pt idx="1049">
                  <c:v>-2.72295</c:v>
                </c:pt>
                <c:pt idx="1050">
                  <c:v>-2.6749499999999991</c:v>
                </c:pt>
                <c:pt idx="1051">
                  <c:v>-2.69095</c:v>
                </c:pt>
                <c:pt idx="1052">
                  <c:v>-2.64296</c:v>
                </c:pt>
                <c:pt idx="1053">
                  <c:v>-2.64296</c:v>
                </c:pt>
                <c:pt idx="1054">
                  <c:v>-2.62696</c:v>
                </c:pt>
                <c:pt idx="1055">
                  <c:v>-2.578959999999999</c:v>
                </c:pt>
                <c:pt idx="1056">
                  <c:v>-2.546959999999999</c:v>
                </c:pt>
                <c:pt idx="1057">
                  <c:v>-2.546959999999999</c:v>
                </c:pt>
                <c:pt idx="1058">
                  <c:v>-2.546959999999999</c:v>
                </c:pt>
                <c:pt idx="1059">
                  <c:v>-2.530959999999999</c:v>
                </c:pt>
                <c:pt idx="1060">
                  <c:v>-2.514959999999999</c:v>
                </c:pt>
                <c:pt idx="1061">
                  <c:v>-2.466959999999998</c:v>
                </c:pt>
                <c:pt idx="1062">
                  <c:v>-2.4829599999999981</c:v>
                </c:pt>
                <c:pt idx="1063">
                  <c:v>-2.434959999999998</c:v>
                </c:pt>
                <c:pt idx="1064">
                  <c:v>-2.3869600000000002</c:v>
                </c:pt>
                <c:pt idx="1065">
                  <c:v>-2.370969999999998</c:v>
                </c:pt>
                <c:pt idx="1066">
                  <c:v>-2.3229700000000002</c:v>
                </c:pt>
                <c:pt idx="1067">
                  <c:v>-2.3229700000000002</c:v>
                </c:pt>
                <c:pt idx="1068">
                  <c:v>-2.2589700000000001</c:v>
                </c:pt>
                <c:pt idx="1069">
                  <c:v>-2.2589700000000001</c:v>
                </c:pt>
                <c:pt idx="1070">
                  <c:v>-2.1949700000000001</c:v>
                </c:pt>
                <c:pt idx="1071">
                  <c:v>-2.13097</c:v>
                </c:pt>
                <c:pt idx="1072">
                  <c:v>-2.13097</c:v>
                </c:pt>
                <c:pt idx="1073">
                  <c:v>-2.0989800000000001</c:v>
                </c:pt>
                <c:pt idx="1074">
                  <c:v>-2.05098</c:v>
                </c:pt>
                <c:pt idx="1075">
                  <c:v>-2.03498</c:v>
                </c:pt>
                <c:pt idx="1076">
                  <c:v>-1.98698</c:v>
                </c:pt>
                <c:pt idx="1077">
                  <c:v>-1.9069799999999999</c:v>
                </c:pt>
                <c:pt idx="1078">
                  <c:v>-1.8909800000000001</c:v>
                </c:pt>
                <c:pt idx="1079">
                  <c:v>-1.8749800000000001</c:v>
                </c:pt>
                <c:pt idx="1080">
                  <c:v>-1.8429899999999999</c:v>
                </c:pt>
                <c:pt idx="1081">
                  <c:v>-1.8429899999999999</c:v>
                </c:pt>
                <c:pt idx="1082">
                  <c:v>-1.7949900000000001</c:v>
                </c:pt>
                <c:pt idx="1083">
                  <c:v>-1.7789900000000001</c:v>
                </c:pt>
                <c:pt idx="1084">
                  <c:v>-1.7789900000000001</c:v>
                </c:pt>
                <c:pt idx="1085">
                  <c:v>-1.71499</c:v>
                </c:pt>
                <c:pt idx="1086">
                  <c:v>-1.68299</c:v>
                </c:pt>
                <c:pt idx="1087">
                  <c:v>-1.65099</c:v>
                </c:pt>
                <c:pt idx="1088">
                  <c:v>-1.65099</c:v>
                </c:pt>
                <c:pt idx="1089">
                  <c:v>-1.66699</c:v>
                </c:pt>
                <c:pt idx="1090">
                  <c:v>-1.571</c:v>
                </c:pt>
                <c:pt idx="1091">
                  <c:v>-1.587</c:v>
                </c:pt>
                <c:pt idx="1092">
                  <c:v>-1.5389999999999999</c:v>
                </c:pt>
                <c:pt idx="1093">
                  <c:v>-1.4910000000000001</c:v>
                </c:pt>
                <c:pt idx="1094">
                  <c:v>-1.5229999999999999</c:v>
                </c:pt>
                <c:pt idx="1095">
                  <c:v>-1.4430000000000001</c:v>
                </c:pt>
                <c:pt idx="1096">
                  <c:v>-1.4430000000000001</c:v>
                </c:pt>
                <c:pt idx="1097">
                  <c:v>-1.379</c:v>
                </c:pt>
                <c:pt idx="1098">
                  <c:v>-1.379</c:v>
                </c:pt>
                <c:pt idx="1099">
                  <c:v>-1.29901</c:v>
                </c:pt>
                <c:pt idx="1100">
                  <c:v>-1.29901</c:v>
                </c:pt>
                <c:pt idx="1101">
                  <c:v>-1.25101</c:v>
                </c:pt>
                <c:pt idx="1102">
                  <c:v>-1.2350099999999999</c:v>
                </c:pt>
                <c:pt idx="1103">
                  <c:v>-1.1710100000000001</c:v>
                </c:pt>
                <c:pt idx="1104">
                  <c:v>-1.1390100000000001</c:v>
                </c:pt>
                <c:pt idx="1105">
                  <c:v>-1.1390100000000001</c:v>
                </c:pt>
                <c:pt idx="1106">
                  <c:v>-1.09101</c:v>
                </c:pt>
                <c:pt idx="1107">
                  <c:v>-1.09101</c:v>
                </c:pt>
                <c:pt idx="1108">
                  <c:v>-1.0590200000000001</c:v>
                </c:pt>
                <c:pt idx="1109">
                  <c:v>-1.0430200000000001</c:v>
                </c:pt>
                <c:pt idx="1110">
                  <c:v>-1.02702</c:v>
                </c:pt>
                <c:pt idx="1111">
                  <c:v>-0.99501799999999996</c:v>
                </c:pt>
                <c:pt idx="1112">
                  <c:v>-0.94701999999999997</c:v>
                </c:pt>
                <c:pt idx="1113">
                  <c:v>-0.93102099999999999</c:v>
                </c:pt>
                <c:pt idx="1114">
                  <c:v>-0.94701999999999997</c:v>
                </c:pt>
                <c:pt idx="1115">
                  <c:v>-0.93102099999999999</c:v>
                </c:pt>
                <c:pt idx="1116">
                  <c:v>-0.93102099999999999</c:v>
                </c:pt>
                <c:pt idx="1117">
                  <c:v>-0.89902199999999999</c:v>
                </c:pt>
                <c:pt idx="1118">
                  <c:v>-0.851024</c:v>
                </c:pt>
                <c:pt idx="1119">
                  <c:v>-0.83502500000000002</c:v>
                </c:pt>
                <c:pt idx="1120">
                  <c:v>-0.819025</c:v>
                </c:pt>
                <c:pt idx="1121">
                  <c:v>-0.77102700000000002</c:v>
                </c:pt>
                <c:pt idx="1122">
                  <c:v>-0.787026</c:v>
                </c:pt>
                <c:pt idx="1123">
                  <c:v>-0.73902800000000002</c:v>
                </c:pt>
                <c:pt idx="1124">
                  <c:v>-0.73902800000000002</c:v>
                </c:pt>
                <c:pt idx="1125">
                  <c:v>-0.73902800000000002</c:v>
                </c:pt>
                <c:pt idx="1126">
                  <c:v>-0.69103000000000003</c:v>
                </c:pt>
                <c:pt idx="1127">
                  <c:v>-0.70702900000000002</c:v>
                </c:pt>
                <c:pt idx="1128">
                  <c:v>-0.77102700000000002</c:v>
                </c:pt>
                <c:pt idx="1129">
                  <c:v>-0.67503100000000005</c:v>
                </c:pt>
                <c:pt idx="1130">
                  <c:v>-0.67503100000000005</c:v>
                </c:pt>
                <c:pt idx="1131">
                  <c:v>-0.70702900000000002</c:v>
                </c:pt>
                <c:pt idx="1132">
                  <c:v>-0.62703299999999995</c:v>
                </c:pt>
                <c:pt idx="1133">
                  <c:v>-0.61103300000000005</c:v>
                </c:pt>
                <c:pt idx="1134">
                  <c:v>-0.62703299999999995</c:v>
                </c:pt>
                <c:pt idx="1135">
                  <c:v>-0.57903400000000005</c:v>
                </c:pt>
                <c:pt idx="1136">
                  <c:v>-0.62703299999999995</c:v>
                </c:pt>
                <c:pt idx="1137">
                  <c:v>-0.61103300000000005</c:v>
                </c:pt>
                <c:pt idx="1138">
                  <c:v>-0.56303499999999995</c:v>
                </c:pt>
                <c:pt idx="1139">
                  <c:v>-0.53103599999999995</c:v>
                </c:pt>
                <c:pt idx="1140">
                  <c:v>-0.54703599999999997</c:v>
                </c:pt>
                <c:pt idx="1141">
                  <c:v>-0.53103599999999995</c:v>
                </c:pt>
                <c:pt idx="1142">
                  <c:v>-0.51503699999999997</c:v>
                </c:pt>
                <c:pt idx="1143">
                  <c:v>-0.53103599999999995</c:v>
                </c:pt>
                <c:pt idx="1144">
                  <c:v>-0.46703899999999998</c:v>
                </c:pt>
                <c:pt idx="1145">
                  <c:v>-0.48303800000000002</c:v>
                </c:pt>
                <c:pt idx="1146">
                  <c:v>-0.53103599999999995</c:v>
                </c:pt>
                <c:pt idx="1147">
                  <c:v>-0.48303800000000002</c:v>
                </c:pt>
                <c:pt idx="1148">
                  <c:v>-0.48303800000000002</c:v>
                </c:pt>
                <c:pt idx="1149">
                  <c:v>-0.49903700000000001</c:v>
                </c:pt>
                <c:pt idx="1150">
                  <c:v>-0.45103900000000002</c:v>
                </c:pt>
                <c:pt idx="1151">
                  <c:v>-0.45103900000000002</c:v>
                </c:pt>
                <c:pt idx="1152">
                  <c:v>-0.48303800000000002</c:v>
                </c:pt>
                <c:pt idx="1153">
                  <c:v>-0.48303800000000002</c:v>
                </c:pt>
                <c:pt idx="1154">
                  <c:v>-0.46703899999999998</c:v>
                </c:pt>
                <c:pt idx="1155">
                  <c:v>-0.45103900000000002</c:v>
                </c:pt>
                <c:pt idx="1156">
                  <c:v>-0.46703899999999998</c:v>
                </c:pt>
                <c:pt idx="1157">
                  <c:v>-0.46703899999999998</c:v>
                </c:pt>
                <c:pt idx="1158">
                  <c:v>-0.45103900000000002</c:v>
                </c:pt>
                <c:pt idx="1159">
                  <c:v>-0.51503699999999997</c:v>
                </c:pt>
                <c:pt idx="1160">
                  <c:v>-0.48303800000000002</c:v>
                </c:pt>
                <c:pt idx="1161">
                  <c:v>-0.48303800000000002</c:v>
                </c:pt>
                <c:pt idx="1162">
                  <c:v>-0.46703899999999998</c:v>
                </c:pt>
                <c:pt idx="1163">
                  <c:v>-0.43503999999999998</c:v>
                </c:pt>
                <c:pt idx="1164">
                  <c:v>-0.43503999999999998</c:v>
                </c:pt>
                <c:pt idx="1165">
                  <c:v>-0.45103900000000002</c:v>
                </c:pt>
                <c:pt idx="1166">
                  <c:v>-0.419041</c:v>
                </c:pt>
                <c:pt idx="1167">
                  <c:v>-0.46703899999999998</c:v>
                </c:pt>
                <c:pt idx="1168">
                  <c:v>-0.43503999999999998</c:v>
                </c:pt>
                <c:pt idx="1169">
                  <c:v>-0.419041</c:v>
                </c:pt>
                <c:pt idx="1170">
                  <c:v>-0.43503999999999998</c:v>
                </c:pt>
                <c:pt idx="1171">
                  <c:v>-0.40304099999999998</c:v>
                </c:pt>
                <c:pt idx="1172">
                  <c:v>-0.40304099999999998</c:v>
                </c:pt>
                <c:pt idx="1173">
                  <c:v>-0.387042</c:v>
                </c:pt>
                <c:pt idx="1174">
                  <c:v>-0.40304099999999998</c:v>
                </c:pt>
                <c:pt idx="1175">
                  <c:v>-0.387042</c:v>
                </c:pt>
                <c:pt idx="1176">
                  <c:v>-0.37104199999999998</c:v>
                </c:pt>
                <c:pt idx="1177">
                  <c:v>-0.419041</c:v>
                </c:pt>
                <c:pt idx="1178">
                  <c:v>-0.355043</c:v>
                </c:pt>
                <c:pt idx="1179">
                  <c:v>-0.37104199999999998</c:v>
                </c:pt>
                <c:pt idx="1180">
                  <c:v>-0.387042</c:v>
                </c:pt>
                <c:pt idx="1181">
                  <c:v>-0.40304099999999998</c:v>
                </c:pt>
                <c:pt idx="1182">
                  <c:v>-0.355043</c:v>
                </c:pt>
                <c:pt idx="1183">
                  <c:v>-0.355043</c:v>
                </c:pt>
                <c:pt idx="1184">
                  <c:v>-0.37104199999999998</c:v>
                </c:pt>
                <c:pt idx="1185">
                  <c:v>-0.33904400000000001</c:v>
                </c:pt>
                <c:pt idx="1186">
                  <c:v>-0.37104199999999998</c:v>
                </c:pt>
                <c:pt idx="1187">
                  <c:v>-0.37104199999999998</c:v>
                </c:pt>
                <c:pt idx="1188">
                  <c:v>-0.355043</c:v>
                </c:pt>
                <c:pt idx="1189">
                  <c:v>-0.37104199999999998</c:v>
                </c:pt>
                <c:pt idx="1190">
                  <c:v>-0.323044</c:v>
                </c:pt>
                <c:pt idx="1191">
                  <c:v>-0.323044</c:v>
                </c:pt>
                <c:pt idx="1192">
                  <c:v>-0.37104199999999998</c:v>
                </c:pt>
                <c:pt idx="1193">
                  <c:v>-0.33904400000000001</c:v>
                </c:pt>
                <c:pt idx="1194">
                  <c:v>-0.323044</c:v>
                </c:pt>
                <c:pt idx="1195">
                  <c:v>-0.37104199999999998</c:v>
                </c:pt>
                <c:pt idx="1196">
                  <c:v>-0.355043</c:v>
                </c:pt>
                <c:pt idx="1197">
                  <c:v>-0.355043</c:v>
                </c:pt>
                <c:pt idx="1198">
                  <c:v>-0.323044</c:v>
                </c:pt>
                <c:pt idx="1199">
                  <c:v>-0.33904400000000001</c:v>
                </c:pt>
                <c:pt idx="1200">
                  <c:v>-0.30704500000000001</c:v>
                </c:pt>
                <c:pt idx="1201">
                  <c:v>-0.323044</c:v>
                </c:pt>
                <c:pt idx="1202">
                  <c:v>-0.323044</c:v>
                </c:pt>
                <c:pt idx="1203">
                  <c:v>-0.323044</c:v>
                </c:pt>
                <c:pt idx="1204">
                  <c:v>-0.30704500000000001</c:v>
                </c:pt>
                <c:pt idx="1205">
                  <c:v>-0.323044</c:v>
                </c:pt>
                <c:pt idx="1206">
                  <c:v>-0.323044</c:v>
                </c:pt>
                <c:pt idx="1207">
                  <c:v>-0.323044</c:v>
                </c:pt>
                <c:pt idx="1208">
                  <c:v>-0.323044</c:v>
                </c:pt>
                <c:pt idx="1209">
                  <c:v>-0.323044</c:v>
                </c:pt>
                <c:pt idx="1210">
                  <c:v>-0.30704500000000001</c:v>
                </c:pt>
                <c:pt idx="1211">
                  <c:v>-0.323044</c:v>
                </c:pt>
                <c:pt idx="1212">
                  <c:v>-0.30704500000000001</c:v>
                </c:pt>
                <c:pt idx="1213">
                  <c:v>-0.30704500000000001</c:v>
                </c:pt>
                <c:pt idx="1214">
                  <c:v>-0.33904400000000001</c:v>
                </c:pt>
                <c:pt idx="1215">
                  <c:v>-0.291045</c:v>
                </c:pt>
                <c:pt idx="1216">
                  <c:v>-0.291045</c:v>
                </c:pt>
                <c:pt idx="1217">
                  <c:v>-0.323044</c:v>
                </c:pt>
                <c:pt idx="1218">
                  <c:v>-0.30704500000000001</c:v>
                </c:pt>
                <c:pt idx="1219">
                  <c:v>-0.291045</c:v>
                </c:pt>
                <c:pt idx="1220">
                  <c:v>-0.30704500000000001</c:v>
                </c:pt>
                <c:pt idx="1221">
                  <c:v>-0.27504600000000001</c:v>
                </c:pt>
                <c:pt idx="1222">
                  <c:v>-0.227048</c:v>
                </c:pt>
                <c:pt idx="1223">
                  <c:v>-0.291045</c:v>
                </c:pt>
                <c:pt idx="1224">
                  <c:v>-0.25904700000000003</c:v>
                </c:pt>
                <c:pt idx="1225">
                  <c:v>-0.27504600000000001</c:v>
                </c:pt>
                <c:pt idx="1226">
                  <c:v>-0.25904700000000003</c:v>
                </c:pt>
                <c:pt idx="1227">
                  <c:v>-0.27504600000000001</c:v>
                </c:pt>
                <c:pt idx="1228">
                  <c:v>-0.25904700000000003</c:v>
                </c:pt>
                <c:pt idx="1229">
                  <c:v>-0.27504600000000001</c:v>
                </c:pt>
                <c:pt idx="1230">
                  <c:v>-0.30704500000000001</c:v>
                </c:pt>
                <c:pt idx="1231">
                  <c:v>-0.27504600000000001</c:v>
                </c:pt>
                <c:pt idx="1232">
                  <c:v>-0.30704500000000001</c:v>
                </c:pt>
                <c:pt idx="1233">
                  <c:v>-0.25904700000000003</c:v>
                </c:pt>
                <c:pt idx="1234">
                  <c:v>-0.30704500000000001</c:v>
                </c:pt>
                <c:pt idx="1235">
                  <c:v>-0.27504600000000001</c:v>
                </c:pt>
                <c:pt idx="1236">
                  <c:v>-0.27504600000000001</c:v>
                </c:pt>
                <c:pt idx="1237">
                  <c:v>-0.27504600000000001</c:v>
                </c:pt>
                <c:pt idx="1238">
                  <c:v>-0.27504600000000001</c:v>
                </c:pt>
                <c:pt idx="1239">
                  <c:v>-0.27504600000000001</c:v>
                </c:pt>
                <c:pt idx="1240">
                  <c:v>-0.24304700000000001</c:v>
                </c:pt>
                <c:pt idx="1241">
                  <c:v>-0.27504600000000001</c:v>
                </c:pt>
                <c:pt idx="1242">
                  <c:v>-0.27504600000000001</c:v>
                </c:pt>
                <c:pt idx="1243">
                  <c:v>-0.25904700000000003</c:v>
                </c:pt>
                <c:pt idx="1244">
                  <c:v>-0.25904700000000003</c:v>
                </c:pt>
                <c:pt idx="1245">
                  <c:v>-0.27504600000000001</c:v>
                </c:pt>
                <c:pt idx="1246">
                  <c:v>-0.21104899999999999</c:v>
                </c:pt>
                <c:pt idx="1247">
                  <c:v>-0.21104899999999999</c:v>
                </c:pt>
                <c:pt idx="1248">
                  <c:v>-0.24304700000000001</c:v>
                </c:pt>
                <c:pt idx="1249">
                  <c:v>-0.25904700000000003</c:v>
                </c:pt>
                <c:pt idx="1250">
                  <c:v>-0.24304700000000001</c:v>
                </c:pt>
                <c:pt idx="1251">
                  <c:v>-0.24304700000000001</c:v>
                </c:pt>
                <c:pt idx="1252">
                  <c:v>-0.21104899999999999</c:v>
                </c:pt>
                <c:pt idx="1253">
                  <c:v>-0.227048</c:v>
                </c:pt>
                <c:pt idx="1254">
                  <c:v>-0.24304700000000001</c:v>
                </c:pt>
                <c:pt idx="1255">
                  <c:v>-0.227048</c:v>
                </c:pt>
                <c:pt idx="1256">
                  <c:v>-0.195049</c:v>
                </c:pt>
                <c:pt idx="1257">
                  <c:v>-0.21104899999999999</c:v>
                </c:pt>
                <c:pt idx="1258">
                  <c:v>-0.17904999999999999</c:v>
                </c:pt>
                <c:pt idx="1259">
                  <c:v>-0.21104899999999999</c:v>
                </c:pt>
                <c:pt idx="1260">
                  <c:v>-0.21104899999999999</c:v>
                </c:pt>
                <c:pt idx="1261">
                  <c:v>-0.227048</c:v>
                </c:pt>
                <c:pt idx="1262">
                  <c:v>-0.21104899999999999</c:v>
                </c:pt>
                <c:pt idx="1263">
                  <c:v>-0.227048</c:v>
                </c:pt>
                <c:pt idx="1264">
                  <c:v>-0.227048</c:v>
                </c:pt>
                <c:pt idx="1265">
                  <c:v>-0.227048</c:v>
                </c:pt>
                <c:pt idx="1266">
                  <c:v>-0.227048</c:v>
                </c:pt>
                <c:pt idx="1267">
                  <c:v>-0.17904999999999999</c:v>
                </c:pt>
                <c:pt idx="1268">
                  <c:v>-0.24304700000000001</c:v>
                </c:pt>
                <c:pt idx="1269">
                  <c:v>-0.24304700000000001</c:v>
                </c:pt>
                <c:pt idx="1270">
                  <c:v>-0.195049</c:v>
                </c:pt>
                <c:pt idx="1271">
                  <c:v>-0.21104899999999999</c:v>
                </c:pt>
                <c:pt idx="1272">
                  <c:v>-0.27504600000000001</c:v>
                </c:pt>
                <c:pt idx="1273">
                  <c:v>-0.21104899999999999</c:v>
                </c:pt>
                <c:pt idx="1274">
                  <c:v>-0.24304700000000001</c:v>
                </c:pt>
                <c:pt idx="1275">
                  <c:v>-0.227048</c:v>
                </c:pt>
                <c:pt idx="1276">
                  <c:v>-0.21104899999999999</c:v>
                </c:pt>
                <c:pt idx="1277">
                  <c:v>-0.21104899999999999</c:v>
                </c:pt>
                <c:pt idx="1278">
                  <c:v>-0.227048</c:v>
                </c:pt>
                <c:pt idx="1279">
                  <c:v>-0.195049</c:v>
                </c:pt>
                <c:pt idx="1280">
                  <c:v>-0.21104899999999999</c:v>
                </c:pt>
                <c:pt idx="1281">
                  <c:v>-0.195049</c:v>
                </c:pt>
                <c:pt idx="1282">
                  <c:v>-0.17904999999999999</c:v>
                </c:pt>
                <c:pt idx="1283">
                  <c:v>-0.21104899999999999</c:v>
                </c:pt>
                <c:pt idx="1284">
                  <c:v>-0.227048</c:v>
                </c:pt>
                <c:pt idx="1285">
                  <c:v>-0.21104899999999999</c:v>
                </c:pt>
                <c:pt idx="1286">
                  <c:v>-0.21104899999999999</c:v>
                </c:pt>
                <c:pt idx="1287">
                  <c:v>-0.227048</c:v>
                </c:pt>
                <c:pt idx="1288">
                  <c:v>-0.16305</c:v>
                </c:pt>
                <c:pt idx="1289">
                  <c:v>-0.195049</c:v>
                </c:pt>
                <c:pt idx="1290">
                  <c:v>-0.24304700000000001</c:v>
                </c:pt>
                <c:pt idx="1291">
                  <c:v>-0.17904999999999999</c:v>
                </c:pt>
                <c:pt idx="1292">
                  <c:v>-0.21104899999999999</c:v>
                </c:pt>
                <c:pt idx="1293">
                  <c:v>-0.21104899999999999</c:v>
                </c:pt>
                <c:pt idx="1294">
                  <c:v>-0.195049</c:v>
                </c:pt>
                <c:pt idx="1295">
                  <c:v>-0.17904999999999999</c:v>
                </c:pt>
                <c:pt idx="1296">
                  <c:v>-0.21104899999999999</c:v>
                </c:pt>
                <c:pt idx="1297">
                  <c:v>-0.195049</c:v>
                </c:pt>
                <c:pt idx="1298">
                  <c:v>-0.17904999999999999</c:v>
                </c:pt>
                <c:pt idx="1299">
                  <c:v>-0.195049</c:v>
                </c:pt>
                <c:pt idx="1300">
                  <c:v>-0.14705099999999999</c:v>
                </c:pt>
                <c:pt idx="1301">
                  <c:v>-0.195049</c:v>
                </c:pt>
                <c:pt idx="1302">
                  <c:v>-0.195049</c:v>
                </c:pt>
                <c:pt idx="1303">
                  <c:v>-0.17904999999999999</c:v>
                </c:pt>
                <c:pt idx="1304">
                  <c:v>-0.17904999999999999</c:v>
                </c:pt>
                <c:pt idx="1305">
                  <c:v>-0.227048</c:v>
                </c:pt>
                <c:pt idx="1306">
                  <c:v>-0.14705099999999999</c:v>
                </c:pt>
                <c:pt idx="1307">
                  <c:v>-0.21104899999999999</c:v>
                </c:pt>
                <c:pt idx="1308">
                  <c:v>-0.21104899999999999</c:v>
                </c:pt>
                <c:pt idx="1309">
                  <c:v>-0.17904999999999999</c:v>
                </c:pt>
                <c:pt idx="1310">
                  <c:v>-0.21104899999999999</c:v>
                </c:pt>
                <c:pt idx="1311">
                  <c:v>-0.227048</c:v>
                </c:pt>
                <c:pt idx="1312">
                  <c:v>-0.131052</c:v>
                </c:pt>
                <c:pt idx="1313">
                  <c:v>-0.21104899999999999</c:v>
                </c:pt>
                <c:pt idx="1314">
                  <c:v>-0.195049</c:v>
                </c:pt>
                <c:pt idx="1315">
                  <c:v>-0.17904999999999999</c:v>
                </c:pt>
                <c:pt idx="1316">
                  <c:v>-0.17904999999999999</c:v>
                </c:pt>
                <c:pt idx="1317">
                  <c:v>-0.21104899999999999</c:v>
                </c:pt>
                <c:pt idx="1318">
                  <c:v>-0.17904999999999999</c:v>
                </c:pt>
                <c:pt idx="1319">
                  <c:v>-0.21104899999999999</c:v>
                </c:pt>
                <c:pt idx="1320">
                  <c:v>-0.21104899999999999</c:v>
                </c:pt>
                <c:pt idx="1321">
                  <c:v>-0.227048</c:v>
                </c:pt>
                <c:pt idx="1322">
                  <c:v>-0.227048</c:v>
                </c:pt>
                <c:pt idx="1323">
                  <c:v>-0.21104899999999999</c:v>
                </c:pt>
                <c:pt idx="1324">
                  <c:v>-0.16305</c:v>
                </c:pt>
                <c:pt idx="1325">
                  <c:v>-0.17904999999999999</c:v>
                </c:pt>
                <c:pt idx="1326">
                  <c:v>-0.21104899999999999</c:v>
                </c:pt>
                <c:pt idx="1327">
                  <c:v>-0.195049</c:v>
                </c:pt>
                <c:pt idx="1328">
                  <c:v>-0.16305</c:v>
                </c:pt>
                <c:pt idx="1329">
                  <c:v>-0.195049</c:v>
                </c:pt>
                <c:pt idx="1330">
                  <c:v>-0.131052</c:v>
                </c:pt>
                <c:pt idx="1331">
                  <c:v>-0.195049</c:v>
                </c:pt>
                <c:pt idx="1332">
                  <c:v>-0.195049</c:v>
                </c:pt>
                <c:pt idx="1333">
                  <c:v>-0.17904999999999999</c:v>
                </c:pt>
                <c:pt idx="1334">
                  <c:v>-0.21104899999999999</c:v>
                </c:pt>
                <c:pt idx="1335">
                  <c:v>-0.195049</c:v>
                </c:pt>
                <c:pt idx="1336">
                  <c:v>-0.17904999999999999</c:v>
                </c:pt>
                <c:pt idx="1337">
                  <c:v>-0.21104899999999999</c:v>
                </c:pt>
                <c:pt idx="1338">
                  <c:v>-0.195049</c:v>
                </c:pt>
                <c:pt idx="1339">
                  <c:v>-0.195049</c:v>
                </c:pt>
                <c:pt idx="1340">
                  <c:v>-0.21104899999999999</c:v>
                </c:pt>
                <c:pt idx="1341">
                  <c:v>-0.195049</c:v>
                </c:pt>
                <c:pt idx="1342">
                  <c:v>-0.195049</c:v>
                </c:pt>
                <c:pt idx="1343">
                  <c:v>-0.195049</c:v>
                </c:pt>
                <c:pt idx="1344">
                  <c:v>-0.195049</c:v>
                </c:pt>
                <c:pt idx="1345">
                  <c:v>-0.21104899999999999</c:v>
                </c:pt>
                <c:pt idx="1346">
                  <c:v>-0.227048</c:v>
                </c:pt>
                <c:pt idx="1347">
                  <c:v>-0.227048</c:v>
                </c:pt>
                <c:pt idx="1348">
                  <c:v>-0.195049</c:v>
                </c:pt>
                <c:pt idx="1349">
                  <c:v>-0.195049</c:v>
                </c:pt>
                <c:pt idx="1350">
                  <c:v>-0.195049</c:v>
                </c:pt>
                <c:pt idx="1351">
                  <c:v>-0.16305</c:v>
                </c:pt>
                <c:pt idx="1352">
                  <c:v>-0.21104899999999999</c:v>
                </c:pt>
                <c:pt idx="1353">
                  <c:v>-0.17904999999999999</c:v>
                </c:pt>
                <c:pt idx="1354">
                  <c:v>-0.16305</c:v>
                </c:pt>
                <c:pt idx="1355">
                  <c:v>-0.195049</c:v>
                </c:pt>
                <c:pt idx="1356">
                  <c:v>-0.195049</c:v>
                </c:pt>
                <c:pt idx="1357">
                  <c:v>-0.195049</c:v>
                </c:pt>
                <c:pt idx="1358">
                  <c:v>-0.195049</c:v>
                </c:pt>
                <c:pt idx="1359">
                  <c:v>-0.227048</c:v>
                </c:pt>
                <c:pt idx="1360">
                  <c:v>-0.21104899999999999</c:v>
                </c:pt>
                <c:pt idx="1361">
                  <c:v>-0.227048</c:v>
                </c:pt>
                <c:pt idx="1362">
                  <c:v>-0.21104899999999999</c:v>
                </c:pt>
                <c:pt idx="1363">
                  <c:v>-0.21104899999999999</c:v>
                </c:pt>
                <c:pt idx="1364">
                  <c:v>-0.21104899999999999</c:v>
                </c:pt>
                <c:pt idx="1365">
                  <c:v>-0.195049</c:v>
                </c:pt>
                <c:pt idx="1366">
                  <c:v>-0.17904999999999999</c:v>
                </c:pt>
                <c:pt idx="1367">
                  <c:v>-0.21104899999999999</c:v>
                </c:pt>
                <c:pt idx="1368">
                  <c:v>-0.21104899999999999</c:v>
                </c:pt>
                <c:pt idx="1369">
                  <c:v>-0.16305</c:v>
                </c:pt>
                <c:pt idx="1370">
                  <c:v>-0.195049</c:v>
                </c:pt>
                <c:pt idx="1371">
                  <c:v>-0.195049</c:v>
                </c:pt>
                <c:pt idx="1372">
                  <c:v>-0.16305</c:v>
                </c:pt>
                <c:pt idx="1373">
                  <c:v>-0.17904999999999999</c:v>
                </c:pt>
                <c:pt idx="1374">
                  <c:v>-0.195049</c:v>
                </c:pt>
                <c:pt idx="1375">
                  <c:v>-0.21104899999999999</c:v>
                </c:pt>
                <c:pt idx="1376">
                  <c:v>-0.17904999999999999</c:v>
                </c:pt>
                <c:pt idx="1377">
                  <c:v>-0.21104899999999999</c:v>
                </c:pt>
                <c:pt idx="1378">
                  <c:v>-0.195049</c:v>
                </c:pt>
                <c:pt idx="1379">
                  <c:v>-0.21104899999999999</c:v>
                </c:pt>
                <c:pt idx="1380">
                  <c:v>-0.24304700000000001</c:v>
                </c:pt>
                <c:pt idx="1381">
                  <c:v>-0.24304700000000001</c:v>
                </c:pt>
                <c:pt idx="1382">
                  <c:v>-0.24304700000000001</c:v>
                </c:pt>
                <c:pt idx="1383">
                  <c:v>-0.195049</c:v>
                </c:pt>
                <c:pt idx="1384">
                  <c:v>-0.16305</c:v>
                </c:pt>
                <c:pt idx="1385">
                  <c:v>-0.21104899999999999</c:v>
                </c:pt>
                <c:pt idx="1386">
                  <c:v>-0.21104899999999999</c:v>
                </c:pt>
                <c:pt idx="1387">
                  <c:v>-0.16305</c:v>
                </c:pt>
                <c:pt idx="1388">
                  <c:v>-0.21104899999999999</c:v>
                </c:pt>
                <c:pt idx="1389">
                  <c:v>-0.21104899999999999</c:v>
                </c:pt>
                <c:pt idx="1390">
                  <c:v>-0.16305</c:v>
                </c:pt>
                <c:pt idx="1391">
                  <c:v>-0.195049</c:v>
                </c:pt>
                <c:pt idx="1392">
                  <c:v>-0.195049</c:v>
                </c:pt>
                <c:pt idx="1393">
                  <c:v>-0.16305</c:v>
                </c:pt>
                <c:pt idx="1394">
                  <c:v>-0.16305</c:v>
                </c:pt>
                <c:pt idx="1395">
                  <c:v>-0.195049</c:v>
                </c:pt>
                <c:pt idx="1396">
                  <c:v>-0.16305</c:v>
                </c:pt>
                <c:pt idx="1397">
                  <c:v>-0.17904999999999999</c:v>
                </c:pt>
                <c:pt idx="1398">
                  <c:v>-0.17904999999999999</c:v>
                </c:pt>
                <c:pt idx="1399">
                  <c:v>-0.16305</c:v>
                </c:pt>
                <c:pt idx="1400">
                  <c:v>-0.17904999999999999</c:v>
                </c:pt>
                <c:pt idx="1401">
                  <c:v>-0.21104899999999999</c:v>
                </c:pt>
                <c:pt idx="1402">
                  <c:v>-0.16305</c:v>
                </c:pt>
                <c:pt idx="1403">
                  <c:v>-0.21104899999999999</c:v>
                </c:pt>
                <c:pt idx="1404">
                  <c:v>-0.25904700000000003</c:v>
                </c:pt>
                <c:pt idx="1405">
                  <c:v>-0.24304700000000001</c:v>
                </c:pt>
                <c:pt idx="1406">
                  <c:v>-0.17904999999999999</c:v>
                </c:pt>
                <c:pt idx="1407">
                  <c:v>-0.21104899999999999</c:v>
                </c:pt>
                <c:pt idx="1408">
                  <c:v>-0.14705099999999999</c:v>
                </c:pt>
                <c:pt idx="1409">
                  <c:v>-0.195049</c:v>
                </c:pt>
                <c:pt idx="1410">
                  <c:v>-0.21104899999999999</c:v>
                </c:pt>
                <c:pt idx="1411">
                  <c:v>-0.195049</c:v>
                </c:pt>
                <c:pt idx="1412">
                  <c:v>-0.17904999999999999</c:v>
                </c:pt>
                <c:pt idx="1413">
                  <c:v>-0.195049</c:v>
                </c:pt>
                <c:pt idx="1414">
                  <c:v>-0.17904999999999999</c:v>
                </c:pt>
                <c:pt idx="1415">
                  <c:v>-0.227048</c:v>
                </c:pt>
                <c:pt idx="1416">
                  <c:v>-0.21104899999999999</c:v>
                </c:pt>
                <c:pt idx="1417">
                  <c:v>-0.195049</c:v>
                </c:pt>
                <c:pt idx="1418">
                  <c:v>-0.16305</c:v>
                </c:pt>
                <c:pt idx="1419">
                  <c:v>-0.21104899999999999</c:v>
                </c:pt>
                <c:pt idx="1420">
                  <c:v>-0.16305</c:v>
                </c:pt>
                <c:pt idx="1421">
                  <c:v>-0.195049</c:v>
                </c:pt>
                <c:pt idx="1422">
                  <c:v>-0.195049</c:v>
                </c:pt>
                <c:pt idx="1423">
                  <c:v>-0.17904999999999999</c:v>
                </c:pt>
                <c:pt idx="1424">
                  <c:v>-0.195049</c:v>
                </c:pt>
                <c:pt idx="1425">
                  <c:v>-0.21104899999999999</c:v>
                </c:pt>
                <c:pt idx="1426">
                  <c:v>-0.195049</c:v>
                </c:pt>
                <c:pt idx="1427">
                  <c:v>-0.195049</c:v>
                </c:pt>
                <c:pt idx="1428">
                  <c:v>-0.195049</c:v>
                </c:pt>
                <c:pt idx="1429">
                  <c:v>-0.17904999999999999</c:v>
                </c:pt>
                <c:pt idx="1430">
                  <c:v>-0.17904999999999999</c:v>
                </c:pt>
                <c:pt idx="1431">
                  <c:v>-0.195049</c:v>
                </c:pt>
                <c:pt idx="1432">
                  <c:v>-0.17904999999999999</c:v>
                </c:pt>
                <c:pt idx="1433">
                  <c:v>-0.17904999999999999</c:v>
                </c:pt>
                <c:pt idx="1434">
                  <c:v>-0.21104899999999999</c:v>
                </c:pt>
                <c:pt idx="1435">
                  <c:v>-0.195049</c:v>
                </c:pt>
                <c:pt idx="1436">
                  <c:v>-0.21104899999999999</c:v>
                </c:pt>
                <c:pt idx="1437">
                  <c:v>-0.17904999999999999</c:v>
                </c:pt>
                <c:pt idx="1438">
                  <c:v>-0.17904999999999999</c:v>
                </c:pt>
                <c:pt idx="1439">
                  <c:v>-0.21104899999999999</c:v>
                </c:pt>
                <c:pt idx="1440">
                  <c:v>-0.17904999999999999</c:v>
                </c:pt>
                <c:pt idx="1441">
                  <c:v>-0.195049</c:v>
                </c:pt>
                <c:pt idx="1442">
                  <c:v>-0.17904999999999999</c:v>
                </c:pt>
                <c:pt idx="1443">
                  <c:v>-0.227048</c:v>
                </c:pt>
                <c:pt idx="1444">
                  <c:v>-0.16305</c:v>
                </c:pt>
                <c:pt idx="1445">
                  <c:v>-0.195049</c:v>
                </c:pt>
                <c:pt idx="1446">
                  <c:v>-0.21104899999999999</c:v>
                </c:pt>
                <c:pt idx="1447">
                  <c:v>-0.16305</c:v>
                </c:pt>
                <c:pt idx="1448">
                  <c:v>-0.195049</c:v>
                </c:pt>
                <c:pt idx="1449">
                  <c:v>-0.227048</c:v>
                </c:pt>
                <c:pt idx="1450">
                  <c:v>-0.17904999999999999</c:v>
                </c:pt>
                <c:pt idx="1451">
                  <c:v>-0.195049</c:v>
                </c:pt>
                <c:pt idx="1452">
                  <c:v>-0.195049</c:v>
                </c:pt>
                <c:pt idx="1453">
                  <c:v>-0.17904999999999999</c:v>
                </c:pt>
                <c:pt idx="1454">
                  <c:v>-0.195049</c:v>
                </c:pt>
                <c:pt idx="1455">
                  <c:v>-0.21104899999999999</c:v>
                </c:pt>
                <c:pt idx="1456">
                  <c:v>-0.14705099999999999</c:v>
                </c:pt>
                <c:pt idx="1457">
                  <c:v>-0.227048</c:v>
                </c:pt>
                <c:pt idx="1458">
                  <c:v>-0.17904999999999999</c:v>
                </c:pt>
                <c:pt idx="1459">
                  <c:v>-0.17904999999999999</c:v>
                </c:pt>
                <c:pt idx="1460">
                  <c:v>-0.195049</c:v>
                </c:pt>
                <c:pt idx="1461">
                  <c:v>-0.195049</c:v>
                </c:pt>
                <c:pt idx="1462">
                  <c:v>-0.195049</c:v>
                </c:pt>
                <c:pt idx="1463">
                  <c:v>-0.24304700000000001</c:v>
                </c:pt>
                <c:pt idx="1464">
                  <c:v>-0.227048</c:v>
                </c:pt>
                <c:pt idx="1465">
                  <c:v>-0.16305</c:v>
                </c:pt>
                <c:pt idx="1466">
                  <c:v>-0.195049</c:v>
                </c:pt>
                <c:pt idx="1467">
                  <c:v>-0.16305</c:v>
                </c:pt>
                <c:pt idx="1468">
                  <c:v>-0.17904999999999999</c:v>
                </c:pt>
                <c:pt idx="1469">
                  <c:v>-0.16305</c:v>
                </c:pt>
                <c:pt idx="1470">
                  <c:v>-0.227048</c:v>
                </c:pt>
                <c:pt idx="1471">
                  <c:v>-0.16305</c:v>
                </c:pt>
                <c:pt idx="1472">
                  <c:v>-0.195049</c:v>
                </c:pt>
                <c:pt idx="1473">
                  <c:v>-0.195049</c:v>
                </c:pt>
                <c:pt idx="1474">
                  <c:v>-0.17904999999999999</c:v>
                </c:pt>
                <c:pt idx="1475">
                  <c:v>-0.17904999999999999</c:v>
                </c:pt>
                <c:pt idx="1476">
                  <c:v>-0.195049</c:v>
                </c:pt>
                <c:pt idx="1477">
                  <c:v>-0.17904999999999999</c:v>
                </c:pt>
                <c:pt idx="1478">
                  <c:v>-0.195049</c:v>
                </c:pt>
                <c:pt idx="1479">
                  <c:v>-0.21104899999999999</c:v>
                </c:pt>
                <c:pt idx="1480">
                  <c:v>-0.16305</c:v>
                </c:pt>
                <c:pt idx="1481">
                  <c:v>-0.195049</c:v>
                </c:pt>
                <c:pt idx="1482">
                  <c:v>-0.24304700000000001</c:v>
                </c:pt>
                <c:pt idx="1483">
                  <c:v>-0.17904999999999999</c:v>
                </c:pt>
                <c:pt idx="1484">
                  <c:v>-0.17904999999999999</c:v>
                </c:pt>
                <c:pt idx="1485">
                  <c:v>-0.227048</c:v>
                </c:pt>
                <c:pt idx="1486">
                  <c:v>-0.16305</c:v>
                </c:pt>
                <c:pt idx="1487">
                  <c:v>-0.17904999999999999</c:v>
                </c:pt>
                <c:pt idx="1488">
                  <c:v>-0.195049</c:v>
                </c:pt>
                <c:pt idx="1489">
                  <c:v>-0.21104899999999999</c:v>
                </c:pt>
                <c:pt idx="1490">
                  <c:v>-0.195049</c:v>
                </c:pt>
                <c:pt idx="1491">
                  <c:v>-0.227048</c:v>
                </c:pt>
                <c:pt idx="1492">
                  <c:v>-0.21104899999999999</c:v>
                </c:pt>
                <c:pt idx="1493">
                  <c:v>-0.21104899999999999</c:v>
                </c:pt>
                <c:pt idx="1494">
                  <c:v>-0.195049</c:v>
                </c:pt>
                <c:pt idx="1495">
                  <c:v>-0.17904999999999999</c:v>
                </c:pt>
                <c:pt idx="1496">
                  <c:v>-0.227048</c:v>
                </c:pt>
                <c:pt idx="1497">
                  <c:v>-0.21104899999999999</c:v>
                </c:pt>
                <c:pt idx="1498">
                  <c:v>-0.21104899999999999</c:v>
                </c:pt>
                <c:pt idx="1499">
                  <c:v>-0.21104899999999999</c:v>
                </c:pt>
                <c:pt idx="1500">
                  <c:v>-0.21104899999999999</c:v>
                </c:pt>
                <c:pt idx="1501">
                  <c:v>-0.195049</c:v>
                </c:pt>
                <c:pt idx="1502">
                  <c:v>-0.21104899999999999</c:v>
                </c:pt>
                <c:pt idx="1503">
                  <c:v>-0.16305</c:v>
                </c:pt>
                <c:pt idx="1504">
                  <c:v>-0.17904999999999999</c:v>
                </c:pt>
                <c:pt idx="1505">
                  <c:v>-0.227048</c:v>
                </c:pt>
                <c:pt idx="1506">
                  <c:v>-0.195049</c:v>
                </c:pt>
                <c:pt idx="1507">
                  <c:v>-0.195049</c:v>
                </c:pt>
                <c:pt idx="1508">
                  <c:v>-0.195049</c:v>
                </c:pt>
                <c:pt idx="1509">
                  <c:v>-0.21104899999999999</c:v>
                </c:pt>
                <c:pt idx="1510">
                  <c:v>-0.16305</c:v>
                </c:pt>
                <c:pt idx="1511">
                  <c:v>-0.227048</c:v>
                </c:pt>
                <c:pt idx="1512">
                  <c:v>-0.21104899999999999</c:v>
                </c:pt>
                <c:pt idx="1513">
                  <c:v>-0.17904999999999999</c:v>
                </c:pt>
                <c:pt idx="1514">
                  <c:v>-0.227048</c:v>
                </c:pt>
                <c:pt idx="1515">
                  <c:v>-0.195049</c:v>
                </c:pt>
                <c:pt idx="1516">
                  <c:v>-0.16305</c:v>
                </c:pt>
                <c:pt idx="1517">
                  <c:v>-0.195049</c:v>
                </c:pt>
                <c:pt idx="1518">
                  <c:v>-0.195049</c:v>
                </c:pt>
                <c:pt idx="1519">
                  <c:v>-0.195049</c:v>
                </c:pt>
                <c:pt idx="1520">
                  <c:v>-0.17904999999999999</c:v>
                </c:pt>
                <c:pt idx="1521">
                  <c:v>-0.21104899999999999</c:v>
                </c:pt>
                <c:pt idx="1522">
                  <c:v>-0.195049</c:v>
                </c:pt>
                <c:pt idx="1523">
                  <c:v>-0.21104899999999999</c:v>
                </c:pt>
                <c:pt idx="1524">
                  <c:v>-0.17904999999999999</c:v>
                </c:pt>
                <c:pt idx="1525">
                  <c:v>-0.16305</c:v>
                </c:pt>
                <c:pt idx="1526">
                  <c:v>-0.17904999999999999</c:v>
                </c:pt>
                <c:pt idx="1527">
                  <c:v>-0.195049</c:v>
                </c:pt>
                <c:pt idx="1528">
                  <c:v>-0.16305</c:v>
                </c:pt>
                <c:pt idx="1529">
                  <c:v>-0.17904999999999999</c:v>
                </c:pt>
                <c:pt idx="1530">
                  <c:v>-0.21104899999999999</c:v>
                </c:pt>
                <c:pt idx="1531">
                  <c:v>-0.16305</c:v>
                </c:pt>
                <c:pt idx="1532">
                  <c:v>-0.195049</c:v>
                </c:pt>
                <c:pt idx="1533">
                  <c:v>-0.17904999999999999</c:v>
                </c:pt>
                <c:pt idx="1534">
                  <c:v>-0.14705099999999999</c:v>
                </c:pt>
                <c:pt idx="1535">
                  <c:v>-0.17904999999999999</c:v>
                </c:pt>
                <c:pt idx="1536">
                  <c:v>-0.17904999999999999</c:v>
                </c:pt>
                <c:pt idx="1537">
                  <c:v>-0.14705099999999999</c:v>
                </c:pt>
                <c:pt idx="1538">
                  <c:v>-0.195049</c:v>
                </c:pt>
                <c:pt idx="1539">
                  <c:v>-0.17904999999999999</c:v>
                </c:pt>
                <c:pt idx="1540">
                  <c:v>-0.131052</c:v>
                </c:pt>
                <c:pt idx="1541">
                  <c:v>-0.16305</c:v>
                </c:pt>
                <c:pt idx="1542">
                  <c:v>-0.195049</c:v>
                </c:pt>
                <c:pt idx="1543">
                  <c:v>-0.195049</c:v>
                </c:pt>
                <c:pt idx="1544">
                  <c:v>-0.195049</c:v>
                </c:pt>
                <c:pt idx="1545">
                  <c:v>-0.21104899999999999</c:v>
                </c:pt>
                <c:pt idx="1546">
                  <c:v>-0.131052</c:v>
                </c:pt>
                <c:pt idx="1547">
                  <c:v>-0.21104899999999999</c:v>
                </c:pt>
                <c:pt idx="1548">
                  <c:v>-0.195049</c:v>
                </c:pt>
                <c:pt idx="1549">
                  <c:v>-0.17904999999999999</c:v>
                </c:pt>
                <c:pt idx="1550">
                  <c:v>-0.17904999999999999</c:v>
                </c:pt>
                <c:pt idx="1551">
                  <c:v>-0.195049</c:v>
                </c:pt>
                <c:pt idx="1552">
                  <c:v>-0.14705099999999999</c:v>
                </c:pt>
                <c:pt idx="1553">
                  <c:v>-0.195049</c:v>
                </c:pt>
                <c:pt idx="1554">
                  <c:v>-0.21104899999999999</c:v>
                </c:pt>
                <c:pt idx="1555">
                  <c:v>-0.17904999999999999</c:v>
                </c:pt>
                <c:pt idx="1556">
                  <c:v>-0.195049</c:v>
                </c:pt>
                <c:pt idx="1557">
                  <c:v>-0.21104899999999999</c:v>
                </c:pt>
                <c:pt idx="1558">
                  <c:v>-0.14705099999999999</c:v>
                </c:pt>
                <c:pt idx="1559">
                  <c:v>-0.17904999999999999</c:v>
                </c:pt>
                <c:pt idx="1560">
                  <c:v>-0.21104899999999999</c:v>
                </c:pt>
                <c:pt idx="1561">
                  <c:v>-0.16305</c:v>
                </c:pt>
                <c:pt idx="1562">
                  <c:v>-0.17904999999999999</c:v>
                </c:pt>
                <c:pt idx="1563">
                  <c:v>-0.17904999999999999</c:v>
                </c:pt>
                <c:pt idx="1564">
                  <c:v>-0.195049</c:v>
                </c:pt>
                <c:pt idx="1565">
                  <c:v>-0.16305</c:v>
                </c:pt>
                <c:pt idx="1566">
                  <c:v>-0.195049</c:v>
                </c:pt>
                <c:pt idx="1567">
                  <c:v>-0.17904999999999999</c:v>
                </c:pt>
                <c:pt idx="1568">
                  <c:v>-0.17904999999999999</c:v>
                </c:pt>
                <c:pt idx="1569">
                  <c:v>-0.195049</c:v>
                </c:pt>
                <c:pt idx="1570">
                  <c:v>-0.131052</c:v>
                </c:pt>
                <c:pt idx="1571">
                  <c:v>-0.21104899999999999</c:v>
                </c:pt>
                <c:pt idx="1572">
                  <c:v>-0.17904999999999999</c:v>
                </c:pt>
                <c:pt idx="1573">
                  <c:v>-0.17904999999999999</c:v>
                </c:pt>
                <c:pt idx="1574">
                  <c:v>-0.24304700000000001</c:v>
                </c:pt>
                <c:pt idx="1575">
                  <c:v>-0.17904999999999999</c:v>
                </c:pt>
                <c:pt idx="1576">
                  <c:v>-0.16305</c:v>
                </c:pt>
                <c:pt idx="1577">
                  <c:v>-0.17904999999999999</c:v>
                </c:pt>
                <c:pt idx="1578">
                  <c:v>-0.17904999999999999</c:v>
                </c:pt>
                <c:pt idx="1579">
                  <c:v>-0.17904999999999999</c:v>
                </c:pt>
                <c:pt idx="1580">
                  <c:v>-0.21104899999999999</c:v>
                </c:pt>
                <c:pt idx="1581">
                  <c:v>-0.17904999999999999</c:v>
                </c:pt>
                <c:pt idx="1582">
                  <c:v>-0.17904999999999999</c:v>
                </c:pt>
                <c:pt idx="1583">
                  <c:v>-0.17904999999999999</c:v>
                </c:pt>
                <c:pt idx="1584">
                  <c:v>-0.16305</c:v>
                </c:pt>
                <c:pt idx="1585">
                  <c:v>-0.16305</c:v>
                </c:pt>
                <c:pt idx="1586">
                  <c:v>-0.17904999999999999</c:v>
                </c:pt>
                <c:pt idx="1587">
                  <c:v>-0.17904999999999999</c:v>
                </c:pt>
                <c:pt idx="1588">
                  <c:v>-0.17904999999999999</c:v>
                </c:pt>
                <c:pt idx="1589">
                  <c:v>-0.195049</c:v>
                </c:pt>
                <c:pt idx="1590">
                  <c:v>-0.21104899999999999</c:v>
                </c:pt>
                <c:pt idx="1591">
                  <c:v>-0.16305</c:v>
                </c:pt>
                <c:pt idx="1592">
                  <c:v>-0.17904999999999999</c:v>
                </c:pt>
                <c:pt idx="1593">
                  <c:v>-0.195049</c:v>
                </c:pt>
                <c:pt idx="1594">
                  <c:v>-0.16305</c:v>
                </c:pt>
                <c:pt idx="1595">
                  <c:v>-0.17904999999999999</c:v>
                </c:pt>
                <c:pt idx="1596">
                  <c:v>-0.21104899999999999</c:v>
                </c:pt>
                <c:pt idx="1597">
                  <c:v>-0.16305</c:v>
                </c:pt>
                <c:pt idx="1598">
                  <c:v>-0.195049</c:v>
                </c:pt>
                <c:pt idx="1599">
                  <c:v>-0.195049</c:v>
                </c:pt>
                <c:pt idx="1600">
                  <c:v>-0.17904999999999999</c:v>
                </c:pt>
                <c:pt idx="1601">
                  <c:v>-0.195049</c:v>
                </c:pt>
                <c:pt idx="1602">
                  <c:v>-0.195049</c:v>
                </c:pt>
                <c:pt idx="1603">
                  <c:v>-0.17904999999999999</c:v>
                </c:pt>
                <c:pt idx="1604">
                  <c:v>-0.195049</c:v>
                </c:pt>
                <c:pt idx="1605">
                  <c:v>-0.21104899999999999</c:v>
                </c:pt>
                <c:pt idx="1606">
                  <c:v>-0.17904999999999999</c:v>
                </c:pt>
                <c:pt idx="1607">
                  <c:v>-0.17904999999999999</c:v>
                </c:pt>
                <c:pt idx="1608">
                  <c:v>-0.195049</c:v>
                </c:pt>
                <c:pt idx="1609">
                  <c:v>-0.16305</c:v>
                </c:pt>
                <c:pt idx="1610">
                  <c:v>-0.17904999999999999</c:v>
                </c:pt>
                <c:pt idx="1611">
                  <c:v>-0.195049</c:v>
                </c:pt>
                <c:pt idx="1612">
                  <c:v>-0.16305</c:v>
                </c:pt>
                <c:pt idx="1613">
                  <c:v>-0.16305</c:v>
                </c:pt>
                <c:pt idx="1614">
                  <c:v>-0.17904999999999999</c:v>
                </c:pt>
                <c:pt idx="1615">
                  <c:v>-0.195049</c:v>
                </c:pt>
                <c:pt idx="1616">
                  <c:v>-0.16305</c:v>
                </c:pt>
                <c:pt idx="1617">
                  <c:v>-0.17904999999999999</c:v>
                </c:pt>
                <c:pt idx="1618">
                  <c:v>-0.17904999999999999</c:v>
                </c:pt>
                <c:pt idx="1619">
                  <c:v>-0.16305</c:v>
                </c:pt>
                <c:pt idx="1620">
                  <c:v>-0.227048</c:v>
                </c:pt>
                <c:pt idx="1621">
                  <c:v>-0.16305</c:v>
                </c:pt>
                <c:pt idx="1622">
                  <c:v>-0.21104899999999999</c:v>
                </c:pt>
                <c:pt idx="1623">
                  <c:v>-0.195049</c:v>
                </c:pt>
                <c:pt idx="1624">
                  <c:v>-0.16305</c:v>
                </c:pt>
                <c:pt idx="1625">
                  <c:v>-0.195049</c:v>
                </c:pt>
                <c:pt idx="1626">
                  <c:v>-0.195049</c:v>
                </c:pt>
                <c:pt idx="1627">
                  <c:v>-0.14705099999999999</c:v>
                </c:pt>
                <c:pt idx="1628">
                  <c:v>-0.17904999999999999</c:v>
                </c:pt>
                <c:pt idx="1629">
                  <c:v>-0.21104899999999999</c:v>
                </c:pt>
                <c:pt idx="1630">
                  <c:v>-0.16305</c:v>
                </c:pt>
                <c:pt idx="1631">
                  <c:v>-0.195049</c:v>
                </c:pt>
                <c:pt idx="1632">
                  <c:v>-0.21104899999999999</c:v>
                </c:pt>
                <c:pt idx="1633">
                  <c:v>-0.16305</c:v>
                </c:pt>
                <c:pt idx="1634">
                  <c:v>-0.21104899999999999</c:v>
                </c:pt>
                <c:pt idx="1635">
                  <c:v>-0.17904999999999999</c:v>
                </c:pt>
                <c:pt idx="1636">
                  <c:v>-0.16305</c:v>
                </c:pt>
                <c:pt idx="1637">
                  <c:v>-0.14705099999999999</c:v>
                </c:pt>
                <c:pt idx="1638">
                  <c:v>-0.17904999999999999</c:v>
                </c:pt>
                <c:pt idx="1639">
                  <c:v>-0.16305</c:v>
                </c:pt>
                <c:pt idx="1640">
                  <c:v>-0.21104899999999999</c:v>
                </c:pt>
                <c:pt idx="1641">
                  <c:v>-0.21104899999999999</c:v>
                </c:pt>
                <c:pt idx="1642">
                  <c:v>-0.16305</c:v>
                </c:pt>
                <c:pt idx="1643">
                  <c:v>-0.195049</c:v>
                </c:pt>
                <c:pt idx="1644">
                  <c:v>-0.21104899999999999</c:v>
                </c:pt>
                <c:pt idx="1645">
                  <c:v>-0.14705099999999999</c:v>
                </c:pt>
                <c:pt idx="1646">
                  <c:v>-0.21104899999999999</c:v>
                </c:pt>
                <c:pt idx="1647">
                  <c:v>-0.16305</c:v>
                </c:pt>
                <c:pt idx="1648">
                  <c:v>-0.14705099999999999</c:v>
                </c:pt>
                <c:pt idx="1649">
                  <c:v>-0.14705099999999999</c:v>
                </c:pt>
                <c:pt idx="1650">
                  <c:v>-0.195049</c:v>
                </c:pt>
                <c:pt idx="1651">
                  <c:v>-0.16305</c:v>
                </c:pt>
                <c:pt idx="1652">
                  <c:v>-0.227048</c:v>
                </c:pt>
                <c:pt idx="1653">
                  <c:v>-0.195049</c:v>
                </c:pt>
                <c:pt idx="1654">
                  <c:v>-0.17904999999999999</c:v>
                </c:pt>
                <c:pt idx="1655">
                  <c:v>-0.21104899999999999</c:v>
                </c:pt>
                <c:pt idx="1656">
                  <c:v>-0.195049</c:v>
                </c:pt>
                <c:pt idx="1657">
                  <c:v>-0.21104899999999999</c:v>
                </c:pt>
                <c:pt idx="1658">
                  <c:v>-0.21104899999999999</c:v>
                </c:pt>
                <c:pt idx="1659">
                  <c:v>-0.195049</c:v>
                </c:pt>
                <c:pt idx="1660">
                  <c:v>-0.17904999999999999</c:v>
                </c:pt>
                <c:pt idx="1661">
                  <c:v>-0.17904999999999999</c:v>
                </c:pt>
                <c:pt idx="1662">
                  <c:v>-0.21104899999999999</c:v>
                </c:pt>
                <c:pt idx="1663">
                  <c:v>-0.17904999999999999</c:v>
                </c:pt>
                <c:pt idx="1664">
                  <c:v>-0.195049</c:v>
                </c:pt>
                <c:pt idx="1665">
                  <c:v>-0.21104899999999999</c:v>
                </c:pt>
                <c:pt idx="1666">
                  <c:v>-0.16305</c:v>
                </c:pt>
                <c:pt idx="1667">
                  <c:v>-0.195049</c:v>
                </c:pt>
                <c:pt idx="1668">
                  <c:v>-0.21104899999999999</c:v>
                </c:pt>
                <c:pt idx="1669">
                  <c:v>-0.16305</c:v>
                </c:pt>
                <c:pt idx="1670">
                  <c:v>-0.195049</c:v>
                </c:pt>
                <c:pt idx="1671">
                  <c:v>-0.227048</c:v>
                </c:pt>
                <c:pt idx="1672">
                  <c:v>-0.227048</c:v>
                </c:pt>
                <c:pt idx="1673">
                  <c:v>-0.21104899999999999</c:v>
                </c:pt>
                <c:pt idx="1674">
                  <c:v>-0.195049</c:v>
                </c:pt>
                <c:pt idx="1675">
                  <c:v>-0.195049</c:v>
                </c:pt>
                <c:pt idx="1676">
                  <c:v>-0.195049</c:v>
                </c:pt>
                <c:pt idx="1677">
                  <c:v>-0.21104899999999999</c:v>
                </c:pt>
                <c:pt idx="1678">
                  <c:v>-0.195049</c:v>
                </c:pt>
                <c:pt idx="1679">
                  <c:v>-0.195049</c:v>
                </c:pt>
                <c:pt idx="1680">
                  <c:v>-0.195049</c:v>
                </c:pt>
                <c:pt idx="1681">
                  <c:v>-0.195049</c:v>
                </c:pt>
                <c:pt idx="1682">
                  <c:v>-0.195049</c:v>
                </c:pt>
                <c:pt idx="1683">
                  <c:v>-0.227048</c:v>
                </c:pt>
                <c:pt idx="1684">
                  <c:v>-0.17904999999999999</c:v>
                </c:pt>
                <c:pt idx="1685">
                  <c:v>-0.21104899999999999</c:v>
                </c:pt>
                <c:pt idx="1686">
                  <c:v>-0.227048</c:v>
                </c:pt>
                <c:pt idx="1687">
                  <c:v>-0.17904999999999999</c:v>
                </c:pt>
                <c:pt idx="1688">
                  <c:v>-0.17904999999999999</c:v>
                </c:pt>
                <c:pt idx="1689">
                  <c:v>-0.227048</c:v>
                </c:pt>
                <c:pt idx="1690">
                  <c:v>-0.17904999999999999</c:v>
                </c:pt>
                <c:pt idx="1691">
                  <c:v>-0.227048</c:v>
                </c:pt>
                <c:pt idx="1692">
                  <c:v>-0.195049</c:v>
                </c:pt>
                <c:pt idx="1693">
                  <c:v>-0.21104899999999999</c:v>
                </c:pt>
                <c:pt idx="1694">
                  <c:v>-0.227048</c:v>
                </c:pt>
                <c:pt idx="1695">
                  <c:v>-0.195049</c:v>
                </c:pt>
                <c:pt idx="1696">
                  <c:v>-0.195049</c:v>
                </c:pt>
                <c:pt idx="1697">
                  <c:v>-0.227048</c:v>
                </c:pt>
                <c:pt idx="1698">
                  <c:v>-0.195049</c:v>
                </c:pt>
                <c:pt idx="1699">
                  <c:v>-0.16305</c:v>
                </c:pt>
                <c:pt idx="1700">
                  <c:v>-0.21104899999999999</c:v>
                </c:pt>
                <c:pt idx="1701">
                  <c:v>-0.227048</c:v>
                </c:pt>
                <c:pt idx="1702">
                  <c:v>-0.17904999999999999</c:v>
                </c:pt>
                <c:pt idx="1703">
                  <c:v>-0.195049</c:v>
                </c:pt>
                <c:pt idx="1704">
                  <c:v>-0.195049</c:v>
                </c:pt>
                <c:pt idx="1705">
                  <c:v>-0.17904999999999999</c:v>
                </c:pt>
                <c:pt idx="1706">
                  <c:v>-0.195049</c:v>
                </c:pt>
                <c:pt idx="1707">
                  <c:v>-0.195049</c:v>
                </c:pt>
                <c:pt idx="1708">
                  <c:v>-0.17904999999999999</c:v>
                </c:pt>
                <c:pt idx="1709">
                  <c:v>-0.21104899999999999</c:v>
                </c:pt>
                <c:pt idx="1710">
                  <c:v>-0.21104899999999999</c:v>
                </c:pt>
                <c:pt idx="1711">
                  <c:v>-0.195049</c:v>
                </c:pt>
                <c:pt idx="1712">
                  <c:v>-0.21104899999999999</c:v>
                </c:pt>
                <c:pt idx="1713">
                  <c:v>-0.24304700000000001</c:v>
                </c:pt>
                <c:pt idx="1714">
                  <c:v>-0.195049</c:v>
                </c:pt>
                <c:pt idx="1715">
                  <c:v>-0.195049</c:v>
                </c:pt>
                <c:pt idx="1716">
                  <c:v>-0.227048</c:v>
                </c:pt>
                <c:pt idx="1717">
                  <c:v>-0.21104899999999999</c:v>
                </c:pt>
                <c:pt idx="1718">
                  <c:v>-0.195049</c:v>
                </c:pt>
                <c:pt idx="1719">
                  <c:v>-0.195049</c:v>
                </c:pt>
                <c:pt idx="1720">
                  <c:v>-0.17904999999999999</c:v>
                </c:pt>
                <c:pt idx="1721">
                  <c:v>-0.227048</c:v>
                </c:pt>
                <c:pt idx="1722">
                  <c:v>-0.21104899999999999</c:v>
                </c:pt>
                <c:pt idx="1723">
                  <c:v>-0.17904999999999999</c:v>
                </c:pt>
                <c:pt idx="1724">
                  <c:v>-0.227048</c:v>
                </c:pt>
                <c:pt idx="1725">
                  <c:v>-0.21104899999999999</c:v>
                </c:pt>
                <c:pt idx="1726">
                  <c:v>-0.17904999999999999</c:v>
                </c:pt>
                <c:pt idx="1727">
                  <c:v>-0.21104899999999999</c:v>
                </c:pt>
                <c:pt idx="1728">
                  <c:v>-0.227048</c:v>
                </c:pt>
                <c:pt idx="1729">
                  <c:v>-0.195049</c:v>
                </c:pt>
                <c:pt idx="1730">
                  <c:v>-0.21104899999999999</c:v>
                </c:pt>
                <c:pt idx="1731">
                  <c:v>-0.24304700000000001</c:v>
                </c:pt>
                <c:pt idx="1732">
                  <c:v>-0.16305</c:v>
                </c:pt>
                <c:pt idx="1733">
                  <c:v>-0.227048</c:v>
                </c:pt>
                <c:pt idx="1734">
                  <c:v>-0.21104899999999999</c:v>
                </c:pt>
                <c:pt idx="1735">
                  <c:v>-0.17904999999999999</c:v>
                </c:pt>
                <c:pt idx="1736">
                  <c:v>-0.21104899999999999</c:v>
                </c:pt>
                <c:pt idx="1737">
                  <c:v>-0.227048</c:v>
                </c:pt>
                <c:pt idx="1738">
                  <c:v>-0.17904999999999999</c:v>
                </c:pt>
                <c:pt idx="1739">
                  <c:v>-0.21104899999999999</c:v>
                </c:pt>
                <c:pt idx="1740">
                  <c:v>-0.195049</c:v>
                </c:pt>
                <c:pt idx="1741">
                  <c:v>-0.21104899999999999</c:v>
                </c:pt>
                <c:pt idx="1742">
                  <c:v>-0.16305</c:v>
                </c:pt>
                <c:pt idx="1743">
                  <c:v>-0.21104899999999999</c:v>
                </c:pt>
                <c:pt idx="1744">
                  <c:v>-0.21104899999999999</c:v>
                </c:pt>
                <c:pt idx="1745">
                  <c:v>-0.195049</c:v>
                </c:pt>
                <c:pt idx="1746">
                  <c:v>-0.195049</c:v>
                </c:pt>
                <c:pt idx="1747">
                  <c:v>-0.227048</c:v>
                </c:pt>
                <c:pt idx="1748">
                  <c:v>-0.195049</c:v>
                </c:pt>
                <c:pt idx="1749">
                  <c:v>-0.21104899999999999</c:v>
                </c:pt>
                <c:pt idx="1750">
                  <c:v>-0.17904999999999999</c:v>
                </c:pt>
                <c:pt idx="1751">
                  <c:v>-0.227048</c:v>
                </c:pt>
                <c:pt idx="1752">
                  <c:v>-0.21104899999999999</c:v>
                </c:pt>
                <c:pt idx="1753">
                  <c:v>-0.21104899999999999</c:v>
                </c:pt>
                <c:pt idx="1754">
                  <c:v>-0.21104899999999999</c:v>
                </c:pt>
                <c:pt idx="1755">
                  <c:v>-0.195049</c:v>
                </c:pt>
                <c:pt idx="1756">
                  <c:v>-0.195049</c:v>
                </c:pt>
                <c:pt idx="1757">
                  <c:v>-0.195049</c:v>
                </c:pt>
                <c:pt idx="1758">
                  <c:v>-0.21104899999999999</c:v>
                </c:pt>
                <c:pt idx="1759">
                  <c:v>-0.21104899999999999</c:v>
                </c:pt>
                <c:pt idx="1760">
                  <c:v>-0.227048</c:v>
                </c:pt>
                <c:pt idx="1761">
                  <c:v>-0.21104899999999999</c:v>
                </c:pt>
                <c:pt idx="1762">
                  <c:v>-0.195049</c:v>
                </c:pt>
                <c:pt idx="1763">
                  <c:v>-0.21104899999999999</c:v>
                </c:pt>
                <c:pt idx="1764">
                  <c:v>-0.195049</c:v>
                </c:pt>
                <c:pt idx="1765">
                  <c:v>-0.195049</c:v>
                </c:pt>
                <c:pt idx="1766">
                  <c:v>-0.21104899999999999</c:v>
                </c:pt>
                <c:pt idx="1767">
                  <c:v>-0.227048</c:v>
                </c:pt>
                <c:pt idx="1768">
                  <c:v>-0.195049</c:v>
                </c:pt>
                <c:pt idx="1769">
                  <c:v>-0.24304700000000001</c:v>
                </c:pt>
                <c:pt idx="1770">
                  <c:v>-0.227048</c:v>
                </c:pt>
                <c:pt idx="1771">
                  <c:v>-0.227048</c:v>
                </c:pt>
                <c:pt idx="1772">
                  <c:v>-0.21104899999999999</c:v>
                </c:pt>
                <c:pt idx="1773">
                  <c:v>-0.25904700000000003</c:v>
                </c:pt>
                <c:pt idx="1774">
                  <c:v>-0.195049</c:v>
                </c:pt>
                <c:pt idx="1775">
                  <c:v>-0.227048</c:v>
                </c:pt>
                <c:pt idx="1776">
                  <c:v>-0.227048</c:v>
                </c:pt>
                <c:pt idx="1777">
                  <c:v>-0.17904999999999999</c:v>
                </c:pt>
                <c:pt idx="1778">
                  <c:v>-0.21104899999999999</c:v>
                </c:pt>
                <c:pt idx="1779">
                  <c:v>-0.227048</c:v>
                </c:pt>
                <c:pt idx="1780">
                  <c:v>-0.195049</c:v>
                </c:pt>
                <c:pt idx="1781">
                  <c:v>-0.227048</c:v>
                </c:pt>
                <c:pt idx="1782">
                  <c:v>-0.21104899999999999</c:v>
                </c:pt>
                <c:pt idx="1783">
                  <c:v>-0.195049</c:v>
                </c:pt>
                <c:pt idx="1784">
                  <c:v>-0.227048</c:v>
                </c:pt>
                <c:pt idx="1785">
                  <c:v>-0.21104899999999999</c:v>
                </c:pt>
                <c:pt idx="1786">
                  <c:v>-0.17904999999999999</c:v>
                </c:pt>
                <c:pt idx="1787">
                  <c:v>-0.195049</c:v>
                </c:pt>
                <c:pt idx="1788">
                  <c:v>-0.24304700000000001</c:v>
                </c:pt>
                <c:pt idx="1789">
                  <c:v>-0.227048</c:v>
                </c:pt>
                <c:pt idx="1790">
                  <c:v>-0.21104899999999999</c:v>
                </c:pt>
                <c:pt idx="1791">
                  <c:v>-0.21104899999999999</c:v>
                </c:pt>
                <c:pt idx="1792">
                  <c:v>-0.195049</c:v>
                </c:pt>
                <c:pt idx="1793">
                  <c:v>-0.21104899999999999</c:v>
                </c:pt>
                <c:pt idx="1794">
                  <c:v>-0.24304700000000001</c:v>
                </c:pt>
                <c:pt idx="1795">
                  <c:v>-0.195049</c:v>
                </c:pt>
                <c:pt idx="1796">
                  <c:v>-0.17904999999999999</c:v>
                </c:pt>
                <c:pt idx="1797">
                  <c:v>-0.24304700000000001</c:v>
                </c:pt>
                <c:pt idx="1798">
                  <c:v>-0.16305</c:v>
                </c:pt>
                <c:pt idx="1799">
                  <c:v>-0.21104899999999999</c:v>
                </c:pt>
                <c:pt idx="1800">
                  <c:v>-0.195049</c:v>
                </c:pt>
                <c:pt idx="1801">
                  <c:v>-0.17904999999999999</c:v>
                </c:pt>
                <c:pt idx="1802">
                  <c:v>-0.195049</c:v>
                </c:pt>
                <c:pt idx="1803">
                  <c:v>-0.21104899999999999</c:v>
                </c:pt>
                <c:pt idx="1804">
                  <c:v>-0.17904999999999999</c:v>
                </c:pt>
                <c:pt idx="1805">
                  <c:v>-0.17904999999999999</c:v>
                </c:pt>
                <c:pt idx="1806">
                  <c:v>-0.24304700000000001</c:v>
                </c:pt>
                <c:pt idx="1807">
                  <c:v>-0.195049</c:v>
                </c:pt>
                <c:pt idx="1808">
                  <c:v>-0.17904999999999999</c:v>
                </c:pt>
                <c:pt idx="1809">
                  <c:v>-0.195049</c:v>
                </c:pt>
                <c:pt idx="1810">
                  <c:v>-0.195049</c:v>
                </c:pt>
                <c:pt idx="1811">
                  <c:v>-0.21104899999999999</c:v>
                </c:pt>
                <c:pt idx="1812">
                  <c:v>-0.195049</c:v>
                </c:pt>
                <c:pt idx="1813">
                  <c:v>-0.21104899999999999</c:v>
                </c:pt>
                <c:pt idx="1814">
                  <c:v>-0.17904999999999999</c:v>
                </c:pt>
                <c:pt idx="1815">
                  <c:v>-0.21104899999999999</c:v>
                </c:pt>
                <c:pt idx="1816">
                  <c:v>-0.17904999999999999</c:v>
                </c:pt>
                <c:pt idx="1817">
                  <c:v>-0.17904999999999999</c:v>
                </c:pt>
                <c:pt idx="1818">
                  <c:v>-0.17904999999999999</c:v>
                </c:pt>
                <c:pt idx="1819">
                  <c:v>-0.17904999999999999</c:v>
                </c:pt>
                <c:pt idx="1820">
                  <c:v>-0.17904999999999999</c:v>
                </c:pt>
                <c:pt idx="1821">
                  <c:v>-0.16305</c:v>
                </c:pt>
                <c:pt idx="1822">
                  <c:v>-0.16305</c:v>
                </c:pt>
                <c:pt idx="1823">
                  <c:v>-0.14705099999999999</c:v>
                </c:pt>
                <c:pt idx="1824">
                  <c:v>-0.17904999999999999</c:v>
                </c:pt>
                <c:pt idx="1825">
                  <c:v>-0.17904999999999999</c:v>
                </c:pt>
                <c:pt idx="1826">
                  <c:v>-0.17904999999999999</c:v>
                </c:pt>
                <c:pt idx="1827">
                  <c:v>-0.16305</c:v>
                </c:pt>
                <c:pt idx="1828">
                  <c:v>-0.17904999999999999</c:v>
                </c:pt>
                <c:pt idx="1829">
                  <c:v>-0.195049</c:v>
                </c:pt>
                <c:pt idx="1830">
                  <c:v>-0.195049</c:v>
                </c:pt>
                <c:pt idx="1831">
                  <c:v>-0.195049</c:v>
                </c:pt>
                <c:pt idx="1832">
                  <c:v>-0.17904999999999999</c:v>
                </c:pt>
                <c:pt idx="1833">
                  <c:v>-0.21104899999999999</c:v>
                </c:pt>
                <c:pt idx="1834">
                  <c:v>-0.14705099999999999</c:v>
                </c:pt>
                <c:pt idx="1835">
                  <c:v>-0.17904999999999999</c:v>
                </c:pt>
                <c:pt idx="1836">
                  <c:v>-0.195049</c:v>
                </c:pt>
                <c:pt idx="1837">
                  <c:v>-0.17904999999999999</c:v>
                </c:pt>
                <c:pt idx="1838">
                  <c:v>-0.195049</c:v>
                </c:pt>
                <c:pt idx="1839">
                  <c:v>-0.195049</c:v>
                </c:pt>
                <c:pt idx="1840">
                  <c:v>-0.16305</c:v>
                </c:pt>
                <c:pt idx="1841">
                  <c:v>-0.227048</c:v>
                </c:pt>
                <c:pt idx="1842">
                  <c:v>-0.17904999999999999</c:v>
                </c:pt>
                <c:pt idx="1843">
                  <c:v>-0.16305</c:v>
                </c:pt>
                <c:pt idx="1844">
                  <c:v>-0.16305</c:v>
                </c:pt>
                <c:pt idx="1845">
                  <c:v>-0.17904999999999999</c:v>
                </c:pt>
                <c:pt idx="1846">
                  <c:v>-0.17904999999999999</c:v>
                </c:pt>
                <c:pt idx="1847">
                  <c:v>-0.227048</c:v>
                </c:pt>
                <c:pt idx="1848">
                  <c:v>-0.17904999999999999</c:v>
                </c:pt>
                <c:pt idx="1849">
                  <c:v>-0.17904999999999999</c:v>
                </c:pt>
                <c:pt idx="1850">
                  <c:v>-0.16305</c:v>
                </c:pt>
                <c:pt idx="1851">
                  <c:v>-0.16305</c:v>
                </c:pt>
                <c:pt idx="1852">
                  <c:v>-0.16305</c:v>
                </c:pt>
                <c:pt idx="1853">
                  <c:v>-0.17904999999999999</c:v>
                </c:pt>
                <c:pt idx="1854">
                  <c:v>-0.195049</c:v>
                </c:pt>
                <c:pt idx="1855">
                  <c:v>-0.16305</c:v>
                </c:pt>
                <c:pt idx="1856">
                  <c:v>-0.17904999999999999</c:v>
                </c:pt>
                <c:pt idx="1857">
                  <c:v>-0.21104899999999999</c:v>
                </c:pt>
                <c:pt idx="1858">
                  <c:v>-0.14705099999999999</c:v>
                </c:pt>
                <c:pt idx="1859">
                  <c:v>-0.16305</c:v>
                </c:pt>
                <c:pt idx="1860">
                  <c:v>-0.195049</c:v>
                </c:pt>
                <c:pt idx="1861">
                  <c:v>-0.16305</c:v>
                </c:pt>
                <c:pt idx="1862">
                  <c:v>-0.195049</c:v>
                </c:pt>
                <c:pt idx="1863">
                  <c:v>-0.17904999999999999</c:v>
                </c:pt>
                <c:pt idx="1864">
                  <c:v>-0.131052</c:v>
                </c:pt>
                <c:pt idx="1865">
                  <c:v>-0.17904999999999999</c:v>
                </c:pt>
                <c:pt idx="1866">
                  <c:v>-0.17904999999999999</c:v>
                </c:pt>
                <c:pt idx="1867">
                  <c:v>-0.16305</c:v>
                </c:pt>
                <c:pt idx="1868">
                  <c:v>-0.14705099999999999</c:v>
                </c:pt>
                <c:pt idx="1869">
                  <c:v>-0.17904999999999999</c:v>
                </c:pt>
                <c:pt idx="1870">
                  <c:v>-0.16305</c:v>
                </c:pt>
                <c:pt idx="1871">
                  <c:v>-0.21104899999999999</c:v>
                </c:pt>
                <c:pt idx="1872">
                  <c:v>-0.17904999999999999</c:v>
                </c:pt>
                <c:pt idx="1873">
                  <c:v>-0.14705099999999999</c:v>
                </c:pt>
                <c:pt idx="1874">
                  <c:v>-0.17904999999999999</c:v>
                </c:pt>
                <c:pt idx="1875">
                  <c:v>-0.17904999999999999</c:v>
                </c:pt>
                <c:pt idx="1876">
                  <c:v>-0.14705099999999999</c:v>
                </c:pt>
                <c:pt idx="1877">
                  <c:v>-0.16305</c:v>
                </c:pt>
                <c:pt idx="1878">
                  <c:v>-0.195049</c:v>
                </c:pt>
                <c:pt idx="1879">
                  <c:v>-0.17904999999999999</c:v>
                </c:pt>
                <c:pt idx="1880">
                  <c:v>-0.16305</c:v>
                </c:pt>
                <c:pt idx="1881">
                  <c:v>-0.195049</c:v>
                </c:pt>
                <c:pt idx="1882">
                  <c:v>-0.115052</c:v>
                </c:pt>
                <c:pt idx="1883">
                  <c:v>-0.14705099999999999</c:v>
                </c:pt>
                <c:pt idx="1884">
                  <c:v>-0.195049</c:v>
                </c:pt>
                <c:pt idx="1885">
                  <c:v>-0.14705099999999999</c:v>
                </c:pt>
                <c:pt idx="1886">
                  <c:v>-0.195049</c:v>
                </c:pt>
                <c:pt idx="1887">
                  <c:v>-0.14705099999999999</c:v>
                </c:pt>
                <c:pt idx="1888">
                  <c:v>-0.115052</c:v>
                </c:pt>
                <c:pt idx="1889">
                  <c:v>-0.16305</c:v>
                </c:pt>
                <c:pt idx="1890">
                  <c:v>-0.17904999999999999</c:v>
                </c:pt>
                <c:pt idx="1891">
                  <c:v>-0.14705099999999999</c:v>
                </c:pt>
                <c:pt idx="1892">
                  <c:v>-0.17904999999999999</c:v>
                </c:pt>
                <c:pt idx="1893">
                  <c:v>-0.14705099999999999</c:v>
                </c:pt>
                <c:pt idx="1894">
                  <c:v>-0.131052</c:v>
                </c:pt>
                <c:pt idx="1895">
                  <c:v>-0.14705099999999999</c:v>
                </c:pt>
                <c:pt idx="1896">
                  <c:v>-0.17904999999999999</c:v>
                </c:pt>
                <c:pt idx="1897">
                  <c:v>-0.16305</c:v>
                </c:pt>
                <c:pt idx="1898">
                  <c:v>-0.17904999999999999</c:v>
                </c:pt>
                <c:pt idx="1899">
                  <c:v>-0.16305</c:v>
                </c:pt>
                <c:pt idx="1900">
                  <c:v>-0.17904999999999999</c:v>
                </c:pt>
                <c:pt idx="1901">
                  <c:v>-0.14705099999999999</c:v>
                </c:pt>
                <c:pt idx="1902">
                  <c:v>-0.17904999999999999</c:v>
                </c:pt>
                <c:pt idx="1903">
                  <c:v>-0.14705099999999999</c:v>
                </c:pt>
                <c:pt idx="1904">
                  <c:v>-0.17904999999999999</c:v>
                </c:pt>
                <c:pt idx="1905">
                  <c:v>-0.195049</c:v>
                </c:pt>
                <c:pt idx="1906">
                  <c:v>-0.16305</c:v>
                </c:pt>
                <c:pt idx="1907">
                  <c:v>-0.21104899999999999</c:v>
                </c:pt>
                <c:pt idx="1908">
                  <c:v>-0.195049</c:v>
                </c:pt>
                <c:pt idx="1909">
                  <c:v>-0.115052</c:v>
                </c:pt>
                <c:pt idx="1910">
                  <c:v>-0.17904999999999999</c:v>
                </c:pt>
                <c:pt idx="1911">
                  <c:v>-0.14705099999999999</c:v>
                </c:pt>
                <c:pt idx="1912">
                  <c:v>-0.17904999999999999</c:v>
                </c:pt>
                <c:pt idx="1913">
                  <c:v>-0.17904999999999999</c:v>
                </c:pt>
                <c:pt idx="1914">
                  <c:v>-0.17904999999999999</c:v>
                </c:pt>
                <c:pt idx="1915">
                  <c:v>-0.115052</c:v>
                </c:pt>
                <c:pt idx="1916">
                  <c:v>-0.115052</c:v>
                </c:pt>
                <c:pt idx="1917">
                  <c:v>-0.14705099999999999</c:v>
                </c:pt>
                <c:pt idx="1918">
                  <c:v>-0.131052</c:v>
                </c:pt>
                <c:pt idx="1919">
                  <c:v>-0.14705099999999999</c:v>
                </c:pt>
                <c:pt idx="1920">
                  <c:v>-0.16305</c:v>
                </c:pt>
                <c:pt idx="1921">
                  <c:v>-0.14705099999999999</c:v>
                </c:pt>
                <c:pt idx="1922">
                  <c:v>-0.14705099999999999</c:v>
                </c:pt>
                <c:pt idx="1923">
                  <c:v>-0.16305</c:v>
                </c:pt>
                <c:pt idx="1924">
                  <c:v>-0.17904999999999999</c:v>
                </c:pt>
                <c:pt idx="1925">
                  <c:v>-0.17904999999999999</c:v>
                </c:pt>
                <c:pt idx="1926">
                  <c:v>-0.16305</c:v>
                </c:pt>
                <c:pt idx="1927">
                  <c:v>-0.17904999999999999</c:v>
                </c:pt>
                <c:pt idx="1928">
                  <c:v>-0.16305</c:v>
                </c:pt>
                <c:pt idx="1929">
                  <c:v>-0.17904999999999999</c:v>
                </c:pt>
                <c:pt idx="1930">
                  <c:v>-9.9052799999999996E-2</c:v>
                </c:pt>
                <c:pt idx="1931">
                  <c:v>-0.16305</c:v>
                </c:pt>
                <c:pt idx="1932">
                  <c:v>-0.17904999999999999</c:v>
                </c:pt>
                <c:pt idx="1933">
                  <c:v>-0.131052</c:v>
                </c:pt>
                <c:pt idx="1934">
                  <c:v>-0.16305</c:v>
                </c:pt>
                <c:pt idx="1935">
                  <c:v>-0.16305</c:v>
                </c:pt>
                <c:pt idx="1936">
                  <c:v>-0.14705099999999999</c:v>
                </c:pt>
                <c:pt idx="1937">
                  <c:v>-0.16305</c:v>
                </c:pt>
                <c:pt idx="1938">
                  <c:v>-0.14705099999999999</c:v>
                </c:pt>
                <c:pt idx="1939">
                  <c:v>-0.16305</c:v>
                </c:pt>
                <c:pt idx="1940">
                  <c:v>-0.17904999999999999</c:v>
                </c:pt>
                <c:pt idx="1941">
                  <c:v>-0.195049</c:v>
                </c:pt>
                <c:pt idx="1942">
                  <c:v>-0.115052</c:v>
                </c:pt>
                <c:pt idx="1943">
                  <c:v>-0.131052</c:v>
                </c:pt>
                <c:pt idx="1944">
                  <c:v>-0.17904999999999999</c:v>
                </c:pt>
                <c:pt idx="1945">
                  <c:v>-0.115052</c:v>
                </c:pt>
                <c:pt idx="1946">
                  <c:v>-0.115052</c:v>
                </c:pt>
                <c:pt idx="1947">
                  <c:v>-0.14705099999999999</c:v>
                </c:pt>
                <c:pt idx="1948">
                  <c:v>-0.16305</c:v>
                </c:pt>
                <c:pt idx="1949">
                  <c:v>-0.14705099999999999</c:v>
                </c:pt>
                <c:pt idx="1950">
                  <c:v>-0.131052</c:v>
                </c:pt>
                <c:pt idx="1951">
                  <c:v>-0.14705099999999999</c:v>
                </c:pt>
                <c:pt idx="1952">
                  <c:v>-0.14705099999999999</c:v>
                </c:pt>
                <c:pt idx="1953">
                  <c:v>-0.16305</c:v>
                </c:pt>
                <c:pt idx="1954">
                  <c:v>-0.131052</c:v>
                </c:pt>
                <c:pt idx="1955">
                  <c:v>-0.131052</c:v>
                </c:pt>
                <c:pt idx="1956">
                  <c:v>-0.17904999999999999</c:v>
                </c:pt>
                <c:pt idx="1957">
                  <c:v>-0.115052</c:v>
                </c:pt>
                <c:pt idx="1958">
                  <c:v>-0.115052</c:v>
                </c:pt>
                <c:pt idx="1959">
                  <c:v>-0.16305</c:v>
                </c:pt>
                <c:pt idx="1960">
                  <c:v>-0.115052</c:v>
                </c:pt>
                <c:pt idx="1961">
                  <c:v>-0.17904999999999999</c:v>
                </c:pt>
                <c:pt idx="1962">
                  <c:v>-0.131052</c:v>
                </c:pt>
                <c:pt idx="1963">
                  <c:v>-0.131052</c:v>
                </c:pt>
                <c:pt idx="1964">
                  <c:v>-0.14705099999999999</c:v>
                </c:pt>
                <c:pt idx="1965">
                  <c:v>-0.14705099999999999</c:v>
                </c:pt>
                <c:pt idx="1966">
                  <c:v>-0.14705099999999999</c:v>
                </c:pt>
                <c:pt idx="1967">
                  <c:v>-0.115052</c:v>
                </c:pt>
                <c:pt idx="1968">
                  <c:v>-0.16305</c:v>
                </c:pt>
                <c:pt idx="1969">
                  <c:v>-0.14705099999999999</c:v>
                </c:pt>
                <c:pt idx="1970">
                  <c:v>-0.195049</c:v>
                </c:pt>
                <c:pt idx="1971">
                  <c:v>-0.17904999999999999</c:v>
                </c:pt>
                <c:pt idx="1972">
                  <c:v>-0.131052</c:v>
                </c:pt>
                <c:pt idx="1973">
                  <c:v>-0.131052</c:v>
                </c:pt>
                <c:pt idx="1974">
                  <c:v>-0.16305</c:v>
                </c:pt>
                <c:pt idx="1975">
                  <c:v>-0.131052</c:v>
                </c:pt>
                <c:pt idx="1976">
                  <c:v>-0.14705099999999999</c:v>
                </c:pt>
                <c:pt idx="1977">
                  <c:v>-0.14705099999999999</c:v>
                </c:pt>
                <c:pt idx="1978">
                  <c:v>-0.131052</c:v>
                </c:pt>
                <c:pt idx="1979">
                  <c:v>-0.14705099999999999</c:v>
                </c:pt>
                <c:pt idx="1980">
                  <c:v>-0.16305</c:v>
                </c:pt>
                <c:pt idx="1981">
                  <c:v>-0.14705099999999999</c:v>
                </c:pt>
                <c:pt idx="1982">
                  <c:v>-0.14705099999999999</c:v>
                </c:pt>
                <c:pt idx="1983">
                  <c:v>-0.17904999999999999</c:v>
                </c:pt>
                <c:pt idx="1984">
                  <c:v>-0.131052</c:v>
                </c:pt>
                <c:pt idx="1985">
                  <c:v>-0.14705099999999999</c:v>
                </c:pt>
                <c:pt idx="1986">
                  <c:v>-0.14705099999999999</c:v>
                </c:pt>
                <c:pt idx="1987">
                  <c:v>-0.131052</c:v>
                </c:pt>
                <c:pt idx="1988">
                  <c:v>-0.14705099999999999</c:v>
                </c:pt>
                <c:pt idx="1989">
                  <c:v>-0.16305</c:v>
                </c:pt>
                <c:pt idx="1990">
                  <c:v>-0.131052</c:v>
                </c:pt>
                <c:pt idx="1991">
                  <c:v>-0.17904999999999999</c:v>
                </c:pt>
                <c:pt idx="1992">
                  <c:v>-0.16305</c:v>
                </c:pt>
                <c:pt idx="1993">
                  <c:v>-0.14705099999999999</c:v>
                </c:pt>
                <c:pt idx="1994">
                  <c:v>-0.16305</c:v>
                </c:pt>
                <c:pt idx="1995">
                  <c:v>-0.16305</c:v>
                </c:pt>
                <c:pt idx="1996">
                  <c:v>-0.131052</c:v>
                </c:pt>
                <c:pt idx="1997">
                  <c:v>-0.14705099999999999</c:v>
                </c:pt>
                <c:pt idx="1998">
                  <c:v>-0.16305</c:v>
                </c:pt>
                <c:pt idx="1999">
                  <c:v>-0.115052</c:v>
                </c:pt>
                <c:pt idx="2000">
                  <c:v>-0.115052</c:v>
                </c:pt>
                <c:pt idx="2001">
                  <c:v>-0.17904999999999999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3D8B-4AD8-B61E-5C2B6FBEF187}"/>
            </c:ext>
          </c:extLst>
        </c:ser>
        <c:ser>
          <c:idx val="1"/>
          <c:order val="1"/>
          <c:tx>
            <c:strRef>
              <c:f>Sheet1!$D$5</c:f>
              <c:strCache>
                <c:ptCount val="1"/>
                <c:pt idx="0">
                  <c:v>Bruit de fond</c:v>
                </c:pt>
              </c:strCache>
            </c:strRef>
          </c:tx>
          <c:spPr>
            <a:ln w="28800">
              <a:solidFill>
                <a:srgbClr val="FFD320"/>
              </a:solidFill>
              <a:round/>
            </a:ln>
          </c:spPr>
          <c:marker>
            <c:symbol val="none"/>
          </c:marker>
          <c:xVal>
            <c:numRef>
              <c:f>Sheet1!$A$7:$A$2508</c:f>
              <c:numCache>
                <c:formatCode>0.00E+000</c:formatCode>
                <c:ptCount val="2502"/>
                <c:pt idx="0">
                  <c:v>-1.9207630000000001E-5</c:v>
                </c:pt>
                <c:pt idx="1">
                  <c:v>-1.9187630000000001E-5</c:v>
                </c:pt>
                <c:pt idx="2">
                  <c:v>-1.9167630000000001E-5</c:v>
                </c:pt>
                <c:pt idx="3">
                  <c:v>-1.9147630000000002E-5</c:v>
                </c:pt>
                <c:pt idx="4">
                  <c:v>-1.9127629999999998E-5</c:v>
                </c:pt>
                <c:pt idx="5">
                  <c:v>-1.9107629999999999E-5</c:v>
                </c:pt>
                <c:pt idx="6">
                  <c:v>-1.9087629999999999E-5</c:v>
                </c:pt>
                <c:pt idx="7">
                  <c:v>-1.9067629999999999E-5</c:v>
                </c:pt>
                <c:pt idx="8">
                  <c:v>-1.9047629999999999E-5</c:v>
                </c:pt>
                <c:pt idx="9">
                  <c:v>-1.9027629999999999E-5</c:v>
                </c:pt>
                <c:pt idx="10">
                  <c:v>-1.9007629999999999E-5</c:v>
                </c:pt>
                <c:pt idx="11">
                  <c:v>-1.898763E-5</c:v>
                </c:pt>
                <c:pt idx="12">
                  <c:v>-1.896763E-5</c:v>
                </c:pt>
                <c:pt idx="13">
                  <c:v>-1.894763E-5</c:v>
                </c:pt>
                <c:pt idx="14">
                  <c:v>-1.892763E-5</c:v>
                </c:pt>
                <c:pt idx="15">
                  <c:v>-1.890763E-5</c:v>
                </c:pt>
                <c:pt idx="16">
                  <c:v>-1.8887630000000001E-5</c:v>
                </c:pt>
                <c:pt idx="17">
                  <c:v>-1.8867630000000001E-5</c:v>
                </c:pt>
                <c:pt idx="18">
                  <c:v>-1.8847630000000001E-5</c:v>
                </c:pt>
                <c:pt idx="19">
                  <c:v>-1.8827630000000001E-5</c:v>
                </c:pt>
                <c:pt idx="20">
                  <c:v>-1.8807630000000001E-5</c:v>
                </c:pt>
                <c:pt idx="21">
                  <c:v>-1.8787630000000002E-5</c:v>
                </c:pt>
                <c:pt idx="22">
                  <c:v>-1.8767629999999998E-5</c:v>
                </c:pt>
                <c:pt idx="23">
                  <c:v>-1.8747629999999999E-5</c:v>
                </c:pt>
                <c:pt idx="24">
                  <c:v>-1.8727629999999999E-5</c:v>
                </c:pt>
                <c:pt idx="25">
                  <c:v>-1.8707629999999999E-5</c:v>
                </c:pt>
                <c:pt idx="26">
                  <c:v>-1.8687629999999999E-5</c:v>
                </c:pt>
                <c:pt idx="27">
                  <c:v>-1.8667629999999999E-5</c:v>
                </c:pt>
                <c:pt idx="28">
                  <c:v>-1.864763E-5</c:v>
                </c:pt>
                <c:pt idx="29">
                  <c:v>-1.862763E-5</c:v>
                </c:pt>
                <c:pt idx="30">
                  <c:v>-1.860763E-5</c:v>
                </c:pt>
                <c:pt idx="31">
                  <c:v>-1.858763E-5</c:v>
                </c:pt>
                <c:pt idx="32">
                  <c:v>-1.856763E-5</c:v>
                </c:pt>
                <c:pt idx="33">
                  <c:v>-1.854763E-5</c:v>
                </c:pt>
                <c:pt idx="34">
                  <c:v>-1.8527630000000001E-5</c:v>
                </c:pt>
                <c:pt idx="35">
                  <c:v>-1.8507630000000001E-5</c:v>
                </c:pt>
                <c:pt idx="36">
                  <c:v>-1.8487630000000001E-5</c:v>
                </c:pt>
                <c:pt idx="37">
                  <c:v>-1.8467630000000001E-5</c:v>
                </c:pt>
                <c:pt idx="38">
                  <c:v>-1.8447630000000001E-5</c:v>
                </c:pt>
                <c:pt idx="39">
                  <c:v>-1.8427630000000002E-5</c:v>
                </c:pt>
                <c:pt idx="40">
                  <c:v>-1.8407629999999998E-5</c:v>
                </c:pt>
                <c:pt idx="41">
                  <c:v>-1.8387629999999999E-5</c:v>
                </c:pt>
                <c:pt idx="42">
                  <c:v>-1.8367629999999999E-5</c:v>
                </c:pt>
                <c:pt idx="43">
                  <c:v>-1.8347629999999999E-5</c:v>
                </c:pt>
                <c:pt idx="44">
                  <c:v>-1.8327629999999999E-5</c:v>
                </c:pt>
                <c:pt idx="45">
                  <c:v>-1.8307629999999999E-5</c:v>
                </c:pt>
                <c:pt idx="46">
                  <c:v>-1.828763E-5</c:v>
                </c:pt>
                <c:pt idx="47">
                  <c:v>-1.826763E-5</c:v>
                </c:pt>
                <c:pt idx="48">
                  <c:v>-1.824763E-5</c:v>
                </c:pt>
                <c:pt idx="49">
                  <c:v>-1.822763E-5</c:v>
                </c:pt>
                <c:pt idx="50">
                  <c:v>-1.820763E-5</c:v>
                </c:pt>
                <c:pt idx="51">
                  <c:v>-1.8187630000000001E-5</c:v>
                </c:pt>
                <c:pt idx="52">
                  <c:v>-1.8167630000000001E-5</c:v>
                </c:pt>
                <c:pt idx="53">
                  <c:v>-1.8147630000000001E-5</c:v>
                </c:pt>
                <c:pt idx="54">
                  <c:v>-1.8127630000000001E-5</c:v>
                </c:pt>
                <c:pt idx="55">
                  <c:v>-1.8107630000000001E-5</c:v>
                </c:pt>
                <c:pt idx="56">
                  <c:v>-1.8087630000000002E-5</c:v>
                </c:pt>
                <c:pt idx="57">
                  <c:v>-1.8067629999999998E-5</c:v>
                </c:pt>
                <c:pt idx="58">
                  <c:v>-1.8047629999999999E-5</c:v>
                </c:pt>
                <c:pt idx="59">
                  <c:v>-1.8027629999999999E-5</c:v>
                </c:pt>
                <c:pt idx="60">
                  <c:v>-1.8007629999999999E-5</c:v>
                </c:pt>
                <c:pt idx="61">
                  <c:v>-1.7987629999999999E-5</c:v>
                </c:pt>
                <c:pt idx="62">
                  <c:v>-1.7967629999999999E-5</c:v>
                </c:pt>
                <c:pt idx="63">
                  <c:v>-1.7947629999999999E-5</c:v>
                </c:pt>
                <c:pt idx="64">
                  <c:v>-1.792763E-5</c:v>
                </c:pt>
                <c:pt idx="65">
                  <c:v>-1.790763E-5</c:v>
                </c:pt>
                <c:pt idx="66">
                  <c:v>-1.788763E-5</c:v>
                </c:pt>
                <c:pt idx="67">
                  <c:v>-1.786763E-5</c:v>
                </c:pt>
                <c:pt idx="68">
                  <c:v>-1.784763E-5</c:v>
                </c:pt>
                <c:pt idx="69">
                  <c:v>-1.7827630000000001E-5</c:v>
                </c:pt>
                <c:pt idx="70">
                  <c:v>-1.7807630000000001E-5</c:v>
                </c:pt>
                <c:pt idx="71">
                  <c:v>-1.7787630000000001E-5</c:v>
                </c:pt>
                <c:pt idx="72">
                  <c:v>-1.7767630000000001E-5</c:v>
                </c:pt>
                <c:pt idx="73">
                  <c:v>-1.7747630000000001E-5</c:v>
                </c:pt>
                <c:pt idx="74">
                  <c:v>-1.7727630000000002E-5</c:v>
                </c:pt>
                <c:pt idx="75">
                  <c:v>-1.7707629999999998E-5</c:v>
                </c:pt>
                <c:pt idx="76">
                  <c:v>-1.7687629999999999E-5</c:v>
                </c:pt>
                <c:pt idx="77">
                  <c:v>-1.7667629999999999E-5</c:v>
                </c:pt>
                <c:pt idx="78">
                  <c:v>-1.7647629999999999E-5</c:v>
                </c:pt>
                <c:pt idx="79">
                  <c:v>-1.7627629999999999E-5</c:v>
                </c:pt>
                <c:pt idx="80">
                  <c:v>-1.7607629999999999E-5</c:v>
                </c:pt>
                <c:pt idx="81">
                  <c:v>-1.758763E-5</c:v>
                </c:pt>
                <c:pt idx="82">
                  <c:v>-1.756763E-5</c:v>
                </c:pt>
                <c:pt idx="83">
                  <c:v>-1.754763E-5</c:v>
                </c:pt>
                <c:pt idx="84">
                  <c:v>-1.752763E-5</c:v>
                </c:pt>
                <c:pt idx="85">
                  <c:v>-1.750763E-5</c:v>
                </c:pt>
                <c:pt idx="86">
                  <c:v>-1.748763E-5</c:v>
                </c:pt>
                <c:pt idx="87">
                  <c:v>-1.7467630000000001E-5</c:v>
                </c:pt>
                <c:pt idx="88">
                  <c:v>-1.7447630000000001E-5</c:v>
                </c:pt>
                <c:pt idx="89">
                  <c:v>-1.7427630000000001E-5</c:v>
                </c:pt>
                <c:pt idx="90">
                  <c:v>-1.7407630000000001E-5</c:v>
                </c:pt>
                <c:pt idx="91">
                  <c:v>-1.7387630000000001E-5</c:v>
                </c:pt>
                <c:pt idx="92">
                  <c:v>-1.7367630000000002E-5</c:v>
                </c:pt>
                <c:pt idx="93">
                  <c:v>-1.7347629999999998E-5</c:v>
                </c:pt>
                <c:pt idx="94">
                  <c:v>-1.7327629999999999E-5</c:v>
                </c:pt>
                <c:pt idx="95">
                  <c:v>-1.7307629999999999E-5</c:v>
                </c:pt>
                <c:pt idx="96">
                  <c:v>-1.7287629999999999E-5</c:v>
                </c:pt>
                <c:pt idx="97">
                  <c:v>-1.7267629999999999E-5</c:v>
                </c:pt>
                <c:pt idx="98">
                  <c:v>-1.7247629999999999E-5</c:v>
                </c:pt>
                <c:pt idx="99">
                  <c:v>-1.722763E-5</c:v>
                </c:pt>
                <c:pt idx="100">
                  <c:v>-1.720763E-5</c:v>
                </c:pt>
                <c:pt idx="101">
                  <c:v>-1.718763E-5</c:v>
                </c:pt>
                <c:pt idx="102">
                  <c:v>-1.716763E-5</c:v>
                </c:pt>
                <c:pt idx="103">
                  <c:v>-1.714763E-5</c:v>
                </c:pt>
                <c:pt idx="104">
                  <c:v>-1.7127630000000001E-5</c:v>
                </c:pt>
                <c:pt idx="105">
                  <c:v>-1.7107630000000001E-5</c:v>
                </c:pt>
                <c:pt idx="106">
                  <c:v>-1.7087630000000001E-5</c:v>
                </c:pt>
                <c:pt idx="107">
                  <c:v>-1.7067630000000001E-5</c:v>
                </c:pt>
                <c:pt idx="108">
                  <c:v>-1.7047630000000001E-5</c:v>
                </c:pt>
                <c:pt idx="109">
                  <c:v>-1.7027630000000001E-5</c:v>
                </c:pt>
                <c:pt idx="110">
                  <c:v>-1.7007630000000002E-5</c:v>
                </c:pt>
                <c:pt idx="111">
                  <c:v>-1.6987629999999998E-5</c:v>
                </c:pt>
                <c:pt idx="112">
                  <c:v>-1.6967629999999999E-5</c:v>
                </c:pt>
                <c:pt idx="113">
                  <c:v>-1.6947629999999999E-5</c:v>
                </c:pt>
                <c:pt idx="114">
                  <c:v>-1.6927629999999999E-5</c:v>
                </c:pt>
                <c:pt idx="115">
                  <c:v>-1.6907629999999999E-5</c:v>
                </c:pt>
                <c:pt idx="116">
                  <c:v>-1.6887629999999999E-5</c:v>
                </c:pt>
                <c:pt idx="117">
                  <c:v>-1.686763E-5</c:v>
                </c:pt>
                <c:pt idx="118">
                  <c:v>-1.684763E-5</c:v>
                </c:pt>
                <c:pt idx="119">
                  <c:v>-1.682763E-5</c:v>
                </c:pt>
                <c:pt idx="120">
                  <c:v>-1.680763E-5</c:v>
                </c:pt>
                <c:pt idx="121">
                  <c:v>-1.678763E-5</c:v>
                </c:pt>
                <c:pt idx="122">
                  <c:v>-1.6767630000000001E-5</c:v>
                </c:pt>
                <c:pt idx="123">
                  <c:v>-1.6747630000000001E-5</c:v>
                </c:pt>
                <c:pt idx="124">
                  <c:v>-1.6727630000000001E-5</c:v>
                </c:pt>
                <c:pt idx="125">
                  <c:v>-1.6707630000000001E-5</c:v>
                </c:pt>
                <c:pt idx="126">
                  <c:v>-1.6687630000000001E-5</c:v>
                </c:pt>
                <c:pt idx="127">
                  <c:v>-1.6667630000000002E-5</c:v>
                </c:pt>
                <c:pt idx="128">
                  <c:v>-1.6647629999999998E-5</c:v>
                </c:pt>
                <c:pt idx="129">
                  <c:v>-1.6627629999999999E-5</c:v>
                </c:pt>
                <c:pt idx="130">
                  <c:v>-1.6607629999999999E-5</c:v>
                </c:pt>
                <c:pt idx="131">
                  <c:v>-1.6587629999999999E-5</c:v>
                </c:pt>
                <c:pt idx="132">
                  <c:v>-1.6567629999999999E-5</c:v>
                </c:pt>
                <c:pt idx="133">
                  <c:v>-1.6547629999999999E-5</c:v>
                </c:pt>
                <c:pt idx="134">
                  <c:v>-1.652763E-5</c:v>
                </c:pt>
                <c:pt idx="135">
                  <c:v>-1.650763E-5</c:v>
                </c:pt>
                <c:pt idx="136">
                  <c:v>-1.648763E-5</c:v>
                </c:pt>
                <c:pt idx="137">
                  <c:v>-1.646763E-5</c:v>
                </c:pt>
                <c:pt idx="138">
                  <c:v>-1.644763E-5</c:v>
                </c:pt>
                <c:pt idx="139">
                  <c:v>-1.642763E-5</c:v>
                </c:pt>
                <c:pt idx="140">
                  <c:v>-1.6407630000000001E-5</c:v>
                </c:pt>
                <c:pt idx="141">
                  <c:v>-1.6387630000000001E-5</c:v>
                </c:pt>
                <c:pt idx="142">
                  <c:v>-1.6367630000000001E-5</c:v>
                </c:pt>
                <c:pt idx="143">
                  <c:v>-1.6347630000000001E-5</c:v>
                </c:pt>
                <c:pt idx="144">
                  <c:v>-1.6327630000000001E-5</c:v>
                </c:pt>
                <c:pt idx="145">
                  <c:v>-1.6307630000000002E-5</c:v>
                </c:pt>
                <c:pt idx="146">
                  <c:v>-1.6287629999999998E-5</c:v>
                </c:pt>
                <c:pt idx="147">
                  <c:v>-1.6267629999999999E-5</c:v>
                </c:pt>
                <c:pt idx="148">
                  <c:v>-1.6247629999999999E-5</c:v>
                </c:pt>
                <c:pt idx="149">
                  <c:v>-1.6227629999999999E-5</c:v>
                </c:pt>
                <c:pt idx="150">
                  <c:v>-1.6207629999999999E-5</c:v>
                </c:pt>
                <c:pt idx="151">
                  <c:v>-1.6187629999999999E-5</c:v>
                </c:pt>
                <c:pt idx="152">
                  <c:v>-1.616763E-5</c:v>
                </c:pt>
                <c:pt idx="153">
                  <c:v>-1.614763E-5</c:v>
                </c:pt>
                <c:pt idx="154">
                  <c:v>-1.612763E-5</c:v>
                </c:pt>
                <c:pt idx="155">
                  <c:v>-1.610763E-5</c:v>
                </c:pt>
                <c:pt idx="156">
                  <c:v>-1.608763E-5</c:v>
                </c:pt>
                <c:pt idx="157">
                  <c:v>-1.6067630000000001E-5</c:v>
                </c:pt>
                <c:pt idx="158">
                  <c:v>-1.6047630000000001E-5</c:v>
                </c:pt>
                <c:pt idx="159">
                  <c:v>-1.6027630000000001E-5</c:v>
                </c:pt>
                <c:pt idx="160">
                  <c:v>-1.6007630000000001E-5</c:v>
                </c:pt>
                <c:pt idx="161">
                  <c:v>-1.5987630000000001E-5</c:v>
                </c:pt>
                <c:pt idx="162">
                  <c:v>-1.5967630000000001E-5</c:v>
                </c:pt>
                <c:pt idx="163">
                  <c:v>-1.5947630000000002E-5</c:v>
                </c:pt>
                <c:pt idx="164">
                  <c:v>-1.5927629999999998E-5</c:v>
                </c:pt>
                <c:pt idx="165">
                  <c:v>-1.5907629999999999E-5</c:v>
                </c:pt>
                <c:pt idx="166">
                  <c:v>-1.5887629999999999E-5</c:v>
                </c:pt>
                <c:pt idx="167">
                  <c:v>-1.5867629999999999E-5</c:v>
                </c:pt>
                <c:pt idx="168">
                  <c:v>-1.5847629999999999E-5</c:v>
                </c:pt>
                <c:pt idx="169">
                  <c:v>-1.5827629999999999E-5</c:v>
                </c:pt>
                <c:pt idx="170">
                  <c:v>-1.580763E-5</c:v>
                </c:pt>
                <c:pt idx="171">
                  <c:v>-1.578763E-5</c:v>
                </c:pt>
                <c:pt idx="172">
                  <c:v>-1.576763E-5</c:v>
                </c:pt>
                <c:pt idx="173">
                  <c:v>-1.574763E-5</c:v>
                </c:pt>
                <c:pt idx="174">
                  <c:v>-1.572763E-5</c:v>
                </c:pt>
                <c:pt idx="175">
                  <c:v>-1.5707630000000001E-5</c:v>
                </c:pt>
                <c:pt idx="176">
                  <c:v>-1.5687630000000001E-5</c:v>
                </c:pt>
                <c:pt idx="177">
                  <c:v>-1.5667630000000001E-5</c:v>
                </c:pt>
                <c:pt idx="178">
                  <c:v>-1.5647630000000001E-5</c:v>
                </c:pt>
                <c:pt idx="179">
                  <c:v>-1.5627630000000001E-5</c:v>
                </c:pt>
                <c:pt idx="180">
                  <c:v>-1.5607630000000002E-5</c:v>
                </c:pt>
                <c:pt idx="181">
                  <c:v>-1.5587629999999998E-5</c:v>
                </c:pt>
                <c:pt idx="182">
                  <c:v>-1.5567629999999999E-5</c:v>
                </c:pt>
                <c:pt idx="183">
                  <c:v>-1.5547629999999999E-5</c:v>
                </c:pt>
                <c:pt idx="184">
                  <c:v>-1.5527629999999999E-5</c:v>
                </c:pt>
                <c:pt idx="185">
                  <c:v>-1.5507629999999999E-5</c:v>
                </c:pt>
                <c:pt idx="186">
                  <c:v>-1.5487629999999999E-5</c:v>
                </c:pt>
                <c:pt idx="187">
                  <c:v>-1.5467629999999999E-5</c:v>
                </c:pt>
                <c:pt idx="188">
                  <c:v>-1.544763E-5</c:v>
                </c:pt>
                <c:pt idx="189">
                  <c:v>-1.542763E-5</c:v>
                </c:pt>
                <c:pt idx="190">
                  <c:v>-1.540763E-5</c:v>
                </c:pt>
                <c:pt idx="191">
                  <c:v>-1.538763E-5</c:v>
                </c:pt>
                <c:pt idx="192">
                  <c:v>-1.536763E-5</c:v>
                </c:pt>
                <c:pt idx="193">
                  <c:v>-1.5347630000000001E-5</c:v>
                </c:pt>
                <c:pt idx="194">
                  <c:v>-1.5327630000000001E-5</c:v>
                </c:pt>
                <c:pt idx="195">
                  <c:v>-1.5307630000000001E-5</c:v>
                </c:pt>
                <c:pt idx="196">
                  <c:v>-1.5287630000000001E-5</c:v>
                </c:pt>
                <c:pt idx="197">
                  <c:v>-1.5267630000000001E-5</c:v>
                </c:pt>
                <c:pt idx="198">
                  <c:v>-1.524763E-5</c:v>
                </c:pt>
                <c:pt idx="199">
                  <c:v>-1.522763E-5</c:v>
                </c:pt>
                <c:pt idx="200">
                  <c:v>-1.520763E-5</c:v>
                </c:pt>
                <c:pt idx="201">
                  <c:v>-1.518763E-5</c:v>
                </c:pt>
                <c:pt idx="202">
                  <c:v>-1.5167630000000001E-5</c:v>
                </c:pt>
                <c:pt idx="203">
                  <c:v>-1.5147629999999999E-5</c:v>
                </c:pt>
                <c:pt idx="204">
                  <c:v>-1.5127629999999999E-5</c:v>
                </c:pt>
                <c:pt idx="205">
                  <c:v>-1.510763E-5</c:v>
                </c:pt>
                <c:pt idx="206">
                  <c:v>-1.508763E-5</c:v>
                </c:pt>
                <c:pt idx="207">
                  <c:v>-1.506763E-5</c:v>
                </c:pt>
                <c:pt idx="208">
                  <c:v>-1.504763E-5</c:v>
                </c:pt>
                <c:pt idx="209">
                  <c:v>-1.502763E-5</c:v>
                </c:pt>
                <c:pt idx="210">
                  <c:v>-1.5007630000000001E-5</c:v>
                </c:pt>
                <c:pt idx="211">
                  <c:v>-1.4987630000000001E-5</c:v>
                </c:pt>
                <c:pt idx="212">
                  <c:v>-1.4967629999999999E-5</c:v>
                </c:pt>
                <c:pt idx="213">
                  <c:v>-1.4947629999999999E-5</c:v>
                </c:pt>
                <c:pt idx="214">
                  <c:v>-1.492763E-5</c:v>
                </c:pt>
                <c:pt idx="215">
                  <c:v>-1.490763E-5</c:v>
                </c:pt>
                <c:pt idx="216">
                  <c:v>-1.488763E-5</c:v>
                </c:pt>
                <c:pt idx="217">
                  <c:v>-1.486763E-5</c:v>
                </c:pt>
                <c:pt idx="218">
                  <c:v>-1.484763E-5</c:v>
                </c:pt>
                <c:pt idx="219">
                  <c:v>-1.4827630000000001E-5</c:v>
                </c:pt>
                <c:pt idx="220">
                  <c:v>-1.4807630000000001E-5</c:v>
                </c:pt>
                <c:pt idx="221">
                  <c:v>-1.4787629999999999E-5</c:v>
                </c:pt>
                <c:pt idx="222">
                  <c:v>-1.4767629999999999E-5</c:v>
                </c:pt>
                <c:pt idx="223">
                  <c:v>-1.474763E-5</c:v>
                </c:pt>
                <c:pt idx="224">
                  <c:v>-1.472763E-5</c:v>
                </c:pt>
                <c:pt idx="225">
                  <c:v>-1.470763E-5</c:v>
                </c:pt>
                <c:pt idx="226">
                  <c:v>-1.468763E-5</c:v>
                </c:pt>
                <c:pt idx="227">
                  <c:v>-1.466763E-5</c:v>
                </c:pt>
                <c:pt idx="228">
                  <c:v>-1.4647630000000001E-5</c:v>
                </c:pt>
                <c:pt idx="229">
                  <c:v>-1.4627630000000001E-5</c:v>
                </c:pt>
                <c:pt idx="230">
                  <c:v>-1.4607629999999999E-5</c:v>
                </c:pt>
                <c:pt idx="231">
                  <c:v>-1.4587629999999999E-5</c:v>
                </c:pt>
                <c:pt idx="232">
                  <c:v>-1.456763E-5</c:v>
                </c:pt>
                <c:pt idx="233">
                  <c:v>-1.454763E-5</c:v>
                </c:pt>
                <c:pt idx="234">
                  <c:v>-1.452763E-5</c:v>
                </c:pt>
                <c:pt idx="235">
                  <c:v>-1.450763E-5</c:v>
                </c:pt>
                <c:pt idx="236">
                  <c:v>-1.448763E-5</c:v>
                </c:pt>
                <c:pt idx="237">
                  <c:v>-1.4467630000000001E-5</c:v>
                </c:pt>
                <c:pt idx="238">
                  <c:v>-1.4447630000000001E-5</c:v>
                </c:pt>
                <c:pt idx="239">
                  <c:v>-1.4427629999999999E-5</c:v>
                </c:pt>
                <c:pt idx="240">
                  <c:v>-1.4407629999999999E-5</c:v>
                </c:pt>
                <c:pt idx="241">
                  <c:v>-1.438763E-5</c:v>
                </c:pt>
                <c:pt idx="242">
                  <c:v>-1.436763E-5</c:v>
                </c:pt>
                <c:pt idx="243">
                  <c:v>-1.434763E-5</c:v>
                </c:pt>
                <c:pt idx="244">
                  <c:v>-1.432763E-5</c:v>
                </c:pt>
                <c:pt idx="245">
                  <c:v>-1.430763E-5</c:v>
                </c:pt>
                <c:pt idx="246">
                  <c:v>-1.4287630000000001E-5</c:v>
                </c:pt>
                <c:pt idx="247">
                  <c:v>-1.4267630000000001E-5</c:v>
                </c:pt>
                <c:pt idx="248">
                  <c:v>-1.4247629999999999E-5</c:v>
                </c:pt>
                <c:pt idx="249">
                  <c:v>-1.422763E-5</c:v>
                </c:pt>
                <c:pt idx="250">
                  <c:v>-1.420763E-5</c:v>
                </c:pt>
                <c:pt idx="251">
                  <c:v>-1.418763E-5</c:v>
                </c:pt>
                <c:pt idx="252">
                  <c:v>-1.416763E-5</c:v>
                </c:pt>
                <c:pt idx="253">
                  <c:v>-1.414763E-5</c:v>
                </c:pt>
                <c:pt idx="254">
                  <c:v>-1.412763E-5</c:v>
                </c:pt>
                <c:pt idx="255">
                  <c:v>-1.4107630000000001E-5</c:v>
                </c:pt>
                <c:pt idx="256">
                  <c:v>-1.4087630000000001E-5</c:v>
                </c:pt>
                <c:pt idx="257">
                  <c:v>-1.4067629999999999E-5</c:v>
                </c:pt>
                <c:pt idx="258">
                  <c:v>-1.404763E-5</c:v>
                </c:pt>
                <c:pt idx="259">
                  <c:v>-1.402763E-5</c:v>
                </c:pt>
                <c:pt idx="260">
                  <c:v>-1.400763E-5</c:v>
                </c:pt>
                <c:pt idx="261">
                  <c:v>-1.398763E-5</c:v>
                </c:pt>
                <c:pt idx="262">
                  <c:v>-1.396763E-5</c:v>
                </c:pt>
                <c:pt idx="263">
                  <c:v>-1.394763E-5</c:v>
                </c:pt>
                <c:pt idx="264">
                  <c:v>-1.3927630000000001E-5</c:v>
                </c:pt>
                <c:pt idx="265">
                  <c:v>-1.3907629999999999E-5</c:v>
                </c:pt>
                <c:pt idx="266">
                  <c:v>-1.3887629999999999E-5</c:v>
                </c:pt>
                <c:pt idx="267">
                  <c:v>-1.386763E-5</c:v>
                </c:pt>
                <c:pt idx="268">
                  <c:v>-1.384763E-5</c:v>
                </c:pt>
                <c:pt idx="269">
                  <c:v>-1.382763E-5</c:v>
                </c:pt>
                <c:pt idx="270">
                  <c:v>-1.380763E-5</c:v>
                </c:pt>
                <c:pt idx="271">
                  <c:v>-1.378763E-5</c:v>
                </c:pt>
                <c:pt idx="272">
                  <c:v>-1.3767630000000001E-5</c:v>
                </c:pt>
                <c:pt idx="273">
                  <c:v>-1.3747630000000001E-5</c:v>
                </c:pt>
                <c:pt idx="274">
                  <c:v>-1.3727629999999999E-5</c:v>
                </c:pt>
                <c:pt idx="275">
                  <c:v>-1.3707629999999999E-5</c:v>
                </c:pt>
                <c:pt idx="276">
                  <c:v>-1.368763E-5</c:v>
                </c:pt>
                <c:pt idx="277">
                  <c:v>-1.366763E-5</c:v>
                </c:pt>
                <c:pt idx="278">
                  <c:v>-1.364763E-5</c:v>
                </c:pt>
                <c:pt idx="279">
                  <c:v>-1.362763E-5</c:v>
                </c:pt>
                <c:pt idx="280">
                  <c:v>-1.360763E-5</c:v>
                </c:pt>
                <c:pt idx="281">
                  <c:v>-1.3587630000000001E-5</c:v>
                </c:pt>
                <c:pt idx="282">
                  <c:v>-1.3567630000000001E-5</c:v>
                </c:pt>
                <c:pt idx="283">
                  <c:v>-1.3547629999999999E-5</c:v>
                </c:pt>
                <c:pt idx="284">
                  <c:v>-1.3527629999999999E-5</c:v>
                </c:pt>
                <c:pt idx="285">
                  <c:v>-1.350763E-5</c:v>
                </c:pt>
                <c:pt idx="286">
                  <c:v>-1.348763E-5</c:v>
                </c:pt>
                <c:pt idx="287">
                  <c:v>-1.346763E-5</c:v>
                </c:pt>
                <c:pt idx="288">
                  <c:v>-1.344763E-5</c:v>
                </c:pt>
                <c:pt idx="289">
                  <c:v>-1.342763E-5</c:v>
                </c:pt>
                <c:pt idx="290">
                  <c:v>-1.3407630000000001E-5</c:v>
                </c:pt>
                <c:pt idx="291">
                  <c:v>-1.3387630000000001E-5</c:v>
                </c:pt>
                <c:pt idx="292">
                  <c:v>-1.3367629999999999E-5</c:v>
                </c:pt>
                <c:pt idx="293">
                  <c:v>-1.3347629999999999E-5</c:v>
                </c:pt>
                <c:pt idx="294">
                  <c:v>-1.332763E-5</c:v>
                </c:pt>
                <c:pt idx="295">
                  <c:v>-1.330763E-5</c:v>
                </c:pt>
                <c:pt idx="296">
                  <c:v>-1.328763E-5</c:v>
                </c:pt>
                <c:pt idx="297">
                  <c:v>-1.326763E-5</c:v>
                </c:pt>
                <c:pt idx="298">
                  <c:v>-1.324763E-5</c:v>
                </c:pt>
                <c:pt idx="299">
                  <c:v>-1.3227630000000001E-5</c:v>
                </c:pt>
                <c:pt idx="300">
                  <c:v>-1.3207630000000001E-5</c:v>
                </c:pt>
                <c:pt idx="301">
                  <c:v>-1.3187629999999999E-5</c:v>
                </c:pt>
                <c:pt idx="302">
                  <c:v>-1.3167629999999999E-5</c:v>
                </c:pt>
                <c:pt idx="303">
                  <c:v>-1.314763E-5</c:v>
                </c:pt>
                <c:pt idx="304">
                  <c:v>-1.312763E-5</c:v>
                </c:pt>
                <c:pt idx="305">
                  <c:v>-1.310763E-5</c:v>
                </c:pt>
                <c:pt idx="306">
                  <c:v>-1.308763E-5</c:v>
                </c:pt>
                <c:pt idx="307">
                  <c:v>-1.306763E-5</c:v>
                </c:pt>
                <c:pt idx="308">
                  <c:v>-1.3047630000000001E-5</c:v>
                </c:pt>
                <c:pt idx="309">
                  <c:v>-1.3027630000000001E-5</c:v>
                </c:pt>
                <c:pt idx="310">
                  <c:v>-1.3007629999999999E-5</c:v>
                </c:pt>
                <c:pt idx="311">
                  <c:v>-1.298763E-5</c:v>
                </c:pt>
                <c:pt idx="312">
                  <c:v>-1.296763E-5</c:v>
                </c:pt>
                <c:pt idx="313">
                  <c:v>-1.294763E-5</c:v>
                </c:pt>
                <c:pt idx="314">
                  <c:v>-1.292763E-5</c:v>
                </c:pt>
                <c:pt idx="315">
                  <c:v>-1.290763E-5</c:v>
                </c:pt>
                <c:pt idx="316">
                  <c:v>-1.288763E-5</c:v>
                </c:pt>
                <c:pt idx="317">
                  <c:v>-1.2867630000000001E-5</c:v>
                </c:pt>
                <c:pt idx="318">
                  <c:v>-1.2847629999999999E-5</c:v>
                </c:pt>
                <c:pt idx="319">
                  <c:v>-1.2827629999999999E-5</c:v>
                </c:pt>
                <c:pt idx="320">
                  <c:v>-1.280763E-5</c:v>
                </c:pt>
                <c:pt idx="321">
                  <c:v>-1.278763E-5</c:v>
                </c:pt>
                <c:pt idx="322">
                  <c:v>-1.276763E-5</c:v>
                </c:pt>
                <c:pt idx="323">
                  <c:v>-1.274763E-5</c:v>
                </c:pt>
                <c:pt idx="324">
                  <c:v>-1.272763E-5</c:v>
                </c:pt>
                <c:pt idx="325">
                  <c:v>-1.2707630000000001E-5</c:v>
                </c:pt>
                <c:pt idx="326">
                  <c:v>-1.2687630000000001E-5</c:v>
                </c:pt>
                <c:pt idx="327">
                  <c:v>-1.2667629999999999E-5</c:v>
                </c:pt>
                <c:pt idx="328">
                  <c:v>-1.2647629999999999E-5</c:v>
                </c:pt>
                <c:pt idx="329">
                  <c:v>-1.262763E-5</c:v>
                </c:pt>
                <c:pt idx="330">
                  <c:v>-1.260763E-5</c:v>
                </c:pt>
                <c:pt idx="331">
                  <c:v>-1.258763E-5</c:v>
                </c:pt>
                <c:pt idx="332">
                  <c:v>-1.256763E-5</c:v>
                </c:pt>
                <c:pt idx="333">
                  <c:v>-1.254763E-5</c:v>
                </c:pt>
                <c:pt idx="334">
                  <c:v>-1.2527630000000001E-5</c:v>
                </c:pt>
                <c:pt idx="335">
                  <c:v>-1.2507630000000001E-5</c:v>
                </c:pt>
                <c:pt idx="336">
                  <c:v>-1.2487629999999999E-5</c:v>
                </c:pt>
                <c:pt idx="337">
                  <c:v>-1.2467629999999999E-5</c:v>
                </c:pt>
                <c:pt idx="338">
                  <c:v>-1.244763E-5</c:v>
                </c:pt>
                <c:pt idx="339">
                  <c:v>-1.242763E-5</c:v>
                </c:pt>
                <c:pt idx="340">
                  <c:v>-1.240763E-5</c:v>
                </c:pt>
                <c:pt idx="341">
                  <c:v>-1.238763E-5</c:v>
                </c:pt>
                <c:pt idx="342">
                  <c:v>-1.236763E-5</c:v>
                </c:pt>
                <c:pt idx="343">
                  <c:v>-1.2347630000000001E-5</c:v>
                </c:pt>
                <c:pt idx="344">
                  <c:v>-1.2327630000000001E-5</c:v>
                </c:pt>
                <c:pt idx="345">
                  <c:v>-1.2307629999999999E-5</c:v>
                </c:pt>
                <c:pt idx="346">
                  <c:v>-1.2287629999999999E-5</c:v>
                </c:pt>
                <c:pt idx="347">
                  <c:v>-1.226763E-5</c:v>
                </c:pt>
                <c:pt idx="348">
                  <c:v>-1.224763E-5</c:v>
                </c:pt>
                <c:pt idx="349">
                  <c:v>-1.222763E-5</c:v>
                </c:pt>
                <c:pt idx="350">
                  <c:v>-1.220763E-5</c:v>
                </c:pt>
                <c:pt idx="351">
                  <c:v>-1.218763E-5</c:v>
                </c:pt>
                <c:pt idx="352">
                  <c:v>-1.2167630000000001E-5</c:v>
                </c:pt>
                <c:pt idx="353">
                  <c:v>-1.2147630000000001E-5</c:v>
                </c:pt>
                <c:pt idx="354">
                  <c:v>-1.2127629999999999E-5</c:v>
                </c:pt>
                <c:pt idx="355">
                  <c:v>-1.2107629999999999E-5</c:v>
                </c:pt>
                <c:pt idx="356">
                  <c:v>-1.208763E-5</c:v>
                </c:pt>
                <c:pt idx="357">
                  <c:v>-1.206763E-5</c:v>
                </c:pt>
                <c:pt idx="358">
                  <c:v>-1.204763E-5</c:v>
                </c:pt>
                <c:pt idx="359">
                  <c:v>-1.202763E-5</c:v>
                </c:pt>
                <c:pt idx="360">
                  <c:v>-1.200763E-5</c:v>
                </c:pt>
                <c:pt idx="361">
                  <c:v>-1.1987630000000001E-5</c:v>
                </c:pt>
                <c:pt idx="362">
                  <c:v>-1.1967630000000001E-5</c:v>
                </c:pt>
                <c:pt idx="363">
                  <c:v>-1.1947629999999999E-5</c:v>
                </c:pt>
                <c:pt idx="364">
                  <c:v>-1.192763E-5</c:v>
                </c:pt>
                <c:pt idx="365">
                  <c:v>-1.190763E-5</c:v>
                </c:pt>
                <c:pt idx="366">
                  <c:v>-1.188763E-5</c:v>
                </c:pt>
                <c:pt idx="367">
                  <c:v>-1.186763E-5</c:v>
                </c:pt>
                <c:pt idx="368">
                  <c:v>-1.184763E-5</c:v>
                </c:pt>
                <c:pt idx="369">
                  <c:v>-1.182763E-5</c:v>
                </c:pt>
                <c:pt idx="370">
                  <c:v>-1.1807630000000001E-5</c:v>
                </c:pt>
                <c:pt idx="371">
                  <c:v>-1.1787630000000001E-5</c:v>
                </c:pt>
                <c:pt idx="372">
                  <c:v>-1.1767629999999999E-5</c:v>
                </c:pt>
                <c:pt idx="373">
                  <c:v>-1.174763E-5</c:v>
                </c:pt>
                <c:pt idx="374">
                  <c:v>-1.172763E-5</c:v>
                </c:pt>
                <c:pt idx="375">
                  <c:v>-1.170763E-5</c:v>
                </c:pt>
                <c:pt idx="376">
                  <c:v>-1.168763E-5</c:v>
                </c:pt>
                <c:pt idx="377">
                  <c:v>-1.166763E-5</c:v>
                </c:pt>
                <c:pt idx="378">
                  <c:v>-1.164763E-5</c:v>
                </c:pt>
                <c:pt idx="379">
                  <c:v>-1.1627630000000001E-5</c:v>
                </c:pt>
                <c:pt idx="380">
                  <c:v>-1.1607629999999999E-5</c:v>
                </c:pt>
                <c:pt idx="381">
                  <c:v>-1.1587629999999999E-5</c:v>
                </c:pt>
                <c:pt idx="382">
                  <c:v>-1.156763E-5</c:v>
                </c:pt>
                <c:pt idx="383">
                  <c:v>-1.154763E-5</c:v>
                </c:pt>
                <c:pt idx="384">
                  <c:v>-1.152763E-5</c:v>
                </c:pt>
                <c:pt idx="385">
                  <c:v>-1.150763E-5</c:v>
                </c:pt>
                <c:pt idx="386">
                  <c:v>-1.148763E-5</c:v>
                </c:pt>
                <c:pt idx="387">
                  <c:v>-1.1467630000000001E-5</c:v>
                </c:pt>
                <c:pt idx="388">
                  <c:v>-1.1447630000000001E-5</c:v>
                </c:pt>
                <c:pt idx="389">
                  <c:v>-1.1427629999999999E-5</c:v>
                </c:pt>
                <c:pt idx="390">
                  <c:v>-1.1407629999999999E-5</c:v>
                </c:pt>
                <c:pt idx="391">
                  <c:v>-1.138763E-5</c:v>
                </c:pt>
                <c:pt idx="392">
                  <c:v>-1.136763E-5</c:v>
                </c:pt>
                <c:pt idx="393">
                  <c:v>-1.134763E-5</c:v>
                </c:pt>
                <c:pt idx="394">
                  <c:v>-1.132763E-5</c:v>
                </c:pt>
                <c:pt idx="395">
                  <c:v>-1.130763E-5</c:v>
                </c:pt>
                <c:pt idx="396">
                  <c:v>-1.1287630000000001E-5</c:v>
                </c:pt>
                <c:pt idx="397">
                  <c:v>-1.1267630000000001E-5</c:v>
                </c:pt>
                <c:pt idx="398">
                  <c:v>-1.1247629999999999E-5</c:v>
                </c:pt>
                <c:pt idx="399">
                  <c:v>-1.1227629999999999E-5</c:v>
                </c:pt>
                <c:pt idx="400">
                  <c:v>-1.120763E-5</c:v>
                </c:pt>
                <c:pt idx="401">
                  <c:v>-1.118763E-5</c:v>
                </c:pt>
                <c:pt idx="402">
                  <c:v>-1.116763E-5</c:v>
                </c:pt>
                <c:pt idx="403">
                  <c:v>-1.114763E-5</c:v>
                </c:pt>
                <c:pt idx="404">
                  <c:v>-1.112763E-5</c:v>
                </c:pt>
                <c:pt idx="405">
                  <c:v>-1.1107630000000001E-5</c:v>
                </c:pt>
                <c:pt idx="406">
                  <c:v>-1.1087630000000001E-5</c:v>
                </c:pt>
                <c:pt idx="407">
                  <c:v>-1.1067629999999999E-5</c:v>
                </c:pt>
                <c:pt idx="408">
                  <c:v>-1.1047629999999999E-5</c:v>
                </c:pt>
                <c:pt idx="409">
                  <c:v>-1.102763E-5</c:v>
                </c:pt>
                <c:pt idx="410">
                  <c:v>-1.100763E-5</c:v>
                </c:pt>
                <c:pt idx="411">
                  <c:v>-1.098763E-5</c:v>
                </c:pt>
                <c:pt idx="412">
                  <c:v>-1.096763E-5</c:v>
                </c:pt>
                <c:pt idx="413">
                  <c:v>-1.094763E-5</c:v>
                </c:pt>
                <c:pt idx="414">
                  <c:v>-1.0927630000000001E-5</c:v>
                </c:pt>
                <c:pt idx="415">
                  <c:v>-1.0907630000000001E-5</c:v>
                </c:pt>
                <c:pt idx="416">
                  <c:v>-1.0887629999999999E-5</c:v>
                </c:pt>
                <c:pt idx="417">
                  <c:v>-1.0867629999999999E-5</c:v>
                </c:pt>
                <c:pt idx="418">
                  <c:v>-1.084763E-5</c:v>
                </c:pt>
                <c:pt idx="419">
                  <c:v>-1.082763E-5</c:v>
                </c:pt>
                <c:pt idx="420">
                  <c:v>-1.080763E-5</c:v>
                </c:pt>
                <c:pt idx="421">
                  <c:v>-1.078763E-5</c:v>
                </c:pt>
                <c:pt idx="422">
                  <c:v>-1.076763E-5</c:v>
                </c:pt>
                <c:pt idx="423">
                  <c:v>-1.0747630000000001E-5</c:v>
                </c:pt>
                <c:pt idx="424">
                  <c:v>-1.0727630000000001E-5</c:v>
                </c:pt>
                <c:pt idx="425">
                  <c:v>-1.0707629999999999E-5</c:v>
                </c:pt>
                <c:pt idx="426">
                  <c:v>-1.068763E-5</c:v>
                </c:pt>
                <c:pt idx="427">
                  <c:v>-1.066763E-5</c:v>
                </c:pt>
                <c:pt idx="428">
                  <c:v>-1.064763E-5</c:v>
                </c:pt>
                <c:pt idx="429">
                  <c:v>-1.062763E-5</c:v>
                </c:pt>
                <c:pt idx="430">
                  <c:v>-1.060763E-5</c:v>
                </c:pt>
                <c:pt idx="431">
                  <c:v>-1.058763E-5</c:v>
                </c:pt>
                <c:pt idx="432">
                  <c:v>-1.0567630000000001E-5</c:v>
                </c:pt>
                <c:pt idx="433">
                  <c:v>-1.0547629999999999E-5</c:v>
                </c:pt>
                <c:pt idx="434">
                  <c:v>-1.0527629999999999E-5</c:v>
                </c:pt>
                <c:pt idx="435">
                  <c:v>-1.050763E-5</c:v>
                </c:pt>
                <c:pt idx="436">
                  <c:v>-1.048763E-5</c:v>
                </c:pt>
                <c:pt idx="437">
                  <c:v>-1.046763E-5</c:v>
                </c:pt>
                <c:pt idx="438">
                  <c:v>-1.044763E-5</c:v>
                </c:pt>
                <c:pt idx="439">
                  <c:v>-1.042763E-5</c:v>
                </c:pt>
                <c:pt idx="440">
                  <c:v>-1.0407630000000001E-5</c:v>
                </c:pt>
                <c:pt idx="441">
                  <c:v>-1.0387630000000001E-5</c:v>
                </c:pt>
                <c:pt idx="442">
                  <c:v>-1.0367629999999999E-5</c:v>
                </c:pt>
                <c:pt idx="443">
                  <c:v>-1.0347629999999999E-5</c:v>
                </c:pt>
                <c:pt idx="444">
                  <c:v>-1.032763E-5</c:v>
                </c:pt>
                <c:pt idx="445">
                  <c:v>-1.030763E-5</c:v>
                </c:pt>
                <c:pt idx="446">
                  <c:v>-1.028763E-5</c:v>
                </c:pt>
                <c:pt idx="447">
                  <c:v>-1.026763E-5</c:v>
                </c:pt>
                <c:pt idx="448">
                  <c:v>-1.024763E-5</c:v>
                </c:pt>
                <c:pt idx="449">
                  <c:v>-1.0227630000000001E-5</c:v>
                </c:pt>
                <c:pt idx="450">
                  <c:v>-1.0207630000000001E-5</c:v>
                </c:pt>
                <c:pt idx="451">
                  <c:v>-1.0187629999999999E-5</c:v>
                </c:pt>
                <c:pt idx="452">
                  <c:v>-1.0167629999999999E-5</c:v>
                </c:pt>
                <c:pt idx="453">
                  <c:v>-1.014763E-5</c:v>
                </c:pt>
                <c:pt idx="454">
                  <c:v>-1.012763E-5</c:v>
                </c:pt>
                <c:pt idx="455">
                  <c:v>-1.010763E-5</c:v>
                </c:pt>
                <c:pt idx="456">
                  <c:v>-1.008763E-5</c:v>
                </c:pt>
                <c:pt idx="457">
                  <c:v>-1.006763E-5</c:v>
                </c:pt>
                <c:pt idx="458">
                  <c:v>-1.0047630000000001E-5</c:v>
                </c:pt>
                <c:pt idx="459">
                  <c:v>-1.0027630000000001E-5</c:v>
                </c:pt>
                <c:pt idx="460">
                  <c:v>-1.0007629999999999E-5</c:v>
                </c:pt>
                <c:pt idx="461">
                  <c:v>-9.9876260000000002E-6</c:v>
                </c:pt>
                <c:pt idx="462">
                  <c:v>-9.9676260000000004E-6</c:v>
                </c:pt>
                <c:pt idx="463">
                  <c:v>-9.9476260000000006E-6</c:v>
                </c:pt>
                <c:pt idx="464">
                  <c:v>-9.9276260000000008E-6</c:v>
                </c:pt>
                <c:pt idx="465">
                  <c:v>-9.9076259999999993E-6</c:v>
                </c:pt>
                <c:pt idx="466">
                  <c:v>-9.8876259999999994E-6</c:v>
                </c:pt>
                <c:pt idx="467">
                  <c:v>-9.8676259999999996E-6</c:v>
                </c:pt>
                <c:pt idx="468">
                  <c:v>-9.8476259999999998E-6</c:v>
                </c:pt>
                <c:pt idx="469">
                  <c:v>-9.827626E-6</c:v>
                </c:pt>
                <c:pt idx="470">
                  <c:v>-9.8076260000000002E-6</c:v>
                </c:pt>
                <c:pt idx="471">
                  <c:v>-9.7876260000000004E-6</c:v>
                </c:pt>
                <c:pt idx="472">
                  <c:v>-9.7676260000000006E-6</c:v>
                </c:pt>
                <c:pt idx="473">
                  <c:v>-9.7476260000000008E-6</c:v>
                </c:pt>
                <c:pt idx="474">
                  <c:v>-9.7276259999999993E-6</c:v>
                </c:pt>
                <c:pt idx="475">
                  <c:v>-9.7076259999999995E-6</c:v>
                </c:pt>
                <c:pt idx="476">
                  <c:v>-9.6876259999999997E-6</c:v>
                </c:pt>
                <c:pt idx="477">
                  <c:v>-9.6676259999999999E-6</c:v>
                </c:pt>
                <c:pt idx="478">
                  <c:v>-9.647626E-6</c:v>
                </c:pt>
                <c:pt idx="479">
                  <c:v>-9.6276260000000002E-6</c:v>
                </c:pt>
                <c:pt idx="480">
                  <c:v>-9.6076260000000004E-6</c:v>
                </c:pt>
                <c:pt idx="481">
                  <c:v>-9.5876260000000006E-6</c:v>
                </c:pt>
                <c:pt idx="482">
                  <c:v>-9.5676260000000008E-6</c:v>
                </c:pt>
                <c:pt idx="483">
                  <c:v>-9.5476259999999993E-6</c:v>
                </c:pt>
                <c:pt idx="484">
                  <c:v>-9.5276259999999995E-6</c:v>
                </c:pt>
                <c:pt idx="485">
                  <c:v>-9.5076259999999997E-6</c:v>
                </c:pt>
                <c:pt idx="486">
                  <c:v>-9.48762600000001E-6</c:v>
                </c:pt>
                <c:pt idx="487">
                  <c:v>-9.4676260000000001E-6</c:v>
                </c:pt>
                <c:pt idx="488">
                  <c:v>-9.4476260000000003E-6</c:v>
                </c:pt>
                <c:pt idx="489">
                  <c:v>-9.4276260000000005E-6</c:v>
                </c:pt>
                <c:pt idx="490">
                  <c:v>-9.4076260000000007E-6</c:v>
                </c:pt>
                <c:pt idx="491">
                  <c:v>-9.3876260000000008E-6</c:v>
                </c:pt>
                <c:pt idx="492">
                  <c:v>-9.3676259999999993E-6</c:v>
                </c:pt>
                <c:pt idx="493">
                  <c:v>-9.3476259999999995E-6</c:v>
                </c:pt>
                <c:pt idx="494">
                  <c:v>-9.3276259999999997E-6</c:v>
                </c:pt>
                <c:pt idx="495">
                  <c:v>-9.3076259999999999E-6</c:v>
                </c:pt>
                <c:pt idx="496">
                  <c:v>-9.2876260000000001E-6</c:v>
                </c:pt>
                <c:pt idx="497">
                  <c:v>-9.2676260000000003E-6</c:v>
                </c:pt>
                <c:pt idx="498">
                  <c:v>-9.2476260000000005E-6</c:v>
                </c:pt>
                <c:pt idx="499">
                  <c:v>-9.2276260000000007E-6</c:v>
                </c:pt>
                <c:pt idx="500">
                  <c:v>-9.2076259999999992E-6</c:v>
                </c:pt>
                <c:pt idx="501">
                  <c:v>-9.1876259999999994E-6</c:v>
                </c:pt>
                <c:pt idx="502">
                  <c:v>-9.1676259999999996E-6</c:v>
                </c:pt>
                <c:pt idx="503">
                  <c:v>-9.1476259999999998E-6</c:v>
                </c:pt>
                <c:pt idx="504">
                  <c:v>-9.1276259999999999E-6</c:v>
                </c:pt>
                <c:pt idx="505">
                  <c:v>-9.1076260000000001E-6</c:v>
                </c:pt>
                <c:pt idx="506">
                  <c:v>-9.0876260000000003E-6</c:v>
                </c:pt>
                <c:pt idx="507">
                  <c:v>-9.0676260000000005E-6</c:v>
                </c:pt>
                <c:pt idx="508">
                  <c:v>-9.0476260000000007E-6</c:v>
                </c:pt>
                <c:pt idx="509">
                  <c:v>-9.0276259999999992E-6</c:v>
                </c:pt>
                <c:pt idx="510">
                  <c:v>-9.0076259999999994E-6</c:v>
                </c:pt>
                <c:pt idx="511">
                  <c:v>-8.9876259999999996E-6</c:v>
                </c:pt>
                <c:pt idx="512">
                  <c:v>-8.9676259999999998E-6</c:v>
                </c:pt>
                <c:pt idx="513">
                  <c:v>-8.947626E-6</c:v>
                </c:pt>
                <c:pt idx="514">
                  <c:v>-8.9276260000000002E-6</c:v>
                </c:pt>
                <c:pt idx="515">
                  <c:v>-8.9076260000000004E-6</c:v>
                </c:pt>
                <c:pt idx="516">
                  <c:v>-8.8876260000000005E-6</c:v>
                </c:pt>
                <c:pt idx="517">
                  <c:v>-8.8676260000000007E-6</c:v>
                </c:pt>
                <c:pt idx="518">
                  <c:v>-8.8476259999999992E-6</c:v>
                </c:pt>
                <c:pt idx="519">
                  <c:v>-8.8276259999999994E-6</c:v>
                </c:pt>
                <c:pt idx="520">
                  <c:v>-8.8076259999999996E-6</c:v>
                </c:pt>
                <c:pt idx="521">
                  <c:v>-8.7876259999999998E-6</c:v>
                </c:pt>
                <c:pt idx="522">
                  <c:v>-8.767626E-6</c:v>
                </c:pt>
                <c:pt idx="523">
                  <c:v>-8.7476260000000002E-6</c:v>
                </c:pt>
                <c:pt idx="524">
                  <c:v>-8.7276260000000004E-6</c:v>
                </c:pt>
                <c:pt idx="525">
                  <c:v>-8.7076260000000006E-6</c:v>
                </c:pt>
                <c:pt idx="526">
                  <c:v>-8.6876260000000008E-6</c:v>
                </c:pt>
                <c:pt idx="527">
                  <c:v>-8.6676259999999993E-6</c:v>
                </c:pt>
                <c:pt idx="528">
                  <c:v>-8.6476259999999995E-6</c:v>
                </c:pt>
                <c:pt idx="529">
                  <c:v>-8.6276259999999996E-6</c:v>
                </c:pt>
                <c:pt idx="530">
                  <c:v>-8.6076259999999998E-6</c:v>
                </c:pt>
                <c:pt idx="531">
                  <c:v>-8.587626E-6</c:v>
                </c:pt>
                <c:pt idx="532">
                  <c:v>-8.5676260000000002E-6</c:v>
                </c:pt>
                <c:pt idx="533">
                  <c:v>-8.5476260000000004E-6</c:v>
                </c:pt>
                <c:pt idx="534">
                  <c:v>-8.5276260000000006E-6</c:v>
                </c:pt>
                <c:pt idx="535">
                  <c:v>-8.5076260000000008E-6</c:v>
                </c:pt>
                <c:pt idx="536">
                  <c:v>-8.4876259999999993E-6</c:v>
                </c:pt>
                <c:pt idx="537">
                  <c:v>-8.4676259999999995E-6</c:v>
                </c:pt>
                <c:pt idx="538">
                  <c:v>-8.4476259999999997E-6</c:v>
                </c:pt>
                <c:pt idx="539">
                  <c:v>-8.4276259999999999E-6</c:v>
                </c:pt>
                <c:pt idx="540">
                  <c:v>-8.4076260000000001E-6</c:v>
                </c:pt>
                <c:pt idx="541">
                  <c:v>-8.3876260000000003E-6</c:v>
                </c:pt>
                <c:pt idx="542">
                  <c:v>-8.3676260000000004E-6</c:v>
                </c:pt>
                <c:pt idx="543">
                  <c:v>-8.3476260000000006E-6</c:v>
                </c:pt>
                <c:pt idx="544">
                  <c:v>-8.3276260000000008E-6</c:v>
                </c:pt>
                <c:pt idx="545">
                  <c:v>-8.3076259999999993E-6</c:v>
                </c:pt>
                <c:pt idx="546">
                  <c:v>-8.2876259999999995E-6</c:v>
                </c:pt>
                <c:pt idx="547">
                  <c:v>-8.2676259999999997E-6</c:v>
                </c:pt>
                <c:pt idx="548">
                  <c:v>-8.2476259999999999E-6</c:v>
                </c:pt>
                <c:pt idx="549">
                  <c:v>-8.2276260000000001E-6</c:v>
                </c:pt>
                <c:pt idx="550">
                  <c:v>-8.2076260000000003E-6</c:v>
                </c:pt>
                <c:pt idx="551">
                  <c:v>-8.1876260000000005E-6</c:v>
                </c:pt>
                <c:pt idx="552">
                  <c:v>-8.1676260000000007E-6</c:v>
                </c:pt>
                <c:pt idx="553">
                  <c:v>-8.1476259999999992E-6</c:v>
                </c:pt>
                <c:pt idx="554">
                  <c:v>-8.1276259999999994E-6</c:v>
                </c:pt>
                <c:pt idx="555">
                  <c:v>-8.1076259999999995E-6</c:v>
                </c:pt>
                <c:pt idx="556">
                  <c:v>-8.0876259999999997E-6</c:v>
                </c:pt>
                <c:pt idx="557">
                  <c:v>-8.0676259999999999E-6</c:v>
                </c:pt>
                <c:pt idx="558">
                  <c:v>-8.0476260000000001E-6</c:v>
                </c:pt>
                <c:pt idx="559">
                  <c:v>-8.0276260000000003E-6</c:v>
                </c:pt>
                <c:pt idx="560">
                  <c:v>-8.0076260000000005E-6</c:v>
                </c:pt>
                <c:pt idx="561">
                  <c:v>-7.9876260000000007E-6</c:v>
                </c:pt>
                <c:pt idx="562">
                  <c:v>-7.9676259999999992E-6</c:v>
                </c:pt>
                <c:pt idx="563">
                  <c:v>-7.9476259999999994E-6</c:v>
                </c:pt>
                <c:pt idx="564">
                  <c:v>-7.9276259999999996E-6</c:v>
                </c:pt>
                <c:pt idx="565">
                  <c:v>-7.9076259999999998E-6</c:v>
                </c:pt>
                <c:pt idx="566">
                  <c:v>-7.887626E-6</c:v>
                </c:pt>
                <c:pt idx="567">
                  <c:v>-7.8676260000000001E-6</c:v>
                </c:pt>
                <c:pt idx="568">
                  <c:v>-7.8476260000000003E-6</c:v>
                </c:pt>
                <c:pt idx="569">
                  <c:v>-7.8276260000000005E-6</c:v>
                </c:pt>
                <c:pt idx="570">
                  <c:v>-7.8076260000000007E-6</c:v>
                </c:pt>
                <c:pt idx="571">
                  <c:v>-7.7876259999999992E-6</c:v>
                </c:pt>
                <c:pt idx="572">
                  <c:v>-7.7676259999999994E-6</c:v>
                </c:pt>
                <c:pt idx="573">
                  <c:v>-7.7476259999999996E-6</c:v>
                </c:pt>
                <c:pt idx="574">
                  <c:v>-7.7276259999999998E-6</c:v>
                </c:pt>
                <c:pt idx="575">
                  <c:v>-7.707626E-6</c:v>
                </c:pt>
                <c:pt idx="576">
                  <c:v>-7.6876260000000002E-6</c:v>
                </c:pt>
                <c:pt idx="577">
                  <c:v>-7.6676260000000004E-6</c:v>
                </c:pt>
                <c:pt idx="578">
                  <c:v>-7.6476260000000006E-6</c:v>
                </c:pt>
                <c:pt idx="579">
                  <c:v>-7.6276259999999999E-6</c:v>
                </c:pt>
                <c:pt idx="580">
                  <c:v>-7.6076260000000001E-6</c:v>
                </c:pt>
                <c:pt idx="581">
                  <c:v>-7.5876260000000003E-6</c:v>
                </c:pt>
                <c:pt idx="582">
                  <c:v>-7.5676259999999996E-6</c:v>
                </c:pt>
                <c:pt idx="583">
                  <c:v>-7.5476259999999998E-6</c:v>
                </c:pt>
                <c:pt idx="584">
                  <c:v>-7.527626E-6</c:v>
                </c:pt>
                <c:pt idx="585">
                  <c:v>-7.5076260000000002E-6</c:v>
                </c:pt>
                <c:pt idx="586">
                  <c:v>-7.4876260000000004E-6</c:v>
                </c:pt>
                <c:pt idx="587">
                  <c:v>-7.4676259999999997E-6</c:v>
                </c:pt>
                <c:pt idx="588">
                  <c:v>-7.4476259999999999E-6</c:v>
                </c:pt>
                <c:pt idx="589">
                  <c:v>-7.4276260000000001E-6</c:v>
                </c:pt>
                <c:pt idx="590">
                  <c:v>-7.4076260000000003E-6</c:v>
                </c:pt>
                <c:pt idx="591">
                  <c:v>-7.3876259999999997E-6</c:v>
                </c:pt>
                <c:pt idx="592">
                  <c:v>-7.3676259999999999E-6</c:v>
                </c:pt>
                <c:pt idx="593">
                  <c:v>-7.347626E-6</c:v>
                </c:pt>
                <c:pt idx="594">
                  <c:v>-7.3276260000000002E-6</c:v>
                </c:pt>
                <c:pt idx="595">
                  <c:v>-7.3076259999999996E-6</c:v>
                </c:pt>
                <c:pt idx="596">
                  <c:v>-7.2876259999999998E-6</c:v>
                </c:pt>
                <c:pt idx="597">
                  <c:v>-7.267626E-6</c:v>
                </c:pt>
                <c:pt idx="598">
                  <c:v>-7.2476260000000002E-6</c:v>
                </c:pt>
                <c:pt idx="599">
                  <c:v>-7.2276260000000003E-6</c:v>
                </c:pt>
                <c:pt idx="600">
                  <c:v>-7.2076259999999997E-6</c:v>
                </c:pt>
                <c:pt idx="601">
                  <c:v>-7.1876259999999999E-6</c:v>
                </c:pt>
                <c:pt idx="602">
                  <c:v>-7.1676260000000001E-6</c:v>
                </c:pt>
                <c:pt idx="603">
                  <c:v>-7.1476260000000003E-6</c:v>
                </c:pt>
                <c:pt idx="604">
                  <c:v>-7.1276259999999996E-6</c:v>
                </c:pt>
                <c:pt idx="605">
                  <c:v>-7.1076259999999998E-6</c:v>
                </c:pt>
                <c:pt idx="606">
                  <c:v>-7.087626E-6</c:v>
                </c:pt>
                <c:pt idx="607">
                  <c:v>-7.0676260000000002E-6</c:v>
                </c:pt>
                <c:pt idx="608">
                  <c:v>-7.0476260000000004E-6</c:v>
                </c:pt>
                <c:pt idx="609">
                  <c:v>-7.0276259999999997E-6</c:v>
                </c:pt>
                <c:pt idx="610">
                  <c:v>-7.0076259999999999E-6</c:v>
                </c:pt>
                <c:pt idx="611">
                  <c:v>-6.9876260000000001E-6</c:v>
                </c:pt>
                <c:pt idx="612">
                  <c:v>-6.9676260000000003E-6</c:v>
                </c:pt>
                <c:pt idx="613">
                  <c:v>-6.9476259999999996E-6</c:v>
                </c:pt>
                <c:pt idx="614">
                  <c:v>-6.9276259999999998E-6</c:v>
                </c:pt>
                <c:pt idx="615">
                  <c:v>-6.907626E-6</c:v>
                </c:pt>
                <c:pt idx="616">
                  <c:v>-6.8876260000000002E-6</c:v>
                </c:pt>
                <c:pt idx="617">
                  <c:v>-6.8676260000000004E-6</c:v>
                </c:pt>
                <c:pt idx="618">
                  <c:v>-6.8476259999999998E-6</c:v>
                </c:pt>
                <c:pt idx="619">
                  <c:v>-6.8276259999999999E-6</c:v>
                </c:pt>
                <c:pt idx="620">
                  <c:v>-6.8076260000000001E-6</c:v>
                </c:pt>
                <c:pt idx="621">
                  <c:v>-6.7876260000000003E-6</c:v>
                </c:pt>
                <c:pt idx="622">
                  <c:v>-6.7676259999999997E-6</c:v>
                </c:pt>
                <c:pt idx="623">
                  <c:v>-6.7476259999999999E-6</c:v>
                </c:pt>
                <c:pt idx="624">
                  <c:v>-6.7276260000000001E-6</c:v>
                </c:pt>
                <c:pt idx="625">
                  <c:v>-6.7076260000000002E-6</c:v>
                </c:pt>
                <c:pt idx="626">
                  <c:v>-6.6876259999999996E-6</c:v>
                </c:pt>
                <c:pt idx="627">
                  <c:v>-6.6676259999999998E-6</c:v>
                </c:pt>
                <c:pt idx="628">
                  <c:v>-6.647626E-6</c:v>
                </c:pt>
                <c:pt idx="629">
                  <c:v>-6.6276260000000002E-6</c:v>
                </c:pt>
                <c:pt idx="630">
                  <c:v>-6.6076260000000004E-6</c:v>
                </c:pt>
                <c:pt idx="631">
                  <c:v>-6.5876259999999997E-6</c:v>
                </c:pt>
                <c:pt idx="632">
                  <c:v>-6.5676259999999999E-6</c:v>
                </c:pt>
                <c:pt idx="633">
                  <c:v>-6.5476260000000001E-6</c:v>
                </c:pt>
                <c:pt idx="634">
                  <c:v>-6.5276260000000003E-6</c:v>
                </c:pt>
                <c:pt idx="635">
                  <c:v>-6.5076259999999996E-6</c:v>
                </c:pt>
                <c:pt idx="636">
                  <c:v>-6.4876259999999998E-6</c:v>
                </c:pt>
                <c:pt idx="637">
                  <c:v>-6.467626E-6</c:v>
                </c:pt>
                <c:pt idx="638">
                  <c:v>-6.4476260000000002E-6</c:v>
                </c:pt>
                <c:pt idx="639">
                  <c:v>-6.4276260000000004E-6</c:v>
                </c:pt>
                <c:pt idx="640">
                  <c:v>-6.4076259999999997E-6</c:v>
                </c:pt>
                <c:pt idx="641">
                  <c:v>-6.3876259999999999E-6</c:v>
                </c:pt>
                <c:pt idx="642">
                  <c:v>-6.3676260000000001E-6</c:v>
                </c:pt>
                <c:pt idx="643">
                  <c:v>-6.3476260000000003E-6</c:v>
                </c:pt>
                <c:pt idx="644">
                  <c:v>-6.3276259999999996E-6</c:v>
                </c:pt>
                <c:pt idx="645">
                  <c:v>-6.3076259999999998E-6</c:v>
                </c:pt>
                <c:pt idx="646">
                  <c:v>-6.287626E-6</c:v>
                </c:pt>
                <c:pt idx="647">
                  <c:v>-6.2676260000000002E-6</c:v>
                </c:pt>
                <c:pt idx="648">
                  <c:v>-6.2476260000000004E-6</c:v>
                </c:pt>
                <c:pt idx="649">
                  <c:v>-6.2276259999999998E-6</c:v>
                </c:pt>
                <c:pt idx="650">
                  <c:v>-6.2076259999999999E-6</c:v>
                </c:pt>
                <c:pt idx="651">
                  <c:v>-6.1876260000000001E-6</c:v>
                </c:pt>
                <c:pt idx="652">
                  <c:v>-6.1676260000000003E-6</c:v>
                </c:pt>
                <c:pt idx="653">
                  <c:v>-6.1476259999999997E-6</c:v>
                </c:pt>
                <c:pt idx="654">
                  <c:v>-6.1276259999999999E-6</c:v>
                </c:pt>
                <c:pt idx="655">
                  <c:v>-6.1076260000000001E-6</c:v>
                </c:pt>
                <c:pt idx="656">
                  <c:v>-6.0876260000000003E-6</c:v>
                </c:pt>
                <c:pt idx="657">
                  <c:v>-6.0676259999999996E-6</c:v>
                </c:pt>
                <c:pt idx="658">
                  <c:v>-6.0476259999999998E-6</c:v>
                </c:pt>
                <c:pt idx="659">
                  <c:v>-6.027626E-6</c:v>
                </c:pt>
                <c:pt idx="660">
                  <c:v>-6.0076260000000002E-6</c:v>
                </c:pt>
                <c:pt idx="661">
                  <c:v>-5.9876260000000004E-6</c:v>
                </c:pt>
                <c:pt idx="662">
                  <c:v>-5.9676259999999997E-6</c:v>
                </c:pt>
                <c:pt idx="663">
                  <c:v>-5.9476259999999999E-6</c:v>
                </c:pt>
                <c:pt idx="664">
                  <c:v>-5.9276260000000001E-6</c:v>
                </c:pt>
                <c:pt idx="665">
                  <c:v>-5.9076260000000003E-6</c:v>
                </c:pt>
                <c:pt idx="666">
                  <c:v>-5.8876259999999996E-6</c:v>
                </c:pt>
                <c:pt idx="667">
                  <c:v>-5.8676259999999998E-6</c:v>
                </c:pt>
                <c:pt idx="668">
                  <c:v>-5.847626E-6</c:v>
                </c:pt>
                <c:pt idx="669">
                  <c:v>-5.8276260000000002E-6</c:v>
                </c:pt>
                <c:pt idx="670">
                  <c:v>-5.8076260000000004E-6</c:v>
                </c:pt>
                <c:pt idx="671">
                  <c:v>-5.7876259999999997E-6</c:v>
                </c:pt>
                <c:pt idx="672">
                  <c:v>-5.7676259999999999E-6</c:v>
                </c:pt>
                <c:pt idx="673">
                  <c:v>-5.7476260000000001E-6</c:v>
                </c:pt>
                <c:pt idx="674">
                  <c:v>-5.7276260000000003E-6</c:v>
                </c:pt>
                <c:pt idx="675">
                  <c:v>-5.7076259999999997E-6</c:v>
                </c:pt>
                <c:pt idx="676">
                  <c:v>-5.6876259999999998E-6</c:v>
                </c:pt>
                <c:pt idx="677">
                  <c:v>-5.667626E-6</c:v>
                </c:pt>
                <c:pt idx="678">
                  <c:v>-5.6476260000000002E-6</c:v>
                </c:pt>
                <c:pt idx="679">
                  <c:v>-5.6276260000000004E-6</c:v>
                </c:pt>
                <c:pt idx="680">
                  <c:v>-5.6076259999999998E-6</c:v>
                </c:pt>
                <c:pt idx="681">
                  <c:v>-5.587626E-6</c:v>
                </c:pt>
                <c:pt idx="682">
                  <c:v>-5.5676260000000001E-6</c:v>
                </c:pt>
                <c:pt idx="683">
                  <c:v>-5.5476260000000003E-6</c:v>
                </c:pt>
                <c:pt idx="684">
                  <c:v>-5.5276259999999997E-6</c:v>
                </c:pt>
                <c:pt idx="685">
                  <c:v>-5.5076259999999999E-6</c:v>
                </c:pt>
                <c:pt idx="686">
                  <c:v>-5.4876260000000001E-6</c:v>
                </c:pt>
                <c:pt idx="687">
                  <c:v>-5.4676260000000003E-6</c:v>
                </c:pt>
                <c:pt idx="688">
                  <c:v>-5.4476259999999996E-6</c:v>
                </c:pt>
                <c:pt idx="689">
                  <c:v>-5.4276259999999998E-6</c:v>
                </c:pt>
                <c:pt idx="690">
                  <c:v>-5.407626E-6</c:v>
                </c:pt>
                <c:pt idx="691">
                  <c:v>-5.3876260000000002E-6</c:v>
                </c:pt>
                <c:pt idx="692">
                  <c:v>-5.3676260000000004E-6</c:v>
                </c:pt>
                <c:pt idx="693">
                  <c:v>-5.3476259999999997E-6</c:v>
                </c:pt>
                <c:pt idx="694">
                  <c:v>-5.3276259999999999E-6</c:v>
                </c:pt>
                <c:pt idx="695">
                  <c:v>-5.3076260000000001E-6</c:v>
                </c:pt>
                <c:pt idx="696">
                  <c:v>-5.2876260000000003E-6</c:v>
                </c:pt>
                <c:pt idx="697">
                  <c:v>-5.2676259999999996E-6</c:v>
                </c:pt>
                <c:pt idx="698">
                  <c:v>-5.2476259999999998E-6</c:v>
                </c:pt>
                <c:pt idx="699">
                  <c:v>-5.227626E-6</c:v>
                </c:pt>
                <c:pt idx="700">
                  <c:v>-5.2076260000000002E-6</c:v>
                </c:pt>
                <c:pt idx="701">
                  <c:v>-5.1876260000000004E-6</c:v>
                </c:pt>
                <c:pt idx="702">
                  <c:v>-5.1676259999999997E-6</c:v>
                </c:pt>
                <c:pt idx="703">
                  <c:v>-5.1476259999999999E-6</c:v>
                </c:pt>
                <c:pt idx="704">
                  <c:v>-5.1276260000000001E-6</c:v>
                </c:pt>
                <c:pt idx="705">
                  <c:v>-5.1076260000000003E-6</c:v>
                </c:pt>
                <c:pt idx="706">
                  <c:v>-5.0876259999999997E-6</c:v>
                </c:pt>
                <c:pt idx="707">
                  <c:v>-5.0676259999999999E-6</c:v>
                </c:pt>
                <c:pt idx="708">
                  <c:v>-5.047626E-6</c:v>
                </c:pt>
                <c:pt idx="709">
                  <c:v>-5.0276260000000002E-6</c:v>
                </c:pt>
                <c:pt idx="710">
                  <c:v>-5.0076259999999996E-6</c:v>
                </c:pt>
                <c:pt idx="711">
                  <c:v>-4.9876259999999998E-6</c:v>
                </c:pt>
                <c:pt idx="712">
                  <c:v>-4.967626E-6</c:v>
                </c:pt>
                <c:pt idx="713">
                  <c:v>-4.9476260000000002E-6</c:v>
                </c:pt>
                <c:pt idx="714">
                  <c:v>-4.9276260000000003E-6</c:v>
                </c:pt>
                <c:pt idx="715">
                  <c:v>-4.9076259999999997E-6</c:v>
                </c:pt>
                <c:pt idx="716">
                  <c:v>-4.8876259999999999E-6</c:v>
                </c:pt>
                <c:pt idx="717">
                  <c:v>-4.8676260000000001E-6</c:v>
                </c:pt>
                <c:pt idx="718">
                  <c:v>-4.8476260000000003E-6</c:v>
                </c:pt>
                <c:pt idx="719">
                  <c:v>-4.8276259999999996E-6</c:v>
                </c:pt>
                <c:pt idx="720">
                  <c:v>-4.8076259999999998E-6</c:v>
                </c:pt>
                <c:pt idx="721">
                  <c:v>-4.787626E-6</c:v>
                </c:pt>
                <c:pt idx="722">
                  <c:v>-4.7676260000000002E-6</c:v>
                </c:pt>
                <c:pt idx="723">
                  <c:v>-4.7476260000000004E-6</c:v>
                </c:pt>
                <c:pt idx="724">
                  <c:v>-4.7276259999999997E-6</c:v>
                </c:pt>
                <c:pt idx="725">
                  <c:v>-4.7076259999999999E-6</c:v>
                </c:pt>
                <c:pt idx="726">
                  <c:v>-4.6876260000000001E-6</c:v>
                </c:pt>
                <c:pt idx="727">
                  <c:v>-4.6676260000000003E-6</c:v>
                </c:pt>
                <c:pt idx="728">
                  <c:v>-4.6476259999999996E-6</c:v>
                </c:pt>
                <c:pt idx="729">
                  <c:v>-4.6276259999999998E-6</c:v>
                </c:pt>
                <c:pt idx="730">
                  <c:v>-4.607626E-6</c:v>
                </c:pt>
                <c:pt idx="731">
                  <c:v>-4.5876260000000002E-6</c:v>
                </c:pt>
                <c:pt idx="732">
                  <c:v>-4.5676260000000004E-6</c:v>
                </c:pt>
                <c:pt idx="733">
                  <c:v>-4.5476259999999997E-6</c:v>
                </c:pt>
                <c:pt idx="734">
                  <c:v>-4.5276259999999999E-6</c:v>
                </c:pt>
                <c:pt idx="735">
                  <c:v>-4.5076260000000001E-6</c:v>
                </c:pt>
                <c:pt idx="736">
                  <c:v>-4.4876260000000003E-6</c:v>
                </c:pt>
                <c:pt idx="737">
                  <c:v>-4.4676259999999997E-6</c:v>
                </c:pt>
                <c:pt idx="738">
                  <c:v>-4.4476259999999999E-6</c:v>
                </c:pt>
                <c:pt idx="739">
                  <c:v>-4.4276260000000001E-6</c:v>
                </c:pt>
                <c:pt idx="740">
                  <c:v>-4.4076260000000002E-6</c:v>
                </c:pt>
                <c:pt idx="741">
                  <c:v>-4.3876259999999996E-6</c:v>
                </c:pt>
                <c:pt idx="742">
                  <c:v>-4.3676259999999998E-6</c:v>
                </c:pt>
                <c:pt idx="743">
                  <c:v>-4.347626E-6</c:v>
                </c:pt>
                <c:pt idx="744">
                  <c:v>-4.3276260000000002E-6</c:v>
                </c:pt>
                <c:pt idx="745">
                  <c:v>-4.3076260000000004E-6</c:v>
                </c:pt>
                <c:pt idx="746">
                  <c:v>-4.2876259999999997E-6</c:v>
                </c:pt>
                <c:pt idx="747">
                  <c:v>-4.2676259999999999E-6</c:v>
                </c:pt>
                <c:pt idx="748">
                  <c:v>-4.2476260000000001E-6</c:v>
                </c:pt>
                <c:pt idx="749">
                  <c:v>-4.2276260000000003E-6</c:v>
                </c:pt>
                <c:pt idx="750">
                  <c:v>-4.2076259999999996E-6</c:v>
                </c:pt>
                <c:pt idx="751">
                  <c:v>-4.1876259999999998E-6</c:v>
                </c:pt>
                <c:pt idx="752">
                  <c:v>-4.167626E-6</c:v>
                </c:pt>
                <c:pt idx="753">
                  <c:v>-4.1476260000000002E-6</c:v>
                </c:pt>
                <c:pt idx="754">
                  <c:v>-4.1276260000000004E-6</c:v>
                </c:pt>
                <c:pt idx="755">
                  <c:v>-4.1076259999999997E-6</c:v>
                </c:pt>
                <c:pt idx="756">
                  <c:v>-4.0876259999999999E-6</c:v>
                </c:pt>
                <c:pt idx="757">
                  <c:v>-4.0676260000000001E-6</c:v>
                </c:pt>
                <c:pt idx="758">
                  <c:v>-4.0476260000000003E-6</c:v>
                </c:pt>
                <c:pt idx="759">
                  <c:v>-4.0276259999999996E-6</c:v>
                </c:pt>
                <c:pt idx="760">
                  <c:v>-4.0076259999999998E-6</c:v>
                </c:pt>
                <c:pt idx="761">
                  <c:v>-3.987626E-6</c:v>
                </c:pt>
                <c:pt idx="762">
                  <c:v>-3.9676260000000002E-6</c:v>
                </c:pt>
                <c:pt idx="763">
                  <c:v>-3.9476260000000004E-6</c:v>
                </c:pt>
                <c:pt idx="764">
                  <c:v>-3.9276259999999998E-6</c:v>
                </c:pt>
                <c:pt idx="765">
                  <c:v>-3.9076259999999999E-6</c:v>
                </c:pt>
                <c:pt idx="766">
                  <c:v>-3.8876260000000001E-6</c:v>
                </c:pt>
                <c:pt idx="767">
                  <c:v>-3.8676260000000003E-6</c:v>
                </c:pt>
                <c:pt idx="768">
                  <c:v>-3.8476259999999997E-6</c:v>
                </c:pt>
                <c:pt idx="769">
                  <c:v>-3.8276259999999999E-6</c:v>
                </c:pt>
                <c:pt idx="770">
                  <c:v>-3.8076260000000001E-6</c:v>
                </c:pt>
                <c:pt idx="771">
                  <c:v>-3.7876259999999998E-6</c:v>
                </c:pt>
                <c:pt idx="772">
                  <c:v>-3.767626E-6</c:v>
                </c:pt>
                <c:pt idx="773">
                  <c:v>-3.7476260000000002E-6</c:v>
                </c:pt>
                <c:pt idx="774">
                  <c:v>-3.727626E-6</c:v>
                </c:pt>
                <c:pt idx="775">
                  <c:v>-3.7076260000000002E-6</c:v>
                </c:pt>
                <c:pt idx="776">
                  <c:v>-3.6876259999999999E-6</c:v>
                </c:pt>
                <c:pt idx="777">
                  <c:v>-3.6676260000000001E-6</c:v>
                </c:pt>
                <c:pt idx="778">
                  <c:v>-3.6476259999999999E-6</c:v>
                </c:pt>
                <c:pt idx="779">
                  <c:v>-3.6276260000000001E-6</c:v>
                </c:pt>
                <c:pt idx="780">
                  <c:v>-3.6076259999999999E-6</c:v>
                </c:pt>
                <c:pt idx="781">
                  <c:v>-3.587626E-6</c:v>
                </c:pt>
                <c:pt idx="782">
                  <c:v>-3.5676259999999998E-6</c:v>
                </c:pt>
                <c:pt idx="783">
                  <c:v>-3.547626E-6</c:v>
                </c:pt>
                <c:pt idx="784">
                  <c:v>-3.5276260000000002E-6</c:v>
                </c:pt>
                <c:pt idx="785">
                  <c:v>-3.507626E-6</c:v>
                </c:pt>
                <c:pt idx="786">
                  <c:v>-3.4876260000000002E-6</c:v>
                </c:pt>
                <c:pt idx="787">
                  <c:v>-3.4676259999999999E-6</c:v>
                </c:pt>
                <c:pt idx="788">
                  <c:v>-3.4476260000000001E-6</c:v>
                </c:pt>
                <c:pt idx="789">
                  <c:v>-3.4276259999999999E-6</c:v>
                </c:pt>
                <c:pt idx="790">
                  <c:v>-3.4076260000000001E-6</c:v>
                </c:pt>
                <c:pt idx="791">
                  <c:v>-3.3876259999999998E-6</c:v>
                </c:pt>
                <c:pt idx="792">
                  <c:v>-3.367626E-6</c:v>
                </c:pt>
                <c:pt idx="793">
                  <c:v>-3.3476259999999998E-6</c:v>
                </c:pt>
                <c:pt idx="794">
                  <c:v>-3.327626E-6</c:v>
                </c:pt>
                <c:pt idx="795">
                  <c:v>-3.3076260000000002E-6</c:v>
                </c:pt>
                <c:pt idx="796">
                  <c:v>-3.287626E-6</c:v>
                </c:pt>
                <c:pt idx="797">
                  <c:v>-3.2676260000000001E-6</c:v>
                </c:pt>
                <c:pt idx="798">
                  <c:v>-3.2476259999999999E-6</c:v>
                </c:pt>
                <c:pt idx="799">
                  <c:v>-3.2276260000000001E-6</c:v>
                </c:pt>
                <c:pt idx="800">
                  <c:v>-3.2076259999999999E-6</c:v>
                </c:pt>
                <c:pt idx="801">
                  <c:v>-3.1876260000000001E-6</c:v>
                </c:pt>
                <c:pt idx="802">
                  <c:v>-3.1676259999999998E-6</c:v>
                </c:pt>
                <c:pt idx="803">
                  <c:v>-3.147626E-6</c:v>
                </c:pt>
                <c:pt idx="804">
                  <c:v>-3.1276259999999998E-6</c:v>
                </c:pt>
                <c:pt idx="805">
                  <c:v>-3.107626E-6</c:v>
                </c:pt>
                <c:pt idx="806">
                  <c:v>-3.0876260000000002E-6</c:v>
                </c:pt>
                <c:pt idx="807">
                  <c:v>-3.0676259999999999E-6</c:v>
                </c:pt>
                <c:pt idx="808">
                  <c:v>-3.0476260000000001E-6</c:v>
                </c:pt>
                <c:pt idx="809">
                  <c:v>-3.0276259999999999E-6</c:v>
                </c:pt>
                <c:pt idx="810">
                  <c:v>-3.0076260000000001E-6</c:v>
                </c:pt>
                <c:pt idx="811">
                  <c:v>-2.9876259999999999E-6</c:v>
                </c:pt>
                <c:pt idx="812">
                  <c:v>-2.9676260000000001E-6</c:v>
                </c:pt>
                <c:pt idx="813">
                  <c:v>-2.9476259999999998E-6</c:v>
                </c:pt>
                <c:pt idx="814">
                  <c:v>-2.927626E-6</c:v>
                </c:pt>
                <c:pt idx="815">
                  <c:v>-2.9076260000000002E-6</c:v>
                </c:pt>
                <c:pt idx="816">
                  <c:v>-2.887626E-6</c:v>
                </c:pt>
                <c:pt idx="817">
                  <c:v>-2.8676260000000002E-6</c:v>
                </c:pt>
                <c:pt idx="818">
                  <c:v>-2.8476259999999999E-6</c:v>
                </c:pt>
                <c:pt idx="819">
                  <c:v>-2.8276260000000001E-6</c:v>
                </c:pt>
                <c:pt idx="820">
                  <c:v>-2.8076259999999999E-6</c:v>
                </c:pt>
                <c:pt idx="821">
                  <c:v>-2.7876260000000001E-6</c:v>
                </c:pt>
                <c:pt idx="822">
                  <c:v>-2.7676259999999999E-6</c:v>
                </c:pt>
                <c:pt idx="823">
                  <c:v>-2.747626E-6</c:v>
                </c:pt>
                <c:pt idx="824">
                  <c:v>-2.7276259999999998E-6</c:v>
                </c:pt>
                <c:pt idx="825">
                  <c:v>-2.707626E-6</c:v>
                </c:pt>
                <c:pt idx="826">
                  <c:v>-2.6876260000000002E-6</c:v>
                </c:pt>
                <c:pt idx="827">
                  <c:v>-2.667626E-6</c:v>
                </c:pt>
                <c:pt idx="828">
                  <c:v>-2.6476260000000002E-6</c:v>
                </c:pt>
                <c:pt idx="829">
                  <c:v>-2.6276259999999999E-6</c:v>
                </c:pt>
                <c:pt idx="830">
                  <c:v>-2.6076260000000001E-6</c:v>
                </c:pt>
                <c:pt idx="831">
                  <c:v>-2.5876259999999999E-6</c:v>
                </c:pt>
                <c:pt idx="832">
                  <c:v>-2.5676260000000001E-6</c:v>
                </c:pt>
                <c:pt idx="833">
                  <c:v>-2.5476259999999998E-6</c:v>
                </c:pt>
                <c:pt idx="834">
                  <c:v>-2.527626E-6</c:v>
                </c:pt>
                <c:pt idx="835">
                  <c:v>-2.5076259999999998E-6</c:v>
                </c:pt>
                <c:pt idx="836">
                  <c:v>-2.487626E-6</c:v>
                </c:pt>
                <c:pt idx="837">
                  <c:v>-2.4676260000000002E-6</c:v>
                </c:pt>
                <c:pt idx="838">
                  <c:v>-2.447626E-6</c:v>
                </c:pt>
                <c:pt idx="839">
                  <c:v>-2.4276260000000001E-6</c:v>
                </c:pt>
                <c:pt idx="840">
                  <c:v>-2.4076259999999999E-6</c:v>
                </c:pt>
                <c:pt idx="841">
                  <c:v>-2.3876260000000001E-6</c:v>
                </c:pt>
                <c:pt idx="842">
                  <c:v>-2.3676259999999999E-6</c:v>
                </c:pt>
                <c:pt idx="843">
                  <c:v>-2.3476260000000001E-6</c:v>
                </c:pt>
                <c:pt idx="844">
                  <c:v>-2.3276259999999998E-6</c:v>
                </c:pt>
                <c:pt idx="845">
                  <c:v>-2.307626E-6</c:v>
                </c:pt>
                <c:pt idx="846">
                  <c:v>-2.2876260000000002E-6</c:v>
                </c:pt>
                <c:pt idx="847">
                  <c:v>-2.267626E-6</c:v>
                </c:pt>
                <c:pt idx="848">
                  <c:v>-2.2476260000000002E-6</c:v>
                </c:pt>
                <c:pt idx="849">
                  <c:v>-2.2276259999999999E-6</c:v>
                </c:pt>
                <c:pt idx="850">
                  <c:v>-2.2076260000000001E-6</c:v>
                </c:pt>
                <c:pt idx="851">
                  <c:v>-2.1876259999999999E-6</c:v>
                </c:pt>
                <c:pt idx="852">
                  <c:v>-2.1676260000000001E-6</c:v>
                </c:pt>
                <c:pt idx="853">
                  <c:v>-2.1476259999999999E-6</c:v>
                </c:pt>
                <c:pt idx="854">
                  <c:v>-2.127626E-6</c:v>
                </c:pt>
                <c:pt idx="855">
                  <c:v>-2.1076259999999998E-6</c:v>
                </c:pt>
                <c:pt idx="856">
                  <c:v>-2.087626E-6</c:v>
                </c:pt>
                <c:pt idx="857">
                  <c:v>-2.0676260000000002E-6</c:v>
                </c:pt>
                <c:pt idx="858">
                  <c:v>-2.047626E-6</c:v>
                </c:pt>
                <c:pt idx="859">
                  <c:v>-2.0276260000000002E-6</c:v>
                </c:pt>
                <c:pt idx="860">
                  <c:v>-2.0076259999999999E-6</c:v>
                </c:pt>
                <c:pt idx="861">
                  <c:v>-1.9876260000000001E-6</c:v>
                </c:pt>
                <c:pt idx="862">
                  <c:v>-1.9676259999999999E-6</c:v>
                </c:pt>
                <c:pt idx="863">
                  <c:v>-1.9476260000000001E-6</c:v>
                </c:pt>
                <c:pt idx="864">
                  <c:v>-1.9276259999999998E-6</c:v>
                </c:pt>
                <c:pt idx="865">
                  <c:v>-1.907626E-6</c:v>
                </c:pt>
                <c:pt idx="866">
                  <c:v>-1.887626E-6</c:v>
                </c:pt>
                <c:pt idx="867">
                  <c:v>-1.867626E-6</c:v>
                </c:pt>
                <c:pt idx="868">
                  <c:v>-1.847626E-6</c:v>
                </c:pt>
                <c:pt idx="869">
                  <c:v>-1.827626E-6</c:v>
                </c:pt>
                <c:pt idx="870">
                  <c:v>-1.8076259999999999E-6</c:v>
                </c:pt>
                <c:pt idx="871">
                  <c:v>-1.7876259999999999E-6</c:v>
                </c:pt>
                <c:pt idx="872">
                  <c:v>-1.7676259999999999E-6</c:v>
                </c:pt>
                <c:pt idx="873">
                  <c:v>-1.7476260000000001E-6</c:v>
                </c:pt>
                <c:pt idx="874">
                  <c:v>-1.7276260000000001E-6</c:v>
                </c:pt>
                <c:pt idx="875">
                  <c:v>-1.707626E-6</c:v>
                </c:pt>
                <c:pt idx="876">
                  <c:v>-1.687626E-6</c:v>
                </c:pt>
                <c:pt idx="877">
                  <c:v>-1.667626E-6</c:v>
                </c:pt>
                <c:pt idx="878">
                  <c:v>-1.647626E-6</c:v>
                </c:pt>
                <c:pt idx="879">
                  <c:v>-1.627626E-6</c:v>
                </c:pt>
                <c:pt idx="880">
                  <c:v>-1.6076259999999999E-6</c:v>
                </c:pt>
                <c:pt idx="881">
                  <c:v>-1.5876259999999999E-6</c:v>
                </c:pt>
                <c:pt idx="882">
                  <c:v>-1.5676259999999999E-6</c:v>
                </c:pt>
                <c:pt idx="883">
                  <c:v>-1.5476260000000001E-6</c:v>
                </c:pt>
                <c:pt idx="884">
                  <c:v>-1.5276260000000001E-6</c:v>
                </c:pt>
                <c:pt idx="885">
                  <c:v>-1.5076260000000001E-6</c:v>
                </c:pt>
                <c:pt idx="886">
                  <c:v>-1.487626E-6</c:v>
                </c:pt>
                <c:pt idx="887">
                  <c:v>-1.467626E-6</c:v>
                </c:pt>
                <c:pt idx="888">
                  <c:v>-1.447626E-6</c:v>
                </c:pt>
                <c:pt idx="889">
                  <c:v>-1.427626E-6</c:v>
                </c:pt>
                <c:pt idx="890">
                  <c:v>-1.407626E-6</c:v>
                </c:pt>
                <c:pt idx="891">
                  <c:v>-1.3876259999999999E-6</c:v>
                </c:pt>
                <c:pt idx="892">
                  <c:v>-1.3676259999999999E-6</c:v>
                </c:pt>
                <c:pt idx="893">
                  <c:v>-1.3476260000000001E-6</c:v>
                </c:pt>
                <c:pt idx="894">
                  <c:v>-1.3276260000000001E-6</c:v>
                </c:pt>
                <c:pt idx="895">
                  <c:v>-1.3076260000000001E-6</c:v>
                </c:pt>
                <c:pt idx="896">
                  <c:v>-1.287626E-6</c:v>
                </c:pt>
                <c:pt idx="897">
                  <c:v>-1.267626E-6</c:v>
                </c:pt>
                <c:pt idx="898">
                  <c:v>-1.247626E-6</c:v>
                </c:pt>
                <c:pt idx="899">
                  <c:v>-1.227626E-6</c:v>
                </c:pt>
                <c:pt idx="900">
                  <c:v>-1.207626E-6</c:v>
                </c:pt>
                <c:pt idx="901">
                  <c:v>-1.1876259999999999E-6</c:v>
                </c:pt>
                <c:pt idx="902">
                  <c:v>-1.1676259999999999E-6</c:v>
                </c:pt>
                <c:pt idx="903">
                  <c:v>-1.1476259999999999E-6</c:v>
                </c:pt>
                <c:pt idx="904">
                  <c:v>-1.1276260000000001E-6</c:v>
                </c:pt>
                <c:pt idx="905">
                  <c:v>-1.1076260000000001E-6</c:v>
                </c:pt>
                <c:pt idx="906">
                  <c:v>-1.0876260000000001E-6</c:v>
                </c:pt>
                <c:pt idx="907">
                  <c:v>-1.067626E-6</c:v>
                </c:pt>
                <c:pt idx="908">
                  <c:v>-1.047626E-6</c:v>
                </c:pt>
                <c:pt idx="909">
                  <c:v>-1.027626E-6</c:v>
                </c:pt>
                <c:pt idx="910">
                  <c:v>-1.007626E-6</c:v>
                </c:pt>
                <c:pt idx="911">
                  <c:v>-9.8762639999999992E-7</c:v>
                </c:pt>
                <c:pt idx="912">
                  <c:v>-9.676263999999999E-7</c:v>
                </c:pt>
                <c:pt idx="913">
                  <c:v>-9.4762640000000105E-7</c:v>
                </c:pt>
                <c:pt idx="914">
                  <c:v>-9.2762639999999997E-7</c:v>
                </c:pt>
                <c:pt idx="915">
                  <c:v>-9.0762640000000005E-7</c:v>
                </c:pt>
                <c:pt idx="916">
                  <c:v>-8.8762640000000003E-7</c:v>
                </c:pt>
                <c:pt idx="917">
                  <c:v>-8.6762640000000001E-7</c:v>
                </c:pt>
                <c:pt idx="918">
                  <c:v>-8.4762639999999999E-7</c:v>
                </c:pt>
                <c:pt idx="919">
                  <c:v>-8.2762639999999997E-7</c:v>
                </c:pt>
                <c:pt idx="920">
                  <c:v>-8.0762639999999995E-7</c:v>
                </c:pt>
                <c:pt idx="921">
                  <c:v>-7.8762640000000004E-7</c:v>
                </c:pt>
                <c:pt idx="922">
                  <c:v>-7.6762640000000002E-7</c:v>
                </c:pt>
                <c:pt idx="923">
                  <c:v>-7.476264E-7</c:v>
                </c:pt>
                <c:pt idx="924">
                  <c:v>-7.2762639999999998E-7</c:v>
                </c:pt>
                <c:pt idx="925">
                  <c:v>-7.0762639999999996E-7</c:v>
                </c:pt>
                <c:pt idx="926">
                  <c:v>-6.8762640000000004E-7</c:v>
                </c:pt>
                <c:pt idx="927">
                  <c:v>-6.6762640000000002E-7</c:v>
                </c:pt>
                <c:pt idx="928">
                  <c:v>-6.476264E-7</c:v>
                </c:pt>
                <c:pt idx="929">
                  <c:v>-6.2762639999999998E-7</c:v>
                </c:pt>
                <c:pt idx="930">
                  <c:v>-6.0762639999999996E-7</c:v>
                </c:pt>
                <c:pt idx="931">
                  <c:v>-5.8762640000000005E-7</c:v>
                </c:pt>
                <c:pt idx="932">
                  <c:v>-5.6762640000000003E-7</c:v>
                </c:pt>
                <c:pt idx="933">
                  <c:v>-5.476264E-7</c:v>
                </c:pt>
                <c:pt idx="934">
                  <c:v>-5.2762639999999998E-7</c:v>
                </c:pt>
                <c:pt idx="935">
                  <c:v>-5.0762639999999996E-7</c:v>
                </c:pt>
                <c:pt idx="936">
                  <c:v>-4.8762640000000005E-7</c:v>
                </c:pt>
                <c:pt idx="937">
                  <c:v>-4.6762639999999998E-7</c:v>
                </c:pt>
                <c:pt idx="938">
                  <c:v>-4.4762640000000001E-7</c:v>
                </c:pt>
                <c:pt idx="939">
                  <c:v>-4.2762639999999999E-7</c:v>
                </c:pt>
                <c:pt idx="940">
                  <c:v>-4.0762640000000002E-7</c:v>
                </c:pt>
                <c:pt idx="941">
                  <c:v>-3.876264E-7</c:v>
                </c:pt>
                <c:pt idx="942">
                  <c:v>-3.6762639999999998E-7</c:v>
                </c:pt>
                <c:pt idx="943">
                  <c:v>-3.4762640000000001E-7</c:v>
                </c:pt>
                <c:pt idx="944">
                  <c:v>-3.2762639999999999E-7</c:v>
                </c:pt>
                <c:pt idx="945">
                  <c:v>-3.0762640000000003E-7</c:v>
                </c:pt>
                <c:pt idx="946">
                  <c:v>-2.8762640000000001E-7</c:v>
                </c:pt>
                <c:pt idx="947">
                  <c:v>-2.6762639999999999E-7</c:v>
                </c:pt>
                <c:pt idx="948">
                  <c:v>-2.4762640000000002E-7</c:v>
                </c:pt>
                <c:pt idx="949">
                  <c:v>-2.276264E-7</c:v>
                </c:pt>
                <c:pt idx="950">
                  <c:v>-2.076264E-7</c:v>
                </c:pt>
                <c:pt idx="951">
                  <c:v>-1.8762640000000001E-7</c:v>
                </c:pt>
                <c:pt idx="952">
                  <c:v>-1.6762639999999999E-7</c:v>
                </c:pt>
                <c:pt idx="953">
                  <c:v>-1.476264E-7</c:v>
                </c:pt>
                <c:pt idx="954">
                  <c:v>-1.276264E-7</c:v>
                </c:pt>
                <c:pt idx="955">
                  <c:v>-1.076264E-7</c:v>
                </c:pt>
                <c:pt idx="956">
                  <c:v>-8.7626419999999995E-8</c:v>
                </c:pt>
                <c:pt idx="957">
                  <c:v>-6.7626420000000001E-8</c:v>
                </c:pt>
                <c:pt idx="958">
                  <c:v>-4.7626420000000001E-8</c:v>
                </c:pt>
                <c:pt idx="959">
                  <c:v>-2.762642E-8</c:v>
                </c:pt>
                <c:pt idx="960">
                  <c:v>-7.6264220000000004E-9</c:v>
                </c:pt>
                <c:pt idx="961">
                  <c:v>1.2373580000000001E-8</c:v>
                </c:pt>
                <c:pt idx="962">
                  <c:v>3.2373580000000001E-8</c:v>
                </c:pt>
                <c:pt idx="963">
                  <c:v>5.2373580000000001E-8</c:v>
                </c:pt>
                <c:pt idx="964">
                  <c:v>7.2373579999999995E-8</c:v>
                </c:pt>
                <c:pt idx="965">
                  <c:v>9.2373580000000002E-8</c:v>
                </c:pt>
                <c:pt idx="966">
                  <c:v>1.123736E-7</c:v>
                </c:pt>
                <c:pt idx="967">
                  <c:v>1.323736E-7</c:v>
                </c:pt>
                <c:pt idx="968">
                  <c:v>1.5237359999999999E-7</c:v>
                </c:pt>
                <c:pt idx="969">
                  <c:v>1.7237360000000001E-7</c:v>
                </c:pt>
                <c:pt idx="970">
                  <c:v>1.923736E-7</c:v>
                </c:pt>
                <c:pt idx="971">
                  <c:v>2.123736E-7</c:v>
                </c:pt>
                <c:pt idx="972">
                  <c:v>2.3237359999999999E-7</c:v>
                </c:pt>
                <c:pt idx="973">
                  <c:v>2.5237360000000001E-7</c:v>
                </c:pt>
                <c:pt idx="974">
                  <c:v>2.7237359999999998E-7</c:v>
                </c:pt>
                <c:pt idx="975">
                  <c:v>2.923736E-7</c:v>
                </c:pt>
                <c:pt idx="976">
                  <c:v>3.1237360000000002E-7</c:v>
                </c:pt>
                <c:pt idx="977">
                  <c:v>3.3237359999999999E-7</c:v>
                </c:pt>
                <c:pt idx="978">
                  <c:v>3.5237360000000001E-7</c:v>
                </c:pt>
                <c:pt idx="979">
                  <c:v>3.7237359999999997E-7</c:v>
                </c:pt>
                <c:pt idx="980">
                  <c:v>3.923736E-7</c:v>
                </c:pt>
                <c:pt idx="981">
                  <c:v>4.1237360000000002E-7</c:v>
                </c:pt>
                <c:pt idx="982">
                  <c:v>4.3237359999999998E-7</c:v>
                </c:pt>
                <c:pt idx="983">
                  <c:v>4.523736E-7</c:v>
                </c:pt>
                <c:pt idx="984">
                  <c:v>4.7237360000000002E-7</c:v>
                </c:pt>
                <c:pt idx="985">
                  <c:v>4.9237359999999999E-7</c:v>
                </c:pt>
                <c:pt idx="986">
                  <c:v>5.1237360000000001E-7</c:v>
                </c:pt>
                <c:pt idx="987">
                  <c:v>5.3237360000000003E-7</c:v>
                </c:pt>
                <c:pt idx="988">
                  <c:v>5.5237360000000005E-7</c:v>
                </c:pt>
                <c:pt idx="989">
                  <c:v>5.7237359999999997E-7</c:v>
                </c:pt>
                <c:pt idx="990">
                  <c:v>5.9237359999999999E-7</c:v>
                </c:pt>
                <c:pt idx="991">
                  <c:v>6.1237360000000001E-7</c:v>
                </c:pt>
                <c:pt idx="992">
                  <c:v>6.3237360000000003E-7</c:v>
                </c:pt>
                <c:pt idx="993">
                  <c:v>6.5237360000000005E-7</c:v>
                </c:pt>
                <c:pt idx="994">
                  <c:v>6.7237359999999996E-7</c:v>
                </c:pt>
                <c:pt idx="995">
                  <c:v>6.9237359999999998E-7</c:v>
                </c:pt>
                <c:pt idx="996">
                  <c:v>7.123736E-7</c:v>
                </c:pt>
                <c:pt idx="997">
                  <c:v>7.3237360000000002E-7</c:v>
                </c:pt>
                <c:pt idx="998">
                  <c:v>7.5237360000000004E-7</c:v>
                </c:pt>
                <c:pt idx="999">
                  <c:v>7.7237359999999996E-7</c:v>
                </c:pt>
                <c:pt idx="1000">
                  <c:v>7.9237359999999998E-7</c:v>
                </c:pt>
                <c:pt idx="1001">
                  <c:v>8.123736E-7</c:v>
                </c:pt>
                <c:pt idx="1002">
                  <c:v>8.3237360000000097E-7</c:v>
                </c:pt>
                <c:pt idx="1003">
                  <c:v>8.5237360000000004E-7</c:v>
                </c:pt>
                <c:pt idx="1004">
                  <c:v>8.7237359999999995E-7</c:v>
                </c:pt>
                <c:pt idx="1005">
                  <c:v>8.9237359999999997E-7</c:v>
                </c:pt>
                <c:pt idx="1006">
                  <c:v>9.1237359999999999E-7</c:v>
                </c:pt>
                <c:pt idx="1007">
                  <c:v>9.3237360000000001E-7</c:v>
                </c:pt>
                <c:pt idx="1008">
                  <c:v>9.5237360000000003E-7</c:v>
                </c:pt>
                <c:pt idx="1009">
                  <c:v>9.7237359999999995E-7</c:v>
                </c:pt>
                <c:pt idx="1010">
                  <c:v>9.9237359999999997E-7</c:v>
                </c:pt>
                <c:pt idx="1011">
                  <c:v>1.012374E-6</c:v>
                </c:pt>
                <c:pt idx="1012">
                  <c:v>1.032374E-6</c:v>
                </c:pt>
                <c:pt idx="1013">
                  <c:v>1.052374E-6</c:v>
                </c:pt>
                <c:pt idx="1014">
                  <c:v>1.072374E-6</c:v>
                </c:pt>
                <c:pt idx="1015">
                  <c:v>1.092374E-6</c:v>
                </c:pt>
                <c:pt idx="1016">
                  <c:v>1.1123740000000001E-6</c:v>
                </c:pt>
                <c:pt idx="1017">
                  <c:v>1.1323740000000001E-6</c:v>
                </c:pt>
                <c:pt idx="1018">
                  <c:v>1.1523740000000001E-6</c:v>
                </c:pt>
                <c:pt idx="1019">
                  <c:v>1.1723739999999999E-6</c:v>
                </c:pt>
                <c:pt idx="1020">
                  <c:v>1.1923739999999999E-6</c:v>
                </c:pt>
                <c:pt idx="1021">
                  <c:v>1.2123739999999999E-6</c:v>
                </c:pt>
                <c:pt idx="1022">
                  <c:v>1.232374E-6</c:v>
                </c:pt>
                <c:pt idx="1023">
                  <c:v>1.252374E-6</c:v>
                </c:pt>
                <c:pt idx="1024">
                  <c:v>1.272374E-6</c:v>
                </c:pt>
                <c:pt idx="1025">
                  <c:v>1.292374E-6</c:v>
                </c:pt>
                <c:pt idx="1026">
                  <c:v>1.312374E-6</c:v>
                </c:pt>
                <c:pt idx="1027">
                  <c:v>1.3323740000000001E-6</c:v>
                </c:pt>
                <c:pt idx="1028">
                  <c:v>1.3523740000000001E-6</c:v>
                </c:pt>
                <c:pt idx="1029">
                  <c:v>1.3723739999999999E-6</c:v>
                </c:pt>
                <c:pt idx="1030">
                  <c:v>1.3923739999999999E-6</c:v>
                </c:pt>
                <c:pt idx="1031">
                  <c:v>1.4123739999999999E-6</c:v>
                </c:pt>
                <c:pt idx="1032">
                  <c:v>1.432374E-6</c:v>
                </c:pt>
                <c:pt idx="1033">
                  <c:v>1.452374E-6</c:v>
                </c:pt>
                <c:pt idx="1034">
                  <c:v>1.472374E-6</c:v>
                </c:pt>
                <c:pt idx="1035">
                  <c:v>1.492374E-6</c:v>
                </c:pt>
                <c:pt idx="1036">
                  <c:v>1.512374E-6</c:v>
                </c:pt>
                <c:pt idx="1037">
                  <c:v>1.5323740000000001E-6</c:v>
                </c:pt>
                <c:pt idx="1038">
                  <c:v>1.5523740000000001E-6</c:v>
                </c:pt>
                <c:pt idx="1039">
                  <c:v>1.5723740000000001E-6</c:v>
                </c:pt>
                <c:pt idx="1040">
                  <c:v>1.5923739999999999E-6</c:v>
                </c:pt>
                <c:pt idx="1041">
                  <c:v>1.6123739999999999E-6</c:v>
                </c:pt>
                <c:pt idx="1042">
                  <c:v>1.632374E-6</c:v>
                </c:pt>
                <c:pt idx="1043">
                  <c:v>1.652374E-6</c:v>
                </c:pt>
                <c:pt idx="1044">
                  <c:v>1.672374E-6</c:v>
                </c:pt>
                <c:pt idx="1045">
                  <c:v>1.692374E-6</c:v>
                </c:pt>
                <c:pt idx="1046">
                  <c:v>1.712374E-6</c:v>
                </c:pt>
                <c:pt idx="1047">
                  <c:v>1.7323740000000001E-6</c:v>
                </c:pt>
                <c:pt idx="1048">
                  <c:v>1.7523740000000001E-6</c:v>
                </c:pt>
                <c:pt idx="1049">
                  <c:v>1.7723740000000001E-6</c:v>
                </c:pt>
                <c:pt idx="1050">
                  <c:v>1.7923739999999999E-6</c:v>
                </c:pt>
                <c:pt idx="1051">
                  <c:v>1.8123739999999999E-6</c:v>
                </c:pt>
                <c:pt idx="1052">
                  <c:v>1.8323739999999999E-6</c:v>
                </c:pt>
                <c:pt idx="1053">
                  <c:v>1.852374E-6</c:v>
                </c:pt>
                <c:pt idx="1054">
                  <c:v>1.872374E-6</c:v>
                </c:pt>
                <c:pt idx="1055">
                  <c:v>1.892374E-6</c:v>
                </c:pt>
                <c:pt idx="1056">
                  <c:v>1.9123739999999998E-6</c:v>
                </c:pt>
                <c:pt idx="1057">
                  <c:v>1.932374E-6</c:v>
                </c:pt>
                <c:pt idx="1058">
                  <c:v>1.9523739999999999E-6</c:v>
                </c:pt>
                <c:pt idx="1059">
                  <c:v>1.9723740000000001E-6</c:v>
                </c:pt>
                <c:pt idx="1060">
                  <c:v>1.9923739999999999E-6</c:v>
                </c:pt>
                <c:pt idx="1061">
                  <c:v>2.0123740000000001E-6</c:v>
                </c:pt>
                <c:pt idx="1062">
                  <c:v>2.0323739999999999E-6</c:v>
                </c:pt>
                <c:pt idx="1063">
                  <c:v>2.0523740000000002E-6</c:v>
                </c:pt>
                <c:pt idx="1064">
                  <c:v>2.072374E-6</c:v>
                </c:pt>
                <c:pt idx="1065">
                  <c:v>2.0923740000000002E-6</c:v>
                </c:pt>
                <c:pt idx="1066">
                  <c:v>2.112374E-6</c:v>
                </c:pt>
                <c:pt idx="1067">
                  <c:v>2.1323739999999998E-6</c:v>
                </c:pt>
                <c:pt idx="1068">
                  <c:v>2.1523740000000001E-6</c:v>
                </c:pt>
                <c:pt idx="1069">
                  <c:v>2.1723739999999999E-6</c:v>
                </c:pt>
                <c:pt idx="1070">
                  <c:v>2.1923740000000001E-6</c:v>
                </c:pt>
                <c:pt idx="1071">
                  <c:v>2.2123739999999999E-6</c:v>
                </c:pt>
                <c:pt idx="1072">
                  <c:v>2.2323740000000001E-6</c:v>
                </c:pt>
                <c:pt idx="1073">
                  <c:v>2.2523739999999999E-6</c:v>
                </c:pt>
                <c:pt idx="1074">
                  <c:v>2.2723740000000002E-6</c:v>
                </c:pt>
                <c:pt idx="1075">
                  <c:v>2.292374E-6</c:v>
                </c:pt>
                <c:pt idx="1076">
                  <c:v>2.3123739999999998E-6</c:v>
                </c:pt>
                <c:pt idx="1077">
                  <c:v>2.332374E-6</c:v>
                </c:pt>
                <c:pt idx="1078">
                  <c:v>2.3523739999999998E-6</c:v>
                </c:pt>
                <c:pt idx="1079">
                  <c:v>2.3723740000000001E-6</c:v>
                </c:pt>
                <c:pt idx="1080">
                  <c:v>2.3923739999999999E-6</c:v>
                </c:pt>
                <c:pt idx="1081">
                  <c:v>2.4123740000000001E-6</c:v>
                </c:pt>
                <c:pt idx="1082">
                  <c:v>2.4323739999999999E-6</c:v>
                </c:pt>
                <c:pt idx="1083">
                  <c:v>2.4523740000000001E-6</c:v>
                </c:pt>
                <c:pt idx="1084">
                  <c:v>2.472374E-6</c:v>
                </c:pt>
                <c:pt idx="1085">
                  <c:v>2.4923740000000002E-6</c:v>
                </c:pt>
                <c:pt idx="1086">
                  <c:v>2.512374E-6</c:v>
                </c:pt>
                <c:pt idx="1087">
                  <c:v>2.5323739999999998E-6</c:v>
                </c:pt>
                <c:pt idx="1088">
                  <c:v>2.552374E-6</c:v>
                </c:pt>
                <c:pt idx="1089">
                  <c:v>2.5723739999999998E-6</c:v>
                </c:pt>
                <c:pt idx="1090">
                  <c:v>2.5923740000000001E-6</c:v>
                </c:pt>
                <c:pt idx="1091">
                  <c:v>2.6123739999999999E-6</c:v>
                </c:pt>
                <c:pt idx="1092">
                  <c:v>2.6323740000000001E-6</c:v>
                </c:pt>
                <c:pt idx="1093">
                  <c:v>2.6523739999999999E-6</c:v>
                </c:pt>
                <c:pt idx="1094">
                  <c:v>2.6723740000000002E-6</c:v>
                </c:pt>
                <c:pt idx="1095">
                  <c:v>2.692374E-6</c:v>
                </c:pt>
                <c:pt idx="1096">
                  <c:v>2.7123740000000002E-6</c:v>
                </c:pt>
                <c:pt idx="1097">
                  <c:v>2.732374E-6</c:v>
                </c:pt>
                <c:pt idx="1098">
                  <c:v>2.7523739999999998E-6</c:v>
                </c:pt>
                <c:pt idx="1099">
                  <c:v>2.772374E-6</c:v>
                </c:pt>
                <c:pt idx="1100">
                  <c:v>2.7923739999999999E-6</c:v>
                </c:pt>
                <c:pt idx="1101">
                  <c:v>2.8123740000000001E-6</c:v>
                </c:pt>
                <c:pt idx="1102">
                  <c:v>2.8323739999999999E-6</c:v>
                </c:pt>
                <c:pt idx="1103">
                  <c:v>2.8523740000000001E-6</c:v>
                </c:pt>
                <c:pt idx="1104">
                  <c:v>2.8723739999999999E-6</c:v>
                </c:pt>
                <c:pt idx="1105">
                  <c:v>2.8923740000000002E-6</c:v>
                </c:pt>
                <c:pt idx="1106">
                  <c:v>2.912374E-6</c:v>
                </c:pt>
                <c:pt idx="1107">
                  <c:v>2.9323740000000002E-6</c:v>
                </c:pt>
                <c:pt idx="1108">
                  <c:v>2.952374E-6</c:v>
                </c:pt>
                <c:pt idx="1109">
                  <c:v>2.9723739999999998E-6</c:v>
                </c:pt>
                <c:pt idx="1110">
                  <c:v>2.9923740000000001E-6</c:v>
                </c:pt>
                <c:pt idx="1111">
                  <c:v>3.0123739999999999E-6</c:v>
                </c:pt>
                <c:pt idx="1112">
                  <c:v>3.0323740000000001E-6</c:v>
                </c:pt>
                <c:pt idx="1113">
                  <c:v>3.0523739999999999E-6</c:v>
                </c:pt>
                <c:pt idx="1114">
                  <c:v>3.0723740000000001E-6</c:v>
                </c:pt>
                <c:pt idx="1115">
                  <c:v>3.0923739999999999E-6</c:v>
                </c:pt>
                <c:pt idx="1116">
                  <c:v>3.1123740000000002E-6</c:v>
                </c:pt>
                <c:pt idx="1117">
                  <c:v>3.132374E-6</c:v>
                </c:pt>
                <c:pt idx="1118">
                  <c:v>3.1523739999999998E-6</c:v>
                </c:pt>
                <c:pt idx="1119">
                  <c:v>3.172374E-6</c:v>
                </c:pt>
                <c:pt idx="1120">
                  <c:v>3.1923739999999998E-6</c:v>
                </c:pt>
                <c:pt idx="1121">
                  <c:v>3.2123740000000001E-6</c:v>
                </c:pt>
                <c:pt idx="1122">
                  <c:v>3.2323739999999999E-6</c:v>
                </c:pt>
                <c:pt idx="1123">
                  <c:v>3.2523740000000001E-6</c:v>
                </c:pt>
                <c:pt idx="1124">
                  <c:v>3.2723739999999999E-6</c:v>
                </c:pt>
                <c:pt idx="1125">
                  <c:v>3.2923740000000002E-6</c:v>
                </c:pt>
                <c:pt idx="1126">
                  <c:v>3.312374E-6</c:v>
                </c:pt>
                <c:pt idx="1127">
                  <c:v>3.3323740000000002E-6</c:v>
                </c:pt>
                <c:pt idx="1128">
                  <c:v>3.352374E-6</c:v>
                </c:pt>
                <c:pt idx="1129">
                  <c:v>3.3723739999999998E-6</c:v>
                </c:pt>
                <c:pt idx="1130">
                  <c:v>3.392374E-6</c:v>
                </c:pt>
                <c:pt idx="1131">
                  <c:v>3.4123739999999998E-6</c:v>
                </c:pt>
                <c:pt idx="1132">
                  <c:v>3.4323740000000001E-6</c:v>
                </c:pt>
                <c:pt idx="1133">
                  <c:v>3.4523739999999999E-6</c:v>
                </c:pt>
                <c:pt idx="1134">
                  <c:v>3.4723740000000001E-6</c:v>
                </c:pt>
                <c:pt idx="1135">
                  <c:v>3.4923739999999999E-6</c:v>
                </c:pt>
                <c:pt idx="1136">
                  <c:v>3.5123740000000002E-6</c:v>
                </c:pt>
                <c:pt idx="1137">
                  <c:v>3.532374E-6</c:v>
                </c:pt>
                <c:pt idx="1138">
                  <c:v>3.5523740000000002E-6</c:v>
                </c:pt>
                <c:pt idx="1139">
                  <c:v>3.572374E-6</c:v>
                </c:pt>
                <c:pt idx="1140">
                  <c:v>3.5923739999999998E-6</c:v>
                </c:pt>
                <c:pt idx="1141">
                  <c:v>3.6123740000000001E-6</c:v>
                </c:pt>
                <c:pt idx="1142">
                  <c:v>3.6323739999999999E-6</c:v>
                </c:pt>
                <c:pt idx="1143">
                  <c:v>3.6523740000000001E-6</c:v>
                </c:pt>
                <c:pt idx="1144">
                  <c:v>3.6723739999999999E-6</c:v>
                </c:pt>
                <c:pt idx="1145">
                  <c:v>3.6923740000000001E-6</c:v>
                </c:pt>
                <c:pt idx="1146">
                  <c:v>3.7123739999999999E-6</c:v>
                </c:pt>
                <c:pt idx="1147">
                  <c:v>3.7323740000000002E-6</c:v>
                </c:pt>
                <c:pt idx="1148">
                  <c:v>3.752374E-6</c:v>
                </c:pt>
                <c:pt idx="1149">
                  <c:v>3.7723739999999998E-6</c:v>
                </c:pt>
                <c:pt idx="1150">
                  <c:v>3.792374E-6</c:v>
                </c:pt>
                <c:pt idx="1151">
                  <c:v>3.8123739999999998E-6</c:v>
                </c:pt>
                <c:pt idx="1152">
                  <c:v>3.8323739999999996E-6</c:v>
                </c:pt>
                <c:pt idx="1153">
                  <c:v>3.8523740000000003E-6</c:v>
                </c:pt>
                <c:pt idx="1154">
                  <c:v>3.8723740000000001E-6</c:v>
                </c:pt>
                <c:pt idx="1155">
                  <c:v>3.8923739999999999E-6</c:v>
                </c:pt>
                <c:pt idx="1156">
                  <c:v>3.9123739999999997E-6</c:v>
                </c:pt>
                <c:pt idx="1157">
                  <c:v>3.9323740000000004E-6</c:v>
                </c:pt>
                <c:pt idx="1158">
                  <c:v>3.9523740000000002E-6</c:v>
                </c:pt>
                <c:pt idx="1159">
                  <c:v>3.972374E-6</c:v>
                </c:pt>
                <c:pt idx="1160">
                  <c:v>3.9923739999999998E-6</c:v>
                </c:pt>
                <c:pt idx="1161">
                  <c:v>4.0123739999999996E-6</c:v>
                </c:pt>
                <c:pt idx="1162">
                  <c:v>4.0323740000000003E-6</c:v>
                </c:pt>
                <c:pt idx="1163">
                  <c:v>4.0523740000000001E-6</c:v>
                </c:pt>
                <c:pt idx="1164">
                  <c:v>4.0723739999999999E-6</c:v>
                </c:pt>
                <c:pt idx="1165">
                  <c:v>4.0923739999999997E-6</c:v>
                </c:pt>
                <c:pt idx="1166">
                  <c:v>4.1123740000000003E-6</c:v>
                </c:pt>
                <c:pt idx="1167">
                  <c:v>4.1323740000000002E-6</c:v>
                </c:pt>
                <c:pt idx="1168">
                  <c:v>4.152374E-6</c:v>
                </c:pt>
                <c:pt idx="1169">
                  <c:v>4.1723739999999998E-6</c:v>
                </c:pt>
                <c:pt idx="1170">
                  <c:v>4.1923739999999996E-6</c:v>
                </c:pt>
                <c:pt idx="1171">
                  <c:v>4.2123740000000002E-6</c:v>
                </c:pt>
                <c:pt idx="1172">
                  <c:v>4.232374E-6</c:v>
                </c:pt>
                <c:pt idx="1173">
                  <c:v>4.2523739999999999E-6</c:v>
                </c:pt>
                <c:pt idx="1174">
                  <c:v>4.2723739999999997E-6</c:v>
                </c:pt>
                <c:pt idx="1175">
                  <c:v>4.2923740000000003E-6</c:v>
                </c:pt>
                <c:pt idx="1176">
                  <c:v>4.3123740000000001E-6</c:v>
                </c:pt>
                <c:pt idx="1177">
                  <c:v>4.3323739999999999E-6</c:v>
                </c:pt>
                <c:pt idx="1178">
                  <c:v>4.3523739999999997E-6</c:v>
                </c:pt>
                <c:pt idx="1179">
                  <c:v>4.3723740000000004E-6</c:v>
                </c:pt>
                <c:pt idx="1180">
                  <c:v>4.3923740000000002E-6</c:v>
                </c:pt>
                <c:pt idx="1181">
                  <c:v>4.412374E-6</c:v>
                </c:pt>
                <c:pt idx="1182">
                  <c:v>4.4323739999999998E-6</c:v>
                </c:pt>
                <c:pt idx="1183">
                  <c:v>4.4523739999999996E-6</c:v>
                </c:pt>
                <c:pt idx="1184">
                  <c:v>4.4723740000000003E-6</c:v>
                </c:pt>
                <c:pt idx="1185">
                  <c:v>4.4923740000000001E-6</c:v>
                </c:pt>
                <c:pt idx="1186">
                  <c:v>4.5123739999999999E-6</c:v>
                </c:pt>
                <c:pt idx="1187">
                  <c:v>4.5323739999999997E-6</c:v>
                </c:pt>
                <c:pt idx="1188">
                  <c:v>4.5523740000000004E-6</c:v>
                </c:pt>
                <c:pt idx="1189">
                  <c:v>4.5723740000000002E-6</c:v>
                </c:pt>
                <c:pt idx="1190">
                  <c:v>4.592374E-6</c:v>
                </c:pt>
                <c:pt idx="1191">
                  <c:v>4.6123739999999998E-6</c:v>
                </c:pt>
                <c:pt idx="1192">
                  <c:v>4.6323739999999996E-6</c:v>
                </c:pt>
                <c:pt idx="1193">
                  <c:v>4.6523740000000003E-6</c:v>
                </c:pt>
                <c:pt idx="1194">
                  <c:v>4.6723740000000001E-6</c:v>
                </c:pt>
                <c:pt idx="1195">
                  <c:v>4.6923739999999999E-6</c:v>
                </c:pt>
                <c:pt idx="1196">
                  <c:v>4.7123739999999997E-6</c:v>
                </c:pt>
                <c:pt idx="1197">
                  <c:v>4.7323740000000003E-6</c:v>
                </c:pt>
                <c:pt idx="1198">
                  <c:v>4.7523740000000001E-6</c:v>
                </c:pt>
                <c:pt idx="1199">
                  <c:v>4.772374E-6</c:v>
                </c:pt>
                <c:pt idx="1200">
                  <c:v>4.7923739999999998E-6</c:v>
                </c:pt>
                <c:pt idx="1201">
                  <c:v>4.8123740000000004E-6</c:v>
                </c:pt>
                <c:pt idx="1202">
                  <c:v>4.8323740000000002E-6</c:v>
                </c:pt>
                <c:pt idx="1203">
                  <c:v>4.852374E-6</c:v>
                </c:pt>
                <c:pt idx="1204">
                  <c:v>4.8723739999999998E-6</c:v>
                </c:pt>
                <c:pt idx="1205">
                  <c:v>4.8923739999999997E-6</c:v>
                </c:pt>
                <c:pt idx="1206">
                  <c:v>4.9123740000000003E-6</c:v>
                </c:pt>
                <c:pt idx="1207">
                  <c:v>4.9323740000000001E-6</c:v>
                </c:pt>
                <c:pt idx="1208">
                  <c:v>4.9523739999999999E-6</c:v>
                </c:pt>
                <c:pt idx="1209">
                  <c:v>4.9723739999999997E-6</c:v>
                </c:pt>
                <c:pt idx="1210">
                  <c:v>4.9923740000000004E-6</c:v>
                </c:pt>
                <c:pt idx="1211">
                  <c:v>5.0123740000000002E-6</c:v>
                </c:pt>
                <c:pt idx="1212">
                  <c:v>5.032374E-6</c:v>
                </c:pt>
                <c:pt idx="1213">
                  <c:v>5.0523739999999998E-6</c:v>
                </c:pt>
                <c:pt idx="1214">
                  <c:v>5.0723739999999996E-6</c:v>
                </c:pt>
                <c:pt idx="1215">
                  <c:v>5.0923740000000003E-6</c:v>
                </c:pt>
                <c:pt idx="1216">
                  <c:v>5.1123740000000001E-6</c:v>
                </c:pt>
                <c:pt idx="1217">
                  <c:v>5.1323739999999999E-6</c:v>
                </c:pt>
                <c:pt idx="1218">
                  <c:v>5.1523739999999997E-6</c:v>
                </c:pt>
                <c:pt idx="1219">
                  <c:v>5.1723740000000004E-6</c:v>
                </c:pt>
                <c:pt idx="1220">
                  <c:v>5.1923740000000002E-6</c:v>
                </c:pt>
                <c:pt idx="1221">
                  <c:v>5.212374E-6</c:v>
                </c:pt>
                <c:pt idx="1222">
                  <c:v>5.2323739999999998E-6</c:v>
                </c:pt>
                <c:pt idx="1223">
                  <c:v>5.2523739999999996E-6</c:v>
                </c:pt>
                <c:pt idx="1224">
                  <c:v>5.2723740000000003E-6</c:v>
                </c:pt>
                <c:pt idx="1225">
                  <c:v>5.2923740000000001E-6</c:v>
                </c:pt>
                <c:pt idx="1226">
                  <c:v>5.3123739999999999E-6</c:v>
                </c:pt>
                <c:pt idx="1227">
                  <c:v>5.3323739999999997E-6</c:v>
                </c:pt>
                <c:pt idx="1228">
                  <c:v>5.3523740000000003E-6</c:v>
                </c:pt>
                <c:pt idx="1229">
                  <c:v>5.3723740000000001E-6</c:v>
                </c:pt>
                <c:pt idx="1230">
                  <c:v>5.3923739999999999E-6</c:v>
                </c:pt>
                <c:pt idx="1231">
                  <c:v>5.4123739999999998E-6</c:v>
                </c:pt>
                <c:pt idx="1232">
                  <c:v>5.4323740000000004E-6</c:v>
                </c:pt>
                <c:pt idx="1233">
                  <c:v>5.4523740000000002E-6</c:v>
                </c:pt>
                <c:pt idx="1234">
                  <c:v>5.472374E-6</c:v>
                </c:pt>
                <c:pt idx="1235">
                  <c:v>5.4923739999999998E-6</c:v>
                </c:pt>
                <c:pt idx="1236">
                  <c:v>5.5123739999999996E-6</c:v>
                </c:pt>
                <c:pt idx="1237">
                  <c:v>5.5323740000000003E-6</c:v>
                </c:pt>
                <c:pt idx="1238">
                  <c:v>5.5523740000000001E-6</c:v>
                </c:pt>
                <c:pt idx="1239">
                  <c:v>5.5723739999999999E-6</c:v>
                </c:pt>
                <c:pt idx="1240">
                  <c:v>5.5923739999999997E-6</c:v>
                </c:pt>
                <c:pt idx="1241">
                  <c:v>5.6123740000000004E-6</c:v>
                </c:pt>
                <c:pt idx="1242">
                  <c:v>5.6323740000000002E-6</c:v>
                </c:pt>
                <c:pt idx="1243">
                  <c:v>5.652374E-6</c:v>
                </c:pt>
                <c:pt idx="1244">
                  <c:v>5.6723739999999998E-6</c:v>
                </c:pt>
                <c:pt idx="1245">
                  <c:v>5.6923739999999996E-6</c:v>
                </c:pt>
                <c:pt idx="1246">
                  <c:v>5.7123740000000003E-6</c:v>
                </c:pt>
                <c:pt idx="1247">
                  <c:v>5.7323740000000001E-6</c:v>
                </c:pt>
                <c:pt idx="1248">
                  <c:v>5.7523739999999999E-6</c:v>
                </c:pt>
                <c:pt idx="1249">
                  <c:v>5.7723739999999997E-6</c:v>
                </c:pt>
                <c:pt idx="1250">
                  <c:v>5.7923740000000004E-6</c:v>
                </c:pt>
                <c:pt idx="1251">
                  <c:v>5.8123740000000002E-6</c:v>
                </c:pt>
                <c:pt idx="1252">
                  <c:v>5.832374E-6</c:v>
                </c:pt>
                <c:pt idx="1253">
                  <c:v>5.8523739999999998E-6</c:v>
                </c:pt>
                <c:pt idx="1254">
                  <c:v>5.8723739999999996E-6</c:v>
                </c:pt>
                <c:pt idx="1255">
                  <c:v>5.8923740000000002E-6</c:v>
                </c:pt>
                <c:pt idx="1256">
                  <c:v>5.9123740000000001E-6</c:v>
                </c:pt>
                <c:pt idx="1257">
                  <c:v>5.9323739999999999E-6</c:v>
                </c:pt>
                <c:pt idx="1258">
                  <c:v>5.9523739999999997E-6</c:v>
                </c:pt>
                <c:pt idx="1259">
                  <c:v>5.9723740000000003E-6</c:v>
                </c:pt>
                <c:pt idx="1260">
                  <c:v>5.9923740000000001E-6</c:v>
                </c:pt>
                <c:pt idx="1261">
                  <c:v>6.0123739999999999E-6</c:v>
                </c:pt>
                <c:pt idx="1262">
                  <c:v>6.0323739999999998E-6</c:v>
                </c:pt>
                <c:pt idx="1263">
                  <c:v>6.0523740000000004E-6</c:v>
                </c:pt>
                <c:pt idx="1264">
                  <c:v>6.0723740000000002E-6</c:v>
                </c:pt>
                <c:pt idx="1265">
                  <c:v>6.092374E-6</c:v>
                </c:pt>
                <c:pt idx="1266">
                  <c:v>6.1123739999999998E-6</c:v>
                </c:pt>
                <c:pt idx="1267">
                  <c:v>6.1323739999999996E-6</c:v>
                </c:pt>
                <c:pt idx="1268">
                  <c:v>6.1523740000000003E-6</c:v>
                </c:pt>
                <c:pt idx="1269">
                  <c:v>6.1723740000000001E-6</c:v>
                </c:pt>
                <c:pt idx="1270">
                  <c:v>6.1923739999999999E-6</c:v>
                </c:pt>
                <c:pt idx="1271">
                  <c:v>6.2123739999999997E-6</c:v>
                </c:pt>
                <c:pt idx="1272">
                  <c:v>6.2323740000000004E-6</c:v>
                </c:pt>
                <c:pt idx="1273">
                  <c:v>6.2523740000000002E-6</c:v>
                </c:pt>
                <c:pt idx="1274">
                  <c:v>6.272374E-6</c:v>
                </c:pt>
                <c:pt idx="1275">
                  <c:v>6.2923739999999998E-6</c:v>
                </c:pt>
                <c:pt idx="1276">
                  <c:v>6.3123739999999996E-6</c:v>
                </c:pt>
                <c:pt idx="1277">
                  <c:v>6.3323740000000003E-6</c:v>
                </c:pt>
                <c:pt idx="1278">
                  <c:v>6.3523740000000001E-6</c:v>
                </c:pt>
                <c:pt idx="1279">
                  <c:v>6.3723739999999999E-6</c:v>
                </c:pt>
                <c:pt idx="1280">
                  <c:v>6.3923739999999997E-6</c:v>
                </c:pt>
                <c:pt idx="1281">
                  <c:v>6.4123740000000003E-6</c:v>
                </c:pt>
                <c:pt idx="1282">
                  <c:v>6.4323740000000002E-6</c:v>
                </c:pt>
                <c:pt idx="1283">
                  <c:v>6.452374E-6</c:v>
                </c:pt>
                <c:pt idx="1284">
                  <c:v>6.4723739999999998E-6</c:v>
                </c:pt>
                <c:pt idx="1285">
                  <c:v>6.4923739999999996E-6</c:v>
                </c:pt>
                <c:pt idx="1286">
                  <c:v>6.5123740000000002E-6</c:v>
                </c:pt>
                <c:pt idx="1287">
                  <c:v>6.532374E-6</c:v>
                </c:pt>
                <c:pt idx="1288">
                  <c:v>6.5523739999999999E-6</c:v>
                </c:pt>
                <c:pt idx="1289">
                  <c:v>6.5723739999999997E-6</c:v>
                </c:pt>
                <c:pt idx="1290">
                  <c:v>6.5923740000000003E-6</c:v>
                </c:pt>
                <c:pt idx="1291">
                  <c:v>6.6123740000000001E-6</c:v>
                </c:pt>
                <c:pt idx="1292">
                  <c:v>6.6323739999999999E-6</c:v>
                </c:pt>
                <c:pt idx="1293">
                  <c:v>6.6523739999999997E-6</c:v>
                </c:pt>
                <c:pt idx="1294">
                  <c:v>6.6723740000000004E-6</c:v>
                </c:pt>
                <c:pt idx="1295">
                  <c:v>6.6923740000000002E-6</c:v>
                </c:pt>
                <c:pt idx="1296">
                  <c:v>6.712374E-6</c:v>
                </c:pt>
                <c:pt idx="1297">
                  <c:v>6.7323739999999998E-6</c:v>
                </c:pt>
                <c:pt idx="1298">
                  <c:v>6.7523739999999996E-6</c:v>
                </c:pt>
                <c:pt idx="1299">
                  <c:v>6.7723740000000003E-6</c:v>
                </c:pt>
                <c:pt idx="1300">
                  <c:v>6.7923740000000001E-6</c:v>
                </c:pt>
                <c:pt idx="1301">
                  <c:v>6.8123739999999999E-6</c:v>
                </c:pt>
                <c:pt idx="1302">
                  <c:v>6.8323739999999997E-6</c:v>
                </c:pt>
                <c:pt idx="1303">
                  <c:v>6.8523740000000004E-6</c:v>
                </c:pt>
                <c:pt idx="1304">
                  <c:v>6.8723740000000002E-6</c:v>
                </c:pt>
                <c:pt idx="1305">
                  <c:v>6.892374E-6</c:v>
                </c:pt>
                <c:pt idx="1306">
                  <c:v>6.9123739999999998E-6</c:v>
                </c:pt>
                <c:pt idx="1307">
                  <c:v>6.9323739999999996E-6</c:v>
                </c:pt>
                <c:pt idx="1308">
                  <c:v>6.9523740000000003E-6</c:v>
                </c:pt>
                <c:pt idx="1309">
                  <c:v>6.9723740000000001E-6</c:v>
                </c:pt>
                <c:pt idx="1310">
                  <c:v>6.9923739999999999E-6</c:v>
                </c:pt>
                <c:pt idx="1311">
                  <c:v>7.0123739999999997E-6</c:v>
                </c:pt>
                <c:pt idx="1312">
                  <c:v>7.0323740000000003E-6</c:v>
                </c:pt>
                <c:pt idx="1313">
                  <c:v>7.0523740000000001E-6</c:v>
                </c:pt>
                <c:pt idx="1314">
                  <c:v>7.072374E-6</c:v>
                </c:pt>
                <c:pt idx="1315">
                  <c:v>7.0923739999999998E-6</c:v>
                </c:pt>
                <c:pt idx="1316">
                  <c:v>7.1123740000000004E-6</c:v>
                </c:pt>
                <c:pt idx="1317">
                  <c:v>7.1323740000000002E-6</c:v>
                </c:pt>
                <c:pt idx="1318">
                  <c:v>7.152374E-6</c:v>
                </c:pt>
                <c:pt idx="1319">
                  <c:v>7.1723739999999998E-6</c:v>
                </c:pt>
                <c:pt idx="1320">
                  <c:v>7.1923739999999997E-6</c:v>
                </c:pt>
                <c:pt idx="1321">
                  <c:v>7.2123740000000003E-6</c:v>
                </c:pt>
                <c:pt idx="1322">
                  <c:v>7.2323740000000001E-6</c:v>
                </c:pt>
                <c:pt idx="1323">
                  <c:v>7.2523739999999999E-6</c:v>
                </c:pt>
                <c:pt idx="1324">
                  <c:v>7.2723739999999997E-6</c:v>
                </c:pt>
                <c:pt idx="1325">
                  <c:v>7.2923740000000004E-6</c:v>
                </c:pt>
                <c:pt idx="1326">
                  <c:v>7.3123740000000002E-6</c:v>
                </c:pt>
                <c:pt idx="1327">
                  <c:v>7.332374E-6</c:v>
                </c:pt>
                <c:pt idx="1328">
                  <c:v>7.3523739999999998E-6</c:v>
                </c:pt>
                <c:pt idx="1329">
                  <c:v>7.3723739999999996E-6</c:v>
                </c:pt>
                <c:pt idx="1330">
                  <c:v>7.3923740000000003E-6</c:v>
                </c:pt>
                <c:pt idx="1331">
                  <c:v>7.4123740000000001E-6</c:v>
                </c:pt>
                <c:pt idx="1332">
                  <c:v>7.4323739999999999E-6</c:v>
                </c:pt>
                <c:pt idx="1333">
                  <c:v>7.4523739999999997E-6</c:v>
                </c:pt>
                <c:pt idx="1334">
                  <c:v>7.4723740000000004E-6</c:v>
                </c:pt>
                <c:pt idx="1335">
                  <c:v>7.4923740000000002E-6</c:v>
                </c:pt>
                <c:pt idx="1336">
                  <c:v>7.512374E-6</c:v>
                </c:pt>
                <c:pt idx="1337">
                  <c:v>7.5323739999999998E-6</c:v>
                </c:pt>
                <c:pt idx="1338">
                  <c:v>7.5523739999999996E-6</c:v>
                </c:pt>
                <c:pt idx="1339">
                  <c:v>7.5723740000000003E-6</c:v>
                </c:pt>
                <c:pt idx="1340">
                  <c:v>7.5923740000000001E-6</c:v>
                </c:pt>
                <c:pt idx="1341">
                  <c:v>7.6123739999999999E-6</c:v>
                </c:pt>
                <c:pt idx="1342">
                  <c:v>7.6323740000000005E-6</c:v>
                </c:pt>
                <c:pt idx="1343">
                  <c:v>7.6523740000000003E-6</c:v>
                </c:pt>
                <c:pt idx="1344">
                  <c:v>7.6723740000000001E-6</c:v>
                </c:pt>
                <c:pt idx="1345">
                  <c:v>7.692374E-6</c:v>
                </c:pt>
                <c:pt idx="1346">
                  <c:v>7.7123739999999998E-6</c:v>
                </c:pt>
                <c:pt idx="1347">
                  <c:v>7.7323739999999996E-6</c:v>
                </c:pt>
                <c:pt idx="1348">
                  <c:v>7.7523739999999994E-6</c:v>
                </c:pt>
                <c:pt idx="1349">
                  <c:v>7.7723739999999992E-6</c:v>
                </c:pt>
                <c:pt idx="1350">
                  <c:v>7.7923740000000007E-6</c:v>
                </c:pt>
                <c:pt idx="1351">
                  <c:v>7.8123740000000005E-6</c:v>
                </c:pt>
                <c:pt idx="1352">
                  <c:v>7.8323740000000003E-6</c:v>
                </c:pt>
                <c:pt idx="1353">
                  <c:v>7.8523740000000001E-6</c:v>
                </c:pt>
                <c:pt idx="1354">
                  <c:v>7.8723739999999999E-6</c:v>
                </c:pt>
                <c:pt idx="1355">
                  <c:v>7.8923739999999997E-6</c:v>
                </c:pt>
                <c:pt idx="1356">
                  <c:v>7.9123739999999995E-6</c:v>
                </c:pt>
                <c:pt idx="1357">
                  <c:v>7.9323739999999993E-6</c:v>
                </c:pt>
                <c:pt idx="1358">
                  <c:v>7.9523739999999992E-6</c:v>
                </c:pt>
                <c:pt idx="1359">
                  <c:v>7.9723740000000007E-6</c:v>
                </c:pt>
                <c:pt idx="1360">
                  <c:v>7.9923740000000005E-6</c:v>
                </c:pt>
                <c:pt idx="1361">
                  <c:v>8.0123740000000003E-6</c:v>
                </c:pt>
                <c:pt idx="1362">
                  <c:v>8.0323740000000001E-6</c:v>
                </c:pt>
                <c:pt idx="1363">
                  <c:v>8.0523739999999999E-6</c:v>
                </c:pt>
                <c:pt idx="1364">
                  <c:v>8.0723739999999997E-6</c:v>
                </c:pt>
                <c:pt idx="1365">
                  <c:v>8.0923739999999995E-6</c:v>
                </c:pt>
                <c:pt idx="1366">
                  <c:v>8.1123739999999993E-6</c:v>
                </c:pt>
                <c:pt idx="1367">
                  <c:v>8.1323740000000008E-6</c:v>
                </c:pt>
                <c:pt idx="1368">
                  <c:v>8.1523740000000006E-6</c:v>
                </c:pt>
                <c:pt idx="1369">
                  <c:v>8.1723740000000004E-6</c:v>
                </c:pt>
                <c:pt idx="1370">
                  <c:v>8.1923740000000002E-6</c:v>
                </c:pt>
                <c:pt idx="1371">
                  <c:v>8.2123740000000001E-6</c:v>
                </c:pt>
                <c:pt idx="1372">
                  <c:v>8.2323739999999999E-6</c:v>
                </c:pt>
                <c:pt idx="1373">
                  <c:v>8.2523739999999997E-6</c:v>
                </c:pt>
                <c:pt idx="1374">
                  <c:v>8.2723739999999995E-6</c:v>
                </c:pt>
                <c:pt idx="1375">
                  <c:v>8.2923739999999993E-6</c:v>
                </c:pt>
                <c:pt idx="1376">
                  <c:v>8.3123740000000008E-6</c:v>
                </c:pt>
                <c:pt idx="1377">
                  <c:v>8.3323740000000006E-6</c:v>
                </c:pt>
                <c:pt idx="1378">
                  <c:v>8.3523740000000004E-6</c:v>
                </c:pt>
                <c:pt idx="1379">
                  <c:v>8.3723740000000002E-6</c:v>
                </c:pt>
                <c:pt idx="1380">
                  <c:v>8.392374E-6</c:v>
                </c:pt>
                <c:pt idx="1381">
                  <c:v>8.4123739999999998E-6</c:v>
                </c:pt>
                <c:pt idx="1382">
                  <c:v>8.4323739999999996E-6</c:v>
                </c:pt>
                <c:pt idx="1383">
                  <c:v>8.4523739999999995E-6</c:v>
                </c:pt>
                <c:pt idx="1384">
                  <c:v>8.4723739999999993E-6</c:v>
                </c:pt>
                <c:pt idx="1385">
                  <c:v>8.4923740000000008E-6</c:v>
                </c:pt>
                <c:pt idx="1386">
                  <c:v>8.5123740000000006E-6</c:v>
                </c:pt>
                <c:pt idx="1387">
                  <c:v>8.5323740000000004E-6</c:v>
                </c:pt>
                <c:pt idx="1388">
                  <c:v>8.5523740000000002E-6</c:v>
                </c:pt>
                <c:pt idx="1389">
                  <c:v>8.572374E-6</c:v>
                </c:pt>
                <c:pt idx="1390">
                  <c:v>8.5923739999999998E-6</c:v>
                </c:pt>
                <c:pt idx="1391">
                  <c:v>8.6123739999999996E-6</c:v>
                </c:pt>
                <c:pt idx="1392">
                  <c:v>8.6323739999999994E-6</c:v>
                </c:pt>
                <c:pt idx="1393">
                  <c:v>8.6523739999999992E-6</c:v>
                </c:pt>
                <c:pt idx="1394">
                  <c:v>8.6723740000000007E-6</c:v>
                </c:pt>
                <c:pt idx="1395">
                  <c:v>8.6923740000000005E-6</c:v>
                </c:pt>
                <c:pt idx="1396">
                  <c:v>8.7123740000000003E-6</c:v>
                </c:pt>
                <c:pt idx="1397">
                  <c:v>8.7323740000000002E-6</c:v>
                </c:pt>
                <c:pt idx="1398">
                  <c:v>8.752374E-6</c:v>
                </c:pt>
                <c:pt idx="1399">
                  <c:v>8.7723739999999998E-6</c:v>
                </c:pt>
                <c:pt idx="1400">
                  <c:v>8.7923739999999996E-6</c:v>
                </c:pt>
                <c:pt idx="1401">
                  <c:v>8.8123739999999994E-6</c:v>
                </c:pt>
                <c:pt idx="1402">
                  <c:v>8.8323739999999992E-6</c:v>
                </c:pt>
                <c:pt idx="1403">
                  <c:v>8.8523740000000007E-6</c:v>
                </c:pt>
                <c:pt idx="1404">
                  <c:v>8.8723740000000005E-6</c:v>
                </c:pt>
                <c:pt idx="1405">
                  <c:v>8.8923740000000003E-6</c:v>
                </c:pt>
                <c:pt idx="1406">
                  <c:v>8.9123740000000001E-6</c:v>
                </c:pt>
                <c:pt idx="1407">
                  <c:v>8.9323739999999999E-6</c:v>
                </c:pt>
                <c:pt idx="1408">
                  <c:v>8.9523739999999997E-6</c:v>
                </c:pt>
                <c:pt idx="1409">
                  <c:v>8.9723739999999996E-6</c:v>
                </c:pt>
                <c:pt idx="1410">
                  <c:v>8.9923739999999994E-6</c:v>
                </c:pt>
                <c:pt idx="1411">
                  <c:v>9.0123739999999992E-6</c:v>
                </c:pt>
                <c:pt idx="1412">
                  <c:v>9.0323740000000007E-6</c:v>
                </c:pt>
                <c:pt idx="1413">
                  <c:v>9.0523740000000005E-6</c:v>
                </c:pt>
                <c:pt idx="1414">
                  <c:v>9.0723740000000003E-6</c:v>
                </c:pt>
                <c:pt idx="1415">
                  <c:v>9.0923740000000001E-6</c:v>
                </c:pt>
                <c:pt idx="1416">
                  <c:v>9.1123739999999999E-6</c:v>
                </c:pt>
                <c:pt idx="1417">
                  <c:v>9.1323739999999997E-6</c:v>
                </c:pt>
                <c:pt idx="1418">
                  <c:v>9.1523739999999995E-6</c:v>
                </c:pt>
                <c:pt idx="1419">
                  <c:v>9.1723739999999993E-6</c:v>
                </c:pt>
                <c:pt idx="1420">
                  <c:v>9.1923740000000008E-6</c:v>
                </c:pt>
                <c:pt idx="1421">
                  <c:v>9.2123740000000006E-6</c:v>
                </c:pt>
                <c:pt idx="1422">
                  <c:v>9.2323740000000005E-6</c:v>
                </c:pt>
                <c:pt idx="1423">
                  <c:v>9.2523740000000003E-6</c:v>
                </c:pt>
                <c:pt idx="1424">
                  <c:v>9.2723740000000001E-6</c:v>
                </c:pt>
                <c:pt idx="1425">
                  <c:v>9.2923739999999999E-6</c:v>
                </c:pt>
                <c:pt idx="1426">
                  <c:v>9.3123739999999997E-6</c:v>
                </c:pt>
                <c:pt idx="1427">
                  <c:v>9.3323739999999995E-6</c:v>
                </c:pt>
                <c:pt idx="1428">
                  <c:v>9.3523739999999993E-6</c:v>
                </c:pt>
                <c:pt idx="1429">
                  <c:v>9.3723740000000008E-6</c:v>
                </c:pt>
                <c:pt idx="1430">
                  <c:v>9.3923740000000006E-6</c:v>
                </c:pt>
                <c:pt idx="1431">
                  <c:v>9.4123740000000004E-6</c:v>
                </c:pt>
                <c:pt idx="1432">
                  <c:v>9.4323740000000002E-6</c:v>
                </c:pt>
                <c:pt idx="1433">
                  <c:v>9.452374E-6</c:v>
                </c:pt>
                <c:pt idx="1434">
                  <c:v>9.4723739999999998E-6</c:v>
                </c:pt>
                <c:pt idx="1435">
                  <c:v>9.4923739999999997E-6</c:v>
                </c:pt>
                <c:pt idx="1436">
                  <c:v>9.5123739999999995E-6</c:v>
                </c:pt>
                <c:pt idx="1437">
                  <c:v>9.5323739999999993E-6</c:v>
                </c:pt>
                <c:pt idx="1438">
                  <c:v>9.5523740000000008E-6</c:v>
                </c:pt>
                <c:pt idx="1439">
                  <c:v>9.5723740000000006E-6</c:v>
                </c:pt>
                <c:pt idx="1440">
                  <c:v>9.5923740000000004E-6</c:v>
                </c:pt>
                <c:pt idx="1441">
                  <c:v>9.6123740000000002E-6</c:v>
                </c:pt>
                <c:pt idx="1442">
                  <c:v>9.632374E-6</c:v>
                </c:pt>
                <c:pt idx="1443">
                  <c:v>9.6523739999999998E-6</c:v>
                </c:pt>
                <c:pt idx="1444">
                  <c:v>9.6723739999999996E-6</c:v>
                </c:pt>
                <c:pt idx="1445">
                  <c:v>9.6923739999999994E-6</c:v>
                </c:pt>
                <c:pt idx="1446">
                  <c:v>9.7123739999999992E-6</c:v>
                </c:pt>
                <c:pt idx="1447">
                  <c:v>9.7323740000000007E-6</c:v>
                </c:pt>
                <c:pt idx="1448">
                  <c:v>9.7523740000000006E-6</c:v>
                </c:pt>
                <c:pt idx="1449">
                  <c:v>9.7723740000000004E-6</c:v>
                </c:pt>
                <c:pt idx="1450">
                  <c:v>9.7923740000000002E-6</c:v>
                </c:pt>
                <c:pt idx="1451">
                  <c:v>9.812374E-6</c:v>
                </c:pt>
                <c:pt idx="1452">
                  <c:v>9.8323739999999998E-6</c:v>
                </c:pt>
                <c:pt idx="1453">
                  <c:v>9.8523739999999996E-6</c:v>
                </c:pt>
                <c:pt idx="1454">
                  <c:v>9.8723739999999994E-6</c:v>
                </c:pt>
                <c:pt idx="1455">
                  <c:v>9.8923739999999992E-6</c:v>
                </c:pt>
                <c:pt idx="1456">
                  <c:v>9.9123740000000007E-6</c:v>
                </c:pt>
                <c:pt idx="1457">
                  <c:v>9.9323740000000005E-6</c:v>
                </c:pt>
                <c:pt idx="1458">
                  <c:v>9.9523740000000003E-6</c:v>
                </c:pt>
                <c:pt idx="1459">
                  <c:v>9.9723740000000001E-6</c:v>
                </c:pt>
                <c:pt idx="1460">
                  <c:v>9.992374E-6</c:v>
                </c:pt>
                <c:pt idx="1461">
                  <c:v>1.001237E-5</c:v>
                </c:pt>
                <c:pt idx="1462">
                  <c:v>1.003237E-5</c:v>
                </c:pt>
                <c:pt idx="1463">
                  <c:v>1.005237E-5</c:v>
                </c:pt>
                <c:pt idx="1464">
                  <c:v>1.007237E-5</c:v>
                </c:pt>
                <c:pt idx="1465">
                  <c:v>1.009237E-5</c:v>
                </c:pt>
                <c:pt idx="1466">
                  <c:v>1.011237E-5</c:v>
                </c:pt>
                <c:pt idx="1467">
                  <c:v>1.0132369999999999E-5</c:v>
                </c:pt>
                <c:pt idx="1468">
                  <c:v>1.0152369999999999E-5</c:v>
                </c:pt>
                <c:pt idx="1469">
                  <c:v>1.0172370000000001E-5</c:v>
                </c:pt>
                <c:pt idx="1470">
                  <c:v>1.019237E-5</c:v>
                </c:pt>
                <c:pt idx="1471">
                  <c:v>1.021237E-5</c:v>
                </c:pt>
                <c:pt idx="1472">
                  <c:v>1.023237E-5</c:v>
                </c:pt>
                <c:pt idx="1473">
                  <c:v>1.025237E-5</c:v>
                </c:pt>
                <c:pt idx="1474">
                  <c:v>1.027237E-5</c:v>
                </c:pt>
                <c:pt idx="1475">
                  <c:v>1.029237E-5</c:v>
                </c:pt>
                <c:pt idx="1476">
                  <c:v>1.0312369999999999E-5</c:v>
                </c:pt>
                <c:pt idx="1477">
                  <c:v>1.0332370000000001E-5</c:v>
                </c:pt>
                <c:pt idx="1478">
                  <c:v>1.0352370000000001E-5</c:v>
                </c:pt>
                <c:pt idx="1479">
                  <c:v>1.037237E-5</c:v>
                </c:pt>
                <c:pt idx="1480">
                  <c:v>1.039237E-5</c:v>
                </c:pt>
                <c:pt idx="1481">
                  <c:v>1.041237E-5</c:v>
                </c:pt>
                <c:pt idx="1482">
                  <c:v>1.043237E-5</c:v>
                </c:pt>
                <c:pt idx="1483">
                  <c:v>1.045237E-5</c:v>
                </c:pt>
                <c:pt idx="1484">
                  <c:v>1.0472369999999999E-5</c:v>
                </c:pt>
                <c:pt idx="1485">
                  <c:v>1.0492369999999999E-5</c:v>
                </c:pt>
                <c:pt idx="1486">
                  <c:v>1.0512370000000001E-5</c:v>
                </c:pt>
                <c:pt idx="1487">
                  <c:v>1.0532370000000001E-5</c:v>
                </c:pt>
                <c:pt idx="1488">
                  <c:v>1.055237E-5</c:v>
                </c:pt>
                <c:pt idx="1489">
                  <c:v>1.057237E-5</c:v>
                </c:pt>
                <c:pt idx="1490">
                  <c:v>1.059237E-5</c:v>
                </c:pt>
                <c:pt idx="1491">
                  <c:v>1.061237E-5</c:v>
                </c:pt>
                <c:pt idx="1492">
                  <c:v>1.063237E-5</c:v>
                </c:pt>
                <c:pt idx="1493">
                  <c:v>1.0652369999999999E-5</c:v>
                </c:pt>
                <c:pt idx="1494">
                  <c:v>1.0672369999999999E-5</c:v>
                </c:pt>
                <c:pt idx="1495">
                  <c:v>1.0692370000000001E-5</c:v>
                </c:pt>
                <c:pt idx="1496">
                  <c:v>1.0712370000000001E-5</c:v>
                </c:pt>
                <c:pt idx="1497">
                  <c:v>1.073237E-5</c:v>
                </c:pt>
                <c:pt idx="1498">
                  <c:v>1.075237E-5</c:v>
                </c:pt>
                <c:pt idx="1499">
                  <c:v>1.077237E-5</c:v>
                </c:pt>
                <c:pt idx="1500">
                  <c:v>1.079237E-5</c:v>
                </c:pt>
                <c:pt idx="1501">
                  <c:v>1.081237E-5</c:v>
                </c:pt>
                <c:pt idx="1502">
                  <c:v>1.0832369999999999E-5</c:v>
                </c:pt>
                <c:pt idx="1503">
                  <c:v>1.0852369999999999E-5</c:v>
                </c:pt>
                <c:pt idx="1504">
                  <c:v>1.0872370000000001E-5</c:v>
                </c:pt>
                <c:pt idx="1505">
                  <c:v>1.0892370000000001E-5</c:v>
                </c:pt>
                <c:pt idx="1506">
                  <c:v>1.091237E-5</c:v>
                </c:pt>
                <c:pt idx="1507">
                  <c:v>1.093237E-5</c:v>
                </c:pt>
                <c:pt idx="1508">
                  <c:v>1.095237E-5</c:v>
                </c:pt>
                <c:pt idx="1509">
                  <c:v>1.097237E-5</c:v>
                </c:pt>
                <c:pt idx="1510">
                  <c:v>1.099237E-5</c:v>
                </c:pt>
                <c:pt idx="1511">
                  <c:v>1.1012369999999999E-5</c:v>
                </c:pt>
                <c:pt idx="1512">
                  <c:v>1.1032369999999999E-5</c:v>
                </c:pt>
                <c:pt idx="1513">
                  <c:v>1.1052370000000001E-5</c:v>
                </c:pt>
                <c:pt idx="1514">
                  <c:v>1.1072370000000001E-5</c:v>
                </c:pt>
                <c:pt idx="1515">
                  <c:v>1.109237E-5</c:v>
                </c:pt>
                <c:pt idx="1516">
                  <c:v>1.111237E-5</c:v>
                </c:pt>
                <c:pt idx="1517">
                  <c:v>1.113237E-5</c:v>
                </c:pt>
                <c:pt idx="1518">
                  <c:v>1.115237E-5</c:v>
                </c:pt>
                <c:pt idx="1519">
                  <c:v>1.117237E-5</c:v>
                </c:pt>
                <c:pt idx="1520">
                  <c:v>1.1192369999999999E-5</c:v>
                </c:pt>
                <c:pt idx="1521">
                  <c:v>1.1212369999999999E-5</c:v>
                </c:pt>
                <c:pt idx="1522">
                  <c:v>1.1232370000000001E-5</c:v>
                </c:pt>
                <c:pt idx="1523">
                  <c:v>1.125237E-5</c:v>
                </c:pt>
                <c:pt idx="1524">
                  <c:v>1.127237E-5</c:v>
                </c:pt>
                <c:pt idx="1525">
                  <c:v>1.129237E-5</c:v>
                </c:pt>
                <c:pt idx="1526">
                  <c:v>1.131237E-5</c:v>
                </c:pt>
                <c:pt idx="1527">
                  <c:v>1.133237E-5</c:v>
                </c:pt>
                <c:pt idx="1528">
                  <c:v>1.135237E-5</c:v>
                </c:pt>
                <c:pt idx="1529">
                  <c:v>1.1372369999999999E-5</c:v>
                </c:pt>
                <c:pt idx="1530">
                  <c:v>1.1392370000000001E-5</c:v>
                </c:pt>
                <c:pt idx="1531">
                  <c:v>1.1412370000000001E-5</c:v>
                </c:pt>
                <c:pt idx="1532">
                  <c:v>1.143237E-5</c:v>
                </c:pt>
                <c:pt idx="1533">
                  <c:v>1.145237E-5</c:v>
                </c:pt>
                <c:pt idx="1534">
                  <c:v>1.147237E-5</c:v>
                </c:pt>
                <c:pt idx="1535">
                  <c:v>1.149237E-5</c:v>
                </c:pt>
                <c:pt idx="1536">
                  <c:v>1.151237E-5</c:v>
                </c:pt>
                <c:pt idx="1537">
                  <c:v>1.1532369999999999E-5</c:v>
                </c:pt>
                <c:pt idx="1538">
                  <c:v>1.1552369999999999E-5</c:v>
                </c:pt>
                <c:pt idx="1539">
                  <c:v>1.1572370000000001E-5</c:v>
                </c:pt>
                <c:pt idx="1540">
                  <c:v>1.1592370000000001E-5</c:v>
                </c:pt>
                <c:pt idx="1541">
                  <c:v>1.161237E-5</c:v>
                </c:pt>
                <c:pt idx="1542">
                  <c:v>1.163237E-5</c:v>
                </c:pt>
                <c:pt idx="1543">
                  <c:v>1.165237E-5</c:v>
                </c:pt>
                <c:pt idx="1544">
                  <c:v>1.167237E-5</c:v>
                </c:pt>
                <c:pt idx="1545">
                  <c:v>1.169237E-5</c:v>
                </c:pt>
                <c:pt idx="1546">
                  <c:v>1.1712369999999999E-5</c:v>
                </c:pt>
                <c:pt idx="1547">
                  <c:v>1.1732369999999999E-5</c:v>
                </c:pt>
                <c:pt idx="1548">
                  <c:v>1.1752370000000001E-5</c:v>
                </c:pt>
                <c:pt idx="1549">
                  <c:v>1.1772370000000001E-5</c:v>
                </c:pt>
                <c:pt idx="1550">
                  <c:v>1.179237E-5</c:v>
                </c:pt>
                <c:pt idx="1551">
                  <c:v>1.181237E-5</c:v>
                </c:pt>
                <c:pt idx="1552">
                  <c:v>1.183237E-5</c:v>
                </c:pt>
                <c:pt idx="1553">
                  <c:v>1.185237E-5</c:v>
                </c:pt>
                <c:pt idx="1554">
                  <c:v>1.187237E-5</c:v>
                </c:pt>
                <c:pt idx="1555">
                  <c:v>1.1892369999999999E-5</c:v>
                </c:pt>
                <c:pt idx="1556">
                  <c:v>1.1912369999999999E-5</c:v>
                </c:pt>
                <c:pt idx="1557">
                  <c:v>1.1932370000000001E-5</c:v>
                </c:pt>
                <c:pt idx="1558">
                  <c:v>1.1952370000000001E-5</c:v>
                </c:pt>
                <c:pt idx="1559">
                  <c:v>1.197237E-5</c:v>
                </c:pt>
                <c:pt idx="1560">
                  <c:v>1.199237E-5</c:v>
                </c:pt>
                <c:pt idx="1561">
                  <c:v>1.201237E-5</c:v>
                </c:pt>
                <c:pt idx="1562">
                  <c:v>1.203237E-5</c:v>
                </c:pt>
                <c:pt idx="1563">
                  <c:v>1.205237E-5</c:v>
                </c:pt>
                <c:pt idx="1564">
                  <c:v>1.2072369999999999E-5</c:v>
                </c:pt>
                <c:pt idx="1565">
                  <c:v>1.2092369999999999E-5</c:v>
                </c:pt>
                <c:pt idx="1566">
                  <c:v>1.2112370000000001E-5</c:v>
                </c:pt>
                <c:pt idx="1567">
                  <c:v>1.2132370000000001E-5</c:v>
                </c:pt>
                <c:pt idx="1568">
                  <c:v>1.215237E-5</c:v>
                </c:pt>
                <c:pt idx="1569">
                  <c:v>1.217237E-5</c:v>
                </c:pt>
                <c:pt idx="1570">
                  <c:v>1.219237E-5</c:v>
                </c:pt>
                <c:pt idx="1571">
                  <c:v>1.221237E-5</c:v>
                </c:pt>
                <c:pt idx="1572">
                  <c:v>1.223237E-5</c:v>
                </c:pt>
                <c:pt idx="1573">
                  <c:v>1.2252369999999999E-5</c:v>
                </c:pt>
                <c:pt idx="1574">
                  <c:v>1.2272369999999999E-5</c:v>
                </c:pt>
                <c:pt idx="1575">
                  <c:v>1.2292370000000001E-5</c:v>
                </c:pt>
                <c:pt idx="1576">
                  <c:v>1.231237E-5</c:v>
                </c:pt>
                <c:pt idx="1577">
                  <c:v>1.233237E-5</c:v>
                </c:pt>
                <c:pt idx="1578">
                  <c:v>1.235237E-5</c:v>
                </c:pt>
                <c:pt idx="1579">
                  <c:v>1.237237E-5</c:v>
                </c:pt>
                <c:pt idx="1580">
                  <c:v>1.239237E-5</c:v>
                </c:pt>
                <c:pt idx="1581">
                  <c:v>1.241237E-5</c:v>
                </c:pt>
                <c:pt idx="1582">
                  <c:v>1.2432369999999999E-5</c:v>
                </c:pt>
                <c:pt idx="1583">
                  <c:v>1.2452369999999999E-5</c:v>
                </c:pt>
                <c:pt idx="1584">
                  <c:v>1.2472370000000001E-5</c:v>
                </c:pt>
                <c:pt idx="1585">
                  <c:v>1.249237E-5</c:v>
                </c:pt>
                <c:pt idx="1586">
                  <c:v>1.251237E-5</c:v>
                </c:pt>
                <c:pt idx="1587">
                  <c:v>1.253237E-5</c:v>
                </c:pt>
                <c:pt idx="1588">
                  <c:v>1.255237E-5</c:v>
                </c:pt>
                <c:pt idx="1589">
                  <c:v>1.257237E-5</c:v>
                </c:pt>
                <c:pt idx="1590">
                  <c:v>1.259237E-5</c:v>
                </c:pt>
                <c:pt idx="1591">
                  <c:v>1.2612369999999999E-5</c:v>
                </c:pt>
                <c:pt idx="1592">
                  <c:v>1.2632370000000001E-5</c:v>
                </c:pt>
                <c:pt idx="1593">
                  <c:v>1.2652370000000001E-5</c:v>
                </c:pt>
                <c:pt idx="1594">
                  <c:v>1.267237E-5</c:v>
                </c:pt>
                <c:pt idx="1595">
                  <c:v>1.269237E-5</c:v>
                </c:pt>
                <c:pt idx="1596">
                  <c:v>1.271237E-5</c:v>
                </c:pt>
                <c:pt idx="1597">
                  <c:v>1.273237E-5</c:v>
                </c:pt>
                <c:pt idx="1598">
                  <c:v>1.275237E-5</c:v>
                </c:pt>
                <c:pt idx="1599">
                  <c:v>1.2772369999999999E-5</c:v>
                </c:pt>
                <c:pt idx="1600">
                  <c:v>1.2792369999999999E-5</c:v>
                </c:pt>
                <c:pt idx="1601">
                  <c:v>1.2812370000000001E-5</c:v>
                </c:pt>
                <c:pt idx="1602">
                  <c:v>1.2832370000000001E-5</c:v>
                </c:pt>
                <c:pt idx="1603">
                  <c:v>1.285237E-5</c:v>
                </c:pt>
                <c:pt idx="1604">
                  <c:v>1.287237E-5</c:v>
                </c:pt>
                <c:pt idx="1605">
                  <c:v>1.289237E-5</c:v>
                </c:pt>
                <c:pt idx="1606">
                  <c:v>1.291237E-5</c:v>
                </c:pt>
                <c:pt idx="1607">
                  <c:v>1.293237E-5</c:v>
                </c:pt>
                <c:pt idx="1608">
                  <c:v>1.2952369999999999E-5</c:v>
                </c:pt>
                <c:pt idx="1609">
                  <c:v>1.2972369999999999E-5</c:v>
                </c:pt>
                <c:pt idx="1610">
                  <c:v>1.2992370000000001E-5</c:v>
                </c:pt>
                <c:pt idx="1611">
                  <c:v>1.3012370000000001E-5</c:v>
                </c:pt>
                <c:pt idx="1612">
                  <c:v>1.303237E-5</c:v>
                </c:pt>
                <c:pt idx="1613">
                  <c:v>1.305237E-5</c:v>
                </c:pt>
                <c:pt idx="1614">
                  <c:v>1.307237E-5</c:v>
                </c:pt>
                <c:pt idx="1615">
                  <c:v>1.309237E-5</c:v>
                </c:pt>
                <c:pt idx="1616">
                  <c:v>1.311237E-5</c:v>
                </c:pt>
                <c:pt idx="1617">
                  <c:v>1.3132369999999999E-5</c:v>
                </c:pt>
                <c:pt idx="1618">
                  <c:v>1.3152369999999999E-5</c:v>
                </c:pt>
                <c:pt idx="1619">
                  <c:v>1.3172370000000001E-5</c:v>
                </c:pt>
                <c:pt idx="1620">
                  <c:v>1.3192370000000001E-5</c:v>
                </c:pt>
                <c:pt idx="1621">
                  <c:v>1.321237E-5</c:v>
                </c:pt>
                <c:pt idx="1622">
                  <c:v>1.323237E-5</c:v>
                </c:pt>
                <c:pt idx="1623">
                  <c:v>1.325237E-5</c:v>
                </c:pt>
                <c:pt idx="1624">
                  <c:v>1.327237E-5</c:v>
                </c:pt>
                <c:pt idx="1625">
                  <c:v>1.329237E-5</c:v>
                </c:pt>
                <c:pt idx="1626">
                  <c:v>1.3312369999999999E-5</c:v>
                </c:pt>
                <c:pt idx="1627">
                  <c:v>1.3332369999999999E-5</c:v>
                </c:pt>
                <c:pt idx="1628">
                  <c:v>1.3352370000000001E-5</c:v>
                </c:pt>
                <c:pt idx="1629">
                  <c:v>1.3372370000000001E-5</c:v>
                </c:pt>
                <c:pt idx="1630">
                  <c:v>1.339237E-5</c:v>
                </c:pt>
                <c:pt idx="1631">
                  <c:v>1.341237E-5</c:v>
                </c:pt>
                <c:pt idx="1632">
                  <c:v>1.343237E-5</c:v>
                </c:pt>
                <c:pt idx="1633">
                  <c:v>1.345237E-5</c:v>
                </c:pt>
                <c:pt idx="1634">
                  <c:v>1.347237E-5</c:v>
                </c:pt>
                <c:pt idx="1635">
                  <c:v>1.3492369999999999E-5</c:v>
                </c:pt>
                <c:pt idx="1636">
                  <c:v>1.3512369999999999E-5</c:v>
                </c:pt>
                <c:pt idx="1637">
                  <c:v>1.3532370000000001E-5</c:v>
                </c:pt>
                <c:pt idx="1638">
                  <c:v>1.355237E-5</c:v>
                </c:pt>
                <c:pt idx="1639">
                  <c:v>1.357237E-5</c:v>
                </c:pt>
                <c:pt idx="1640">
                  <c:v>1.359237E-5</c:v>
                </c:pt>
                <c:pt idx="1641">
                  <c:v>1.361237E-5</c:v>
                </c:pt>
                <c:pt idx="1642">
                  <c:v>1.363237E-5</c:v>
                </c:pt>
                <c:pt idx="1643">
                  <c:v>1.365237E-5</c:v>
                </c:pt>
                <c:pt idx="1644">
                  <c:v>1.3672369999999999E-5</c:v>
                </c:pt>
                <c:pt idx="1645">
                  <c:v>1.3692370000000001E-5</c:v>
                </c:pt>
                <c:pt idx="1646">
                  <c:v>1.3712370000000001E-5</c:v>
                </c:pt>
                <c:pt idx="1647">
                  <c:v>1.373237E-5</c:v>
                </c:pt>
                <c:pt idx="1648">
                  <c:v>1.375237E-5</c:v>
                </c:pt>
                <c:pt idx="1649">
                  <c:v>1.377237E-5</c:v>
                </c:pt>
                <c:pt idx="1650">
                  <c:v>1.379237E-5</c:v>
                </c:pt>
                <c:pt idx="1651">
                  <c:v>1.381237E-5</c:v>
                </c:pt>
                <c:pt idx="1652">
                  <c:v>1.3832369999999999E-5</c:v>
                </c:pt>
                <c:pt idx="1653">
                  <c:v>1.3852369999999999E-5</c:v>
                </c:pt>
                <c:pt idx="1654">
                  <c:v>1.3872370000000001E-5</c:v>
                </c:pt>
                <c:pt idx="1655">
                  <c:v>1.3892370000000001E-5</c:v>
                </c:pt>
                <c:pt idx="1656">
                  <c:v>1.391237E-5</c:v>
                </c:pt>
                <c:pt idx="1657">
                  <c:v>1.393237E-5</c:v>
                </c:pt>
                <c:pt idx="1658">
                  <c:v>1.395237E-5</c:v>
                </c:pt>
                <c:pt idx="1659">
                  <c:v>1.397237E-5</c:v>
                </c:pt>
                <c:pt idx="1660">
                  <c:v>1.399237E-5</c:v>
                </c:pt>
                <c:pt idx="1661">
                  <c:v>1.4012369999999999E-5</c:v>
                </c:pt>
                <c:pt idx="1662">
                  <c:v>1.4032369999999999E-5</c:v>
                </c:pt>
                <c:pt idx="1663">
                  <c:v>1.4052370000000001E-5</c:v>
                </c:pt>
                <c:pt idx="1664">
                  <c:v>1.4072370000000001E-5</c:v>
                </c:pt>
                <c:pt idx="1665">
                  <c:v>1.409237E-5</c:v>
                </c:pt>
                <c:pt idx="1666">
                  <c:v>1.411237E-5</c:v>
                </c:pt>
                <c:pt idx="1667">
                  <c:v>1.413237E-5</c:v>
                </c:pt>
                <c:pt idx="1668">
                  <c:v>1.415237E-5</c:v>
                </c:pt>
                <c:pt idx="1669">
                  <c:v>1.417237E-5</c:v>
                </c:pt>
                <c:pt idx="1670">
                  <c:v>1.4192369999999999E-5</c:v>
                </c:pt>
                <c:pt idx="1671">
                  <c:v>1.4212369999999999E-5</c:v>
                </c:pt>
                <c:pt idx="1672">
                  <c:v>1.4232370000000001E-5</c:v>
                </c:pt>
                <c:pt idx="1673">
                  <c:v>1.4252370000000001E-5</c:v>
                </c:pt>
                <c:pt idx="1674">
                  <c:v>1.427237E-5</c:v>
                </c:pt>
                <c:pt idx="1675">
                  <c:v>1.429237E-5</c:v>
                </c:pt>
                <c:pt idx="1676">
                  <c:v>1.431237E-5</c:v>
                </c:pt>
                <c:pt idx="1677">
                  <c:v>1.433237E-5</c:v>
                </c:pt>
                <c:pt idx="1678">
                  <c:v>1.435237E-5</c:v>
                </c:pt>
                <c:pt idx="1679">
                  <c:v>1.4372369999999999E-5</c:v>
                </c:pt>
                <c:pt idx="1680">
                  <c:v>1.4392369999999999E-5</c:v>
                </c:pt>
                <c:pt idx="1681">
                  <c:v>1.4412370000000001E-5</c:v>
                </c:pt>
                <c:pt idx="1682">
                  <c:v>1.4432370000000001E-5</c:v>
                </c:pt>
                <c:pt idx="1683">
                  <c:v>1.445237E-5</c:v>
                </c:pt>
                <c:pt idx="1684">
                  <c:v>1.447237E-5</c:v>
                </c:pt>
                <c:pt idx="1685">
                  <c:v>1.449237E-5</c:v>
                </c:pt>
                <c:pt idx="1686">
                  <c:v>1.451237E-5</c:v>
                </c:pt>
                <c:pt idx="1687">
                  <c:v>1.453237E-5</c:v>
                </c:pt>
                <c:pt idx="1688">
                  <c:v>1.4552369999999999E-5</c:v>
                </c:pt>
                <c:pt idx="1689">
                  <c:v>1.4572369999999999E-5</c:v>
                </c:pt>
                <c:pt idx="1690">
                  <c:v>1.4592370000000001E-5</c:v>
                </c:pt>
                <c:pt idx="1691">
                  <c:v>1.4612370000000001E-5</c:v>
                </c:pt>
                <c:pt idx="1692">
                  <c:v>1.463237E-5</c:v>
                </c:pt>
                <c:pt idx="1693">
                  <c:v>1.465237E-5</c:v>
                </c:pt>
                <c:pt idx="1694">
                  <c:v>1.467237E-5</c:v>
                </c:pt>
                <c:pt idx="1695">
                  <c:v>1.469237E-5</c:v>
                </c:pt>
                <c:pt idx="1696">
                  <c:v>1.471237E-5</c:v>
                </c:pt>
                <c:pt idx="1697">
                  <c:v>1.4732369999999999E-5</c:v>
                </c:pt>
                <c:pt idx="1698">
                  <c:v>1.4752369999999999E-5</c:v>
                </c:pt>
                <c:pt idx="1699">
                  <c:v>1.4772370000000001E-5</c:v>
                </c:pt>
                <c:pt idx="1700">
                  <c:v>1.479237E-5</c:v>
                </c:pt>
                <c:pt idx="1701">
                  <c:v>1.481237E-5</c:v>
                </c:pt>
                <c:pt idx="1702">
                  <c:v>1.483237E-5</c:v>
                </c:pt>
                <c:pt idx="1703">
                  <c:v>1.485237E-5</c:v>
                </c:pt>
                <c:pt idx="1704">
                  <c:v>1.487237E-5</c:v>
                </c:pt>
                <c:pt idx="1705">
                  <c:v>1.489237E-5</c:v>
                </c:pt>
                <c:pt idx="1706">
                  <c:v>1.4912369999999999E-5</c:v>
                </c:pt>
                <c:pt idx="1707">
                  <c:v>1.4932370000000001E-5</c:v>
                </c:pt>
                <c:pt idx="1708">
                  <c:v>1.4952370000000001E-5</c:v>
                </c:pt>
                <c:pt idx="1709">
                  <c:v>1.497237E-5</c:v>
                </c:pt>
                <c:pt idx="1710">
                  <c:v>1.499237E-5</c:v>
                </c:pt>
                <c:pt idx="1711">
                  <c:v>1.501237E-5</c:v>
                </c:pt>
                <c:pt idx="1712">
                  <c:v>1.503237E-5</c:v>
                </c:pt>
                <c:pt idx="1713">
                  <c:v>1.505237E-5</c:v>
                </c:pt>
                <c:pt idx="1714">
                  <c:v>1.5072369999999999E-5</c:v>
                </c:pt>
                <c:pt idx="1715">
                  <c:v>1.5092369999999999E-5</c:v>
                </c:pt>
                <c:pt idx="1716">
                  <c:v>1.5112370000000001E-5</c:v>
                </c:pt>
                <c:pt idx="1717">
                  <c:v>1.5132370000000001E-5</c:v>
                </c:pt>
                <c:pt idx="1718">
                  <c:v>1.515237E-5</c:v>
                </c:pt>
                <c:pt idx="1719">
                  <c:v>1.517237E-5</c:v>
                </c:pt>
                <c:pt idx="1720">
                  <c:v>1.519237E-5</c:v>
                </c:pt>
                <c:pt idx="1721">
                  <c:v>1.521237E-5</c:v>
                </c:pt>
                <c:pt idx="1722">
                  <c:v>1.523237E-5</c:v>
                </c:pt>
                <c:pt idx="1723">
                  <c:v>1.5252369999999999E-5</c:v>
                </c:pt>
                <c:pt idx="1724">
                  <c:v>1.5272370000000001E-5</c:v>
                </c:pt>
                <c:pt idx="1725">
                  <c:v>1.5292370000000001E-5</c:v>
                </c:pt>
                <c:pt idx="1726">
                  <c:v>1.5312370000000001E-5</c:v>
                </c:pt>
                <c:pt idx="1727">
                  <c:v>1.533237E-5</c:v>
                </c:pt>
                <c:pt idx="1728">
                  <c:v>1.535237E-5</c:v>
                </c:pt>
                <c:pt idx="1729">
                  <c:v>1.537237E-5</c:v>
                </c:pt>
                <c:pt idx="1730">
                  <c:v>1.539237E-5</c:v>
                </c:pt>
                <c:pt idx="1731">
                  <c:v>1.541237E-5</c:v>
                </c:pt>
                <c:pt idx="1732">
                  <c:v>1.5432369999999999E-5</c:v>
                </c:pt>
                <c:pt idx="1733">
                  <c:v>1.5452369999999999E-5</c:v>
                </c:pt>
                <c:pt idx="1734">
                  <c:v>1.5472369999999999E-5</c:v>
                </c:pt>
                <c:pt idx="1735">
                  <c:v>1.5492369999999999E-5</c:v>
                </c:pt>
                <c:pt idx="1736">
                  <c:v>1.5512369999999999E-5</c:v>
                </c:pt>
                <c:pt idx="1737">
                  <c:v>1.5532369999999998E-5</c:v>
                </c:pt>
                <c:pt idx="1738">
                  <c:v>1.5552370000000002E-5</c:v>
                </c:pt>
                <c:pt idx="1739">
                  <c:v>1.5572370000000001E-5</c:v>
                </c:pt>
                <c:pt idx="1740">
                  <c:v>1.5592370000000001E-5</c:v>
                </c:pt>
                <c:pt idx="1741">
                  <c:v>1.5612370000000001E-5</c:v>
                </c:pt>
                <c:pt idx="1742">
                  <c:v>1.5632370000000001E-5</c:v>
                </c:pt>
                <c:pt idx="1743">
                  <c:v>1.5652370000000001E-5</c:v>
                </c:pt>
                <c:pt idx="1744">
                  <c:v>1.5672370000000001E-5</c:v>
                </c:pt>
                <c:pt idx="1745">
                  <c:v>1.569237E-5</c:v>
                </c:pt>
                <c:pt idx="1746">
                  <c:v>1.571237E-5</c:v>
                </c:pt>
                <c:pt idx="1747">
                  <c:v>1.573237E-5</c:v>
                </c:pt>
                <c:pt idx="1748">
                  <c:v>1.575237E-5</c:v>
                </c:pt>
                <c:pt idx="1749">
                  <c:v>1.577237E-5</c:v>
                </c:pt>
                <c:pt idx="1750">
                  <c:v>1.5792369999999999E-5</c:v>
                </c:pt>
                <c:pt idx="1751">
                  <c:v>1.5812369999999999E-5</c:v>
                </c:pt>
                <c:pt idx="1752">
                  <c:v>1.5832369999999999E-5</c:v>
                </c:pt>
                <c:pt idx="1753">
                  <c:v>1.5852369999999999E-5</c:v>
                </c:pt>
                <c:pt idx="1754">
                  <c:v>1.5872369999999999E-5</c:v>
                </c:pt>
                <c:pt idx="1755">
                  <c:v>1.5892369999999998E-5</c:v>
                </c:pt>
                <c:pt idx="1756">
                  <c:v>1.5912370000000002E-5</c:v>
                </c:pt>
                <c:pt idx="1757">
                  <c:v>1.5932370000000001E-5</c:v>
                </c:pt>
                <c:pt idx="1758">
                  <c:v>1.5952370000000001E-5</c:v>
                </c:pt>
                <c:pt idx="1759">
                  <c:v>1.5972370000000001E-5</c:v>
                </c:pt>
                <c:pt idx="1760">
                  <c:v>1.5992370000000001E-5</c:v>
                </c:pt>
                <c:pt idx="1761">
                  <c:v>1.6012370000000001E-5</c:v>
                </c:pt>
                <c:pt idx="1762">
                  <c:v>1.603237E-5</c:v>
                </c:pt>
                <c:pt idx="1763">
                  <c:v>1.605237E-5</c:v>
                </c:pt>
                <c:pt idx="1764">
                  <c:v>1.607237E-5</c:v>
                </c:pt>
                <c:pt idx="1765">
                  <c:v>1.609237E-5</c:v>
                </c:pt>
                <c:pt idx="1766">
                  <c:v>1.611237E-5</c:v>
                </c:pt>
                <c:pt idx="1767">
                  <c:v>1.613237E-5</c:v>
                </c:pt>
                <c:pt idx="1768">
                  <c:v>1.6152369999999999E-5</c:v>
                </c:pt>
                <c:pt idx="1769">
                  <c:v>1.6172369999999999E-5</c:v>
                </c:pt>
                <c:pt idx="1770">
                  <c:v>1.6192369999999999E-5</c:v>
                </c:pt>
                <c:pt idx="1771">
                  <c:v>1.6212369999999999E-5</c:v>
                </c:pt>
                <c:pt idx="1772">
                  <c:v>1.6232369999999999E-5</c:v>
                </c:pt>
                <c:pt idx="1773">
                  <c:v>1.6252369999999998E-5</c:v>
                </c:pt>
                <c:pt idx="1774">
                  <c:v>1.6272370000000002E-5</c:v>
                </c:pt>
                <c:pt idx="1775">
                  <c:v>1.6292370000000001E-5</c:v>
                </c:pt>
                <c:pt idx="1776">
                  <c:v>1.6312370000000001E-5</c:v>
                </c:pt>
                <c:pt idx="1777">
                  <c:v>1.6332370000000001E-5</c:v>
                </c:pt>
                <c:pt idx="1778">
                  <c:v>1.6352370000000001E-5</c:v>
                </c:pt>
                <c:pt idx="1779">
                  <c:v>1.6372370000000001E-5</c:v>
                </c:pt>
                <c:pt idx="1780">
                  <c:v>1.639237E-5</c:v>
                </c:pt>
                <c:pt idx="1781">
                  <c:v>1.641237E-5</c:v>
                </c:pt>
                <c:pt idx="1782">
                  <c:v>1.643237E-5</c:v>
                </c:pt>
                <c:pt idx="1783">
                  <c:v>1.645237E-5</c:v>
                </c:pt>
                <c:pt idx="1784">
                  <c:v>1.647237E-5</c:v>
                </c:pt>
                <c:pt idx="1785">
                  <c:v>1.6492369999999999E-5</c:v>
                </c:pt>
                <c:pt idx="1786">
                  <c:v>1.6512369999999999E-5</c:v>
                </c:pt>
                <c:pt idx="1787">
                  <c:v>1.6532369999999999E-5</c:v>
                </c:pt>
                <c:pt idx="1788">
                  <c:v>1.6552369999999999E-5</c:v>
                </c:pt>
                <c:pt idx="1789">
                  <c:v>1.6572369999999999E-5</c:v>
                </c:pt>
                <c:pt idx="1790">
                  <c:v>1.6592369999999998E-5</c:v>
                </c:pt>
                <c:pt idx="1791">
                  <c:v>1.6612370000000002E-5</c:v>
                </c:pt>
                <c:pt idx="1792">
                  <c:v>1.6632370000000001E-5</c:v>
                </c:pt>
                <c:pt idx="1793">
                  <c:v>1.6652370000000001E-5</c:v>
                </c:pt>
                <c:pt idx="1794">
                  <c:v>1.6672370000000001E-5</c:v>
                </c:pt>
                <c:pt idx="1795">
                  <c:v>1.6692370000000001E-5</c:v>
                </c:pt>
                <c:pt idx="1796">
                  <c:v>1.6712370000000001E-5</c:v>
                </c:pt>
                <c:pt idx="1797">
                  <c:v>1.6732370000000001E-5</c:v>
                </c:pt>
                <c:pt idx="1798">
                  <c:v>1.675237E-5</c:v>
                </c:pt>
                <c:pt idx="1799">
                  <c:v>1.677237E-5</c:v>
                </c:pt>
                <c:pt idx="1800">
                  <c:v>1.679237E-5</c:v>
                </c:pt>
                <c:pt idx="1801">
                  <c:v>1.681237E-5</c:v>
                </c:pt>
                <c:pt idx="1802">
                  <c:v>1.683237E-5</c:v>
                </c:pt>
                <c:pt idx="1803">
                  <c:v>1.6852369999999999E-5</c:v>
                </c:pt>
                <c:pt idx="1804">
                  <c:v>1.6872369999999999E-5</c:v>
                </c:pt>
                <c:pt idx="1805">
                  <c:v>1.6892369999999999E-5</c:v>
                </c:pt>
                <c:pt idx="1806">
                  <c:v>1.6912369999999999E-5</c:v>
                </c:pt>
                <c:pt idx="1807">
                  <c:v>1.6932369999999999E-5</c:v>
                </c:pt>
                <c:pt idx="1808">
                  <c:v>1.6952369999999998E-5</c:v>
                </c:pt>
                <c:pt idx="1809">
                  <c:v>1.6972370000000002E-5</c:v>
                </c:pt>
                <c:pt idx="1810">
                  <c:v>1.6992370000000001E-5</c:v>
                </c:pt>
                <c:pt idx="1811">
                  <c:v>1.7012370000000001E-5</c:v>
                </c:pt>
                <c:pt idx="1812">
                  <c:v>1.7032370000000001E-5</c:v>
                </c:pt>
                <c:pt idx="1813">
                  <c:v>1.7052370000000001E-5</c:v>
                </c:pt>
                <c:pt idx="1814">
                  <c:v>1.7072370000000001E-5</c:v>
                </c:pt>
                <c:pt idx="1815">
                  <c:v>1.709237E-5</c:v>
                </c:pt>
                <c:pt idx="1816">
                  <c:v>1.711237E-5</c:v>
                </c:pt>
                <c:pt idx="1817">
                  <c:v>1.713237E-5</c:v>
                </c:pt>
                <c:pt idx="1818">
                  <c:v>1.715237E-5</c:v>
                </c:pt>
                <c:pt idx="1819">
                  <c:v>1.717237E-5</c:v>
                </c:pt>
                <c:pt idx="1820">
                  <c:v>1.719237E-5</c:v>
                </c:pt>
                <c:pt idx="1821">
                  <c:v>1.7212369999999999E-5</c:v>
                </c:pt>
                <c:pt idx="1822">
                  <c:v>1.7232369999999999E-5</c:v>
                </c:pt>
                <c:pt idx="1823">
                  <c:v>1.7252369999999999E-5</c:v>
                </c:pt>
                <c:pt idx="1824">
                  <c:v>1.7272369999999999E-5</c:v>
                </c:pt>
                <c:pt idx="1825">
                  <c:v>1.7292369999999999E-5</c:v>
                </c:pt>
                <c:pt idx="1826">
                  <c:v>1.7312369999999998E-5</c:v>
                </c:pt>
                <c:pt idx="1827">
                  <c:v>1.7332370000000002E-5</c:v>
                </c:pt>
                <c:pt idx="1828">
                  <c:v>1.7352370000000001E-5</c:v>
                </c:pt>
                <c:pt idx="1829">
                  <c:v>1.7372370000000001E-5</c:v>
                </c:pt>
                <c:pt idx="1830">
                  <c:v>1.7392370000000001E-5</c:v>
                </c:pt>
                <c:pt idx="1831">
                  <c:v>1.7412370000000001E-5</c:v>
                </c:pt>
                <c:pt idx="1832">
                  <c:v>1.7432370000000001E-5</c:v>
                </c:pt>
                <c:pt idx="1833">
                  <c:v>1.745237E-5</c:v>
                </c:pt>
                <c:pt idx="1834">
                  <c:v>1.747237E-5</c:v>
                </c:pt>
                <c:pt idx="1835">
                  <c:v>1.749237E-5</c:v>
                </c:pt>
                <c:pt idx="1836">
                  <c:v>1.751237E-5</c:v>
                </c:pt>
                <c:pt idx="1837">
                  <c:v>1.753237E-5</c:v>
                </c:pt>
                <c:pt idx="1838">
                  <c:v>1.7552369999999999E-5</c:v>
                </c:pt>
                <c:pt idx="1839">
                  <c:v>1.7572369999999999E-5</c:v>
                </c:pt>
                <c:pt idx="1840">
                  <c:v>1.7592369999999999E-5</c:v>
                </c:pt>
                <c:pt idx="1841">
                  <c:v>1.7612369999999999E-5</c:v>
                </c:pt>
                <c:pt idx="1842">
                  <c:v>1.7632369999999999E-5</c:v>
                </c:pt>
                <c:pt idx="1843">
                  <c:v>1.7652369999999999E-5</c:v>
                </c:pt>
                <c:pt idx="1844">
                  <c:v>1.7672369999999998E-5</c:v>
                </c:pt>
                <c:pt idx="1845">
                  <c:v>1.7692370000000002E-5</c:v>
                </c:pt>
                <c:pt idx="1846">
                  <c:v>1.7712370000000001E-5</c:v>
                </c:pt>
                <c:pt idx="1847">
                  <c:v>1.7732370000000001E-5</c:v>
                </c:pt>
                <c:pt idx="1848">
                  <c:v>1.7752370000000001E-5</c:v>
                </c:pt>
                <c:pt idx="1849">
                  <c:v>1.7772370000000001E-5</c:v>
                </c:pt>
                <c:pt idx="1850">
                  <c:v>1.7792370000000001E-5</c:v>
                </c:pt>
                <c:pt idx="1851">
                  <c:v>1.781237E-5</c:v>
                </c:pt>
                <c:pt idx="1852">
                  <c:v>1.783237E-5</c:v>
                </c:pt>
                <c:pt idx="1853">
                  <c:v>1.785237E-5</c:v>
                </c:pt>
                <c:pt idx="1854">
                  <c:v>1.787237E-5</c:v>
                </c:pt>
                <c:pt idx="1855">
                  <c:v>1.789237E-5</c:v>
                </c:pt>
                <c:pt idx="1856">
                  <c:v>1.7912369999999999E-5</c:v>
                </c:pt>
                <c:pt idx="1857">
                  <c:v>1.7932369999999999E-5</c:v>
                </c:pt>
                <c:pt idx="1858">
                  <c:v>1.7952369999999999E-5</c:v>
                </c:pt>
                <c:pt idx="1859">
                  <c:v>1.7972369999999999E-5</c:v>
                </c:pt>
                <c:pt idx="1860">
                  <c:v>1.7992369999999999E-5</c:v>
                </c:pt>
                <c:pt idx="1861">
                  <c:v>1.8012369999999998E-5</c:v>
                </c:pt>
                <c:pt idx="1862">
                  <c:v>1.8032370000000002E-5</c:v>
                </c:pt>
                <c:pt idx="1863">
                  <c:v>1.8052370000000001E-5</c:v>
                </c:pt>
                <c:pt idx="1864">
                  <c:v>1.8072370000000001E-5</c:v>
                </c:pt>
                <c:pt idx="1865">
                  <c:v>1.8092370000000001E-5</c:v>
                </c:pt>
                <c:pt idx="1866">
                  <c:v>1.8112370000000001E-5</c:v>
                </c:pt>
                <c:pt idx="1867">
                  <c:v>1.8132370000000001E-5</c:v>
                </c:pt>
                <c:pt idx="1868">
                  <c:v>1.815237E-5</c:v>
                </c:pt>
                <c:pt idx="1869">
                  <c:v>1.817237E-5</c:v>
                </c:pt>
                <c:pt idx="1870">
                  <c:v>1.819237E-5</c:v>
                </c:pt>
                <c:pt idx="1871">
                  <c:v>1.821237E-5</c:v>
                </c:pt>
                <c:pt idx="1872">
                  <c:v>1.823237E-5</c:v>
                </c:pt>
                <c:pt idx="1873">
                  <c:v>1.825237E-5</c:v>
                </c:pt>
                <c:pt idx="1874">
                  <c:v>1.8272369999999999E-5</c:v>
                </c:pt>
                <c:pt idx="1875">
                  <c:v>1.8292369999999999E-5</c:v>
                </c:pt>
                <c:pt idx="1876">
                  <c:v>1.8312369999999999E-5</c:v>
                </c:pt>
                <c:pt idx="1877">
                  <c:v>1.8332369999999999E-5</c:v>
                </c:pt>
                <c:pt idx="1878">
                  <c:v>1.8352369999999999E-5</c:v>
                </c:pt>
                <c:pt idx="1879">
                  <c:v>1.8372369999999998E-5</c:v>
                </c:pt>
                <c:pt idx="1880">
                  <c:v>1.8392370000000002E-5</c:v>
                </c:pt>
                <c:pt idx="1881">
                  <c:v>1.8412370000000001E-5</c:v>
                </c:pt>
                <c:pt idx="1882">
                  <c:v>1.8432370000000001E-5</c:v>
                </c:pt>
                <c:pt idx="1883">
                  <c:v>1.8452370000000001E-5</c:v>
                </c:pt>
                <c:pt idx="1884">
                  <c:v>1.8472370000000001E-5</c:v>
                </c:pt>
                <c:pt idx="1885">
                  <c:v>1.8492370000000001E-5</c:v>
                </c:pt>
                <c:pt idx="1886">
                  <c:v>1.851237E-5</c:v>
                </c:pt>
                <c:pt idx="1887">
                  <c:v>1.853237E-5</c:v>
                </c:pt>
                <c:pt idx="1888">
                  <c:v>1.855237E-5</c:v>
                </c:pt>
                <c:pt idx="1889">
                  <c:v>1.857237E-5</c:v>
                </c:pt>
                <c:pt idx="1890">
                  <c:v>1.859237E-5</c:v>
                </c:pt>
                <c:pt idx="1891">
                  <c:v>1.8612369999999999E-5</c:v>
                </c:pt>
                <c:pt idx="1892">
                  <c:v>1.8632369999999999E-5</c:v>
                </c:pt>
                <c:pt idx="1893">
                  <c:v>1.8652369999999999E-5</c:v>
                </c:pt>
                <c:pt idx="1894">
                  <c:v>1.8672369999999999E-5</c:v>
                </c:pt>
                <c:pt idx="1895">
                  <c:v>1.8692369999999999E-5</c:v>
                </c:pt>
                <c:pt idx="1896">
                  <c:v>1.8712369999999999E-5</c:v>
                </c:pt>
                <c:pt idx="1897">
                  <c:v>1.8732369999999998E-5</c:v>
                </c:pt>
                <c:pt idx="1898">
                  <c:v>1.8752370000000002E-5</c:v>
                </c:pt>
                <c:pt idx="1899">
                  <c:v>1.8772370000000001E-5</c:v>
                </c:pt>
                <c:pt idx="1900">
                  <c:v>1.8792370000000001E-5</c:v>
                </c:pt>
                <c:pt idx="1901">
                  <c:v>1.8812370000000001E-5</c:v>
                </c:pt>
                <c:pt idx="1902">
                  <c:v>1.8832370000000001E-5</c:v>
                </c:pt>
                <c:pt idx="1903">
                  <c:v>1.8852370000000001E-5</c:v>
                </c:pt>
                <c:pt idx="1904">
                  <c:v>1.887237E-5</c:v>
                </c:pt>
                <c:pt idx="1905">
                  <c:v>1.889237E-5</c:v>
                </c:pt>
                <c:pt idx="1906">
                  <c:v>1.891237E-5</c:v>
                </c:pt>
                <c:pt idx="1907">
                  <c:v>1.893237E-5</c:v>
                </c:pt>
                <c:pt idx="1908">
                  <c:v>1.895237E-5</c:v>
                </c:pt>
                <c:pt idx="1909">
                  <c:v>1.8972369999999999E-5</c:v>
                </c:pt>
                <c:pt idx="1910">
                  <c:v>1.8992369999999999E-5</c:v>
                </c:pt>
                <c:pt idx="1911">
                  <c:v>1.9012369999999999E-5</c:v>
                </c:pt>
                <c:pt idx="1912">
                  <c:v>1.9032369999999999E-5</c:v>
                </c:pt>
                <c:pt idx="1913">
                  <c:v>1.9052369999999999E-5</c:v>
                </c:pt>
                <c:pt idx="1914">
                  <c:v>1.9072369999999998E-5</c:v>
                </c:pt>
                <c:pt idx="1915">
                  <c:v>1.9092370000000002E-5</c:v>
                </c:pt>
                <c:pt idx="1916">
                  <c:v>1.9112370000000001E-5</c:v>
                </c:pt>
                <c:pt idx="1917">
                  <c:v>1.9132370000000001E-5</c:v>
                </c:pt>
                <c:pt idx="1918">
                  <c:v>1.9152370000000001E-5</c:v>
                </c:pt>
                <c:pt idx="1919">
                  <c:v>1.9172370000000001E-5</c:v>
                </c:pt>
                <c:pt idx="1920">
                  <c:v>1.9192370000000001E-5</c:v>
                </c:pt>
                <c:pt idx="1921">
                  <c:v>1.9212370000000001E-5</c:v>
                </c:pt>
                <c:pt idx="1922">
                  <c:v>1.923237E-5</c:v>
                </c:pt>
                <c:pt idx="1923">
                  <c:v>1.925237E-5</c:v>
                </c:pt>
                <c:pt idx="1924">
                  <c:v>1.927237E-5</c:v>
                </c:pt>
                <c:pt idx="1925">
                  <c:v>1.929237E-5</c:v>
                </c:pt>
                <c:pt idx="1926">
                  <c:v>1.931237E-5</c:v>
                </c:pt>
                <c:pt idx="1927">
                  <c:v>1.9332369999999999E-5</c:v>
                </c:pt>
                <c:pt idx="1928">
                  <c:v>1.9352369999999999E-5</c:v>
                </c:pt>
                <c:pt idx="1929">
                  <c:v>1.9372369999999999E-5</c:v>
                </c:pt>
                <c:pt idx="1930">
                  <c:v>1.9392369999999999E-5</c:v>
                </c:pt>
                <c:pt idx="1931">
                  <c:v>1.9412369999999999E-5</c:v>
                </c:pt>
                <c:pt idx="1932">
                  <c:v>1.9432369999999998E-5</c:v>
                </c:pt>
                <c:pt idx="1933">
                  <c:v>1.9452370000000002E-5</c:v>
                </c:pt>
                <c:pt idx="1934">
                  <c:v>1.9472370000000001E-5</c:v>
                </c:pt>
                <c:pt idx="1935">
                  <c:v>1.9492370000000001E-5</c:v>
                </c:pt>
                <c:pt idx="1936">
                  <c:v>1.9512370000000001E-5</c:v>
                </c:pt>
                <c:pt idx="1937">
                  <c:v>1.9532370000000001E-5</c:v>
                </c:pt>
                <c:pt idx="1938">
                  <c:v>1.9552370000000001E-5</c:v>
                </c:pt>
                <c:pt idx="1939">
                  <c:v>1.957237E-5</c:v>
                </c:pt>
                <c:pt idx="1940">
                  <c:v>1.959237E-5</c:v>
                </c:pt>
                <c:pt idx="1941">
                  <c:v>1.961237E-5</c:v>
                </c:pt>
                <c:pt idx="1942">
                  <c:v>1.963237E-5</c:v>
                </c:pt>
                <c:pt idx="1943">
                  <c:v>1.965237E-5</c:v>
                </c:pt>
                <c:pt idx="1944">
                  <c:v>1.9672369999999999E-5</c:v>
                </c:pt>
                <c:pt idx="1945">
                  <c:v>1.9692369999999999E-5</c:v>
                </c:pt>
                <c:pt idx="1946">
                  <c:v>1.9712369999999999E-5</c:v>
                </c:pt>
                <c:pt idx="1947">
                  <c:v>1.9732369999999999E-5</c:v>
                </c:pt>
                <c:pt idx="1948">
                  <c:v>1.9752369999999999E-5</c:v>
                </c:pt>
                <c:pt idx="1949">
                  <c:v>1.9772369999999999E-5</c:v>
                </c:pt>
                <c:pt idx="1950">
                  <c:v>1.9792369999999998E-5</c:v>
                </c:pt>
                <c:pt idx="1951">
                  <c:v>1.9812370000000002E-5</c:v>
                </c:pt>
                <c:pt idx="1952">
                  <c:v>1.9832370000000001E-5</c:v>
                </c:pt>
                <c:pt idx="1953">
                  <c:v>1.9852370000000001E-5</c:v>
                </c:pt>
                <c:pt idx="1954">
                  <c:v>1.9872370000000001E-5</c:v>
                </c:pt>
                <c:pt idx="1955">
                  <c:v>1.9892370000000001E-5</c:v>
                </c:pt>
                <c:pt idx="1956">
                  <c:v>1.9912370000000001E-5</c:v>
                </c:pt>
                <c:pt idx="1957">
                  <c:v>1.993237E-5</c:v>
                </c:pt>
                <c:pt idx="1958">
                  <c:v>1.995237E-5</c:v>
                </c:pt>
                <c:pt idx="1959">
                  <c:v>1.997237E-5</c:v>
                </c:pt>
                <c:pt idx="1960">
                  <c:v>1.999237E-5</c:v>
                </c:pt>
                <c:pt idx="1961">
                  <c:v>2.001237E-5</c:v>
                </c:pt>
                <c:pt idx="1962">
                  <c:v>2.0032369999999999E-5</c:v>
                </c:pt>
                <c:pt idx="1963">
                  <c:v>2.0052369999999999E-5</c:v>
                </c:pt>
                <c:pt idx="1964">
                  <c:v>2.0072369999999999E-5</c:v>
                </c:pt>
                <c:pt idx="1965">
                  <c:v>2.0092369999999999E-5</c:v>
                </c:pt>
                <c:pt idx="1966">
                  <c:v>2.0112369999999999E-5</c:v>
                </c:pt>
                <c:pt idx="1967">
                  <c:v>2.0132369999999998E-5</c:v>
                </c:pt>
                <c:pt idx="1968">
                  <c:v>2.0152370000000002E-5</c:v>
                </c:pt>
                <c:pt idx="1969">
                  <c:v>2.0172370000000001E-5</c:v>
                </c:pt>
                <c:pt idx="1970">
                  <c:v>2.0192370000000001E-5</c:v>
                </c:pt>
                <c:pt idx="1971">
                  <c:v>2.0212370000000001E-5</c:v>
                </c:pt>
                <c:pt idx="1972">
                  <c:v>2.0232370000000001E-5</c:v>
                </c:pt>
                <c:pt idx="1973">
                  <c:v>2.0252370000000001E-5</c:v>
                </c:pt>
                <c:pt idx="1974">
                  <c:v>2.0272370000000001E-5</c:v>
                </c:pt>
                <c:pt idx="1975">
                  <c:v>2.029237E-5</c:v>
                </c:pt>
                <c:pt idx="1976">
                  <c:v>2.031237E-5</c:v>
                </c:pt>
                <c:pt idx="1977">
                  <c:v>2.033237E-5</c:v>
                </c:pt>
                <c:pt idx="1978">
                  <c:v>2.035237E-5</c:v>
                </c:pt>
                <c:pt idx="1979">
                  <c:v>2.037237E-5</c:v>
                </c:pt>
                <c:pt idx="1980">
                  <c:v>2.0392369999999999E-5</c:v>
                </c:pt>
                <c:pt idx="1981">
                  <c:v>2.0412369999999999E-5</c:v>
                </c:pt>
                <c:pt idx="1982">
                  <c:v>2.0432369999999999E-5</c:v>
                </c:pt>
                <c:pt idx="1983">
                  <c:v>2.0452369999999999E-5</c:v>
                </c:pt>
                <c:pt idx="1984">
                  <c:v>2.0472369999999999E-5</c:v>
                </c:pt>
                <c:pt idx="1985">
                  <c:v>2.0492369999999998E-5</c:v>
                </c:pt>
                <c:pt idx="1986">
                  <c:v>2.0512370000000002E-5</c:v>
                </c:pt>
                <c:pt idx="1987">
                  <c:v>2.0532370000000001E-5</c:v>
                </c:pt>
                <c:pt idx="1988">
                  <c:v>2.0552370000000001E-5</c:v>
                </c:pt>
                <c:pt idx="1989">
                  <c:v>2.0572370000000001E-5</c:v>
                </c:pt>
                <c:pt idx="1990">
                  <c:v>2.0592370000000001E-5</c:v>
                </c:pt>
                <c:pt idx="1991">
                  <c:v>2.0612370000000001E-5</c:v>
                </c:pt>
                <c:pt idx="1992">
                  <c:v>2.063237E-5</c:v>
                </c:pt>
                <c:pt idx="1993">
                  <c:v>2.065237E-5</c:v>
                </c:pt>
                <c:pt idx="1994">
                  <c:v>2.067237E-5</c:v>
                </c:pt>
                <c:pt idx="1995">
                  <c:v>2.069237E-5</c:v>
                </c:pt>
                <c:pt idx="1996">
                  <c:v>2.071237E-5</c:v>
                </c:pt>
                <c:pt idx="1997">
                  <c:v>2.073237E-5</c:v>
                </c:pt>
                <c:pt idx="1998">
                  <c:v>2.0752369999999999E-5</c:v>
                </c:pt>
                <c:pt idx="1999">
                  <c:v>2.0772369999999999E-5</c:v>
                </c:pt>
                <c:pt idx="2000">
                  <c:v>2.0792369999999999E-5</c:v>
                </c:pt>
                <c:pt idx="2001">
                  <c:v>2.0812369999999999E-5</c:v>
                </c:pt>
                <c:pt idx="2002">
                  <c:v>2.0832369999999999E-5</c:v>
                </c:pt>
                <c:pt idx="2003">
                  <c:v>2.0852369999999998E-5</c:v>
                </c:pt>
                <c:pt idx="2004">
                  <c:v>2.0872370000000002E-5</c:v>
                </c:pt>
                <c:pt idx="2005">
                  <c:v>2.0892370000000001E-5</c:v>
                </c:pt>
                <c:pt idx="2006">
                  <c:v>2.0912370000000001E-5</c:v>
                </c:pt>
                <c:pt idx="2007">
                  <c:v>2.0932370000000001E-5</c:v>
                </c:pt>
                <c:pt idx="2008">
                  <c:v>2.0952370000000001E-5</c:v>
                </c:pt>
                <c:pt idx="2009">
                  <c:v>2.0972370000000001E-5</c:v>
                </c:pt>
                <c:pt idx="2010">
                  <c:v>2.099237E-5</c:v>
                </c:pt>
                <c:pt idx="2011">
                  <c:v>2.101237E-5</c:v>
                </c:pt>
                <c:pt idx="2012">
                  <c:v>2.103237E-5</c:v>
                </c:pt>
                <c:pt idx="2013">
                  <c:v>2.105237E-5</c:v>
                </c:pt>
                <c:pt idx="2014">
                  <c:v>2.107237E-5</c:v>
                </c:pt>
                <c:pt idx="2015">
                  <c:v>2.1092369999999999E-5</c:v>
                </c:pt>
                <c:pt idx="2016">
                  <c:v>2.1112369999999999E-5</c:v>
                </c:pt>
                <c:pt idx="2017">
                  <c:v>2.1132369999999999E-5</c:v>
                </c:pt>
                <c:pt idx="2018">
                  <c:v>2.1152369999999999E-5</c:v>
                </c:pt>
                <c:pt idx="2019">
                  <c:v>2.1172369999999999E-5</c:v>
                </c:pt>
                <c:pt idx="2020">
                  <c:v>2.1192369999999998E-5</c:v>
                </c:pt>
                <c:pt idx="2021">
                  <c:v>2.1212370000000002E-5</c:v>
                </c:pt>
                <c:pt idx="2022">
                  <c:v>2.1232370000000001E-5</c:v>
                </c:pt>
                <c:pt idx="2023">
                  <c:v>2.1252370000000001E-5</c:v>
                </c:pt>
                <c:pt idx="2024">
                  <c:v>2.1272370000000001E-5</c:v>
                </c:pt>
                <c:pt idx="2025">
                  <c:v>2.1292370000000001E-5</c:v>
                </c:pt>
                <c:pt idx="2026">
                  <c:v>2.1312370000000001E-5</c:v>
                </c:pt>
                <c:pt idx="2027">
                  <c:v>2.1332370000000001E-5</c:v>
                </c:pt>
                <c:pt idx="2028">
                  <c:v>2.135237E-5</c:v>
                </c:pt>
                <c:pt idx="2029">
                  <c:v>2.137237E-5</c:v>
                </c:pt>
                <c:pt idx="2030">
                  <c:v>2.139237E-5</c:v>
                </c:pt>
                <c:pt idx="2031">
                  <c:v>2.141237E-5</c:v>
                </c:pt>
                <c:pt idx="2032">
                  <c:v>2.143237E-5</c:v>
                </c:pt>
                <c:pt idx="2033">
                  <c:v>2.1452369999999999E-5</c:v>
                </c:pt>
                <c:pt idx="2034">
                  <c:v>2.1472369999999999E-5</c:v>
                </c:pt>
                <c:pt idx="2035">
                  <c:v>2.1492369999999999E-5</c:v>
                </c:pt>
                <c:pt idx="2036">
                  <c:v>2.1512369999999999E-5</c:v>
                </c:pt>
                <c:pt idx="2037">
                  <c:v>2.1532369999999999E-5</c:v>
                </c:pt>
                <c:pt idx="2038">
                  <c:v>2.1552369999999998E-5</c:v>
                </c:pt>
                <c:pt idx="2039">
                  <c:v>2.1572370000000002E-5</c:v>
                </c:pt>
                <c:pt idx="2040">
                  <c:v>2.1592370000000001E-5</c:v>
                </c:pt>
                <c:pt idx="2041">
                  <c:v>2.1612370000000001E-5</c:v>
                </c:pt>
                <c:pt idx="2042">
                  <c:v>2.1632370000000001E-5</c:v>
                </c:pt>
                <c:pt idx="2043">
                  <c:v>2.1652370000000001E-5</c:v>
                </c:pt>
                <c:pt idx="2044">
                  <c:v>2.1672370000000001E-5</c:v>
                </c:pt>
                <c:pt idx="2045">
                  <c:v>2.169237E-5</c:v>
                </c:pt>
                <c:pt idx="2046">
                  <c:v>2.171237E-5</c:v>
                </c:pt>
                <c:pt idx="2047">
                  <c:v>2.173237E-5</c:v>
                </c:pt>
                <c:pt idx="2048">
                  <c:v>2.175237E-5</c:v>
                </c:pt>
                <c:pt idx="2049">
                  <c:v>2.177237E-5</c:v>
                </c:pt>
                <c:pt idx="2050">
                  <c:v>2.179237E-5</c:v>
                </c:pt>
                <c:pt idx="2051">
                  <c:v>2.1812369999999999E-5</c:v>
                </c:pt>
                <c:pt idx="2052">
                  <c:v>2.1832369999999999E-5</c:v>
                </c:pt>
                <c:pt idx="2053">
                  <c:v>2.1852369999999999E-5</c:v>
                </c:pt>
                <c:pt idx="2054">
                  <c:v>2.1872369999999999E-5</c:v>
                </c:pt>
                <c:pt idx="2055">
                  <c:v>2.1892369999999999E-5</c:v>
                </c:pt>
                <c:pt idx="2056">
                  <c:v>2.1912369999999998E-5</c:v>
                </c:pt>
                <c:pt idx="2057">
                  <c:v>2.1932370000000002E-5</c:v>
                </c:pt>
                <c:pt idx="2058">
                  <c:v>2.1952370000000001E-5</c:v>
                </c:pt>
                <c:pt idx="2059">
                  <c:v>2.1972370000000001E-5</c:v>
                </c:pt>
                <c:pt idx="2060">
                  <c:v>2.1992370000000001E-5</c:v>
                </c:pt>
                <c:pt idx="2061">
                  <c:v>2.2012370000000001E-5</c:v>
                </c:pt>
                <c:pt idx="2062">
                  <c:v>2.2032370000000001E-5</c:v>
                </c:pt>
                <c:pt idx="2063">
                  <c:v>2.205237E-5</c:v>
                </c:pt>
                <c:pt idx="2064">
                  <c:v>2.207237E-5</c:v>
                </c:pt>
                <c:pt idx="2065">
                  <c:v>2.209237E-5</c:v>
                </c:pt>
                <c:pt idx="2066">
                  <c:v>2.211237E-5</c:v>
                </c:pt>
                <c:pt idx="2067">
                  <c:v>2.213237E-5</c:v>
                </c:pt>
                <c:pt idx="2068">
                  <c:v>2.2152369999999999E-5</c:v>
                </c:pt>
                <c:pt idx="2069">
                  <c:v>2.2172369999999999E-5</c:v>
                </c:pt>
                <c:pt idx="2070">
                  <c:v>2.2192369999999999E-5</c:v>
                </c:pt>
                <c:pt idx="2071">
                  <c:v>2.2212369999999999E-5</c:v>
                </c:pt>
                <c:pt idx="2072">
                  <c:v>2.2232369999999999E-5</c:v>
                </c:pt>
                <c:pt idx="2073">
                  <c:v>2.2252369999999999E-5</c:v>
                </c:pt>
                <c:pt idx="2074">
                  <c:v>2.2272369999999998E-5</c:v>
                </c:pt>
                <c:pt idx="2075">
                  <c:v>2.2292370000000002E-5</c:v>
                </c:pt>
                <c:pt idx="2076">
                  <c:v>2.2312370000000001E-5</c:v>
                </c:pt>
                <c:pt idx="2077">
                  <c:v>2.2332370000000001E-5</c:v>
                </c:pt>
                <c:pt idx="2078">
                  <c:v>2.2352370000000001E-5</c:v>
                </c:pt>
                <c:pt idx="2079">
                  <c:v>2.2372370000000001E-5</c:v>
                </c:pt>
                <c:pt idx="2080">
                  <c:v>2.2392370000000001E-5</c:v>
                </c:pt>
                <c:pt idx="2081">
                  <c:v>2.241237E-5</c:v>
                </c:pt>
                <c:pt idx="2082">
                  <c:v>2.243237E-5</c:v>
                </c:pt>
                <c:pt idx="2083">
                  <c:v>2.245237E-5</c:v>
                </c:pt>
                <c:pt idx="2084">
                  <c:v>2.247237E-5</c:v>
                </c:pt>
                <c:pt idx="2085">
                  <c:v>2.249237E-5</c:v>
                </c:pt>
                <c:pt idx="2086">
                  <c:v>2.2512369999999999E-5</c:v>
                </c:pt>
                <c:pt idx="2087">
                  <c:v>2.2532369999999999E-5</c:v>
                </c:pt>
                <c:pt idx="2088">
                  <c:v>2.2552369999999999E-5</c:v>
                </c:pt>
                <c:pt idx="2089">
                  <c:v>2.2572369999999999E-5</c:v>
                </c:pt>
                <c:pt idx="2090">
                  <c:v>2.2592369999999999E-5</c:v>
                </c:pt>
                <c:pt idx="2091">
                  <c:v>2.2612369999999998E-5</c:v>
                </c:pt>
                <c:pt idx="2092">
                  <c:v>2.2632370000000002E-5</c:v>
                </c:pt>
                <c:pt idx="2093">
                  <c:v>2.2652370000000001E-5</c:v>
                </c:pt>
                <c:pt idx="2094">
                  <c:v>2.2672370000000001E-5</c:v>
                </c:pt>
                <c:pt idx="2095">
                  <c:v>2.2692370000000001E-5</c:v>
                </c:pt>
                <c:pt idx="2096">
                  <c:v>2.2712370000000001E-5</c:v>
                </c:pt>
                <c:pt idx="2097">
                  <c:v>2.2732370000000001E-5</c:v>
                </c:pt>
                <c:pt idx="2098">
                  <c:v>2.275237E-5</c:v>
                </c:pt>
                <c:pt idx="2099">
                  <c:v>2.277237E-5</c:v>
                </c:pt>
                <c:pt idx="2100">
                  <c:v>2.279237E-5</c:v>
                </c:pt>
                <c:pt idx="2101">
                  <c:v>2.281237E-5</c:v>
                </c:pt>
                <c:pt idx="2102">
                  <c:v>2.283237E-5</c:v>
                </c:pt>
                <c:pt idx="2103">
                  <c:v>2.285237E-5</c:v>
                </c:pt>
                <c:pt idx="2104">
                  <c:v>2.2872369999999999E-5</c:v>
                </c:pt>
                <c:pt idx="2105">
                  <c:v>2.2892369999999999E-5</c:v>
                </c:pt>
                <c:pt idx="2106">
                  <c:v>2.2912369999999999E-5</c:v>
                </c:pt>
                <c:pt idx="2107">
                  <c:v>2.2932369999999999E-5</c:v>
                </c:pt>
                <c:pt idx="2108">
                  <c:v>2.2952369999999999E-5</c:v>
                </c:pt>
                <c:pt idx="2109">
                  <c:v>2.2972369999999998E-5</c:v>
                </c:pt>
                <c:pt idx="2110">
                  <c:v>2.2992370000000002E-5</c:v>
                </c:pt>
                <c:pt idx="2111">
                  <c:v>2.3012370000000001E-5</c:v>
                </c:pt>
                <c:pt idx="2112">
                  <c:v>2.3032370000000001E-5</c:v>
                </c:pt>
                <c:pt idx="2113">
                  <c:v>2.3052370000000001E-5</c:v>
                </c:pt>
                <c:pt idx="2114">
                  <c:v>2.3072370000000001E-5</c:v>
                </c:pt>
                <c:pt idx="2115">
                  <c:v>2.3092370000000001E-5</c:v>
                </c:pt>
                <c:pt idx="2116">
                  <c:v>2.311237E-5</c:v>
                </c:pt>
                <c:pt idx="2117">
                  <c:v>2.313237E-5</c:v>
                </c:pt>
                <c:pt idx="2118">
                  <c:v>2.315237E-5</c:v>
                </c:pt>
                <c:pt idx="2119">
                  <c:v>2.317237E-5</c:v>
                </c:pt>
                <c:pt idx="2120">
                  <c:v>2.319237E-5</c:v>
                </c:pt>
                <c:pt idx="2121">
                  <c:v>2.3212369999999999E-5</c:v>
                </c:pt>
                <c:pt idx="2122">
                  <c:v>2.3232369999999999E-5</c:v>
                </c:pt>
                <c:pt idx="2123">
                  <c:v>2.3252369999999999E-5</c:v>
                </c:pt>
                <c:pt idx="2124">
                  <c:v>2.3272369999999999E-5</c:v>
                </c:pt>
                <c:pt idx="2125">
                  <c:v>2.3292369999999999E-5</c:v>
                </c:pt>
                <c:pt idx="2126">
                  <c:v>2.3312369999999999E-5</c:v>
                </c:pt>
                <c:pt idx="2127">
                  <c:v>2.3332369999999998E-5</c:v>
                </c:pt>
                <c:pt idx="2128">
                  <c:v>2.3352370000000002E-5</c:v>
                </c:pt>
                <c:pt idx="2129">
                  <c:v>2.3372370000000001E-5</c:v>
                </c:pt>
                <c:pt idx="2130">
                  <c:v>2.3392370000000001E-5</c:v>
                </c:pt>
                <c:pt idx="2131">
                  <c:v>2.3412370000000001E-5</c:v>
                </c:pt>
                <c:pt idx="2132">
                  <c:v>2.3432370000000001E-5</c:v>
                </c:pt>
                <c:pt idx="2133">
                  <c:v>2.3452370000000001E-5</c:v>
                </c:pt>
                <c:pt idx="2134">
                  <c:v>2.347237E-5</c:v>
                </c:pt>
                <c:pt idx="2135">
                  <c:v>2.349237E-5</c:v>
                </c:pt>
                <c:pt idx="2136">
                  <c:v>2.351237E-5</c:v>
                </c:pt>
                <c:pt idx="2137">
                  <c:v>2.353237E-5</c:v>
                </c:pt>
                <c:pt idx="2138">
                  <c:v>2.355237E-5</c:v>
                </c:pt>
                <c:pt idx="2139">
                  <c:v>2.3572369999999999E-5</c:v>
                </c:pt>
                <c:pt idx="2140">
                  <c:v>2.3592369999999999E-5</c:v>
                </c:pt>
                <c:pt idx="2141">
                  <c:v>2.3612369999999999E-5</c:v>
                </c:pt>
                <c:pt idx="2142">
                  <c:v>2.3632369999999999E-5</c:v>
                </c:pt>
                <c:pt idx="2143">
                  <c:v>2.3652369999999999E-5</c:v>
                </c:pt>
                <c:pt idx="2144">
                  <c:v>2.3672369999999998E-5</c:v>
                </c:pt>
                <c:pt idx="2145">
                  <c:v>2.3692370000000002E-5</c:v>
                </c:pt>
                <c:pt idx="2146">
                  <c:v>2.3712370000000001E-5</c:v>
                </c:pt>
                <c:pt idx="2147">
                  <c:v>2.3732370000000001E-5</c:v>
                </c:pt>
                <c:pt idx="2148">
                  <c:v>2.3752370000000001E-5</c:v>
                </c:pt>
                <c:pt idx="2149">
                  <c:v>2.3772370000000001E-5</c:v>
                </c:pt>
                <c:pt idx="2150">
                  <c:v>2.3792370000000001E-5</c:v>
                </c:pt>
                <c:pt idx="2151">
                  <c:v>2.3812370000000001E-5</c:v>
                </c:pt>
                <c:pt idx="2152">
                  <c:v>2.383237E-5</c:v>
                </c:pt>
                <c:pt idx="2153">
                  <c:v>2.385237E-5</c:v>
                </c:pt>
                <c:pt idx="2154">
                  <c:v>2.387237E-5</c:v>
                </c:pt>
                <c:pt idx="2155">
                  <c:v>2.389237E-5</c:v>
                </c:pt>
                <c:pt idx="2156">
                  <c:v>2.391237E-5</c:v>
                </c:pt>
                <c:pt idx="2157">
                  <c:v>2.3932369999999999E-5</c:v>
                </c:pt>
                <c:pt idx="2158">
                  <c:v>2.3952369999999999E-5</c:v>
                </c:pt>
                <c:pt idx="2159">
                  <c:v>2.3972369999999999E-5</c:v>
                </c:pt>
                <c:pt idx="2160">
                  <c:v>2.3992369999999999E-5</c:v>
                </c:pt>
                <c:pt idx="2161">
                  <c:v>2.4012369999999999E-5</c:v>
                </c:pt>
                <c:pt idx="2162">
                  <c:v>2.4032369999999998E-5</c:v>
                </c:pt>
                <c:pt idx="2163">
                  <c:v>2.4052370000000002E-5</c:v>
                </c:pt>
                <c:pt idx="2164">
                  <c:v>2.4072370000000001E-5</c:v>
                </c:pt>
                <c:pt idx="2165">
                  <c:v>2.4092370000000001E-5</c:v>
                </c:pt>
                <c:pt idx="2166">
                  <c:v>2.4112370000000001E-5</c:v>
                </c:pt>
                <c:pt idx="2167">
                  <c:v>2.4132370000000001E-5</c:v>
                </c:pt>
                <c:pt idx="2168">
                  <c:v>2.4152370000000001E-5</c:v>
                </c:pt>
                <c:pt idx="2169">
                  <c:v>2.417237E-5</c:v>
                </c:pt>
                <c:pt idx="2170">
                  <c:v>2.419237E-5</c:v>
                </c:pt>
                <c:pt idx="2171">
                  <c:v>2.421237E-5</c:v>
                </c:pt>
                <c:pt idx="2172">
                  <c:v>2.423237E-5</c:v>
                </c:pt>
                <c:pt idx="2173">
                  <c:v>2.425237E-5</c:v>
                </c:pt>
                <c:pt idx="2174">
                  <c:v>2.4272369999999999E-5</c:v>
                </c:pt>
                <c:pt idx="2175">
                  <c:v>2.4292369999999999E-5</c:v>
                </c:pt>
                <c:pt idx="2176">
                  <c:v>2.4312369999999999E-5</c:v>
                </c:pt>
                <c:pt idx="2177">
                  <c:v>2.4332369999999999E-5</c:v>
                </c:pt>
                <c:pt idx="2178">
                  <c:v>2.4352369999999999E-5</c:v>
                </c:pt>
                <c:pt idx="2179">
                  <c:v>2.4372369999999999E-5</c:v>
                </c:pt>
                <c:pt idx="2180">
                  <c:v>2.4392369999999998E-5</c:v>
                </c:pt>
                <c:pt idx="2181">
                  <c:v>2.4412370000000002E-5</c:v>
                </c:pt>
                <c:pt idx="2182">
                  <c:v>2.4432370000000001E-5</c:v>
                </c:pt>
                <c:pt idx="2183">
                  <c:v>2.4452370000000001E-5</c:v>
                </c:pt>
                <c:pt idx="2184">
                  <c:v>2.4472370000000001E-5</c:v>
                </c:pt>
                <c:pt idx="2185">
                  <c:v>2.4492370000000001E-5</c:v>
                </c:pt>
                <c:pt idx="2186">
                  <c:v>2.4512370000000001E-5</c:v>
                </c:pt>
                <c:pt idx="2187">
                  <c:v>2.453237E-5</c:v>
                </c:pt>
                <c:pt idx="2188">
                  <c:v>2.455237E-5</c:v>
                </c:pt>
                <c:pt idx="2189">
                  <c:v>2.457237E-5</c:v>
                </c:pt>
                <c:pt idx="2190">
                  <c:v>2.459237E-5</c:v>
                </c:pt>
                <c:pt idx="2191">
                  <c:v>2.461237E-5</c:v>
                </c:pt>
                <c:pt idx="2192">
                  <c:v>2.4632369999999999E-5</c:v>
                </c:pt>
                <c:pt idx="2193">
                  <c:v>2.4652369999999999E-5</c:v>
                </c:pt>
                <c:pt idx="2194">
                  <c:v>2.4672369999999999E-5</c:v>
                </c:pt>
                <c:pt idx="2195">
                  <c:v>2.4692369999999999E-5</c:v>
                </c:pt>
                <c:pt idx="2196">
                  <c:v>2.4712369999999999E-5</c:v>
                </c:pt>
                <c:pt idx="2197">
                  <c:v>2.4732369999999998E-5</c:v>
                </c:pt>
                <c:pt idx="2198">
                  <c:v>2.4752370000000002E-5</c:v>
                </c:pt>
                <c:pt idx="2199">
                  <c:v>2.4772370000000001E-5</c:v>
                </c:pt>
                <c:pt idx="2200">
                  <c:v>2.4792370000000001E-5</c:v>
                </c:pt>
                <c:pt idx="2201">
                  <c:v>2.4812370000000001E-5</c:v>
                </c:pt>
                <c:pt idx="2202">
                  <c:v>2.4832370000000001E-5</c:v>
                </c:pt>
                <c:pt idx="2203">
                  <c:v>2.4852370000000001E-5</c:v>
                </c:pt>
                <c:pt idx="2204">
                  <c:v>2.4872370000000001E-5</c:v>
                </c:pt>
                <c:pt idx="2205">
                  <c:v>2.489237E-5</c:v>
                </c:pt>
                <c:pt idx="2206">
                  <c:v>2.491237E-5</c:v>
                </c:pt>
                <c:pt idx="2207">
                  <c:v>2.493237E-5</c:v>
                </c:pt>
                <c:pt idx="2208">
                  <c:v>2.495237E-5</c:v>
                </c:pt>
                <c:pt idx="2209">
                  <c:v>2.497237E-5</c:v>
                </c:pt>
                <c:pt idx="2210">
                  <c:v>2.4992369999999999E-5</c:v>
                </c:pt>
                <c:pt idx="2211">
                  <c:v>2.5012369999999999E-5</c:v>
                </c:pt>
                <c:pt idx="2212">
                  <c:v>2.5032369999999999E-5</c:v>
                </c:pt>
                <c:pt idx="2213">
                  <c:v>2.5052369999999999E-5</c:v>
                </c:pt>
                <c:pt idx="2214">
                  <c:v>2.5072369999999999E-5</c:v>
                </c:pt>
                <c:pt idx="2215">
                  <c:v>2.5092369999999998E-5</c:v>
                </c:pt>
                <c:pt idx="2216">
                  <c:v>2.5112370000000002E-5</c:v>
                </c:pt>
                <c:pt idx="2217">
                  <c:v>2.5132370000000001E-5</c:v>
                </c:pt>
                <c:pt idx="2218">
                  <c:v>2.5152370000000001E-5</c:v>
                </c:pt>
                <c:pt idx="2219">
                  <c:v>2.5172370000000001E-5</c:v>
                </c:pt>
                <c:pt idx="2220">
                  <c:v>2.5192370000000001E-5</c:v>
                </c:pt>
                <c:pt idx="2221">
                  <c:v>2.5212370000000001E-5</c:v>
                </c:pt>
                <c:pt idx="2222">
                  <c:v>2.523237E-5</c:v>
                </c:pt>
                <c:pt idx="2223">
                  <c:v>2.525237E-5</c:v>
                </c:pt>
                <c:pt idx="2224">
                  <c:v>2.527237E-5</c:v>
                </c:pt>
                <c:pt idx="2225">
                  <c:v>2.529237E-5</c:v>
                </c:pt>
                <c:pt idx="2226">
                  <c:v>2.531237E-5</c:v>
                </c:pt>
                <c:pt idx="2227">
                  <c:v>2.533237E-5</c:v>
                </c:pt>
                <c:pt idx="2228">
                  <c:v>2.5352369999999999E-5</c:v>
                </c:pt>
                <c:pt idx="2229">
                  <c:v>2.5372369999999999E-5</c:v>
                </c:pt>
                <c:pt idx="2230">
                  <c:v>2.5392369999999999E-5</c:v>
                </c:pt>
                <c:pt idx="2231">
                  <c:v>2.5412369999999999E-5</c:v>
                </c:pt>
                <c:pt idx="2232">
                  <c:v>2.5432369999999999E-5</c:v>
                </c:pt>
                <c:pt idx="2233">
                  <c:v>2.5452369999999998E-5</c:v>
                </c:pt>
                <c:pt idx="2234">
                  <c:v>2.5472370000000002E-5</c:v>
                </c:pt>
                <c:pt idx="2235">
                  <c:v>2.5492370000000001E-5</c:v>
                </c:pt>
                <c:pt idx="2236">
                  <c:v>2.5512370000000001E-5</c:v>
                </c:pt>
                <c:pt idx="2237">
                  <c:v>2.5532370000000001E-5</c:v>
                </c:pt>
                <c:pt idx="2238">
                  <c:v>2.5552370000000001E-5</c:v>
                </c:pt>
                <c:pt idx="2239">
                  <c:v>2.5572370000000001E-5</c:v>
                </c:pt>
                <c:pt idx="2240">
                  <c:v>2.559237E-5</c:v>
                </c:pt>
                <c:pt idx="2241">
                  <c:v>2.561237E-5</c:v>
                </c:pt>
                <c:pt idx="2242">
                  <c:v>2.563237E-5</c:v>
                </c:pt>
                <c:pt idx="2243">
                  <c:v>2.565237E-5</c:v>
                </c:pt>
                <c:pt idx="2244">
                  <c:v>2.567237E-5</c:v>
                </c:pt>
                <c:pt idx="2245">
                  <c:v>2.5692369999999999E-5</c:v>
                </c:pt>
                <c:pt idx="2246">
                  <c:v>2.5712369999999999E-5</c:v>
                </c:pt>
                <c:pt idx="2247">
                  <c:v>2.5732369999999999E-5</c:v>
                </c:pt>
                <c:pt idx="2248">
                  <c:v>2.5752369999999999E-5</c:v>
                </c:pt>
                <c:pt idx="2249">
                  <c:v>2.5772369999999999E-5</c:v>
                </c:pt>
                <c:pt idx="2250">
                  <c:v>2.5792369999999998E-5</c:v>
                </c:pt>
                <c:pt idx="2251">
                  <c:v>2.5812370000000002E-5</c:v>
                </c:pt>
                <c:pt idx="2252">
                  <c:v>2.5832370000000001E-5</c:v>
                </c:pt>
                <c:pt idx="2253">
                  <c:v>2.5852370000000001E-5</c:v>
                </c:pt>
                <c:pt idx="2254">
                  <c:v>2.5872370000000001E-5</c:v>
                </c:pt>
                <c:pt idx="2255">
                  <c:v>2.5892370000000001E-5</c:v>
                </c:pt>
                <c:pt idx="2256">
                  <c:v>2.5912370000000001E-5</c:v>
                </c:pt>
                <c:pt idx="2257">
                  <c:v>2.5932370000000001E-5</c:v>
                </c:pt>
                <c:pt idx="2258">
                  <c:v>2.595237E-5</c:v>
                </c:pt>
                <c:pt idx="2259">
                  <c:v>2.597237E-5</c:v>
                </c:pt>
                <c:pt idx="2260">
                  <c:v>2.599237E-5</c:v>
                </c:pt>
                <c:pt idx="2261">
                  <c:v>2.601237E-5</c:v>
                </c:pt>
                <c:pt idx="2262">
                  <c:v>2.603237E-5</c:v>
                </c:pt>
                <c:pt idx="2263">
                  <c:v>2.6052369999999999E-5</c:v>
                </c:pt>
                <c:pt idx="2264">
                  <c:v>2.6072369999999999E-5</c:v>
                </c:pt>
                <c:pt idx="2265">
                  <c:v>2.6092369999999999E-5</c:v>
                </c:pt>
                <c:pt idx="2266">
                  <c:v>2.6112369999999999E-5</c:v>
                </c:pt>
                <c:pt idx="2267">
                  <c:v>2.6132369999999999E-5</c:v>
                </c:pt>
                <c:pt idx="2268">
                  <c:v>2.6152369999999998E-5</c:v>
                </c:pt>
                <c:pt idx="2269">
                  <c:v>2.6172370000000002E-5</c:v>
                </c:pt>
                <c:pt idx="2270">
                  <c:v>2.6192370000000001E-5</c:v>
                </c:pt>
                <c:pt idx="2271">
                  <c:v>2.6212370000000001E-5</c:v>
                </c:pt>
                <c:pt idx="2272">
                  <c:v>2.6232370000000001E-5</c:v>
                </c:pt>
                <c:pt idx="2273">
                  <c:v>2.6252370000000001E-5</c:v>
                </c:pt>
                <c:pt idx="2274">
                  <c:v>2.6272370000000001E-5</c:v>
                </c:pt>
                <c:pt idx="2275">
                  <c:v>2.629237E-5</c:v>
                </c:pt>
                <c:pt idx="2276">
                  <c:v>2.631237E-5</c:v>
                </c:pt>
                <c:pt idx="2277">
                  <c:v>2.633237E-5</c:v>
                </c:pt>
                <c:pt idx="2278">
                  <c:v>2.635237E-5</c:v>
                </c:pt>
                <c:pt idx="2279">
                  <c:v>2.637237E-5</c:v>
                </c:pt>
                <c:pt idx="2280">
                  <c:v>2.639237E-5</c:v>
                </c:pt>
                <c:pt idx="2281">
                  <c:v>2.6412369999999999E-5</c:v>
                </c:pt>
                <c:pt idx="2282">
                  <c:v>2.6432369999999999E-5</c:v>
                </c:pt>
                <c:pt idx="2283">
                  <c:v>2.6452369999999999E-5</c:v>
                </c:pt>
                <c:pt idx="2284">
                  <c:v>2.6472369999999999E-5</c:v>
                </c:pt>
                <c:pt idx="2285">
                  <c:v>2.6492369999999999E-5</c:v>
                </c:pt>
                <c:pt idx="2286">
                  <c:v>2.6512369999999998E-5</c:v>
                </c:pt>
                <c:pt idx="2287">
                  <c:v>2.6532370000000002E-5</c:v>
                </c:pt>
                <c:pt idx="2288">
                  <c:v>2.6552370000000001E-5</c:v>
                </c:pt>
                <c:pt idx="2289">
                  <c:v>2.6572370000000001E-5</c:v>
                </c:pt>
                <c:pt idx="2290">
                  <c:v>2.6592370000000001E-5</c:v>
                </c:pt>
                <c:pt idx="2291">
                  <c:v>2.6612370000000001E-5</c:v>
                </c:pt>
                <c:pt idx="2292">
                  <c:v>2.6632370000000001E-5</c:v>
                </c:pt>
                <c:pt idx="2293">
                  <c:v>2.665237E-5</c:v>
                </c:pt>
                <c:pt idx="2294">
                  <c:v>2.667237E-5</c:v>
                </c:pt>
                <c:pt idx="2295">
                  <c:v>2.669237E-5</c:v>
                </c:pt>
                <c:pt idx="2296">
                  <c:v>2.671237E-5</c:v>
                </c:pt>
                <c:pt idx="2297">
                  <c:v>2.673237E-5</c:v>
                </c:pt>
                <c:pt idx="2298">
                  <c:v>2.6752369999999999E-5</c:v>
                </c:pt>
                <c:pt idx="2299">
                  <c:v>2.6772369999999999E-5</c:v>
                </c:pt>
                <c:pt idx="2300">
                  <c:v>2.6792369999999999E-5</c:v>
                </c:pt>
                <c:pt idx="2301">
                  <c:v>2.6812369999999999E-5</c:v>
                </c:pt>
                <c:pt idx="2302">
                  <c:v>2.6832369999999999E-5</c:v>
                </c:pt>
                <c:pt idx="2303">
                  <c:v>2.6852369999999999E-5</c:v>
                </c:pt>
                <c:pt idx="2304">
                  <c:v>2.6872369999999998E-5</c:v>
                </c:pt>
                <c:pt idx="2305">
                  <c:v>2.6892370000000002E-5</c:v>
                </c:pt>
                <c:pt idx="2306">
                  <c:v>2.6912370000000001E-5</c:v>
                </c:pt>
                <c:pt idx="2307">
                  <c:v>2.6932370000000001E-5</c:v>
                </c:pt>
                <c:pt idx="2308">
                  <c:v>2.6952370000000001E-5</c:v>
                </c:pt>
                <c:pt idx="2309">
                  <c:v>2.6972370000000001E-5</c:v>
                </c:pt>
                <c:pt idx="2310">
                  <c:v>2.6992370000000001E-5</c:v>
                </c:pt>
                <c:pt idx="2311">
                  <c:v>2.701237E-5</c:v>
                </c:pt>
                <c:pt idx="2312">
                  <c:v>2.703237E-5</c:v>
                </c:pt>
                <c:pt idx="2313">
                  <c:v>2.705237E-5</c:v>
                </c:pt>
                <c:pt idx="2314">
                  <c:v>2.707237E-5</c:v>
                </c:pt>
                <c:pt idx="2315">
                  <c:v>2.709237E-5</c:v>
                </c:pt>
                <c:pt idx="2316">
                  <c:v>2.7112369999999999E-5</c:v>
                </c:pt>
                <c:pt idx="2317">
                  <c:v>2.7132369999999999E-5</c:v>
                </c:pt>
                <c:pt idx="2318">
                  <c:v>2.7152369999999999E-5</c:v>
                </c:pt>
                <c:pt idx="2319">
                  <c:v>2.7172369999999999E-5</c:v>
                </c:pt>
                <c:pt idx="2320">
                  <c:v>2.7192369999999999E-5</c:v>
                </c:pt>
                <c:pt idx="2321">
                  <c:v>2.7212369999999998E-5</c:v>
                </c:pt>
                <c:pt idx="2322">
                  <c:v>2.7232370000000002E-5</c:v>
                </c:pt>
                <c:pt idx="2323">
                  <c:v>2.7252370000000001E-5</c:v>
                </c:pt>
                <c:pt idx="2324">
                  <c:v>2.7272370000000001E-5</c:v>
                </c:pt>
                <c:pt idx="2325">
                  <c:v>2.7292370000000001E-5</c:v>
                </c:pt>
                <c:pt idx="2326">
                  <c:v>2.7312370000000001E-5</c:v>
                </c:pt>
                <c:pt idx="2327">
                  <c:v>2.7332370000000001E-5</c:v>
                </c:pt>
                <c:pt idx="2328">
                  <c:v>2.735237E-5</c:v>
                </c:pt>
                <c:pt idx="2329">
                  <c:v>2.737237E-5</c:v>
                </c:pt>
                <c:pt idx="2330">
                  <c:v>2.739237E-5</c:v>
                </c:pt>
                <c:pt idx="2331">
                  <c:v>2.741237E-5</c:v>
                </c:pt>
                <c:pt idx="2332">
                  <c:v>2.743237E-5</c:v>
                </c:pt>
                <c:pt idx="2333">
                  <c:v>2.745237E-5</c:v>
                </c:pt>
                <c:pt idx="2334">
                  <c:v>2.7472369999999999E-5</c:v>
                </c:pt>
                <c:pt idx="2335">
                  <c:v>2.7492369999999999E-5</c:v>
                </c:pt>
                <c:pt idx="2336">
                  <c:v>2.7512369999999999E-5</c:v>
                </c:pt>
                <c:pt idx="2337">
                  <c:v>2.7532369999999999E-5</c:v>
                </c:pt>
                <c:pt idx="2338">
                  <c:v>2.7552369999999999E-5</c:v>
                </c:pt>
                <c:pt idx="2339">
                  <c:v>2.7572369999999998E-5</c:v>
                </c:pt>
                <c:pt idx="2340">
                  <c:v>2.7592370000000002E-5</c:v>
                </c:pt>
                <c:pt idx="2341">
                  <c:v>2.7612370000000001E-5</c:v>
                </c:pt>
                <c:pt idx="2342">
                  <c:v>2.7632370000000001E-5</c:v>
                </c:pt>
                <c:pt idx="2343">
                  <c:v>2.7652370000000001E-5</c:v>
                </c:pt>
                <c:pt idx="2344">
                  <c:v>2.7672370000000001E-5</c:v>
                </c:pt>
                <c:pt idx="2345">
                  <c:v>2.7692370000000001E-5</c:v>
                </c:pt>
                <c:pt idx="2346">
                  <c:v>2.771237E-5</c:v>
                </c:pt>
                <c:pt idx="2347">
                  <c:v>2.773237E-5</c:v>
                </c:pt>
                <c:pt idx="2348">
                  <c:v>2.775237E-5</c:v>
                </c:pt>
                <c:pt idx="2349">
                  <c:v>2.777237E-5</c:v>
                </c:pt>
                <c:pt idx="2350">
                  <c:v>2.779237E-5</c:v>
                </c:pt>
                <c:pt idx="2351">
                  <c:v>2.7812369999999999E-5</c:v>
                </c:pt>
                <c:pt idx="2352">
                  <c:v>2.7832369999999999E-5</c:v>
                </c:pt>
                <c:pt idx="2353">
                  <c:v>2.7852369999999999E-5</c:v>
                </c:pt>
                <c:pt idx="2354">
                  <c:v>2.7872369999999999E-5</c:v>
                </c:pt>
                <c:pt idx="2355">
                  <c:v>2.7892369999999999E-5</c:v>
                </c:pt>
                <c:pt idx="2356">
                  <c:v>2.7912369999999999E-5</c:v>
                </c:pt>
                <c:pt idx="2357">
                  <c:v>2.7932369999999998E-5</c:v>
                </c:pt>
                <c:pt idx="2358">
                  <c:v>2.7952370000000002E-5</c:v>
                </c:pt>
                <c:pt idx="2359">
                  <c:v>2.7972370000000001E-5</c:v>
                </c:pt>
                <c:pt idx="2360">
                  <c:v>2.7992370000000001E-5</c:v>
                </c:pt>
                <c:pt idx="2361">
                  <c:v>2.8012370000000001E-5</c:v>
                </c:pt>
                <c:pt idx="2362">
                  <c:v>2.8032370000000001E-5</c:v>
                </c:pt>
                <c:pt idx="2363">
                  <c:v>2.8052370000000001E-5</c:v>
                </c:pt>
                <c:pt idx="2364">
                  <c:v>2.807237E-5</c:v>
                </c:pt>
                <c:pt idx="2365">
                  <c:v>2.809237E-5</c:v>
                </c:pt>
                <c:pt idx="2366">
                  <c:v>2.811237E-5</c:v>
                </c:pt>
                <c:pt idx="2367">
                  <c:v>2.813237E-5</c:v>
                </c:pt>
                <c:pt idx="2368">
                  <c:v>2.815237E-5</c:v>
                </c:pt>
                <c:pt idx="2369">
                  <c:v>2.8172369999999999E-5</c:v>
                </c:pt>
                <c:pt idx="2370">
                  <c:v>2.8192369999999999E-5</c:v>
                </c:pt>
                <c:pt idx="2371">
                  <c:v>2.8212369999999999E-5</c:v>
                </c:pt>
                <c:pt idx="2372">
                  <c:v>2.8232369999999999E-5</c:v>
                </c:pt>
                <c:pt idx="2373">
                  <c:v>2.8252369999999999E-5</c:v>
                </c:pt>
                <c:pt idx="2374">
                  <c:v>2.8272369999999998E-5</c:v>
                </c:pt>
                <c:pt idx="2375">
                  <c:v>2.8292370000000002E-5</c:v>
                </c:pt>
                <c:pt idx="2376">
                  <c:v>2.8312370000000001E-5</c:v>
                </c:pt>
                <c:pt idx="2377">
                  <c:v>2.8332370000000001E-5</c:v>
                </c:pt>
                <c:pt idx="2378">
                  <c:v>2.8352370000000001E-5</c:v>
                </c:pt>
                <c:pt idx="2379">
                  <c:v>2.8372370000000001E-5</c:v>
                </c:pt>
                <c:pt idx="2380">
                  <c:v>2.8392370000000001E-5</c:v>
                </c:pt>
                <c:pt idx="2381">
                  <c:v>2.8412370000000001E-5</c:v>
                </c:pt>
                <c:pt idx="2382">
                  <c:v>2.843237E-5</c:v>
                </c:pt>
                <c:pt idx="2383">
                  <c:v>2.845237E-5</c:v>
                </c:pt>
                <c:pt idx="2384">
                  <c:v>2.847237E-5</c:v>
                </c:pt>
                <c:pt idx="2385">
                  <c:v>2.849237E-5</c:v>
                </c:pt>
                <c:pt idx="2386">
                  <c:v>2.851237E-5</c:v>
                </c:pt>
                <c:pt idx="2387">
                  <c:v>2.8532369999999999E-5</c:v>
                </c:pt>
                <c:pt idx="2388">
                  <c:v>2.8552369999999999E-5</c:v>
                </c:pt>
                <c:pt idx="2389">
                  <c:v>2.8572369999999999E-5</c:v>
                </c:pt>
                <c:pt idx="2390">
                  <c:v>2.8592369999999999E-5</c:v>
                </c:pt>
                <c:pt idx="2391">
                  <c:v>2.8612369999999999E-5</c:v>
                </c:pt>
                <c:pt idx="2392">
                  <c:v>2.8632369999999998E-5</c:v>
                </c:pt>
                <c:pt idx="2393">
                  <c:v>2.8652370000000002E-5</c:v>
                </c:pt>
                <c:pt idx="2394">
                  <c:v>2.8672370000000001E-5</c:v>
                </c:pt>
                <c:pt idx="2395">
                  <c:v>2.8692370000000001E-5</c:v>
                </c:pt>
                <c:pt idx="2396">
                  <c:v>2.8712370000000001E-5</c:v>
                </c:pt>
                <c:pt idx="2397">
                  <c:v>2.8732370000000001E-5</c:v>
                </c:pt>
                <c:pt idx="2398">
                  <c:v>2.8752370000000001E-5</c:v>
                </c:pt>
                <c:pt idx="2399">
                  <c:v>2.877237E-5</c:v>
                </c:pt>
                <c:pt idx="2400">
                  <c:v>2.879237E-5</c:v>
                </c:pt>
                <c:pt idx="2401">
                  <c:v>2.881237E-5</c:v>
                </c:pt>
                <c:pt idx="2402">
                  <c:v>2.883237E-5</c:v>
                </c:pt>
                <c:pt idx="2403">
                  <c:v>2.885237E-5</c:v>
                </c:pt>
                <c:pt idx="2404">
                  <c:v>2.8872369999999999E-5</c:v>
                </c:pt>
                <c:pt idx="2405">
                  <c:v>2.8892369999999999E-5</c:v>
                </c:pt>
                <c:pt idx="2406">
                  <c:v>2.8912369999999999E-5</c:v>
                </c:pt>
                <c:pt idx="2407">
                  <c:v>2.8932369999999999E-5</c:v>
                </c:pt>
                <c:pt idx="2408">
                  <c:v>2.8952369999999999E-5</c:v>
                </c:pt>
                <c:pt idx="2409">
                  <c:v>2.8972369999999999E-5</c:v>
                </c:pt>
                <c:pt idx="2410">
                  <c:v>2.8992369999999998E-5</c:v>
                </c:pt>
                <c:pt idx="2411">
                  <c:v>2.9012370000000002E-5</c:v>
                </c:pt>
                <c:pt idx="2412">
                  <c:v>2.9032370000000001E-5</c:v>
                </c:pt>
                <c:pt idx="2413">
                  <c:v>2.9052370000000001E-5</c:v>
                </c:pt>
                <c:pt idx="2414">
                  <c:v>2.9072370000000001E-5</c:v>
                </c:pt>
                <c:pt idx="2415">
                  <c:v>2.9092370000000001E-5</c:v>
                </c:pt>
                <c:pt idx="2416">
                  <c:v>2.9112370000000001E-5</c:v>
                </c:pt>
                <c:pt idx="2417">
                  <c:v>2.913237E-5</c:v>
                </c:pt>
                <c:pt idx="2418">
                  <c:v>2.915237E-5</c:v>
                </c:pt>
                <c:pt idx="2419">
                  <c:v>2.917237E-5</c:v>
                </c:pt>
                <c:pt idx="2420">
                  <c:v>2.919237E-5</c:v>
                </c:pt>
                <c:pt idx="2421">
                  <c:v>2.921237E-5</c:v>
                </c:pt>
                <c:pt idx="2422">
                  <c:v>2.9232369999999999E-5</c:v>
                </c:pt>
                <c:pt idx="2423">
                  <c:v>2.9252369999999999E-5</c:v>
                </c:pt>
                <c:pt idx="2424">
                  <c:v>2.9272369999999999E-5</c:v>
                </c:pt>
                <c:pt idx="2425">
                  <c:v>2.9292369999999999E-5</c:v>
                </c:pt>
                <c:pt idx="2426">
                  <c:v>2.9312369999999999E-5</c:v>
                </c:pt>
                <c:pt idx="2427">
                  <c:v>2.9332369999999998E-5</c:v>
                </c:pt>
                <c:pt idx="2428">
                  <c:v>2.9352370000000002E-5</c:v>
                </c:pt>
                <c:pt idx="2429">
                  <c:v>2.9372370000000001E-5</c:v>
                </c:pt>
                <c:pt idx="2430">
                  <c:v>2.9392370000000001E-5</c:v>
                </c:pt>
                <c:pt idx="2431">
                  <c:v>2.9412370000000001E-5</c:v>
                </c:pt>
                <c:pt idx="2432">
                  <c:v>2.9432370000000001E-5</c:v>
                </c:pt>
                <c:pt idx="2433">
                  <c:v>2.9452370000000001E-5</c:v>
                </c:pt>
                <c:pt idx="2434">
                  <c:v>2.9472370000000001E-5</c:v>
                </c:pt>
                <c:pt idx="2435">
                  <c:v>2.949237E-5</c:v>
                </c:pt>
                <c:pt idx="2436">
                  <c:v>2.951237E-5</c:v>
                </c:pt>
                <c:pt idx="2437">
                  <c:v>2.953237E-5</c:v>
                </c:pt>
                <c:pt idx="2438">
                  <c:v>2.955237E-5</c:v>
                </c:pt>
                <c:pt idx="2439">
                  <c:v>2.957237E-5</c:v>
                </c:pt>
                <c:pt idx="2440">
                  <c:v>2.9592369999999999E-5</c:v>
                </c:pt>
                <c:pt idx="2441">
                  <c:v>2.9612369999999999E-5</c:v>
                </c:pt>
                <c:pt idx="2442">
                  <c:v>2.9632369999999999E-5</c:v>
                </c:pt>
                <c:pt idx="2443">
                  <c:v>2.9652369999999999E-5</c:v>
                </c:pt>
                <c:pt idx="2444">
                  <c:v>2.9672369999999999E-5</c:v>
                </c:pt>
                <c:pt idx="2445">
                  <c:v>2.9692369999999998E-5</c:v>
                </c:pt>
                <c:pt idx="2446">
                  <c:v>2.9712370000000002E-5</c:v>
                </c:pt>
                <c:pt idx="2447">
                  <c:v>2.9732370000000001E-5</c:v>
                </c:pt>
                <c:pt idx="2448">
                  <c:v>2.9752370000000001E-5</c:v>
                </c:pt>
                <c:pt idx="2449">
                  <c:v>2.9772370000000001E-5</c:v>
                </c:pt>
                <c:pt idx="2450">
                  <c:v>2.9792370000000001E-5</c:v>
                </c:pt>
                <c:pt idx="2451">
                  <c:v>2.9812370000000001E-5</c:v>
                </c:pt>
                <c:pt idx="2452">
                  <c:v>2.983237E-5</c:v>
                </c:pt>
                <c:pt idx="2453">
                  <c:v>2.985237E-5</c:v>
                </c:pt>
                <c:pt idx="2454">
                  <c:v>2.987237E-5</c:v>
                </c:pt>
                <c:pt idx="2455">
                  <c:v>2.989237E-5</c:v>
                </c:pt>
                <c:pt idx="2456">
                  <c:v>2.991237E-5</c:v>
                </c:pt>
                <c:pt idx="2457">
                  <c:v>2.993237E-5</c:v>
                </c:pt>
                <c:pt idx="2458">
                  <c:v>2.9952369999999999E-5</c:v>
                </c:pt>
                <c:pt idx="2459">
                  <c:v>2.9972369999999999E-5</c:v>
                </c:pt>
                <c:pt idx="2460">
                  <c:v>2.9992369999999999E-5</c:v>
                </c:pt>
                <c:pt idx="2461">
                  <c:v>3.0012369999999999E-5</c:v>
                </c:pt>
                <c:pt idx="2462">
                  <c:v>3.0032369999999999E-5</c:v>
                </c:pt>
                <c:pt idx="2463">
                  <c:v>3.0052369999999998E-5</c:v>
                </c:pt>
                <c:pt idx="2464">
                  <c:v>3.0072370000000002E-5</c:v>
                </c:pt>
                <c:pt idx="2465">
                  <c:v>3.0092370000000001E-5</c:v>
                </c:pt>
                <c:pt idx="2466">
                  <c:v>3.0112370000000001E-5</c:v>
                </c:pt>
                <c:pt idx="2467">
                  <c:v>3.0132370000000001E-5</c:v>
                </c:pt>
                <c:pt idx="2468">
                  <c:v>3.0152370000000001E-5</c:v>
                </c:pt>
                <c:pt idx="2469">
                  <c:v>3.0172370000000001E-5</c:v>
                </c:pt>
                <c:pt idx="2470">
                  <c:v>3.019237E-5</c:v>
                </c:pt>
                <c:pt idx="2471">
                  <c:v>3.021237E-5</c:v>
                </c:pt>
                <c:pt idx="2472">
                  <c:v>3.023237E-5</c:v>
                </c:pt>
                <c:pt idx="2473">
                  <c:v>3.025237E-5</c:v>
                </c:pt>
                <c:pt idx="2474">
                  <c:v>3.027237E-5</c:v>
                </c:pt>
                <c:pt idx="2475">
                  <c:v>3.0292369999999999E-5</c:v>
                </c:pt>
                <c:pt idx="2476">
                  <c:v>3.0312369999999999E-5</c:v>
                </c:pt>
                <c:pt idx="2477">
                  <c:v>3.0332369999999999E-5</c:v>
                </c:pt>
                <c:pt idx="2478">
                  <c:v>3.0352369999999999E-5</c:v>
                </c:pt>
                <c:pt idx="2479">
                  <c:v>3.0372369999999999E-5</c:v>
                </c:pt>
                <c:pt idx="2480">
                  <c:v>3.0392369999999998E-5</c:v>
                </c:pt>
                <c:pt idx="2481">
                  <c:v>3.0412370000000002E-5</c:v>
                </c:pt>
                <c:pt idx="2482">
                  <c:v>3.0432370000000002E-5</c:v>
                </c:pt>
                <c:pt idx="2483">
                  <c:v>3.0452370000000001E-5</c:v>
                </c:pt>
                <c:pt idx="2484">
                  <c:v>3.0472370000000001E-5</c:v>
                </c:pt>
                <c:pt idx="2485">
                  <c:v>3.0492370000000001E-5</c:v>
                </c:pt>
                <c:pt idx="2486">
                  <c:v>3.0512370000000001E-5</c:v>
                </c:pt>
                <c:pt idx="2487">
                  <c:v>3.0532369999999997E-5</c:v>
                </c:pt>
                <c:pt idx="2488">
                  <c:v>3.055237E-5</c:v>
                </c:pt>
                <c:pt idx="2489">
                  <c:v>3.0572369999999997E-5</c:v>
                </c:pt>
                <c:pt idx="2490">
                  <c:v>3.059237E-5</c:v>
                </c:pt>
                <c:pt idx="2491">
                  <c:v>3.0612370000000003E-5</c:v>
                </c:pt>
                <c:pt idx="2492">
                  <c:v>3.063237E-5</c:v>
                </c:pt>
                <c:pt idx="2493">
                  <c:v>3.0652370000000003E-5</c:v>
                </c:pt>
                <c:pt idx="2494">
                  <c:v>3.0672369999999999E-5</c:v>
                </c:pt>
                <c:pt idx="2495">
                  <c:v>3.0692370000000002E-5</c:v>
                </c:pt>
                <c:pt idx="2496">
                  <c:v>3.0712369999999999E-5</c:v>
                </c:pt>
                <c:pt idx="2497">
                  <c:v>3.0732370000000002E-5</c:v>
                </c:pt>
                <c:pt idx="2498">
                  <c:v>3.0752369999999998E-5</c:v>
                </c:pt>
                <c:pt idx="2499">
                  <c:v>3.0772370000000002E-5</c:v>
                </c:pt>
                <c:pt idx="2500">
                  <c:v>3.0792369999999998E-5</c:v>
                </c:pt>
                <c:pt idx="2501">
                  <c:v>3.0812370000000001E-5</c:v>
                </c:pt>
              </c:numCache>
            </c:numRef>
          </c:xVal>
          <c:yVal>
            <c:numRef>
              <c:f>Sheet1!$D$7:$D$2508</c:f>
              <c:numCache>
                <c:formatCode>General</c:formatCode>
                <c:ptCount val="2502"/>
                <c:pt idx="0">
                  <c:v>1.29429E-2</c:v>
                </c:pt>
                <c:pt idx="1">
                  <c:v>2.8942200000000001E-2</c:v>
                </c:pt>
                <c:pt idx="2">
                  <c:v>2.8942200000000001E-2</c:v>
                </c:pt>
                <c:pt idx="3">
                  <c:v>-1.9055900000000001E-2</c:v>
                </c:pt>
                <c:pt idx="4">
                  <c:v>1.29429E-2</c:v>
                </c:pt>
                <c:pt idx="5">
                  <c:v>-3.0565200000000001E-3</c:v>
                </c:pt>
                <c:pt idx="6">
                  <c:v>1.29429E-2</c:v>
                </c:pt>
                <c:pt idx="7">
                  <c:v>-1.9055900000000001E-2</c:v>
                </c:pt>
                <c:pt idx="8">
                  <c:v>1.29429E-2</c:v>
                </c:pt>
                <c:pt idx="9">
                  <c:v>-1.9055900000000001E-2</c:v>
                </c:pt>
                <c:pt idx="10">
                  <c:v>1.29429E-2</c:v>
                </c:pt>
                <c:pt idx="11">
                  <c:v>1.29429E-2</c:v>
                </c:pt>
                <c:pt idx="12">
                  <c:v>-3.5055299999999998E-2</c:v>
                </c:pt>
                <c:pt idx="13">
                  <c:v>-3.0565200000000001E-3</c:v>
                </c:pt>
                <c:pt idx="14">
                  <c:v>-1.9055900000000001E-2</c:v>
                </c:pt>
                <c:pt idx="15">
                  <c:v>-3.0565200000000001E-3</c:v>
                </c:pt>
                <c:pt idx="16">
                  <c:v>-1.9055900000000001E-2</c:v>
                </c:pt>
                <c:pt idx="17">
                  <c:v>2.8942200000000001E-2</c:v>
                </c:pt>
                <c:pt idx="18">
                  <c:v>-3.5055299999999998E-2</c:v>
                </c:pt>
                <c:pt idx="19">
                  <c:v>-3.0565200000000001E-3</c:v>
                </c:pt>
                <c:pt idx="20">
                  <c:v>1.29429E-2</c:v>
                </c:pt>
                <c:pt idx="21">
                  <c:v>-1.9055900000000001E-2</c:v>
                </c:pt>
                <c:pt idx="22">
                  <c:v>-3.0565200000000001E-3</c:v>
                </c:pt>
                <c:pt idx="23">
                  <c:v>2.8942200000000001E-2</c:v>
                </c:pt>
                <c:pt idx="24">
                  <c:v>-3.5055299999999998E-2</c:v>
                </c:pt>
                <c:pt idx="25">
                  <c:v>-1.9055900000000001E-2</c:v>
                </c:pt>
                <c:pt idx="26">
                  <c:v>1.29429E-2</c:v>
                </c:pt>
                <c:pt idx="27">
                  <c:v>-3.0565200000000001E-3</c:v>
                </c:pt>
                <c:pt idx="28">
                  <c:v>-3.0565200000000001E-3</c:v>
                </c:pt>
                <c:pt idx="29">
                  <c:v>2.8942200000000001E-2</c:v>
                </c:pt>
                <c:pt idx="30">
                  <c:v>-1.9055900000000001E-2</c:v>
                </c:pt>
                <c:pt idx="31">
                  <c:v>-3.0565200000000001E-3</c:v>
                </c:pt>
                <c:pt idx="32">
                  <c:v>6.0941000000000002E-2</c:v>
                </c:pt>
                <c:pt idx="33">
                  <c:v>1.29429E-2</c:v>
                </c:pt>
                <c:pt idx="34">
                  <c:v>1.29429E-2</c:v>
                </c:pt>
                <c:pt idx="35">
                  <c:v>-3.0565200000000001E-3</c:v>
                </c:pt>
                <c:pt idx="36">
                  <c:v>1.29429E-2</c:v>
                </c:pt>
                <c:pt idx="37">
                  <c:v>1.29429E-2</c:v>
                </c:pt>
                <c:pt idx="38">
                  <c:v>-3.0565200000000001E-3</c:v>
                </c:pt>
                <c:pt idx="39">
                  <c:v>-3.0565200000000001E-3</c:v>
                </c:pt>
                <c:pt idx="40">
                  <c:v>-1.9055900000000001E-2</c:v>
                </c:pt>
                <c:pt idx="41">
                  <c:v>-1.9055900000000001E-2</c:v>
                </c:pt>
                <c:pt idx="42">
                  <c:v>-3.0565200000000001E-3</c:v>
                </c:pt>
                <c:pt idx="43">
                  <c:v>-3.0565200000000001E-3</c:v>
                </c:pt>
                <c:pt idx="44">
                  <c:v>-1.9055900000000001E-2</c:v>
                </c:pt>
                <c:pt idx="45">
                  <c:v>-3.0565200000000001E-3</c:v>
                </c:pt>
                <c:pt idx="46">
                  <c:v>-3.0565200000000001E-3</c:v>
                </c:pt>
                <c:pt idx="47">
                  <c:v>-3.0565200000000001E-3</c:v>
                </c:pt>
                <c:pt idx="48">
                  <c:v>-3.0565200000000001E-3</c:v>
                </c:pt>
                <c:pt idx="49">
                  <c:v>2.8942200000000001E-2</c:v>
                </c:pt>
                <c:pt idx="50">
                  <c:v>-1.9055900000000001E-2</c:v>
                </c:pt>
                <c:pt idx="51">
                  <c:v>-1.9055900000000001E-2</c:v>
                </c:pt>
                <c:pt idx="52">
                  <c:v>2.8942200000000001E-2</c:v>
                </c:pt>
                <c:pt idx="53">
                  <c:v>-3.0565200000000001E-3</c:v>
                </c:pt>
                <c:pt idx="54">
                  <c:v>-1.9055900000000001E-2</c:v>
                </c:pt>
                <c:pt idx="55">
                  <c:v>-1.9055900000000001E-2</c:v>
                </c:pt>
                <c:pt idx="56">
                  <c:v>-1.9055900000000001E-2</c:v>
                </c:pt>
                <c:pt idx="57">
                  <c:v>-3.0565200000000001E-3</c:v>
                </c:pt>
                <c:pt idx="58">
                  <c:v>-1.9055900000000001E-2</c:v>
                </c:pt>
                <c:pt idx="59">
                  <c:v>-1.9055900000000001E-2</c:v>
                </c:pt>
                <c:pt idx="60">
                  <c:v>2.8942200000000001E-2</c:v>
                </c:pt>
                <c:pt idx="61">
                  <c:v>-1.9055900000000001E-2</c:v>
                </c:pt>
                <c:pt idx="62">
                  <c:v>1.29429E-2</c:v>
                </c:pt>
                <c:pt idx="63">
                  <c:v>-1.9055900000000001E-2</c:v>
                </c:pt>
                <c:pt idx="64">
                  <c:v>1.29429E-2</c:v>
                </c:pt>
                <c:pt idx="65">
                  <c:v>-3.0565200000000001E-3</c:v>
                </c:pt>
                <c:pt idx="66">
                  <c:v>-1.9055900000000001E-2</c:v>
                </c:pt>
                <c:pt idx="67">
                  <c:v>-1.9055900000000001E-2</c:v>
                </c:pt>
                <c:pt idx="68">
                  <c:v>1.29429E-2</c:v>
                </c:pt>
                <c:pt idx="69">
                  <c:v>-3.0565200000000001E-3</c:v>
                </c:pt>
                <c:pt idx="70">
                  <c:v>1.29429E-2</c:v>
                </c:pt>
                <c:pt idx="71">
                  <c:v>1.29429E-2</c:v>
                </c:pt>
                <c:pt idx="72">
                  <c:v>-1.9055900000000001E-2</c:v>
                </c:pt>
                <c:pt idx="73">
                  <c:v>-3.5055299999999998E-2</c:v>
                </c:pt>
                <c:pt idx="74">
                  <c:v>-3.0565200000000001E-3</c:v>
                </c:pt>
                <c:pt idx="75">
                  <c:v>2.8942200000000001E-2</c:v>
                </c:pt>
                <c:pt idx="76">
                  <c:v>-3.0565200000000001E-3</c:v>
                </c:pt>
                <c:pt idx="77">
                  <c:v>4.4941599999999998E-2</c:v>
                </c:pt>
                <c:pt idx="78">
                  <c:v>-3.0565200000000001E-3</c:v>
                </c:pt>
                <c:pt idx="79">
                  <c:v>1.29429E-2</c:v>
                </c:pt>
                <c:pt idx="80">
                  <c:v>-1.9055900000000001E-2</c:v>
                </c:pt>
                <c:pt idx="81">
                  <c:v>1.29429E-2</c:v>
                </c:pt>
                <c:pt idx="82">
                  <c:v>-3.0565200000000001E-3</c:v>
                </c:pt>
                <c:pt idx="83">
                  <c:v>-3.0565200000000001E-3</c:v>
                </c:pt>
                <c:pt idx="84">
                  <c:v>2.8942200000000001E-2</c:v>
                </c:pt>
                <c:pt idx="85">
                  <c:v>-3.5055299999999998E-2</c:v>
                </c:pt>
                <c:pt idx="86">
                  <c:v>-3.0565200000000001E-3</c:v>
                </c:pt>
                <c:pt idx="87">
                  <c:v>1.29429E-2</c:v>
                </c:pt>
                <c:pt idx="88">
                  <c:v>1.29429E-2</c:v>
                </c:pt>
                <c:pt idx="89">
                  <c:v>1.29429E-2</c:v>
                </c:pt>
                <c:pt idx="90">
                  <c:v>-3.0565200000000001E-3</c:v>
                </c:pt>
                <c:pt idx="91">
                  <c:v>1.29429E-2</c:v>
                </c:pt>
                <c:pt idx="92">
                  <c:v>-3.0565200000000001E-3</c:v>
                </c:pt>
                <c:pt idx="93">
                  <c:v>-3.0565200000000001E-3</c:v>
                </c:pt>
                <c:pt idx="94">
                  <c:v>-3.0565200000000001E-3</c:v>
                </c:pt>
                <c:pt idx="95">
                  <c:v>4.4941599999999998E-2</c:v>
                </c:pt>
                <c:pt idx="96">
                  <c:v>-3.0565200000000001E-3</c:v>
                </c:pt>
                <c:pt idx="97">
                  <c:v>-1.9055900000000001E-2</c:v>
                </c:pt>
                <c:pt idx="98">
                  <c:v>-3.5055299999999998E-2</c:v>
                </c:pt>
                <c:pt idx="99">
                  <c:v>2.8942200000000001E-2</c:v>
                </c:pt>
                <c:pt idx="100">
                  <c:v>-1.9055900000000001E-2</c:v>
                </c:pt>
                <c:pt idx="101">
                  <c:v>-3.0565200000000001E-3</c:v>
                </c:pt>
                <c:pt idx="102">
                  <c:v>-1.9055900000000001E-2</c:v>
                </c:pt>
                <c:pt idx="103">
                  <c:v>-1.9055900000000001E-2</c:v>
                </c:pt>
                <c:pt idx="104">
                  <c:v>-3.0565200000000001E-3</c:v>
                </c:pt>
                <c:pt idx="105">
                  <c:v>1.29429E-2</c:v>
                </c:pt>
                <c:pt idx="106">
                  <c:v>1.29429E-2</c:v>
                </c:pt>
                <c:pt idx="107">
                  <c:v>-3.5055299999999998E-2</c:v>
                </c:pt>
                <c:pt idx="108">
                  <c:v>1.29429E-2</c:v>
                </c:pt>
                <c:pt idx="109">
                  <c:v>-1.9055900000000001E-2</c:v>
                </c:pt>
                <c:pt idx="110">
                  <c:v>-1.9055900000000001E-2</c:v>
                </c:pt>
                <c:pt idx="111">
                  <c:v>-3.0565200000000001E-3</c:v>
                </c:pt>
                <c:pt idx="112">
                  <c:v>1.29429E-2</c:v>
                </c:pt>
                <c:pt idx="113">
                  <c:v>-3.0565200000000001E-3</c:v>
                </c:pt>
                <c:pt idx="114">
                  <c:v>-3.0565200000000001E-3</c:v>
                </c:pt>
                <c:pt idx="115">
                  <c:v>-3.0565200000000001E-3</c:v>
                </c:pt>
                <c:pt idx="116">
                  <c:v>-1.9055900000000001E-2</c:v>
                </c:pt>
                <c:pt idx="117">
                  <c:v>2.8942200000000001E-2</c:v>
                </c:pt>
                <c:pt idx="118">
                  <c:v>4.4941599999999998E-2</c:v>
                </c:pt>
                <c:pt idx="119">
                  <c:v>-1.9055900000000001E-2</c:v>
                </c:pt>
                <c:pt idx="120">
                  <c:v>2.8942200000000001E-2</c:v>
                </c:pt>
                <c:pt idx="121">
                  <c:v>4.4941599999999998E-2</c:v>
                </c:pt>
                <c:pt idx="122">
                  <c:v>-1.9055900000000001E-2</c:v>
                </c:pt>
                <c:pt idx="123">
                  <c:v>1.29429E-2</c:v>
                </c:pt>
                <c:pt idx="124">
                  <c:v>-5.1054700000000001E-2</c:v>
                </c:pt>
                <c:pt idx="125">
                  <c:v>1.29429E-2</c:v>
                </c:pt>
                <c:pt idx="126">
                  <c:v>-3.0565200000000001E-3</c:v>
                </c:pt>
                <c:pt idx="127">
                  <c:v>-3.0565200000000001E-3</c:v>
                </c:pt>
                <c:pt idx="128">
                  <c:v>-3.0565200000000001E-3</c:v>
                </c:pt>
                <c:pt idx="129">
                  <c:v>-3.0565200000000001E-3</c:v>
                </c:pt>
                <c:pt idx="130">
                  <c:v>-3.0565200000000001E-3</c:v>
                </c:pt>
                <c:pt idx="131">
                  <c:v>2.8942200000000001E-2</c:v>
                </c:pt>
                <c:pt idx="132">
                  <c:v>1.29429E-2</c:v>
                </c:pt>
                <c:pt idx="133">
                  <c:v>-3.0565200000000001E-3</c:v>
                </c:pt>
                <c:pt idx="134">
                  <c:v>-1.9055900000000001E-2</c:v>
                </c:pt>
                <c:pt idx="135">
                  <c:v>1.29429E-2</c:v>
                </c:pt>
                <c:pt idx="136">
                  <c:v>-1.9055900000000001E-2</c:v>
                </c:pt>
                <c:pt idx="137">
                  <c:v>1.29429E-2</c:v>
                </c:pt>
                <c:pt idx="138">
                  <c:v>-3.0565200000000001E-3</c:v>
                </c:pt>
                <c:pt idx="139">
                  <c:v>2.8942200000000001E-2</c:v>
                </c:pt>
                <c:pt idx="140">
                  <c:v>-3.5055299999999998E-2</c:v>
                </c:pt>
                <c:pt idx="141">
                  <c:v>1.29429E-2</c:v>
                </c:pt>
                <c:pt idx="142">
                  <c:v>2.8942200000000001E-2</c:v>
                </c:pt>
                <c:pt idx="143">
                  <c:v>2.8942200000000001E-2</c:v>
                </c:pt>
                <c:pt idx="144">
                  <c:v>-1.9055900000000001E-2</c:v>
                </c:pt>
                <c:pt idx="145">
                  <c:v>-1.9055900000000001E-2</c:v>
                </c:pt>
                <c:pt idx="146">
                  <c:v>2.8942200000000001E-2</c:v>
                </c:pt>
                <c:pt idx="147">
                  <c:v>-1.9055900000000001E-2</c:v>
                </c:pt>
                <c:pt idx="148">
                  <c:v>-5.1054700000000001E-2</c:v>
                </c:pt>
                <c:pt idx="149">
                  <c:v>1.29429E-2</c:v>
                </c:pt>
                <c:pt idx="150">
                  <c:v>-3.5055299999999998E-2</c:v>
                </c:pt>
                <c:pt idx="151">
                  <c:v>1.29429E-2</c:v>
                </c:pt>
                <c:pt idx="152">
                  <c:v>-3.0565200000000001E-3</c:v>
                </c:pt>
                <c:pt idx="153">
                  <c:v>1.29429E-2</c:v>
                </c:pt>
                <c:pt idx="154">
                  <c:v>-1.9055900000000001E-2</c:v>
                </c:pt>
                <c:pt idx="155">
                  <c:v>-3.0565200000000001E-3</c:v>
                </c:pt>
                <c:pt idx="156">
                  <c:v>-3.0565200000000001E-3</c:v>
                </c:pt>
                <c:pt idx="157">
                  <c:v>-1.9055900000000001E-2</c:v>
                </c:pt>
                <c:pt idx="158">
                  <c:v>1.29429E-2</c:v>
                </c:pt>
                <c:pt idx="159">
                  <c:v>-3.0565200000000001E-3</c:v>
                </c:pt>
                <c:pt idx="160">
                  <c:v>-3.5055299999999998E-2</c:v>
                </c:pt>
                <c:pt idx="161">
                  <c:v>-3.0565200000000001E-3</c:v>
                </c:pt>
                <c:pt idx="162">
                  <c:v>1.29429E-2</c:v>
                </c:pt>
                <c:pt idx="163">
                  <c:v>2.8942200000000001E-2</c:v>
                </c:pt>
                <c:pt idx="164">
                  <c:v>-5.1054700000000001E-2</c:v>
                </c:pt>
                <c:pt idx="165">
                  <c:v>-3.0565200000000001E-3</c:v>
                </c:pt>
                <c:pt idx="166">
                  <c:v>1.29429E-2</c:v>
                </c:pt>
                <c:pt idx="167">
                  <c:v>-3.0565200000000001E-3</c:v>
                </c:pt>
                <c:pt idx="168">
                  <c:v>-3.0565200000000001E-3</c:v>
                </c:pt>
                <c:pt idx="169">
                  <c:v>-1.9055900000000001E-2</c:v>
                </c:pt>
                <c:pt idx="170">
                  <c:v>-1.9055900000000001E-2</c:v>
                </c:pt>
                <c:pt idx="171">
                  <c:v>-1.9055900000000001E-2</c:v>
                </c:pt>
                <c:pt idx="172">
                  <c:v>2.8942200000000001E-2</c:v>
                </c:pt>
                <c:pt idx="173">
                  <c:v>4.4941599999999998E-2</c:v>
                </c:pt>
                <c:pt idx="174">
                  <c:v>2.8942200000000001E-2</c:v>
                </c:pt>
                <c:pt idx="175">
                  <c:v>-3.0565200000000001E-3</c:v>
                </c:pt>
                <c:pt idx="176">
                  <c:v>-5.1054700000000001E-2</c:v>
                </c:pt>
                <c:pt idx="177">
                  <c:v>4.4941599999999998E-2</c:v>
                </c:pt>
                <c:pt idx="178">
                  <c:v>2.8942200000000001E-2</c:v>
                </c:pt>
                <c:pt idx="179">
                  <c:v>1.29429E-2</c:v>
                </c:pt>
                <c:pt idx="180">
                  <c:v>-3.0565200000000001E-3</c:v>
                </c:pt>
                <c:pt idx="181">
                  <c:v>-1.9055900000000001E-2</c:v>
                </c:pt>
                <c:pt idx="182">
                  <c:v>-3.0565200000000001E-3</c:v>
                </c:pt>
                <c:pt idx="183">
                  <c:v>-1.9055900000000001E-2</c:v>
                </c:pt>
                <c:pt idx="184">
                  <c:v>-1.9055900000000001E-2</c:v>
                </c:pt>
                <c:pt idx="185">
                  <c:v>-3.0565200000000001E-3</c:v>
                </c:pt>
                <c:pt idx="186">
                  <c:v>1.29429E-2</c:v>
                </c:pt>
                <c:pt idx="187">
                  <c:v>-3.0565200000000001E-3</c:v>
                </c:pt>
                <c:pt idx="188">
                  <c:v>-1.9055900000000001E-2</c:v>
                </c:pt>
                <c:pt idx="189">
                  <c:v>-3.0565200000000001E-3</c:v>
                </c:pt>
                <c:pt idx="190">
                  <c:v>1.29429E-2</c:v>
                </c:pt>
                <c:pt idx="191">
                  <c:v>-3.0565200000000001E-3</c:v>
                </c:pt>
                <c:pt idx="192">
                  <c:v>1.29429E-2</c:v>
                </c:pt>
                <c:pt idx="193">
                  <c:v>-3.0565200000000001E-3</c:v>
                </c:pt>
                <c:pt idx="194">
                  <c:v>1.29429E-2</c:v>
                </c:pt>
                <c:pt idx="195">
                  <c:v>-1.9055900000000001E-2</c:v>
                </c:pt>
                <c:pt idx="196">
                  <c:v>-3.0565200000000001E-3</c:v>
                </c:pt>
                <c:pt idx="197">
                  <c:v>1.29429E-2</c:v>
                </c:pt>
                <c:pt idx="198">
                  <c:v>-1.9055900000000001E-2</c:v>
                </c:pt>
                <c:pt idx="199">
                  <c:v>-3.0565200000000001E-3</c:v>
                </c:pt>
                <c:pt idx="200">
                  <c:v>-3.0565200000000001E-3</c:v>
                </c:pt>
                <c:pt idx="201">
                  <c:v>-3.0565200000000001E-3</c:v>
                </c:pt>
                <c:pt idx="202">
                  <c:v>1.29429E-2</c:v>
                </c:pt>
                <c:pt idx="203">
                  <c:v>-3.0565200000000001E-3</c:v>
                </c:pt>
                <c:pt idx="204">
                  <c:v>-3.0565200000000001E-3</c:v>
                </c:pt>
                <c:pt idx="205">
                  <c:v>2.8942200000000001E-2</c:v>
                </c:pt>
                <c:pt idx="206">
                  <c:v>-3.0565200000000001E-3</c:v>
                </c:pt>
                <c:pt idx="207">
                  <c:v>-3.5055299999999998E-2</c:v>
                </c:pt>
                <c:pt idx="208">
                  <c:v>-3.0565200000000001E-3</c:v>
                </c:pt>
                <c:pt idx="209">
                  <c:v>2.8942200000000001E-2</c:v>
                </c:pt>
                <c:pt idx="210">
                  <c:v>2.8942200000000001E-2</c:v>
                </c:pt>
                <c:pt idx="211">
                  <c:v>4.4941599999999998E-2</c:v>
                </c:pt>
                <c:pt idx="212">
                  <c:v>-3.0565200000000001E-3</c:v>
                </c:pt>
                <c:pt idx="213">
                  <c:v>-3.0565200000000001E-3</c:v>
                </c:pt>
                <c:pt idx="214">
                  <c:v>2.8942200000000001E-2</c:v>
                </c:pt>
                <c:pt idx="215">
                  <c:v>1.29429E-2</c:v>
                </c:pt>
                <c:pt idx="216">
                  <c:v>-3.0565200000000001E-3</c:v>
                </c:pt>
                <c:pt idx="217">
                  <c:v>-3.0565200000000001E-3</c:v>
                </c:pt>
                <c:pt idx="218">
                  <c:v>-3.0565200000000001E-3</c:v>
                </c:pt>
                <c:pt idx="219">
                  <c:v>-1.9055900000000001E-2</c:v>
                </c:pt>
                <c:pt idx="220">
                  <c:v>1.29429E-2</c:v>
                </c:pt>
                <c:pt idx="221">
                  <c:v>-3.0565200000000001E-3</c:v>
                </c:pt>
                <c:pt idx="222">
                  <c:v>1.29429E-2</c:v>
                </c:pt>
                <c:pt idx="223">
                  <c:v>1.29429E-2</c:v>
                </c:pt>
                <c:pt idx="224">
                  <c:v>1.29429E-2</c:v>
                </c:pt>
                <c:pt idx="225">
                  <c:v>-1.9055900000000001E-2</c:v>
                </c:pt>
                <c:pt idx="226">
                  <c:v>-3.0565200000000001E-3</c:v>
                </c:pt>
                <c:pt idx="227">
                  <c:v>1.29429E-2</c:v>
                </c:pt>
                <c:pt idx="228">
                  <c:v>1.29429E-2</c:v>
                </c:pt>
                <c:pt idx="229">
                  <c:v>2.8942200000000001E-2</c:v>
                </c:pt>
                <c:pt idx="230">
                  <c:v>1.29429E-2</c:v>
                </c:pt>
                <c:pt idx="231">
                  <c:v>-1.9055900000000001E-2</c:v>
                </c:pt>
                <c:pt idx="232">
                  <c:v>2.8942200000000001E-2</c:v>
                </c:pt>
                <c:pt idx="233">
                  <c:v>-3.0565200000000001E-3</c:v>
                </c:pt>
                <c:pt idx="234">
                  <c:v>-1.9055900000000001E-2</c:v>
                </c:pt>
                <c:pt idx="235">
                  <c:v>1.29429E-2</c:v>
                </c:pt>
                <c:pt idx="236">
                  <c:v>-3.0565200000000001E-3</c:v>
                </c:pt>
                <c:pt idx="237">
                  <c:v>1.29429E-2</c:v>
                </c:pt>
                <c:pt idx="238">
                  <c:v>-3.0565200000000001E-3</c:v>
                </c:pt>
                <c:pt idx="239">
                  <c:v>-3.0565200000000001E-3</c:v>
                </c:pt>
                <c:pt idx="240">
                  <c:v>-1.9055900000000001E-2</c:v>
                </c:pt>
                <c:pt idx="241">
                  <c:v>-3.5055299999999998E-2</c:v>
                </c:pt>
                <c:pt idx="242">
                  <c:v>-3.0565200000000001E-3</c:v>
                </c:pt>
                <c:pt idx="243">
                  <c:v>1.29429E-2</c:v>
                </c:pt>
                <c:pt idx="244">
                  <c:v>1.29429E-2</c:v>
                </c:pt>
                <c:pt idx="245">
                  <c:v>6.0941000000000002E-2</c:v>
                </c:pt>
                <c:pt idx="246">
                  <c:v>1.29429E-2</c:v>
                </c:pt>
                <c:pt idx="247">
                  <c:v>-3.0565200000000001E-3</c:v>
                </c:pt>
                <c:pt idx="248">
                  <c:v>1.29429E-2</c:v>
                </c:pt>
                <c:pt idx="249">
                  <c:v>-3.0565200000000001E-3</c:v>
                </c:pt>
                <c:pt idx="250">
                  <c:v>2.8942200000000001E-2</c:v>
                </c:pt>
                <c:pt idx="251">
                  <c:v>1.29429E-2</c:v>
                </c:pt>
                <c:pt idx="252">
                  <c:v>1.29429E-2</c:v>
                </c:pt>
                <c:pt idx="253">
                  <c:v>-1.9055900000000001E-2</c:v>
                </c:pt>
                <c:pt idx="254">
                  <c:v>2.8942200000000001E-2</c:v>
                </c:pt>
                <c:pt idx="255">
                  <c:v>1.29429E-2</c:v>
                </c:pt>
                <c:pt idx="256">
                  <c:v>1.29429E-2</c:v>
                </c:pt>
                <c:pt idx="257">
                  <c:v>2.8942200000000001E-2</c:v>
                </c:pt>
                <c:pt idx="258">
                  <c:v>1.29429E-2</c:v>
                </c:pt>
                <c:pt idx="259">
                  <c:v>1.29429E-2</c:v>
                </c:pt>
                <c:pt idx="260">
                  <c:v>2.8942200000000001E-2</c:v>
                </c:pt>
                <c:pt idx="261">
                  <c:v>-3.0565200000000001E-3</c:v>
                </c:pt>
                <c:pt idx="262">
                  <c:v>1.29429E-2</c:v>
                </c:pt>
                <c:pt idx="263">
                  <c:v>1.29429E-2</c:v>
                </c:pt>
                <c:pt idx="264">
                  <c:v>-3.0565200000000001E-3</c:v>
                </c:pt>
                <c:pt idx="265">
                  <c:v>-1.9055900000000001E-2</c:v>
                </c:pt>
                <c:pt idx="266">
                  <c:v>-3.5055299999999998E-2</c:v>
                </c:pt>
                <c:pt idx="267">
                  <c:v>-1.9055900000000001E-2</c:v>
                </c:pt>
                <c:pt idx="268">
                  <c:v>1.29429E-2</c:v>
                </c:pt>
                <c:pt idx="269">
                  <c:v>-3.0565200000000001E-3</c:v>
                </c:pt>
                <c:pt idx="270">
                  <c:v>1.29429E-2</c:v>
                </c:pt>
                <c:pt idx="271">
                  <c:v>-1.9055900000000001E-2</c:v>
                </c:pt>
                <c:pt idx="272">
                  <c:v>1.29429E-2</c:v>
                </c:pt>
                <c:pt idx="273">
                  <c:v>-1.9055900000000001E-2</c:v>
                </c:pt>
                <c:pt idx="274">
                  <c:v>-1.9055900000000001E-2</c:v>
                </c:pt>
                <c:pt idx="275">
                  <c:v>-1.9055900000000001E-2</c:v>
                </c:pt>
                <c:pt idx="276">
                  <c:v>-3.0565200000000001E-3</c:v>
                </c:pt>
                <c:pt idx="277">
                  <c:v>1.29429E-2</c:v>
                </c:pt>
                <c:pt idx="278">
                  <c:v>-1.9055900000000001E-2</c:v>
                </c:pt>
                <c:pt idx="279">
                  <c:v>-3.5055299999999998E-2</c:v>
                </c:pt>
                <c:pt idx="280">
                  <c:v>-3.0565200000000001E-3</c:v>
                </c:pt>
                <c:pt idx="281">
                  <c:v>1.29429E-2</c:v>
                </c:pt>
                <c:pt idx="282">
                  <c:v>2.8942200000000001E-2</c:v>
                </c:pt>
                <c:pt idx="283">
                  <c:v>-1.9055900000000001E-2</c:v>
                </c:pt>
                <c:pt idx="284">
                  <c:v>-1.9055900000000001E-2</c:v>
                </c:pt>
                <c:pt idx="285">
                  <c:v>-3.0565200000000001E-3</c:v>
                </c:pt>
                <c:pt idx="286">
                  <c:v>-3.5055299999999998E-2</c:v>
                </c:pt>
                <c:pt idx="287">
                  <c:v>1.29429E-2</c:v>
                </c:pt>
                <c:pt idx="288">
                  <c:v>-3.0565200000000001E-3</c:v>
                </c:pt>
                <c:pt idx="289">
                  <c:v>-3.0565200000000001E-3</c:v>
                </c:pt>
                <c:pt idx="290">
                  <c:v>-3.0565200000000001E-3</c:v>
                </c:pt>
                <c:pt idx="291">
                  <c:v>-3.0565200000000001E-3</c:v>
                </c:pt>
                <c:pt idx="292">
                  <c:v>-3.0565200000000001E-3</c:v>
                </c:pt>
                <c:pt idx="293">
                  <c:v>2.8942200000000001E-2</c:v>
                </c:pt>
                <c:pt idx="294">
                  <c:v>-1.9055900000000001E-2</c:v>
                </c:pt>
                <c:pt idx="295">
                  <c:v>-3.0565200000000001E-3</c:v>
                </c:pt>
                <c:pt idx="296">
                  <c:v>1.29429E-2</c:v>
                </c:pt>
                <c:pt idx="297">
                  <c:v>1.29429E-2</c:v>
                </c:pt>
                <c:pt idx="298">
                  <c:v>-3.0565200000000001E-3</c:v>
                </c:pt>
                <c:pt idx="299">
                  <c:v>-1.9055900000000001E-2</c:v>
                </c:pt>
                <c:pt idx="300">
                  <c:v>-1.9055900000000001E-2</c:v>
                </c:pt>
                <c:pt idx="301">
                  <c:v>1.29429E-2</c:v>
                </c:pt>
                <c:pt idx="302">
                  <c:v>1.29429E-2</c:v>
                </c:pt>
                <c:pt idx="303">
                  <c:v>1.29429E-2</c:v>
                </c:pt>
                <c:pt idx="304">
                  <c:v>-3.5055299999999998E-2</c:v>
                </c:pt>
                <c:pt idx="305">
                  <c:v>-1.9055900000000001E-2</c:v>
                </c:pt>
                <c:pt idx="306">
                  <c:v>-3.0565200000000001E-3</c:v>
                </c:pt>
                <c:pt idx="307">
                  <c:v>-3.5055299999999998E-2</c:v>
                </c:pt>
                <c:pt idx="308">
                  <c:v>1.29429E-2</c:v>
                </c:pt>
                <c:pt idx="309">
                  <c:v>1.29429E-2</c:v>
                </c:pt>
                <c:pt idx="310">
                  <c:v>-3.0565200000000001E-3</c:v>
                </c:pt>
                <c:pt idx="311">
                  <c:v>2.8942200000000001E-2</c:v>
                </c:pt>
                <c:pt idx="312">
                  <c:v>-3.0565200000000001E-3</c:v>
                </c:pt>
                <c:pt idx="313">
                  <c:v>-1.9055900000000001E-2</c:v>
                </c:pt>
                <c:pt idx="314">
                  <c:v>-3.5055299999999998E-2</c:v>
                </c:pt>
                <c:pt idx="315">
                  <c:v>-3.0565200000000001E-3</c:v>
                </c:pt>
                <c:pt idx="316">
                  <c:v>-1.9055900000000001E-2</c:v>
                </c:pt>
                <c:pt idx="317">
                  <c:v>2.8942200000000001E-2</c:v>
                </c:pt>
                <c:pt idx="318">
                  <c:v>-1.9055900000000001E-2</c:v>
                </c:pt>
                <c:pt idx="319">
                  <c:v>1.29429E-2</c:v>
                </c:pt>
                <c:pt idx="320">
                  <c:v>2.8942200000000001E-2</c:v>
                </c:pt>
                <c:pt idx="321">
                  <c:v>-3.5055299999999998E-2</c:v>
                </c:pt>
                <c:pt idx="322">
                  <c:v>-3.0565200000000001E-3</c:v>
                </c:pt>
                <c:pt idx="323">
                  <c:v>1.29429E-2</c:v>
                </c:pt>
                <c:pt idx="324">
                  <c:v>-1.9055900000000001E-2</c:v>
                </c:pt>
                <c:pt idx="325">
                  <c:v>1.29429E-2</c:v>
                </c:pt>
                <c:pt idx="326">
                  <c:v>1.29429E-2</c:v>
                </c:pt>
                <c:pt idx="327">
                  <c:v>4.4941599999999998E-2</c:v>
                </c:pt>
                <c:pt idx="328">
                  <c:v>-3.0565200000000001E-3</c:v>
                </c:pt>
                <c:pt idx="329">
                  <c:v>-3.0565200000000001E-3</c:v>
                </c:pt>
                <c:pt idx="330">
                  <c:v>-3.0565200000000001E-3</c:v>
                </c:pt>
                <c:pt idx="331">
                  <c:v>-3.0565200000000001E-3</c:v>
                </c:pt>
                <c:pt idx="332">
                  <c:v>2.8942200000000001E-2</c:v>
                </c:pt>
                <c:pt idx="333">
                  <c:v>-3.0565200000000001E-3</c:v>
                </c:pt>
                <c:pt idx="334">
                  <c:v>1.29429E-2</c:v>
                </c:pt>
                <c:pt idx="335">
                  <c:v>1.29429E-2</c:v>
                </c:pt>
                <c:pt idx="336">
                  <c:v>-1.9055900000000001E-2</c:v>
                </c:pt>
                <c:pt idx="337">
                  <c:v>-3.0565200000000001E-3</c:v>
                </c:pt>
                <c:pt idx="338">
                  <c:v>4.4941599999999998E-2</c:v>
                </c:pt>
                <c:pt idx="339">
                  <c:v>2.8942200000000001E-2</c:v>
                </c:pt>
                <c:pt idx="340">
                  <c:v>1.29429E-2</c:v>
                </c:pt>
                <c:pt idx="341">
                  <c:v>-3.5055299999999998E-2</c:v>
                </c:pt>
                <c:pt idx="342">
                  <c:v>2.8942200000000001E-2</c:v>
                </c:pt>
                <c:pt idx="343">
                  <c:v>-1.9055900000000001E-2</c:v>
                </c:pt>
                <c:pt idx="344">
                  <c:v>-3.0565200000000001E-3</c:v>
                </c:pt>
                <c:pt idx="345">
                  <c:v>2.8942200000000001E-2</c:v>
                </c:pt>
                <c:pt idx="346">
                  <c:v>2.8942200000000001E-2</c:v>
                </c:pt>
                <c:pt idx="347">
                  <c:v>-3.0565200000000001E-3</c:v>
                </c:pt>
                <c:pt idx="348">
                  <c:v>1.29429E-2</c:v>
                </c:pt>
                <c:pt idx="349">
                  <c:v>-3.0565200000000001E-3</c:v>
                </c:pt>
                <c:pt idx="350">
                  <c:v>1.29429E-2</c:v>
                </c:pt>
                <c:pt idx="351">
                  <c:v>-1.9055900000000001E-2</c:v>
                </c:pt>
                <c:pt idx="352">
                  <c:v>1.29429E-2</c:v>
                </c:pt>
                <c:pt idx="353">
                  <c:v>1.29429E-2</c:v>
                </c:pt>
                <c:pt idx="354">
                  <c:v>-1.9055900000000001E-2</c:v>
                </c:pt>
                <c:pt idx="355">
                  <c:v>-1.9055900000000001E-2</c:v>
                </c:pt>
                <c:pt idx="356">
                  <c:v>-5.1054700000000001E-2</c:v>
                </c:pt>
                <c:pt idx="357">
                  <c:v>-1.9055900000000001E-2</c:v>
                </c:pt>
                <c:pt idx="358">
                  <c:v>-1.9055900000000001E-2</c:v>
                </c:pt>
                <c:pt idx="359">
                  <c:v>-3.0565200000000001E-3</c:v>
                </c:pt>
                <c:pt idx="360">
                  <c:v>-1.9055900000000001E-2</c:v>
                </c:pt>
                <c:pt idx="361">
                  <c:v>2.8942200000000001E-2</c:v>
                </c:pt>
                <c:pt idx="362">
                  <c:v>-3.0565200000000001E-3</c:v>
                </c:pt>
                <c:pt idx="363">
                  <c:v>1.29429E-2</c:v>
                </c:pt>
                <c:pt idx="364">
                  <c:v>-3.5055299999999998E-2</c:v>
                </c:pt>
                <c:pt idx="365">
                  <c:v>1.29429E-2</c:v>
                </c:pt>
                <c:pt idx="366">
                  <c:v>1.29429E-2</c:v>
                </c:pt>
                <c:pt idx="367">
                  <c:v>-1.9055900000000001E-2</c:v>
                </c:pt>
                <c:pt idx="368">
                  <c:v>1.29429E-2</c:v>
                </c:pt>
                <c:pt idx="369">
                  <c:v>-1.9055900000000001E-2</c:v>
                </c:pt>
                <c:pt idx="370">
                  <c:v>2.8942200000000001E-2</c:v>
                </c:pt>
                <c:pt idx="371">
                  <c:v>-1.9055900000000001E-2</c:v>
                </c:pt>
                <c:pt idx="372">
                  <c:v>-3.0565200000000001E-3</c:v>
                </c:pt>
                <c:pt idx="373">
                  <c:v>-3.0565200000000001E-3</c:v>
                </c:pt>
                <c:pt idx="374">
                  <c:v>-1.9055900000000001E-2</c:v>
                </c:pt>
                <c:pt idx="375">
                  <c:v>-3.5055299999999998E-2</c:v>
                </c:pt>
                <c:pt idx="376">
                  <c:v>2.8942200000000001E-2</c:v>
                </c:pt>
                <c:pt idx="377">
                  <c:v>-3.0565200000000001E-3</c:v>
                </c:pt>
                <c:pt idx="378">
                  <c:v>1.29429E-2</c:v>
                </c:pt>
                <c:pt idx="379">
                  <c:v>-3.0565200000000001E-3</c:v>
                </c:pt>
                <c:pt idx="380">
                  <c:v>-3.0565200000000001E-3</c:v>
                </c:pt>
                <c:pt idx="381">
                  <c:v>1.29429E-2</c:v>
                </c:pt>
                <c:pt idx="382">
                  <c:v>1.29429E-2</c:v>
                </c:pt>
                <c:pt idx="383">
                  <c:v>2.8942200000000001E-2</c:v>
                </c:pt>
                <c:pt idx="384">
                  <c:v>-1.9055900000000001E-2</c:v>
                </c:pt>
                <c:pt idx="385">
                  <c:v>-1.9055900000000001E-2</c:v>
                </c:pt>
                <c:pt idx="386">
                  <c:v>-3.0565200000000001E-3</c:v>
                </c:pt>
                <c:pt idx="387">
                  <c:v>1.29429E-2</c:v>
                </c:pt>
                <c:pt idx="388">
                  <c:v>2.8942200000000001E-2</c:v>
                </c:pt>
                <c:pt idx="389">
                  <c:v>-3.0565200000000001E-3</c:v>
                </c:pt>
                <c:pt idx="390">
                  <c:v>-3.0565200000000001E-3</c:v>
                </c:pt>
                <c:pt idx="391">
                  <c:v>-1.9055900000000001E-2</c:v>
                </c:pt>
                <c:pt idx="392">
                  <c:v>-3.5055299999999998E-2</c:v>
                </c:pt>
                <c:pt idx="393">
                  <c:v>-3.0565200000000001E-3</c:v>
                </c:pt>
                <c:pt idx="394">
                  <c:v>2.8942200000000001E-2</c:v>
                </c:pt>
                <c:pt idx="395">
                  <c:v>-1.9055900000000001E-2</c:v>
                </c:pt>
                <c:pt idx="396">
                  <c:v>-1.9055900000000001E-2</c:v>
                </c:pt>
                <c:pt idx="397">
                  <c:v>-3.5055299999999998E-2</c:v>
                </c:pt>
                <c:pt idx="398">
                  <c:v>-1.9055900000000001E-2</c:v>
                </c:pt>
                <c:pt idx="399">
                  <c:v>-3.0565200000000001E-3</c:v>
                </c:pt>
                <c:pt idx="400">
                  <c:v>-1.9055900000000001E-2</c:v>
                </c:pt>
                <c:pt idx="401">
                  <c:v>-3.0565200000000001E-3</c:v>
                </c:pt>
                <c:pt idx="402">
                  <c:v>-1.9055900000000001E-2</c:v>
                </c:pt>
                <c:pt idx="403">
                  <c:v>-3.5055299999999998E-2</c:v>
                </c:pt>
                <c:pt idx="404">
                  <c:v>1.29429E-2</c:v>
                </c:pt>
                <c:pt idx="405">
                  <c:v>-1.9055900000000001E-2</c:v>
                </c:pt>
                <c:pt idx="406">
                  <c:v>-3.5055299999999998E-2</c:v>
                </c:pt>
                <c:pt idx="407">
                  <c:v>-3.0565200000000001E-3</c:v>
                </c:pt>
                <c:pt idx="408">
                  <c:v>1.29429E-2</c:v>
                </c:pt>
                <c:pt idx="409">
                  <c:v>-1.9055900000000001E-2</c:v>
                </c:pt>
                <c:pt idx="410">
                  <c:v>1.29429E-2</c:v>
                </c:pt>
                <c:pt idx="411">
                  <c:v>-3.0565200000000001E-3</c:v>
                </c:pt>
                <c:pt idx="412">
                  <c:v>-5.1054700000000001E-2</c:v>
                </c:pt>
                <c:pt idx="413">
                  <c:v>-3.0565200000000001E-3</c:v>
                </c:pt>
                <c:pt idx="414">
                  <c:v>-3.5055299999999998E-2</c:v>
                </c:pt>
                <c:pt idx="415">
                  <c:v>-3.0565200000000001E-3</c:v>
                </c:pt>
                <c:pt idx="416">
                  <c:v>2.8942200000000001E-2</c:v>
                </c:pt>
                <c:pt idx="417">
                  <c:v>-1.9055900000000001E-2</c:v>
                </c:pt>
                <c:pt idx="418">
                  <c:v>-1.9055900000000001E-2</c:v>
                </c:pt>
                <c:pt idx="419">
                  <c:v>1.29429E-2</c:v>
                </c:pt>
                <c:pt idx="420">
                  <c:v>-3.5055299999999998E-2</c:v>
                </c:pt>
                <c:pt idx="421">
                  <c:v>-3.0565200000000001E-3</c:v>
                </c:pt>
                <c:pt idx="422">
                  <c:v>-5.1054700000000001E-2</c:v>
                </c:pt>
                <c:pt idx="423">
                  <c:v>-1.9055900000000001E-2</c:v>
                </c:pt>
                <c:pt idx="424">
                  <c:v>-3.0565200000000001E-3</c:v>
                </c:pt>
                <c:pt idx="425">
                  <c:v>-1.9055900000000001E-2</c:v>
                </c:pt>
                <c:pt idx="426">
                  <c:v>1.29429E-2</c:v>
                </c:pt>
                <c:pt idx="427">
                  <c:v>-1.9055900000000001E-2</c:v>
                </c:pt>
                <c:pt idx="428">
                  <c:v>-1.9055900000000001E-2</c:v>
                </c:pt>
                <c:pt idx="429">
                  <c:v>-1.9055900000000001E-2</c:v>
                </c:pt>
                <c:pt idx="430">
                  <c:v>-3.5055299999999998E-2</c:v>
                </c:pt>
                <c:pt idx="431">
                  <c:v>-3.0565200000000001E-3</c:v>
                </c:pt>
                <c:pt idx="432">
                  <c:v>1.29429E-2</c:v>
                </c:pt>
                <c:pt idx="433">
                  <c:v>1.29429E-2</c:v>
                </c:pt>
                <c:pt idx="434">
                  <c:v>-3.0565200000000001E-3</c:v>
                </c:pt>
                <c:pt idx="435">
                  <c:v>-3.0565200000000001E-3</c:v>
                </c:pt>
                <c:pt idx="436">
                  <c:v>-1.9055900000000001E-2</c:v>
                </c:pt>
                <c:pt idx="437">
                  <c:v>2.8942200000000001E-2</c:v>
                </c:pt>
                <c:pt idx="438">
                  <c:v>-3.0565200000000001E-3</c:v>
                </c:pt>
                <c:pt idx="439">
                  <c:v>-3.0565200000000001E-3</c:v>
                </c:pt>
                <c:pt idx="440">
                  <c:v>-3.0565200000000001E-3</c:v>
                </c:pt>
                <c:pt idx="441">
                  <c:v>-1.9055900000000001E-2</c:v>
                </c:pt>
                <c:pt idx="442">
                  <c:v>2.8942200000000001E-2</c:v>
                </c:pt>
                <c:pt idx="443">
                  <c:v>-3.0565200000000001E-3</c:v>
                </c:pt>
                <c:pt idx="444">
                  <c:v>-1.9055900000000001E-2</c:v>
                </c:pt>
                <c:pt idx="445">
                  <c:v>-1.9055900000000001E-2</c:v>
                </c:pt>
                <c:pt idx="446">
                  <c:v>-3.5055299999999998E-2</c:v>
                </c:pt>
                <c:pt idx="447">
                  <c:v>-3.0565200000000001E-3</c:v>
                </c:pt>
                <c:pt idx="448">
                  <c:v>-1.9055900000000001E-2</c:v>
                </c:pt>
                <c:pt idx="449">
                  <c:v>-3.0565200000000001E-3</c:v>
                </c:pt>
                <c:pt idx="450">
                  <c:v>-3.5055299999999998E-2</c:v>
                </c:pt>
                <c:pt idx="451">
                  <c:v>-1.9055900000000001E-2</c:v>
                </c:pt>
                <c:pt idx="452">
                  <c:v>-3.5055299999999998E-2</c:v>
                </c:pt>
                <c:pt idx="453">
                  <c:v>-3.0565200000000001E-3</c:v>
                </c:pt>
                <c:pt idx="454">
                  <c:v>-1.9055900000000001E-2</c:v>
                </c:pt>
                <c:pt idx="455">
                  <c:v>-1.9055900000000001E-2</c:v>
                </c:pt>
                <c:pt idx="456">
                  <c:v>-1.9055900000000001E-2</c:v>
                </c:pt>
                <c:pt idx="457">
                  <c:v>-3.5055299999999998E-2</c:v>
                </c:pt>
                <c:pt idx="458">
                  <c:v>-3.0565200000000001E-3</c:v>
                </c:pt>
                <c:pt idx="459">
                  <c:v>-3.5055299999999998E-2</c:v>
                </c:pt>
                <c:pt idx="460">
                  <c:v>-5.1054700000000001E-2</c:v>
                </c:pt>
                <c:pt idx="461">
                  <c:v>-3.0565200000000001E-3</c:v>
                </c:pt>
                <c:pt idx="462">
                  <c:v>-5.1054700000000001E-2</c:v>
                </c:pt>
                <c:pt idx="463">
                  <c:v>-5.1054700000000001E-2</c:v>
                </c:pt>
                <c:pt idx="464">
                  <c:v>-6.7054100000000005E-2</c:v>
                </c:pt>
                <c:pt idx="465">
                  <c:v>-3.5055299999999998E-2</c:v>
                </c:pt>
                <c:pt idx="466">
                  <c:v>-6.7054100000000005E-2</c:v>
                </c:pt>
                <c:pt idx="467">
                  <c:v>-8.3053500000000002E-2</c:v>
                </c:pt>
                <c:pt idx="468">
                  <c:v>-3.5055299999999998E-2</c:v>
                </c:pt>
                <c:pt idx="469">
                  <c:v>-9.9052799999999996E-2</c:v>
                </c:pt>
                <c:pt idx="470">
                  <c:v>-3.5055299999999998E-2</c:v>
                </c:pt>
                <c:pt idx="471">
                  <c:v>-3.5055299999999998E-2</c:v>
                </c:pt>
                <c:pt idx="472">
                  <c:v>-5.1054700000000001E-2</c:v>
                </c:pt>
                <c:pt idx="473">
                  <c:v>-5.1054700000000001E-2</c:v>
                </c:pt>
                <c:pt idx="474">
                  <c:v>-6.7054100000000005E-2</c:v>
                </c:pt>
                <c:pt idx="475">
                  <c:v>-8.3053500000000002E-2</c:v>
                </c:pt>
                <c:pt idx="476">
                  <c:v>-1.9055900000000001E-2</c:v>
                </c:pt>
                <c:pt idx="477">
                  <c:v>-5.1054700000000001E-2</c:v>
                </c:pt>
                <c:pt idx="478">
                  <c:v>-5.1054700000000001E-2</c:v>
                </c:pt>
                <c:pt idx="479">
                  <c:v>-5.1054700000000001E-2</c:v>
                </c:pt>
                <c:pt idx="480">
                  <c:v>-6.7054100000000005E-2</c:v>
                </c:pt>
                <c:pt idx="481">
                  <c:v>-5.1054700000000001E-2</c:v>
                </c:pt>
                <c:pt idx="482">
                  <c:v>-6.7054100000000005E-2</c:v>
                </c:pt>
                <c:pt idx="483">
                  <c:v>-6.7054100000000005E-2</c:v>
                </c:pt>
                <c:pt idx="484">
                  <c:v>-6.7054100000000005E-2</c:v>
                </c:pt>
                <c:pt idx="485">
                  <c:v>-9.9052799999999996E-2</c:v>
                </c:pt>
                <c:pt idx="486">
                  <c:v>-5.1054700000000001E-2</c:v>
                </c:pt>
                <c:pt idx="487">
                  <c:v>-8.3053500000000002E-2</c:v>
                </c:pt>
                <c:pt idx="488">
                  <c:v>-9.9052799999999996E-2</c:v>
                </c:pt>
                <c:pt idx="489">
                  <c:v>-6.7054100000000005E-2</c:v>
                </c:pt>
                <c:pt idx="490">
                  <c:v>-8.3053500000000002E-2</c:v>
                </c:pt>
                <c:pt idx="491">
                  <c:v>-6.7054100000000005E-2</c:v>
                </c:pt>
                <c:pt idx="492">
                  <c:v>-3.5055299999999998E-2</c:v>
                </c:pt>
                <c:pt idx="493">
                  <c:v>-6.7054100000000005E-2</c:v>
                </c:pt>
                <c:pt idx="494">
                  <c:v>-9.9052799999999996E-2</c:v>
                </c:pt>
                <c:pt idx="495">
                  <c:v>-3.5055299999999998E-2</c:v>
                </c:pt>
                <c:pt idx="496">
                  <c:v>-9.9052799999999996E-2</c:v>
                </c:pt>
                <c:pt idx="497">
                  <c:v>-6.7054100000000005E-2</c:v>
                </c:pt>
                <c:pt idx="498">
                  <c:v>-5.1054700000000001E-2</c:v>
                </c:pt>
                <c:pt idx="499">
                  <c:v>-8.3053500000000002E-2</c:v>
                </c:pt>
                <c:pt idx="500">
                  <c:v>-9.9052799999999996E-2</c:v>
                </c:pt>
                <c:pt idx="501">
                  <c:v>-6.7054100000000005E-2</c:v>
                </c:pt>
                <c:pt idx="502">
                  <c:v>-0.115052</c:v>
                </c:pt>
                <c:pt idx="503">
                  <c:v>-8.3053500000000002E-2</c:v>
                </c:pt>
                <c:pt idx="504">
                  <c:v>-9.9052799999999996E-2</c:v>
                </c:pt>
                <c:pt idx="505">
                  <c:v>-8.3053500000000002E-2</c:v>
                </c:pt>
                <c:pt idx="506">
                  <c:v>-6.7054100000000005E-2</c:v>
                </c:pt>
                <c:pt idx="507">
                  <c:v>-6.7054100000000005E-2</c:v>
                </c:pt>
                <c:pt idx="508">
                  <c:v>-9.9052799999999996E-2</c:v>
                </c:pt>
                <c:pt idx="509">
                  <c:v>-8.3053500000000002E-2</c:v>
                </c:pt>
                <c:pt idx="510">
                  <c:v>-9.9052799999999996E-2</c:v>
                </c:pt>
                <c:pt idx="511">
                  <c:v>-0.131052</c:v>
                </c:pt>
                <c:pt idx="512">
                  <c:v>-0.115052</c:v>
                </c:pt>
                <c:pt idx="513">
                  <c:v>-6.7054100000000005E-2</c:v>
                </c:pt>
                <c:pt idx="514">
                  <c:v>-9.9052799999999996E-2</c:v>
                </c:pt>
                <c:pt idx="515">
                  <c:v>-0.131052</c:v>
                </c:pt>
                <c:pt idx="516">
                  <c:v>-8.3053500000000002E-2</c:v>
                </c:pt>
                <c:pt idx="517">
                  <c:v>-0.115052</c:v>
                </c:pt>
                <c:pt idx="518">
                  <c:v>-0.131052</c:v>
                </c:pt>
                <c:pt idx="519">
                  <c:v>-8.3053500000000002E-2</c:v>
                </c:pt>
                <c:pt idx="520">
                  <c:v>-9.9052799999999996E-2</c:v>
                </c:pt>
                <c:pt idx="521">
                  <c:v>-9.9052799999999996E-2</c:v>
                </c:pt>
                <c:pt idx="522">
                  <c:v>-9.9052799999999996E-2</c:v>
                </c:pt>
                <c:pt idx="523">
                  <c:v>-9.9052799999999996E-2</c:v>
                </c:pt>
                <c:pt idx="524">
                  <c:v>-0.131052</c:v>
                </c:pt>
                <c:pt idx="525">
                  <c:v>-8.3053500000000002E-2</c:v>
                </c:pt>
                <c:pt idx="526">
                  <c:v>-9.9052799999999996E-2</c:v>
                </c:pt>
                <c:pt idx="527">
                  <c:v>-9.9052799999999996E-2</c:v>
                </c:pt>
                <c:pt idx="528">
                  <c:v>-0.115052</c:v>
                </c:pt>
                <c:pt idx="529">
                  <c:v>-0.131052</c:v>
                </c:pt>
                <c:pt idx="530">
                  <c:v>-0.115052</c:v>
                </c:pt>
                <c:pt idx="531">
                  <c:v>-0.115052</c:v>
                </c:pt>
                <c:pt idx="532">
                  <c:v>-0.14705099999999999</c:v>
                </c:pt>
                <c:pt idx="533">
                  <c:v>-9.9052799999999996E-2</c:v>
                </c:pt>
                <c:pt idx="534">
                  <c:v>-8.3053500000000002E-2</c:v>
                </c:pt>
                <c:pt idx="535">
                  <c:v>-6.7054100000000005E-2</c:v>
                </c:pt>
                <c:pt idx="536">
                  <c:v>-6.7054100000000005E-2</c:v>
                </c:pt>
                <c:pt idx="537">
                  <c:v>-8.3053500000000002E-2</c:v>
                </c:pt>
                <c:pt idx="538">
                  <c:v>-6.7054100000000005E-2</c:v>
                </c:pt>
                <c:pt idx="539">
                  <c:v>-9.9052799999999996E-2</c:v>
                </c:pt>
                <c:pt idx="540">
                  <c:v>-6.7054100000000005E-2</c:v>
                </c:pt>
                <c:pt idx="541">
                  <c:v>-9.9052799999999996E-2</c:v>
                </c:pt>
                <c:pt idx="542">
                  <c:v>-9.9052799999999996E-2</c:v>
                </c:pt>
                <c:pt idx="543">
                  <c:v>-8.3053500000000002E-2</c:v>
                </c:pt>
                <c:pt idx="544">
                  <c:v>-8.3053500000000002E-2</c:v>
                </c:pt>
                <c:pt idx="545">
                  <c:v>-9.9052799999999996E-2</c:v>
                </c:pt>
                <c:pt idx="546">
                  <c:v>-6.7054100000000005E-2</c:v>
                </c:pt>
                <c:pt idx="547">
                  <c:v>-9.9052799999999996E-2</c:v>
                </c:pt>
                <c:pt idx="548">
                  <c:v>-6.7054100000000005E-2</c:v>
                </c:pt>
                <c:pt idx="549">
                  <c:v>-6.7054100000000005E-2</c:v>
                </c:pt>
                <c:pt idx="550">
                  <c:v>-8.3053500000000002E-2</c:v>
                </c:pt>
                <c:pt idx="551">
                  <c:v>-9.9052799999999996E-2</c:v>
                </c:pt>
                <c:pt idx="552">
                  <c:v>-6.7054100000000005E-2</c:v>
                </c:pt>
                <c:pt idx="553">
                  <c:v>-8.3053500000000002E-2</c:v>
                </c:pt>
                <c:pt idx="554">
                  <c:v>-8.3053500000000002E-2</c:v>
                </c:pt>
                <c:pt idx="555">
                  <c:v>-8.3053500000000002E-2</c:v>
                </c:pt>
                <c:pt idx="556">
                  <c:v>-9.9052799999999996E-2</c:v>
                </c:pt>
                <c:pt idx="557">
                  <c:v>-9.9052799999999996E-2</c:v>
                </c:pt>
                <c:pt idx="558">
                  <c:v>-6.7054100000000005E-2</c:v>
                </c:pt>
                <c:pt idx="559">
                  <c:v>-6.7054100000000005E-2</c:v>
                </c:pt>
                <c:pt idx="560">
                  <c:v>-8.3053500000000002E-2</c:v>
                </c:pt>
                <c:pt idx="561">
                  <c:v>-3.5055299999999998E-2</c:v>
                </c:pt>
                <c:pt idx="562">
                  <c:v>-8.3053500000000002E-2</c:v>
                </c:pt>
                <c:pt idx="563">
                  <c:v>-0.115052</c:v>
                </c:pt>
                <c:pt idx="564">
                  <c:v>-6.7054100000000005E-2</c:v>
                </c:pt>
                <c:pt idx="565">
                  <c:v>-0.115052</c:v>
                </c:pt>
                <c:pt idx="566">
                  <c:v>-5.1054700000000001E-2</c:v>
                </c:pt>
                <c:pt idx="567">
                  <c:v>-6.7054100000000005E-2</c:v>
                </c:pt>
                <c:pt idx="568">
                  <c:v>-6.7054100000000005E-2</c:v>
                </c:pt>
                <c:pt idx="569">
                  <c:v>-9.9052799999999996E-2</c:v>
                </c:pt>
                <c:pt idx="570">
                  <c:v>-6.7054100000000005E-2</c:v>
                </c:pt>
                <c:pt idx="571">
                  <c:v>-8.3053500000000002E-2</c:v>
                </c:pt>
                <c:pt idx="572">
                  <c:v>-9.9052799999999996E-2</c:v>
                </c:pt>
                <c:pt idx="573">
                  <c:v>-8.3053500000000002E-2</c:v>
                </c:pt>
                <c:pt idx="574">
                  <c:v>-5.1054700000000001E-2</c:v>
                </c:pt>
                <c:pt idx="575">
                  <c:v>-8.3053500000000002E-2</c:v>
                </c:pt>
                <c:pt idx="576">
                  <c:v>-5.1054700000000001E-2</c:v>
                </c:pt>
                <c:pt idx="577">
                  <c:v>-6.7054100000000005E-2</c:v>
                </c:pt>
                <c:pt idx="578">
                  <c:v>-8.3053500000000002E-2</c:v>
                </c:pt>
                <c:pt idx="579">
                  <c:v>-6.7054100000000005E-2</c:v>
                </c:pt>
                <c:pt idx="580">
                  <c:v>-6.7054100000000005E-2</c:v>
                </c:pt>
                <c:pt idx="581">
                  <c:v>-6.7054100000000005E-2</c:v>
                </c:pt>
                <c:pt idx="582">
                  <c:v>-6.7054100000000005E-2</c:v>
                </c:pt>
                <c:pt idx="583">
                  <c:v>-5.1054700000000001E-2</c:v>
                </c:pt>
                <c:pt idx="584">
                  <c:v>-6.7054100000000005E-2</c:v>
                </c:pt>
                <c:pt idx="585">
                  <c:v>-5.1054700000000001E-2</c:v>
                </c:pt>
                <c:pt idx="586">
                  <c:v>-9.9052799999999996E-2</c:v>
                </c:pt>
                <c:pt idx="587">
                  <c:v>-5.1054700000000001E-2</c:v>
                </c:pt>
                <c:pt idx="588">
                  <c:v>-5.1054700000000001E-2</c:v>
                </c:pt>
                <c:pt idx="589">
                  <c:v>-8.3053500000000002E-2</c:v>
                </c:pt>
                <c:pt idx="590">
                  <c:v>-9.9052799999999996E-2</c:v>
                </c:pt>
                <c:pt idx="591">
                  <c:v>-6.7054100000000005E-2</c:v>
                </c:pt>
                <c:pt idx="592">
                  <c:v>-6.7054100000000005E-2</c:v>
                </c:pt>
                <c:pt idx="593">
                  <c:v>-8.3053500000000002E-2</c:v>
                </c:pt>
                <c:pt idx="594">
                  <c:v>-5.1054700000000001E-2</c:v>
                </c:pt>
                <c:pt idx="595">
                  <c:v>-8.3053500000000002E-2</c:v>
                </c:pt>
                <c:pt idx="596">
                  <c:v>-9.9052799999999996E-2</c:v>
                </c:pt>
                <c:pt idx="597">
                  <c:v>-8.3053500000000002E-2</c:v>
                </c:pt>
                <c:pt idx="598">
                  <c:v>-5.1054700000000001E-2</c:v>
                </c:pt>
                <c:pt idx="599">
                  <c:v>-5.1054700000000001E-2</c:v>
                </c:pt>
                <c:pt idx="600">
                  <c:v>-5.1054700000000001E-2</c:v>
                </c:pt>
                <c:pt idx="601">
                  <c:v>-5.1054700000000001E-2</c:v>
                </c:pt>
                <c:pt idx="602">
                  <c:v>-5.1054700000000001E-2</c:v>
                </c:pt>
                <c:pt idx="603">
                  <c:v>-6.7054100000000005E-2</c:v>
                </c:pt>
                <c:pt idx="604">
                  <c:v>-0.115052</c:v>
                </c:pt>
                <c:pt idx="605">
                  <c:v>-6.7054100000000005E-2</c:v>
                </c:pt>
                <c:pt idx="606">
                  <c:v>-8.3053500000000002E-2</c:v>
                </c:pt>
                <c:pt idx="607">
                  <c:v>-6.7054100000000005E-2</c:v>
                </c:pt>
                <c:pt idx="608">
                  <c:v>-8.3053500000000002E-2</c:v>
                </c:pt>
                <c:pt idx="609">
                  <c:v>-6.7054100000000005E-2</c:v>
                </c:pt>
                <c:pt idx="610">
                  <c:v>-6.7054100000000005E-2</c:v>
                </c:pt>
                <c:pt idx="611">
                  <c:v>-9.9052799999999996E-2</c:v>
                </c:pt>
                <c:pt idx="612">
                  <c:v>-6.7054100000000005E-2</c:v>
                </c:pt>
                <c:pt idx="613">
                  <c:v>-8.3053500000000002E-2</c:v>
                </c:pt>
                <c:pt idx="614">
                  <c:v>-6.7054100000000005E-2</c:v>
                </c:pt>
                <c:pt idx="615">
                  <c:v>-8.3053500000000002E-2</c:v>
                </c:pt>
                <c:pt idx="616">
                  <c:v>-9.9052799999999996E-2</c:v>
                </c:pt>
                <c:pt idx="617">
                  <c:v>-6.7054100000000005E-2</c:v>
                </c:pt>
                <c:pt idx="618">
                  <c:v>-8.3053500000000002E-2</c:v>
                </c:pt>
                <c:pt idx="619">
                  <c:v>-5.1054700000000001E-2</c:v>
                </c:pt>
                <c:pt idx="620">
                  <c:v>-6.7054100000000005E-2</c:v>
                </c:pt>
                <c:pt idx="621">
                  <c:v>-8.3053500000000002E-2</c:v>
                </c:pt>
                <c:pt idx="622">
                  <c:v>-8.3053500000000002E-2</c:v>
                </c:pt>
                <c:pt idx="623">
                  <c:v>-8.3053500000000002E-2</c:v>
                </c:pt>
                <c:pt idx="624">
                  <c:v>-6.7054100000000005E-2</c:v>
                </c:pt>
                <c:pt idx="625">
                  <c:v>-5.1054700000000001E-2</c:v>
                </c:pt>
                <c:pt idx="626">
                  <c:v>-3.5055299999999998E-2</c:v>
                </c:pt>
                <c:pt idx="627">
                  <c:v>-5.1054700000000001E-2</c:v>
                </c:pt>
                <c:pt idx="628">
                  <c:v>-6.7054100000000005E-2</c:v>
                </c:pt>
                <c:pt idx="629">
                  <c:v>-9.9052799999999996E-2</c:v>
                </c:pt>
                <c:pt idx="630">
                  <c:v>-6.7054100000000005E-2</c:v>
                </c:pt>
                <c:pt idx="631">
                  <c:v>-9.9052799999999996E-2</c:v>
                </c:pt>
                <c:pt idx="632">
                  <c:v>-1.9055900000000001E-2</c:v>
                </c:pt>
                <c:pt idx="633">
                  <c:v>-6.7054100000000005E-2</c:v>
                </c:pt>
                <c:pt idx="634">
                  <c:v>-1.9055900000000001E-2</c:v>
                </c:pt>
                <c:pt idx="635">
                  <c:v>-8.3053500000000002E-2</c:v>
                </c:pt>
                <c:pt idx="636">
                  <c:v>-6.7054100000000005E-2</c:v>
                </c:pt>
                <c:pt idx="637">
                  <c:v>-8.3053500000000002E-2</c:v>
                </c:pt>
                <c:pt idx="638">
                  <c:v>-8.3053500000000002E-2</c:v>
                </c:pt>
                <c:pt idx="639">
                  <c:v>-6.7054100000000005E-2</c:v>
                </c:pt>
                <c:pt idx="640">
                  <c:v>-5.1054700000000001E-2</c:v>
                </c:pt>
                <c:pt idx="641">
                  <c:v>-9.9052799999999996E-2</c:v>
                </c:pt>
                <c:pt idx="642">
                  <c:v>-8.3053500000000002E-2</c:v>
                </c:pt>
                <c:pt idx="643">
                  <c:v>-6.7054100000000005E-2</c:v>
                </c:pt>
                <c:pt idx="644">
                  <c:v>-9.9052799999999996E-2</c:v>
                </c:pt>
                <c:pt idx="645">
                  <c:v>-5.1054700000000001E-2</c:v>
                </c:pt>
                <c:pt idx="646">
                  <c:v>-0.131052</c:v>
                </c:pt>
                <c:pt idx="647">
                  <c:v>-8.3053500000000002E-2</c:v>
                </c:pt>
                <c:pt idx="648">
                  <c:v>-6.7054100000000005E-2</c:v>
                </c:pt>
                <c:pt idx="649">
                  <c:v>-9.9052799999999996E-2</c:v>
                </c:pt>
                <c:pt idx="650">
                  <c:v>-8.3053500000000002E-2</c:v>
                </c:pt>
                <c:pt idx="651">
                  <c:v>-5.1054700000000001E-2</c:v>
                </c:pt>
                <c:pt idx="652">
                  <c:v>-6.7054100000000005E-2</c:v>
                </c:pt>
                <c:pt idx="653">
                  <c:v>-6.7054100000000005E-2</c:v>
                </c:pt>
                <c:pt idx="654">
                  <c:v>-8.3053500000000002E-2</c:v>
                </c:pt>
                <c:pt idx="655">
                  <c:v>-9.9052799999999996E-2</c:v>
                </c:pt>
                <c:pt idx="656">
                  <c:v>-8.3053500000000002E-2</c:v>
                </c:pt>
                <c:pt idx="657">
                  <c:v>-3.5055299999999998E-2</c:v>
                </c:pt>
                <c:pt idx="658">
                  <c:v>-5.1054700000000001E-2</c:v>
                </c:pt>
                <c:pt idx="659">
                  <c:v>-6.7054100000000005E-2</c:v>
                </c:pt>
                <c:pt idx="660">
                  <c:v>-6.7054100000000005E-2</c:v>
                </c:pt>
                <c:pt idx="661">
                  <c:v>-5.1054700000000001E-2</c:v>
                </c:pt>
                <c:pt idx="662">
                  <c:v>-5.1054700000000001E-2</c:v>
                </c:pt>
                <c:pt idx="663">
                  <c:v>-5.1054700000000001E-2</c:v>
                </c:pt>
                <c:pt idx="664">
                  <c:v>-5.1054700000000001E-2</c:v>
                </c:pt>
                <c:pt idx="665">
                  <c:v>-3.5055299999999998E-2</c:v>
                </c:pt>
                <c:pt idx="666">
                  <c:v>-6.7054100000000005E-2</c:v>
                </c:pt>
                <c:pt idx="667">
                  <c:v>-6.7054100000000005E-2</c:v>
                </c:pt>
                <c:pt idx="668">
                  <c:v>-8.3053500000000002E-2</c:v>
                </c:pt>
                <c:pt idx="669">
                  <c:v>-8.3053500000000002E-2</c:v>
                </c:pt>
                <c:pt idx="670">
                  <c:v>-8.3053500000000002E-2</c:v>
                </c:pt>
                <c:pt idx="671">
                  <c:v>-8.3053500000000002E-2</c:v>
                </c:pt>
                <c:pt idx="672">
                  <c:v>-1.9055900000000001E-2</c:v>
                </c:pt>
                <c:pt idx="673">
                  <c:v>-8.3053500000000002E-2</c:v>
                </c:pt>
                <c:pt idx="674">
                  <c:v>-8.3053500000000002E-2</c:v>
                </c:pt>
                <c:pt idx="675">
                  <c:v>-5.1054700000000001E-2</c:v>
                </c:pt>
                <c:pt idx="676">
                  <c:v>-1.9055900000000001E-2</c:v>
                </c:pt>
                <c:pt idx="677">
                  <c:v>-3.5055299999999998E-2</c:v>
                </c:pt>
                <c:pt idx="678">
                  <c:v>-6.7054100000000005E-2</c:v>
                </c:pt>
                <c:pt idx="679">
                  <c:v>-5.1054700000000001E-2</c:v>
                </c:pt>
                <c:pt idx="680">
                  <c:v>-5.1054700000000001E-2</c:v>
                </c:pt>
                <c:pt idx="681">
                  <c:v>-3.5055299999999998E-2</c:v>
                </c:pt>
                <c:pt idx="682">
                  <c:v>-8.3053500000000002E-2</c:v>
                </c:pt>
                <c:pt idx="683">
                  <c:v>-6.7054100000000005E-2</c:v>
                </c:pt>
                <c:pt idx="684">
                  <c:v>-3.5055299999999998E-2</c:v>
                </c:pt>
                <c:pt idx="685">
                  <c:v>-8.3053500000000002E-2</c:v>
                </c:pt>
                <c:pt idx="686">
                  <c:v>-8.3053500000000002E-2</c:v>
                </c:pt>
                <c:pt idx="687">
                  <c:v>-5.1054700000000001E-2</c:v>
                </c:pt>
                <c:pt idx="688">
                  <c:v>-0.115052</c:v>
                </c:pt>
                <c:pt idx="689">
                  <c:v>-5.1054700000000001E-2</c:v>
                </c:pt>
                <c:pt idx="690">
                  <c:v>-6.7054100000000005E-2</c:v>
                </c:pt>
                <c:pt idx="691">
                  <c:v>-5.1054700000000001E-2</c:v>
                </c:pt>
                <c:pt idx="692">
                  <c:v>-5.1054700000000001E-2</c:v>
                </c:pt>
                <c:pt idx="693">
                  <c:v>-3.5055299999999998E-2</c:v>
                </c:pt>
                <c:pt idx="694">
                  <c:v>-6.7054100000000005E-2</c:v>
                </c:pt>
                <c:pt idx="695">
                  <c:v>-6.7054100000000005E-2</c:v>
                </c:pt>
                <c:pt idx="696">
                  <c:v>-8.3053500000000002E-2</c:v>
                </c:pt>
                <c:pt idx="697">
                  <c:v>-8.3053500000000002E-2</c:v>
                </c:pt>
                <c:pt idx="698">
                  <c:v>-8.3053500000000002E-2</c:v>
                </c:pt>
                <c:pt idx="699">
                  <c:v>-6.7054100000000005E-2</c:v>
                </c:pt>
                <c:pt idx="700">
                  <c:v>-6.7054100000000005E-2</c:v>
                </c:pt>
                <c:pt idx="701">
                  <c:v>-6.7054100000000005E-2</c:v>
                </c:pt>
                <c:pt idx="702">
                  <c:v>-6.7054100000000005E-2</c:v>
                </c:pt>
                <c:pt idx="703">
                  <c:v>-3.5055299999999998E-2</c:v>
                </c:pt>
                <c:pt idx="704">
                  <c:v>-5.1054700000000001E-2</c:v>
                </c:pt>
                <c:pt idx="705">
                  <c:v>-5.1054700000000001E-2</c:v>
                </c:pt>
                <c:pt idx="706">
                  <c:v>-6.7054100000000005E-2</c:v>
                </c:pt>
                <c:pt idx="707">
                  <c:v>-5.1054700000000001E-2</c:v>
                </c:pt>
                <c:pt idx="708">
                  <c:v>-5.1054700000000001E-2</c:v>
                </c:pt>
                <c:pt idx="709">
                  <c:v>-6.7054100000000005E-2</c:v>
                </c:pt>
                <c:pt idx="710">
                  <c:v>-9.9052799999999996E-2</c:v>
                </c:pt>
                <c:pt idx="711">
                  <c:v>-5.1054700000000001E-2</c:v>
                </c:pt>
                <c:pt idx="712">
                  <c:v>-6.7054100000000005E-2</c:v>
                </c:pt>
                <c:pt idx="713">
                  <c:v>-8.3053500000000002E-2</c:v>
                </c:pt>
                <c:pt idx="714">
                  <c:v>-8.3053500000000002E-2</c:v>
                </c:pt>
                <c:pt idx="715">
                  <c:v>-3.5055299999999998E-2</c:v>
                </c:pt>
                <c:pt idx="716">
                  <c:v>-9.9052799999999996E-2</c:v>
                </c:pt>
                <c:pt idx="717">
                  <c:v>-6.7054100000000005E-2</c:v>
                </c:pt>
                <c:pt idx="718">
                  <c:v>-6.7054100000000005E-2</c:v>
                </c:pt>
                <c:pt idx="719">
                  <c:v>-3.5055299999999998E-2</c:v>
                </c:pt>
                <c:pt idx="720">
                  <c:v>-3.5055299999999998E-2</c:v>
                </c:pt>
                <c:pt idx="721">
                  <c:v>-3.5055299999999998E-2</c:v>
                </c:pt>
                <c:pt idx="722">
                  <c:v>-1.9055900000000001E-2</c:v>
                </c:pt>
                <c:pt idx="723">
                  <c:v>-3.5055299999999998E-2</c:v>
                </c:pt>
                <c:pt idx="724">
                  <c:v>-6.7054100000000005E-2</c:v>
                </c:pt>
                <c:pt idx="725">
                  <c:v>-5.1054700000000001E-2</c:v>
                </c:pt>
                <c:pt idx="726">
                  <c:v>-5.1054700000000001E-2</c:v>
                </c:pt>
                <c:pt idx="727">
                  <c:v>-3.5055299999999998E-2</c:v>
                </c:pt>
                <c:pt idx="728">
                  <c:v>-6.7054100000000005E-2</c:v>
                </c:pt>
                <c:pt idx="729">
                  <c:v>-1.9055900000000001E-2</c:v>
                </c:pt>
                <c:pt idx="730">
                  <c:v>-6.7054100000000005E-2</c:v>
                </c:pt>
                <c:pt idx="731">
                  <c:v>-6.7054100000000005E-2</c:v>
                </c:pt>
                <c:pt idx="732">
                  <c:v>-3.5055299999999998E-2</c:v>
                </c:pt>
                <c:pt idx="733">
                  <c:v>-3.5055299999999998E-2</c:v>
                </c:pt>
                <c:pt idx="734">
                  <c:v>-8.3053500000000002E-2</c:v>
                </c:pt>
                <c:pt idx="735">
                  <c:v>-1.9055900000000001E-2</c:v>
                </c:pt>
                <c:pt idx="736">
                  <c:v>-5.1054700000000001E-2</c:v>
                </c:pt>
                <c:pt idx="737">
                  <c:v>-6.7054100000000005E-2</c:v>
                </c:pt>
                <c:pt idx="738">
                  <c:v>-5.1054700000000001E-2</c:v>
                </c:pt>
                <c:pt idx="739">
                  <c:v>-5.1054700000000001E-2</c:v>
                </c:pt>
                <c:pt idx="740">
                  <c:v>-6.7054100000000005E-2</c:v>
                </c:pt>
                <c:pt idx="741">
                  <c:v>-3.5055299999999998E-2</c:v>
                </c:pt>
                <c:pt idx="742">
                  <c:v>-8.3053500000000002E-2</c:v>
                </c:pt>
                <c:pt idx="743">
                  <c:v>-8.3053500000000002E-2</c:v>
                </c:pt>
                <c:pt idx="744">
                  <c:v>-5.1054700000000001E-2</c:v>
                </c:pt>
                <c:pt idx="745">
                  <c:v>-6.7054100000000005E-2</c:v>
                </c:pt>
                <c:pt idx="746">
                  <c:v>-6.7054100000000005E-2</c:v>
                </c:pt>
                <c:pt idx="747">
                  <c:v>-6.7054100000000005E-2</c:v>
                </c:pt>
                <c:pt idx="748">
                  <c:v>-5.1054700000000001E-2</c:v>
                </c:pt>
                <c:pt idx="749">
                  <c:v>-3.5055299999999998E-2</c:v>
                </c:pt>
                <c:pt idx="750">
                  <c:v>-5.1054700000000001E-2</c:v>
                </c:pt>
                <c:pt idx="751">
                  <c:v>-5.1054700000000001E-2</c:v>
                </c:pt>
                <c:pt idx="752">
                  <c:v>-5.1054700000000001E-2</c:v>
                </c:pt>
                <c:pt idx="753">
                  <c:v>-8.3053500000000002E-2</c:v>
                </c:pt>
                <c:pt idx="754">
                  <c:v>-6.7054100000000005E-2</c:v>
                </c:pt>
                <c:pt idx="755">
                  <c:v>-6.7054100000000005E-2</c:v>
                </c:pt>
                <c:pt idx="756">
                  <c:v>-5.1054700000000001E-2</c:v>
                </c:pt>
                <c:pt idx="757">
                  <c:v>-6.7054100000000005E-2</c:v>
                </c:pt>
                <c:pt idx="758">
                  <c:v>-6.7054100000000005E-2</c:v>
                </c:pt>
                <c:pt idx="759">
                  <c:v>-3.5055299999999998E-2</c:v>
                </c:pt>
                <c:pt idx="760">
                  <c:v>-8.3053500000000002E-2</c:v>
                </c:pt>
                <c:pt idx="761">
                  <c:v>-5.1054700000000001E-2</c:v>
                </c:pt>
                <c:pt idx="762">
                  <c:v>-5.1054700000000001E-2</c:v>
                </c:pt>
                <c:pt idx="763">
                  <c:v>-9.9052799999999996E-2</c:v>
                </c:pt>
                <c:pt idx="764">
                  <c:v>-5.1054700000000001E-2</c:v>
                </c:pt>
                <c:pt idx="765">
                  <c:v>-1.9055900000000001E-2</c:v>
                </c:pt>
                <c:pt idx="766">
                  <c:v>-5.1054700000000001E-2</c:v>
                </c:pt>
                <c:pt idx="767">
                  <c:v>-5.1054700000000001E-2</c:v>
                </c:pt>
                <c:pt idx="768">
                  <c:v>-6.7054100000000005E-2</c:v>
                </c:pt>
                <c:pt idx="769">
                  <c:v>-8.3053500000000002E-2</c:v>
                </c:pt>
                <c:pt idx="770">
                  <c:v>-6.7054100000000005E-2</c:v>
                </c:pt>
                <c:pt idx="771">
                  <c:v>-3.5055299999999998E-2</c:v>
                </c:pt>
                <c:pt idx="772">
                  <c:v>-6.7054100000000005E-2</c:v>
                </c:pt>
                <c:pt idx="773">
                  <c:v>-3.5055299999999998E-2</c:v>
                </c:pt>
                <c:pt idx="774">
                  <c:v>-3.5055299999999998E-2</c:v>
                </c:pt>
                <c:pt idx="775">
                  <c:v>-8.3053500000000002E-2</c:v>
                </c:pt>
                <c:pt idx="776">
                  <c:v>-5.1054700000000001E-2</c:v>
                </c:pt>
                <c:pt idx="777">
                  <c:v>-6.7054100000000005E-2</c:v>
                </c:pt>
                <c:pt idx="778">
                  <c:v>-6.7054100000000005E-2</c:v>
                </c:pt>
                <c:pt idx="779">
                  <c:v>-1.9055900000000001E-2</c:v>
                </c:pt>
                <c:pt idx="780">
                  <c:v>-6.7054100000000005E-2</c:v>
                </c:pt>
                <c:pt idx="781">
                  <c:v>-5.1054700000000001E-2</c:v>
                </c:pt>
                <c:pt idx="782">
                  <c:v>-0.115052</c:v>
                </c:pt>
                <c:pt idx="783">
                  <c:v>-6.7054100000000005E-2</c:v>
                </c:pt>
                <c:pt idx="784">
                  <c:v>-6.7054100000000005E-2</c:v>
                </c:pt>
                <c:pt idx="785">
                  <c:v>-8.3053500000000002E-2</c:v>
                </c:pt>
                <c:pt idx="786">
                  <c:v>-5.1054700000000001E-2</c:v>
                </c:pt>
                <c:pt idx="787">
                  <c:v>-6.7054100000000005E-2</c:v>
                </c:pt>
                <c:pt idx="788">
                  <c:v>-1.9055900000000001E-2</c:v>
                </c:pt>
                <c:pt idx="789">
                  <c:v>-5.1054700000000001E-2</c:v>
                </c:pt>
                <c:pt idx="790">
                  <c:v>-3.5055299999999998E-2</c:v>
                </c:pt>
                <c:pt idx="791">
                  <c:v>-3.5055299999999998E-2</c:v>
                </c:pt>
                <c:pt idx="792">
                  <c:v>-3.5055299999999998E-2</c:v>
                </c:pt>
                <c:pt idx="793">
                  <c:v>-6.7054100000000005E-2</c:v>
                </c:pt>
                <c:pt idx="794">
                  <c:v>-6.7054100000000005E-2</c:v>
                </c:pt>
                <c:pt idx="795">
                  <c:v>-5.1054700000000001E-2</c:v>
                </c:pt>
                <c:pt idx="796">
                  <c:v>-5.1054700000000001E-2</c:v>
                </c:pt>
                <c:pt idx="797">
                  <c:v>-5.1054700000000001E-2</c:v>
                </c:pt>
                <c:pt idx="798">
                  <c:v>-5.1054700000000001E-2</c:v>
                </c:pt>
                <c:pt idx="799">
                  <c:v>-5.1054700000000001E-2</c:v>
                </c:pt>
                <c:pt idx="800">
                  <c:v>-5.1054700000000001E-2</c:v>
                </c:pt>
                <c:pt idx="801">
                  <c:v>-1.9055900000000001E-2</c:v>
                </c:pt>
                <c:pt idx="802">
                  <c:v>-5.1054700000000001E-2</c:v>
                </c:pt>
                <c:pt idx="803">
                  <c:v>-6.7054100000000005E-2</c:v>
                </c:pt>
                <c:pt idx="804">
                  <c:v>-3.0565200000000001E-3</c:v>
                </c:pt>
                <c:pt idx="805">
                  <c:v>-8.3053500000000002E-2</c:v>
                </c:pt>
                <c:pt idx="806">
                  <c:v>-5.1054700000000001E-2</c:v>
                </c:pt>
                <c:pt idx="807">
                  <c:v>-5.1054700000000001E-2</c:v>
                </c:pt>
                <c:pt idx="808">
                  <c:v>-6.7054100000000005E-2</c:v>
                </c:pt>
                <c:pt idx="809">
                  <c:v>-5.1054700000000001E-2</c:v>
                </c:pt>
                <c:pt idx="810">
                  <c:v>-3.5055299999999998E-2</c:v>
                </c:pt>
                <c:pt idx="811">
                  <c:v>-9.9052799999999996E-2</c:v>
                </c:pt>
                <c:pt idx="812">
                  <c:v>-6.7054100000000005E-2</c:v>
                </c:pt>
                <c:pt idx="813">
                  <c:v>-5.1054700000000001E-2</c:v>
                </c:pt>
                <c:pt idx="814">
                  <c:v>-8.3053500000000002E-2</c:v>
                </c:pt>
                <c:pt idx="815">
                  <c:v>-8.3053500000000002E-2</c:v>
                </c:pt>
                <c:pt idx="816">
                  <c:v>-5.1054700000000001E-2</c:v>
                </c:pt>
                <c:pt idx="817">
                  <c:v>-6.7054100000000005E-2</c:v>
                </c:pt>
                <c:pt idx="818">
                  <c:v>-5.1054700000000001E-2</c:v>
                </c:pt>
                <c:pt idx="819">
                  <c:v>-8.3053500000000002E-2</c:v>
                </c:pt>
                <c:pt idx="820">
                  <c:v>-5.1054700000000001E-2</c:v>
                </c:pt>
                <c:pt idx="821">
                  <c:v>-5.1054700000000001E-2</c:v>
                </c:pt>
                <c:pt idx="822">
                  <c:v>-5.1054700000000001E-2</c:v>
                </c:pt>
                <c:pt idx="823">
                  <c:v>-6.7054100000000005E-2</c:v>
                </c:pt>
                <c:pt idx="824">
                  <c:v>-5.1054700000000001E-2</c:v>
                </c:pt>
                <c:pt idx="825">
                  <c:v>-6.7054100000000005E-2</c:v>
                </c:pt>
                <c:pt idx="826">
                  <c:v>-8.3053500000000002E-2</c:v>
                </c:pt>
                <c:pt idx="827">
                  <c:v>-0.131052</c:v>
                </c:pt>
                <c:pt idx="828">
                  <c:v>-6.7054100000000005E-2</c:v>
                </c:pt>
                <c:pt idx="829">
                  <c:v>-8.3053500000000002E-2</c:v>
                </c:pt>
                <c:pt idx="830">
                  <c:v>-3.5055299999999998E-2</c:v>
                </c:pt>
                <c:pt idx="831">
                  <c:v>-5.1054700000000001E-2</c:v>
                </c:pt>
                <c:pt idx="832">
                  <c:v>-5.1054700000000001E-2</c:v>
                </c:pt>
                <c:pt idx="833">
                  <c:v>-6.7054100000000005E-2</c:v>
                </c:pt>
                <c:pt idx="834">
                  <c:v>-3.0565200000000001E-3</c:v>
                </c:pt>
                <c:pt idx="835">
                  <c:v>-6.7054100000000005E-2</c:v>
                </c:pt>
                <c:pt idx="836">
                  <c:v>-8.3053500000000002E-2</c:v>
                </c:pt>
                <c:pt idx="837">
                  <c:v>-6.7054100000000005E-2</c:v>
                </c:pt>
                <c:pt idx="838">
                  <c:v>-1.9055900000000001E-2</c:v>
                </c:pt>
                <c:pt idx="839">
                  <c:v>-6.7054100000000005E-2</c:v>
                </c:pt>
                <c:pt idx="840">
                  <c:v>-3.5055299999999998E-2</c:v>
                </c:pt>
                <c:pt idx="841">
                  <c:v>-3.5055299999999998E-2</c:v>
                </c:pt>
                <c:pt idx="842">
                  <c:v>-6.7054100000000005E-2</c:v>
                </c:pt>
                <c:pt idx="843">
                  <c:v>-6.7054100000000005E-2</c:v>
                </c:pt>
                <c:pt idx="844">
                  <c:v>-5.1054700000000001E-2</c:v>
                </c:pt>
                <c:pt idx="845">
                  <c:v>-5.1054700000000001E-2</c:v>
                </c:pt>
                <c:pt idx="846">
                  <c:v>-6.7054100000000005E-2</c:v>
                </c:pt>
                <c:pt idx="847">
                  <c:v>-5.1054700000000001E-2</c:v>
                </c:pt>
                <c:pt idx="848">
                  <c:v>-1.9055900000000001E-2</c:v>
                </c:pt>
                <c:pt idx="849">
                  <c:v>-5.1054700000000001E-2</c:v>
                </c:pt>
                <c:pt idx="850">
                  <c:v>-8.3053500000000002E-2</c:v>
                </c:pt>
                <c:pt idx="851">
                  <c:v>-5.1054700000000001E-2</c:v>
                </c:pt>
                <c:pt idx="852">
                  <c:v>-6.7054100000000005E-2</c:v>
                </c:pt>
                <c:pt idx="853">
                  <c:v>-6.7054100000000005E-2</c:v>
                </c:pt>
                <c:pt idx="854">
                  <c:v>-6.7054100000000005E-2</c:v>
                </c:pt>
                <c:pt idx="855">
                  <c:v>-6.7054100000000005E-2</c:v>
                </c:pt>
                <c:pt idx="856">
                  <c:v>-6.7054100000000005E-2</c:v>
                </c:pt>
                <c:pt idx="857">
                  <c:v>-5.1054700000000001E-2</c:v>
                </c:pt>
                <c:pt idx="858">
                  <c:v>-3.5055299999999998E-2</c:v>
                </c:pt>
                <c:pt idx="859">
                  <c:v>-6.7054100000000005E-2</c:v>
                </c:pt>
                <c:pt idx="860">
                  <c:v>-5.1054700000000001E-2</c:v>
                </c:pt>
                <c:pt idx="861">
                  <c:v>-6.7054100000000005E-2</c:v>
                </c:pt>
                <c:pt idx="862">
                  <c:v>-5.1054700000000001E-2</c:v>
                </c:pt>
                <c:pt idx="863">
                  <c:v>-8.3053500000000002E-2</c:v>
                </c:pt>
                <c:pt idx="864">
                  <c:v>-6.7054100000000005E-2</c:v>
                </c:pt>
                <c:pt idx="865">
                  <c:v>-6.7054100000000005E-2</c:v>
                </c:pt>
                <c:pt idx="866">
                  <c:v>-8.3053500000000002E-2</c:v>
                </c:pt>
                <c:pt idx="867">
                  <c:v>-6.7054100000000005E-2</c:v>
                </c:pt>
                <c:pt idx="868">
                  <c:v>-6.7054100000000005E-2</c:v>
                </c:pt>
                <c:pt idx="869">
                  <c:v>-8.3053500000000002E-2</c:v>
                </c:pt>
                <c:pt idx="870">
                  <c:v>-8.3053500000000002E-2</c:v>
                </c:pt>
                <c:pt idx="871">
                  <c:v>-8.3053500000000002E-2</c:v>
                </c:pt>
                <c:pt idx="872">
                  <c:v>-6.7054100000000005E-2</c:v>
                </c:pt>
                <c:pt idx="873">
                  <c:v>-8.3053500000000002E-2</c:v>
                </c:pt>
                <c:pt idx="874">
                  <c:v>-6.7054100000000005E-2</c:v>
                </c:pt>
                <c:pt idx="875">
                  <c:v>-5.1054700000000001E-2</c:v>
                </c:pt>
                <c:pt idx="876">
                  <c:v>-5.1054700000000001E-2</c:v>
                </c:pt>
                <c:pt idx="877">
                  <c:v>-6.7054100000000005E-2</c:v>
                </c:pt>
                <c:pt idx="878">
                  <c:v>-6.7054100000000005E-2</c:v>
                </c:pt>
                <c:pt idx="879">
                  <c:v>-5.1054700000000001E-2</c:v>
                </c:pt>
                <c:pt idx="880">
                  <c:v>-6.7054100000000005E-2</c:v>
                </c:pt>
                <c:pt idx="881">
                  <c:v>-5.1054700000000001E-2</c:v>
                </c:pt>
                <c:pt idx="882">
                  <c:v>-8.3053500000000002E-2</c:v>
                </c:pt>
                <c:pt idx="883">
                  <c:v>-5.1054700000000001E-2</c:v>
                </c:pt>
                <c:pt idx="884">
                  <c:v>-6.7054100000000005E-2</c:v>
                </c:pt>
                <c:pt idx="885">
                  <c:v>-5.1054700000000001E-2</c:v>
                </c:pt>
                <c:pt idx="886">
                  <c:v>-8.3053500000000002E-2</c:v>
                </c:pt>
                <c:pt idx="887">
                  <c:v>-6.7054100000000005E-2</c:v>
                </c:pt>
                <c:pt idx="888">
                  <c:v>-6.7054100000000005E-2</c:v>
                </c:pt>
                <c:pt idx="889">
                  <c:v>-5.1054700000000001E-2</c:v>
                </c:pt>
                <c:pt idx="890">
                  <c:v>-3.5055299999999998E-2</c:v>
                </c:pt>
                <c:pt idx="891">
                  <c:v>-5.1054700000000001E-2</c:v>
                </c:pt>
                <c:pt idx="892">
                  <c:v>-6.7054100000000005E-2</c:v>
                </c:pt>
                <c:pt idx="893">
                  <c:v>-3.5055299999999998E-2</c:v>
                </c:pt>
                <c:pt idx="894">
                  <c:v>-3.5055299999999998E-2</c:v>
                </c:pt>
                <c:pt idx="895">
                  <c:v>-3.5055299999999998E-2</c:v>
                </c:pt>
                <c:pt idx="896">
                  <c:v>-5.1054700000000001E-2</c:v>
                </c:pt>
                <c:pt idx="897">
                  <c:v>-5.1054700000000001E-2</c:v>
                </c:pt>
                <c:pt idx="898">
                  <c:v>-5.1054700000000001E-2</c:v>
                </c:pt>
                <c:pt idx="899">
                  <c:v>-3.5055299999999998E-2</c:v>
                </c:pt>
                <c:pt idx="900">
                  <c:v>-5.1054700000000001E-2</c:v>
                </c:pt>
                <c:pt idx="901">
                  <c:v>-5.1054700000000001E-2</c:v>
                </c:pt>
                <c:pt idx="902">
                  <c:v>-1.9055900000000001E-2</c:v>
                </c:pt>
                <c:pt idx="903">
                  <c:v>-1.9055900000000001E-2</c:v>
                </c:pt>
                <c:pt idx="904">
                  <c:v>-6.7054100000000005E-2</c:v>
                </c:pt>
                <c:pt idx="905">
                  <c:v>-8.3053500000000002E-2</c:v>
                </c:pt>
                <c:pt idx="906">
                  <c:v>-5.1054700000000001E-2</c:v>
                </c:pt>
                <c:pt idx="907">
                  <c:v>-5.1054700000000001E-2</c:v>
                </c:pt>
                <c:pt idx="908">
                  <c:v>-1.9055900000000001E-2</c:v>
                </c:pt>
                <c:pt idx="909">
                  <c:v>-3.5055299999999998E-2</c:v>
                </c:pt>
                <c:pt idx="910">
                  <c:v>-5.1054700000000001E-2</c:v>
                </c:pt>
                <c:pt idx="911">
                  <c:v>-5.1054700000000001E-2</c:v>
                </c:pt>
                <c:pt idx="912">
                  <c:v>-5.1054700000000001E-2</c:v>
                </c:pt>
                <c:pt idx="913">
                  <c:v>-1.9055900000000001E-2</c:v>
                </c:pt>
                <c:pt idx="914">
                  <c:v>-5.1054700000000001E-2</c:v>
                </c:pt>
                <c:pt idx="915">
                  <c:v>-6.7054100000000005E-2</c:v>
                </c:pt>
                <c:pt idx="916">
                  <c:v>-6.7054100000000005E-2</c:v>
                </c:pt>
                <c:pt idx="917">
                  <c:v>-5.1054700000000001E-2</c:v>
                </c:pt>
                <c:pt idx="918">
                  <c:v>-1.9055900000000001E-2</c:v>
                </c:pt>
                <c:pt idx="919">
                  <c:v>-5.1054700000000001E-2</c:v>
                </c:pt>
                <c:pt idx="920">
                  <c:v>-1.9055900000000001E-2</c:v>
                </c:pt>
                <c:pt idx="921">
                  <c:v>-5.1054700000000001E-2</c:v>
                </c:pt>
                <c:pt idx="922">
                  <c:v>-8.3053500000000002E-2</c:v>
                </c:pt>
                <c:pt idx="923">
                  <c:v>-5.1054700000000001E-2</c:v>
                </c:pt>
                <c:pt idx="924">
                  <c:v>-3.5055299999999998E-2</c:v>
                </c:pt>
                <c:pt idx="925">
                  <c:v>-8.3053500000000002E-2</c:v>
                </c:pt>
                <c:pt idx="926">
                  <c:v>-6.7054100000000005E-2</c:v>
                </c:pt>
                <c:pt idx="927">
                  <c:v>-6.7054100000000005E-2</c:v>
                </c:pt>
                <c:pt idx="928">
                  <c:v>-5.1054700000000001E-2</c:v>
                </c:pt>
                <c:pt idx="929">
                  <c:v>-3.5055299999999998E-2</c:v>
                </c:pt>
                <c:pt idx="930">
                  <c:v>-5.1054700000000001E-2</c:v>
                </c:pt>
                <c:pt idx="931">
                  <c:v>-5.1054700000000001E-2</c:v>
                </c:pt>
                <c:pt idx="932">
                  <c:v>-5.1054700000000001E-2</c:v>
                </c:pt>
                <c:pt idx="933">
                  <c:v>-1.9055900000000001E-2</c:v>
                </c:pt>
                <c:pt idx="934">
                  <c:v>-3.5055299999999998E-2</c:v>
                </c:pt>
                <c:pt idx="935">
                  <c:v>-6.7054100000000005E-2</c:v>
                </c:pt>
                <c:pt idx="936">
                  <c:v>-5.1054700000000001E-2</c:v>
                </c:pt>
                <c:pt idx="937">
                  <c:v>-6.7054100000000005E-2</c:v>
                </c:pt>
                <c:pt idx="938">
                  <c:v>-8.3053500000000002E-2</c:v>
                </c:pt>
                <c:pt idx="939">
                  <c:v>-1.9055900000000001E-2</c:v>
                </c:pt>
                <c:pt idx="940">
                  <c:v>-8.3053500000000002E-2</c:v>
                </c:pt>
                <c:pt idx="941">
                  <c:v>-1.9055900000000001E-2</c:v>
                </c:pt>
                <c:pt idx="942">
                  <c:v>-5.1054700000000001E-2</c:v>
                </c:pt>
                <c:pt idx="943">
                  <c:v>-6.7054100000000005E-2</c:v>
                </c:pt>
                <c:pt idx="944">
                  <c:v>-6.7054100000000005E-2</c:v>
                </c:pt>
                <c:pt idx="945">
                  <c:v>-8.3053500000000002E-2</c:v>
                </c:pt>
                <c:pt idx="946">
                  <c:v>-6.7054100000000005E-2</c:v>
                </c:pt>
                <c:pt idx="947">
                  <c:v>-6.7054100000000005E-2</c:v>
                </c:pt>
                <c:pt idx="948">
                  <c:v>-5.1054700000000001E-2</c:v>
                </c:pt>
                <c:pt idx="949">
                  <c:v>-6.7054100000000005E-2</c:v>
                </c:pt>
                <c:pt idx="950">
                  <c:v>-3.5055299999999998E-2</c:v>
                </c:pt>
                <c:pt idx="951">
                  <c:v>-3.5055299999999998E-2</c:v>
                </c:pt>
                <c:pt idx="952">
                  <c:v>-3.0565200000000001E-3</c:v>
                </c:pt>
                <c:pt idx="953">
                  <c:v>-5.1054700000000001E-2</c:v>
                </c:pt>
                <c:pt idx="954">
                  <c:v>-1.9055900000000001E-2</c:v>
                </c:pt>
                <c:pt idx="955">
                  <c:v>-5.1054700000000001E-2</c:v>
                </c:pt>
                <c:pt idx="956">
                  <c:v>-9.9052799999999996E-2</c:v>
                </c:pt>
                <c:pt idx="957">
                  <c:v>-6.7054100000000005E-2</c:v>
                </c:pt>
                <c:pt idx="958">
                  <c:v>-8.3053500000000002E-2</c:v>
                </c:pt>
                <c:pt idx="959">
                  <c:v>-5.1054700000000001E-2</c:v>
                </c:pt>
                <c:pt idx="960">
                  <c:v>-3.5055299999999998E-2</c:v>
                </c:pt>
                <c:pt idx="961">
                  <c:v>-1.9055900000000001E-2</c:v>
                </c:pt>
                <c:pt idx="962">
                  <c:v>-1.9055900000000001E-2</c:v>
                </c:pt>
                <c:pt idx="963">
                  <c:v>-5.1054700000000001E-2</c:v>
                </c:pt>
                <c:pt idx="964">
                  <c:v>-3.5055299999999998E-2</c:v>
                </c:pt>
                <c:pt idx="965">
                  <c:v>-6.7054100000000005E-2</c:v>
                </c:pt>
                <c:pt idx="966">
                  <c:v>-6.7054100000000005E-2</c:v>
                </c:pt>
                <c:pt idx="967">
                  <c:v>-8.3053500000000002E-2</c:v>
                </c:pt>
                <c:pt idx="968">
                  <c:v>-6.7054100000000005E-2</c:v>
                </c:pt>
                <c:pt idx="969">
                  <c:v>-6.7054100000000005E-2</c:v>
                </c:pt>
                <c:pt idx="970">
                  <c:v>-3.5055299999999998E-2</c:v>
                </c:pt>
                <c:pt idx="971">
                  <c:v>-3.5055299999999998E-2</c:v>
                </c:pt>
                <c:pt idx="972">
                  <c:v>-3.5055299999999998E-2</c:v>
                </c:pt>
                <c:pt idx="973">
                  <c:v>-3.5055299999999998E-2</c:v>
                </c:pt>
                <c:pt idx="974">
                  <c:v>-3.5055299999999998E-2</c:v>
                </c:pt>
                <c:pt idx="975">
                  <c:v>-1.9055900000000001E-2</c:v>
                </c:pt>
                <c:pt idx="976">
                  <c:v>-6.7054100000000005E-2</c:v>
                </c:pt>
                <c:pt idx="977">
                  <c:v>-5.1054700000000001E-2</c:v>
                </c:pt>
                <c:pt idx="978">
                  <c:v>-3.5055299999999998E-2</c:v>
                </c:pt>
                <c:pt idx="979">
                  <c:v>-5.1054700000000001E-2</c:v>
                </c:pt>
                <c:pt idx="980">
                  <c:v>-5.1054700000000001E-2</c:v>
                </c:pt>
                <c:pt idx="981">
                  <c:v>-6.7054100000000005E-2</c:v>
                </c:pt>
                <c:pt idx="982">
                  <c:v>-8.3053500000000002E-2</c:v>
                </c:pt>
                <c:pt idx="983">
                  <c:v>-6.7054100000000005E-2</c:v>
                </c:pt>
                <c:pt idx="984">
                  <c:v>-5.1054700000000001E-2</c:v>
                </c:pt>
                <c:pt idx="985">
                  <c:v>-5.1054700000000001E-2</c:v>
                </c:pt>
                <c:pt idx="986">
                  <c:v>-3.0565200000000001E-3</c:v>
                </c:pt>
                <c:pt idx="987">
                  <c:v>-6.7054100000000005E-2</c:v>
                </c:pt>
                <c:pt idx="988">
                  <c:v>-5.1054700000000001E-2</c:v>
                </c:pt>
                <c:pt idx="989">
                  <c:v>-6.7054100000000005E-2</c:v>
                </c:pt>
                <c:pt idx="990">
                  <c:v>-5.1054700000000001E-2</c:v>
                </c:pt>
                <c:pt idx="991">
                  <c:v>-8.3053500000000002E-2</c:v>
                </c:pt>
                <c:pt idx="992">
                  <c:v>-3.5055299999999998E-2</c:v>
                </c:pt>
                <c:pt idx="993">
                  <c:v>-8.3053500000000002E-2</c:v>
                </c:pt>
                <c:pt idx="994">
                  <c:v>-6.7054100000000005E-2</c:v>
                </c:pt>
                <c:pt idx="995">
                  <c:v>-6.7054100000000005E-2</c:v>
                </c:pt>
                <c:pt idx="996">
                  <c:v>-8.3053500000000002E-2</c:v>
                </c:pt>
                <c:pt idx="997">
                  <c:v>-5.1054700000000001E-2</c:v>
                </c:pt>
                <c:pt idx="998">
                  <c:v>-9.9052799999999996E-2</c:v>
                </c:pt>
                <c:pt idx="999">
                  <c:v>-9.9052799999999996E-2</c:v>
                </c:pt>
                <c:pt idx="1000">
                  <c:v>-8.3053500000000002E-2</c:v>
                </c:pt>
                <c:pt idx="1001">
                  <c:v>-9.9052799999999996E-2</c:v>
                </c:pt>
                <c:pt idx="1002">
                  <c:v>-8.3053500000000002E-2</c:v>
                </c:pt>
                <c:pt idx="1003">
                  <c:v>-9.9052799999999996E-2</c:v>
                </c:pt>
                <c:pt idx="1004">
                  <c:v>-0.115052</c:v>
                </c:pt>
                <c:pt idx="1005">
                  <c:v>-6.7054100000000005E-2</c:v>
                </c:pt>
                <c:pt idx="1006">
                  <c:v>-0.131052</c:v>
                </c:pt>
                <c:pt idx="1007">
                  <c:v>-0.131052</c:v>
                </c:pt>
                <c:pt idx="1008">
                  <c:v>-0.131052</c:v>
                </c:pt>
                <c:pt idx="1009">
                  <c:v>-9.9052799999999996E-2</c:v>
                </c:pt>
                <c:pt idx="1010">
                  <c:v>-0.115052</c:v>
                </c:pt>
                <c:pt idx="1011">
                  <c:v>-0.115052</c:v>
                </c:pt>
                <c:pt idx="1012">
                  <c:v>-0.14705099999999999</c:v>
                </c:pt>
                <c:pt idx="1013">
                  <c:v>-0.131052</c:v>
                </c:pt>
                <c:pt idx="1014">
                  <c:v>-0.115052</c:v>
                </c:pt>
                <c:pt idx="1015">
                  <c:v>-0.131052</c:v>
                </c:pt>
                <c:pt idx="1016">
                  <c:v>-9.9052799999999996E-2</c:v>
                </c:pt>
                <c:pt idx="1017">
                  <c:v>-0.131052</c:v>
                </c:pt>
                <c:pt idx="1018">
                  <c:v>-0.14705099999999999</c:v>
                </c:pt>
                <c:pt idx="1019">
                  <c:v>-0.16305</c:v>
                </c:pt>
                <c:pt idx="1020">
                  <c:v>-0.115052</c:v>
                </c:pt>
                <c:pt idx="1021">
                  <c:v>-0.14705099999999999</c:v>
                </c:pt>
                <c:pt idx="1022">
                  <c:v>-0.115052</c:v>
                </c:pt>
                <c:pt idx="1023">
                  <c:v>-0.115052</c:v>
                </c:pt>
                <c:pt idx="1024">
                  <c:v>-0.115052</c:v>
                </c:pt>
                <c:pt idx="1025">
                  <c:v>-0.115052</c:v>
                </c:pt>
                <c:pt idx="1026">
                  <c:v>-8.3053500000000002E-2</c:v>
                </c:pt>
                <c:pt idx="1027">
                  <c:v>-9.9052799999999996E-2</c:v>
                </c:pt>
                <c:pt idx="1028">
                  <c:v>-0.115052</c:v>
                </c:pt>
                <c:pt idx="1029">
                  <c:v>-8.3053500000000002E-2</c:v>
                </c:pt>
                <c:pt idx="1030">
                  <c:v>-0.131052</c:v>
                </c:pt>
                <c:pt idx="1031">
                  <c:v>-0.115052</c:v>
                </c:pt>
                <c:pt idx="1032">
                  <c:v>-9.9052799999999996E-2</c:v>
                </c:pt>
                <c:pt idx="1033">
                  <c:v>-0.131052</c:v>
                </c:pt>
                <c:pt idx="1034">
                  <c:v>-0.115052</c:v>
                </c:pt>
                <c:pt idx="1035">
                  <c:v>-0.115052</c:v>
                </c:pt>
                <c:pt idx="1036">
                  <c:v>-0.16305</c:v>
                </c:pt>
                <c:pt idx="1037">
                  <c:v>-0.131052</c:v>
                </c:pt>
                <c:pt idx="1038">
                  <c:v>-0.14705099999999999</c:v>
                </c:pt>
                <c:pt idx="1039">
                  <c:v>-0.14705099999999999</c:v>
                </c:pt>
                <c:pt idx="1040">
                  <c:v>-0.131052</c:v>
                </c:pt>
                <c:pt idx="1041">
                  <c:v>-0.16305</c:v>
                </c:pt>
                <c:pt idx="1042">
                  <c:v>-0.17904999999999999</c:v>
                </c:pt>
                <c:pt idx="1043">
                  <c:v>-0.195049</c:v>
                </c:pt>
                <c:pt idx="1044">
                  <c:v>-0.131052</c:v>
                </c:pt>
                <c:pt idx="1045">
                  <c:v>-0.16305</c:v>
                </c:pt>
                <c:pt idx="1046">
                  <c:v>-0.14705099999999999</c:v>
                </c:pt>
                <c:pt idx="1047">
                  <c:v>-0.131052</c:v>
                </c:pt>
                <c:pt idx="1048">
                  <c:v>-0.16305</c:v>
                </c:pt>
                <c:pt idx="1049">
                  <c:v>-0.14705099999999999</c:v>
                </c:pt>
                <c:pt idx="1050">
                  <c:v>-0.14705099999999999</c:v>
                </c:pt>
                <c:pt idx="1051">
                  <c:v>-0.16305</c:v>
                </c:pt>
                <c:pt idx="1052">
                  <c:v>-0.21104899999999999</c:v>
                </c:pt>
                <c:pt idx="1053">
                  <c:v>-0.14705099999999999</c:v>
                </c:pt>
                <c:pt idx="1054">
                  <c:v>-0.195049</c:v>
                </c:pt>
                <c:pt idx="1055">
                  <c:v>-0.17904999999999999</c:v>
                </c:pt>
                <c:pt idx="1056">
                  <c:v>-0.131052</c:v>
                </c:pt>
                <c:pt idx="1057">
                  <c:v>-0.17904999999999999</c:v>
                </c:pt>
                <c:pt idx="1058">
                  <c:v>-0.17904999999999999</c:v>
                </c:pt>
                <c:pt idx="1059">
                  <c:v>-0.17904999999999999</c:v>
                </c:pt>
                <c:pt idx="1060">
                  <c:v>-0.21104899999999999</c:v>
                </c:pt>
                <c:pt idx="1061">
                  <c:v>-0.17904999999999999</c:v>
                </c:pt>
                <c:pt idx="1062">
                  <c:v>-0.16305</c:v>
                </c:pt>
                <c:pt idx="1063">
                  <c:v>-0.14705099999999999</c:v>
                </c:pt>
                <c:pt idx="1064">
                  <c:v>-0.21104899999999999</c:v>
                </c:pt>
                <c:pt idx="1065">
                  <c:v>-0.14705099999999999</c:v>
                </c:pt>
                <c:pt idx="1066">
                  <c:v>-0.21104899999999999</c:v>
                </c:pt>
                <c:pt idx="1067">
                  <c:v>-0.17904999999999999</c:v>
                </c:pt>
                <c:pt idx="1068">
                  <c:v>-0.17904999999999999</c:v>
                </c:pt>
                <c:pt idx="1069">
                  <c:v>-0.17904999999999999</c:v>
                </c:pt>
                <c:pt idx="1070">
                  <c:v>-0.227048</c:v>
                </c:pt>
                <c:pt idx="1071">
                  <c:v>-0.17904999999999999</c:v>
                </c:pt>
                <c:pt idx="1072">
                  <c:v>-0.24304700000000001</c:v>
                </c:pt>
                <c:pt idx="1073">
                  <c:v>-0.21104899999999999</c:v>
                </c:pt>
                <c:pt idx="1074">
                  <c:v>-0.195049</c:v>
                </c:pt>
                <c:pt idx="1075">
                  <c:v>-0.21104899999999999</c:v>
                </c:pt>
                <c:pt idx="1076">
                  <c:v>-0.24304700000000001</c:v>
                </c:pt>
                <c:pt idx="1077">
                  <c:v>-0.21104899999999999</c:v>
                </c:pt>
                <c:pt idx="1078">
                  <c:v>-0.21104899999999999</c:v>
                </c:pt>
                <c:pt idx="1079">
                  <c:v>-0.21104899999999999</c:v>
                </c:pt>
                <c:pt idx="1080">
                  <c:v>-0.16305</c:v>
                </c:pt>
                <c:pt idx="1081">
                  <c:v>-0.17904999999999999</c:v>
                </c:pt>
                <c:pt idx="1082">
                  <c:v>-0.195049</c:v>
                </c:pt>
                <c:pt idx="1083">
                  <c:v>-0.17904999999999999</c:v>
                </c:pt>
                <c:pt idx="1084">
                  <c:v>-0.17904999999999999</c:v>
                </c:pt>
                <c:pt idx="1085">
                  <c:v>-0.195049</c:v>
                </c:pt>
                <c:pt idx="1086">
                  <c:v>-0.14705099999999999</c:v>
                </c:pt>
                <c:pt idx="1087">
                  <c:v>-0.21104899999999999</c:v>
                </c:pt>
                <c:pt idx="1088">
                  <c:v>-0.21104899999999999</c:v>
                </c:pt>
                <c:pt idx="1089">
                  <c:v>-0.195049</c:v>
                </c:pt>
                <c:pt idx="1090">
                  <c:v>-0.17904999999999999</c:v>
                </c:pt>
                <c:pt idx="1091">
                  <c:v>-0.227048</c:v>
                </c:pt>
                <c:pt idx="1092">
                  <c:v>-0.17904999999999999</c:v>
                </c:pt>
                <c:pt idx="1093">
                  <c:v>-0.227048</c:v>
                </c:pt>
                <c:pt idx="1094">
                  <c:v>-0.24304700000000001</c:v>
                </c:pt>
                <c:pt idx="1095">
                  <c:v>-0.195049</c:v>
                </c:pt>
                <c:pt idx="1096">
                  <c:v>-0.195049</c:v>
                </c:pt>
                <c:pt idx="1097">
                  <c:v>-0.21104899999999999</c:v>
                </c:pt>
                <c:pt idx="1098">
                  <c:v>-0.195049</c:v>
                </c:pt>
                <c:pt idx="1099">
                  <c:v>-0.21104899999999999</c:v>
                </c:pt>
                <c:pt idx="1100">
                  <c:v>-0.21104899999999999</c:v>
                </c:pt>
                <c:pt idx="1101">
                  <c:v>-0.14705099999999999</c:v>
                </c:pt>
                <c:pt idx="1102">
                  <c:v>-0.195049</c:v>
                </c:pt>
                <c:pt idx="1103">
                  <c:v>-0.21104899999999999</c:v>
                </c:pt>
                <c:pt idx="1104">
                  <c:v>-0.14705099999999999</c:v>
                </c:pt>
                <c:pt idx="1105">
                  <c:v>-0.16305</c:v>
                </c:pt>
                <c:pt idx="1106">
                  <c:v>-0.17904999999999999</c:v>
                </c:pt>
                <c:pt idx="1107">
                  <c:v>-0.16305</c:v>
                </c:pt>
                <c:pt idx="1108">
                  <c:v>-0.195049</c:v>
                </c:pt>
                <c:pt idx="1109">
                  <c:v>-0.195049</c:v>
                </c:pt>
                <c:pt idx="1110">
                  <c:v>-0.16305</c:v>
                </c:pt>
                <c:pt idx="1111">
                  <c:v>-0.16305</c:v>
                </c:pt>
                <c:pt idx="1112">
                  <c:v>-0.17904999999999999</c:v>
                </c:pt>
                <c:pt idx="1113">
                  <c:v>-0.14705099999999999</c:v>
                </c:pt>
                <c:pt idx="1114">
                  <c:v>-0.16305</c:v>
                </c:pt>
                <c:pt idx="1115">
                  <c:v>-0.14705099999999999</c:v>
                </c:pt>
                <c:pt idx="1116">
                  <c:v>-0.14705099999999999</c:v>
                </c:pt>
                <c:pt idx="1117">
                  <c:v>-0.195049</c:v>
                </c:pt>
                <c:pt idx="1118">
                  <c:v>-0.17904999999999999</c:v>
                </c:pt>
                <c:pt idx="1119">
                  <c:v>-0.16305</c:v>
                </c:pt>
                <c:pt idx="1120">
                  <c:v>-0.21104899999999999</c:v>
                </c:pt>
                <c:pt idx="1121">
                  <c:v>-0.227048</c:v>
                </c:pt>
                <c:pt idx="1122">
                  <c:v>-0.16305</c:v>
                </c:pt>
                <c:pt idx="1123">
                  <c:v>-0.24304700000000001</c:v>
                </c:pt>
                <c:pt idx="1124">
                  <c:v>-0.21104899999999999</c:v>
                </c:pt>
                <c:pt idx="1125">
                  <c:v>-0.17904999999999999</c:v>
                </c:pt>
                <c:pt idx="1126">
                  <c:v>-0.17904999999999999</c:v>
                </c:pt>
                <c:pt idx="1127">
                  <c:v>-0.16305</c:v>
                </c:pt>
                <c:pt idx="1128">
                  <c:v>-0.16305</c:v>
                </c:pt>
                <c:pt idx="1129">
                  <c:v>-0.195049</c:v>
                </c:pt>
                <c:pt idx="1130">
                  <c:v>-0.17904999999999999</c:v>
                </c:pt>
                <c:pt idx="1131">
                  <c:v>-0.17904999999999999</c:v>
                </c:pt>
                <c:pt idx="1132">
                  <c:v>-0.17904999999999999</c:v>
                </c:pt>
                <c:pt idx="1133">
                  <c:v>-0.14705099999999999</c:v>
                </c:pt>
                <c:pt idx="1134">
                  <c:v>-0.14705099999999999</c:v>
                </c:pt>
                <c:pt idx="1135">
                  <c:v>-0.131052</c:v>
                </c:pt>
                <c:pt idx="1136">
                  <c:v>-0.115052</c:v>
                </c:pt>
                <c:pt idx="1137">
                  <c:v>-0.14705099999999999</c:v>
                </c:pt>
                <c:pt idx="1138">
                  <c:v>-0.16305</c:v>
                </c:pt>
                <c:pt idx="1139">
                  <c:v>-0.131052</c:v>
                </c:pt>
                <c:pt idx="1140">
                  <c:v>-0.131052</c:v>
                </c:pt>
                <c:pt idx="1141">
                  <c:v>-0.16305</c:v>
                </c:pt>
                <c:pt idx="1142">
                  <c:v>-0.16305</c:v>
                </c:pt>
                <c:pt idx="1143">
                  <c:v>-8.3053500000000002E-2</c:v>
                </c:pt>
                <c:pt idx="1144">
                  <c:v>-0.131052</c:v>
                </c:pt>
                <c:pt idx="1145">
                  <c:v>-0.115052</c:v>
                </c:pt>
                <c:pt idx="1146">
                  <c:v>-0.115052</c:v>
                </c:pt>
                <c:pt idx="1147">
                  <c:v>-0.16305</c:v>
                </c:pt>
                <c:pt idx="1148">
                  <c:v>-0.14705099999999999</c:v>
                </c:pt>
                <c:pt idx="1149">
                  <c:v>-9.9052799999999996E-2</c:v>
                </c:pt>
                <c:pt idx="1150">
                  <c:v>-0.14705099999999999</c:v>
                </c:pt>
                <c:pt idx="1151">
                  <c:v>-0.131052</c:v>
                </c:pt>
                <c:pt idx="1152">
                  <c:v>-9.9052799999999996E-2</c:v>
                </c:pt>
                <c:pt idx="1153">
                  <c:v>-0.115052</c:v>
                </c:pt>
                <c:pt idx="1154">
                  <c:v>-0.131052</c:v>
                </c:pt>
                <c:pt idx="1155">
                  <c:v>-8.3053500000000002E-2</c:v>
                </c:pt>
                <c:pt idx="1156">
                  <c:v>-0.14705099999999999</c:v>
                </c:pt>
                <c:pt idx="1157">
                  <c:v>-9.9052799999999996E-2</c:v>
                </c:pt>
                <c:pt idx="1158">
                  <c:v>-0.115052</c:v>
                </c:pt>
                <c:pt idx="1159">
                  <c:v>-0.115052</c:v>
                </c:pt>
                <c:pt idx="1160">
                  <c:v>-9.9052799999999996E-2</c:v>
                </c:pt>
                <c:pt idx="1161">
                  <c:v>-6.7054100000000005E-2</c:v>
                </c:pt>
                <c:pt idx="1162">
                  <c:v>-0.115052</c:v>
                </c:pt>
                <c:pt idx="1163">
                  <c:v>-8.3053500000000002E-2</c:v>
                </c:pt>
                <c:pt idx="1164">
                  <c:v>-9.9052799999999996E-2</c:v>
                </c:pt>
                <c:pt idx="1165">
                  <c:v>-8.3053500000000002E-2</c:v>
                </c:pt>
                <c:pt idx="1166">
                  <c:v>-9.9052799999999996E-2</c:v>
                </c:pt>
                <c:pt idx="1167">
                  <c:v>-8.3053500000000002E-2</c:v>
                </c:pt>
                <c:pt idx="1168">
                  <c:v>-8.3053500000000002E-2</c:v>
                </c:pt>
                <c:pt idx="1169">
                  <c:v>-9.9052799999999996E-2</c:v>
                </c:pt>
                <c:pt idx="1170">
                  <c:v>-9.9052799999999996E-2</c:v>
                </c:pt>
                <c:pt idx="1171">
                  <c:v>-8.3053500000000002E-2</c:v>
                </c:pt>
                <c:pt idx="1172">
                  <c:v>-8.3053500000000002E-2</c:v>
                </c:pt>
                <c:pt idx="1173">
                  <c:v>-6.7054100000000005E-2</c:v>
                </c:pt>
                <c:pt idx="1174">
                  <c:v>-6.7054100000000005E-2</c:v>
                </c:pt>
                <c:pt idx="1175">
                  <c:v>-9.9052799999999996E-2</c:v>
                </c:pt>
                <c:pt idx="1176">
                  <c:v>-8.3053500000000002E-2</c:v>
                </c:pt>
                <c:pt idx="1177">
                  <c:v>-5.1054700000000001E-2</c:v>
                </c:pt>
                <c:pt idx="1178">
                  <c:v>-8.3053500000000002E-2</c:v>
                </c:pt>
                <c:pt idx="1179">
                  <c:v>-5.1054700000000001E-2</c:v>
                </c:pt>
                <c:pt idx="1180">
                  <c:v>-9.9052799999999996E-2</c:v>
                </c:pt>
                <c:pt idx="1181">
                  <c:v>-6.7054100000000005E-2</c:v>
                </c:pt>
                <c:pt idx="1182">
                  <c:v>-3.5055299999999998E-2</c:v>
                </c:pt>
                <c:pt idx="1183">
                  <c:v>-8.3053500000000002E-2</c:v>
                </c:pt>
                <c:pt idx="1184">
                  <c:v>-8.3053500000000002E-2</c:v>
                </c:pt>
                <c:pt idx="1185">
                  <c:v>-5.1054700000000001E-2</c:v>
                </c:pt>
                <c:pt idx="1186">
                  <c:v>-8.3053500000000002E-2</c:v>
                </c:pt>
                <c:pt idx="1187">
                  <c:v>-8.3053500000000002E-2</c:v>
                </c:pt>
                <c:pt idx="1188">
                  <c:v>-6.7054100000000005E-2</c:v>
                </c:pt>
                <c:pt idx="1189">
                  <c:v>-8.3053500000000002E-2</c:v>
                </c:pt>
                <c:pt idx="1190">
                  <c:v>-5.1054700000000001E-2</c:v>
                </c:pt>
                <c:pt idx="1191">
                  <c:v>-6.7054100000000005E-2</c:v>
                </c:pt>
                <c:pt idx="1192">
                  <c:v>-9.9052799999999996E-2</c:v>
                </c:pt>
                <c:pt idx="1193">
                  <c:v>-6.7054100000000005E-2</c:v>
                </c:pt>
                <c:pt idx="1194">
                  <c:v>-6.7054100000000005E-2</c:v>
                </c:pt>
                <c:pt idx="1195">
                  <c:v>-9.9052799999999996E-2</c:v>
                </c:pt>
                <c:pt idx="1196">
                  <c:v>-8.3053500000000002E-2</c:v>
                </c:pt>
                <c:pt idx="1197">
                  <c:v>-9.9052799999999996E-2</c:v>
                </c:pt>
                <c:pt idx="1198">
                  <c:v>-8.3053500000000002E-2</c:v>
                </c:pt>
                <c:pt idx="1199">
                  <c:v>-9.9052799999999996E-2</c:v>
                </c:pt>
                <c:pt idx="1200">
                  <c:v>-6.7054100000000005E-2</c:v>
                </c:pt>
                <c:pt idx="1201">
                  <c:v>-6.7054100000000005E-2</c:v>
                </c:pt>
                <c:pt idx="1202">
                  <c:v>-6.7054100000000005E-2</c:v>
                </c:pt>
                <c:pt idx="1203">
                  <c:v>-5.1054700000000001E-2</c:v>
                </c:pt>
                <c:pt idx="1204">
                  <c:v>-5.1054700000000001E-2</c:v>
                </c:pt>
                <c:pt idx="1205">
                  <c:v>-8.3053500000000002E-2</c:v>
                </c:pt>
                <c:pt idx="1206">
                  <c:v>-6.7054100000000005E-2</c:v>
                </c:pt>
                <c:pt idx="1207">
                  <c:v>-6.7054100000000005E-2</c:v>
                </c:pt>
                <c:pt idx="1208">
                  <c:v>-9.9052799999999996E-2</c:v>
                </c:pt>
                <c:pt idx="1209">
                  <c:v>-9.9052799999999996E-2</c:v>
                </c:pt>
                <c:pt idx="1210">
                  <c:v>-6.7054100000000005E-2</c:v>
                </c:pt>
                <c:pt idx="1211">
                  <c:v>-8.3053500000000002E-2</c:v>
                </c:pt>
                <c:pt idx="1212">
                  <c:v>-6.7054100000000005E-2</c:v>
                </c:pt>
                <c:pt idx="1213">
                  <c:v>-6.7054100000000005E-2</c:v>
                </c:pt>
                <c:pt idx="1214">
                  <c:v>-8.3053500000000002E-2</c:v>
                </c:pt>
                <c:pt idx="1215">
                  <c:v>-8.3053500000000002E-2</c:v>
                </c:pt>
                <c:pt idx="1216">
                  <c:v>-5.1054700000000001E-2</c:v>
                </c:pt>
                <c:pt idx="1217">
                  <c:v>-6.7054100000000005E-2</c:v>
                </c:pt>
                <c:pt idx="1218">
                  <c:v>-6.7054100000000005E-2</c:v>
                </c:pt>
                <c:pt idx="1219">
                  <c:v>-8.3053500000000002E-2</c:v>
                </c:pt>
                <c:pt idx="1220">
                  <c:v>-6.7054100000000005E-2</c:v>
                </c:pt>
                <c:pt idx="1221">
                  <c:v>-5.1054700000000001E-2</c:v>
                </c:pt>
                <c:pt idx="1222">
                  <c:v>-6.7054100000000005E-2</c:v>
                </c:pt>
                <c:pt idx="1223">
                  <c:v>-8.3053500000000002E-2</c:v>
                </c:pt>
                <c:pt idx="1224">
                  <c:v>-5.1054700000000001E-2</c:v>
                </c:pt>
                <c:pt idx="1225">
                  <c:v>-6.7054100000000005E-2</c:v>
                </c:pt>
                <c:pt idx="1226">
                  <c:v>-6.7054100000000005E-2</c:v>
                </c:pt>
                <c:pt idx="1227">
                  <c:v>-6.7054100000000005E-2</c:v>
                </c:pt>
                <c:pt idx="1228">
                  <c:v>-5.1054700000000001E-2</c:v>
                </c:pt>
                <c:pt idx="1229">
                  <c:v>-6.7054100000000005E-2</c:v>
                </c:pt>
                <c:pt idx="1230">
                  <c:v>-6.7054100000000005E-2</c:v>
                </c:pt>
                <c:pt idx="1231">
                  <c:v>-5.1054700000000001E-2</c:v>
                </c:pt>
                <c:pt idx="1232">
                  <c:v>-8.3053500000000002E-2</c:v>
                </c:pt>
                <c:pt idx="1233">
                  <c:v>-3.5055299999999998E-2</c:v>
                </c:pt>
                <c:pt idx="1234">
                  <c:v>-8.3053500000000002E-2</c:v>
                </c:pt>
                <c:pt idx="1235">
                  <c:v>-8.3053500000000002E-2</c:v>
                </c:pt>
                <c:pt idx="1236">
                  <c:v>-8.3053500000000002E-2</c:v>
                </c:pt>
                <c:pt idx="1237">
                  <c:v>-8.3053500000000002E-2</c:v>
                </c:pt>
                <c:pt idx="1238">
                  <c:v>-5.1054700000000001E-2</c:v>
                </c:pt>
                <c:pt idx="1239">
                  <c:v>-6.7054100000000005E-2</c:v>
                </c:pt>
                <c:pt idx="1240">
                  <c:v>-3.5055299999999998E-2</c:v>
                </c:pt>
                <c:pt idx="1241">
                  <c:v>-5.1054700000000001E-2</c:v>
                </c:pt>
                <c:pt idx="1242">
                  <c:v>-5.1054700000000001E-2</c:v>
                </c:pt>
                <c:pt idx="1243">
                  <c:v>-6.7054100000000005E-2</c:v>
                </c:pt>
                <c:pt idx="1244">
                  <c:v>-6.7054100000000005E-2</c:v>
                </c:pt>
                <c:pt idx="1245">
                  <c:v>-5.1054700000000001E-2</c:v>
                </c:pt>
                <c:pt idx="1246">
                  <c:v>-6.7054100000000005E-2</c:v>
                </c:pt>
                <c:pt idx="1247">
                  <c:v>-6.7054100000000005E-2</c:v>
                </c:pt>
                <c:pt idx="1248">
                  <c:v>-9.9052799999999996E-2</c:v>
                </c:pt>
                <c:pt idx="1249">
                  <c:v>-9.9052799999999996E-2</c:v>
                </c:pt>
                <c:pt idx="1250">
                  <c:v>-5.1054700000000001E-2</c:v>
                </c:pt>
                <c:pt idx="1251">
                  <c:v>-3.5055299999999998E-2</c:v>
                </c:pt>
                <c:pt idx="1252">
                  <c:v>-5.1054700000000001E-2</c:v>
                </c:pt>
                <c:pt idx="1253">
                  <c:v>-6.7054100000000005E-2</c:v>
                </c:pt>
                <c:pt idx="1254">
                  <c:v>-6.7054100000000005E-2</c:v>
                </c:pt>
                <c:pt idx="1255">
                  <c:v>-0.115052</c:v>
                </c:pt>
                <c:pt idx="1256">
                  <c:v>-9.9052799999999996E-2</c:v>
                </c:pt>
                <c:pt idx="1257">
                  <c:v>-6.7054100000000005E-2</c:v>
                </c:pt>
                <c:pt idx="1258">
                  <c:v>-9.9052799999999996E-2</c:v>
                </c:pt>
                <c:pt idx="1259">
                  <c:v>-8.3053500000000002E-2</c:v>
                </c:pt>
                <c:pt idx="1260">
                  <c:v>-9.9052799999999996E-2</c:v>
                </c:pt>
                <c:pt idx="1261">
                  <c:v>-8.3053500000000002E-2</c:v>
                </c:pt>
                <c:pt idx="1262">
                  <c:v>-8.3053500000000002E-2</c:v>
                </c:pt>
                <c:pt idx="1263">
                  <c:v>-8.3053500000000002E-2</c:v>
                </c:pt>
                <c:pt idx="1264">
                  <c:v>-6.7054100000000005E-2</c:v>
                </c:pt>
                <c:pt idx="1265">
                  <c:v>-8.3053500000000002E-2</c:v>
                </c:pt>
                <c:pt idx="1266">
                  <c:v>-5.1054700000000001E-2</c:v>
                </c:pt>
                <c:pt idx="1267">
                  <c:v>-6.7054100000000005E-2</c:v>
                </c:pt>
                <c:pt idx="1268">
                  <c:v>-6.7054100000000005E-2</c:v>
                </c:pt>
                <c:pt idx="1269">
                  <c:v>-3.5055299999999998E-2</c:v>
                </c:pt>
                <c:pt idx="1270">
                  <c:v>-6.7054100000000005E-2</c:v>
                </c:pt>
                <c:pt idx="1271">
                  <c:v>-8.3053500000000002E-2</c:v>
                </c:pt>
                <c:pt idx="1272">
                  <c:v>-6.7054100000000005E-2</c:v>
                </c:pt>
                <c:pt idx="1273">
                  <c:v>-1.9055900000000001E-2</c:v>
                </c:pt>
                <c:pt idx="1274">
                  <c:v>-8.3053500000000002E-2</c:v>
                </c:pt>
                <c:pt idx="1275">
                  <c:v>-9.9052799999999996E-2</c:v>
                </c:pt>
                <c:pt idx="1276">
                  <c:v>-6.7054100000000005E-2</c:v>
                </c:pt>
                <c:pt idx="1277">
                  <c:v>-9.9052799999999996E-2</c:v>
                </c:pt>
                <c:pt idx="1278">
                  <c:v>-8.3053500000000002E-2</c:v>
                </c:pt>
                <c:pt idx="1279">
                  <c:v>-5.1054700000000001E-2</c:v>
                </c:pt>
                <c:pt idx="1280">
                  <c:v>-5.1054700000000001E-2</c:v>
                </c:pt>
                <c:pt idx="1281">
                  <c:v>-3.5055299999999998E-2</c:v>
                </c:pt>
                <c:pt idx="1282">
                  <c:v>-8.3053500000000002E-2</c:v>
                </c:pt>
                <c:pt idx="1283">
                  <c:v>-8.3053500000000002E-2</c:v>
                </c:pt>
                <c:pt idx="1284">
                  <c:v>-6.7054100000000005E-2</c:v>
                </c:pt>
                <c:pt idx="1285">
                  <c:v>-6.7054100000000005E-2</c:v>
                </c:pt>
                <c:pt idx="1286">
                  <c:v>-6.7054100000000005E-2</c:v>
                </c:pt>
                <c:pt idx="1287">
                  <c:v>-6.7054100000000005E-2</c:v>
                </c:pt>
                <c:pt idx="1288">
                  <c:v>-5.1054700000000001E-2</c:v>
                </c:pt>
                <c:pt idx="1289">
                  <c:v>-6.7054100000000005E-2</c:v>
                </c:pt>
                <c:pt idx="1290">
                  <c:v>-1.9055900000000001E-2</c:v>
                </c:pt>
                <c:pt idx="1291">
                  <c:v>-5.1054700000000001E-2</c:v>
                </c:pt>
                <c:pt idx="1292">
                  <c:v>-1.9055900000000001E-2</c:v>
                </c:pt>
                <c:pt idx="1293">
                  <c:v>-1.9055900000000001E-2</c:v>
                </c:pt>
                <c:pt idx="1294">
                  <c:v>-3.5055299999999998E-2</c:v>
                </c:pt>
                <c:pt idx="1295">
                  <c:v>-8.3053500000000002E-2</c:v>
                </c:pt>
                <c:pt idx="1296">
                  <c:v>-3.5055299999999998E-2</c:v>
                </c:pt>
                <c:pt idx="1297">
                  <c:v>-8.3053500000000002E-2</c:v>
                </c:pt>
                <c:pt idx="1298">
                  <c:v>-9.9052799999999996E-2</c:v>
                </c:pt>
                <c:pt idx="1299">
                  <c:v>-5.1054700000000001E-2</c:v>
                </c:pt>
                <c:pt idx="1300">
                  <c:v>-8.3053500000000002E-2</c:v>
                </c:pt>
                <c:pt idx="1301">
                  <c:v>-0.115052</c:v>
                </c:pt>
                <c:pt idx="1302">
                  <c:v>-8.3053500000000002E-2</c:v>
                </c:pt>
                <c:pt idx="1303">
                  <c:v>-6.7054100000000005E-2</c:v>
                </c:pt>
                <c:pt idx="1304">
                  <c:v>-8.3053500000000002E-2</c:v>
                </c:pt>
                <c:pt idx="1305">
                  <c:v>-6.7054100000000005E-2</c:v>
                </c:pt>
                <c:pt idx="1306">
                  <c:v>-8.3053500000000002E-2</c:v>
                </c:pt>
                <c:pt idx="1307">
                  <c:v>-6.7054100000000005E-2</c:v>
                </c:pt>
                <c:pt idx="1308">
                  <c:v>-3.5055299999999998E-2</c:v>
                </c:pt>
                <c:pt idx="1309">
                  <c:v>-8.3053500000000002E-2</c:v>
                </c:pt>
                <c:pt idx="1310">
                  <c:v>-6.7054100000000005E-2</c:v>
                </c:pt>
                <c:pt idx="1311">
                  <c:v>-6.7054100000000005E-2</c:v>
                </c:pt>
                <c:pt idx="1312">
                  <c:v>-8.3053500000000002E-2</c:v>
                </c:pt>
                <c:pt idx="1313">
                  <c:v>-6.7054100000000005E-2</c:v>
                </c:pt>
                <c:pt idx="1314">
                  <c:v>-6.7054100000000005E-2</c:v>
                </c:pt>
                <c:pt idx="1315">
                  <c:v>-3.5055299999999998E-2</c:v>
                </c:pt>
                <c:pt idx="1316">
                  <c:v>-5.1054700000000001E-2</c:v>
                </c:pt>
                <c:pt idx="1317">
                  <c:v>-5.1054700000000001E-2</c:v>
                </c:pt>
                <c:pt idx="1318">
                  <c:v>-8.3053500000000002E-2</c:v>
                </c:pt>
                <c:pt idx="1319">
                  <c:v>-5.1054700000000001E-2</c:v>
                </c:pt>
                <c:pt idx="1320">
                  <c:v>-6.7054100000000005E-2</c:v>
                </c:pt>
                <c:pt idx="1321">
                  <c:v>-6.7054100000000005E-2</c:v>
                </c:pt>
                <c:pt idx="1322">
                  <c:v>-6.7054100000000005E-2</c:v>
                </c:pt>
                <c:pt idx="1323">
                  <c:v>-8.3053500000000002E-2</c:v>
                </c:pt>
                <c:pt idx="1324">
                  <c:v>-8.3053500000000002E-2</c:v>
                </c:pt>
                <c:pt idx="1325">
                  <c:v>-6.7054100000000005E-2</c:v>
                </c:pt>
                <c:pt idx="1326">
                  <c:v>-6.7054100000000005E-2</c:v>
                </c:pt>
                <c:pt idx="1327">
                  <c:v>-8.3053500000000002E-2</c:v>
                </c:pt>
                <c:pt idx="1328">
                  <c:v>-3.5055299999999998E-2</c:v>
                </c:pt>
                <c:pt idx="1329">
                  <c:v>-5.1054700000000001E-2</c:v>
                </c:pt>
                <c:pt idx="1330">
                  <c:v>-5.1054700000000001E-2</c:v>
                </c:pt>
                <c:pt idx="1331">
                  <c:v>-5.1054700000000001E-2</c:v>
                </c:pt>
                <c:pt idx="1332">
                  <c:v>-3.5055299999999998E-2</c:v>
                </c:pt>
                <c:pt idx="1333">
                  <c:v>-9.9052799999999996E-2</c:v>
                </c:pt>
                <c:pt idx="1334">
                  <c:v>-3.5055299999999998E-2</c:v>
                </c:pt>
                <c:pt idx="1335">
                  <c:v>-6.7054100000000005E-2</c:v>
                </c:pt>
                <c:pt idx="1336">
                  <c:v>-8.3053500000000002E-2</c:v>
                </c:pt>
                <c:pt idx="1337">
                  <c:v>-8.3053500000000002E-2</c:v>
                </c:pt>
                <c:pt idx="1338">
                  <c:v>-5.1054700000000001E-2</c:v>
                </c:pt>
                <c:pt idx="1339">
                  <c:v>-8.3053500000000002E-2</c:v>
                </c:pt>
                <c:pt idx="1340">
                  <c:v>-5.1054700000000001E-2</c:v>
                </c:pt>
                <c:pt idx="1341">
                  <c:v>-6.7054100000000005E-2</c:v>
                </c:pt>
                <c:pt idx="1342">
                  <c:v>-8.3053500000000002E-2</c:v>
                </c:pt>
                <c:pt idx="1343">
                  <c:v>-8.3053500000000002E-2</c:v>
                </c:pt>
                <c:pt idx="1344">
                  <c:v>-6.7054100000000005E-2</c:v>
                </c:pt>
                <c:pt idx="1345">
                  <c:v>-5.1054700000000001E-2</c:v>
                </c:pt>
                <c:pt idx="1346">
                  <c:v>-6.7054100000000005E-2</c:v>
                </c:pt>
                <c:pt idx="1347">
                  <c:v>-3.5055299999999998E-2</c:v>
                </c:pt>
                <c:pt idx="1348">
                  <c:v>-5.1054700000000001E-2</c:v>
                </c:pt>
                <c:pt idx="1349">
                  <c:v>-5.1054700000000001E-2</c:v>
                </c:pt>
                <c:pt idx="1350">
                  <c:v>-8.3053500000000002E-2</c:v>
                </c:pt>
                <c:pt idx="1351">
                  <c:v>-8.3053500000000002E-2</c:v>
                </c:pt>
                <c:pt idx="1352">
                  <c:v>-6.7054100000000005E-2</c:v>
                </c:pt>
                <c:pt idx="1353">
                  <c:v>-9.9052799999999996E-2</c:v>
                </c:pt>
                <c:pt idx="1354">
                  <c:v>-8.3053500000000002E-2</c:v>
                </c:pt>
                <c:pt idx="1355">
                  <c:v>-8.3053500000000002E-2</c:v>
                </c:pt>
                <c:pt idx="1356">
                  <c:v>-8.3053500000000002E-2</c:v>
                </c:pt>
                <c:pt idx="1357">
                  <c:v>-8.3053500000000002E-2</c:v>
                </c:pt>
                <c:pt idx="1358">
                  <c:v>-8.3053500000000002E-2</c:v>
                </c:pt>
                <c:pt idx="1359">
                  <c:v>-6.7054100000000005E-2</c:v>
                </c:pt>
                <c:pt idx="1360">
                  <c:v>-6.7054100000000005E-2</c:v>
                </c:pt>
                <c:pt idx="1361">
                  <c:v>-6.7054100000000005E-2</c:v>
                </c:pt>
                <c:pt idx="1362">
                  <c:v>-6.7054100000000005E-2</c:v>
                </c:pt>
                <c:pt idx="1363">
                  <c:v>-0.115052</c:v>
                </c:pt>
                <c:pt idx="1364">
                  <c:v>-8.3053500000000002E-2</c:v>
                </c:pt>
                <c:pt idx="1365">
                  <c:v>-8.3053500000000002E-2</c:v>
                </c:pt>
                <c:pt idx="1366">
                  <c:v>-8.3053500000000002E-2</c:v>
                </c:pt>
                <c:pt idx="1367">
                  <c:v>-8.3053500000000002E-2</c:v>
                </c:pt>
                <c:pt idx="1368">
                  <c:v>-6.7054100000000005E-2</c:v>
                </c:pt>
                <c:pt idx="1369">
                  <c:v>-8.3053500000000002E-2</c:v>
                </c:pt>
                <c:pt idx="1370">
                  <c:v>-8.3053500000000002E-2</c:v>
                </c:pt>
                <c:pt idx="1371">
                  <c:v>-8.3053500000000002E-2</c:v>
                </c:pt>
                <c:pt idx="1372">
                  <c:v>-9.9052799999999996E-2</c:v>
                </c:pt>
                <c:pt idx="1373">
                  <c:v>-0.115052</c:v>
                </c:pt>
                <c:pt idx="1374">
                  <c:v>-6.7054100000000005E-2</c:v>
                </c:pt>
                <c:pt idx="1375">
                  <c:v>-0.115052</c:v>
                </c:pt>
                <c:pt idx="1376">
                  <c:v>-8.3053500000000002E-2</c:v>
                </c:pt>
                <c:pt idx="1377">
                  <c:v>-8.3053500000000002E-2</c:v>
                </c:pt>
                <c:pt idx="1378">
                  <c:v>-8.3053500000000002E-2</c:v>
                </c:pt>
                <c:pt idx="1379">
                  <c:v>-9.9052799999999996E-2</c:v>
                </c:pt>
                <c:pt idx="1380">
                  <c:v>-6.7054100000000005E-2</c:v>
                </c:pt>
                <c:pt idx="1381">
                  <c:v>-0.131052</c:v>
                </c:pt>
                <c:pt idx="1382">
                  <c:v>-9.9052799999999996E-2</c:v>
                </c:pt>
                <c:pt idx="1383">
                  <c:v>-0.115052</c:v>
                </c:pt>
                <c:pt idx="1384">
                  <c:v>-9.9052799999999996E-2</c:v>
                </c:pt>
                <c:pt idx="1385">
                  <c:v>-9.9052799999999996E-2</c:v>
                </c:pt>
                <c:pt idx="1386">
                  <c:v>-9.9052799999999996E-2</c:v>
                </c:pt>
                <c:pt idx="1387">
                  <c:v>-0.131052</c:v>
                </c:pt>
                <c:pt idx="1388">
                  <c:v>-8.3053500000000002E-2</c:v>
                </c:pt>
                <c:pt idx="1389">
                  <c:v>-8.3053500000000002E-2</c:v>
                </c:pt>
                <c:pt idx="1390">
                  <c:v>-8.3053500000000002E-2</c:v>
                </c:pt>
                <c:pt idx="1391">
                  <c:v>-9.9052799999999996E-2</c:v>
                </c:pt>
                <c:pt idx="1392">
                  <c:v>-9.9052799999999996E-2</c:v>
                </c:pt>
                <c:pt idx="1393">
                  <c:v>-0.16305</c:v>
                </c:pt>
                <c:pt idx="1394">
                  <c:v>-0.115052</c:v>
                </c:pt>
                <c:pt idx="1395">
                  <c:v>-0.115052</c:v>
                </c:pt>
                <c:pt idx="1396">
                  <c:v>-0.14705099999999999</c:v>
                </c:pt>
                <c:pt idx="1397">
                  <c:v>-0.131052</c:v>
                </c:pt>
                <c:pt idx="1398">
                  <c:v>-9.9052799999999996E-2</c:v>
                </c:pt>
                <c:pt idx="1399">
                  <c:v>-9.9052799999999996E-2</c:v>
                </c:pt>
                <c:pt idx="1400">
                  <c:v>-6.7054100000000005E-2</c:v>
                </c:pt>
                <c:pt idx="1401">
                  <c:v>-6.7054100000000005E-2</c:v>
                </c:pt>
                <c:pt idx="1402">
                  <c:v>-9.9052799999999996E-2</c:v>
                </c:pt>
                <c:pt idx="1403">
                  <c:v>-8.3053500000000002E-2</c:v>
                </c:pt>
                <c:pt idx="1404">
                  <c:v>-8.3053500000000002E-2</c:v>
                </c:pt>
                <c:pt idx="1405">
                  <c:v>-9.9052799999999996E-2</c:v>
                </c:pt>
                <c:pt idx="1406">
                  <c:v>-0.115052</c:v>
                </c:pt>
                <c:pt idx="1407">
                  <c:v>-9.9052799999999996E-2</c:v>
                </c:pt>
                <c:pt idx="1408">
                  <c:v>-9.9052799999999996E-2</c:v>
                </c:pt>
                <c:pt idx="1409">
                  <c:v>-8.3053500000000002E-2</c:v>
                </c:pt>
                <c:pt idx="1410">
                  <c:v>-9.9052799999999996E-2</c:v>
                </c:pt>
                <c:pt idx="1411">
                  <c:v>-6.7054100000000005E-2</c:v>
                </c:pt>
                <c:pt idx="1412">
                  <c:v>-9.9052799999999996E-2</c:v>
                </c:pt>
                <c:pt idx="1413">
                  <c:v>-9.9052799999999996E-2</c:v>
                </c:pt>
                <c:pt idx="1414">
                  <c:v>-9.9052799999999996E-2</c:v>
                </c:pt>
                <c:pt idx="1415">
                  <c:v>-9.9052799999999996E-2</c:v>
                </c:pt>
                <c:pt idx="1416">
                  <c:v>-8.3053500000000002E-2</c:v>
                </c:pt>
                <c:pt idx="1417">
                  <c:v>-9.9052799999999996E-2</c:v>
                </c:pt>
                <c:pt idx="1418">
                  <c:v>-9.9052799999999996E-2</c:v>
                </c:pt>
                <c:pt idx="1419">
                  <c:v>-9.9052799999999996E-2</c:v>
                </c:pt>
                <c:pt idx="1420">
                  <c:v>-0.115052</c:v>
                </c:pt>
                <c:pt idx="1421">
                  <c:v>-9.9052799999999996E-2</c:v>
                </c:pt>
                <c:pt idx="1422">
                  <c:v>-0.115052</c:v>
                </c:pt>
                <c:pt idx="1423">
                  <c:v>-8.3053500000000002E-2</c:v>
                </c:pt>
                <c:pt idx="1424">
                  <c:v>-0.115052</c:v>
                </c:pt>
                <c:pt idx="1425">
                  <c:v>-8.3053500000000002E-2</c:v>
                </c:pt>
                <c:pt idx="1426">
                  <c:v>-0.131052</c:v>
                </c:pt>
                <c:pt idx="1427">
                  <c:v>-0.115052</c:v>
                </c:pt>
                <c:pt idx="1428">
                  <c:v>-9.9052799999999996E-2</c:v>
                </c:pt>
                <c:pt idx="1429">
                  <c:v>-0.131052</c:v>
                </c:pt>
                <c:pt idx="1430">
                  <c:v>-0.115052</c:v>
                </c:pt>
                <c:pt idx="1431">
                  <c:v>-0.115052</c:v>
                </c:pt>
                <c:pt idx="1432">
                  <c:v>-0.115052</c:v>
                </c:pt>
                <c:pt idx="1433">
                  <c:v>-0.131052</c:v>
                </c:pt>
                <c:pt idx="1434">
                  <c:v>-8.3053500000000002E-2</c:v>
                </c:pt>
                <c:pt idx="1435">
                  <c:v>-9.9052799999999996E-2</c:v>
                </c:pt>
                <c:pt idx="1436">
                  <c:v>-0.14705099999999999</c:v>
                </c:pt>
                <c:pt idx="1437">
                  <c:v>-8.3053500000000002E-2</c:v>
                </c:pt>
                <c:pt idx="1438">
                  <c:v>-0.131052</c:v>
                </c:pt>
                <c:pt idx="1439">
                  <c:v>-0.115052</c:v>
                </c:pt>
                <c:pt idx="1440">
                  <c:v>-0.131052</c:v>
                </c:pt>
                <c:pt idx="1441">
                  <c:v>-0.14705099999999999</c:v>
                </c:pt>
                <c:pt idx="1442">
                  <c:v>-9.9052799999999996E-2</c:v>
                </c:pt>
                <c:pt idx="1443">
                  <c:v>-0.115052</c:v>
                </c:pt>
                <c:pt idx="1444">
                  <c:v>-0.115052</c:v>
                </c:pt>
                <c:pt idx="1445">
                  <c:v>-8.3053500000000002E-2</c:v>
                </c:pt>
                <c:pt idx="1446">
                  <c:v>-6.7054100000000005E-2</c:v>
                </c:pt>
                <c:pt idx="1447">
                  <c:v>-0.115052</c:v>
                </c:pt>
                <c:pt idx="1448">
                  <c:v>-8.3053500000000002E-2</c:v>
                </c:pt>
                <c:pt idx="1449">
                  <c:v>-8.3053500000000002E-2</c:v>
                </c:pt>
                <c:pt idx="1450">
                  <c:v>-0.131052</c:v>
                </c:pt>
                <c:pt idx="1451">
                  <c:v>-0.131052</c:v>
                </c:pt>
                <c:pt idx="1452">
                  <c:v>-8.3053500000000002E-2</c:v>
                </c:pt>
                <c:pt idx="1453">
                  <c:v>-0.115052</c:v>
                </c:pt>
                <c:pt idx="1454">
                  <c:v>-8.3053500000000002E-2</c:v>
                </c:pt>
                <c:pt idx="1455">
                  <c:v>-9.9052799999999996E-2</c:v>
                </c:pt>
                <c:pt idx="1456">
                  <c:v>-0.115052</c:v>
                </c:pt>
                <c:pt idx="1457">
                  <c:v>-9.9052799999999996E-2</c:v>
                </c:pt>
                <c:pt idx="1458">
                  <c:v>-8.3053500000000002E-2</c:v>
                </c:pt>
                <c:pt idx="1459">
                  <c:v>-0.115052</c:v>
                </c:pt>
                <c:pt idx="1460">
                  <c:v>-0.115052</c:v>
                </c:pt>
                <c:pt idx="1461">
                  <c:v>-8.3053500000000002E-2</c:v>
                </c:pt>
                <c:pt idx="1462">
                  <c:v>-0.131052</c:v>
                </c:pt>
                <c:pt idx="1463">
                  <c:v>-0.115052</c:v>
                </c:pt>
                <c:pt idx="1464">
                  <c:v>-8.3053500000000002E-2</c:v>
                </c:pt>
                <c:pt idx="1465">
                  <c:v>-8.3053500000000002E-2</c:v>
                </c:pt>
                <c:pt idx="1466">
                  <c:v>-8.3053500000000002E-2</c:v>
                </c:pt>
                <c:pt idx="1467">
                  <c:v>-8.3053500000000002E-2</c:v>
                </c:pt>
                <c:pt idx="1468">
                  <c:v>-0.115052</c:v>
                </c:pt>
                <c:pt idx="1469">
                  <c:v>-8.3053500000000002E-2</c:v>
                </c:pt>
                <c:pt idx="1470">
                  <c:v>-5.1054700000000001E-2</c:v>
                </c:pt>
                <c:pt idx="1471">
                  <c:v>-9.9052799999999996E-2</c:v>
                </c:pt>
                <c:pt idx="1472">
                  <c:v>-6.7054100000000005E-2</c:v>
                </c:pt>
                <c:pt idx="1473">
                  <c:v>-5.1054700000000001E-2</c:v>
                </c:pt>
                <c:pt idx="1474">
                  <c:v>-9.9052799999999996E-2</c:v>
                </c:pt>
                <c:pt idx="1475">
                  <c:v>-8.3053500000000002E-2</c:v>
                </c:pt>
                <c:pt idx="1476">
                  <c:v>-8.3053500000000002E-2</c:v>
                </c:pt>
                <c:pt idx="1477">
                  <c:v>-8.3053500000000002E-2</c:v>
                </c:pt>
                <c:pt idx="1478">
                  <c:v>-8.3053500000000002E-2</c:v>
                </c:pt>
                <c:pt idx="1479">
                  <c:v>-6.7054100000000005E-2</c:v>
                </c:pt>
                <c:pt idx="1480">
                  <c:v>-8.3053500000000002E-2</c:v>
                </c:pt>
                <c:pt idx="1481">
                  <c:v>-8.3053500000000002E-2</c:v>
                </c:pt>
                <c:pt idx="1482">
                  <c:v>-8.3053500000000002E-2</c:v>
                </c:pt>
                <c:pt idx="1483">
                  <c:v>-5.1054700000000001E-2</c:v>
                </c:pt>
                <c:pt idx="1484">
                  <c:v>-8.3053500000000002E-2</c:v>
                </c:pt>
                <c:pt idx="1485">
                  <c:v>-3.5055299999999998E-2</c:v>
                </c:pt>
                <c:pt idx="1486">
                  <c:v>-5.1054700000000001E-2</c:v>
                </c:pt>
                <c:pt idx="1487">
                  <c:v>-5.1054700000000001E-2</c:v>
                </c:pt>
                <c:pt idx="1488">
                  <c:v>-5.1054700000000001E-2</c:v>
                </c:pt>
                <c:pt idx="1489">
                  <c:v>-6.7054100000000005E-2</c:v>
                </c:pt>
                <c:pt idx="1490">
                  <c:v>-5.1054700000000001E-2</c:v>
                </c:pt>
                <c:pt idx="1491">
                  <c:v>-3.5055299999999998E-2</c:v>
                </c:pt>
                <c:pt idx="1492">
                  <c:v>-5.1054700000000001E-2</c:v>
                </c:pt>
                <c:pt idx="1493">
                  <c:v>-3.5055299999999998E-2</c:v>
                </c:pt>
                <c:pt idx="1494">
                  <c:v>-5.1054700000000001E-2</c:v>
                </c:pt>
                <c:pt idx="1495">
                  <c:v>-1.9055900000000001E-2</c:v>
                </c:pt>
                <c:pt idx="1496">
                  <c:v>-3.5055299999999998E-2</c:v>
                </c:pt>
                <c:pt idx="1497">
                  <c:v>-6.7054100000000005E-2</c:v>
                </c:pt>
                <c:pt idx="1498">
                  <c:v>-3.5055299999999998E-2</c:v>
                </c:pt>
                <c:pt idx="1499">
                  <c:v>-1.9055900000000001E-2</c:v>
                </c:pt>
                <c:pt idx="1500">
                  <c:v>-3.5055299999999998E-2</c:v>
                </c:pt>
                <c:pt idx="1501">
                  <c:v>-8.3053500000000002E-2</c:v>
                </c:pt>
                <c:pt idx="1502">
                  <c:v>-5.1054700000000001E-2</c:v>
                </c:pt>
                <c:pt idx="1503">
                  <c:v>-3.5055299999999998E-2</c:v>
                </c:pt>
                <c:pt idx="1504">
                  <c:v>-3.0565200000000001E-3</c:v>
                </c:pt>
                <c:pt idx="1505">
                  <c:v>1.29429E-2</c:v>
                </c:pt>
                <c:pt idx="1506">
                  <c:v>-1.9055900000000001E-2</c:v>
                </c:pt>
                <c:pt idx="1507">
                  <c:v>-1.9055900000000001E-2</c:v>
                </c:pt>
                <c:pt idx="1508">
                  <c:v>-3.5055299999999998E-2</c:v>
                </c:pt>
                <c:pt idx="1509">
                  <c:v>1.29429E-2</c:v>
                </c:pt>
                <c:pt idx="1510">
                  <c:v>-3.5055299999999998E-2</c:v>
                </c:pt>
                <c:pt idx="1511">
                  <c:v>-5.1054700000000001E-2</c:v>
                </c:pt>
                <c:pt idx="1512">
                  <c:v>-3.5055299999999998E-2</c:v>
                </c:pt>
                <c:pt idx="1513">
                  <c:v>-1.9055900000000001E-2</c:v>
                </c:pt>
                <c:pt idx="1514">
                  <c:v>-1.9055900000000001E-2</c:v>
                </c:pt>
                <c:pt idx="1515">
                  <c:v>-3.5055299999999998E-2</c:v>
                </c:pt>
                <c:pt idx="1516">
                  <c:v>-8.3053500000000002E-2</c:v>
                </c:pt>
                <c:pt idx="1517">
                  <c:v>-5.1054700000000001E-2</c:v>
                </c:pt>
                <c:pt idx="1518">
                  <c:v>-5.1054700000000001E-2</c:v>
                </c:pt>
                <c:pt idx="1519">
                  <c:v>-5.1054700000000001E-2</c:v>
                </c:pt>
                <c:pt idx="1520">
                  <c:v>-5.1054700000000001E-2</c:v>
                </c:pt>
                <c:pt idx="1521">
                  <c:v>-3.0565200000000001E-3</c:v>
                </c:pt>
                <c:pt idx="1522">
                  <c:v>-3.0565200000000001E-3</c:v>
                </c:pt>
                <c:pt idx="1523">
                  <c:v>-3.0565200000000001E-3</c:v>
                </c:pt>
                <c:pt idx="1524">
                  <c:v>-3.5055299999999998E-2</c:v>
                </c:pt>
                <c:pt idx="1525">
                  <c:v>-1.9055900000000001E-2</c:v>
                </c:pt>
                <c:pt idx="1526">
                  <c:v>-3.0565200000000001E-3</c:v>
                </c:pt>
                <c:pt idx="1527">
                  <c:v>-1.9055900000000001E-2</c:v>
                </c:pt>
                <c:pt idx="1528">
                  <c:v>-3.0565200000000001E-3</c:v>
                </c:pt>
                <c:pt idx="1529">
                  <c:v>-3.5055299999999998E-2</c:v>
                </c:pt>
                <c:pt idx="1530">
                  <c:v>-3.5055299999999998E-2</c:v>
                </c:pt>
                <c:pt idx="1531">
                  <c:v>-1.9055900000000001E-2</c:v>
                </c:pt>
                <c:pt idx="1532">
                  <c:v>-1.9055900000000001E-2</c:v>
                </c:pt>
                <c:pt idx="1533">
                  <c:v>-5.1054700000000001E-2</c:v>
                </c:pt>
                <c:pt idx="1534">
                  <c:v>-3.0565200000000001E-3</c:v>
                </c:pt>
                <c:pt idx="1535">
                  <c:v>-1.9055900000000001E-2</c:v>
                </c:pt>
                <c:pt idx="1536">
                  <c:v>-3.5055299999999998E-2</c:v>
                </c:pt>
                <c:pt idx="1537">
                  <c:v>-3.5055299999999998E-2</c:v>
                </c:pt>
                <c:pt idx="1538">
                  <c:v>-1.9055900000000001E-2</c:v>
                </c:pt>
                <c:pt idx="1539">
                  <c:v>-1.9055900000000001E-2</c:v>
                </c:pt>
                <c:pt idx="1540">
                  <c:v>-1.9055900000000001E-2</c:v>
                </c:pt>
                <c:pt idx="1541">
                  <c:v>1.29429E-2</c:v>
                </c:pt>
                <c:pt idx="1542">
                  <c:v>-5.1054700000000001E-2</c:v>
                </c:pt>
                <c:pt idx="1543">
                  <c:v>-3.5055299999999998E-2</c:v>
                </c:pt>
                <c:pt idx="1544">
                  <c:v>-1.9055900000000001E-2</c:v>
                </c:pt>
                <c:pt idx="1545">
                  <c:v>-1.9055900000000001E-2</c:v>
                </c:pt>
                <c:pt idx="1546">
                  <c:v>-3.5055299999999998E-2</c:v>
                </c:pt>
                <c:pt idx="1547">
                  <c:v>-1.9055900000000001E-2</c:v>
                </c:pt>
                <c:pt idx="1548">
                  <c:v>-3.0565200000000001E-3</c:v>
                </c:pt>
                <c:pt idx="1549">
                  <c:v>1.29429E-2</c:v>
                </c:pt>
                <c:pt idx="1550">
                  <c:v>-3.0565200000000001E-3</c:v>
                </c:pt>
                <c:pt idx="1551">
                  <c:v>-6.7054100000000005E-2</c:v>
                </c:pt>
                <c:pt idx="1552">
                  <c:v>1.29429E-2</c:v>
                </c:pt>
                <c:pt idx="1553">
                  <c:v>-1.9055900000000001E-2</c:v>
                </c:pt>
                <c:pt idx="1554">
                  <c:v>-6.7054100000000005E-2</c:v>
                </c:pt>
                <c:pt idx="1555">
                  <c:v>-3.5055299999999998E-2</c:v>
                </c:pt>
                <c:pt idx="1556">
                  <c:v>-1.9055900000000001E-2</c:v>
                </c:pt>
                <c:pt idx="1557">
                  <c:v>1.29429E-2</c:v>
                </c:pt>
                <c:pt idx="1558">
                  <c:v>-3.0565200000000001E-3</c:v>
                </c:pt>
                <c:pt idx="1559">
                  <c:v>1.29429E-2</c:v>
                </c:pt>
                <c:pt idx="1560">
                  <c:v>-3.0565200000000001E-3</c:v>
                </c:pt>
                <c:pt idx="1561">
                  <c:v>-1.9055900000000001E-2</c:v>
                </c:pt>
                <c:pt idx="1562">
                  <c:v>-3.0565200000000001E-3</c:v>
                </c:pt>
                <c:pt idx="1563">
                  <c:v>-3.0565200000000001E-3</c:v>
                </c:pt>
                <c:pt idx="1564">
                  <c:v>-3.0565200000000001E-3</c:v>
                </c:pt>
                <c:pt idx="1565">
                  <c:v>-3.5055299999999998E-2</c:v>
                </c:pt>
                <c:pt idx="1566">
                  <c:v>-3.0565200000000001E-3</c:v>
                </c:pt>
                <c:pt idx="1567">
                  <c:v>-5.1054700000000001E-2</c:v>
                </c:pt>
                <c:pt idx="1568">
                  <c:v>-1.9055900000000001E-2</c:v>
                </c:pt>
                <c:pt idx="1569">
                  <c:v>-1.9055900000000001E-2</c:v>
                </c:pt>
                <c:pt idx="1570">
                  <c:v>-1.9055900000000001E-2</c:v>
                </c:pt>
                <c:pt idx="1571">
                  <c:v>-3.0565200000000001E-3</c:v>
                </c:pt>
                <c:pt idx="1572">
                  <c:v>-3.0565200000000001E-3</c:v>
                </c:pt>
                <c:pt idx="1573">
                  <c:v>-5.1054700000000001E-2</c:v>
                </c:pt>
                <c:pt idx="1574">
                  <c:v>-1.9055900000000001E-2</c:v>
                </c:pt>
                <c:pt idx="1575">
                  <c:v>-1.9055900000000001E-2</c:v>
                </c:pt>
                <c:pt idx="1576">
                  <c:v>1.29429E-2</c:v>
                </c:pt>
                <c:pt idx="1577">
                  <c:v>-3.5055299999999998E-2</c:v>
                </c:pt>
                <c:pt idx="1578">
                  <c:v>-1.9055900000000001E-2</c:v>
                </c:pt>
                <c:pt idx="1579">
                  <c:v>-3.0565200000000001E-3</c:v>
                </c:pt>
                <c:pt idx="1580">
                  <c:v>-3.0565200000000001E-3</c:v>
                </c:pt>
                <c:pt idx="1581">
                  <c:v>-1.9055900000000001E-2</c:v>
                </c:pt>
                <c:pt idx="1582">
                  <c:v>-1.9055900000000001E-2</c:v>
                </c:pt>
                <c:pt idx="1583">
                  <c:v>-1.9055900000000001E-2</c:v>
                </c:pt>
                <c:pt idx="1584">
                  <c:v>-1.9055900000000001E-2</c:v>
                </c:pt>
                <c:pt idx="1585">
                  <c:v>-3.0565200000000001E-3</c:v>
                </c:pt>
                <c:pt idx="1586">
                  <c:v>-3.0565200000000001E-3</c:v>
                </c:pt>
                <c:pt idx="1587">
                  <c:v>-3.0565200000000001E-3</c:v>
                </c:pt>
                <c:pt idx="1588">
                  <c:v>-1.9055900000000001E-2</c:v>
                </c:pt>
                <c:pt idx="1589">
                  <c:v>-6.7054100000000005E-2</c:v>
                </c:pt>
                <c:pt idx="1590">
                  <c:v>-3.5055299999999998E-2</c:v>
                </c:pt>
                <c:pt idx="1591">
                  <c:v>-1.9055900000000001E-2</c:v>
                </c:pt>
                <c:pt idx="1592">
                  <c:v>-1.9055900000000001E-2</c:v>
                </c:pt>
                <c:pt idx="1593">
                  <c:v>-3.0565200000000001E-3</c:v>
                </c:pt>
                <c:pt idx="1594">
                  <c:v>-1.9055900000000001E-2</c:v>
                </c:pt>
                <c:pt idx="1595">
                  <c:v>-3.5055299999999998E-2</c:v>
                </c:pt>
                <c:pt idx="1596">
                  <c:v>-1.9055900000000001E-2</c:v>
                </c:pt>
                <c:pt idx="1597">
                  <c:v>1.29429E-2</c:v>
                </c:pt>
                <c:pt idx="1598">
                  <c:v>-3.0565200000000001E-3</c:v>
                </c:pt>
                <c:pt idx="1599">
                  <c:v>-3.0565200000000001E-3</c:v>
                </c:pt>
                <c:pt idx="1600">
                  <c:v>-1.9055900000000001E-2</c:v>
                </c:pt>
                <c:pt idx="1601">
                  <c:v>-5.1054700000000001E-2</c:v>
                </c:pt>
                <c:pt idx="1602">
                  <c:v>-1.9055900000000001E-2</c:v>
                </c:pt>
                <c:pt idx="1603">
                  <c:v>-3.0565200000000001E-3</c:v>
                </c:pt>
                <c:pt idx="1604">
                  <c:v>-3.5055299999999998E-2</c:v>
                </c:pt>
                <c:pt idx="1605">
                  <c:v>-1.9055900000000001E-2</c:v>
                </c:pt>
                <c:pt idx="1606">
                  <c:v>-1.9055900000000001E-2</c:v>
                </c:pt>
                <c:pt idx="1607">
                  <c:v>2.8942200000000001E-2</c:v>
                </c:pt>
                <c:pt idx="1608">
                  <c:v>-1.9055900000000001E-2</c:v>
                </c:pt>
                <c:pt idx="1609">
                  <c:v>-3.5055299999999998E-2</c:v>
                </c:pt>
                <c:pt idx="1610">
                  <c:v>1.29429E-2</c:v>
                </c:pt>
                <c:pt idx="1611">
                  <c:v>1.29429E-2</c:v>
                </c:pt>
                <c:pt idx="1612">
                  <c:v>1.29429E-2</c:v>
                </c:pt>
                <c:pt idx="1613">
                  <c:v>-3.0565200000000001E-3</c:v>
                </c:pt>
                <c:pt idx="1614">
                  <c:v>1.29429E-2</c:v>
                </c:pt>
                <c:pt idx="1615">
                  <c:v>-3.0565200000000001E-3</c:v>
                </c:pt>
                <c:pt idx="1616">
                  <c:v>-5.1054700000000001E-2</c:v>
                </c:pt>
                <c:pt idx="1617">
                  <c:v>-3.0565200000000001E-3</c:v>
                </c:pt>
                <c:pt idx="1618">
                  <c:v>-3.0565200000000001E-3</c:v>
                </c:pt>
                <c:pt idx="1619">
                  <c:v>-1.9055900000000001E-2</c:v>
                </c:pt>
                <c:pt idx="1620">
                  <c:v>-3.0565200000000001E-3</c:v>
                </c:pt>
                <c:pt idx="1621">
                  <c:v>2.8942200000000001E-2</c:v>
                </c:pt>
                <c:pt idx="1622">
                  <c:v>-1.9055900000000001E-2</c:v>
                </c:pt>
                <c:pt idx="1623">
                  <c:v>-1.9055900000000001E-2</c:v>
                </c:pt>
                <c:pt idx="1624">
                  <c:v>-1.9055900000000001E-2</c:v>
                </c:pt>
                <c:pt idx="1625">
                  <c:v>-3.0565200000000001E-3</c:v>
                </c:pt>
                <c:pt idx="1626">
                  <c:v>1.29429E-2</c:v>
                </c:pt>
                <c:pt idx="1627">
                  <c:v>-3.0565200000000001E-3</c:v>
                </c:pt>
                <c:pt idx="1628">
                  <c:v>-1.9055900000000001E-2</c:v>
                </c:pt>
                <c:pt idx="1629">
                  <c:v>-1.9055900000000001E-2</c:v>
                </c:pt>
                <c:pt idx="1630">
                  <c:v>-1.9055900000000001E-2</c:v>
                </c:pt>
                <c:pt idx="1631">
                  <c:v>-3.0565200000000001E-3</c:v>
                </c:pt>
                <c:pt idx="1632">
                  <c:v>-1.9055900000000001E-2</c:v>
                </c:pt>
                <c:pt idx="1633">
                  <c:v>-1.9055900000000001E-2</c:v>
                </c:pt>
                <c:pt idx="1634">
                  <c:v>-3.0565200000000001E-3</c:v>
                </c:pt>
                <c:pt idx="1635">
                  <c:v>-1.9055900000000001E-2</c:v>
                </c:pt>
                <c:pt idx="1636">
                  <c:v>-3.0565200000000001E-3</c:v>
                </c:pt>
                <c:pt idx="1637">
                  <c:v>1.29429E-2</c:v>
                </c:pt>
                <c:pt idx="1638">
                  <c:v>-1.9055900000000001E-2</c:v>
                </c:pt>
                <c:pt idx="1639">
                  <c:v>-1.9055900000000001E-2</c:v>
                </c:pt>
                <c:pt idx="1640">
                  <c:v>-1.9055900000000001E-2</c:v>
                </c:pt>
                <c:pt idx="1641">
                  <c:v>1.29429E-2</c:v>
                </c:pt>
                <c:pt idx="1642">
                  <c:v>-3.0565200000000001E-3</c:v>
                </c:pt>
                <c:pt idx="1643">
                  <c:v>1.29429E-2</c:v>
                </c:pt>
                <c:pt idx="1644">
                  <c:v>1.29429E-2</c:v>
                </c:pt>
                <c:pt idx="1645">
                  <c:v>-1.9055900000000001E-2</c:v>
                </c:pt>
                <c:pt idx="1646">
                  <c:v>-1.9055900000000001E-2</c:v>
                </c:pt>
                <c:pt idx="1647">
                  <c:v>-3.0565200000000001E-3</c:v>
                </c:pt>
                <c:pt idx="1648">
                  <c:v>-3.0565200000000001E-3</c:v>
                </c:pt>
                <c:pt idx="1649">
                  <c:v>-1.9055900000000001E-2</c:v>
                </c:pt>
                <c:pt idx="1650">
                  <c:v>1.29429E-2</c:v>
                </c:pt>
                <c:pt idx="1651">
                  <c:v>-1.9055900000000001E-2</c:v>
                </c:pt>
                <c:pt idx="1652">
                  <c:v>2.8942200000000001E-2</c:v>
                </c:pt>
                <c:pt idx="1653">
                  <c:v>-3.5055299999999998E-2</c:v>
                </c:pt>
                <c:pt idx="1654">
                  <c:v>2.8942200000000001E-2</c:v>
                </c:pt>
                <c:pt idx="1655">
                  <c:v>1.29429E-2</c:v>
                </c:pt>
                <c:pt idx="1656">
                  <c:v>-1.9055900000000001E-2</c:v>
                </c:pt>
                <c:pt idx="1657">
                  <c:v>-3.0565200000000001E-3</c:v>
                </c:pt>
                <c:pt idx="1658">
                  <c:v>-3.0565200000000001E-3</c:v>
                </c:pt>
                <c:pt idx="1659">
                  <c:v>2.8942200000000001E-2</c:v>
                </c:pt>
                <c:pt idx="1660">
                  <c:v>-3.0565200000000001E-3</c:v>
                </c:pt>
                <c:pt idx="1661">
                  <c:v>-3.5055299999999998E-2</c:v>
                </c:pt>
                <c:pt idx="1662">
                  <c:v>-1.9055900000000001E-2</c:v>
                </c:pt>
                <c:pt idx="1663">
                  <c:v>-3.0565200000000001E-3</c:v>
                </c:pt>
                <c:pt idx="1664">
                  <c:v>-3.5055299999999998E-2</c:v>
                </c:pt>
                <c:pt idx="1665">
                  <c:v>1.29429E-2</c:v>
                </c:pt>
                <c:pt idx="1666">
                  <c:v>-3.0565200000000001E-3</c:v>
                </c:pt>
                <c:pt idx="1667">
                  <c:v>-3.0565200000000001E-3</c:v>
                </c:pt>
                <c:pt idx="1668">
                  <c:v>-1.9055900000000001E-2</c:v>
                </c:pt>
                <c:pt idx="1669">
                  <c:v>-3.0565200000000001E-3</c:v>
                </c:pt>
                <c:pt idx="1670">
                  <c:v>-3.5055299999999998E-2</c:v>
                </c:pt>
                <c:pt idx="1671">
                  <c:v>-3.0565200000000001E-3</c:v>
                </c:pt>
                <c:pt idx="1672">
                  <c:v>2.8942200000000001E-2</c:v>
                </c:pt>
                <c:pt idx="1673">
                  <c:v>-3.0565200000000001E-3</c:v>
                </c:pt>
                <c:pt idx="1674">
                  <c:v>1.29429E-2</c:v>
                </c:pt>
                <c:pt idx="1675">
                  <c:v>-5.1054700000000001E-2</c:v>
                </c:pt>
                <c:pt idx="1676">
                  <c:v>1.29429E-2</c:v>
                </c:pt>
                <c:pt idx="1677">
                  <c:v>-3.0565200000000001E-3</c:v>
                </c:pt>
                <c:pt idx="1678">
                  <c:v>-5.1054700000000001E-2</c:v>
                </c:pt>
                <c:pt idx="1679">
                  <c:v>1.29429E-2</c:v>
                </c:pt>
                <c:pt idx="1680">
                  <c:v>-3.0565200000000001E-3</c:v>
                </c:pt>
                <c:pt idx="1681">
                  <c:v>-3.5055299999999998E-2</c:v>
                </c:pt>
                <c:pt idx="1682">
                  <c:v>-3.0565200000000001E-3</c:v>
                </c:pt>
                <c:pt idx="1683">
                  <c:v>-1.9055900000000001E-2</c:v>
                </c:pt>
                <c:pt idx="1684">
                  <c:v>-3.0565200000000001E-3</c:v>
                </c:pt>
                <c:pt idx="1685">
                  <c:v>-3.0565200000000001E-3</c:v>
                </c:pt>
                <c:pt idx="1686">
                  <c:v>-1.9055900000000001E-2</c:v>
                </c:pt>
                <c:pt idx="1687">
                  <c:v>-3.0565200000000001E-3</c:v>
                </c:pt>
                <c:pt idx="1688">
                  <c:v>-3.0565200000000001E-3</c:v>
                </c:pt>
                <c:pt idx="1689">
                  <c:v>-3.0565200000000001E-3</c:v>
                </c:pt>
                <c:pt idx="1690">
                  <c:v>-3.0565200000000001E-3</c:v>
                </c:pt>
                <c:pt idx="1691">
                  <c:v>-3.0565200000000001E-3</c:v>
                </c:pt>
                <c:pt idx="1692">
                  <c:v>-3.0565200000000001E-3</c:v>
                </c:pt>
                <c:pt idx="1693">
                  <c:v>-1.9055900000000001E-2</c:v>
                </c:pt>
                <c:pt idx="1694">
                  <c:v>1.29429E-2</c:v>
                </c:pt>
                <c:pt idx="1695">
                  <c:v>-3.5055299999999998E-2</c:v>
                </c:pt>
                <c:pt idx="1696">
                  <c:v>-1.9055900000000001E-2</c:v>
                </c:pt>
                <c:pt idx="1697">
                  <c:v>-3.5055299999999998E-2</c:v>
                </c:pt>
                <c:pt idx="1698">
                  <c:v>-3.0565200000000001E-3</c:v>
                </c:pt>
                <c:pt idx="1699">
                  <c:v>-3.0565200000000001E-3</c:v>
                </c:pt>
                <c:pt idx="1700">
                  <c:v>1.29429E-2</c:v>
                </c:pt>
                <c:pt idx="1701">
                  <c:v>-1.9055900000000001E-2</c:v>
                </c:pt>
                <c:pt idx="1702">
                  <c:v>2.8942200000000001E-2</c:v>
                </c:pt>
                <c:pt idx="1703">
                  <c:v>-3.0565200000000001E-3</c:v>
                </c:pt>
                <c:pt idx="1704">
                  <c:v>1.29429E-2</c:v>
                </c:pt>
                <c:pt idx="1705">
                  <c:v>2.8942200000000001E-2</c:v>
                </c:pt>
                <c:pt idx="1706">
                  <c:v>-3.0565200000000001E-3</c:v>
                </c:pt>
                <c:pt idx="1707">
                  <c:v>-1.9055900000000001E-2</c:v>
                </c:pt>
                <c:pt idx="1708">
                  <c:v>1.29429E-2</c:v>
                </c:pt>
                <c:pt idx="1709">
                  <c:v>-1.9055900000000001E-2</c:v>
                </c:pt>
                <c:pt idx="1710">
                  <c:v>-1.9055900000000001E-2</c:v>
                </c:pt>
                <c:pt idx="1711">
                  <c:v>-1.9055900000000001E-2</c:v>
                </c:pt>
                <c:pt idx="1712">
                  <c:v>-3.0565200000000001E-3</c:v>
                </c:pt>
                <c:pt idx="1713">
                  <c:v>-1.9055900000000001E-2</c:v>
                </c:pt>
                <c:pt idx="1714">
                  <c:v>-3.5055299999999998E-2</c:v>
                </c:pt>
                <c:pt idx="1715">
                  <c:v>1.29429E-2</c:v>
                </c:pt>
                <c:pt idx="1716">
                  <c:v>-3.0565200000000001E-3</c:v>
                </c:pt>
                <c:pt idx="1717">
                  <c:v>-3.0565200000000001E-3</c:v>
                </c:pt>
                <c:pt idx="1718">
                  <c:v>-1.9055900000000001E-2</c:v>
                </c:pt>
                <c:pt idx="1719">
                  <c:v>-1.9055900000000001E-2</c:v>
                </c:pt>
                <c:pt idx="1720">
                  <c:v>-1.9055900000000001E-2</c:v>
                </c:pt>
                <c:pt idx="1721">
                  <c:v>-1.9055900000000001E-2</c:v>
                </c:pt>
                <c:pt idx="1722">
                  <c:v>-1.9055900000000001E-2</c:v>
                </c:pt>
                <c:pt idx="1723">
                  <c:v>-1.9055900000000001E-2</c:v>
                </c:pt>
                <c:pt idx="1724">
                  <c:v>-3.0565200000000001E-3</c:v>
                </c:pt>
                <c:pt idx="1725">
                  <c:v>1.29429E-2</c:v>
                </c:pt>
                <c:pt idx="1726">
                  <c:v>-3.0565200000000001E-3</c:v>
                </c:pt>
                <c:pt idx="1727">
                  <c:v>-1.9055900000000001E-2</c:v>
                </c:pt>
                <c:pt idx="1728">
                  <c:v>-3.0565200000000001E-3</c:v>
                </c:pt>
                <c:pt idx="1729">
                  <c:v>1.29429E-2</c:v>
                </c:pt>
                <c:pt idx="1730">
                  <c:v>-3.5055299999999998E-2</c:v>
                </c:pt>
                <c:pt idx="1731">
                  <c:v>-1.9055900000000001E-2</c:v>
                </c:pt>
                <c:pt idx="1732">
                  <c:v>-1.9055900000000001E-2</c:v>
                </c:pt>
                <c:pt idx="1733">
                  <c:v>1.29429E-2</c:v>
                </c:pt>
                <c:pt idx="1734">
                  <c:v>-3.0565200000000001E-3</c:v>
                </c:pt>
                <c:pt idx="1735">
                  <c:v>-1.9055900000000001E-2</c:v>
                </c:pt>
                <c:pt idx="1736">
                  <c:v>-3.0565200000000001E-3</c:v>
                </c:pt>
                <c:pt idx="1737">
                  <c:v>-3.0565200000000001E-3</c:v>
                </c:pt>
                <c:pt idx="1738">
                  <c:v>1.29429E-2</c:v>
                </c:pt>
                <c:pt idx="1739">
                  <c:v>-5.1054700000000001E-2</c:v>
                </c:pt>
                <c:pt idx="1740">
                  <c:v>1.29429E-2</c:v>
                </c:pt>
                <c:pt idx="1741">
                  <c:v>-3.0565200000000001E-3</c:v>
                </c:pt>
                <c:pt idx="1742">
                  <c:v>1.29429E-2</c:v>
                </c:pt>
                <c:pt idx="1743">
                  <c:v>-3.0565200000000001E-3</c:v>
                </c:pt>
                <c:pt idx="1744">
                  <c:v>-1.9055900000000001E-2</c:v>
                </c:pt>
                <c:pt idx="1745">
                  <c:v>-3.0565200000000001E-3</c:v>
                </c:pt>
                <c:pt idx="1746">
                  <c:v>-1.9055900000000001E-2</c:v>
                </c:pt>
                <c:pt idx="1747">
                  <c:v>-3.5055299999999998E-2</c:v>
                </c:pt>
                <c:pt idx="1748">
                  <c:v>-5.1054700000000001E-2</c:v>
                </c:pt>
                <c:pt idx="1749">
                  <c:v>-1.9055900000000001E-2</c:v>
                </c:pt>
                <c:pt idx="1750">
                  <c:v>1.29429E-2</c:v>
                </c:pt>
                <c:pt idx="1751">
                  <c:v>2.8942200000000001E-2</c:v>
                </c:pt>
                <c:pt idx="1752">
                  <c:v>-3.5055299999999998E-2</c:v>
                </c:pt>
                <c:pt idx="1753">
                  <c:v>-3.0565200000000001E-3</c:v>
                </c:pt>
                <c:pt idx="1754">
                  <c:v>-1.9055900000000001E-2</c:v>
                </c:pt>
                <c:pt idx="1755">
                  <c:v>1.29429E-2</c:v>
                </c:pt>
                <c:pt idx="1756">
                  <c:v>-1.9055900000000001E-2</c:v>
                </c:pt>
                <c:pt idx="1757">
                  <c:v>-3.0565200000000001E-3</c:v>
                </c:pt>
                <c:pt idx="1758">
                  <c:v>-3.0565200000000001E-3</c:v>
                </c:pt>
                <c:pt idx="1759">
                  <c:v>2.8942200000000001E-2</c:v>
                </c:pt>
                <c:pt idx="1760">
                  <c:v>-3.0565200000000001E-3</c:v>
                </c:pt>
                <c:pt idx="1761">
                  <c:v>-3.0565200000000001E-3</c:v>
                </c:pt>
                <c:pt idx="1762">
                  <c:v>1.29429E-2</c:v>
                </c:pt>
                <c:pt idx="1763">
                  <c:v>-1.9055900000000001E-2</c:v>
                </c:pt>
                <c:pt idx="1764">
                  <c:v>2.8942200000000001E-2</c:v>
                </c:pt>
                <c:pt idx="1765">
                  <c:v>-1.9055900000000001E-2</c:v>
                </c:pt>
                <c:pt idx="1766">
                  <c:v>4.4941599999999998E-2</c:v>
                </c:pt>
                <c:pt idx="1767">
                  <c:v>-1.9055900000000001E-2</c:v>
                </c:pt>
                <c:pt idx="1768">
                  <c:v>-3.0565200000000001E-3</c:v>
                </c:pt>
                <c:pt idx="1769">
                  <c:v>-3.0565200000000001E-3</c:v>
                </c:pt>
                <c:pt idx="1770">
                  <c:v>-1.9055900000000001E-2</c:v>
                </c:pt>
                <c:pt idx="1771">
                  <c:v>-5.1054700000000001E-2</c:v>
                </c:pt>
                <c:pt idx="1772">
                  <c:v>-3.5055299999999998E-2</c:v>
                </c:pt>
                <c:pt idx="1773">
                  <c:v>-3.0565200000000001E-3</c:v>
                </c:pt>
                <c:pt idx="1774">
                  <c:v>1.29429E-2</c:v>
                </c:pt>
                <c:pt idx="1775">
                  <c:v>-1.9055900000000001E-2</c:v>
                </c:pt>
                <c:pt idx="1776">
                  <c:v>-1.9055900000000001E-2</c:v>
                </c:pt>
                <c:pt idx="1777">
                  <c:v>-3.0565200000000001E-3</c:v>
                </c:pt>
                <c:pt idx="1778">
                  <c:v>-3.0565200000000001E-3</c:v>
                </c:pt>
                <c:pt idx="1779">
                  <c:v>1.29429E-2</c:v>
                </c:pt>
                <c:pt idx="1780">
                  <c:v>-3.0565200000000001E-3</c:v>
                </c:pt>
                <c:pt idx="1781">
                  <c:v>-3.0565200000000001E-3</c:v>
                </c:pt>
                <c:pt idx="1782">
                  <c:v>1.29429E-2</c:v>
                </c:pt>
                <c:pt idx="1783">
                  <c:v>-1.9055900000000001E-2</c:v>
                </c:pt>
                <c:pt idx="1784">
                  <c:v>-3.0565200000000001E-3</c:v>
                </c:pt>
                <c:pt idx="1785">
                  <c:v>2.8942200000000001E-2</c:v>
                </c:pt>
                <c:pt idx="1786">
                  <c:v>2.8942200000000001E-2</c:v>
                </c:pt>
                <c:pt idx="1787">
                  <c:v>-3.0565200000000001E-3</c:v>
                </c:pt>
                <c:pt idx="1788">
                  <c:v>-3.5055299999999998E-2</c:v>
                </c:pt>
                <c:pt idx="1789">
                  <c:v>1.29429E-2</c:v>
                </c:pt>
                <c:pt idx="1790">
                  <c:v>-1.9055900000000001E-2</c:v>
                </c:pt>
                <c:pt idx="1791">
                  <c:v>1.29429E-2</c:v>
                </c:pt>
                <c:pt idx="1792">
                  <c:v>-1.9055900000000001E-2</c:v>
                </c:pt>
                <c:pt idx="1793">
                  <c:v>-3.0565200000000001E-3</c:v>
                </c:pt>
                <c:pt idx="1794">
                  <c:v>1.29429E-2</c:v>
                </c:pt>
                <c:pt idx="1795">
                  <c:v>-3.0565200000000001E-3</c:v>
                </c:pt>
                <c:pt idx="1796">
                  <c:v>2.8942200000000001E-2</c:v>
                </c:pt>
                <c:pt idx="1797">
                  <c:v>-3.0565200000000001E-3</c:v>
                </c:pt>
                <c:pt idx="1798">
                  <c:v>1.29429E-2</c:v>
                </c:pt>
                <c:pt idx="1799">
                  <c:v>-3.0565200000000001E-3</c:v>
                </c:pt>
                <c:pt idx="1800">
                  <c:v>2.8942200000000001E-2</c:v>
                </c:pt>
                <c:pt idx="1801">
                  <c:v>-5.1054700000000001E-2</c:v>
                </c:pt>
                <c:pt idx="1802">
                  <c:v>-3.5055299999999998E-2</c:v>
                </c:pt>
                <c:pt idx="1803">
                  <c:v>-3.5055299999999998E-2</c:v>
                </c:pt>
                <c:pt idx="1804">
                  <c:v>-1.9055900000000001E-2</c:v>
                </c:pt>
                <c:pt idx="1805">
                  <c:v>-3.0565200000000001E-3</c:v>
                </c:pt>
                <c:pt idx="1806">
                  <c:v>1.29429E-2</c:v>
                </c:pt>
                <c:pt idx="1807">
                  <c:v>-3.5055299999999998E-2</c:v>
                </c:pt>
                <c:pt idx="1808">
                  <c:v>-3.0565200000000001E-3</c:v>
                </c:pt>
                <c:pt idx="1809">
                  <c:v>1.29429E-2</c:v>
                </c:pt>
                <c:pt idx="1810">
                  <c:v>1.29429E-2</c:v>
                </c:pt>
                <c:pt idx="1811">
                  <c:v>-3.0565200000000001E-3</c:v>
                </c:pt>
                <c:pt idx="1812">
                  <c:v>-3.0565200000000001E-3</c:v>
                </c:pt>
                <c:pt idx="1813">
                  <c:v>-3.0565200000000001E-3</c:v>
                </c:pt>
                <c:pt idx="1814">
                  <c:v>1.29429E-2</c:v>
                </c:pt>
                <c:pt idx="1815">
                  <c:v>-1.9055900000000001E-2</c:v>
                </c:pt>
                <c:pt idx="1816">
                  <c:v>1.29429E-2</c:v>
                </c:pt>
                <c:pt idx="1817">
                  <c:v>-3.0565200000000001E-3</c:v>
                </c:pt>
                <c:pt idx="1818">
                  <c:v>-3.0565200000000001E-3</c:v>
                </c:pt>
                <c:pt idx="1819">
                  <c:v>2.8942200000000001E-2</c:v>
                </c:pt>
                <c:pt idx="1820">
                  <c:v>-3.0565200000000001E-3</c:v>
                </c:pt>
                <c:pt idx="1821">
                  <c:v>-3.0565200000000001E-3</c:v>
                </c:pt>
                <c:pt idx="1822">
                  <c:v>-3.5055299999999998E-2</c:v>
                </c:pt>
                <c:pt idx="1823">
                  <c:v>1.29429E-2</c:v>
                </c:pt>
                <c:pt idx="1824">
                  <c:v>1.29429E-2</c:v>
                </c:pt>
                <c:pt idx="1825">
                  <c:v>-1.9055900000000001E-2</c:v>
                </c:pt>
                <c:pt idx="1826">
                  <c:v>-3.0565200000000001E-3</c:v>
                </c:pt>
                <c:pt idx="1827">
                  <c:v>1.29429E-2</c:v>
                </c:pt>
                <c:pt idx="1828">
                  <c:v>-1.9055900000000001E-2</c:v>
                </c:pt>
                <c:pt idx="1829">
                  <c:v>1.29429E-2</c:v>
                </c:pt>
                <c:pt idx="1830">
                  <c:v>-1.9055900000000001E-2</c:v>
                </c:pt>
                <c:pt idx="1831">
                  <c:v>-3.0565200000000001E-3</c:v>
                </c:pt>
                <c:pt idx="1832">
                  <c:v>-3.0565200000000001E-3</c:v>
                </c:pt>
                <c:pt idx="1833">
                  <c:v>-1.9055900000000001E-2</c:v>
                </c:pt>
                <c:pt idx="1834">
                  <c:v>1.29429E-2</c:v>
                </c:pt>
                <c:pt idx="1835">
                  <c:v>-1.9055900000000001E-2</c:v>
                </c:pt>
                <c:pt idx="1836">
                  <c:v>-3.0565200000000001E-3</c:v>
                </c:pt>
                <c:pt idx="1837">
                  <c:v>1.29429E-2</c:v>
                </c:pt>
                <c:pt idx="1838">
                  <c:v>-3.0565200000000001E-3</c:v>
                </c:pt>
                <c:pt idx="1839">
                  <c:v>-3.0565200000000001E-3</c:v>
                </c:pt>
                <c:pt idx="1840">
                  <c:v>-5.1054700000000001E-2</c:v>
                </c:pt>
                <c:pt idx="1841">
                  <c:v>-3.0565200000000001E-3</c:v>
                </c:pt>
                <c:pt idx="1842">
                  <c:v>1.29429E-2</c:v>
                </c:pt>
                <c:pt idx="1843">
                  <c:v>-1.9055900000000001E-2</c:v>
                </c:pt>
                <c:pt idx="1844">
                  <c:v>-3.5055299999999998E-2</c:v>
                </c:pt>
                <c:pt idx="1845">
                  <c:v>-3.0565200000000001E-3</c:v>
                </c:pt>
                <c:pt idx="1846">
                  <c:v>1.29429E-2</c:v>
                </c:pt>
                <c:pt idx="1847">
                  <c:v>-3.0565200000000001E-3</c:v>
                </c:pt>
                <c:pt idx="1848">
                  <c:v>-3.0565200000000001E-3</c:v>
                </c:pt>
                <c:pt idx="1849">
                  <c:v>-1.9055900000000001E-2</c:v>
                </c:pt>
                <c:pt idx="1850">
                  <c:v>2.8942200000000001E-2</c:v>
                </c:pt>
                <c:pt idx="1851">
                  <c:v>-1.9055900000000001E-2</c:v>
                </c:pt>
                <c:pt idx="1852">
                  <c:v>-1.9055900000000001E-2</c:v>
                </c:pt>
                <c:pt idx="1853">
                  <c:v>4.4941599999999998E-2</c:v>
                </c:pt>
                <c:pt idx="1854">
                  <c:v>-1.9055900000000001E-2</c:v>
                </c:pt>
                <c:pt idx="1855">
                  <c:v>-3.0565200000000001E-3</c:v>
                </c:pt>
                <c:pt idx="1856">
                  <c:v>-6.7054100000000005E-2</c:v>
                </c:pt>
                <c:pt idx="1857">
                  <c:v>1.29429E-2</c:v>
                </c:pt>
                <c:pt idx="1858">
                  <c:v>-6.7054100000000005E-2</c:v>
                </c:pt>
                <c:pt idx="1859">
                  <c:v>1.29429E-2</c:v>
                </c:pt>
                <c:pt idx="1860">
                  <c:v>-1.9055900000000001E-2</c:v>
                </c:pt>
                <c:pt idx="1861">
                  <c:v>-3.5055299999999998E-2</c:v>
                </c:pt>
                <c:pt idx="1862">
                  <c:v>-3.0565200000000001E-3</c:v>
                </c:pt>
                <c:pt idx="1863">
                  <c:v>4.4941599999999998E-2</c:v>
                </c:pt>
                <c:pt idx="1864">
                  <c:v>-3.0565200000000001E-3</c:v>
                </c:pt>
                <c:pt idx="1865">
                  <c:v>-3.5055299999999998E-2</c:v>
                </c:pt>
                <c:pt idx="1866">
                  <c:v>-3.0565200000000001E-3</c:v>
                </c:pt>
                <c:pt idx="1867">
                  <c:v>-1.9055900000000001E-2</c:v>
                </c:pt>
                <c:pt idx="1868">
                  <c:v>-1.9055900000000001E-2</c:v>
                </c:pt>
                <c:pt idx="1869">
                  <c:v>-3.0565200000000001E-3</c:v>
                </c:pt>
                <c:pt idx="1870">
                  <c:v>-1.9055900000000001E-2</c:v>
                </c:pt>
                <c:pt idx="1871">
                  <c:v>2.8942200000000001E-2</c:v>
                </c:pt>
                <c:pt idx="1872">
                  <c:v>-3.0565200000000001E-3</c:v>
                </c:pt>
                <c:pt idx="1873">
                  <c:v>1.29429E-2</c:v>
                </c:pt>
                <c:pt idx="1874">
                  <c:v>-5.1054700000000001E-2</c:v>
                </c:pt>
                <c:pt idx="1875">
                  <c:v>-3.0565200000000001E-3</c:v>
                </c:pt>
                <c:pt idx="1876">
                  <c:v>-3.0565200000000001E-3</c:v>
                </c:pt>
                <c:pt idx="1877">
                  <c:v>-3.0565200000000001E-3</c:v>
                </c:pt>
                <c:pt idx="1878">
                  <c:v>-3.0565200000000001E-3</c:v>
                </c:pt>
                <c:pt idx="1879">
                  <c:v>-1.9055900000000001E-2</c:v>
                </c:pt>
                <c:pt idx="1880">
                  <c:v>-1.9055900000000001E-2</c:v>
                </c:pt>
                <c:pt idx="1881">
                  <c:v>-3.5055299999999998E-2</c:v>
                </c:pt>
                <c:pt idx="1882">
                  <c:v>-3.0565200000000001E-3</c:v>
                </c:pt>
                <c:pt idx="1883">
                  <c:v>-1.9055900000000001E-2</c:v>
                </c:pt>
                <c:pt idx="1884">
                  <c:v>-1.9055900000000001E-2</c:v>
                </c:pt>
                <c:pt idx="1885">
                  <c:v>2.8942200000000001E-2</c:v>
                </c:pt>
                <c:pt idx="1886">
                  <c:v>-1.9055900000000001E-2</c:v>
                </c:pt>
                <c:pt idx="1887">
                  <c:v>-1.9055900000000001E-2</c:v>
                </c:pt>
                <c:pt idx="1888">
                  <c:v>-3.0565200000000001E-3</c:v>
                </c:pt>
                <c:pt idx="1889">
                  <c:v>-3.0565200000000001E-3</c:v>
                </c:pt>
                <c:pt idx="1890">
                  <c:v>-3.0565200000000001E-3</c:v>
                </c:pt>
                <c:pt idx="1891">
                  <c:v>-3.0565200000000001E-3</c:v>
                </c:pt>
                <c:pt idx="1892">
                  <c:v>-1.9055900000000001E-2</c:v>
                </c:pt>
                <c:pt idx="1893">
                  <c:v>-1.9055900000000001E-2</c:v>
                </c:pt>
                <c:pt idx="1894">
                  <c:v>-3.5055299999999998E-2</c:v>
                </c:pt>
                <c:pt idx="1895">
                  <c:v>-1.9055900000000001E-2</c:v>
                </c:pt>
                <c:pt idx="1896">
                  <c:v>1.29429E-2</c:v>
                </c:pt>
                <c:pt idx="1897">
                  <c:v>-3.0565200000000001E-3</c:v>
                </c:pt>
                <c:pt idx="1898">
                  <c:v>1.29429E-2</c:v>
                </c:pt>
                <c:pt idx="1899">
                  <c:v>-3.5055299999999998E-2</c:v>
                </c:pt>
                <c:pt idx="1900">
                  <c:v>4.4941599999999998E-2</c:v>
                </c:pt>
                <c:pt idx="1901">
                  <c:v>1.29429E-2</c:v>
                </c:pt>
                <c:pt idx="1902">
                  <c:v>-3.5055299999999998E-2</c:v>
                </c:pt>
                <c:pt idx="1903">
                  <c:v>-3.5055299999999998E-2</c:v>
                </c:pt>
                <c:pt idx="1904">
                  <c:v>-3.5055299999999998E-2</c:v>
                </c:pt>
                <c:pt idx="1905">
                  <c:v>1.29429E-2</c:v>
                </c:pt>
                <c:pt idx="1906">
                  <c:v>-3.5055299999999998E-2</c:v>
                </c:pt>
                <c:pt idx="1907">
                  <c:v>2.8942200000000001E-2</c:v>
                </c:pt>
                <c:pt idx="1908">
                  <c:v>-3.5055299999999998E-2</c:v>
                </c:pt>
                <c:pt idx="1909">
                  <c:v>-1.9055900000000001E-2</c:v>
                </c:pt>
                <c:pt idx="1910">
                  <c:v>1.29429E-2</c:v>
                </c:pt>
                <c:pt idx="1911">
                  <c:v>-1.9055900000000001E-2</c:v>
                </c:pt>
                <c:pt idx="1912">
                  <c:v>-3.0565200000000001E-3</c:v>
                </c:pt>
                <c:pt idx="1913">
                  <c:v>-1.9055900000000001E-2</c:v>
                </c:pt>
                <c:pt idx="1914">
                  <c:v>1.29429E-2</c:v>
                </c:pt>
                <c:pt idx="1915">
                  <c:v>-1.9055900000000001E-2</c:v>
                </c:pt>
                <c:pt idx="1916">
                  <c:v>-3.0565200000000001E-3</c:v>
                </c:pt>
                <c:pt idx="1917">
                  <c:v>1.29429E-2</c:v>
                </c:pt>
                <c:pt idx="1918">
                  <c:v>-3.0565200000000001E-3</c:v>
                </c:pt>
                <c:pt idx="1919">
                  <c:v>-1.9055900000000001E-2</c:v>
                </c:pt>
                <c:pt idx="1920">
                  <c:v>-1.9055900000000001E-2</c:v>
                </c:pt>
                <c:pt idx="1921">
                  <c:v>-1.9055900000000001E-2</c:v>
                </c:pt>
                <c:pt idx="1922">
                  <c:v>-1.9055900000000001E-2</c:v>
                </c:pt>
                <c:pt idx="1923">
                  <c:v>-1.9055900000000001E-2</c:v>
                </c:pt>
                <c:pt idx="1924">
                  <c:v>2.8942200000000001E-2</c:v>
                </c:pt>
                <c:pt idx="1925">
                  <c:v>-3.0565200000000001E-3</c:v>
                </c:pt>
                <c:pt idx="1926">
                  <c:v>-3.0565200000000001E-3</c:v>
                </c:pt>
                <c:pt idx="1927">
                  <c:v>-1.9055900000000001E-2</c:v>
                </c:pt>
                <c:pt idx="1928">
                  <c:v>1.29429E-2</c:v>
                </c:pt>
                <c:pt idx="1929">
                  <c:v>-3.0565200000000001E-3</c:v>
                </c:pt>
                <c:pt idx="1930">
                  <c:v>-3.0565200000000001E-3</c:v>
                </c:pt>
                <c:pt idx="1931">
                  <c:v>-3.0565200000000001E-3</c:v>
                </c:pt>
                <c:pt idx="1932">
                  <c:v>-1.9055900000000001E-2</c:v>
                </c:pt>
                <c:pt idx="1933">
                  <c:v>-3.0565200000000001E-3</c:v>
                </c:pt>
                <c:pt idx="1934">
                  <c:v>-3.0565200000000001E-3</c:v>
                </c:pt>
                <c:pt idx="1935">
                  <c:v>1.29429E-2</c:v>
                </c:pt>
                <c:pt idx="1936">
                  <c:v>-3.0565200000000001E-3</c:v>
                </c:pt>
                <c:pt idx="1937">
                  <c:v>6.0941000000000002E-2</c:v>
                </c:pt>
                <c:pt idx="1938">
                  <c:v>-1.9055900000000001E-2</c:v>
                </c:pt>
                <c:pt idx="1939">
                  <c:v>-3.0565200000000001E-3</c:v>
                </c:pt>
                <c:pt idx="1940">
                  <c:v>2.8942200000000001E-2</c:v>
                </c:pt>
                <c:pt idx="1941">
                  <c:v>-3.0565200000000001E-3</c:v>
                </c:pt>
                <c:pt idx="1942">
                  <c:v>-3.0565200000000001E-3</c:v>
                </c:pt>
                <c:pt idx="1943">
                  <c:v>-3.0565200000000001E-3</c:v>
                </c:pt>
                <c:pt idx="1944">
                  <c:v>-3.0565200000000001E-3</c:v>
                </c:pt>
                <c:pt idx="1945">
                  <c:v>-1.9055900000000001E-2</c:v>
                </c:pt>
                <c:pt idx="1946">
                  <c:v>1.29429E-2</c:v>
                </c:pt>
                <c:pt idx="1947">
                  <c:v>2.8942200000000001E-2</c:v>
                </c:pt>
                <c:pt idx="1948">
                  <c:v>-3.0565200000000001E-3</c:v>
                </c:pt>
                <c:pt idx="1949">
                  <c:v>-3.0565200000000001E-3</c:v>
                </c:pt>
                <c:pt idx="1950">
                  <c:v>1.29429E-2</c:v>
                </c:pt>
                <c:pt idx="1951">
                  <c:v>-1.9055900000000001E-2</c:v>
                </c:pt>
                <c:pt idx="1952">
                  <c:v>-3.0565200000000001E-3</c:v>
                </c:pt>
                <c:pt idx="1953">
                  <c:v>-1.9055900000000001E-2</c:v>
                </c:pt>
                <c:pt idx="1954">
                  <c:v>-3.0565200000000001E-3</c:v>
                </c:pt>
                <c:pt idx="1955">
                  <c:v>2.8942200000000001E-2</c:v>
                </c:pt>
                <c:pt idx="1956">
                  <c:v>2.8942200000000001E-2</c:v>
                </c:pt>
                <c:pt idx="1957">
                  <c:v>-3.0565200000000001E-3</c:v>
                </c:pt>
                <c:pt idx="1958">
                  <c:v>1.29429E-2</c:v>
                </c:pt>
                <c:pt idx="1959">
                  <c:v>-1.9055900000000001E-2</c:v>
                </c:pt>
                <c:pt idx="1960">
                  <c:v>1.29429E-2</c:v>
                </c:pt>
                <c:pt idx="1961">
                  <c:v>-3.0565200000000001E-3</c:v>
                </c:pt>
                <c:pt idx="1962">
                  <c:v>1.29429E-2</c:v>
                </c:pt>
                <c:pt idx="1963">
                  <c:v>-3.0565200000000001E-3</c:v>
                </c:pt>
                <c:pt idx="1964">
                  <c:v>1.29429E-2</c:v>
                </c:pt>
                <c:pt idx="1965">
                  <c:v>-1.9055900000000001E-2</c:v>
                </c:pt>
                <c:pt idx="1966">
                  <c:v>-3.0565200000000001E-3</c:v>
                </c:pt>
                <c:pt idx="1967">
                  <c:v>-3.5055299999999998E-2</c:v>
                </c:pt>
                <c:pt idx="1968">
                  <c:v>-3.0565200000000001E-3</c:v>
                </c:pt>
                <c:pt idx="1969">
                  <c:v>1.29429E-2</c:v>
                </c:pt>
                <c:pt idx="1970">
                  <c:v>-1.9055900000000001E-2</c:v>
                </c:pt>
                <c:pt idx="1971">
                  <c:v>-1.9055900000000001E-2</c:v>
                </c:pt>
                <c:pt idx="1972">
                  <c:v>-3.0565200000000001E-3</c:v>
                </c:pt>
                <c:pt idx="1973">
                  <c:v>-1.9055900000000001E-2</c:v>
                </c:pt>
                <c:pt idx="1974">
                  <c:v>-1.9055900000000001E-2</c:v>
                </c:pt>
                <c:pt idx="1975">
                  <c:v>-3.0565200000000001E-3</c:v>
                </c:pt>
                <c:pt idx="1976">
                  <c:v>-3.0565200000000001E-3</c:v>
                </c:pt>
                <c:pt idx="1977">
                  <c:v>-1.9055900000000001E-2</c:v>
                </c:pt>
                <c:pt idx="1978">
                  <c:v>-3.0565200000000001E-3</c:v>
                </c:pt>
                <c:pt idx="1979">
                  <c:v>-3.0565200000000001E-3</c:v>
                </c:pt>
                <c:pt idx="1980">
                  <c:v>2.8942200000000001E-2</c:v>
                </c:pt>
                <c:pt idx="1981">
                  <c:v>-3.0565200000000001E-3</c:v>
                </c:pt>
                <c:pt idx="1982">
                  <c:v>-5.1054700000000001E-2</c:v>
                </c:pt>
                <c:pt idx="1983">
                  <c:v>-1.9055900000000001E-2</c:v>
                </c:pt>
                <c:pt idx="1984">
                  <c:v>-3.0565200000000001E-3</c:v>
                </c:pt>
                <c:pt idx="1985">
                  <c:v>-3.0565200000000001E-3</c:v>
                </c:pt>
                <c:pt idx="1986">
                  <c:v>-3.0565200000000001E-3</c:v>
                </c:pt>
                <c:pt idx="1987">
                  <c:v>1.29429E-2</c:v>
                </c:pt>
                <c:pt idx="1988">
                  <c:v>-3.0565200000000001E-3</c:v>
                </c:pt>
                <c:pt idx="1989">
                  <c:v>-3.0565200000000001E-3</c:v>
                </c:pt>
                <c:pt idx="1990">
                  <c:v>-3.0565200000000001E-3</c:v>
                </c:pt>
                <c:pt idx="1991">
                  <c:v>-3.0565200000000001E-3</c:v>
                </c:pt>
                <c:pt idx="1992">
                  <c:v>-1.9055900000000001E-2</c:v>
                </c:pt>
                <c:pt idx="1993">
                  <c:v>-3.5055299999999998E-2</c:v>
                </c:pt>
                <c:pt idx="1994">
                  <c:v>-3.5055299999999998E-2</c:v>
                </c:pt>
                <c:pt idx="1995">
                  <c:v>-3.5055299999999998E-2</c:v>
                </c:pt>
                <c:pt idx="1996">
                  <c:v>1.29429E-2</c:v>
                </c:pt>
                <c:pt idx="1997">
                  <c:v>1.29429E-2</c:v>
                </c:pt>
                <c:pt idx="1998">
                  <c:v>-3.5055299999999998E-2</c:v>
                </c:pt>
                <c:pt idx="1999">
                  <c:v>1.29429E-2</c:v>
                </c:pt>
                <c:pt idx="2000">
                  <c:v>-3.0565200000000001E-3</c:v>
                </c:pt>
                <c:pt idx="2001">
                  <c:v>1.29429E-2</c:v>
                </c:pt>
                <c:pt idx="2002">
                  <c:v>-3.5055299999999998E-2</c:v>
                </c:pt>
                <c:pt idx="2003">
                  <c:v>-1.9055900000000001E-2</c:v>
                </c:pt>
                <c:pt idx="2004">
                  <c:v>-3.0565200000000001E-3</c:v>
                </c:pt>
                <c:pt idx="2005">
                  <c:v>4.4941599999999998E-2</c:v>
                </c:pt>
                <c:pt idx="2006">
                  <c:v>1.29429E-2</c:v>
                </c:pt>
                <c:pt idx="2007">
                  <c:v>1.29429E-2</c:v>
                </c:pt>
                <c:pt idx="2008">
                  <c:v>-3.0565200000000001E-3</c:v>
                </c:pt>
                <c:pt idx="2009">
                  <c:v>-3.0565200000000001E-3</c:v>
                </c:pt>
                <c:pt idx="2010">
                  <c:v>-3.0565200000000001E-3</c:v>
                </c:pt>
                <c:pt idx="2011">
                  <c:v>-3.0565200000000001E-3</c:v>
                </c:pt>
                <c:pt idx="2012">
                  <c:v>1.29429E-2</c:v>
                </c:pt>
                <c:pt idx="2013">
                  <c:v>-3.0565200000000001E-3</c:v>
                </c:pt>
                <c:pt idx="2014">
                  <c:v>-3.0565200000000001E-3</c:v>
                </c:pt>
                <c:pt idx="2015">
                  <c:v>-3.0565200000000001E-3</c:v>
                </c:pt>
                <c:pt idx="2016">
                  <c:v>-1.9055900000000001E-2</c:v>
                </c:pt>
                <c:pt idx="2017">
                  <c:v>2.8942200000000001E-2</c:v>
                </c:pt>
                <c:pt idx="2018">
                  <c:v>1.29429E-2</c:v>
                </c:pt>
                <c:pt idx="2019">
                  <c:v>-3.5055299999999998E-2</c:v>
                </c:pt>
                <c:pt idx="2020">
                  <c:v>-5.1054700000000001E-2</c:v>
                </c:pt>
                <c:pt idx="2021">
                  <c:v>-3.5055299999999998E-2</c:v>
                </c:pt>
                <c:pt idx="2022">
                  <c:v>-1.9055900000000001E-2</c:v>
                </c:pt>
                <c:pt idx="2023">
                  <c:v>-3.0565200000000001E-3</c:v>
                </c:pt>
                <c:pt idx="2024">
                  <c:v>1.29429E-2</c:v>
                </c:pt>
                <c:pt idx="2025">
                  <c:v>1.29429E-2</c:v>
                </c:pt>
                <c:pt idx="2026">
                  <c:v>2.8942200000000001E-2</c:v>
                </c:pt>
                <c:pt idx="2027">
                  <c:v>1.29429E-2</c:v>
                </c:pt>
                <c:pt idx="2028">
                  <c:v>-1.9055900000000001E-2</c:v>
                </c:pt>
                <c:pt idx="2029">
                  <c:v>1.29429E-2</c:v>
                </c:pt>
                <c:pt idx="2030">
                  <c:v>1.29429E-2</c:v>
                </c:pt>
                <c:pt idx="2031">
                  <c:v>-3.0565200000000001E-3</c:v>
                </c:pt>
                <c:pt idx="2032">
                  <c:v>-1.9055900000000001E-2</c:v>
                </c:pt>
                <c:pt idx="2033">
                  <c:v>2.8942200000000001E-2</c:v>
                </c:pt>
                <c:pt idx="2034">
                  <c:v>-5.1054700000000001E-2</c:v>
                </c:pt>
                <c:pt idx="2035">
                  <c:v>2.8942200000000001E-2</c:v>
                </c:pt>
                <c:pt idx="2036">
                  <c:v>-3.0565200000000001E-3</c:v>
                </c:pt>
                <c:pt idx="2037">
                  <c:v>1.29429E-2</c:v>
                </c:pt>
                <c:pt idx="2038">
                  <c:v>1.29429E-2</c:v>
                </c:pt>
                <c:pt idx="2039">
                  <c:v>-5.1054700000000001E-2</c:v>
                </c:pt>
                <c:pt idx="2040">
                  <c:v>-1.9055900000000001E-2</c:v>
                </c:pt>
                <c:pt idx="2041">
                  <c:v>1.29429E-2</c:v>
                </c:pt>
                <c:pt idx="2042">
                  <c:v>1.29429E-2</c:v>
                </c:pt>
                <c:pt idx="2043">
                  <c:v>-1.9055900000000001E-2</c:v>
                </c:pt>
                <c:pt idx="2044">
                  <c:v>-3.5055299999999998E-2</c:v>
                </c:pt>
                <c:pt idx="2045">
                  <c:v>-3.5055299999999998E-2</c:v>
                </c:pt>
                <c:pt idx="2046">
                  <c:v>-1.9055900000000001E-2</c:v>
                </c:pt>
                <c:pt idx="2047">
                  <c:v>-3.5055299999999998E-2</c:v>
                </c:pt>
                <c:pt idx="2048">
                  <c:v>-1.9055900000000001E-2</c:v>
                </c:pt>
                <c:pt idx="2049">
                  <c:v>2.8942200000000001E-2</c:v>
                </c:pt>
                <c:pt idx="2050">
                  <c:v>1.29429E-2</c:v>
                </c:pt>
                <c:pt idx="2051">
                  <c:v>1.29429E-2</c:v>
                </c:pt>
                <c:pt idx="2052">
                  <c:v>-1.9055900000000001E-2</c:v>
                </c:pt>
                <c:pt idx="2053">
                  <c:v>1.29429E-2</c:v>
                </c:pt>
                <c:pt idx="2054">
                  <c:v>-3.0565200000000001E-3</c:v>
                </c:pt>
                <c:pt idx="2055">
                  <c:v>-3.5055299999999998E-2</c:v>
                </c:pt>
                <c:pt idx="2056">
                  <c:v>-3.0565200000000001E-3</c:v>
                </c:pt>
                <c:pt idx="2057">
                  <c:v>-3.0565200000000001E-3</c:v>
                </c:pt>
                <c:pt idx="2058">
                  <c:v>1.29429E-2</c:v>
                </c:pt>
                <c:pt idx="2059">
                  <c:v>-1.9055900000000001E-2</c:v>
                </c:pt>
                <c:pt idx="2060">
                  <c:v>-3.0565200000000001E-3</c:v>
                </c:pt>
                <c:pt idx="2061">
                  <c:v>-1.9055900000000001E-2</c:v>
                </c:pt>
                <c:pt idx="2062">
                  <c:v>-3.5055299999999998E-2</c:v>
                </c:pt>
                <c:pt idx="2063">
                  <c:v>-3.0565200000000001E-3</c:v>
                </c:pt>
                <c:pt idx="2064">
                  <c:v>2.8942200000000001E-2</c:v>
                </c:pt>
                <c:pt idx="2065">
                  <c:v>-3.0565200000000001E-3</c:v>
                </c:pt>
                <c:pt idx="2066">
                  <c:v>2.8942200000000001E-2</c:v>
                </c:pt>
                <c:pt idx="2067">
                  <c:v>-3.0565200000000001E-3</c:v>
                </c:pt>
                <c:pt idx="2068">
                  <c:v>1.29429E-2</c:v>
                </c:pt>
                <c:pt idx="2069">
                  <c:v>1.29429E-2</c:v>
                </c:pt>
                <c:pt idx="2070">
                  <c:v>4.4941599999999998E-2</c:v>
                </c:pt>
                <c:pt idx="2071">
                  <c:v>-1.9055900000000001E-2</c:v>
                </c:pt>
                <c:pt idx="2072">
                  <c:v>1.29429E-2</c:v>
                </c:pt>
                <c:pt idx="2073">
                  <c:v>-3.0565200000000001E-3</c:v>
                </c:pt>
                <c:pt idx="2074">
                  <c:v>-3.0565200000000001E-3</c:v>
                </c:pt>
                <c:pt idx="2075">
                  <c:v>-1.9055900000000001E-2</c:v>
                </c:pt>
                <c:pt idx="2076">
                  <c:v>-3.0565200000000001E-3</c:v>
                </c:pt>
                <c:pt idx="2077">
                  <c:v>-1.9055900000000001E-2</c:v>
                </c:pt>
                <c:pt idx="2078">
                  <c:v>-3.5055299999999998E-2</c:v>
                </c:pt>
                <c:pt idx="2079">
                  <c:v>1.29429E-2</c:v>
                </c:pt>
                <c:pt idx="2080">
                  <c:v>1.29429E-2</c:v>
                </c:pt>
                <c:pt idx="2081">
                  <c:v>-3.0565200000000001E-3</c:v>
                </c:pt>
                <c:pt idx="2082">
                  <c:v>-3.0565200000000001E-3</c:v>
                </c:pt>
                <c:pt idx="2083">
                  <c:v>-1.9055900000000001E-2</c:v>
                </c:pt>
                <c:pt idx="2084">
                  <c:v>2.8942200000000001E-2</c:v>
                </c:pt>
                <c:pt idx="2085">
                  <c:v>-3.0565200000000001E-3</c:v>
                </c:pt>
                <c:pt idx="2086">
                  <c:v>2.8942200000000001E-2</c:v>
                </c:pt>
                <c:pt idx="2087">
                  <c:v>-3.0565200000000001E-3</c:v>
                </c:pt>
                <c:pt idx="2088">
                  <c:v>-3.0565200000000001E-3</c:v>
                </c:pt>
                <c:pt idx="2089">
                  <c:v>-3.0565200000000001E-3</c:v>
                </c:pt>
                <c:pt idx="2090">
                  <c:v>-3.0565200000000001E-3</c:v>
                </c:pt>
                <c:pt idx="2091">
                  <c:v>-1.9055900000000001E-2</c:v>
                </c:pt>
                <c:pt idx="2092">
                  <c:v>-3.0565200000000001E-3</c:v>
                </c:pt>
                <c:pt idx="2093">
                  <c:v>-3.5055299999999998E-2</c:v>
                </c:pt>
                <c:pt idx="2094">
                  <c:v>-1.9055900000000001E-2</c:v>
                </c:pt>
                <c:pt idx="2095">
                  <c:v>-1.9055900000000001E-2</c:v>
                </c:pt>
                <c:pt idx="2096">
                  <c:v>1.29429E-2</c:v>
                </c:pt>
                <c:pt idx="2097">
                  <c:v>-3.0565200000000001E-3</c:v>
                </c:pt>
                <c:pt idx="2098">
                  <c:v>-1.9055900000000001E-2</c:v>
                </c:pt>
                <c:pt idx="2099">
                  <c:v>-3.0565200000000001E-3</c:v>
                </c:pt>
                <c:pt idx="2100">
                  <c:v>1.29429E-2</c:v>
                </c:pt>
                <c:pt idx="2101">
                  <c:v>-3.0565200000000001E-3</c:v>
                </c:pt>
                <c:pt idx="2102">
                  <c:v>-1.9055900000000001E-2</c:v>
                </c:pt>
                <c:pt idx="2103">
                  <c:v>-3.0565200000000001E-3</c:v>
                </c:pt>
                <c:pt idx="2104">
                  <c:v>1.29429E-2</c:v>
                </c:pt>
                <c:pt idx="2105">
                  <c:v>-3.0565200000000001E-3</c:v>
                </c:pt>
                <c:pt idx="2106">
                  <c:v>1.29429E-2</c:v>
                </c:pt>
                <c:pt idx="2107">
                  <c:v>1.29429E-2</c:v>
                </c:pt>
                <c:pt idx="2108">
                  <c:v>2.8942200000000001E-2</c:v>
                </c:pt>
                <c:pt idx="2109">
                  <c:v>-1.9055900000000001E-2</c:v>
                </c:pt>
                <c:pt idx="2110">
                  <c:v>-3.5055299999999998E-2</c:v>
                </c:pt>
                <c:pt idx="2111">
                  <c:v>-1.9055900000000001E-2</c:v>
                </c:pt>
                <c:pt idx="2112">
                  <c:v>-1.9055900000000001E-2</c:v>
                </c:pt>
                <c:pt idx="2113">
                  <c:v>-3.0565200000000001E-3</c:v>
                </c:pt>
                <c:pt idx="2114">
                  <c:v>2.8942200000000001E-2</c:v>
                </c:pt>
                <c:pt idx="2115">
                  <c:v>2.8942200000000001E-2</c:v>
                </c:pt>
                <c:pt idx="2116">
                  <c:v>-3.0565200000000001E-3</c:v>
                </c:pt>
                <c:pt idx="2117">
                  <c:v>-3.0565200000000001E-3</c:v>
                </c:pt>
                <c:pt idx="2118">
                  <c:v>1.29429E-2</c:v>
                </c:pt>
                <c:pt idx="2119">
                  <c:v>-3.0565200000000001E-3</c:v>
                </c:pt>
                <c:pt idx="2120">
                  <c:v>-1.9055900000000001E-2</c:v>
                </c:pt>
                <c:pt idx="2121">
                  <c:v>-1.9055900000000001E-2</c:v>
                </c:pt>
                <c:pt idx="2122">
                  <c:v>-1.9055900000000001E-2</c:v>
                </c:pt>
                <c:pt idx="2123">
                  <c:v>-1.9055900000000001E-2</c:v>
                </c:pt>
                <c:pt idx="2124">
                  <c:v>-3.0565200000000001E-3</c:v>
                </c:pt>
                <c:pt idx="2125">
                  <c:v>-1.9055900000000001E-2</c:v>
                </c:pt>
                <c:pt idx="2126">
                  <c:v>4.4941599999999998E-2</c:v>
                </c:pt>
                <c:pt idx="2127">
                  <c:v>-1.9055900000000001E-2</c:v>
                </c:pt>
                <c:pt idx="2128">
                  <c:v>-1.9055900000000001E-2</c:v>
                </c:pt>
                <c:pt idx="2129">
                  <c:v>1.29429E-2</c:v>
                </c:pt>
                <c:pt idx="2130">
                  <c:v>-3.0565200000000001E-3</c:v>
                </c:pt>
                <c:pt idx="2131">
                  <c:v>-1.9055900000000001E-2</c:v>
                </c:pt>
                <c:pt idx="2132">
                  <c:v>-3.0565200000000001E-3</c:v>
                </c:pt>
                <c:pt idx="2133">
                  <c:v>-1.9055900000000001E-2</c:v>
                </c:pt>
                <c:pt idx="2134">
                  <c:v>-3.0565200000000001E-3</c:v>
                </c:pt>
                <c:pt idx="2135">
                  <c:v>1.29429E-2</c:v>
                </c:pt>
                <c:pt idx="2136">
                  <c:v>1.29429E-2</c:v>
                </c:pt>
                <c:pt idx="2137">
                  <c:v>2.8942200000000001E-2</c:v>
                </c:pt>
                <c:pt idx="2138">
                  <c:v>-1.9055900000000001E-2</c:v>
                </c:pt>
                <c:pt idx="2139">
                  <c:v>-1.9055900000000001E-2</c:v>
                </c:pt>
                <c:pt idx="2140">
                  <c:v>2.8942200000000001E-2</c:v>
                </c:pt>
                <c:pt idx="2141">
                  <c:v>-1.9055900000000001E-2</c:v>
                </c:pt>
                <c:pt idx="2142">
                  <c:v>1.29429E-2</c:v>
                </c:pt>
                <c:pt idx="2143">
                  <c:v>-1.9055900000000001E-2</c:v>
                </c:pt>
                <c:pt idx="2144">
                  <c:v>1.29429E-2</c:v>
                </c:pt>
                <c:pt idx="2145">
                  <c:v>1.29429E-2</c:v>
                </c:pt>
                <c:pt idx="2146">
                  <c:v>-1.9055900000000001E-2</c:v>
                </c:pt>
                <c:pt idx="2147">
                  <c:v>2.8942200000000001E-2</c:v>
                </c:pt>
                <c:pt idx="2148">
                  <c:v>-1.9055900000000001E-2</c:v>
                </c:pt>
                <c:pt idx="2149">
                  <c:v>-1.9055900000000001E-2</c:v>
                </c:pt>
                <c:pt idx="2150">
                  <c:v>1.29429E-2</c:v>
                </c:pt>
                <c:pt idx="2151">
                  <c:v>-3.0565200000000001E-3</c:v>
                </c:pt>
                <c:pt idx="2152">
                  <c:v>-1.9055900000000001E-2</c:v>
                </c:pt>
                <c:pt idx="2153">
                  <c:v>-3.0565200000000001E-3</c:v>
                </c:pt>
                <c:pt idx="2154">
                  <c:v>-3.0565200000000001E-3</c:v>
                </c:pt>
                <c:pt idx="2155">
                  <c:v>-3.5055299999999998E-2</c:v>
                </c:pt>
                <c:pt idx="2156">
                  <c:v>-3.0565200000000001E-3</c:v>
                </c:pt>
                <c:pt idx="2157">
                  <c:v>-1.9055900000000001E-2</c:v>
                </c:pt>
                <c:pt idx="2158">
                  <c:v>-3.0565200000000001E-3</c:v>
                </c:pt>
                <c:pt idx="2159">
                  <c:v>1.29429E-2</c:v>
                </c:pt>
                <c:pt idx="2160">
                  <c:v>-1.9055900000000001E-2</c:v>
                </c:pt>
                <c:pt idx="2161">
                  <c:v>1.29429E-2</c:v>
                </c:pt>
                <c:pt idx="2162">
                  <c:v>2.8942200000000001E-2</c:v>
                </c:pt>
                <c:pt idx="2163">
                  <c:v>-3.0565200000000001E-3</c:v>
                </c:pt>
                <c:pt idx="2164">
                  <c:v>-3.0565200000000001E-3</c:v>
                </c:pt>
                <c:pt idx="2165">
                  <c:v>-3.5055299999999998E-2</c:v>
                </c:pt>
                <c:pt idx="2166">
                  <c:v>-1.9055900000000001E-2</c:v>
                </c:pt>
                <c:pt idx="2167">
                  <c:v>-1.9055900000000001E-2</c:v>
                </c:pt>
                <c:pt idx="2168">
                  <c:v>2.8942200000000001E-2</c:v>
                </c:pt>
                <c:pt idx="2169">
                  <c:v>-1.9055900000000001E-2</c:v>
                </c:pt>
                <c:pt idx="2170">
                  <c:v>-1.9055900000000001E-2</c:v>
                </c:pt>
                <c:pt idx="2171">
                  <c:v>-1.9055900000000001E-2</c:v>
                </c:pt>
                <c:pt idx="2172">
                  <c:v>-3.0565200000000001E-3</c:v>
                </c:pt>
                <c:pt idx="2173">
                  <c:v>1.29429E-2</c:v>
                </c:pt>
                <c:pt idx="2174">
                  <c:v>1.29429E-2</c:v>
                </c:pt>
                <c:pt idx="2175">
                  <c:v>-1.9055900000000001E-2</c:v>
                </c:pt>
                <c:pt idx="2176">
                  <c:v>-3.0565200000000001E-3</c:v>
                </c:pt>
                <c:pt idx="2177">
                  <c:v>1.29429E-2</c:v>
                </c:pt>
                <c:pt idx="2178">
                  <c:v>-3.0565200000000001E-3</c:v>
                </c:pt>
                <c:pt idx="2179">
                  <c:v>-3.0565200000000001E-3</c:v>
                </c:pt>
                <c:pt idx="2180">
                  <c:v>-3.0565200000000001E-3</c:v>
                </c:pt>
                <c:pt idx="2181">
                  <c:v>1.29429E-2</c:v>
                </c:pt>
                <c:pt idx="2182">
                  <c:v>-3.5055299999999998E-2</c:v>
                </c:pt>
                <c:pt idx="2183">
                  <c:v>-1.9055900000000001E-2</c:v>
                </c:pt>
                <c:pt idx="2184">
                  <c:v>-3.0565200000000001E-3</c:v>
                </c:pt>
                <c:pt idx="2185">
                  <c:v>-1.9055900000000001E-2</c:v>
                </c:pt>
                <c:pt idx="2186">
                  <c:v>-3.0565200000000001E-3</c:v>
                </c:pt>
                <c:pt idx="2187">
                  <c:v>-1.9055900000000001E-2</c:v>
                </c:pt>
                <c:pt idx="2188">
                  <c:v>2.8942200000000001E-2</c:v>
                </c:pt>
                <c:pt idx="2189">
                  <c:v>6.0941000000000002E-2</c:v>
                </c:pt>
                <c:pt idx="2190">
                  <c:v>-1.9055900000000001E-2</c:v>
                </c:pt>
                <c:pt idx="2191">
                  <c:v>1.29429E-2</c:v>
                </c:pt>
                <c:pt idx="2192">
                  <c:v>-3.0565200000000001E-3</c:v>
                </c:pt>
                <c:pt idx="2193">
                  <c:v>-3.0565200000000001E-3</c:v>
                </c:pt>
                <c:pt idx="2194">
                  <c:v>1.29429E-2</c:v>
                </c:pt>
                <c:pt idx="2195">
                  <c:v>2.8942200000000001E-2</c:v>
                </c:pt>
                <c:pt idx="2196">
                  <c:v>-3.5055299999999998E-2</c:v>
                </c:pt>
                <c:pt idx="2197">
                  <c:v>-3.0565200000000001E-3</c:v>
                </c:pt>
                <c:pt idx="2198">
                  <c:v>-3.5055299999999998E-2</c:v>
                </c:pt>
                <c:pt idx="2199">
                  <c:v>1.29429E-2</c:v>
                </c:pt>
                <c:pt idx="2200">
                  <c:v>-1.9055900000000001E-2</c:v>
                </c:pt>
                <c:pt idx="2201">
                  <c:v>2.8942200000000001E-2</c:v>
                </c:pt>
                <c:pt idx="2202">
                  <c:v>1.29429E-2</c:v>
                </c:pt>
                <c:pt idx="2203">
                  <c:v>1.29429E-2</c:v>
                </c:pt>
                <c:pt idx="2204">
                  <c:v>-3.0565200000000001E-3</c:v>
                </c:pt>
                <c:pt idx="2205">
                  <c:v>-3.0565200000000001E-3</c:v>
                </c:pt>
                <c:pt idx="2206">
                  <c:v>2.8942200000000001E-2</c:v>
                </c:pt>
                <c:pt idx="2207">
                  <c:v>-1.9055900000000001E-2</c:v>
                </c:pt>
                <c:pt idx="2208">
                  <c:v>-1.9055900000000001E-2</c:v>
                </c:pt>
                <c:pt idx="2209">
                  <c:v>-3.0565200000000001E-3</c:v>
                </c:pt>
                <c:pt idx="2210">
                  <c:v>1.29429E-2</c:v>
                </c:pt>
                <c:pt idx="2211">
                  <c:v>-3.5055299999999998E-2</c:v>
                </c:pt>
                <c:pt idx="2212">
                  <c:v>-1.9055900000000001E-2</c:v>
                </c:pt>
                <c:pt idx="2213">
                  <c:v>-3.0565200000000001E-3</c:v>
                </c:pt>
                <c:pt idx="2214">
                  <c:v>-1.9055900000000001E-2</c:v>
                </c:pt>
                <c:pt idx="2215">
                  <c:v>-3.5055299999999998E-2</c:v>
                </c:pt>
                <c:pt idx="2216">
                  <c:v>-3.0565200000000001E-3</c:v>
                </c:pt>
                <c:pt idx="2217">
                  <c:v>-3.0565200000000001E-3</c:v>
                </c:pt>
                <c:pt idx="2218">
                  <c:v>1.29429E-2</c:v>
                </c:pt>
                <c:pt idx="2219">
                  <c:v>-3.5055299999999998E-2</c:v>
                </c:pt>
                <c:pt idx="2220">
                  <c:v>4.4941599999999998E-2</c:v>
                </c:pt>
                <c:pt idx="2221">
                  <c:v>-3.0565200000000001E-3</c:v>
                </c:pt>
                <c:pt idx="2222">
                  <c:v>-3.0565200000000001E-3</c:v>
                </c:pt>
                <c:pt idx="2223">
                  <c:v>1.29429E-2</c:v>
                </c:pt>
                <c:pt idx="2224">
                  <c:v>-1.9055900000000001E-2</c:v>
                </c:pt>
                <c:pt idx="2225">
                  <c:v>2.8942200000000001E-2</c:v>
                </c:pt>
                <c:pt idx="2226">
                  <c:v>1.29429E-2</c:v>
                </c:pt>
                <c:pt idx="2227">
                  <c:v>1.29429E-2</c:v>
                </c:pt>
                <c:pt idx="2228">
                  <c:v>-3.0565200000000001E-3</c:v>
                </c:pt>
                <c:pt idx="2229">
                  <c:v>-3.0565200000000001E-3</c:v>
                </c:pt>
                <c:pt idx="2230">
                  <c:v>2.8942200000000001E-2</c:v>
                </c:pt>
                <c:pt idx="2231">
                  <c:v>-1.9055900000000001E-2</c:v>
                </c:pt>
                <c:pt idx="2232">
                  <c:v>-3.0565200000000001E-3</c:v>
                </c:pt>
                <c:pt idx="2233">
                  <c:v>1.29429E-2</c:v>
                </c:pt>
                <c:pt idx="2234">
                  <c:v>1.29429E-2</c:v>
                </c:pt>
                <c:pt idx="2235">
                  <c:v>-3.5055299999999998E-2</c:v>
                </c:pt>
                <c:pt idx="2236">
                  <c:v>-3.0565200000000001E-3</c:v>
                </c:pt>
                <c:pt idx="2237">
                  <c:v>-3.0565200000000001E-3</c:v>
                </c:pt>
                <c:pt idx="2238">
                  <c:v>-1.9055900000000001E-2</c:v>
                </c:pt>
                <c:pt idx="2239">
                  <c:v>-3.5055299999999998E-2</c:v>
                </c:pt>
                <c:pt idx="2240">
                  <c:v>1.29429E-2</c:v>
                </c:pt>
                <c:pt idx="2241">
                  <c:v>1.29429E-2</c:v>
                </c:pt>
                <c:pt idx="2242">
                  <c:v>-3.0565200000000001E-3</c:v>
                </c:pt>
                <c:pt idx="2243">
                  <c:v>2.8942200000000001E-2</c:v>
                </c:pt>
                <c:pt idx="2244">
                  <c:v>-3.0565200000000001E-3</c:v>
                </c:pt>
                <c:pt idx="2245">
                  <c:v>-3.0565200000000001E-3</c:v>
                </c:pt>
                <c:pt idx="2246">
                  <c:v>-3.5055299999999998E-2</c:v>
                </c:pt>
                <c:pt idx="2247">
                  <c:v>-3.0565200000000001E-3</c:v>
                </c:pt>
                <c:pt idx="2248">
                  <c:v>-3.0565200000000001E-3</c:v>
                </c:pt>
                <c:pt idx="2249">
                  <c:v>-3.0565200000000001E-3</c:v>
                </c:pt>
                <c:pt idx="2250">
                  <c:v>1.29429E-2</c:v>
                </c:pt>
                <c:pt idx="2251">
                  <c:v>2.8942200000000001E-2</c:v>
                </c:pt>
                <c:pt idx="2252">
                  <c:v>1.29429E-2</c:v>
                </c:pt>
                <c:pt idx="2253">
                  <c:v>-3.5055299999999998E-2</c:v>
                </c:pt>
                <c:pt idx="2254">
                  <c:v>1.29429E-2</c:v>
                </c:pt>
                <c:pt idx="2255">
                  <c:v>-3.5055299999999998E-2</c:v>
                </c:pt>
                <c:pt idx="2256">
                  <c:v>-3.0565200000000001E-3</c:v>
                </c:pt>
                <c:pt idx="2257">
                  <c:v>-1.9055900000000001E-2</c:v>
                </c:pt>
                <c:pt idx="2258">
                  <c:v>-3.0565200000000001E-3</c:v>
                </c:pt>
                <c:pt idx="2259">
                  <c:v>-3.0565200000000001E-3</c:v>
                </c:pt>
                <c:pt idx="2260">
                  <c:v>6.0941000000000002E-2</c:v>
                </c:pt>
                <c:pt idx="2261">
                  <c:v>2.8942200000000001E-2</c:v>
                </c:pt>
                <c:pt idx="2262">
                  <c:v>-3.0565200000000001E-3</c:v>
                </c:pt>
                <c:pt idx="2263">
                  <c:v>-1.9055900000000001E-2</c:v>
                </c:pt>
                <c:pt idx="2264">
                  <c:v>-1.9055900000000001E-2</c:v>
                </c:pt>
                <c:pt idx="2265">
                  <c:v>1.29429E-2</c:v>
                </c:pt>
                <c:pt idx="2266">
                  <c:v>-3.5055299999999998E-2</c:v>
                </c:pt>
                <c:pt idx="2267">
                  <c:v>1.29429E-2</c:v>
                </c:pt>
                <c:pt idx="2268">
                  <c:v>1.29429E-2</c:v>
                </c:pt>
                <c:pt idx="2269">
                  <c:v>-3.5055299999999998E-2</c:v>
                </c:pt>
                <c:pt idx="2270">
                  <c:v>-3.0565200000000001E-3</c:v>
                </c:pt>
                <c:pt idx="2271">
                  <c:v>1.29429E-2</c:v>
                </c:pt>
                <c:pt idx="2272">
                  <c:v>-3.0565200000000001E-3</c:v>
                </c:pt>
                <c:pt idx="2273">
                  <c:v>2.8942200000000001E-2</c:v>
                </c:pt>
                <c:pt idx="2274">
                  <c:v>2.8942200000000001E-2</c:v>
                </c:pt>
                <c:pt idx="2275">
                  <c:v>-3.0565200000000001E-3</c:v>
                </c:pt>
                <c:pt idx="2276">
                  <c:v>2.8942200000000001E-2</c:v>
                </c:pt>
                <c:pt idx="2277">
                  <c:v>1.29429E-2</c:v>
                </c:pt>
                <c:pt idx="2278">
                  <c:v>-3.0565200000000001E-3</c:v>
                </c:pt>
                <c:pt idx="2279">
                  <c:v>2.8942200000000001E-2</c:v>
                </c:pt>
                <c:pt idx="2280">
                  <c:v>1.29429E-2</c:v>
                </c:pt>
                <c:pt idx="2281">
                  <c:v>-3.0565200000000001E-3</c:v>
                </c:pt>
                <c:pt idx="2282">
                  <c:v>1.29429E-2</c:v>
                </c:pt>
                <c:pt idx="2283">
                  <c:v>2.8942200000000001E-2</c:v>
                </c:pt>
                <c:pt idx="2284">
                  <c:v>2.8942200000000001E-2</c:v>
                </c:pt>
                <c:pt idx="2285">
                  <c:v>-1.9055900000000001E-2</c:v>
                </c:pt>
                <c:pt idx="2286">
                  <c:v>-1.9055900000000001E-2</c:v>
                </c:pt>
                <c:pt idx="2287">
                  <c:v>1.29429E-2</c:v>
                </c:pt>
                <c:pt idx="2288">
                  <c:v>-3.0565200000000001E-3</c:v>
                </c:pt>
                <c:pt idx="2289">
                  <c:v>-1.9055900000000001E-2</c:v>
                </c:pt>
                <c:pt idx="2290">
                  <c:v>-3.5055299999999998E-2</c:v>
                </c:pt>
                <c:pt idx="2291">
                  <c:v>-3.0565200000000001E-3</c:v>
                </c:pt>
                <c:pt idx="2292">
                  <c:v>-1.9055900000000001E-2</c:v>
                </c:pt>
                <c:pt idx="2293">
                  <c:v>-1.9055900000000001E-2</c:v>
                </c:pt>
                <c:pt idx="2294">
                  <c:v>-3.0565200000000001E-3</c:v>
                </c:pt>
                <c:pt idx="2295">
                  <c:v>-3.5055299999999998E-2</c:v>
                </c:pt>
                <c:pt idx="2296">
                  <c:v>-3.0565200000000001E-3</c:v>
                </c:pt>
                <c:pt idx="2297">
                  <c:v>-3.0565200000000001E-3</c:v>
                </c:pt>
                <c:pt idx="2298">
                  <c:v>-1.9055900000000001E-2</c:v>
                </c:pt>
                <c:pt idx="2299">
                  <c:v>2.8942200000000001E-2</c:v>
                </c:pt>
                <c:pt idx="2300">
                  <c:v>2.8942200000000001E-2</c:v>
                </c:pt>
                <c:pt idx="2301">
                  <c:v>1.29429E-2</c:v>
                </c:pt>
                <c:pt idx="2302">
                  <c:v>-1.9055900000000001E-2</c:v>
                </c:pt>
                <c:pt idx="2303">
                  <c:v>2.8942200000000001E-2</c:v>
                </c:pt>
                <c:pt idx="2304">
                  <c:v>-1.9055900000000001E-2</c:v>
                </c:pt>
                <c:pt idx="2305">
                  <c:v>-1.9055900000000001E-2</c:v>
                </c:pt>
                <c:pt idx="2306">
                  <c:v>-1.9055900000000001E-2</c:v>
                </c:pt>
                <c:pt idx="2307">
                  <c:v>-3.0565200000000001E-3</c:v>
                </c:pt>
                <c:pt idx="2308">
                  <c:v>-3.5055299999999998E-2</c:v>
                </c:pt>
                <c:pt idx="2309">
                  <c:v>-3.0565200000000001E-3</c:v>
                </c:pt>
                <c:pt idx="2310">
                  <c:v>-1.9055900000000001E-2</c:v>
                </c:pt>
                <c:pt idx="2311">
                  <c:v>-3.0565200000000001E-3</c:v>
                </c:pt>
                <c:pt idx="2312">
                  <c:v>-3.0565200000000001E-3</c:v>
                </c:pt>
                <c:pt idx="2313">
                  <c:v>1.29429E-2</c:v>
                </c:pt>
                <c:pt idx="2314">
                  <c:v>1.29429E-2</c:v>
                </c:pt>
                <c:pt idx="2315">
                  <c:v>-3.0565200000000001E-3</c:v>
                </c:pt>
                <c:pt idx="2316">
                  <c:v>-1.9055900000000001E-2</c:v>
                </c:pt>
                <c:pt idx="2317">
                  <c:v>-3.0565200000000001E-3</c:v>
                </c:pt>
                <c:pt idx="2318">
                  <c:v>-1.9055900000000001E-2</c:v>
                </c:pt>
                <c:pt idx="2319">
                  <c:v>-1.9055900000000001E-2</c:v>
                </c:pt>
                <c:pt idx="2320">
                  <c:v>6.0941000000000002E-2</c:v>
                </c:pt>
                <c:pt idx="2321">
                  <c:v>1.29429E-2</c:v>
                </c:pt>
                <c:pt idx="2322">
                  <c:v>-3.0565200000000001E-3</c:v>
                </c:pt>
                <c:pt idx="2323">
                  <c:v>-1.9055900000000001E-2</c:v>
                </c:pt>
                <c:pt idx="2324">
                  <c:v>1.29429E-2</c:v>
                </c:pt>
                <c:pt idx="2325">
                  <c:v>-1.9055900000000001E-2</c:v>
                </c:pt>
                <c:pt idx="2326">
                  <c:v>-3.0565200000000001E-3</c:v>
                </c:pt>
                <c:pt idx="2327">
                  <c:v>-1.9055900000000001E-2</c:v>
                </c:pt>
                <c:pt idx="2328">
                  <c:v>2.8942200000000001E-2</c:v>
                </c:pt>
                <c:pt idx="2329">
                  <c:v>-3.0565200000000001E-3</c:v>
                </c:pt>
                <c:pt idx="2330">
                  <c:v>1.29429E-2</c:v>
                </c:pt>
                <c:pt idx="2331">
                  <c:v>-1.9055900000000001E-2</c:v>
                </c:pt>
                <c:pt idx="2332">
                  <c:v>2.8942200000000001E-2</c:v>
                </c:pt>
                <c:pt idx="2333">
                  <c:v>2.8942200000000001E-2</c:v>
                </c:pt>
                <c:pt idx="2334">
                  <c:v>-1.9055900000000001E-2</c:v>
                </c:pt>
                <c:pt idx="2335">
                  <c:v>-1.9055900000000001E-2</c:v>
                </c:pt>
                <c:pt idx="2336">
                  <c:v>-3.5055299999999998E-2</c:v>
                </c:pt>
                <c:pt idx="2337">
                  <c:v>-3.0565200000000001E-3</c:v>
                </c:pt>
                <c:pt idx="2338">
                  <c:v>2.8942200000000001E-2</c:v>
                </c:pt>
                <c:pt idx="2339">
                  <c:v>-3.5055299999999998E-2</c:v>
                </c:pt>
                <c:pt idx="2340">
                  <c:v>1.29429E-2</c:v>
                </c:pt>
                <c:pt idx="2341">
                  <c:v>1.29429E-2</c:v>
                </c:pt>
                <c:pt idx="2342">
                  <c:v>1.29429E-2</c:v>
                </c:pt>
                <c:pt idx="2343">
                  <c:v>-5.1054700000000001E-2</c:v>
                </c:pt>
                <c:pt idx="2344">
                  <c:v>-3.0565200000000001E-3</c:v>
                </c:pt>
                <c:pt idx="2345">
                  <c:v>1.29429E-2</c:v>
                </c:pt>
                <c:pt idx="2346">
                  <c:v>1.29429E-2</c:v>
                </c:pt>
                <c:pt idx="2347">
                  <c:v>1.29429E-2</c:v>
                </c:pt>
                <c:pt idx="2348">
                  <c:v>-1.9055900000000001E-2</c:v>
                </c:pt>
                <c:pt idx="2349">
                  <c:v>-3.5055299999999998E-2</c:v>
                </c:pt>
                <c:pt idx="2350">
                  <c:v>1.29429E-2</c:v>
                </c:pt>
                <c:pt idx="2351">
                  <c:v>2.8942200000000001E-2</c:v>
                </c:pt>
                <c:pt idx="2352">
                  <c:v>-1.9055900000000001E-2</c:v>
                </c:pt>
                <c:pt idx="2353">
                  <c:v>-3.0565200000000001E-3</c:v>
                </c:pt>
                <c:pt idx="2354">
                  <c:v>-3.5055299999999998E-2</c:v>
                </c:pt>
                <c:pt idx="2355">
                  <c:v>1.29429E-2</c:v>
                </c:pt>
                <c:pt idx="2356">
                  <c:v>1.29429E-2</c:v>
                </c:pt>
                <c:pt idx="2357">
                  <c:v>1.29429E-2</c:v>
                </c:pt>
                <c:pt idx="2358">
                  <c:v>-1.9055900000000001E-2</c:v>
                </c:pt>
                <c:pt idx="2359">
                  <c:v>-3.0565200000000001E-3</c:v>
                </c:pt>
                <c:pt idx="2360">
                  <c:v>-3.0565200000000001E-3</c:v>
                </c:pt>
                <c:pt idx="2361">
                  <c:v>2.8942200000000001E-2</c:v>
                </c:pt>
                <c:pt idx="2362">
                  <c:v>4.4941599999999998E-2</c:v>
                </c:pt>
                <c:pt idx="2363">
                  <c:v>1.29429E-2</c:v>
                </c:pt>
                <c:pt idx="2364">
                  <c:v>1.29429E-2</c:v>
                </c:pt>
                <c:pt idx="2365">
                  <c:v>4.4941599999999998E-2</c:v>
                </c:pt>
                <c:pt idx="2366">
                  <c:v>-3.0565200000000001E-3</c:v>
                </c:pt>
                <c:pt idx="2367">
                  <c:v>-1.9055900000000001E-2</c:v>
                </c:pt>
                <c:pt idx="2368">
                  <c:v>1.29429E-2</c:v>
                </c:pt>
                <c:pt idx="2369">
                  <c:v>-3.5055299999999998E-2</c:v>
                </c:pt>
                <c:pt idx="2370">
                  <c:v>1.29429E-2</c:v>
                </c:pt>
                <c:pt idx="2371">
                  <c:v>-1.9055900000000001E-2</c:v>
                </c:pt>
                <c:pt idx="2372">
                  <c:v>-3.0565200000000001E-3</c:v>
                </c:pt>
                <c:pt idx="2373">
                  <c:v>-1.9055900000000001E-2</c:v>
                </c:pt>
                <c:pt idx="2374">
                  <c:v>-3.5055299999999998E-2</c:v>
                </c:pt>
                <c:pt idx="2375">
                  <c:v>-1.9055900000000001E-2</c:v>
                </c:pt>
                <c:pt idx="2376">
                  <c:v>-3.5055299999999998E-2</c:v>
                </c:pt>
                <c:pt idx="2377">
                  <c:v>-3.0565200000000001E-3</c:v>
                </c:pt>
                <c:pt idx="2378">
                  <c:v>-3.0565200000000001E-3</c:v>
                </c:pt>
                <c:pt idx="2379">
                  <c:v>-3.0565200000000001E-3</c:v>
                </c:pt>
                <c:pt idx="2380">
                  <c:v>2.8942200000000001E-2</c:v>
                </c:pt>
                <c:pt idx="2381">
                  <c:v>-1.9055900000000001E-2</c:v>
                </c:pt>
                <c:pt idx="2382">
                  <c:v>-1.9055900000000001E-2</c:v>
                </c:pt>
                <c:pt idx="2383">
                  <c:v>-3.0565200000000001E-3</c:v>
                </c:pt>
                <c:pt idx="2384">
                  <c:v>2.8942200000000001E-2</c:v>
                </c:pt>
                <c:pt idx="2385">
                  <c:v>-3.0565200000000001E-3</c:v>
                </c:pt>
                <c:pt idx="2386">
                  <c:v>1.29429E-2</c:v>
                </c:pt>
                <c:pt idx="2387">
                  <c:v>-3.0565200000000001E-3</c:v>
                </c:pt>
                <c:pt idx="2388">
                  <c:v>1.29429E-2</c:v>
                </c:pt>
                <c:pt idx="2389">
                  <c:v>-1.9055900000000001E-2</c:v>
                </c:pt>
                <c:pt idx="2390">
                  <c:v>-1.9055900000000001E-2</c:v>
                </c:pt>
                <c:pt idx="2391">
                  <c:v>-3.0565200000000001E-3</c:v>
                </c:pt>
                <c:pt idx="2392">
                  <c:v>1.29429E-2</c:v>
                </c:pt>
                <c:pt idx="2393">
                  <c:v>-1.9055900000000001E-2</c:v>
                </c:pt>
                <c:pt idx="2394">
                  <c:v>-1.9055900000000001E-2</c:v>
                </c:pt>
                <c:pt idx="2395">
                  <c:v>-3.0565200000000001E-3</c:v>
                </c:pt>
                <c:pt idx="2396">
                  <c:v>1.29429E-2</c:v>
                </c:pt>
                <c:pt idx="2397">
                  <c:v>-3.0565200000000001E-3</c:v>
                </c:pt>
                <c:pt idx="2398">
                  <c:v>-1.9055900000000001E-2</c:v>
                </c:pt>
                <c:pt idx="2399">
                  <c:v>-3.0565200000000001E-3</c:v>
                </c:pt>
                <c:pt idx="2400">
                  <c:v>-3.0565200000000001E-3</c:v>
                </c:pt>
                <c:pt idx="2401">
                  <c:v>1.29429E-2</c:v>
                </c:pt>
                <c:pt idx="2402">
                  <c:v>-3.5055299999999998E-2</c:v>
                </c:pt>
                <c:pt idx="2403">
                  <c:v>2.8942200000000001E-2</c:v>
                </c:pt>
                <c:pt idx="2404">
                  <c:v>1.29429E-2</c:v>
                </c:pt>
                <c:pt idx="2405">
                  <c:v>2.8942200000000001E-2</c:v>
                </c:pt>
                <c:pt idx="2406">
                  <c:v>2.8942200000000001E-2</c:v>
                </c:pt>
                <c:pt idx="2407">
                  <c:v>-3.0565200000000001E-3</c:v>
                </c:pt>
                <c:pt idx="2408">
                  <c:v>-3.0565200000000001E-3</c:v>
                </c:pt>
                <c:pt idx="2409">
                  <c:v>1.29429E-2</c:v>
                </c:pt>
                <c:pt idx="2410">
                  <c:v>-5.1054700000000001E-2</c:v>
                </c:pt>
                <c:pt idx="2411">
                  <c:v>-3.0565200000000001E-3</c:v>
                </c:pt>
                <c:pt idx="2412">
                  <c:v>-1.9055900000000001E-2</c:v>
                </c:pt>
                <c:pt idx="2413">
                  <c:v>-3.0565200000000001E-3</c:v>
                </c:pt>
                <c:pt idx="2414">
                  <c:v>-3.5055299999999998E-2</c:v>
                </c:pt>
                <c:pt idx="2415">
                  <c:v>-3.5055299999999998E-2</c:v>
                </c:pt>
                <c:pt idx="2416">
                  <c:v>-3.0565200000000001E-3</c:v>
                </c:pt>
                <c:pt idx="2417">
                  <c:v>-3.0565200000000001E-3</c:v>
                </c:pt>
                <c:pt idx="2418">
                  <c:v>-3.0565200000000001E-3</c:v>
                </c:pt>
                <c:pt idx="2419">
                  <c:v>-1.9055900000000001E-2</c:v>
                </c:pt>
                <c:pt idx="2420">
                  <c:v>-3.0565200000000001E-3</c:v>
                </c:pt>
                <c:pt idx="2421">
                  <c:v>2.8942200000000001E-2</c:v>
                </c:pt>
                <c:pt idx="2422">
                  <c:v>-1.9055900000000001E-2</c:v>
                </c:pt>
                <c:pt idx="2423">
                  <c:v>1.29429E-2</c:v>
                </c:pt>
                <c:pt idx="2424">
                  <c:v>-1.9055900000000001E-2</c:v>
                </c:pt>
                <c:pt idx="2425">
                  <c:v>-3.5055299999999998E-2</c:v>
                </c:pt>
                <c:pt idx="2426">
                  <c:v>-3.0565200000000001E-3</c:v>
                </c:pt>
                <c:pt idx="2427">
                  <c:v>2.8942200000000001E-2</c:v>
                </c:pt>
                <c:pt idx="2428">
                  <c:v>-3.0565200000000001E-3</c:v>
                </c:pt>
                <c:pt idx="2429">
                  <c:v>1.29429E-2</c:v>
                </c:pt>
                <c:pt idx="2430">
                  <c:v>-3.0565200000000001E-3</c:v>
                </c:pt>
                <c:pt idx="2431">
                  <c:v>-3.0565200000000001E-3</c:v>
                </c:pt>
                <c:pt idx="2432">
                  <c:v>-3.0565200000000001E-3</c:v>
                </c:pt>
                <c:pt idx="2433">
                  <c:v>-3.0565200000000001E-3</c:v>
                </c:pt>
                <c:pt idx="2434">
                  <c:v>1.29429E-2</c:v>
                </c:pt>
                <c:pt idx="2435">
                  <c:v>2.8942200000000001E-2</c:v>
                </c:pt>
                <c:pt idx="2436">
                  <c:v>1.29429E-2</c:v>
                </c:pt>
                <c:pt idx="2437">
                  <c:v>-1.9055900000000001E-2</c:v>
                </c:pt>
                <c:pt idx="2438">
                  <c:v>2.8942200000000001E-2</c:v>
                </c:pt>
                <c:pt idx="2439">
                  <c:v>1.29429E-2</c:v>
                </c:pt>
                <c:pt idx="2440">
                  <c:v>1.29429E-2</c:v>
                </c:pt>
                <c:pt idx="2441">
                  <c:v>-3.0565200000000001E-3</c:v>
                </c:pt>
                <c:pt idx="2442">
                  <c:v>-3.5055299999999998E-2</c:v>
                </c:pt>
                <c:pt idx="2443">
                  <c:v>2.8942200000000001E-2</c:v>
                </c:pt>
                <c:pt idx="2444">
                  <c:v>1.29429E-2</c:v>
                </c:pt>
                <c:pt idx="2445">
                  <c:v>4.4941599999999998E-2</c:v>
                </c:pt>
                <c:pt idx="2446">
                  <c:v>-3.0565200000000001E-3</c:v>
                </c:pt>
                <c:pt idx="2447">
                  <c:v>-1.9055900000000001E-2</c:v>
                </c:pt>
                <c:pt idx="2448">
                  <c:v>-3.5055299999999998E-2</c:v>
                </c:pt>
                <c:pt idx="2449">
                  <c:v>1.29429E-2</c:v>
                </c:pt>
                <c:pt idx="2450">
                  <c:v>1.29429E-2</c:v>
                </c:pt>
                <c:pt idx="2451">
                  <c:v>-1.9055900000000001E-2</c:v>
                </c:pt>
                <c:pt idx="2452">
                  <c:v>1.29429E-2</c:v>
                </c:pt>
                <c:pt idx="2453">
                  <c:v>1.29429E-2</c:v>
                </c:pt>
                <c:pt idx="2454">
                  <c:v>1.29429E-2</c:v>
                </c:pt>
                <c:pt idx="2455">
                  <c:v>-3.0565200000000001E-3</c:v>
                </c:pt>
                <c:pt idx="2456">
                  <c:v>-3.5055299999999998E-2</c:v>
                </c:pt>
                <c:pt idx="2457">
                  <c:v>1.29429E-2</c:v>
                </c:pt>
                <c:pt idx="2458">
                  <c:v>2.8942200000000001E-2</c:v>
                </c:pt>
                <c:pt idx="2459">
                  <c:v>1.29429E-2</c:v>
                </c:pt>
                <c:pt idx="2460">
                  <c:v>1.29429E-2</c:v>
                </c:pt>
                <c:pt idx="2461">
                  <c:v>-3.0565200000000001E-3</c:v>
                </c:pt>
                <c:pt idx="2462">
                  <c:v>-3.0565200000000001E-3</c:v>
                </c:pt>
                <c:pt idx="2463">
                  <c:v>2.8942200000000001E-2</c:v>
                </c:pt>
                <c:pt idx="2464">
                  <c:v>-3.0565200000000001E-3</c:v>
                </c:pt>
                <c:pt idx="2465">
                  <c:v>1.29429E-2</c:v>
                </c:pt>
                <c:pt idx="2466">
                  <c:v>2.8942200000000001E-2</c:v>
                </c:pt>
                <c:pt idx="2467">
                  <c:v>1.29429E-2</c:v>
                </c:pt>
                <c:pt idx="2468">
                  <c:v>-1.9055900000000001E-2</c:v>
                </c:pt>
                <c:pt idx="2469">
                  <c:v>1.29429E-2</c:v>
                </c:pt>
                <c:pt idx="2470">
                  <c:v>1.29429E-2</c:v>
                </c:pt>
                <c:pt idx="2471">
                  <c:v>1.29429E-2</c:v>
                </c:pt>
                <c:pt idx="2472">
                  <c:v>-1.9055900000000001E-2</c:v>
                </c:pt>
                <c:pt idx="2473">
                  <c:v>1.29429E-2</c:v>
                </c:pt>
                <c:pt idx="2474">
                  <c:v>-3.0565200000000001E-3</c:v>
                </c:pt>
                <c:pt idx="2475">
                  <c:v>1.29429E-2</c:v>
                </c:pt>
                <c:pt idx="2476">
                  <c:v>1.29429E-2</c:v>
                </c:pt>
                <c:pt idx="2477">
                  <c:v>-3.0565200000000001E-3</c:v>
                </c:pt>
                <c:pt idx="2478">
                  <c:v>-3.5055299999999998E-2</c:v>
                </c:pt>
                <c:pt idx="2479">
                  <c:v>-1.9055900000000001E-2</c:v>
                </c:pt>
                <c:pt idx="2480">
                  <c:v>-3.0565200000000001E-3</c:v>
                </c:pt>
                <c:pt idx="2481">
                  <c:v>-3.0565200000000001E-3</c:v>
                </c:pt>
                <c:pt idx="2482">
                  <c:v>4.4941599999999998E-2</c:v>
                </c:pt>
                <c:pt idx="2483">
                  <c:v>-3.0565200000000001E-3</c:v>
                </c:pt>
                <c:pt idx="2484">
                  <c:v>1.29429E-2</c:v>
                </c:pt>
                <c:pt idx="2485">
                  <c:v>2.8942200000000001E-2</c:v>
                </c:pt>
                <c:pt idx="2486">
                  <c:v>1.29429E-2</c:v>
                </c:pt>
                <c:pt idx="2487">
                  <c:v>-3.0565200000000001E-3</c:v>
                </c:pt>
                <c:pt idx="2488">
                  <c:v>1.29429E-2</c:v>
                </c:pt>
                <c:pt idx="2489">
                  <c:v>1.29429E-2</c:v>
                </c:pt>
                <c:pt idx="2490">
                  <c:v>-3.0565200000000001E-3</c:v>
                </c:pt>
                <c:pt idx="2491">
                  <c:v>-3.0565200000000001E-3</c:v>
                </c:pt>
                <c:pt idx="2492">
                  <c:v>2.8942200000000001E-2</c:v>
                </c:pt>
                <c:pt idx="2493">
                  <c:v>-3.0565200000000001E-3</c:v>
                </c:pt>
                <c:pt idx="2494">
                  <c:v>-1.9055900000000001E-2</c:v>
                </c:pt>
                <c:pt idx="2495">
                  <c:v>-3.5055299999999998E-2</c:v>
                </c:pt>
                <c:pt idx="2496">
                  <c:v>-3.0565200000000001E-3</c:v>
                </c:pt>
                <c:pt idx="2497">
                  <c:v>1.29429E-2</c:v>
                </c:pt>
                <c:pt idx="2498">
                  <c:v>-1.9055900000000001E-2</c:v>
                </c:pt>
                <c:pt idx="2499">
                  <c:v>-1.9055900000000001E-2</c:v>
                </c:pt>
                <c:pt idx="2500">
                  <c:v>-3.0565200000000001E-3</c:v>
                </c:pt>
                <c:pt idx="2501">
                  <c:v>1.29429E-2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3D8B-4AD8-B61E-5C2B6FBEF187}"/>
            </c:ext>
          </c:extLst>
        </c:ser>
        <c:ser>
          <c:idx val="2"/>
          <c:order val="2"/>
          <c:tx>
            <c:strRef>
              <c:f>Sheet1!$E$5</c:f>
              <c:strCache>
                <c:ptCount val="1"/>
                <c:pt idx="0">
                  <c:v>Signal Compton - SMILE non fonctionnel</c:v>
                </c:pt>
              </c:strCache>
            </c:strRef>
          </c:tx>
          <c:spPr>
            <a:ln w="28800">
              <a:solidFill>
                <a:srgbClr val="579D1C"/>
              </a:solidFill>
              <a:round/>
            </a:ln>
          </c:spPr>
          <c:marker>
            <c:symbol val="none"/>
          </c:marker>
          <c:xVal>
            <c:numRef>
              <c:f>Sheet1!$A$7:$A$2508</c:f>
              <c:numCache>
                <c:formatCode>0.00E+000</c:formatCode>
                <c:ptCount val="2502"/>
                <c:pt idx="0">
                  <c:v>-1.9207630000000001E-5</c:v>
                </c:pt>
                <c:pt idx="1">
                  <c:v>-1.9187630000000001E-5</c:v>
                </c:pt>
                <c:pt idx="2">
                  <c:v>-1.9167630000000001E-5</c:v>
                </c:pt>
                <c:pt idx="3">
                  <c:v>-1.9147630000000002E-5</c:v>
                </c:pt>
                <c:pt idx="4">
                  <c:v>-1.9127629999999998E-5</c:v>
                </c:pt>
                <c:pt idx="5">
                  <c:v>-1.9107629999999999E-5</c:v>
                </c:pt>
                <c:pt idx="6">
                  <c:v>-1.9087629999999999E-5</c:v>
                </c:pt>
                <c:pt idx="7">
                  <c:v>-1.9067629999999999E-5</c:v>
                </c:pt>
                <c:pt idx="8">
                  <c:v>-1.9047629999999999E-5</c:v>
                </c:pt>
                <c:pt idx="9">
                  <c:v>-1.9027629999999999E-5</c:v>
                </c:pt>
                <c:pt idx="10">
                  <c:v>-1.9007629999999999E-5</c:v>
                </c:pt>
                <c:pt idx="11">
                  <c:v>-1.898763E-5</c:v>
                </c:pt>
                <c:pt idx="12">
                  <c:v>-1.896763E-5</c:v>
                </c:pt>
                <c:pt idx="13">
                  <c:v>-1.894763E-5</c:v>
                </c:pt>
                <c:pt idx="14">
                  <c:v>-1.892763E-5</c:v>
                </c:pt>
                <c:pt idx="15">
                  <c:v>-1.890763E-5</c:v>
                </c:pt>
                <c:pt idx="16">
                  <c:v>-1.8887630000000001E-5</c:v>
                </c:pt>
                <c:pt idx="17">
                  <c:v>-1.8867630000000001E-5</c:v>
                </c:pt>
                <c:pt idx="18">
                  <c:v>-1.8847630000000001E-5</c:v>
                </c:pt>
                <c:pt idx="19">
                  <c:v>-1.8827630000000001E-5</c:v>
                </c:pt>
                <c:pt idx="20">
                  <c:v>-1.8807630000000001E-5</c:v>
                </c:pt>
                <c:pt idx="21">
                  <c:v>-1.8787630000000002E-5</c:v>
                </c:pt>
                <c:pt idx="22">
                  <c:v>-1.8767629999999998E-5</c:v>
                </c:pt>
                <c:pt idx="23">
                  <c:v>-1.8747629999999999E-5</c:v>
                </c:pt>
                <c:pt idx="24">
                  <c:v>-1.8727629999999999E-5</c:v>
                </c:pt>
                <c:pt idx="25">
                  <c:v>-1.8707629999999999E-5</c:v>
                </c:pt>
                <c:pt idx="26">
                  <c:v>-1.8687629999999999E-5</c:v>
                </c:pt>
                <c:pt idx="27">
                  <c:v>-1.8667629999999999E-5</c:v>
                </c:pt>
                <c:pt idx="28">
                  <c:v>-1.864763E-5</c:v>
                </c:pt>
                <c:pt idx="29">
                  <c:v>-1.862763E-5</c:v>
                </c:pt>
                <c:pt idx="30">
                  <c:v>-1.860763E-5</c:v>
                </c:pt>
                <c:pt idx="31">
                  <c:v>-1.858763E-5</c:v>
                </c:pt>
                <c:pt idx="32">
                  <c:v>-1.856763E-5</c:v>
                </c:pt>
                <c:pt idx="33">
                  <c:v>-1.854763E-5</c:v>
                </c:pt>
                <c:pt idx="34">
                  <c:v>-1.8527630000000001E-5</c:v>
                </c:pt>
                <c:pt idx="35">
                  <c:v>-1.8507630000000001E-5</c:v>
                </c:pt>
                <c:pt idx="36">
                  <c:v>-1.8487630000000001E-5</c:v>
                </c:pt>
                <c:pt idx="37">
                  <c:v>-1.8467630000000001E-5</c:v>
                </c:pt>
                <c:pt idx="38">
                  <c:v>-1.8447630000000001E-5</c:v>
                </c:pt>
                <c:pt idx="39">
                  <c:v>-1.8427630000000002E-5</c:v>
                </c:pt>
                <c:pt idx="40">
                  <c:v>-1.8407629999999998E-5</c:v>
                </c:pt>
                <c:pt idx="41">
                  <c:v>-1.8387629999999999E-5</c:v>
                </c:pt>
                <c:pt idx="42">
                  <c:v>-1.8367629999999999E-5</c:v>
                </c:pt>
                <c:pt idx="43">
                  <c:v>-1.8347629999999999E-5</c:v>
                </c:pt>
                <c:pt idx="44">
                  <c:v>-1.8327629999999999E-5</c:v>
                </c:pt>
                <c:pt idx="45">
                  <c:v>-1.8307629999999999E-5</c:v>
                </c:pt>
                <c:pt idx="46">
                  <c:v>-1.828763E-5</c:v>
                </c:pt>
                <c:pt idx="47">
                  <c:v>-1.826763E-5</c:v>
                </c:pt>
                <c:pt idx="48">
                  <c:v>-1.824763E-5</c:v>
                </c:pt>
                <c:pt idx="49">
                  <c:v>-1.822763E-5</c:v>
                </c:pt>
                <c:pt idx="50">
                  <c:v>-1.820763E-5</c:v>
                </c:pt>
                <c:pt idx="51">
                  <c:v>-1.8187630000000001E-5</c:v>
                </c:pt>
                <c:pt idx="52">
                  <c:v>-1.8167630000000001E-5</c:v>
                </c:pt>
                <c:pt idx="53">
                  <c:v>-1.8147630000000001E-5</c:v>
                </c:pt>
                <c:pt idx="54">
                  <c:v>-1.8127630000000001E-5</c:v>
                </c:pt>
                <c:pt idx="55">
                  <c:v>-1.8107630000000001E-5</c:v>
                </c:pt>
                <c:pt idx="56">
                  <c:v>-1.8087630000000002E-5</c:v>
                </c:pt>
                <c:pt idx="57">
                  <c:v>-1.8067629999999998E-5</c:v>
                </c:pt>
                <c:pt idx="58">
                  <c:v>-1.8047629999999999E-5</c:v>
                </c:pt>
                <c:pt idx="59">
                  <c:v>-1.8027629999999999E-5</c:v>
                </c:pt>
                <c:pt idx="60">
                  <c:v>-1.8007629999999999E-5</c:v>
                </c:pt>
                <c:pt idx="61">
                  <c:v>-1.7987629999999999E-5</c:v>
                </c:pt>
                <c:pt idx="62">
                  <c:v>-1.7967629999999999E-5</c:v>
                </c:pt>
                <c:pt idx="63">
                  <c:v>-1.7947629999999999E-5</c:v>
                </c:pt>
                <c:pt idx="64">
                  <c:v>-1.792763E-5</c:v>
                </c:pt>
                <c:pt idx="65">
                  <c:v>-1.790763E-5</c:v>
                </c:pt>
                <c:pt idx="66">
                  <c:v>-1.788763E-5</c:v>
                </c:pt>
                <c:pt idx="67">
                  <c:v>-1.786763E-5</c:v>
                </c:pt>
                <c:pt idx="68">
                  <c:v>-1.784763E-5</c:v>
                </c:pt>
                <c:pt idx="69">
                  <c:v>-1.7827630000000001E-5</c:v>
                </c:pt>
                <c:pt idx="70">
                  <c:v>-1.7807630000000001E-5</c:v>
                </c:pt>
                <c:pt idx="71">
                  <c:v>-1.7787630000000001E-5</c:v>
                </c:pt>
                <c:pt idx="72">
                  <c:v>-1.7767630000000001E-5</c:v>
                </c:pt>
                <c:pt idx="73">
                  <c:v>-1.7747630000000001E-5</c:v>
                </c:pt>
                <c:pt idx="74">
                  <c:v>-1.7727630000000002E-5</c:v>
                </c:pt>
                <c:pt idx="75">
                  <c:v>-1.7707629999999998E-5</c:v>
                </c:pt>
                <c:pt idx="76">
                  <c:v>-1.7687629999999999E-5</c:v>
                </c:pt>
                <c:pt idx="77">
                  <c:v>-1.7667629999999999E-5</c:v>
                </c:pt>
                <c:pt idx="78">
                  <c:v>-1.7647629999999999E-5</c:v>
                </c:pt>
                <c:pt idx="79">
                  <c:v>-1.7627629999999999E-5</c:v>
                </c:pt>
                <c:pt idx="80">
                  <c:v>-1.7607629999999999E-5</c:v>
                </c:pt>
                <c:pt idx="81">
                  <c:v>-1.758763E-5</c:v>
                </c:pt>
                <c:pt idx="82">
                  <c:v>-1.756763E-5</c:v>
                </c:pt>
                <c:pt idx="83">
                  <c:v>-1.754763E-5</c:v>
                </c:pt>
                <c:pt idx="84">
                  <c:v>-1.752763E-5</c:v>
                </c:pt>
                <c:pt idx="85">
                  <c:v>-1.750763E-5</c:v>
                </c:pt>
                <c:pt idx="86">
                  <c:v>-1.748763E-5</c:v>
                </c:pt>
                <c:pt idx="87">
                  <c:v>-1.7467630000000001E-5</c:v>
                </c:pt>
                <c:pt idx="88">
                  <c:v>-1.7447630000000001E-5</c:v>
                </c:pt>
                <c:pt idx="89">
                  <c:v>-1.7427630000000001E-5</c:v>
                </c:pt>
                <c:pt idx="90">
                  <c:v>-1.7407630000000001E-5</c:v>
                </c:pt>
                <c:pt idx="91">
                  <c:v>-1.7387630000000001E-5</c:v>
                </c:pt>
                <c:pt idx="92">
                  <c:v>-1.7367630000000002E-5</c:v>
                </c:pt>
                <c:pt idx="93">
                  <c:v>-1.7347629999999998E-5</c:v>
                </c:pt>
                <c:pt idx="94">
                  <c:v>-1.7327629999999999E-5</c:v>
                </c:pt>
                <c:pt idx="95">
                  <c:v>-1.7307629999999999E-5</c:v>
                </c:pt>
                <c:pt idx="96">
                  <c:v>-1.7287629999999999E-5</c:v>
                </c:pt>
                <c:pt idx="97">
                  <c:v>-1.7267629999999999E-5</c:v>
                </c:pt>
                <c:pt idx="98">
                  <c:v>-1.7247629999999999E-5</c:v>
                </c:pt>
                <c:pt idx="99">
                  <c:v>-1.722763E-5</c:v>
                </c:pt>
                <c:pt idx="100">
                  <c:v>-1.720763E-5</c:v>
                </c:pt>
                <c:pt idx="101">
                  <c:v>-1.718763E-5</c:v>
                </c:pt>
                <c:pt idx="102">
                  <c:v>-1.716763E-5</c:v>
                </c:pt>
                <c:pt idx="103">
                  <c:v>-1.714763E-5</c:v>
                </c:pt>
                <c:pt idx="104">
                  <c:v>-1.7127630000000001E-5</c:v>
                </c:pt>
                <c:pt idx="105">
                  <c:v>-1.7107630000000001E-5</c:v>
                </c:pt>
                <c:pt idx="106">
                  <c:v>-1.7087630000000001E-5</c:v>
                </c:pt>
                <c:pt idx="107">
                  <c:v>-1.7067630000000001E-5</c:v>
                </c:pt>
                <c:pt idx="108">
                  <c:v>-1.7047630000000001E-5</c:v>
                </c:pt>
                <c:pt idx="109">
                  <c:v>-1.7027630000000001E-5</c:v>
                </c:pt>
                <c:pt idx="110">
                  <c:v>-1.7007630000000002E-5</c:v>
                </c:pt>
                <c:pt idx="111">
                  <c:v>-1.6987629999999998E-5</c:v>
                </c:pt>
                <c:pt idx="112">
                  <c:v>-1.6967629999999999E-5</c:v>
                </c:pt>
                <c:pt idx="113">
                  <c:v>-1.6947629999999999E-5</c:v>
                </c:pt>
                <c:pt idx="114">
                  <c:v>-1.6927629999999999E-5</c:v>
                </c:pt>
                <c:pt idx="115">
                  <c:v>-1.6907629999999999E-5</c:v>
                </c:pt>
                <c:pt idx="116">
                  <c:v>-1.6887629999999999E-5</c:v>
                </c:pt>
                <c:pt idx="117">
                  <c:v>-1.686763E-5</c:v>
                </c:pt>
                <c:pt idx="118">
                  <c:v>-1.684763E-5</c:v>
                </c:pt>
                <c:pt idx="119">
                  <c:v>-1.682763E-5</c:v>
                </c:pt>
                <c:pt idx="120">
                  <c:v>-1.680763E-5</c:v>
                </c:pt>
                <c:pt idx="121">
                  <c:v>-1.678763E-5</c:v>
                </c:pt>
                <c:pt idx="122">
                  <c:v>-1.6767630000000001E-5</c:v>
                </c:pt>
                <c:pt idx="123">
                  <c:v>-1.6747630000000001E-5</c:v>
                </c:pt>
                <c:pt idx="124">
                  <c:v>-1.6727630000000001E-5</c:v>
                </c:pt>
                <c:pt idx="125">
                  <c:v>-1.6707630000000001E-5</c:v>
                </c:pt>
                <c:pt idx="126">
                  <c:v>-1.6687630000000001E-5</c:v>
                </c:pt>
                <c:pt idx="127">
                  <c:v>-1.6667630000000002E-5</c:v>
                </c:pt>
                <c:pt idx="128">
                  <c:v>-1.6647629999999998E-5</c:v>
                </c:pt>
                <c:pt idx="129">
                  <c:v>-1.6627629999999999E-5</c:v>
                </c:pt>
                <c:pt idx="130">
                  <c:v>-1.6607629999999999E-5</c:v>
                </c:pt>
                <c:pt idx="131">
                  <c:v>-1.6587629999999999E-5</c:v>
                </c:pt>
                <c:pt idx="132">
                  <c:v>-1.6567629999999999E-5</c:v>
                </c:pt>
                <c:pt idx="133">
                  <c:v>-1.6547629999999999E-5</c:v>
                </c:pt>
                <c:pt idx="134">
                  <c:v>-1.652763E-5</c:v>
                </c:pt>
                <c:pt idx="135">
                  <c:v>-1.650763E-5</c:v>
                </c:pt>
                <c:pt idx="136">
                  <c:v>-1.648763E-5</c:v>
                </c:pt>
                <c:pt idx="137">
                  <c:v>-1.646763E-5</c:v>
                </c:pt>
                <c:pt idx="138">
                  <c:v>-1.644763E-5</c:v>
                </c:pt>
                <c:pt idx="139">
                  <c:v>-1.642763E-5</c:v>
                </c:pt>
                <c:pt idx="140">
                  <c:v>-1.6407630000000001E-5</c:v>
                </c:pt>
                <c:pt idx="141">
                  <c:v>-1.6387630000000001E-5</c:v>
                </c:pt>
                <c:pt idx="142">
                  <c:v>-1.6367630000000001E-5</c:v>
                </c:pt>
                <c:pt idx="143">
                  <c:v>-1.6347630000000001E-5</c:v>
                </c:pt>
                <c:pt idx="144">
                  <c:v>-1.6327630000000001E-5</c:v>
                </c:pt>
                <c:pt idx="145">
                  <c:v>-1.6307630000000002E-5</c:v>
                </c:pt>
                <c:pt idx="146">
                  <c:v>-1.6287629999999998E-5</c:v>
                </c:pt>
                <c:pt idx="147">
                  <c:v>-1.6267629999999999E-5</c:v>
                </c:pt>
                <c:pt idx="148">
                  <c:v>-1.6247629999999999E-5</c:v>
                </c:pt>
                <c:pt idx="149">
                  <c:v>-1.6227629999999999E-5</c:v>
                </c:pt>
                <c:pt idx="150">
                  <c:v>-1.6207629999999999E-5</c:v>
                </c:pt>
                <c:pt idx="151">
                  <c:v>-1.6187629999999999E-5</c:v>
                </c:pt>
                <c:pt idx="152">
                  <c:v>-1.616763E-5</c:v>
                </c:pt>
                <c:pt idx="153">
                  <c:v>-1.614763E-5</c:v>
                </c:pt>
                <c:pt idx="154">
                  <c:v>-1.612763E-5</c:v>
                </c:pt>
                <c:pt idx="155">
                  <c:v>-1.610763E-5</c:v>
                </c:pt>
                <c:pt idx="156">
                  <c:v>-1.608763E-5</c:v>
                </c:pt>
                <c:pt idx="157">
                  <c:v>-1.6067630000000001E-5</c:v>
                </c:pt>
                <c:pt idx="158">
                  <c:v>-1.6047630000000001E-5</c:v>
                </c:pt>
                <c:pt idx="159">
                  <c:v>-1.6027630000000001E-5</c:v>
                </c:pt>
                <c:pt idx="160">
                  <c:v>-1.6007630000000001E-5</c:v>
                </c:pt>
                <c:pt idx="161">
                  <c:v>-1.5987630000000001E-5</c:v>
                </c:pt>
                <c:pt idx="162">
                  <c:v>-1.5967630000000001E-5</c:v>
                </c:pt>
                <c:pt idx="163">
                  <c:v>-1.5947630000000002E-5</c:v>
                </c:pt>
                <c:pt idx="164">
                  <c:v>-1.5927629999999998E-5</c:v>
                </c:pt>
                <c:pt idx="165">
                  <c:v>-1.5907629999999999E-5</c:v>
                </c:pt>
                <c:pt idx="166">
                  <c:v>-1.5887629999999999E-5</c:v>
                </c:pt>
                <c:pt idx="167">
                  <c:v>-1.5867629999999999E-5</c:v>
                </c:pt>
                <c:pt idx="168">
                  <c:v>-1.5847629999999999E-5</c:v>
                </c:pt>
                <c:pt idx="169">
                  <c:v>-1.5827629999999999E-5</c:v>
                </c:pt>
                <c:pt idx="170">
                  <c:v>-1.580763E-5</c:v>
                </c:pt>
                <c:pt idx="171">
                  <c:v>-1.578763E-5</c:v>
                </c:pt>
                <c:pt idx="172">
                  <c:v>-1.576763E-5</c:v>
                </c:pt>
                <c:pt idx="173">
                  <c:v>-1.574763E-5</c:v>
                </c:pt>
                <c:pt idx="174">
                  <c:v>-1.572763E-5</c:v>
                </c:pt>
                <c:pt idx="175">
                  <c:v>-1.5707630000000001E-5</c:v>
                </c:pt>
                <c:pt idx="176">
                  <c:v>-1.5687630000000001E-5</c:v>
                </c:pt>
                <c:pt idx="177">
                  <c:v>-1.5667630000000001E-5</c:v>
                </c:pt>
                <c:pt idx="178">
                  <c:v>-1.5647630000000001E-5</c:v>
                </c:pt>
                <c:pt idx="179">
                  <c:v>-1.5627630000000001E-5</c:v>
                </c:pt>
                <c:pt idx="180">
                  <c:v>-1.5607630000000002E-5</c:v>
                </c:pt>
                <c:pt idx="181">
                  <c:v>-1.5587629999999998E-5</c:v>
                </c:pt>
                <c:pt idx="182">
                  <c:v>-1.5567629999999999E-5</c:v>
                </c:pt>
                <c:pt idx="183">
                  <c:v>-1.5547629999999999E-5</c:v>
                </c:pt>
                <c:pt idx="184">
                  <c:v>-1.5527629999999999E-5</c:v>
                </c:pt>
                <c:pt idx="185">
                  <c:v>-1.5507629999999999E-5</c:v>
                </c:pt>
                <c:pt idx="186">
                  <c:v>-1.5487629999999999E-5</c:v>
                </c:pt>
                <c:pt idx="187">
                  <c:v>-1.5467629999999999E-5</c:v>
                </c:pt>
                <c:pt idx="188">
                  <c:v>-1.544763E-5</c:v>
                </c:pt>
                <c:pt idx="189">
                  <c:v>-1.542763E-5</c:v>
                </c:pt>
                <c:pt idx="190">
                  <c:v>-1.540763E-5</c:v>
                </c:pt>
                <c:pt idx="191">
                  <c:v>-1.538763E-5</c:v>
                </c:pt>
                <c:pt idx="192">
                  <c:v>-1.536763E-5</c:v>
                </c:pt>
                <c:pt idx="193">
                  <c:v>-1.5347630000000001E-5</c:v>
                </c:pt>
                <c:pt idx="194">
                  <c:v>-1.5327630000000001E-5</c:v>
                </c:pt>
                <c:pt idx="195">
                  <c:v>-1.5307630000000001E-5</c:v>
                </c:pt>
                <c:pt idx="196">
                  <c:v>-1.5287630000000001E-5</c:v>
                </c:pt>
                <c:pt idx="197">
                  <c:v>-1.5267630000000001E-5</c:v>
                </c:pt>
                <c:pt idx="198">
                  <c:v>-1.524763E-5</c:v>
                </c:pt>
                <c:pt idx="199">
                  <c:v>-1.522763E-5</c:v>
                </c:pt>
                <c:pt idx="200">
                  <c:v>-1.520763E-5</c:v>
                </c:pt>
                <c:pt idx="201">
                  <c:v>-1.518763E-5</c:v>
                </c:pt>
                <c:pt idx="202">
                  <c:v>-1.5167630000000001E-5</c:v>
                </c:pt>
                <c:pt idx="203">
                  <c:v>-1.5147629999999999E-5</c:v>
                </c:pt>
                <c:pt idx="204">
                  <c:v>-1.5127629999999999E-5</c:v>
                </c:pt>
                <c:pt idx="205">
                  <c:v>-1.510763E-5</c:v>
                </c:pt>
                <c:pt idx="206">
                  <c:v>-1.508763E-5</c:v>
                </c:pt>
                <c:pt idx="207">
                  <c:v>-1.506763E-5</c:v>
                </c:pt>
                <c:pt idx="208">
                  <c:v>-1.504763E-5</c:v>
                </c:pt>
                <c:pt idx="209">
                  <c:v>-1.502763E-5</c:v>
                </c:pt>
                <c:pt idx="210">
                  <c:v>-1.5007630000000001E-5</c:v>
                </c:pt>
                <c:pt idx="211">
                  <c:v>-1.4987630000000001E-5</c:v>
                </c:pt>
                <c:pt idx="212">
                  <c:v>-1.4967629999999999E-5</c:v>
                </c:pt>
                <c:pt idx="213">
                  <c:v>-1.4947629999999999E-5</c:v>
                </c:pt>
                <c:pt idx="214">
                  <c:v>-1.492763E-5</c:v>
                </c:pt>
                <c:pt idx="215">
                  <c:v>-1.490763E-5</c:v>
                </c:pt>
                <c:pt idx="216">
                  <c:v>-1.488763E-5</c:v>
                </c:pt>
                <c:pt idx="217">
                  <c:v>-1.486763E-5</c:v>
                </c:pt>
                <c:pt idx="218">
                  <c:v>-1.484763E-5</c:v>
                </c:pt>
                <c:pt idx="219">
                  <c:v>-1.4827630000000001E-5</c:v>
                </c:pt>
                <c:pt idx="220">
                  <c:v>-1.4807630000000001E-5</c:v>
                </c:pt>
                <c:pt idx="221">
                  <c:v>-1.4787629999999999E-5</c:v>
                </c:pt>
                <c:pt idx="222">
                  <c:v>-1.4767629999999999E-5</c:v>
                </c:pt>
                <c:pt idx="223">
                  <c:v>-1.474763E-5</c:v>
                </c:pt>
                <c:pt idx="224">
                  <c:v>-1.472763E-5</c:v>
                </c:pt>
                <c:pt idx="225">
                  <c:v>-1.470763E-5</c:v>
                </c:pt>
                <c:pt idx="226">
                  <c:v>-1.468763E-5</c:v>
                </c:pt>
                <c:pt idx="227">
                  <c:v>-1.466763E-5</c:v>
                </c:pt>
                <c:pt idx="228">
                  <c:v>-1.4647630000000001E-5</c:v>
                </c:pt>
                <c:pt idx="229">
                  <c:v>-1.4627630000000001E-5</c:v>
                </c:pt>
                <c:pt idx="230">
                  <c:v>-1.4607629999999999E-5</c:v>
                </c:pt>
                <c:pt idx="231">
                  <c:v>-1.4587629999999999E-5</c:v>
                </c:pt>
                <c:pt idx="232">
                  <c:v>-1.456763E-5</c:v>
                </c:pt>
                <c:pt idx="233">
                  <c:v>-1.454763E-5</c:v>
                </c:pt>
                <c:pt idx="234">
                  <c:v>-1.452763E-5</c:v>
                </c:pt>
                <c:pt idx="235">
                  <c:v>-1.450763E-5</c:v>
                </c:pt>
                <c:pt idx="236">
                  <c:v>-1.448763E-5</c:v>
                </c:pt>
                <c:pt idx="237">
                  <c:v>-1.4467630000000001E-5</c:v>
                </c:pt>
                <c:pt idx="238">
                  <c:v>-1.4447630000000001E-5</c:v>
                </c:pt>
                <c:pt idx="239">
                  <c:v>-1.4427629999999999E-5</c:v>
                </c:pt>
                <c:pt idx="240">
                  <c:v>-1.4407629999999999E-5</c:v>
                </c:pt>
                <c:pt idx="241">
                  <c:v>-1.438763E-5</c:v>
                </c:pt>
                <c:pt idx="242">
                  <c:v>-1.436763E-5</c:v>
                </c:pt>
                <c:pt idx="243">
                  <c:v>-1.434763E-5</c:v>
                </c:pt>
                <c:pt idx="244">
                  <c:v>-1.432763E-5</c:v>
                </c:pt>
                <c:pt idx="245">
                  <c:v>-1.430763E-5</c:v>
                </c:pt>
                <c:pt idx="246">
                  <c:v>-1.4287630000000001E-5</c:v>
                </c:pt>
                <c:pt idx="247">
                  <c:v>-1.4267630000000001E-5</c:v>
                </c:pt>
                <c:pt idx="248">
                  <c:v>-1.4247629999999999E-5</c:v>
                </c:pt>
                <c:pt idx="249">
                  <c:v>-1.422763E-5</c:v>
                </c:pt>
                <c:pt idx="250">
                  <c:v>-1.420763E-5</c:v>
                </c:pt>
                <c:pt idx="251">
                  <c:v>-1.418763E-5</c:v>
                </c:pt>
                <c:pt idx="252">
                  <c:v>-1.416763E-5</c:v>
                </c:pt>
                <c:pt idx="253">
                  <c:v>-1.414763E-5</c:v>
                </c:pt>
                <c:pt idx="254">
                  <c:v>-1.412763E-5</c:v>
                </c:pt>
                <c:pt idx="255">
                  <c:v>-1.4107630000000001E-5</c:v>
                </c:pt>
                <c:pt idx="256">
                  <c:v>-1.4087630000000001E-5</c:v>
                </c:pt>
                <c:pt idx="257">
                  <c:v>-1.4067629999999999E-5</c:v>
                </c:pt>
                <c:pt idx="258">
                  <c:v>-1.404763E-5</c:v>
                </c:pt>
                <c:pt idx="259">
                  <c:v>-1.402763E-5</c:v>
                </c:pt>
                <c:pt idx="260">
                  <c:v>-1.400763E-5</c:v>
                </c:pt>
                <c:pt idx="261">
                  <c:v>-1.398763E-5</c:v>
                </c:pt>
                <c:pt idx="262">
                  <c:v>-1.396763E-5</c:v>
                </c:pt>
                <c:pt idx="263">
                  <c:v>-1.394763E-5</c:v>
                </c:pt>
                <c:pt idx="264">
                  <c:v>-1.3927630000000001E-5</c:v>
                </c:pt>
                <c:pt idx="265">
                  <c:v>-1.3907629999999999E-5</c:v>
                </c:pt>
                <c:pt idx="266">
                  <c:v>-1.3887629999999999E-5</c:v>
                </c:pt>
                <c:pt idx="267">
                  <c:v>-1.386763E-5</c:v>
                </c:pt>
                <c:pt idx="268">
                  <c:v>-1.384763E-5</c:v>
                </c:pt>
                <c:pt idx="269">
                  <c:v>-1.382763E-5</c:v>
                </c:pt>
                <c:pt idx="270">
                  <c:v>-1.380763E-5</c:v>
                </c:pt>
                <c:pt idx="271">
                  <c:v>-1.378763E-5</c:v>
                </c:pt>
                <c:pt idx="272">
                  <c:v>-1.3767630000000001E-5</c:v>
                </c:pt>
                <c:pt idx="273">
                  <c:v>-1.3747630000000001E-5</c:v>
                </c:pt>
                <c:pt idx="274">
                  <c:v>-1.3727629999999999E-5</c:v>
                </c:pt>
                <c:pt idx="275">
                  <c:v>-1.3707629999999999E-5</c:v>
                </c:pt>
                <c:pt idx="276">
                  <c:v>-1.368763E-5</c:v>
                </c:pt>
                <c:pt idx="277">
                  <c:v>-1.366763E-5</c:v>
                </c:pt>
                <c:pt idx="278">
                  <c:v>-1.364763E-5</c:v>
                </c:pt>
                <c:pt idx="279">
                  <c:v>-1.362763E-5</c:v>
                </c:pt>
                <c:pt idx="280">
                  <c:v>-1.360763E-5</c:v>
                </c:pt>
                <c:pt idx="281">
                  <c:v>-1.3587630000000001E-5</c:v>
                </c:pt>
                <c:pt idx="282">
                  <c:v>-1.3567630000000001E-5</c:v>
                </c:pt>
                <c:pt idx="283">
                  <c:v>-1.3547629999999999E-5</c:v>
                </c:pt>
                <c:pt idx="284">
                  <c:v>-1.3527629999999999E-5</c:v>
                </c:pt>
                <c:pt idx="285">
                  <c:v>-1.350763E-5</c:v>
                </c:pt>
                <c:pt idx="286">
                  <c:v>-1.348763E-5</c:v>
                </c:pt>
                <c:pt idx="287">
                  <c:v>-1.346763E-5</c:v>
                </c:pt>
                <c:pt idx="288">
                  <c:v>-1.344763E-5</c:v>
                </c:pt>
                <c:pt idx="289">
                  <c:v>-1.342763E-5</c:v>
                </c:pt>
                <c:pt idx="290">
                  <c:v>-1.3407630000000001E-5</c:v>
                </c:pt>
                <c:pt idx="291">
                  <c:v>-1.3387630000000001E-5</c:v>
                </c:pt>
                <c:pt idx="292">
                  <c:v>-1.3367629999999999E-5</c:v>
                </c:pt>
                <c:pt idx="293">
                  <c:v>-1.3347629999999999E-5</c:v>
                </c:pt>
                <c:pt idx="294">
                  <c:v>-1.332763E-5</c:v>
                </c:pt>
                <c:pt idx="295">
                  <c:v>-1.330763E-5</c:v>
                </c:pt>
                <c:pt idx="296">
                  <c:v>-1.328763E-5</c:v>
                </c:pt>
                <c:pt idx="297">
                  <c:v>-1.326763E-5</c:v>
                </c:pt>
                <c:pt idx="298">
                  <c:v>-1.324763E-5</c:v>
                </c:pt>
                <c:pt idx="299">
                  <c:v>-1.3227630000000001E-5</c:v>
                </c:pt>
                <c:pt idx="300">
                  <c:v>-1.3207630000000001E-5</c:v>
                </c:pt>
                <c:pt idx="301">
                  <c:v>-1.3187629999999999E-5</c:v>
                </c:pt>
                <c:pt idx="302">
                  <c:v>-1.3167629999999999E-5</c:v>
                </c:pt>
                <c:pt idx="303">
                  <c:v>-1.314763E-5</c:v>
                </c:pt>
                <c:pt idx="304">
                  <c:v>-1.312763E-5</c:v>
                </c:pt>
                <c:pt idx="305">
                  <c:v>-1.310763E-5</c:v>
                </c:pt>
                <c:pt idx="306">
                  <c:v>-1.308763E-5</c:v>
                </c:pt>
                <c:pt idx="307">
                  <c:v>-1.306763E-5</c:v>
                </c:pt>
                <c:pt idx="308">
                  <c:v>-1.3047630000000001E-5</c:v>
                </c:pt>
                <c:pt idx="309">
                  <c:v>-1.3027630000000001E-5</c:v>
                </c:pt>
                <c:pt idx="310">
                  <c:v>-1.3007629999999999E-5</c:v>
                </c:pt>
                <c:pt idx="311">
                  <c:v>-1.298763E-5</c:v>
                </c:pt>
                <c:pt idx="312">
                  <c:v>-1.296763E-5</c:v>
                </c:pt>
                <c:pt idx="313">
                  <c:v>-1.294763E-5</c:v>
                </c:pt>
                <c:pt idx="314">
                  <c:v>-1.292763E-5</c:v>
                </c:pt>
                <c:pt idx="315">
                  <c:v>-1.290763E-5</c:v>
                </c:pt>
                <c:pt idx="316">
                  <c:v>-1.288763E-5</c:v>
                </c:pt>
                <c:pt idx="317">
                  <c:v>-1.2867630000000001E-5</c:v>
                </c:pt>
                <c:pt idx="318">
                  <c:v>-1.2847629999999999E-5</c:v>
                </c:pt>
                <c:pt idx="319">
                  <c:v>-1.2827629999999999E-5</c:v>
                </c:pt>
                <c:pt idx="320">
                  <c:v>-1.280763E-5</c:v>
                </c:pt>
                <c:pt idx="321">
                  <c:v>-1.278763E-5</c:v>
                </c:pt>
                <c:pt idx="322">
                  <c:v>-1.276763E-5</c:v>
                </c:pt>
                <c:pt idx="323">
                  <c:v>-1.274763E-5</c:v>
                </c:pt>
                <c:pt idx="324">
                  <c:v>-1.272763E-5</c:v>
                </c:pt>
                <c:pt idx="325">
                  <c:v>-1.2707630000000001E-5</c:v>
                </c:pt>
                <c:pt idx="326">
                  <c:v>-1.2687630000000001E-5</c:v>
                </c:pt>
                <c:pt idx="327">
                  <c:v>-1.2667629999999999E-5</c:v>
                </c:pt>
                <c:pt idx="328">
                  <c:v>-1.2647629999999999E-5</c:v>
                </c:pt>
                <c:pt idx="329">
                  <c:v>-1.262763E-5</c:v>
                </c:pt>
                <c:pt idx="330">
                  <c:v>-1.260763E-5</c:v>
                </c:pt>
                <c:pt idx="331">
                  <c:v>-1.258763E-5</c:v>
                </c:pt>
                <c:pt idx="332">
                  <c:v>-1.256763E-5</c:v>
                </c:pt>
                <c:pt idx="333">
                  <c:v>-1.254763E-5</c:v>
                </c:pt>
                <c:pt idx="334">
                  <c:v>-1.2527630000000001E-5</c:v>
                </c:pt>
                <c:pt idx="335">
                  <c:v>-1.2507630000000001E-5</c:v>
                </c:pt>
                <c:pt idx="336">
                  <c:v>-1.2487629999999999E-5</c:v>
                </c:pt>
                <c:pt idx="337">
                  <c:v>-1.2467629999999999E-5</c:v>
                </c:pt>
                <c:pt idx="338">
                  <c:v>-1.244763E-5</c:v>
                </c:pt>
                <c:pt idx="339">
                  <c:v>-1.242763E-5</c:v>
                </c:pt>
                <c:pt idx="340">
                  <c:v>-1.240763E-5</c:v>
                </c:pt>
                <c:pt idx="341">
                  <c:v>-1.238763E-5</c:v>
                </c:pt>
                <c:pt idx="342">
                  <c:v>-1.236763E-5</c:v>
                </c:pt>
                <c:pt idx="343">
                  <c:v>-1.2347630000000001E-5</c:v>
                </c:pt>
                <c:pt idx="344">
                  <c:v>-1.2327630000000001E-5</c:v>
                </c:pt>
                <c:pt idx="345">
                  <c:v>-1.2307629999999999E-5</c:v>
                </c:pt>
                <c:pt idx="346">
                  <c:v>-1.2287629999999999E-5</c:v>
                </c:pt>
                <c:pt idx="347">
                  <c:v>-1.226763E-5</c:v>
                </c:pt>
                <c:pt idx="348">
                  <c:v>-1.224763E-5</c:v>
                </c:pt>
                <c:pt idx="349">
                  <c:v>-1.222763E-5</c:v>
                </c:pt>
                <c:pt idx="350">
                  <c:v>-1.220763E-5</c:v>
                </c:pt>
                <c:pt idx="351">
                  <c:v>-1.218763E-5</c:v>
                </c:pt>
                <c:pt idx="352">
                  <c:v>-1.2167630000000001E-5</c:v>
                </c:pt>
                <c:pt idx="353">
                  <c:v>-1.2147630000000001E-5</c:v>
                </c:pt>
                <c:pt idx="354">
                  <c:v>-1.2127629999999999E-5</c:v>
                </c:pt>
                <c:pt idx="355">
                  <c:v>-1.2107629999999999E-5</c:v>
                </c:pt>
                <c:pt idx="356">
                  <c:v>-1.208763E-5</c:v>
                </c:pt>
                <c:pt idx="357">
                  <c:v>-1.206763E-5</c:v>
                </c:pt>
                <c:pt idx="358">
                  <c:v>-1.204763E-5</c:v>
                </c:pt>
                <c:pt idx="359">
                  <c:v>-1.202763E-5</c:v>
                </c:pt>
                <c:pt idx="360">
                  <c:v>-1.200763E-5</c:v>
                </c:pt>
                <c:pt idx="361">
                  <c:v>-1.1987630000000001E-5</c:v>
                </c:pt>
                <c:pt idx="362">
                  <c:v>-1.1967630000000001E-5</c:v>
                </c:pt>
                <c:pt idx="363">
                  <c:v>-1.1947629999999999E-5</c:v>
                </c:pt>
                <c:pt idx="364">
                  <c:v>-1.192763E-5</c:v>
                </c:pt>
                <c:pt idx="365">
                  <c:v>-1.190763E-5</c:v>
                </c:pt>
                <c:pt idx="366">
                  <c:v>-1.188763E-5</c:v>
                </c:pt>
                <c:pt idx="367">
                  <c:v>-1.186763E-5</c:v>
                </c:pt>
                <c:pt idx="368">
                  <c:v>-1.184763E-5</c:v>
                </c:pt>
                <c:pt idx="369">
                  <c:v>-1.182763E-5</c:v>
                </c:pt>
                <c:pt idx="370">
                  <c:v>-1.1807630000000001E-5</c:v>
                </c:pt>
                <c:pt idx="371">
                  <c:v>-1.1787630000000001E-5</c:v>
                </c:pt>
                <c:pt idx="372">
                  <c:v>-1.1767629999999999E-5</c:v>
                </c:pt>
                <c:pt idx="373">
                  <c:v>-1.174763E-5</c:v>
                </c:pt>
                <c:pt idx="374">
                  <c:v>-1.172763E-5</c:v>
                </c:pt>
                <c:pt idx="375">
                  <c:v>-1.170763E-5</c:v>
                </c:pt>
                <c:pt idx="376">
                  <c:v>-1.168763E-5</c:v>
                </c:pt>
                <c:pt idx="377">
                  <c:v>-1.166763E-5</c:v>
                </c:pt>
                <c:pt idx="378">
                  <c:v>-1.164763E-5</c:v>
                </c:pt>
                <c:pt idx="379">
                  <c:v>-1.1627630000000001E-5</c:v>
                </c:pt>
                <c:pt idx="380">
                  <c:v>-1.1607629999999999E-5</c:v>
                </c:pt>
                <c:pt idx="381">
                  <c:v>-1.1587629999999999E-5</c:v>
                </c:pt>
                <c:pt idx="382">
                  <c:v>-1.156763E-5</c:v>
                </c:pt>
                <c:pt idx="383">
                  <c:v>-1.154763E-5</c:v>
                </c:pt>
                <c:pt idx="384">
                  <c:v>-1.152763E-5</c:v>
                </c:pt>
                <c:pt idx="385">
                  <c:v>-1.150763E-5</c:v>
                </c:pt>
                <c:pt idx="386">
                  <c:v>-1.148763E-5</c:v>
                </c:pt>
                <c:pt idx="387">
                  <c:v>-1.1467630000000001E-5</c:v>
                </c:pt>
                <c:pt idx="388">
                  <c:v>-1.1447630000000001E-5</c:v>
                </c:pt>
                <c:pt idx="389">
                  <c:v>-1.1427629999999999E-5</c:v>
                </c:pt>
                <c:pt idx="390">
                  <c:v>-1.1407629999999999E-5</c:v>
                </c:pt>
                <c:pt idx="391">
                  <c:v>-1.138763E-5</c:v>
                </c:pt>
                <c:pt idx="392">
                  <c:v>-1.136763E-5</c:v>
                </c:pt>
                <c:pt idx="393">
                  <c:v>-1.134763E-5</c:v>
                </c:pt>
                <c:pt idx="394">
                  <c:v>-1.132763E-5</c:v>
                </c:pt>
                <c:pt idx="395">
                  <c:v>-1.130763E-5</c:v>
                </c:pt>
                <c:pt idx="396">
                  <c:v>-1.1287630000000001E-5</c:v>
                </c:pt>
                <c:pt idx="397">
                  <c:v>-1.1267630000000001E-5</c:v>
                </c:pt>
                <c:pt idx="398">
                  <c:v>-1.1247629999999999E-5</c:v>
                </c:pt>
                <c:pt idx="399">
                  <c:v>-1.1227629999999999E-5</c:v>
                </c:pt>
                <c:pt idx="400">
                  <c:v>-1.120763E-5</c:v>
                </c:pt>
                <c:pt idx="401">
                  <c:v>-1.118763E-5</c:v>
                </c:pt>
                <c:pt idx="402">
                  <c:v>-1.116763E-5</c:v>
                </c:pt>
                <c:pt idx="403">
                  <c:v>-1.114763E-5</c:v>
                </c:pt>
                <c:pt idx="404">
                  <c:v>-1.112763E-5</c:v>
                </c:pt>
                <c:pt idx="405">
                  <c:v>-1.1107630000000001E-5</c:v>
                </c:pt>
                <c:pt idx="406">
                  <c:v>-1.1087630000000001E-5</c:v>
                </c:pt>
                <c:pt idx="407">
                  <c:v>-1.1067629999999999E-5</c:v>
                </c:pt>
                <c:pt idx="408">
                  <c:v>-1.1047629999999999E-5</c:v>
                </c:pt>
                <c:pt idx="409">
                  <c:v>-1.102763E-5</c:v>
                </c:pt>
                <c:pt idx="410">
                  <c:v>-1.100763E-5</c:v>
                </c:pt>
                <c:pt idx="411">
                  <c:v>-1.098763E-5</c:v>
                </c:pt>
                <c:pt idx="412">
                  <c:v>-1.096763E-5</c:v>
                </c:pt>
                <c:pt idx="413">
                  <c:v>-1.094763E-5</c:v>
                </c:pt>
                <c:pt idx="414">
                  <c:v>-1.0927630000000001E-5</c:v>
                </c:pt>
                <c:pt idx="415">
                  <c:v>-1.0907630000000001E-5</c:v>
                </c:pt>
                <c:pt idx="416">
                  <c:v>-1.0887629999999999E-5</c:v>
                </c:pt>
                <c:pt idx="417">
                  <c:v>-1.0867629999999999E-5</c:v>
                </c:pt>
                <c:pt idx="418">
                  <c:v>-1.084763E-5</c:v>
                </c:pt>
                <c:pt idx="419">
                  <c:v>-1.082763E-5</c:v>
                </c:pt>
                <c:pt idx="420">
                  <c:v>-1.080763E-5</c:v>
                </c:pt>
                <c:pt idx="421">
                  <c:v>-1.078763E-5</c:v>
                </c:pt>
                <c:pt idx="422">
                  <c:v>-1.076763E-5</c:v>
                </c:pt>
                <c:pt idx="423">
                  <c:v>-1.0747630000000001E-5</c:v>
                </c:pt>
                <c:pt idx="424">
                  <c:v>-1.0727630000000001E-5</c:v>
                </c:pt>
                <c:pt idx="425">
                  <c:v>-1.0707629999999999E-5</c:v>
                </c:pt>
                <c:pt idx="426">
                  <c:v>-1.068763E-5</c:v>
                </c:pt>
                <c:pt idx="427">
                  <c:v>-1.066763E-5</c:v>
                </c:pt>
                <c:pt idx="428">
                  <c:v>-1.064763E-5</c:v>
                </c:pt>
                <c:pt idx="429">
                  <c:v>-1.062763E-5</c:v>
                </c:pt>
                <c:pt idx="430">
                  <c:v>-1.060763E-5</c:v>
                </c:pt>
                <c:pt idx="431">
                  <c:v>-1.058763E-5</c:v>
                </c:pt>
                <c:pt idx="432">
                  <c:v>-1.0567630000000001E-5</c:v>
                </c:pt>
                <c:pt idx="433">
                  <c:v>-1.0547629999999999E-5</c:v>
                </c:pt>
                <c:pt idx="434">
                  <c:v>-1.0527629999999999E-5</c:v>
                </c:pt>
                <c:pt idx="435">
                  <c:v>-1.050763E-5</c:v>
                </c:pt>
                <c:pt idx="436">
                  <c:v>-1.048763E-5</c:v>
                </c:pt>
                <c:pt idx="437">
                  <c:v>-1.046763E-5</c:v>
                </c:pt>
                <c:pt idx="438">
                  <c:v>-1.044763E-5</c:v>
                </c:pt>
                <c:pt idx="439">
                  <c:v>-1.042763E-5</c:v>
                </c:pt>
                <c:pt idx="440">
                  <c:v>-1.0407630000000001E-5</c:v>
                </c:pt>
                <c:pt idx="441">
                  <c:v>-1.0387630000000001E-5</c:v>
                </c:pt>
                <c:pt idx="442">
                  <c:v>-1.0367629999999999E-5</c:v>
                </c:pt>
                <c:pt idx="443">
                  <c:v>-1.0347629999999999E-5</c:v>
                </c:pt>
                <c:pt idx="444">
                  <c:v>-1.032763E-5</c:v>
                </c:pt>
                <c:pt idx="445">
                  <c:v>-1.030763E-5</c:v>
                </c:pt>
                <c:pt idx="446">
                  <c:v>-1.028763E-5</c:v>
                </c:pt>
                <c:pt idx="447">
                  <c:v>-1.026763E-5</c:v>
                </c:pt>
                <c:pt idx="448">
                  <c:v>-1.024763E-5</c:v>
                </c:pt>
                <c:pt idx="449">
                  <c:v>-1.0227630000000001E-5</c:v>
                </c:pt>
                <c:pt idx="450">
                  <c:v>-1.0207630000000001E-5</c:v>
                </c:pt>
                <c:pt idx="451">
                  <c:v>-1.0187629999999999E-5</c:v>
                </c:pt>
                <c:pt idx="452">
                  <c:v>-1.0167629999999999E-5</c:v>
                </c:pt>
                <c:pt idx="453">
                  <c:v>-1.014763E-5</c:v>
                </c:pt>
                <c:pt idx="454">
                  <c:v>-1.012763E-5</c:v>
                </c:pt>
                <c:pt idx="455">
                  <c:v>-1.010763E-5</c:v>
                </c:pt>
                <c:pt idx="456">
                  <c:v>-1.008763E-5</c:v>
                </c:pt>
                <c:pt idx="457">
                  <c:v>-1.006763E-5</c:v>
                </c:pt>
                <c:pt idx="458">
                  <c:v>-1.0047630000000001E-5</c:v>
                </c:pt>
                <c:pt idx="459">
                  <c:v>-1.0027630000000001E-5</c:v>
                </c:pt>
                <c:pt idx="460">
                  <c:v>-1.0007629999999999E-5</c:v>
                </c:pt>
                <c:pt idx="461">
                  <c:v>-9.9876260000000002E-6</c:v>
                </c:pt>
                <c:pt idx="462">
                  <c:v>-9.9676260000000004E-6</c:v>
                </c:pt>
                <c:pt idx="463">
                  <c:v>-9.9476260000000006E-6</c:v>
                </c:pt>
                <c:pt idx="464">
                  <c:v>-9.9276260000000008E-6</c:v>
                </c:pt>
                <c:pt idx="465">
                  <c:v>-9.9076259999999993E-6</c:v>
                </c:pt>
                <c:pt idx="466">
                  <c:v>-9.8876259999999994E-6</c:v>
                </c:pt>
                <c:pt idx="467">
                  <c:v>-9.8676259999999996E-6</c:v>
                </c:pt>
                <c:pt idx="468">
                  <c:v>-9.8476259999999998E-6</c:v>
                </c:pt>
                <c:pt idx="469">
                  <c:v>-9.827626E-6</c:v>
                </c:pt>
                <c:pt idx="470">
                  <c:v>-9.8076260000000002E-6</c:v>
                </c:pt>
                <c:pt idx="471">
                  <c:v>-9.7876260000000004E-6</c:v>
                </c:pt>
                <c:pt idx="472">
                  <c:v>-9.7676260000000006E-6</c:v>
                </c:pt>
                <c:pt idx="473">
                  <c:v>-9.7476260000000008E-6</c:v>
                </c:pt>
                <c:pt idx="474">
                  <c:v>-9.7276259999999993E-6</c:v>
                </c:pt>
                <c:pt idx="475">
                  <c:v>-9.7076259999999995E-6</c:v>
                </c:pt>
                <c:pt idx="476">
                  <c:v>-9.6876259999999997E-6</c:v>
                </c:pt>
                <c:pt idx="477">
                  <c:v>-9.6676259999999999E-6</c:v>
                </c:pt>
                <c:pt idx="478">
                  <c:v>-9.647626E-6</c:v>
                </c:pt>
                <c:pt idx="479">
                  <c:v>-9.6276260000000002E-6</c:v>
                </c:pt>
                <c:pt idx="480">
                  <c:v>-9.6076260000000004E-6</c:v>
                </c:pt>
                <c:pt idx="481">
                  <c:v>-9.5876260000000006E-6</c:v>
                </c:pt>
                <c:pt idx="482">
                  <c:v>-9.5676260000000008E-6</c:v>
                </c:pt>
                <c:pt idx="483">
                  <c:v>-9.5476259999999993E-6</c:v>
                </c:pt>
                <c:pt idx="484">
                  <c:v>-9.5276259999999995E-6</c:v>
                </c:pt>
                <c:pt idx="485">
                  <c:v>-9.5076259999999997E-6</c:v>
                </c:pt>
                <c:pt idx="486">
                  <c:v>-9.48762600000001E-6</c:v>
                </c:pt>
                <c:pt idx="487">
                  <c:v>-9.4676260000000001E-6</c:v>
                </c:pt>
                <c:pt idx="488">
                  <c:v>-9.4476260000000003E-6</c:v>
                </c:pt>
                <c:pt idx="489">
                  <c:v>-9.4276260000000005E-6</c:v>
                </c:pt>
                <c:pt idx="490">
                  <c:v>-9.4076260000000007E-6</c:v>
                </c:pt>
                <c:pt idx="491">
                  <c:v>-9.3876260000000008E-6</c:v>
                </c:pt>
                <c:pt idx="492">
                  <c:v>-9.3676259999999993E-6</c:v>
                </c:pt>
                <c:pt idx="493">
                  <c:v>-9.3476259999999995E-6</c:v>
                </c:pt>
                <c:pt idx="494">
                  <c:v>-9.3276259999999997E-6</c:v>
                </c:pt>
                <c:pt idx="495">
                  <c:v>-9.3076259999999999E-6</c:v>
                </c:pt>
                <c:pt idx="496">
                  <c:v>-9.2876260000000001E-6</c:v>
                </c:pt>
                <c:pt idx="497">
                  <c:v>-9.2676260000000003E-6</c:v>
                </c:pt>
                <c:pt idx="498">
                  <c:v>-9.2476260000000005E-6</c:v>
                </c:pt>
                <c:pt idx="499">
                  <c:v>-9.2276260000000007E-6</c:v>
                </c:pt>
                <c:pt idx="500">
                  <c:v>-9.2076259999999992E-6</c:v>
                </c:pt>
                <c:pt idx="501">
                  <c:v>-9.1876259999999994E-6</c:v>
                </c:pt>
                <c:pt idx="502">
                  <c:v>-9.1676259999999996E-6</c:v>
                </c:pt>
                <c:pt idx="503">
                  <c:v>-9.1476259999999998E-6</c:v>
                </c:pt>
                <c:pt idx="504">
                  <c:v>-9.1276259999999999E-6</c:v>
                </c:pt>
                <c:pt idx="505">
                  <c:v>-9.1076260000000001E-6</c:v>
                </c:pt>
                <c:pt idx="506">
                  <c:v>-9.0876260000000003E-6</c:v>
                </c:pt>
                <c:pt idx="507">
                  <c:v>-9.0676260000000005E-6</c:v>
                </c:pt>
                <c:pt idx="508">
                  <c:v>-9.0476260000000007E-6</c:v>
                </c:pt>
                <c:pt idx="509">
                  <c:v>-9.0276259999999992E-6</c:v>
                </c:pt>
                <c:pt idx="510">
                  <c:v>-9.0076259999999994E-6</c:v>
                </c:pt>
                <c:pt idx="511">
                  <c:v>-8.9876259999999996E-6</c:v>
                </c:pt>
                <c:pt idx="512">
                  <c:v>-8.9676259999999998E-6</c:v>
                </c:pt>
                <c:pt idx="513">
                  <c:v>-8.947626E-6</c:v>
                </c:pt>
                <c:pt idx="514">
                  <c:v>-8.9276260000000002E-6</c:v>
                </c:pt>
                <c:pt idx="515">
                  <c:v>-8.9076260000000004E-6</c:v>
                </c:pt>
                <c:pt idx="516">
                  <c:v>-8.8876260000000005E-6</c:v>
                </c:pt>
                <c:pt idx="517">
                  <c:v>-8.8676260000000007E-6</c:v>
                </c:pt>
                <c:pt idx="518">
                  <c:v>-8.8476259999999992E-6</c:v>
                </c:pt>
                <c:pt idx="519">
                  <c:v>-8.8276259999999994E-6</c:v>
                </c:pt>
                <c:pt idx="520">
                  <c:v>-8.8076259999999996E-6</c:v>
                </c:pt>
                <c:pt idx="521">
                  <c:v>-8.7876259999999998E-6</c:v>
                </c:pt>
                <c:pt idx="522">
                  <c:v>-8.767626E-6</c:v>
                </c:pt>
                <c:pt idx="523">
                  <c:v>-8.7476260000000002E-6</c:v>
                </c:pt>
                <c:pt idx="524">
                  <c:v>-8.7276260000000004E-6</c:v>
                </c:pt>
                <c:pt idx="525">
                  <c:v>-8.7076260000000006E-6</c:v>
                </c:pt>
                <c:pt idx="526">
                  <c:v>-8.6876260000000008E-6</c:v>
                </c:pt>
                <c:pt idx="527">
                  <c:v>-8.6676259999999993E-6</c:v>
                </c:pt>
                <c:pt idx="528">
                  <c:v>-8.6476259999999995E-6</c:v>
                </c:pt>
                <c:pt idx="529">
                  <c:v>-8.6276259999999996E-6</c:v>
                </c:pt>
                <c:pt idx="530">
                  <c:v>-8.6076259999999998E-6</c:v>
                </c:pt>
                <c:pt idx="531">
                  <c:v>-8.587626E-6</c:v>
                </c:pt>
                <c:pt idx="532">
                  <c:v>-8.5676260000000002E-6</c:v>
                </c:pt>
                <c:pt idx="533">
                  <c:v>-8.5476260000000004E-6</c:v>
                </c:pt>
                <c:pt idx="534">
                  <c:v>-8.5276260000000006E-6</c:v>
                </c:pt>
                <c:pt idx="535">
                  <c:v>-8.5076260000000008E-6</c:v>
                </c:pt>
                <c:pt idx="536">
                  <c:v>-8.4876259999999993E-6</c:v>
                </c:pt>
                <c:pt idx="537">
                  <c:v>-8.4676259999999995E-6</c:v>
                </c:pt>
                <c:pt idx="538">
                  <c:v>-8.4476259999999997E-6</c:v>
                </c:pt>
                <c:pt idx="539">
                  <c:v>-8.4276259999999999E-6</c:v>
                </c:pt>
                <c:pt idx="540">
                  <c:v>-8.4076260000000001E-6</c:v>
                </c:pt>
                <c:pt idx="541">
                  <c:v>-8.3876260000000003E-6</c:v>
                </c:pt>
                <c:pt idx="542">
                  <c:v>-8.3676260000000004E-6</c:v>
                </c:pt>
                <c:pt idx="543">
                  <c:v>-8.3476260000000006E-6</c:v>
                </c:pt>
                <c:pt idx="544">
                  <c:v>-8.3276260000000008E-6</c:v>
                </c:pt>
                <c:pt idx="545">
                  <c:v>-8.3076259999999993E-6</c:v>
                </c:pt>
                <c:pt idx="546">
                  <c:v>-8.2876259999999995E-6</c:v>
                </c:pt>
                <c:pt idx="547">
                  <c:v>-8.2676259999999997E-6</c:v>
                </c:pt>
                <c:pt idx="548">
                  <c:v>-8.2476259999999999E-6</c:v>
                </c:pt>
                <c:pt idx="549">
                  <c:v>-8.2276260000000001E-6</c:v>
                </c:pt>
                <c:pt idx="550">
                  <c:v>-8.2076260000000003E-6</c:v>
                </c:pt>
                <c:pt idx="551">
                  <c:v>-8.1876260000000005E-6</c:v>
                </c:pt>
                <c:pt idx="552">
                  <c:v>-8.1676260000000007E-6</c:v>
                </c:pt>
                <c:pt idx="553">
                  <c:v>-8.1476259999999992E-6</c:v>
                </c:pt>
                <c:pt idx="554">
                  <c:v>-8.1276259999999994E-6</c:v>
                </c:pt>
                <c:pt idx="555">
                  <c:v>-8.1076259999999995E-6</c:v>
                </c:pt>
                <c:pt idx="556">
                  <c:v>-8.0876259999999997E-6</c:v>
                </c:pt>
                <c:pt idx="557">
                  <c:v>-8.0676259999999999E-6</c:v>
                </c:pt>
                <c:pt idx="558">
                  <c:v>-8.0476260000000001E-6</c:v>
                </c:pt>
                <c:pt idx="559">
                  <c:v>-8.0276260000000003E-6</c:v>
                </c:pt>
                <c:pt idx="560">
                  <c:v>-8.0076260000000005E-6</c:v>
                </c:pt>
                <c:pt idx="561">
                  <c:v>-7.9876260000000007E-6</c:v>
                </c:pt>
                <c:pt idx="562">
                  <c:v>-7.9676259999999992E-6</c:v>
                </c:pt>
                <c:pt idx="563">
                  <c:v>-7.9476259999999994E-6</c:v>
                </c:pt>
                <c:pt idx="564">
                  <c:v>-7.9276259999999996E-6</c:v>
                </c:pt>
                <c:pt idx="565">
                  <c:v>-7.9076259999999998E-6</c:v>
                </c:pt>
                <c:pt idx="566">
                  <c:v>-7.887626E-6</c:v>
                </c:pt>
                <c:pt idx="567">
                  <c:v>-7.8676260000000001E-6</c:v>
                </c:pt>
                <c:pt idx="568">
                  <c:v>-7.8476260000000003E-6</c:v>
                </c:pt>
                <c:pt idx="569">
                  <c:v>-7.8276260000000005E-6</c:v>
                </c:pt>
                <c:pt idx="570">
                  <c:v>-7.8076260000000007E-6</c:v>
                </c:pt>
                <c:pt idx="571">
                  <c:v>-7.7876259999999992E-6</c:v>
                </c:pt>
                <c:pt idx="572">
                  <c:v>-7.7676259999999994E-6</c:v>
                </c:pt>
                <c:pt idx="573">
                  <c:v>-7.7476259999999996E-6</c:v>
                </c:pt>
                <c:pt idx="574">
                  <c:v>-7.7276259999999998E-6</c:v>
                </c:pt>
                <c:pt idx="575">
                  <c:v>-7.707626E-6</c:v>
                </c:pt>
                <c:pt idx="576">
                  <c:v>-7.6876260000000002E-6</c:v>
                </c:pt>
                <c:pt idx="577">
                  <c:v>-7.6676260000000004E-6</c:v>
                </c:pt>
                <c:pt idx="578">
                  <c:v>-7.6476260000000006E-6</c:v>
                </c:pt>
                <c:pt idx="579">
                  <c:v>-7.6276259999999999E-6</c:v>
                </c:pt>
                <c:pt idx="580">
                  <c:v>-7.6076260000000001E-6</c:v>
                </c:pt>
                <c:pt idx="581">
                  <c:v>-7.5876260000000003E-6</c:v>
                </c:pt>
                <c:pt idx="582">
                  <c:v>-7.5676259999999996E-6</c:v>
                </c:pt>
                <c:pt idx="583">
                  <c:v>-7.5476259999999998E-6</c:v>
                </c:pt>
                <c:pt idx="584">
                  <c:v>-7.527626E-6</c:v>
                </c:pt>
                <c:pt idx="585">
                  <c:v>-7.5076260000000002E-6</c:v>
                </c:pt>
                <c:pt idx="586">
                  <c:v>-7.4876260000000004E-6</c:v>
                </c:pt>
                <c:pt idx="587">
                  <c:v>-7.4676259999999997E-6</c:v>
                </c:pt>
                <c:pt idx="588">
                  <c:v>-7.4476259999999999E-6</c:v>
                </c:pt>
                <c:pt idx="589">
                  <c:v>-7.4276260000000001E-6</c:v>
                </c:pt>
                <c:pt idx="590">
                  <c:v>-7.4076260000000003E-6</c:v>
                </c:pt>
                <c:pt idx="591">
                  <c:v>-7.3876259999999997E-6</c:v>
                </c:pt>
                <c:pt idx="592">
                  <c:v>-7.3676259999999999E-6</c:v>
                </c:pt>
                <c:pt idx="593">
                  <c:v>-7.347626E-6</c:v>
                </c:pt>
                <c:pt idx="594">
                  <c:v>-7.3276260000000002E-6</c:v>
                </c:pt>
                <c:pt idx="595">
                  <c:v>-7.3076259999999996E-6</c:v>
                </c:pt>
                <c:pt idx="596">
                  <c:v>-7.2876259999999998E-6</c:v>
                </c:pt>
                <c:pt idx="597">
                  <c:v>-7.267626E-6</c:v>
                </c:pt>
                <c:pt idx="598">
                  <c:v>-7.2476260000000002E-6</c:v>
                </c:pt>
                <c:pt idx="599">
                  <c:v>-7.2276260000000003E-6</c:v>
                </c:pt>
                <c:pt idx="600">
                  <c:v>-7.2076259999999997E-6</c:v>
                </c:pt>
                <c:pt idx="601">
                  <c:v>-7.1876259999999999E-6</c:v>
                </c:pt>
                <c:pt idx="602">
                  <c:v>-7.1676260000000001E-6</c:v>
                </c:pt>
                <c:pt idx="603">
                  <c:v>-7.1476260000000003E-6</c:v>
                </c:pt>
                <c:pt idx="604">
                  <c:v>-7.1276259999999996E-6</c:v>
                </c:pt>
                <c:pt idx="605">
                  <c:v>-7.1076259999999998E-6</c:v>
                </c:pt>
                <c:pt idx="606">
                  <c:v>-7.087626E-6</c:v>
                </c:pt>
                <c:pt idx="607">
                  <c:v>-7.0676260000000002E-6</c:v>
                </c:pt>
                <c:pt idx="608">
                  <c:v>-7.0476260000000004E-6</c:v>
                </c:pt>
                <c:pt idx="609">
                  <c:v>-7.0276259999999997E-6</c:v>
                </c:pt>
                <c:pt idx="610">
                  <c:v>-7.0076259999999999E-6</c:v>
                </c:pt>
                <c:pt idx="611">
                  <c:v>-6.9876260000000001E-6</c:v>
                </c:pt>
                <c:pt idx="612">
                  <c:v>-6.9676260000000003E-6</c:v>
                </c:pt>
                <c:pt idx="613">
                  <c:v>-6.9476259999999996E-6</c:v>
                </c:pt>
                <c:pt idx="614">
                  <c:v>-6.9276259999999998E-6</c:v>
                </c:pt>
                <c:pt idx="615">
                  <c:v>-6.907626E-6</c:v>
                </c:pt>
                <c:pt idx="616">
                  <c:v>-6.8876260000000002E-6</c:v>
                </c:pt>
                <c:pt idx="617">
                  <c:v>-6.8676260000000004E-6</c:v>
                </c:pt>
                <c:pt idx="618">
                  <c:v>-6.8476259999999998E-6</c:v>
                </c:pt>
                <c:pt idx="619">
                  <c:v>-6.8276259999999999E-6</c:v>
                </c:pt>
                <c:pt idx="620">
                  <c:v>-6.8076260000000001E-6</c:v>
                </c:pt>
                <c:pt idx="621">
                  <c:v>-6.7876260000000003E-6</c:v>
                </c:pt>
                <c:pt idx="622">
                  <c:v>-6.7676259999999997E-6</c:v>
                </c:pt>
                <c:pt idx="623">
                  <c:v>-6.7476259999999999E-6</c:v>
                </c:pt>
                <c:pt idx="624">
                  <c:v>-6.7276260000000001E-6</c:v>
                </c:pt>
                <c:pt idx="625">
                  <c:v>-6.7076260000000002E-6</c:v>
                </c:pt>
                <c:pt idx="626">
                  <c:v>-6.6876259999999996E-6</c:v>
                </c:pt>
                <c:pt idx="627">
                  <c:v>-6.6676259999999998E-6</c:v>
                </c:pt>
                <c:pt idx="628">
                  <c:v>-6.647626E-6</c:v>
                </c:pt>
                <c:pt idx="629">
                  <c:v>-6.6276260000000002E-6</c:v>
                </c:pt>
                <c:pt idx="630">
                  <c:v>-6.6076260000000004E-6</c:v>
                </c:pt>
                <c:pt idx="631">
                  <c:v>-6.5876259999999997E-6</c:v>
                </c:pt>
                <c:pt idx="632">
                  <c:v>-6.5676259999999999E-6</c:v>
                </c:pt>
                <c:pt idx="633">
                  <c:v>-6.5476260000000001E-6</c:v>
                </c:pt>
                <c:pt idx="634">
                  <c:v>-6.5276260000000003E-6</c:v>
                </c:pt>
                <c:pt idx="635">
                  <c:v>-6.5076259999999996E-6</c:v>
                </c:pt>
                <c:pt idx="636">
                  <c:v>-6.4876259999999998E-6</c:v>
                </c:pt>
                <c:pt idx="637">
                  <c:v>-6.467626E-6</c:v>
                </c:pt>
                <c:pt idx="638">
                  <c:v>-6.4476260000000002E-6</c:v>
                </c:pt>
                <c:pt idx="639">
                  <c:v>-6.4276260000000004E-6</c:v>
                </c:pt>
                <c:pt idx="640">
                  <c:v>-6.4076259999999997E-6</c:v>
                </c:pt>
                <c:pt idx="641">
                  <c:v>-6.3876259999999999E-6</c:v>
                </c:pt>
                <c:pt idx="642">
                  <c:v>-6.3676260000000001E-6</c:v>
                </c:pt>
                <c:pt idx="643">
                  <c:v>-6.3476260000000003E-6</c:v>
                </c:pt>
                <c:pt idx="644">
                  <c:v>-6.3276259999999996E-6</c:v>
                </c:pt>
                <c:pt idx="645">
                  <c:v>-6.3076259999999998E-6</c:v>
                </c:pt>
                <c:pt idx="646">
                  <c:v>-6.287626E-6</c:v>
                </c:pt>
                <c:pt idx="647">
                  <c:v>-6.2676260000000002E-6</c:v>
                </c:pt>
                <c:pt idx="648">
                  <c:v>-6.2476260000000004E-6</c:v>
                </c:pt>
                <c:pt idx="649">
                  <c:v>-6.2276259999999998E-6</c:v>
                </c:pt>
                <c:pt idx="650">
                  <c:v>-6.2076259999999999E-6</c:v>
                </c:pt>
                <c:pt idx="651">
                  <c:v>-6.1876260000000001E-6</c:v>
                </c:pt>
                <c:pt idx="652">
                  <c:v>-6.1676260000000003E-6</c:v>
                </c:pt>
                <c:pt idx="653">
                  <c:v>-6.1476259999999997E-6</c:v>
                </c:pt>
                <c:pt idx="654">
                  <c:v>-6.1276259999999999E-6</c:v>
                </c:pt>
                <c:pt idx="655">
                  <c:v>-6.1076260000000001E-6</c:v>
                </c:pt>
                <c:pt idx="656">
                  <c:v>-6.0876260000000003E-6</c:v>
                </c:pt>
                <c:pt idx="657">
                  <c:v>-6.0676259999999996E-6</c:v>
                </c:pt>
                <c:pt idx="658">
                  <c:v>-6.0476259999999998E-6</c:v>
                </c:pt>
                <c:pt idx="659">
                  <c:v>-6.027626E-6</c:v>
                </c:pt>
                <c:pt idx="660">
                  <c:v>-6.0076260000000002E-6</c:v>
                </c:pt>
                <c:pt idx="661">
                  <c:v>-5.9876260000000004E-6</c:v>
                </c:pt>
                <c:pt idx="662">
                  <c:v>-5.9676259999999997E-6</c:v>
                </c:pt>
                <c:pt idx="663">
                  <c:v>-5.9476259999999999E-6</c:v>
                </c:pt>
                <c:pt idx="664">
                  <c:v>-5.9276260000000001E-6</c:v>
                </c:pt>
                <c:pt idx="665">
                  <c:v>-5.9076260000000003E-6</c:v>
                </c:pt>
                <c:pt idx="666">
                  <c:v>-5.8876259999999996E-6</c:v>
                </c:pt>
                <c:pt idx="667">
                  <c:v>-5.8676259999999998E-6</c:v>
                </c:pt>
                <c:pt idx="668">
                  <c:v>-5.847626E-6</c:v>
                </c:pt>
                <c:pt idx="669">
                  <c:v>-5.8276260000000002E-6</c:v>
                </c:pt>
                <c:pt idx="670">
                  <c:v>-5.8076260000000004E-6</c:v>
                </c:pt>
                <c:pt idx="671">
                  <c:v>-5.7876259999999997E-6</c:v>
                </c:pt>
                <c:pt idx="672">
                  <c:v>-5.7676259999999999E-6</c:v>
                </c:pt>
                <c:pt idx="673">
                  <c:v>-5.7476260000000001E-6</c:v>
                </c:pt>
                <c:pt idx="674">
                  <c:v>-5.7276260000000003E-6</c:v>
                </c:pt>
                <c:pt idx="675">
                  <c:v>-5.7076259999999997E-6</c:v>
                </c:pt>
                <c:pt idx="676">
                  <c:v>-5.6876259999999998E-6</c:v>
                </c:pt>
                <c:pt idx="677">
                  <c:v>-5.667626E-6</c:v>
                </c:pt>
                <c:pt idx="678">
                  <c:v>-5.6476260000000002E-6</c:v>
                </c:pt>
                <c:pt idx="679">
                  <c:v>-5.6276260000000004E-6</c:v>
                </c:pt>
                <c:pt idx="680">
                  <c:v>-5.6076259999999998E-6</c:v>
                </c:pt>
                <c:pt idx="681">
                  <c:v>-5.587626E-6</c:v>
                </c:pt>
                <c:pt idx="682">
                  <c:v>-5.5676260000000001E-6</c:v>
                </c:pt>
                <c:pt idx="683">
                  <c:v>-5.5476260000000003E-6</c:v>
                </c:pt>
                <c:pt idx="684">
                  <c:v>-5.5276259999999997E-6</c:v>
                </c:pt>
                <c:pt idx="685">
                  <c:v>-5.5076259999999999E-6</c:v>
                </c:pt>
                <c:pt idx="686">
                  <c:v>-5.4876260000000001E-6</c:v>
                </c:pt>
                <c:pt idx="687">
                  <c:v>-5.4676260000000003E-6</c:v>
                </c:pt>
                <c:pt idx="688">
                  <c:v>-5.4476259999999996E-6</c:v>
                </c:pt>
                <c:pt idx="689">
                  <c:v>-5.4276259999999998E-6</c:v>
                </c:pt>
                <c:pt idx="690">
                  <c:v>-5.407626E-6</c:v>
                </c:pt>
                <c:pt idx="691">
                  <c:v>-5.3876260000000002E-6</c:v>
                </c:pt>
                <c:pt idx="692">
                  <c:v>-5.3676260000000004E-6</c:v>
                </c:pt>
                <c:pt idx="693">
                  <c:v>-5.3476259999999997E-6</c:v>
                </c:pt>
                <c:pt idx="694">
                  <c:v>-5.3276259999999999E-6</c:v>
                </c:pt>
                <c:pt idx="695">
                  <c:v>-5.3076260000000001E-6</c:v>
                </c:pt>
                <c:pt idx="696">
                  <c:v>-5.2876260000000003E-6</c:v>
                </c:pt>
                <c:pt idx="697">
                  <c:v>-5.2676259999999996E-6</c:v>
                </c:pt>
                <c:pt idx="698">
                  <c:v>-5.2476259999999998E-6</c:v>
                </c:pt>
                <c:pt idx="699">
                  <c:v>-5.227626E-6</c:v>
                </c:pt>
                <c:pt idx="700">
                  <c:v>-5.2076260000000002E-6</c:v>
                </c:pt>
                <c:pt idx="701">
                  <c:v>-5.1876260000000004E-6</c:v>
                </c:pt>
                <c:pt idx="702">
                  <c:v>-5.1676259999999997E-6</c:v>
                </c:pt>
                <c:pt idx="703">
                  <c:v>-5.1476259999999999E-6</c:v>
                </c:pt>
                <c:pt idx="704">
                  <c:v>-5.1276260000000001E-6</c:v>
                </c:pt>
                <c:pt idx="705">
                  <c:v>-5.1076260000000003E-6</c:v>
                </c:pt>
                <c:pt idx="706">
                  <c:v>-5.0876259999999997E-6</c:v>
                </c:pt>
                <c:pt idx="707">
                  <c:v>-5.0676259999999999E-6</c:v>
                </c:pt>
                <c:pt idx="708">
                  <c:v>-5.047626E-6</c:v>
                </c:pt>
                <c:pt idx="709">
                  <c:v>-5.0276260000000002E-6</c:v>
                </c:pt>
                <c:pt idx="710">
                  <c:v>-5.0076259999999996E-6</c:v>
                </c:pt>
                <c:pt idx="711">
                  <c:v>-4.9876259999999998E-6</c:v>
                </c:pt>
                <c:pt idx="712">
                  <c:v>-4.967626E-6</c:v>
                </c:pt>
                <c:pt idx="713">
                  <c:v>-4.9476260000000002E-6</c:v>
                </c:pt>
                <c:pt idx="714">
                  <c:v>-4.9276260000000003E-6</c:v>
                </c:pt>
                <c:pt idx="715">
                  <c:v>-4.9076259999999997E-6</c:v>
                </c:pt>
                <c:pt idx="716">
                  <c:v>-4.8876259999999999E-6</c:v>
                </c:pt>
                <c:pt idx="717">
                  <c:v>-4.8676260000000001E-6</c:v>
                </c:pt>
                <c:pt idx="718">
                  <c:v>-4.8476260000000003E-6</c:v>
                </c:pt>
                <c:pt idx="719">
                  <c:v>-4.8276259999999996E-6</c:v>
                </c:pt>
                <c:pt idx="720">
                  <c:v>-4.8076259999999998E-6</c:v>
                </c:pt>
                <c:pt idx="721">
                  <c:v>-4.787626E-6</c:v>
                </c:pt>
                <c:pt idx="722">
                  <c:v>-4.7676260000000002E-6</c:v>
                </c:pt>
                <c:pt idx="723">
                  <c:v>-4.7476260000000004E-6</c:v>
                </c:pt>
                <c:pt idx="724">
                  <c:v>-4.7276259999999997E-6</c:v>
                </c:pt>
                <c:pt idx="725">
                  <c:v>-4.7076259999999999E-6</c:v>
                </c:pt>
                <c:pt idx="726">
                  <c:v>-4.6876260000000001E-6</c:v>
                </c:pt>
                <c:pt idx="727">
                  <c:v>-4.6676260000000003E-6</c:v>
                </c:pt>
                <c:pt idx="728">
                  <c:v>-4.6476259999999996E-6</c:v>
                </c:pt>
                <c:pt idx="729">
                  <c:v>-4.6276259999999998E-6</c:v>
                </c:pt>
                <c:pt idx="730">
                  <c:v>-4.607626E-6</c:v>
                </c:pt>
                <c:pt idx="731">
                  <c:v>-4.5876260000000002E-6</c:v>
                </c:pt>
                <c:pt idx="732">
                  <c:v>-4.5676260000000004E-6</c:v>
                </c:pt>
                <c:pt idx="733">
                  <c:v>-4.5476259999999997E-6</c:v>
                </c:pt>
                <c:pt idx="734">
                  <c:v>-4.5276259999999999E-6</c:v>
                </c:pt>
                <c:pt idx="735">
                  <c:v>-4.5076260000000001E-6</c:v>
                </c:pt>
                <c:pt idx="736">
                  <c:v>-4.4876260000000003E-6</c:v>
                </c:pt>
                <c:pt idx="737">
                  <c:v>-4.4676259999999997E-6</c:v>
                </c:pt>
                <c:pt idx="738">
                  <c:v>-4.4476259999999999E-6</c:v>
                </c:pt>
                <c:pt idx="739">
                  <c:v>-4.4276260000000001E-6</c:v>
                </c:pt>
                <c:pt idx="740">
                  <c:v>-4.4076260000000002E-6</c:v>
                </c:pt>
                <c:pt idx="741">
                  <c:v>-4.3876259999999996E-6</c:v>
                </c:pt>
                <c:pt idx="742">
                  <c:v>-4.3676259999999998E-6</c:v>
                </c:pt>
                <c:pt idx="743">
                  <c:v>-4.347626E-6</c:v>
                </c:pt>
                <c:pt idx="744">
                  <c:v>-4.3276260000000002E-6</c:v>
                </c:pt>
                <c:pt idx="745">
                  <c:v>-4.3076260000000004E-6</c:v>
                </c:pt>
                <c:pt idx="746">
                  <c:v>-4.2876259999999997E-6</c:v>
                </c:pt>
                <c:pt idx="747">
                  <c:v>-4.2676259999999999E-6</c:v>
                </c:pt>
                <c:pt idx="748">
                  <c:v>-4.2476260000000001E-6</c:v>
                </c:pt>
                <c:pt idx="749">
                  <c:v>-4.2276260000000003E-6</c:v>
                </c:pt>
                <c:pt idx="750">
                  <c:v>-4.2076259999999996E-6</c:v>
                </c:pt>
                <c:pt idx="751">
                  <c:v>-4.1876259999999998E-6</c:v>
                </c:pt>
                <c:pt idx="752">
                  <c:v>-4.167626E-6</c:v>
                </c:pt>
                <c:pt idx="753">
                  <c:v>-4.1476260000000002E-6</c:v>
                </c:pt>
                <c:pt idx="754">
                  <c:v>-4.1276260000000004E-6</c:v>
                </c:pt>
                <c:pt idx="755">
                  <c:v>-4.1076259999999997E-6</c:v>
                </c:pt>
                <c:pt idx="756">
                  <c:v>-4.0876259999999999E-6</c:v>
                </c:pt>
                <c:pt idx="757">
                  <c:v>-4.0676260000000001E-6</c:v>
                </c:pt>
                <c:pt idx="758">
                  <c:v>-4.0476260000000003E-6</c:v>
                </c:pt>
                <c:pt idx="759">
                  <c:v>-4.0276259999999996E-6</c:v>
                </c:pt>
                <c:pt idx="760">
                  <c:v>-4.0076259999999998E-6</c:v>
                </c:pt>
                <c:pt idx="761">
                  <c:v>-3.987626E-6</c:v>
                </c:pt>
                <c:pt idx="762">
                  <c:v>-3.9676260000000002E-6</c:v>
                </c:pt>
                <c:pt idx="763">
                  <c:v>-3.9476260000000004E-6</c:v>
                </c:pt>
                <c:pt idx="764">
                  <c:v>-3.9276259999999998E-6</c:v>
                </c:pt>
                <c:pt idx="765">
                  <c:v>-3.9076259999999999E-6</c:v>
                </c:pt>
                <c:pt idx="766">
                  <c:v>-3.8876260000000001E-6</c:v>
                </c:pt>
                <c:pt idx="767">
                  <c:v>-3.8676260000000003E-6</c:v>
                </c:pt>
                <c:pt idx="768">
                  <c:v>-3.8476259999999997E-6</c:v>
                </c:pt>
                <c:pt idx="769">
                  <c:v>-3.8276259999999999E-6</c:v>
                </c:pt>
                <c:pt idx="770">
                  <c:v>-3.8076260000000001E-6</c:v>
                </c:pt>
                <c:pt idx="771">
                  <c:v>-3.7876259999999998E-6</c:v>
                </c:pt>
                <c:pt idx="772">
                  <c:v>-3.767626E-6</c:v>
                </c:pt>
                <c:pt idx="773">
                  <c:v>-3.7476260000000002E-6</c:v>
                </c:pt>
                <c:pt idx="774">
                  <c:v>-3.727626E-6</c:v>
                </c:pt>
                <c:pt idx="775">
                  <c:v>-3.7076260000000002E-6</c:v>
                </c:pt>
                <c:pt idx="776">
                  <c:v>-3.6876259999999999E-6</c:v>
                </c:pt>
                <c:pt idx="777">
                  <c:v>-3.6676260000000001E-6</c:v>
                </c:pt>
                <c:pt idx="778">
                  <c:v>-3.6476259999999999E-6</c:v>
                </c:pt>
                <c:pt idx="779">
                  <c:v>-3.6276260000000001E-6</c:v>
                </c:pt>
                <c:pt idx="780">
                  <c:v>-3.6076259999999999E-6</c:v>
                </c:pt>
                <c:pt idx="781">
                  <c:v>-3.587626E-6</c:v>
                </c:pt>
                <c:pt idx="782">
                  <c:v>-3.5676259999999998E-6</c:v>
                </c:pt>
                <c:pt idx="783">
                  <c:v>-3.547626E-6</c:v>
                </c:pt>
                <c:pt idx="784">
                  <c:v>-3.5276260000000002E-6</c:v>
                </c:pt>
                <c:pt idx="785">
                  <c:v>-3.507626E-6</c:v>
                </c:pt>
                <c:pt idx="786">
                  <c:v>-3.4876260000000002E-6</c:v>
                </c:pt>
                <c:pt idx="787">
                  <c:v>-3.4676259999999999E-6</c:v>
                </c:pt>
                <c:pt idx="788">
                  <c:v>-3.4476260000000001E-6</c:v>
                </c:pt>
                <c:pt idx="789">
                  <c:v>-3.4276259999999999E-6</c:v>
                </c:pt>
                <c:pt idx="790">
                  <c:v>-3.4076260000000001E-6</c:v>
                </c:pt>
                <c:pt idx="791">
                  <c:v>-3.3876259999999998E-6</c:v>
                </c:pt>
                <c:pt idx="792">
                  <c:v>-3.367626E-6</c:v>
                </c:pt>
                <c:pt idx="793">
                  <c:v>-3.3476259999999998E-6</c:v>
                </c:pt>
                <c:pt idx="794">
                  <c:v>-3.327626E-6</c:v>
                </c:pt>
                <c:pt idx="795">
                  <c:v>-3.3076260000000002E-6</c:v>
                </c:pt>
                <c:pt idx="796">
                  <c:v>-3.287626E-6</c:v>
                </c:pt>
                <c:pt idx="797">
                  <c:v>-3.2676260000000001E-6</c:v>
                </c:pt>
                <c:pt idx="798">
                  <c:v>-3.2476259999999999E-6</c:v>
                </c:pt>
                <c:pt idx="799">
                  <c:v>-3.2276260000000001E-6</c:v>
                </c:pt>
                <c:pt idx="800">
                  <c:v>-3.2076259999999999E-6</c:v>
                </c:pt>
                <c:pt idx="801">
                  <c:v>-3.1876260000000001E-6</c:v>
                </c:pt>
                <c:pt idx="802">
                  <c:v>-3.1676259999999998E-6</c:v>
                </c:pt>
                <c:pt idx="803">
                  <c:v>-3.147626E-6</c:v>
                </c:pt>
                <c:pt idx="804">
                  <c:v>-3.1276259999999998E-6</c:v>
                </c:pt>
                <c:pt idx="805">
                  <c:v>-3.107626E-6</c:v>
                </c:pt>
                <c:pt idx="806">
                  <c:v>-3.0876260000000002E-6</c:v>
                </c:pt>
                <c:pt idx="807">
                  <c:v>-3.0676259999999999E-6</c:v>
                </c:pt>
                <c:pt idx="808">
                  <c:v>-3.0476260000000001E-6</c:v>
                </c:pt>
                <c:pt idx="809">
                  <c:v>-3.0276259999999999E-6</c:v>
                </c:pt>
                <c:pt idx="810">
                  <c:v>-3.0076260000000001E-6</c:v>
                </c:pt>
                <c:pt idx="811">
                  <c:v>-2.9876259999999999E-6</c:v>
                </c:pt>
                <c:pt idx="812">
                  <c:v>-2.9676260000000001E-6</c:v>
                </c:pt>
                <c:pt idx="813">
                  <c:v>-2.9476259999999998E-6</c:v>
                </c:pt>
                <c:pt idx="814">
                  <c:v>-2.927626E-6</c:v>
                </c:pt>
                <c:pt idx="815">
                  <c:v>-2.9076260000000002E-6</c:v>
                </c:pt>
                <c:pt idx="816">
                  <c:v>-2.887626E-6</c:v>
                </c:pt>
                <c:pt idx="817">
                  <c:v>-2.8676260000000002E-6</c:v>
                </c:pt>
                <c:pt idx="818">
                  <c:v>-2.8476259999999999E-6</c:v>
                </c:pt>
                <c:pt idx="819">
                  <c:v>-2.8276260000000001E-6</c:v>
                </c:pt>
                <c:pt idx="820">
                  <c:v>-2.8076259999999999E-6</c:v>
                </c:pt>
                <c:pt idx="821">
                  <c:v>-2.7876260000000001E-6</c:v>
                </c:pt>
                <c:pt idx="822">
                  <c:v>-2.7676259999999999E-6</c:v>
                </c:pt>
                <c:pt idx="823">
                  <c:v>-2.747626E-6</c:v>
                </c:pt>
                <c:pt idx="824">
                  <c:v>-2.7276259999999998E-6</c:v>
                </c:pt>
                <c:pt idx="825">
                  <c:v>-2.707626E-6</c:v>
                </c:pt>
                <c:pt idx="826">
                  <c:v>-2.6876260000000002E-6</c:v>
                </c:pt>
                <c:pt idx="827">
                  <c:v>-2.667626E-6</c:v>
                </c:pt>
                <c:pt idx="828">
                  <c:v>-2.6476260000000002E-6</c:v>
                </c:pt>
                <c:pt idx="829">
                  <c:v>-2.6276259999999999E-6</c:v>
                </c:pt>
                <c:pt idx="830">
                  <c:v>-2.6076260000000001E-6</c:v>
                </c:pt>
                <c:pt idx="831">
                  <c:v>-2.5876259999999999E-6</c:v>
                </c:pt>
                <c:pt idx="832">
                  <c:v>-2.5676260000000001E-6</c:v>
                </c:pt>
                <c:pt idx="833">
                  <c:v>-2.5476259999999998E-6</c:v>
                </c:pt>
                <c:pt idx="834">
                  <c:v>-2.527626E-6</c:v>
                </c:pt>
                <c:pt idx="835">
                  <c:v>-2.5076259999999998E-6</c:v>
                </c:pt>
                <c:pt idx="836">
                  <c:v>-2.487626E-6</c:v>
                </c:pt>
                <c:pt idx="837">
                  <c:v>-2.4676260000000002E-6</c:v>
                </c:pt>
                <c:pt idx="838">
                  <c:v>-2.447626E-6</c:v>
                </c:pt>
                <c:pt idx="839">
                  <c:v>-2.4276260000000001E-6</c:v>
                </c:pt>
                <c:pt idx="840">
                  <c:v>-2.4076259999999999E-6</c:v>
                </c:pt>
                <c:pt idx="841">
                  <c:v>-2.3876260000000001E-6</c:v>
                </c:pt>
                <c:pt idx="842">
                  <c:v>-2.3676259999999999E-6</c:v>
                </c:pt>
                <c:pt idx="843">
                  <c:v>-2.3476260000000001E-6</c:v>
                </c:pt>
                <c:pt idx="844">
                  <c:v>-2.3276259999999998E-6</c:v>
                </c:pt>
                <c:pt idx="845">
                  <c:v>-2.307626E-6</c:v>
                </c:pt>
                <c:pt idx="846">
                  <c:v>-2.2876260000000002E-6</c:v>
                </c:pt>
                <c:pt idx="847">
                  <c:v>-2.267626E-6</c:v>
                </c:pt>
                <c:pt idx="848">
                  <c:v>-2.2476260000000002E-6</c:v>
                </c:pt>
                <c:pt idx="849">
                  <c:v>-2.2276259999999999E-6</c:v>
                </c:pt>
                <c:pt idx="850">
                  <c:v>-2.2076260000000001E-6</c:v>
                </c:pt>
                <c:pt idx="851">
                  <c:v>-2.1876259999999999E-6</c:v>
                </c:pt>
                <c:pt idx="852">
                  <c:v>-2.1676260000000001E-6</c:v>
                </c:pt>
                <c:pt idx="853">
                  <c:v>-2.1476259999999999E-6</c:v>
                </c:pt>
                <c:pt idx="854">
                  <c:v>-2.127626E-6</c:v>
                </c:pt>
                <c:pt idx="855">
                  <c:v>-2.1076259999999998E-6</c:v>
                </c:pt>
                <c:pt idx="856">
                  <c:v>-2.087626E-6</c:v>
                </c:pt>
                <c:pt idx="857">
                  <c:v>-2.0676260000000002E-6</c:v>
                </c:pt>
                <c:pt idx="858">
                  <c:v>-2.047626E-6</c:v>
                </c:pt>
                <c:pt idx="859">
                  <c:v>-2.0276260000000002E-6</c:v>
                </c:pt>
                <c:pt idx="860">
                  <c:v>-2.0076259999999999E-6</c:v>
                </c:pt>
                <c:pt idx="861">
                  <c:v>-1.9876260000000001E-6</c:v>
                </c:pt>
                <c:pt idx="862">
                  <c:v>-1.9676259999999999E-6</c:v>
                </c:pt>
                <c:pt idx="863">
                  <c:v>-1.9476260000000001E-6</c:v>
                </c:pt>
                <c:pt idx="864">
                  <c:v>-1.9276259999999998E-6</c:v>
                </c:pt>
                <c:pt idx="865">
                  <c:v>-1.907626E-6</c:v>
                </c:pt>
                <c:pt idx="866">
                  <c:v>-1.887626E-6</c:v>
                </c:pt>
                <c:pt idx="867">
                  <c:v>-1.867626E-6</c:v>
                </c:pt>
                <c:pt idx="868">
                  <c:v>-1.847626E-6</c:v>
                </c:pt>
                <c:pt idx="869">
                  <c:v>-1.827626E-6</c:v>
                </c:pt>
                <c:pt idx="870">
                  <c:v>-1.8076259999999999E-6</c:v>
                </c:pt>
                <c:pt idx="871">
                  <c:v>-1.7876259999999999E-6</c:v>
                </c:pt>
                <c:pt idx="872">
                  <c:v>-1.7676259999999999E-6</c:v>
                </c:pt>
                <c:pt idx="873">
                  <c:v>-1.7476260000000001E-6</c:v>
                </c:pt>
                <c:pt idx="874">
                  <c:v>-1.7276260000000001E-6</c:v>
                </c:pt>
                <c:pt idx="875">
                  <c:v>-1.707626E-6</c:v>
                </c:pt>
                <c:pt idx="876">
                  <c:v>-1.687626E-6</c:v>
                </c:pt>
                <c:pt idx="877">
                  <c:v>-1.667626E-6</c:v>
                </c:pt>
                <c:pt idx="878">
                  <c:v>-1.647626E-6</c:v>
                </c:pt>
                <c:pt idx="879">
                  <c:v>-1.627626E-6</c:v>
                </c:pt>
                <c:pt idx="880">
                  <c:v>-1.6076259999999999E-6</c:v>
                </c:pt>
                <c:pt idx="881">
                  <c:v>-1.5876259999999999E-6</c:v>
                </c:pt>
                <c:pt idx="882">
                  <c:v>-1.5676259999999999E-6</c:v>
                </c:pt>
                <c:pt idx="883">
                  <c:v>-1.5476260000000001E-6</c:v>
                </c:pt>
                <c:pt idx="884">
                  <c:v>-1.5276260000000001E-6</c:v>
                </c:pt>
                <c:pt idx="885">
                  <c:v>-1.5076260000000001E-6</c:v>
                </c:pt>
                <c:pt idx="886">
                  <c:v>-1.487626E-6</c:v>
                </c:pt>
                <c:pt idx="887">
                  <c:v>-1.467626E-6</c:v>
                </c:pt>
                <c:pt idx="888">
                  <c:v>-1.447626E-6</c:v>
                </c:pt>
                <c:pt idx="889">
                  <c:v>-1.427626E-6</c:v>
                </c:pt>
                <c:pt idx="890">
                  <c:v>-1.407626E-6</c:v>
                </c:pt>
                <c:pt idx="891">
                  <c:v>-1.3876259999999999E-6</c:v>
                </c:pt>
                <c:pt idx="892">
                  <c:v>-1.3676259999999999E-6</c:v>
                </c:pt>
                <c:pt idx="893">
                  <c:v>-1.3476260000000001E-6</c:v>
                </c:pt>
                <c:pt idx="894">
                  <c:v>-1.3276260000000001E-6</c:v>
                </c:pt>
                <c:pt idx="895">
                  <c:v>-1.3076260000000001E-6</c:v>
                </c:pt>
                <c:pt idx="896">
                  <c:v>-1.287626E-6</c:v>
                </c:pt>
                <c:pt idx="897">
                  <c:v>-1.267626E-6</c:v>
                </c:pt>
                <c:pt idx="898">
                  <c:v>-1.247626E-6</c:v>
                </c:pt>
                <c:pt idx="899">
                  <c:v>-1.227626E-6</c:v>
                </c:pt>
                <c:pt idx="900">
                  <c:v>-1.207626E-6</c:v>
                </c:pt>
                <c:pt idx="901">
                  <c:v>-1.1876259999999999E-6</c:v>
                </c:pt>
                <c:pt idx="902">
                  <c:v>-1.1676259999999999E-6</c:v>
                </c:pt>
                <c:pt idx="903">
                  <c:v>-1.1476259999999999E-6</c:v>
                </c:pt>
                <c:pt idx="904">
                  <c:v>-1.1276260000000001E-6</c:v>
                </c:pt>
                <c:pt idx="905">
                  <c:v>-1.1076260000000001E-6</c:v>
                </c:pt>
                <c:pt idx="906">
                  <c:v>-1.0876260000000001E-6</c:v>
                </c:pt>
                <c:pt idx="907">
                  <c:v>-1.067626E-6</c:v>
                </c:pt>
                <c:pt idx="908">
                  <c:v>-1.047626E-6</c:v>
                </c:pt>
                <c:pt idx="909">
                  <c:v>-1.027626E-6</c:v>
                </c:pt>
                <c:pt idx="910">
                  <c:v>-1.007626E-6</c:v>
                </c:pt>
                <c:pt idx="911">
                  <c:v>-9.8762639999999992E-7</c:v>
                </c:pt>
                <c:pt idx="912">
                  <c:v>-9.676263999999999E-7</c:v>
                </c:pt>
                <c:pt idx="913">
                  <c:v>-9.4762640000000105E-7</c:v>
                </c:pt>
                <c:pt idx="914">
                  <c:v>-9.2762639999999997E-7</c:v>
                </c:pt>
                <c:pt idx="915">
                  <c:v>-9.0762640000000005E-7</c:v>
                </c:pt>
                <c:pt idx="916">
                  <c:v>-8.8762640000000003E-7</c:v>
                </c:pt>
                <c:pt idx="917">
                  <c:v>-8.6762640000000001E-7</c:v>
                </c:pt>
                <c:pt idx="918">
                  <c:v>-8.4762639999999999E-7</c:v>
                </c:pt>
                <c:pt idx="919">
                  <c:v>-8.2762639999999997E-7</c:v>
                </c:pt>
                <c:pt idx="920">
                  <c:v>-8.0762639999999995E-7</c:v>
                </c:pt>
                <c:pt idx="921">
                  <c:v>-7.8762640000000004E-7</c:v>
                </c:pt>
                <c:pt idx="922">
                  <c:v>-7.6762640000000002E-7</c:v>
                </c:pt>
                <c:pt idx="923">
                  <c:v>-7.476264E-7</c:v>
                </c:pt>
                <c:pt idx="924">
                  <c:v>-7.2762639999999998E-7</c:v>
                </c:pt>
                <c:pt idx="925">
                  <c:v>-7.0762639999999996E-7</c:v>
                </c:pt>
                <c:pt idx="926">
                  <c:v>-6.8762640000000004E-7</c:v>
                </c:pt>
                <c:pt idx="927">
                  <c:v>-6.6762640000000002E-7</c:v>
                </c:pt>
                <c:pt idx="928">
                  <c:v>-6.476264E-7</c:v>
                </c:pt>
                <c:pt idx="929">
                  <c:v>-6.2762639999999998E-7</c:v>
                </c:pt>
                <c:pt idx="930">
                  <c:v>-6.0762639999999996E-7</c:v>
                </c:pt>
                <c:pt idx="931">
                  <c:v>-5.8762640000000005E-7</c:v>
                </c:pt>
                <c:pt idx="932">
                  <c:v>-5.6762640000000003E-7</c:v>
                </c:pt>
                <c:pt idx="933">
                  <c:v>-5.476264E-7</c:v>
                </c:pt>
                <c:pt idx="934">
                  <c:v>-5.2762639999999998E-7</c:v>
                </c:pt>
                <c:pt idx="935">
                  <c:v>-5.0762639999999996E-7</c:v>
                </c:pt>
                <c:pt idx="936">
                  <c:v>-4.8762640000000005E-7</c:v>
                </c:pt>
                <c:pt idx="937">
                  <c:v>-4.6762639999999998E-7</c:v>
                </c:pt>
                <c:pt idx="938">
                  <c:v>-4.4762640000000001E-7</c:v>
                </c:pt>
                <c:pt idx="939">
                  <c:v>-4.2762639999999999E-7</c:v>
                </c:pt>
                <c:pt idx="940">
                  <c:v>-4.0762640000000002E-7</c:v>
                </c:pt>
                <c:pt idx="941">
                  <c:v>-3.876264E-7</c:v>
                </c:pt>
                <c:pt idx="942">
                  <c:v>-3.6762639999999998E-7</c:v>
                </c:pt>
                <c:pt idx="943">
                  <c:v>-3.4762640000000001E-7</c:v>
                </c:pt>
                <c:pt idx="944">
                  <c:v>-3.2762639999999999E-7</c:v>
                </c:pt>
                <c:pt idx="945">
                  <c:v>-3.0762640000000003E-7</c:v>
                </c:pt>
                <c:pt idx="946">
                  <c:v>-2.8762640000000001E-7</c:v>
                </c:pt>
                <c:pt idx="947">
                  <c:v>-2.6762639999999999E-7</c:v>
                </c:pt>
                <c:pt idx="948">
                  <c:v>-2.4762640000000002E-7</c:v>
                </c:pt>
                <c:pt idx="949">
                  <c:v>-2.276264E-7</c:v>
                </c:pt>
                <c:pt idx="950">
                  <c:v>-2.076264E-7</c:v>
                </c:pt>
                <c:pt idx="951">
                  <c:v>-1.8762640000000001E-7</c:v>
                </c:pt>
                <c:pt idx="952">
                  <c:v>-1.6762639999999999E-7</c:v>
                </c:pt>
                <c:pt idx="953">
                  <c:v>-1.476264E-7</c:v>
                </c:pt>
                <c:pt idx="954">
                  <c:v>-1.276264E-7</c:v>
                </c:pt>
                <c:pt idx="955">
                  <c:v>-1.076264E-7</c:v>
                </c:pt>
                <c:pt idx="956">
                  <c:v>-8.7626419999999995E-8</c:v>
                </c:pt>
                <c:pt idx="957">
                  <c:v>-6.7626420000000001E-8</c:v>
                </c:pt>
                <c:pt idx="958">
                  <c:v>-4.7626420000000001E-8</c:v>
                </c:pt>
                <c:pt idx="959">
                  <c:v>-2.762642E-8</c:v>
                </c:pt>
                <c:pt idx="960">
                  <c:v>-7.6264220000000004E-9</c:v>
                </c:pt>
                <c:pt idx="961">
                  <c:v>1.2373580000000001E-8</c:v>
                </c:pt>
                <c:pt idx="962">
                  <c:v>3.2373580000000001E-8</c:v>
                </c:pt>
                <c:pt idx="963">
                  <c:v>5.2373580000000001E-8</c:v>
                </c:pt>
                <c:pt idx="964">
                  <c:v>7.2373579999999995E-8</c:v>
                </c:pt>
                <c:pt idx="965">
                  <c:v>9.2373580000000002E-8</c:v>
                </c:pt>
                <c:pt idx="966">
                  <c:v>1.123736E-7</c:v>
                </c:pt>
                <c:pt idx="967">
                  <c:v>1.323736E-7</c:v>
                </c:pt>
                <c:pt idx="968">
                  <c:v>1.5237359999999999E-7</c:v>
                </c:pt>
                <c:pt idx="969">
                  <c:v>1.7237360000000001E-7</c:v>
                </c:pt>
                <c:pt idx="970">
                  <c:v>1.923736E-7</c:v>
                </c:pt>
                <c:pt idx="971">
                  <c:v>2.123736E-7</c:v>
                </c:pt>
                <c:pt idx="972">
                  <c:v>2.3237359999999999E-7</c:v>
                </c:pt>
                <c:pt idx="973">
                  <c:v>2.5237360000000001E-7</c:v>
                </c:pt>
                <c:pt idx="974">
                  <c:v>2.7237359999999998E-7</c:v>
                </c:pt>
                <c:pt idx="975">
                  <c:v>2.923736E-7</c:v>
                </c:pt>
                <c:pt idx="976">
                  <c:v>3.1237360000000002E-7</c:v>
                </c:pt>
                <c:pt idx="977">
                  <c:v>3.3237359999999999E-7</c:v>
                </c:pt>
                <c:pt idx="978">
                  <c:v>3.5237360000000001E-7</c:v>
                </c:pt>
                <c:pt idx="979">
                  <c:v>3.7237359999999997E-7</c:v>
                </c:pt>
                <c:pt idx="980">
                  <c:v>3.923736E-7</c:v>
                </c:pt>
                <c:pt idx="981">
                  <c:v>4.1237360000000002E-7</c:v>
                </c:pt>
                <c:pt idx="982">
                  <c:v>4.3237359999999998E-7</c:v>
                </c:pt>
                <c:pt idx="983">
                  <c:v>4.523736E-7</c:v>
                </c:pt>
                <c:pt idx="984">
                  <c:v>4.7237360000000002E-7</c:v>
                </c:pt>
                <c:pt idx="985">
                  <c:v>4.9237359999999999E-7</c:v>
                </c:pt>
                <c:pt idx="986">
                  <c:v>5.1237360000000001E-7</c:v>
                </c:pt>
                <c:pt idx="987">
                  <c:v>5.3237360000000003E-7</c:v>
                </c:pt>
                <c:pt idx="988">
                  <c:v>5.5237360000000005E-7</c:v>
                </c:pt>
                <c:pt idx="989">
                  <c:v>5.7237359999999997E-7</c:v>
                </c:pt>
                <c:pt idx="990">
                  <c:v>5.9237359999999999E-7</c:v>
                </c:pt>
                <c:pt idx="991">
                  <c:v>6.1237360000000001E-7</c:v>
                </c:pt>
                <c:pt idx="992">
                  <c:v>6.3237360000000003E-7</c:v>
                </c:pt>
                <c:pt idx="993">
                  <c:v>6.5237360000000005E-7</c:v>
                </c:pt>
                <c:pt idx="994">
                  <c:v>6.7237359999999996E-7</c:v>
                </c:pt>
                <c:pt idx="995">
                  <c:v>6.9237359999999998E-7</c:v>
                </c:pt>
                <c:pt idx="996">
                  <c:v>7.123736E-7</c:v>
                </c:pt>
                <c:pt idx="997">
                  <c:v>7.3237360000000002E-7</c:v>
                </c:pt>
                <c:pt idx="998">
                  <c:v>7.5237360000000004E-7</c:v>
                </c:pt>
                <c:pt idx="999">
                  <c:v>7.7237359999999996E-7</c:v>
                </c:pt>
                <c:pt idx="1000">
                  <c:v>7.9237359999999998E-7</c:v>
                </c:pt>
                <c:pt idx="1001">
                  <c:v>8.123736E-7</c:v>
                </c:pt>
                <c:pt idx="1002">
                  <c:v>8.3237360000000097E-7</c:v>
                </c:pt>
                <c:pt idx="1003">
                  <c:v>8.5237360000000004E-7</c:v>
                </c:pt>
                <c:pt idx="1004">
                  <c:v>8.7237359999999995E-7</c:v>
                </c:pt>
                <c:pt idx="1005">
                  <c:v>8.9237359999999997E-7</c:v>
                </c:pt>
                <c:pt idx="1006">
                  <c:v>9.1237359999999999E-7</c:v>
                </c:pt>
                <c:pt idx="1007">
                  <c:v>9.3237360000000001E-7</c:v>
                </c:pt>
                <c:pt idx="1008">
                  <c:v>9.5237360000000003E-7</c:v>
                </c:pt>
                <c:pt idx="1009">
                  <c:v>9.7237359999999995E-7</c:v>
                </c:pt>
                <c:pt idx="1010">
                  <c:v>9.9237359999999997E-7</c:v>
                </c:pt>
                <c:pt idx="1011">
                  <c:v>1.012374E-6</c:v>
                </c:pt>
                <c:pt idx="1012">
                  <c:v>1.032374E-6</c:v>
                </c:pt>
                <c:pt idx="1013">
                  <c:v>1.052374E-6</c:v>
                </c:pt>
                <c:pt idx="1014">
                  <c:v>1.072374E-6</c:v>
                </c:pt>
                <c:pt idx="1015">
                  <c:v>1.092374E-6</c:v>
                </c:pt>
                <c:pt idx="1016">
                  <c:v>1.1123740000000001E-6</c:v>
                </c:pt>
                <c:pt idx="1017">
                  <c:v>1.1323740000000001E-6</c:v>
                </c:pt>
                <c:pt idx="1018">
                  <c:v>1.1523740000000001E-6</c:v>
                </c:pt>
                <c:pt idx="1019">
                  <c:v>1.1723739999999999E-6</c:v>
                </c:pt>
                <c:pt idx="1020">
                  <c:v>1.1923739999999999E-6</c:v>
                </c:pt>
                <c:pt idx="1021">
                  <c:v>1.2123739999999999E-6</c:v>
                </c:pt>
                <c:pt idx="1022">
                  <c:v>1.232374E-6</c:v>
                </c:pt>
                <c:pt idx="1023">
                  <c:v>1.252374E-6</c:v>
                </c:pt>
                <c:pt idx="1024">
                  <c:v>1.272374E-6</c:v>
                </c:pt>
                <c:pt idx="1025">
                  <c:v>1.292374E-6</c:v>
                </c:pt>
                <c:pt idx="1026">
                  <c:v>1.312374E-6</c:v>
                </c:pt>
                <c:pt idx="1027">
                  <c:v>1.3323740000000001E-6</c:v>
                </c:pt>
                <c:pt idx="1028">
                  <c:v>1.3523740000000001E-6</c:v>
                </c:pt>
                <c:pt idx="1029">
                  <c:v>1.3723739999999999E-6</c:v>
                </c:pt>
                <c:pt idx="1030">
                  <c:v>1.3923739999999999E-6</c:v>
                </c:pt>
                <c:pt idx="1031">
                  <c:v>1.4123739999999999E-6</c:v>
                </c:pt>
                <c:pt idx="1032">
                  <c:v>1.432374E-6</c:v>
                </c:pt>
                <c:pt idx="1033">
                  <c:v>1.452374E-6</c:v>
                </c:pt>
                <c:pt idx="1034">
                  <c:v>1.472374E-6</c:v>
                </c:pt>
                <c:pt idx="1035">
                  <c:v>1.492374E-6</c:v>
                </c:pt>
                <c:pt idx="1036">
                  <c:v>1.512374E-6</c:v>
                </c:pt>
                <c:pt idx="1037">
                  <c:v>1.5323740000000001E-6</c:v>
                </c:pt>
                <c:pt idx="1038">
                  <c:v>1.5523740000000001E-6</c:v>
                </c:pt>
                <c:pt idx="1039">
                  <c:v>1.5723740000000001E-6</c:v>
                </c:pt>
                <c:pt idx="1040">
                  <c:v>1.5923739999999999E-6</c:v>
                </c:pt>
                <c:pt idx="1041">
                  <c:v>1.6123739999999999E-6</c:v>
                </c:pt>
                <c:pt idx="1042">
                  <c:v>1.632374E-6</c:v>
                </c:pt>
                <c:pt idx="1043">
                  <c:v>1.652374E-6</c:v>
                </c:pt>
                <c:pt idx="1044">
                  <c:v>1.672374E-6</c:v>
                </c:pt>
                <c:pt idx="1045">
                  <c:v>1.692374E-6</c:v>
                </c:pt>
                <c:pt idx="1046">
                  <c:v>1.712374E-6</c:v>
                </c:pt>
                <c:pt idx="1047">
                  <c:v>1.7323740000000001E-6</c:v>
                </c:pt>
                <c:pt idx="1048">
                  <c:v>1.7523740000000001E-6</c:v>
                </c:pt>
                <c:pt idx="1049">
                  <c:v>1.7723740000000001E-6</c:v>
                </c:pt>
                <c:pt idx="1050">
                  <c:v>1.7923739999999999E-6</c:v>
                </c:pt>
                <c:pt idx="1051">
                  <c:v>1.8123739999999999E-6</c:v>
                </c:pt>
                <c:pt idx="1052">
                  <c:v>1.8323739999999999E-6</c:v>
                </c:pt>
                <c:pt idx="1053">
                  <c:v>1.852374E-6</c:v>
                </c:pt>
                <c:pt idx="1054">
                  <c:v>1.872374E-6</c:v>
                </c:pt>
                <c:pt idx="1055">
                  <c:v>1.892374E-6</c:v>
                </c:pt>
                <c:pt idx="1056">
                  <c:v>1.9123739999999998E-6</c:v>
                </c:pt>
                <c:pt idx="1057">
                  <c:v>1.932374E-6</c:v>
                </c:pt>
                <c:pt idx="1058">
                  <c:v>1.9523739999999999E-6</c:v>
                </c:pt>
                <c:pt idx="1059">
                  <c:v>1.9723740000000001E-6</c:v>
                </c:pt>
                <c:pt idx="1060">
                  <c:v>1.9923739999999999E-6</c:v>
                </c:pt>
                <c:pt idx="1061">
                  <c:v>2.0123740000000001E-6</c:v>
                </c:pt>
                <c:pt idx="1062">
                  <c:v>2.0323739999999999E-6</c:v>
                </c:pt>
                <c:pt idx="1063">
                  <c:v>2.0523740000000002E-6</c:v>
                </c:pt>
                <c:pt idx="1064">
                  <c:v>2.072374E-6</c:v>
                </c:pt>
                <c:pt idx="1065">
                  <c:v>2.0923740000000002E-6</c:v>
                </c:pt>
                <c:pt idx="1066">
                  <c:v>2.112374E-6</c:v>
                </c:pt>
                <c:pt idx="1067">
                  <c:v>2.1323739999999998E-6</c:v>
                </c:pt>
                <c:pt idx="1068">
                  <c:v>2.1523740000000001E-6</c:v>
                </c:pt>
                <c:pt idx="1069">
                  <c:v>2.1723739999999999E-6</c:v>
                </c:pt>
                <c:pt idx="1070">
                  <c:v>2.1923740000000001E-6</c:v>
                </c:pt>
                <c:pt idx="1071">
                  <c:v>2.2123739999999999E-6</c:v>
                </c:pt>
                <c:pt idx="1072">
                  <c:v>2.2323740000000001E-6</c:v>
                </c:pt>
                <c:pt idx="1073">
                  <c:v>2.2523739999999999E-6</c:v>
                </c:pt>
                <c:pt idx="1074">
                  <c:v>2.2723740000000002E-6</c:v>
                </c:pt>
                <c:pt idx="1075">
                  <c:v>2.292374E-6</c:v>
                </c:pt>
                <c:pt idx="1076">
                  <c:v>2.3123739999999998E-6</c:v>
                </c:pt>
                <c:pt idx="1077">
                  <c:v>2.332374E-6</c:v>
                </c:pt>
                <c:pt idx="1078">
                  <c:v>2.3523739999999998E-6</c:v>
                </c:pt>
                <c:pt idx="1079">
                  <c:v>2.3723740000000001E-6</c:v>
                </c:pt>
                <c:pt idx="1080">
                  <c:v>2.3923739999999999E-6</c:v>
                </c:pt>
                <c:pt idx="1081">
                  <c:v>2.4123740000000001E-6</c:v>
                </c:pt>
                <c:pt idx="1082">
                  <c:v>2.4323739999999999E-6</c:v>
                </c:pt>
                <c:pt idx="1083">
                  <c:v>2.4523740000000001E-6</c:v>
                </c:pt>
                <c:pt idx="1084">
                  <c:v>2.472374E-6</c:v>
                </c:pt>
                <c:pt idx="1085">
                  <c:v>2.4923740000000002E-6</c:v>
                </c:pt>
                <c:pt idx="1086">
                  <c:v>2.512374E-6</c:v>
                </c:pt>
                <c:pt idx="1087">
                  <c:v>2.5323739999999998E-6</c:v>
                </c:pt>
                <c:pt idx="1088">
                  <c:v>2.552374E-6</c:v>
                </c:pt>
                <c:pt idx="1089">
                  <c:v>2.5723739999999998E-6</c:v>
                </c:pt>
                <c:pt idx="1090">
                  <c:v>2.5923740000000001E-6</c:v>
                </c:pt>
                <c:pt idx="1091">
                  <c:v>2.6123739999999999E-6</c:v>
                </c:pt>
                <c:pt idx="1092">
                  <c:v>2.6323740000000001E-6</c:v>
                </c:pt>
                <c:pt idx="1093">
                  <c:v>2.6523739999999999E-6</c:v>
                </c:pt>
                <c:pt idx="1094">
                  <c:v>2.6723740000000002E-6</c:v>
                </c:pt>
                <c:pt idx="1095">
                  <c:v>2.692374E-6</c:v>
                </c:pt>
                <c:pt idx="1096">
                  <c:v>2.7123740000000002E-6</c:v>
                </c:pt>
                <c:pt idx="1097">
                  <c:v>2.732374E-6</c:v>
                </c:pt>
                <c:pt idx="1098">
                  <c:v>2.7523739999999998E-6</c:v>
                </c:pt>
                <c:pt idx="1099">
                  <c:v>2.772374E-6</c:v>
                </c:pt>
                <c:pt idx="1100">
                  <c:v>2.7923739999999999E-6</c:v>
                </c:pt>
                <c:pt idx="1101">
                  <c:v>2.8123740000000001E-6</c:v>
                </c:pt>
                <c:pt idx="1102">
                  <c:v>2.8323739999999999E-6</c:v>
                </c:pt>
                <c:pt idx="1103">
                  <c:v>2.8523740000000001E-6</c:v>
                </c:pt>
                <c:pt idx="1104">
                  <c:v>2.8723739999999999E-6</c:v>
                </c:pt>
                <c:pt idx="1105">
                  <c:v>2.8923740000000002E-6</c:v>
                </c:pt>
                <c:pt idx="1106">
                  <c:v>2.912374E-6</c:v>
                </c:pt>
                <c:pt idx="1107">
                  <c:v>2.9323740000000002E-6</c:v>
                </c:pt>
                <c:pt idx="1108">
                  <c:v>2.952374E-6</c:v>
                </c:pt>
                <c:pt idx="1109">
                  <c:v>2.9723739999999998E-6</c:v>
                </c:pt>
                <c:pt idx="1110">
                  <c:v>2.9923740000000001E-6</c:v>
                </c:pt>
                <c:pt idx="1111">
                  <c:v>3.0123739999999999E-6</c:v>
                </c:pt>
                <c:pt idx="1112">
                  <c:v>3.0323740000000001E-6</c:v>
                </c:pt>
                <c:pt idx="1113">
                  <c:v>3.0523739999999999E-6</c:v>
                </c:pt>
                <c:pt idx="1114">
                  <c:v>3.0723740000000001E-6</c:v>
                </c:pt>
                <c:pt idx="1115">
                  <c:v>3.0923739999999999E-6</c:v>
                </c:pt>
                <c:pt idx="1116">
                  <c:v>3.1123740000000002E-6</c:v>
                </c:pt>
                <c:pt idx="1117">
                  <c:v>3.132374E-6</c:v>
                </c:pt>
                <c:pt idx="1118">
                  <c:v>3.1523739999999998E-6</c:v>
                </c:pt>
                <c:pt idx="1119">
                  <c:v>3.172374E-6</c:v>
                </c:pt>
                <c:pt idx="1120">
                  <c:v>3.1923739999999998E-6</c:v>
                </c:pt>
                <c:pt idx="1121">
                  <c:v>3.2123740000000001E-6</c:v>
                </c:pt>
                <c:pt idx="1122">
                  <c:v>3.2323739999999999E-6</c:v>
                </c:pt>
                <c:pt idx="1123">
                  <c:v>3.2523740000000001E-6</c:v>
                </c:pt>
                <c:pt idx="1124">
                  <c:v>3.2723739999999999E-6</c:v>
                </c:pt>
                <c:pt idx="1125">
                  <c:v>3.2923740000000002E-6</c:v>
                </c:pt>
                <c:pt idx="1126">
                  <c:v>3.312374E-6</c:v>
                </c:pt>
                <c:pt idx="1127">
                  <c:v>3.3323740000000002E-6</c:v>
                </c:pt>
                <c:pt idx="1128">
                  <c:v>3.352374E-6</c:v>
                </c:pt>
                <c:pt idx="1129">
                  <c:v>3.3723739999999998E-6</c:v>
                </c:pt>
                <c:pt idx="1130">
                  <c:v>3.392374E-6</c:v>
                </c:pt>
                <c:pt idx="1131">
                  <c:v>3.4123739999999998E-6</c:v>
                </c:pt>
                <c:pt idx="1132">
                  <c:v>3.4323740000000001E-6</c:v>
                </c:pt>
                <c:pt idx="1133">
                  <c:v>3.4523739999999999E-6</c:v>
                </c:pt>
                <c:pt idx="1134">
                  <c:v>3.4723740000000001E-6</c:v>
                </c:pt>
                <c:pt idx="1135">
                  <c:v>3.4923739999999999E-6</c:v>
                </c:pt>
                <c:pt idx="1136">
                  <c:v>3.5123740000000002E-6</c:v>
                </c:pt>
                <c:pt idx="1137">
                  <c:v>3.532374E-6</c:v>
                </c:pt>
                <c:pt idx="1138">
                  <c:v>3.5523740000000002E-6</c:v>
                </c:pt>
                <c:pt idx="1139">
                  <c:v>3.572374E-6</c:v>
                </c:pt>
                <c:pt idx="1140">
                  <c:v>3.5923739999999998E-6</c:v>
                </c:pt>
                <c:pt idx="1141">
                  <c:v>3.6123740000000001E-6</c:v>
                </c:pt>
                <c:pt idx="1142">
                  <c:v>3.6323739999999999E-6</c:v>
                </c:pt>
                <c:pt idx="1143">
                  <c:v>3.6523740000000001E-6</c:v>
                </c:pt>
                <c:pt idx="1144">
                  <c:v>3.6723739999999999E-6</c:v>
                </c:pt>
                <c:pt idx="1145">
                  <c:v>3.6923740000000001E-6</c:v>
                </c:pt>
                <c:pt idx="1146">
                  <c:v>3.7123739999999999E-6</c:v>
                </c:pt>
                <c:pt idx="1147">
                  <c:v>3.7323740000000002E-6</c:v>
                </c:pt>
                <c:pt idx="1148">
                  <c:v>3.752374E-6</c:v>
                </c:pt>
                <c:pt idx="1149">
                  <c:v>3.7723739999999998E-6</c:v>
                </c:pt>
                <c:pt idx="1150">
                  <c:v>3.792374E-6</c:v>
                </c:pt>
                <c:pt idx="1151">
                  <c:v>3.8123739999999998E-6</c:v>
                </c:pt>
                <c:pt idx="1152">
                  <c:v>3.8323739999999996E-6</c:v>
                </c:pt>
                <c:pt idx="1153">
                  <c:v>3.8523740000000003E-6</c:v>
                </c:pt>
                <c:pt idx="1154">
                  <c:v>3.8723740000000001E-6</c:v>
                </c:pt>
                <c:pt idx="1155">
                  <c:v>3.8923739999999999E-6</c:v>
                </c:pt>
                <c:pt idx="1156">
                  <c:v>3.9123739999999997E-6</c:v>
                </c:pt>
                <c:pt idx="1157">
                  <c:v>3.9323740000000004E-6</c:v>
                </c:pt>
                <c:pt idx="1158">
                  <c:v>3.9523740000000002E-6</c:v>
                </c:pt>
                <c:pt idx="1159">
                  <c:v>3.972374E-6</c:v>
                </c:pt>
                <c:pt idx="1160">
                  <c:v>3.9923739999999998E-6</c:v>
                </c:pt>
                <c:pt idx="1161">
                  <c:v>4.0123739999999996E-6</c:v>
                </c:pt>
                <c:pt idx="1162">
                  <c:v>4.0323740000000003E-6</c:v>
                </c:pt>
                <c:pt idx="1163">
                  <c:v>4.0523740000000001E-6</c:v>
                </c:pt>
                <c:pt idx="1164">
                  <c:v>4.0723739999999999E-6</c:v>
                </c:pt>
                <c:pt idx="1165">
                  <c:v>4.0923739999999997E-6</c:v>
                </c:pt>
                <c:pt idx="1166">
                  <c:v>4.1123740000000003E-6</c:v>
                </c:pt>
                <c:pt idx="1167">
                  <c:v>4.1323740000000002E-6</c:v>
                </c:pt>
                <c:pt idx="1168">
                  <c:v>4.152374E-6</c:v>
                </c:pt>
                <c:pt idx="1169">
                  <c:v>4.1723739999999998E-6</c:v>
                </c:pt>
                <c:pt idx="1170">
                  <c:v>4.1923739999999996E-6</c:v>
                </c:pt>
                <c:pt idx="1171">
                  <c:v>4.2123740000000002E-6</c:v>
                </c:pt>
                <c:pt idx="1172">
                  <c:v>4.232374E-6</c:v>
                </c:pt>
                <c:pt idx="1173">
                  <c:v>4.2523739999999999E-6</c:v>
                </c:pt>
                <c:pt idx="1174">
                  <c:v>4.2723739999999997E-6</c:v>
                </c:pt>
                <c:pt idx="1175">
                  <c:v>4.2923740000000003E-6</c:v>
                </c:pt>
                <c:pt idx="1176">
                  <c:v>4.3123740000000001E-6</c:v>
                </c:pt>
                <c:pt idx="1177">
                  <c:v>4.3323739999999999E-6</c:v>
                </c:pt>
                <c:pt idx="1178">
                  <c:v>4.3523739999999997E-6</c:v>
                </c:pt>
                <c:pt idx="1179">
                  <c:v>4.3723740000000004E-6</c:v>
                </c:pt>
                <c:pt idx="1180">
                  <c:v>4.3923740000000002E-6</c:v>
                </c:pt>
                <c:pt idx="1181">
                  <c:v>4.412374E-6</c:v>
                </c:pt>
                <c:pt idx="1182">
                  <c:v>4.4323739999999998E-6</c:v>
                </c:pt>
                <c:pt idx="1183">
                  <c:v>4.4523739999999996E-6</c:v>
                </c:pt>
                <c:pt idx="1184">
                  <c:v>4.4723740000000003E-6</c:v>
                </c:pt>
                <c:pt idx="1185">
                  <c:v>4.4923740000000001E-6</c:v>
                </c:pt>
                <c:pt idx="1186">
                  <c:v>4.5123739999999999E-6</c:v>
                </c:pt>
                <c:pt idx="1187">
                  <c:v>4.5323739999999997E-6</c:v>
                </c:pt>
                <c:pt idx="1188">
                  <c:v>4.5523740000000004E-6</c:v>
                </c:pt>
                <c:pt idx="1189">
                  <c:v>4.5723740000000002E-6</c:v>
                </c:pt>
                <c:pt idx="1190">
                  <c:v>4.592374E-6</c:v>
                </c:pt>
                <c:pt idx="1191">
                  <c:v>4.6123739999999998E-6</c:v>
                </c:pt>
                <c:pt idx="1192">
                  <c:v>4.6323739999999996E-6</c:v>
                </c:pt>
                <c:pt idx="1193">
                  <c:v>4.6523740000000003E-6</c:v>
                </c:pt>
                <c:pt idx="1194">
                  <c:v>4.6723740000000001E-6</c:v>
                </c:pt>
                <c:pt idx="1195">
                  <c:v>4.6923739999999999E-6</c:v>
                </c:pt>
                <c:pt idx="1196">
                  <c:v>4.7123739999999997E-6</c:v>
                </c:pt>
                <c:pt idx="1197">
                  <c:v>4.7323740000000003E-6</c:v>
                </c:pt>
                <c:pt idx="1198">
                  <c:v>4.7523740000000001E-6</c:v>
                </c:pt>
                <c:pt idx="1199">
                  <c:v>4.772374E-6</c:v>
                </c:pt>
                <c:pt idx="1200">
                  <c:v>4.7923739999999998E-6</c:v>
                </c:pt>
                <c:pt idx="1201">
                  <c:v>4.8123740000000004E-6</c:v>
                </c:pt>
                <c:pt idx="1202">
                  <c:v>4.8323740000000002E-6</c:v>
                </c:pt>
                <c:pt idx="1203">
                  <c:v>4.852374E-6</c:v>
                </c:pt>
                <c:pt idx="1204">
                  <c:v>4.8723739999999998E-6</c:v>
                </c:pt>
                <c:pt idx="1205">
                  <c:v>4.8923739999999997E-6</c:v>
                </c:pt>
                <c:pt idx="1206">
                  <c:v>4.9123740000000003E-6</c:v>
                </c:pt>
                <c:pt idx="1207">
                  <c:v>4.9323740000000001E-6</c:v>
                </c:pt>
                <c:pt idx="1208">
                  <c:v>4.9523739999999999E-6</c:v>
                </c:pt>
                <c:pt idx="1209">
                  <c:v>4.9723739999999997E-6</c:v>
                </c:pt>
                <c:pt idx="1210">
                  <c:v>4.9923740000000004E-6</c:v>
                </c:pt>
                <c:pt idx="1211">
                  <c:v>5.0123740000000002E-6</c:v>
                </c:pt>
                <c:pt idx="1212">
                  <c:v>5.032374E-6</c:v>
                </c:pt>
                <c:pt idx="1213">
                  <c:v>5.0523739999999998E-6</c:v>
                </c:pt>
                <c:pt idx="1214">
                  <c:v>5.0723739999999996E-6</c:v>
                </c:pt>
                <c:pt idx="1215">
                  <c:v>5.0923740000000003E-6</c:v>
                </c:pt>
                <c:pt idx="1216">
                  <c:v>5.1123740000000001E-6</c:v>
                </c:pt>
                <c:pt idx="1217">
                  <c:v>5.1323739999999999E-6</c:v>
                </c:pt>
                <c:pt idx="1218">
                  <c:v>5.1523739999999997E-6</c:v>
                </c:pt>
                <c:pt idx="1219">
                  <c:v>5.1723740000000004E-6</c:v>
                </c:pt>
                <c:pt idx="1220">
                  <c:v>5.1923740000000002E-6</c:v>
                </c:pt>
                <c:pt idx="1221">
                  <c:v>5.212374E-6</c:v>
                </c:pt>
                <c:pt idx="1222">
                  <c:v>5.2323739999999998E-6</c:v>
                </c:pt>
                <c:pt idx="1223">
                  <c:v>5.2523739999999996E-6</c:v>
                </c:pt>
                <c:pt idx="1224">
                  <c:v>5.2723740000000003E-6</c:v>
                </c:pt>
                <c:pt idx="1225">
                  <c:v>5.2923740000000001E-6</c:v>
                </c:pt>
                <c:pt idx="1226">
                  <c:v>5.3123739999999999E-6</c:v>
                </c:pt>
                <c:pt idx="1227">
                  <c:v>5.3323739999999997E-6</c:v>
                </c:pt>
                <c:pt idx="1228">
                  <c:v>5.3523740000000003E-6</c:v>
                </c:pt>
                <c:pt idx="1229">
                  <c:v>5.3723740000000001E-6</c:v>
                </c:pt>
                <c:pt idx="1230">
                  <c:v>5.3923739999999999E-6</c:v>
                </c:pt>
                <c:pt idx="1231">
                  <c:v>5.4123739999999998E-6</c:v>
                </c:pt>
                <c:pt idx="1232">
                  <c:v>5.4323740000000004E-6</c:v>
                </c:pt>
                <c:pt idx="1233">
                  <c:v>5.4523740000000002E-6</c:v>
                </c:pt>
                <c:pt idx="1234">
                  <c:v>5.472374E-6</c:v>
                </c:pt>
                <c:pt idx="1235">
                  <c:v>5.4923739999999998E-6</c:v>
                </c:pt>
                <c:pt idx="1236">
                  <c:v>5.5123739999999996E-6</c:v>
                </c:pt>
                <c:pt idx="1237">
                  <c:v>5.5323740000000003E-6</c:v>
                </c:pt>
                <c:pt idx="1238">
                  <c:v>5.5523740000000001E-6</c:v>
                </c:pt>
                <c:pt idx="1239">
                  <c:v>5.5723739999999999E-6</c:v>
                </c:pt>
                <c:pt idx="1240">
                  <c:v>5.5923739999999997E-6</c:v>
                </c:pt>
                <c:pt idx="1241">
                  <c:v>5.6123740000000004E-6</c:v>
                </c:pt>
                <c:pt idx="1242">
                  <c:v>5.6323740000000002E-6</c:v>
                </c:pt>
                <c:pt idx="1243">
                  <c:v>5.652374E-6</c:v>
                </c:pt>
                <c:pt idx="1244">
                  <c:v>5.6723739999999998E-6</c:v>
                </c:pt>
                <c:pt idx="1245">
                  <c:v>5.6923739999999996E-6</c:v>
                </c:pt>
                <c:pt idx="1246">
                  <c:v>5.7123740000000003E-6</c:v>
                </c:pt>
                <c:pt idx="1247">
                  <c:v>5.7323740000000001E-6</c:v>
                </c:pt>
                <c:pt idx="1248">
                  <c:v>5.7523739999999999E-6</c:v>
                </c:pt>
                <c:pt idx="1249">
                  <c:v>5.7723739999999997E-6</c:v>
                </c:pt>
                <c:pt idx="1250">
                  <c:v>5.7923740000000004E-6</c:v>
                </c:pt>
                <c:pt idx="1251">
                  <c:v>5.8123740000000002E-6</c:v>
                </c:pt>
                <c:pt idx="1252">
                  <c:v>5.832374E-6</c:v>
                </c:pt>
                <c:pt idx="1253">
                  <c:v>5.8523739999999998E-6</c:v>
                </c:pt>
                <c:pt idx="1254">
                  <c:v>5.8723739999999996E-6</c:v>
                </c:pt>
                <c:pt idx="1255">
                  <c:v>5.8923740000000002E-6</c:v>
                </c:pt>
                <c:pt idx="1256">
                  <c:v>5.9123740000000001E-6</c:v>
                </c:pt>
                <c:pt idx="1257">
                  <c:v>5.9323739999999999E-6</c:v>
                </c:pt>
                <c:pt idx="1258">
                  <c:v>5.9523739999999997E-6</c:v>
                </c:pt>
                <c:pt idx="1259">
                  <c:v>5.9723740000000003E-6</c:v>
                </c:pt>
                <c:pt idx="1260">
                  <c:v>5.9923740000000001E-6</c:v>
                </c:pt>
                <c:pt idx="1261">
                  <c:v>6.0123739999999999E-6</c:v>
                </c:pt>
                <c:pt idx="1262">
                  <c:v>6.0323739999999998E-6</c:v>
                </c:pt>
                <c:pt idx="1263">
                  <c:v>6.0523740000000004E-6</c:v>
                </c:pt>
                <c:pt idx="1264">
                  <c:v>6.0723740000000002E-6</c:v>
                </c:pt>
                <c:pt idx="1265">
                  <c:v>6.092374E-6</c:v>
                </c:pt>
                <c:pt idx="1266">
                  <c:v>6.1123739999999998E-6</c:v>
                </c:pt>
                <c:pt idx="1267">
                  <c:v>6.1323739999999996E-6</c:v>
                </c:pt>
                <c:pt idx="1268">
                  <c:v>6.1523740000000003E-6</c:v>
                </c:pt>
                <c:pt idx="1269">
                  <c:v>6.1723740000000001E-6</c:v>
                </c:pt>
                <c:pt idx="1270">
                  <c:v>6.1923739999999999E-6</c:v>
                </c:pt>
                <c:pt idx="1271">
                  <c:v>6.2123739999999997E-6</c:v>
                </c:pt>
                <c:pt idx="1272">
                  <c:v>6.2323740000000004E-6</c:v>
                </c:pt>
                <c:pt idx="1273">
                  <c:v>6.2523740000000002E-6</c:v>
                </c:pt>
                <c:pt idx="1274">
                  <c:v>6.272374E-6</c:v>
                </c:pt>
                <c:pt idx="1275">
                  <c:v>6.2923739999999998E-6</c:v>
                </c:pt>
                <c:pt idx="1276">
                  <c:v>6.3123739999999996E-6</c:v>
                </c:pt>
                <c:pt idx="1277">
                  <c:v>6.3323740000000003E-6</c:v>
                </c:pt>
                <c:pt idx="1278">
                  <c:v>6.3523740000000001E-6</c:v>
                </c:pt>
                <c:pt idx="1279">
                  <c:v>6.3723739999999999E-6</c:v>
                </c:pt>
                <c:pt idx="1280">
                  <c:v>6.3923739999999997E-6</c:v>
                </c:pt>
                <c:pt idx="1281">
                  <c:v>6.4123740000000003E-6</c:v>
                </c:pt>
                <c:pt idx="1282">
                  <c:v>6.4323740000000002E-6</c:v>
                </c:pt>
                <c:pt idx="1283">
                  <c:v>6.452374E-6</c:v>
                </c:pt>
                <c:pt idx="1284">
                  <c:v>6.4723739999999998E-6</c:v>
                </c:pt>
                <c:pt idx="1285">
                  <c:v>6.4923739999999996E-6</c:v>
                </c:pt>
                <c:pt idx="1286">
                  <c:v>6.5123740000000002E-6</c:v>
                </c:pt>
                <c:pt idx="1287">
                  <c:v>6.532374E-6</c:v>
                </c:pt>
                <c:pt idx="1288">
                  <c:v>6.5523739999999999E-6</c:v>
                </c:pt>
                <c:pt idx="1289">
                  <c:v>6.5723739999999997E-6</c:v>
                </c:pt>
                <c:pt idx="1290">
                  <c:v>6.5923740000000003E-6</c:v>
                </c:pt>
                <c:pt idx="1291">
                  <c:v>6.6123740000000001E-6</c:v>
                </c:pt>
                <c:pt idx="1292">
                  <c:v>6.6323739999999999E-6</c:v>
                </c:pt>
                <c:pt idx="1293">
                  <c:v>6.6523739999999997E-6</c:v>
                </c:pt>
                <c:pt idx="1294">
                  <c:v>6.6723740000000004E-6</c:v>
                </c:pt>
                <c:pt idx="1295">
                  <c:v>6.6923740000000002E-6</c:v>
                </c:pt>
                <c:pt idx="1296">
                  <c:v>6.712374E-6</c:v>
                </c:pt>
                <c:pt idx="1297">
                  <c:v>6.7323739999999998E-6</c:v>
                </c:pt>
                <c:pt idx="1298">
                  <c:v>6.7523739999999996E-6</c:v>
                </c:pt>
                <c:pt idx="1299">
                  <c:v>6.7723740000000003E-6</c:v>
                </c:pt>
                <c:pt idx="1300">
                  <c:v>6.7923740000000001E-6</c:v>
                </c:pt>
                <c:pt idx="1301">
                  <c:v>6.8123739999999999E-6</c:v>
                </c:pt>
                <c:pt idx="1302">
                  <c:v>6.8323739999999997E-6</c:v>
                </c:pt>
                <c:pt idx="1303">
                  <c:v>6.8523740000000004E-6</c:v>
                </c:pt>
                <c:pt idx="1304">
                  <c:v>6.8723740000000002E-6</c:v>
                </c:pt>
                <c:pt idx="1305">
                  <c:v>6.892374E-6</c:v>
                </c:pt>
                <c:pt idx="1306">
                  <c:v>6.9123739999999998E-6</c:v>
                </c:pt>
                <c:pt idx="1307">
                  <c:v>6.9323739999999996E-6</c:v>
                </c:pt>
                <c:pt idx="1308">
                  <c:v>6.9523740000000003E-6</c:v>
                </c:pt>
                <c:pt idx="1309">
                  <c:v>6.9723740000000001E-6</c:v>
                </c:pt>
                <c:pt idx="1310">
                  <c:v>6.9923739999999999E-6</c:v>
                </c:pt>
                <c:pt idx="1311">
                  <c:v>7.0123739999999997E-6</c:v>
                </c:pt>
                <c:pt idx="1312">
                  <c:v>7.0323740000000003E-6</c:v>
                </c:pt>
                <c:pt idx="1313">
                  <c:v>7.0523740000000001E-6</c:v>
                </c:pt>
                <c:pt idx="1314">
                  <c:v>7.072374E-6</c:v>
                </c:pt>
                <c:pt idx="1315">
                  <c:v>7.0923739999999998E-6</c:v>
                </c:pt>
                <c:pt idx="1316">
                  <c:v>7.1123740000000004E-6</c:v>
                </c:pt>
                <c:pt idx="1317">
                  <c:v>7.1323740000000002E-6</c:v>
                </c:pt>
                <c:pt idx="1318">
                  <c:v>7.152374E-6</c:v>
                </c:pt>
                <c:pt idx="1319">
                  <c:v>7.1723739999999998E-6</c:v>
                </c:pt>
                <c:pt idx="1320">
                  <c:v>7.1923739999999997E-6</c:v>
                </c:pt>
                <c:pt idx="1321">
                  <c:v>7.2123740000000003E-6</c:v>
                </c:pt>
                <c:pt idx="1322">
                  <c:v>7.2323740000000001E-6</c:v>
                </c:pt>
                <c:pt idx="1323">
                  <c:v>7.2523739999999999E-6</c:v>
                </c:pt>
                <c:pt idx="1324">
                  <c:v>7.2723739999999997E-6</c:v>
                </c:pt>
                <c:pt idx="1325">
                  <c:v>7.2923740000000004E-6</c:v>
                </c:pt>
                <c:pt idx="1326">
                  <c:v>7.3123740000000002E-6</c:v>
                </c:pt>
                <c:pt idx="1327">
                  <c:v>7.332374E-6</c:v>
                </c:pt>
                <c:pt idx="1328">
                  <c:v>7.3523739999999998E-6</c:v>
                </c:pt>
                <c:pt idx="1329">
                  <c:v>7.3723739999999996E-6</c:v>
                </c:pt>
                <c:pt idx="1330">
                  <c:v>7.3923740000000003E-6</c:v>
                </c:pt>
                <c:pt idx="1331">
                  <c:v>7.4123740000000001E-6</c:v>
                </c:pt>
                <c:pt idx="1332">
                  <c:v>7.4323739999999999E-6</c:v>
                </c:pt>
                <c:pt idx="1333">
                  <c:v>7.4523739999999997E-6</c:v>
                </c:pt>
                <c:pt idx="1334">
                  <c:v>7.4723740000000004E-6</c:v>
                </c:pt>
                <c:pt idx="1335">
                  <c:v>7.4923740000000002E-6</c:v>
                </c:pt>
                <c:pt idx="1336">
                  <c:v>7.512374E-6</c:v>
                </c:pt>
                <c:pt idx="1337">
                  <c:v>7.5323739999999998E-6</c:v>
                </c:pt>
                <c:pt idx="1338">
                  <c:v>7.5523739999999996E-6</c:v>
                </c:pt>
                <c:pt idx="1339">
                  <c:v>7.5723740000000003E-6</c:v>
                </c:pt>
                <c:pt idx="1340">
                  <c:v>7.5923740000000001E-6</c:v>
                </c:pt>
                <c:pt idx="1341">
                  <c:v>7.6123739999999999E-6</c:v>
                </c:pt>
                <c:pt idx="1342">
                  <c:v>7.6323740000000005E-6</c:v>
                </c:pt>
                <c:pt idx="1343">
                  <c:v>7.6523740000000003E-6</c:v>
                </c:pt>
                <c:pt idx="1344">
                  <c:v>7.6723740000000001E-6</c:v>
                </c:pt>
                <c:pt idx="1345">
                  <c:v>7.692374E-6</c:v>
                </c:pt>
                <c:pt idx="1346">
                  <c:v>7.7123739999999998E-6</c:v>
                </c:pt>
                <c:pt idx="1347">
                  <c:v>7.7323739999999996E-6</c:v>
                </c:pt>
                <c:pt idx="1348">
                  <c:v>7.7523739999999994E-6</c:v>
                </c:pt>
                <c:pt idx="1349">
                  <c:v>7.7723739999999992E-6</c:v>
                </c:pt>
                <c:pt idx="1350">
                  <c:v>7.7923740000000007E-6</c:v>
                </c:pt>
                <c:pt idx="1351">
                  <c:v>7.8123740000000005E-6</c:v>
                </c:pt>
                <c:pt idx="1352">
                  <c:v>7.8323740000000003E-6</c:v>
                </c:pt>
                <c:pt idx="1353">
                  <c:v>7.8523740000000001E-6</c:v>
                </c:pt>
                <c:pt idx="1354">
                  <c:v>7.8723739999999999E-6</c:v>
                </c:pt>
                <c:pt idx="1355">
                  <c:v>7.8923739999999997E-6</c:v>
                </c:pt>
                <c:pt idx="1356">
                  <c:v>7.9123739999999995E-6</c:v>
                </c:pt>
                <c:pt idx="1357">
                  <c:v>7.9323739999999993E-6</c:v>
                </c:pt>
                <c:pt idx="1358">
                  <c:v>7.9523739999999992E-6</c:v>
                </c:pt>
                <c:pt idx="1359">
                  <c:v>7.9723740000000007E-6</c:v>
                </c:pt>
                <c:pt idx="1360">
                  <c:v>7.9923740000000005E-6</c:v>
                </c:pt>
                <c:pt idx="1361">
                  <c:v>8.0123740000000003E-6</c:v>
                </c:pt>
                <c:pt idx="1362">
                  <c:v>8.0323740000000001E-6</c:v>
                </c:pt>
                <c:pt idx="1363">
                  <c:v>8.0523739999999999E-6</c:v>
                </c:pt>
                <c:pt idx="1364">
                  <c:v>8.0723739999999997E-6</c:v>
                </c:pt>
                <c:pt idx="1365">
                  <c:v>8.0923739999999995E-6</c:v>
                </c:pt>
                <c:pt idx="1366">
                  <c:v>8.1123739999999993E-6</c:v>
                </c:pt>
                <c:pt idx="1367">
                  <c:v>8.1323740000000008E-6</c:v>
                </c:pt>
                <c:pt idx="1368">
                  <c:v>8.1523740000000006E-6</c:v>
                </c:pt>
                <c:pt idx="1369">
                  <c:v>8.1723740000000004E-6</c:v>
                </c:pt>
                <c:pt idx="1370">
                  <c:v>8.1923740000000002E-6</c:v>
                </c:pt>
                <c:pt idx="1371">
                  <c:v>8.2123740000000001E-6</c:v>
                </c:pt>
                <c:pt idx="1372">
                  <c:v>8.2323739999999999E-6</c:v>
                </c:pt>
                <c:pt idx="1373">
                  <c:v>8.2523739999999997E-6</c:v>
                </c:pt>
                <c:pt idx="1374">
                  <c:v>8.2723739999999995E-6</c:v>
                </c:pt>
                <c:pt idx="1375">
                  <c:v>8.2923739999999993E-6</c:v>
                </c:pt>
                <c:pt idx="1376">
                  <c:v>8.3123740000000008E-6</c:v>
                </c:pt>
                <c:pt idx="1377">
                  <c:v>8.3323740000000006E-6</c:v>
                </c:pt>
                <c:pt idx="1378">
                  <c:v>8.3523740000000004E-6</c:v>
                </c:pt>
                <c:pt idx="1379">
                  <c:v>8.3723740000000002E-6</c:v>
                </c:pt>
                <c:pt idx="1380">
                  <c:v>8.392374E-6</c:v>
                </c:pt>
                <c:pt idx="1381">
                  <c:v>8.4123739999999998E-6</c:v>
                </c:pt>
                <c:pt idx="1382">
                  <c:v>8.4323739999999996E-6</c:v>
                </c:pt>
                <c:pt idx="1383">
                  <c:v>8.4523739999999995E-6</c:v>
                </c:pt>
                <c:pt idx="1384">
                  <c:v>8.4723739999999993E-6</c:v>
                </c:pt>
                <c:pt idx="1385">
                  <c:v>8.4923740000000008E-6</c:v>
                </c:pt>
                <c:pt idx="1386">
                  <c:v>8.5123740000000006E-6</c:v>
                </c:pt>
                <c:pt idx="1387">
                  <c:v>8.5323740000000004E-6</c:v>
                </c:pt>
                <c:pt idx="1388">
                  <c:v>8.5523740000000002E-6</c:v>
                </c:pt>
                <c:pt idx="1389">
                  <c:v>8.572374E-6</c:v>
                </c:pt>
                <c:pt idx="1390">
                  <c:v>8.5923739999999998E-6</c:v>
                </c:pt>
                <c:pt idx="1391">
                  <c:v>8.6123739999999996E-6</c:v>
                </c:pt>
                <c:pt idx="1392">
                  <c:v>8.6323739999999994E-6</c:v>
                </c:pt>
                <c:pt idx="1393">
                  <c:v>8.6523739999999992E-6</c:v>
                </c:pt>
                <c:pt idx="1394">
                  <c:v>8.6723740000000007E-6</c:v>
                </c:pt>
                <c:pt idx="1395">
                  <c:v>8.6923740000000005E-6</c:v>
                </c:pt>
                <c:pt idx="1396">
                  <c:v>8.7123740000000003E-6</c:v>
                </c:pt>
                <c:pt idx="1397">
                  <c:v>8.7323740000000002E-6</c:v>
                </c:pt>
                <c:pt idx="1398">
                  <c:v>8.752374E-6</c:v>
                </c:pt>
                <c:pt idx="1399">
                  <c:v>8.7723739999999998E-6</c:v>
                </c:pt>
                <c:pt idx="1400">
                  <c:v>8.7923739999999996E-6</c:v>
                </c:pt>
                <c:pt idx="1401">
                  <c:v>8.8123739999999994E-6</c:v>
                </c:pt>
                <c:pt idx="1402">
                  <c:v>8.8323739999999992E-6</c:v>
                </c:pt>
                <c:pt idx="1403">
                  <c:v>8.8523740000000007E-6</c:v>
                </c:pt>
                <c:pt idx="1404">
                  <c:v>8.8723740000000005E-6</c:v>
                </c:pt>
                <c:pt idx="1405">
                  <c:v>8.8923740000000003E-6</c:v>
                </c:pt>
                <c:pt idx="1406">
                  <c:v>8.9123740000000001E-6</c:v>
                </c:pt>
                <c:pt idx="1407">
                  <c:v>8.9323739999999999E-6</c:v>
                </c:pt>
                <c:pt idx="1408">
                  <c:v>8.9523739999999997E-6</c:v>
                </c:pt>
                <c:pt idx="1409">
                  <c:v>8.9723739999999996E-6</c:v>
                </c:pt>
                <c:pt idx="1410">
                  <c:v>8.9923739999999994E-6</c:v>
                </c:pt>
                <c:pt idx="1411">
                  <c:v>9.0123739999999992E-6</c:v>
                </c:pt>
                <c:pt idx="1412">
                  <c:v>9.0323740000000007E-6</c:v>
                </c:pt>
                <c:pt idx="1413">
                  <c:v>9.0523740000000005E-6</c:v>
                </c:pt>
                <c:pt idx="1414">
                  <c:v>9.0723740000000003E-6</c:v>
                </c:pt>
                <c:pt idx="1415">
                  <c:v>9.0923740000000001E-6</c:v>
                </c:pt>
                <c:pt idx="1416">
                  <c:v>9.1123739999999999E-6</c:v>
                </c:pt>
                <c:pt idx="1417">
                  <c:v>9.1323739999999997E-6</c:v>
                </c:pt>
                <c:pt idx="1418">
                  <c:v>9.1523739999999995E-6</c:v>
                </c:pt>
                <c:pt idx="1419">
                  <c:v>9.1723739999999993E-6</c:v>
                </c:pt>
                <c:pt idx="1420">
                  <c:v>9.1923740000000008E-6</c:v>
                </c:pt>
                <c:pt idx="1421">
                  <c:v>9.2123740000000006E-6</c:v>
                </c:pt>
                <c:pt idx="1422">
                  <c:v>9.2323740000000005E-6</c:v>
                </c:pt>
                <c:pt idx="1423">
                  <c:v>9.2523740000000003E-6</c:v>
                </c:pt>
                <c:pt idx="1424">
                  <c:v>9.2723740000000001E-6</c:v>
                </c:pt>
                <c:pt idx="1425">
                  <c:v>9.2923739999999999E-6</c:v>
                </c:pt>
                <c:pt idx="1426">
                  <c:v>9.3123739999999997E-6</c:v>
                </c:pt>
                <c:pt idx="1427">
                  <c:v>9.3323739999999995E-6</c:v>
                </c:pt>
                <c:pt idx="1428">
                  <c:v>9.3523739999999993E-6</c:v>
                </c:pt>
                <c:pt idx="1429">
                  <c:v>9.3723740000000008E-6</c:v>
                </c:pt>
                <c:pt idx="1430">
                  <c:v>9.3923740000000006E-6</c:v>
                </c:pt>
                <c:pt idx="1431">
                  <c:v>9.4123740000000004E-6</c:v>
                </c:pt>
                <c:pt idx="1432">
                  <c:v>9.4323740000000002E-6</c:v>
                </c:pt>
                <c:pt idx="1433">
                  <c:v>9.452374E-6</c:v>
                </c:pt>
                <c:pt idx="1434">
                  <c:v>9.4723739999999998E-6</c:v>
                </c:pt>
                <c:pt idx="1435">
                  <c:v>9.4923739999999997E-6</c:v>
                </c:pt>
                <c:pt idx="1436">
                  <c:v>9.5123739999999995E-6</c:v>
                </c:pt>
                <c:pt idx="1437">
                  <c:v>9.5323739999999993E-6</c:v>
                </c:pt>
                <c:pt idx="1438">
                  <c:v>9.5523740000000008E-6</c:v>
                </c:pt>
                <c:pt idx="1439">
                  <c:v>9.5723740000000006E-6</c:v>
                </c:pt>
                <c:pt idx="1440">
                  <c:v>9.5923740000000004E-6</c:v>
                </c:pt>
                <c:pt idx="1441">
                  <c:v>9.6123740000000002E-6</c:v>
                </c:pt>
                <c:pt idx="1442">
                  <c:v>9.632374E-6</c:v>
                </c:pt>
                <c:pt idx="1443">
                  <c:v>9.6523739999999998E-6</c:v>
                </c:pt>
                <c:pt idx="1444">
                  <c:v>9.6723739999999996E-6</c:v>
                </c:pt>
                <c:pt idx="1445">
                  <c:v>9.6923739999999994E-6</c:v>
                </c:pt>
                <c:pt idx="1446">
                  <c:v>9.7123739999999992E-6</c:v>
                </c:pt>
                <c:pt idx="1447">
                  <c:v>9.7323740000000007E-6</c:v>
                </c:pt>
                <c:pt idx="1448">
                  <c:v>9.7523740000000006E-6</c:v>
                </c:pt>
                <c:pt idx="1449">
                  <c:v>9.7723740000000004E-6</c:v>
                </c:pt>
                <c:pt idx="1450">
                  <c:v>9.7923740000000002E-6</c:v>
                </c:pt>
                <c:pt idx="1451">
                  <c:v>9.812374E-6</c:v>
                </c:pt>
                <c:pt idx="1452">
                  <c:v>9.8323739999999998E-6</c:v>
                </c:pt>
                <c:pt idx="1453">
                  <c:v>9.8523739999999996E-6</c:v>
                </c:pt>
                <c:pt idx="1454">
                  <c:v>9.8723739999999994E-6</c:v>
                </c:pt>
                <c:pt idx="1455">
                  <c:v>9.8923739999999992E-6</c:v>
                </c:pt>
                <c:pt idx="1456">
                  <c:v>9.9123740000000007E-6</c:v>
                </c:pt>
                <c:pt idx="1457">
                  <c:v>9.9323740000000005E-6</c:v>
                </c:pt>
                <c:pt idx="1458">
                  <c:v>9.9523740000000003E-6</c:v>
                </c:pt>
                <c:pt idx="1459">
                  <c:v>9.9723740000000001E-6</c:v>
                </c:pt>
                <c:pt idx="1460">
                  <c:v>9.992374E-6</c:v>
                </c:pt>
                <c:pt idx="1461">
                  <c:v>1.001237E-5</c:v>
                </c:pt>
                <c:pt idx="1462">
                  <c:v>1.003237E-5</c:v>
                </c:pt>
                <c:pt idx="1463">
                  <c:v>1.005237E-5</c:v>
                </c:pt>
                <c:pt idx="1464">
                  <c:v>1.007237E-5</c:v>
                </c:pt>
                <c:pt idx="1465">
                  <c:v>1.009237E-5</c:v>
                </c:pt>
                <c:pt idx="1466">
                  <c:v>1.011237E-5</c:v>
                </c:pt>
                <c:pt idx="1467">
                  <c:v>1.0132369999999999E-5</c:v>
                </c:pt>
                <c:pt idx="1468">
                  <c:v>1.0152369999999999E-5</c:v>
                </c:pt>
                <c:pt idx="1469">
                  <c:v>1.0172370000000001E-5</c:v>
                </c:pt>
                <c:pt idx="1470">
                  <c:v>1.019237E-5</c:v>
                </c:pt>
                <c:pt idx="1471">
                  <c:v>1.021237E-5</c:v>
                </c:pt>
                <c:pt idx="1472">
                  <c:v>1.023237E-5</c:v>
                </c:pt>
                <c:pt idx="1473">
                  <c:v>1.025237E-5</c:v>
                </c:pt>
                <c:pt idx="1474">
                  <c:v>1.027237E-5</c:v>
                </c:pt>
                <c:pt idx="1475">
                  <c:v>1.029237E-5</c:v>
                </c:pt>
                <c:pt idx="1476">
                  <c:v>1.0312369999999999E-5</c:v>
                </c:pt>
                <c:pt idx="1477">
                  <c:v>1.0332370000000001E-5</c:v>
                </c:pt>
                <c:pt idx="1478">
                  <c:v>1.0352370000000001E-5</c:v>
                </c:pt>
                <c:pt idx="1479">
                  <c:v>1.037237E-5</c:v>
                </c:pt>
                <c:pt idx="1480">
                  <c:v>1.039237E-5</c:v>
                </c:pt>
                <c:pt idx="1481">
                  <c:v>1.041237E-5</c:v>
                </c:pt>
                <c:pt idx="1482">
                  <c:v>1.043237E-5</c:v>
                </c:pt>
                <c:pt idx="1483">
                  <c:v>1.045237E-5</c:v>
                </c:pt>
                <c:pt idx="1484">
                  <c:v>1.0472369999999999E-5</c:v>
                </c:pt>
                <c:pt idx="1485">
                  <c:v>1.0492369999999999E-5</c:v>
                </c:pt>
                <c:pt idx="1486">
                  <c:v>1.0512370000000001E-5</c:v>
                </c:pt>
                <c:pt idx="1487">
                  <c:v>1.0532370000000001E-5</c:v>
                </c:pt>
                <c:pt idx="1488">
                  <c:v>1.055237E-5</c:v>
                </c:pt>
                <c:pt idx="1489">
                  <c:v>1.057237E-5</c:v>
                </c:pt>
                <c:pt idx="1490">
                  <c:v>1.059237E-5</c:v>
                </c:pt>
                <c:pt idx="1491">
                  <c:v>1.061237E-5</c:v>
                </c:pt>
                <c:pt idx="1492">
                  <c:v>1.063237E-5</c:v>
                </c:pt>
                <c:pt idx="1493">
                  <c:v>1.0652369999999999E-5</c:v>
                </c:pt>
                <c:pt idx="1494">
                  <c:v>1.0672369999999999E-5</c:v>
                </c:pt>
                <c:pt idx="1495">
                  <c:v>1.0692370000000001E-5</c:v>
                </c:pt>
                <c:pt idx="1496">
                  <c:v>1.0712370000000001E-5</c:v>
                </c:pt>
                <c:pt idx="1497">
                  <c:v>1.073237E-5</c:v>
                </c:pt>
                <c:pt idx="1498">
                  <c:v>1.075237E-5</c:v>
                </c:pt>
                <c:pt idx="1499">
                  <c:v>1.077237E-5</c:v>
                </c:pt>
                <c:pt idx="1500">
                  <c:v>1.079237E-5</c:v>
                </c:pt>
                <c:pt idx="1501">
                  <c:v>1.081237E-5</c:v>
                </c:pt>
                <c:pt idx="1502">
                  <c:v>1.0832369999999999E-5</c:v>
                </c:pt>
                <c:pt idx="1503">
                  <c:v>1.0852369999999999E-5</c:v>
                </c:pt>
                <c:pt idx="1504">
                  <c:v>1.0872370000000001E-5</c:v>
                </c:pt>
                <c:pt idx="1505">
                  <c:v>1.0892370000000001E-5</c:v>
                </c:pt>
                <c:pt idx="1506">
                  <c:v>1.091237E-5</c:v>
                </c:pt>
                <c:pt idx="1507">
                  <c:v>1.093237E-5</c:v>
                </c:pt>
                <c:pt idx="1508">
                  <c:v>1.095237E-5</c:v>
                </c:pt>
                <c:pt idx="1509">
                  <c:v>1.097237E-5</c:v>
                </c:pt>
                <c:pt idx="1510">
                  <c:v>1.099237E-5</c:v>
                </c:pt>
                <c:pt idx="1511">
                  <c:v>1.1012369999999999E-5</c:v>
                </c:pt>
                <c:pt idx="1512">
                  <c:v>1.1032369999999999E-5</c:v>
                </c:pt>
                <c:pt idx="1513">
                  <c:v>1.1052370000000001E-5</c:v>
                </c:pt>
                <c:pt idx="1514">
                  <c:v>1.1072370000000001E-5</c:v>
                </c:pt>
                <c:pt idx="1515">
                  <c:v>1.109237E-5</c:v>
                </c:pt>
                <c:pt idx="1516">
                  <c:v>1.111237E-5</c:v>
                </c:pt>
                <c:pt idx="1517">
                  <c:v>1.113237E-5</c:v>
                </c:pt>
                <c:pt idx="1518">
                  <c:v>1.115237E-5</c:v>
                </c:pt>
                <c:pt idx="1519">
                  <c:v>1.117237E-5</c:v>
                </c:pt>
                <c:pt idx="1520">
                  <c:v>1.1192369999999999E-5</c:v>
                </c:pt>
                <c:pt idx="1521">
                  <c:v>1.1212369999999999E-5</c:v>
                </c:pt>
                <c:pt idx="1522">
                  <c:v>1.1232370000000001E-5</c:v>
                </c:pt>
                <c:pt idx="1523">
                  <c:v>1.125237E-5</c:v>
                </c:pt>
                <c:pt idx="1524">
                  <c:v>1.127237E-5</c:v>
                </c:pt>
                <c:pt idx="1525">
                  <c:v>1.129237E-5</c:v>
                </c:pt>
                <c:pt idx="1526">
                  <c:v>1.131237E-5</c:v>
                </c:pt>
                <c:pt idx="1527">
                  <c:v>1.133237E-5</c:v>
                </c:pt>
                <c:pt idx="1528">
                  <c:v>1.135237E-5</c:v>
                </c:pt>
                <c:pt idx="1529">
                  <c:v>1.1372369999999999E-5</c:v>
                </c:pt>
                <c:pt idx="1530">
                  <c:v>1.1392370000000001E-5</c:v>
                </c:pt>
                <c:pt idx="1531">
                  <c:v>1.1412370000000001E-5</c:v>
                </c:pt>
                <c:pt idx="1532">
                  <c:v>1.143237E-5</c:v>
                </c:pt>
                <c:pt idx="1533">
                  <c:v>1.145237E-5</c:v>
                </c:pt>
                <c:pt idx="1534">
                  <c:v>1.147237E-5</c:v>
                </c:pt>
                <c:pt idx="1535">
                  <c:v>1.149237E-5</c:v>
                </c:pt>
                <c:pt idx="1536">
                  <c:v>1.151237E-5</c:v>
                </c:pt>
                <c:pt idx="1537">
                  <c:v>1.1532369999999999E-5</c:v>
                </c:pt>
                <c:pt idx="1538">
                  <c:v>1.1552369999999999E-5</c:v>
                </c:pt>
                <c:pt idx="1539">
                  <c:v>1.1572370000000001E-5</c:v>
                </c:pt>
                <c:pt idx="1540">
                  <c:v>1.1592370000000001E-5</c:v>
                </c:pt>
                <c:pt idx="1541">
                  <c:v>1.161237E-5</c:v>
                </c:pt>
                <c:pt idx="1542">
                  <c:v>1.163237E-5</c:v>
                </c:pt>
                <c:pt idx="1543">
                  <c:v>1.165237E-5</c:v>
                </c:pt>
                <c:pt idx="1544">
                  <c:v>1.167237E-5</c:v>
                </c:pt>
                <c:pt idx="1545">
                  <c:v>1.169237E-5</c:v>
                </c:pt>
                <c:pt idx="1546">
                  <c:v>1.1712369999999999E-5</c:v>
                </c:pt>
                <c:pt idx="1547">
                  <c:v>1.1732369999999999E-5</c:v>
                </c:pt>
                <c:pt idx="1548">
                  <c:v>1.1752370000000001E-5</c:v>
                </c:pt>
                <c:pt idx="1549">
                  <c:v>1.1772370000000001E-5</c:v>
                </c:pt>
                <c:pt idx="1550">
                  <c:v>1.179237E-5</c:v>
                </c:pt>
                <c:pt idx="1551">
                  <c:v>1.181237E-5</c:v>
                </c:pt>
                <c:pt idx="1552">
                  <c:v>1.183237E-5</c:v>
                </c:pt>
                <c:pt idx="1553">
                  <c:v>1.185237E-5</c:v>
                </c:pt>
                <c:pt idx="1554">
                  <c:v>1.187237E-5</c:v>
                </c:pt>
                <c:pt idx="1555">
                  <c:v>1.1892369999999999E-5</c:v>
                </c:pt>
                <c:pt idx="1556">
                  <c:v>1.1912369999999999E-5</c:v>
                </c:pt>
                <c:pt idx="1557">
                  <c:v>1.1932370000000001E-5</c:v>
                </c:pt>
                <c:pt idx="1558">
                  <c:v>1.1952370000000001E-5</c:v>
                </c:pt>
                <c:pt idx="1559">
                  <c:v>1.197237E-5</c:v>
                </c:pt>
                <c:pt idx="1560">
                  <c:v>1.199237E-5</c:v>
                </c:pt>
                <c:pt idx="1561">
                  <c:v>1.201237E-5</c:v>
                </c:pt>
                <c:pt idx="1562">
                  <c:v>1.203237E-5</c:v>
                </c:pt>
                <c:pt idx="1563">
                  <c:v>1.205237E-5</c:v>
                </c:pt>
                <c:pt idx="1564">
                  <c:v>1.2072369999999999E-5</c:v>
                </c:pt>
                <c:pt idx="1565">
                  <c:v>1.2092369999999999E-5</c:v>
                </c:pt>
                <c:pt idx="1566">
                  <c:v>1.2112370000000001E-5</c:v>
                </c:pt>
                <c:pt idx="1567">
                  <c:v>1.2132370000000001E-5</c:v>
                </c:pt>
                <c:pt idx="1568">
                  <c:v>1.215237E-5</c:v>
                </c:pt>
                <c:pt idx="1569">
                  <c:v>1.217237E-5</c:v>
                </c:pt>
                <c:pt idx="1570">
                  <c:v>1.219237E-5</c:v>
                </c:pt>
                <c:pt idx="1571">
                  <c:v>1.221237E-5</c:v>
                </c:pt>
                <c:pt idx="1572">
                  <c:v>1.223237E-5</c:v>
                </c:pt>
                <c:pt idx="1573">
                  <c:v>1.2252369999999999E-5</c:v>
                </c:pt>
                <c:pt idx="1574">
                  <c:v>1.2272369999999999E-5</c:v>
                </c:pt>
                <c:pt idx="1575">
                  <c:v>1.2292370000000001E-5</c:v>
                </c:pt>
                <c:pt idx="1576">
                  <c:v>1.231237E-5</c:v>
                </c:pt>
                <c:pt idx="1577">
                  <c:v>1.233237E-5</c:v>
                </c:pt>
                <c:pt idx="1578">
                  <c:v>1.235237E-5</c:v>
                </c:pt>
                <c:pt idx="1579">
                  <c:v>1.237237E-5</c:v>
                </c:pt>
                <c:pt idx="1580">
                  <c:v>1.239237E-5</c:v>
                </c:pt>
                <c:pt idx="1581">
                  <c:v>1.241237E-5</c:v>
                </c:pt>
                <c:pt idx="1582">
                  <c:v>1.2432369999999999E-5</c:v>
                </c:pt>
                <c:pt idx="1583">
                  <c:v>1.2452369999999999E-5</c:v>
                </c:pt>
                <c:pt idx="1584">
                  <c:v>1.2472370000000001E-5</c:v>
                </c:pt>
                <c:pt idx="1585">
                  <c:v>1.249237E-5</c:v>
                </c:pt>
                <c:pt idx="1586">
                  <c:v>1.251237E-5</c:v>
                </c:pt>
                <c:pt idx="1587">
                  <c:v>1.253237E-5</c:v>
                </c:pt>
                <c:pt idx="1588">
                  <c:v>1.255237E-5</c:v>
                </c:pt>
                <c:pt idx="1589">
                  <c:v>1.257237E-5</c:v>
                </c:pt>
                <c:pt idx="1590">
                  <c:v>1.259237E-5</c:v>
                </c:pt>
                <c:pt idx="1591">
                  <c:v>1.2612369999999999E-5</c:v>
                </c:pt>
                <c:pt idx="1592">
                  <c:v>1.2632370000000001E-5</c:v>
                </c:pt>
                <c:pt idx="1593">
                  <c:v>1.2652370000000001E-5</c:v>
                </c:pt>
                <c:pt idx="1594">
                  <c:v>1.267237E-5</c:v>
                </c:pt>
                <c:pt idx="1595">
                  <c:v>1.269237E-5</c:v>
                </c:pt>
                <c:pt idx="1596">
                  <c:v>1.271237E-5</c:v>
                </c:pt>
                <c:pt idx="1597">
                  <c:v>1.273237E-5</c:v>
                </c:pt>
                <c:pt idx="1598">
                  <c:v>1.275237E-5</c:v>
                </c:pt>
                <c:pt idx="1599">
                  <c:v>1.2772369999999999E-5</c:v>
                </c:pt>
                <c:pt idx="1600">
                  <c:v>1.2792369999999999E-5</c:v>
                </c:pt>
                <c:pt idx="1601">
                  <c:v>1.2812370000000001E-5</c:v>
                </c:pt>
                <c:pt idx="1602">
                  <c:v>1.2832370000000001E-5</c:v>
                </c:pt>
                <c:pt idx="1603">
                  <c:v>1.285237E-5</c:v>
                </c:pt>
                <c:pt idx="1604">
                  <c:v>1.287237E-5</c:v>
                </c:pt>
                <c:pt idx="1605">
                  <c:v>1.289237E-5</c:v>
                </c:pt>
                <c:pt idx="1606">
                  <c:v>1.291237E-5</c:v>
                </c:pt>
                <c:pt idx="1607">
                  <c:v>1.293237E-5</c:v>
                </c:pt>
                <c:pt idx="1608">
                  <c:v>1.2952369999999999E-5</c:v>
                </c:pt>
                <c:pt idx="1609">
                  <c:v>1.2972369999999999E-5</c:v>
                </c:pt>
                <c:pt idx="1610">
                  <c:v>1.2992370000000001E-5</c:v>
                </c:pt>
                <c:pt idx="1611">
                  <c:v>1.3012370000000001E-5</c:v>
                </c:pt>
                <c:pt idx="1612">
                  <c:v>1.303237E-5</c:v>
                </c:pt>
                <c:pt idx="1613">
                  <c:v>1.305237E-5</c:v>
                </c:pt>
                <c:pt idx="1614">
                  <c:v>1.307237E-5</c:v>
                </c:pt>
                <c:pt idx="1615">
                  <c:v>1.309237E-5</c:v>
                </c:pt>
                <c:pt idx="1616">
                  <c:v>1.311237E-5</c:v>
                </c:pt>
                <c:pt idx="1617">
                  <c:v>1.3132369999999999E-5</c:v>
                </c:pt>
                <c:pt idx="1618">
                  <c:v>1.3152369999999999E-5</c:v>
                </c:pt>
                <c:pt idx="1619">
                  <c:v>1.3172370000000001E-5</c:v>
                </c:pt>
                <c:pt idx="1620">
                  <c:v>1.3192370000000001E-5</c:v>
                </c:pt>
                <c:pt idx="1621">
                  <c:v>1.321237E-5</c:v>
                </c:pt>
                <c:pt idx="1622">
                  <c:v>1.323237E-5</c:v>
                </c:pt>
                <c:pt idx="1623">
                  <c:v>1.325237E-5</c:v>
                </c:pt>
                <c:pt idx="1624">
                  <c:v>1.327237E-5</c:v>
                </c:pt>
                <c:pt idx="1625">
                  <c:v>1.329237E-5</c:v>
                </c:pt>
                <c:pt idx="1626">
                  <c:v>1.3312369999999999E-5</c:v>
                </c:pt>
                <c:pt idx="1627">
                  <c:v>1.3332369999999999E-5</c:v>
                </c:pt>
                <c:pt idx="1628">
                  <c:v>1.3352370000000001E-5</c:v>
                </c:pt>
                <c:pt idx="1629">
                  <c:v>1.3372370000000001E-5</c:v>
                </c:pt>
                <c:pt idx="1630">
                  <c:v>1.339237E-5</c:v>
                </c:pt>
                <c:pt idx="1631">
                  <c:v>1.341237E-5</c:v>
                </c:pt>
                <c:pt idx="1632">
                  <c:v>1.343237E-5</c:v>
                </c:pt>
                <c:pt idx="1633">
                  <c:v>1.345237E-5</c:v>
                </c:pt>
                <c:pt idx="1634">
                  <c:v>1.347237E-5</c:v>
                </c:pt>
                <c:pt idx="1635">
                  <c:v>1.3492369999999999E-5</c:v>
                </c:pt>
                <c:pt idx="1636">
                  <c:v>1.3512369999999999E-5</c:v>
                </c:pt>
                <c:pt idx="1637">
                  <c:v>1.3532370000000001E-5</c:v>
                </c:pt>
                <c:pt idx="1638">
                  <c:v>1.355237E-5</c:v>
                </c:pt>
                <c:pt idx="1639">
                  <c:v>1.357237E-5</c:v>
                </c:pt>
                <c:pt idx="1640">
                  <c:v>1.359237E-5</c:v>
                </c:pt>
                <c:pt idx="1641">
                  <c:v>1.361237E-5</c:v>
                </c:pt>
                <c:pt idx="1642">
                  <c:v>1.363237E-5</c:v>
                </c:pt>
                <c:pt idx="1643">
                  <c:v>1.365237E-5</c:v>
                </c:pt>
                <c:pt idx="1644">
                  <c:v>1.3672369999999999E-5</c:v>
                </c:pt>
                <c:pt idx="1645">
                  <c:v>1.3692370000000001E-5</c:v>
                </c:pt>
                <c:pt idx="1646">
                  <c:v>1.3712370000000001E-5</c:v>
                </c:pt>
                <c:pt idx="1647">
                  <c:v>1.373237E-5</c:v>
                </c:pt>
                <c:pt idx="1648">
                  <c:v>1.375237E-5</c:v>
                </c:pt>
                <c:pt idx="1649">
                  <c:v>1.377237E-5</c:v>
                </c:pt>
                <c:pt idx="1650">
                  <c:v>1.379237E-5</c:v>
                </c:pt>
                <c:pt idx="1651">
                  <c:v>1.381237E-5</c:v>
                </c:pt>
                <c:pt idx="1652">
                  <c:v>1.3832369999999999E-5</c:v>
                </c:pt>
                <c:pt idx="1653">
                  <c:v>1.3852369999999999E-5</c:v>
                </c:pt>
                <c:pt idx="1654">
                  <c:v>1.3872370000000001E-5</c:v>
                </c:pt>
                <c:pt idx="1655">
                  <c:v>1.3892370000000001E-5</c:v>
                </c:pt>
                <c:pt idx="1656">
                  <c:v>1.391237E-5</c:v>
                </c:pt>
                <c:pt idx="1657">
                  <c:v>1.393237E-5</c:v>
                </c:pt>
                <c:pt idx="1658">
                  <c:v>1.395237E-5</c:v>
                </c:pt>
                <c:pt idx="1659">
                  <c:v>1.397237E-5</c:v>
                </c:pt>
                <c:pt idx="1660">
                  <c:v>1.399237E-5</c:v>
                </c:pt>
                <c:pt idx="1661">
                  <c:v>1.4012369999999999E-5</c:v>
                </c:pt>
                <c:pt idx="1662">
                  <c:v>1.4032369999999999E-5</c:v>
                </c:pt>
                <c:pt idx="1663">
                  <c:v>1.4052370000000001E-5</c:v>
                </c:pt>
                <c:pt idx="1664">
                  <c:v>1.4072370000000001E-5</c:v>
                </c:pt>
                <c:pt idx="1665">
                  <c:v>1.409237E-5</c:v>
                </c:pt>
                <c:pt idx="1666">
                  <c:v>1.411237E-5</c:v>
                </c:pt>
                <c:pt idx="1667">
                  <c:v>1.413237E-5</c:v>
                </c:pt>
                <c:pt idx="1668">
                  <c:v>1.415237E-5</c:v>
                </c:pt>
                <c:pt idx="1669">
                  <c:v>1.417237E-5</c:v>
                </c:pt>
                <c:pt idx="1670">
                  <c:v>1.4192369999999999E-5</c:v>
                </c:pt>
                <c:pt idx="1671">
                  <c:v>1.4212369999999999E-5</c:v>
                </c:pt>
                <c:pt idx="1672">
                  <c:v>1.4232370000000001E-5</c:v>
                </c:pt>
                <c:pt idx="1673">
                  <c:v>1.4252370000000001E-5</c:v>
                </c:pt>
                <c:pt idx="1674">
                  <c:v>1.427237E-5</c:v>
                </c:pt>
                <c:pt idx="1675">
                  <c:v>1.429237E-5</c:v>
                </c:pt>
                <c:pt idx="1676">
                  <c:v>1.431237E-5</c:v>
                </c:pt>
                <c:pt idx="1677">
                  <c:v>1.433237E-5</c:v>
                </c:pt>
                <c:pt idx="1678">
                  <c:v>1.435237E-5</c:v>
                </c:pt>
                <c:pt idx="1679">
                  <c:v>1.4372369999999999E-5</c:v>
                </c:pt>
                <c:pt idx="1680">
                  <c:v>1.4392369999999999E-5</c:v>
                </c:pt>
                <c:pt idx="1681">
                  <c:v>1.4412370000000001E-5</c:v>
                </c:pt>
                <c:pt idx="1682">
                  <c:v>1.4432370000000001E-5</c:v>
                </c:pt>
                <c:pt idx="1683">
                  <c:v>1.445237E-5</c:v>
                </c:pt>
                <c:pt idx="1684">
                  <c:v>1.447237E-5</c:v>
                </c:pt>
                <c:pt idx="1685">
                  <c:v>1.449237E-5</c:v>
                </c:pt>
                <c:pt idx="1686">
                  <c:v>1.451237E-5</c:v>
                </c:pt>
                <c:pt idx="1687">
                  <c:v>1.453237E-5</c:v>
                </c:pt>
                <c:pt idx="1688">
                  <c:v>1.4552369999999999E-5</c:v>
                </c:pt>
                <c:pt idx="1689">
                  <c:v>1.4572369999999999E-5</c:v>
                </c:pt>
                <c:pt idx="1690">
                  <c:v>1.4592370000000001E-5</c:v>
                </c:pt>
                <c:pt idx="1691">
                  <c:v>1.4612370000000001E-5</c:v>
                </c:pt>
                <c:pt idx="1692">
                  <c:v>1.463237E-5</c:v>
                </c:pt>
                <c:pt idx="1693">
                  <c:v>1.465237E-5</c:v>
                </c:pt>
                <c:pt idx="1694">
                  <c:v>1.467237E-5</c:v>
                </c:pt>
                <c:pt idx="1695">
                  <c:v>1.469237E-5</c:v>
                </c:pt>
                <c:pt idx="1696">
                  <c:v>1.471237E-5</c:v>
                </c:pt>
                <c:pt idx="1697">
                  <c:v>1.4732369999999999E-5</c:v>
                </c:pt>
                <c:pt idx="1698">
                  <c:v>1.4752369999999999E-5</c:v>
                </c:pt>
                <c:pt idx="1699">
                  <c:v>1.4772370000000001E-5</c:v>
                </c:pt>
                <c:pt idx="1700">
                  <c:v>1.479237E-5</c:v>
                </c:pt>
                <c:pt idx="1701">
                  <c:v>1.481237E-5</c:v>
                </c:pt>
                <c:pt idx="1702">
                  <c:v>1.483237E-5</c:v>
                </c:pt>
                <c:pt idx="1703">
                  <c:v>1.485237E-5</c:v>
                </c:pt>
                <c:pt idx="1704">
                  <c:v>1.487237E-5</c:v>
                </c:pt>
                <c:pt idx="1705">
                  <c:v>1.489237E-5</c:v>
                </c:pt>
                <c:pt idx="1706">
                  <c:v>1.4912369999999999E-5</c:v>
                </c:pt>
                <c:pt idx="1707">
                  <c:v>1.4932370000000001E-5</c:v>
                </c:pt>
                <c:pt idx="1708">
                  <c:v>1.4952370000000001E-5</c:v>
                </c:pt>
                <c:pt idx="1709">
                  <c:v>1.497237E-5</c:v>
                </c:pt>
                <c:pt idx="1710">
                  <c:v>1.499237E-5</c:v>
                </c:pt>
                <c:pt idx="1711">
                  <c:v>1.501237E-5</c:v>
                </c:pt>
                <c:pt idx="1712">
                  <c:v>1.503237E-5</c:v>
                </c:pt>
                <c:pt idx="1713">
                  <c:v>1.505237E-5</c:v>
                </c:pt>
                <c:pt idx="1714">
                  <c:v>1.5072369999999999E-5</c:v>
                </c:pt>
                <c:pt idx="1715">
                  <c:v>1.5092369999999999E-5</c:v>
                </c:pt>
                <c:pt idx="1716">
                  <c:v>1.5112370000000001E-5</c:v>
                </c:pt>
                <c:pt idx="1717">
                  <c:v>1.5132370000000001E-5</c:v>
                </c:pt>
                <c:pt idx="1718">
                  <c:v>1.515237E-5</c:v>
                </c:pt>
                <c:pt idx="1719">
                  <c:v>1.517237E-5</c:v>
                </c:pt>
                <c:pt idx="1720">
                  <c:v>1.519237E-5</c:v>
                </c:pt>
                <c:pt idx="1721">
                  <c:v>1.521237E-5</c:v>
                </c:pt>
                <c:pt idx="1722">
                  <c:v>1.523237E-5</c:v>
                </c:pt>
                <c:pt idx="1723">
                  <c:v>1.5252369999999999E-5</c:v>
                </c:pt>
                <c:pt idx="1724">
                  <c:v>1.5272370000000001E-5</c:v>
                </c:pt>
                <c:pt idx="1725">
                  <c:v>1.5292370000000001E-5</c:v>
                </c:pt>
                <c:pt idx="1726">
                  <c:v>1.5312370000000001E-5</c:v>
                </c:pt>
                <c:pt idx="1727">
                  <c:v>1.533237E-5</c:v>
                </c:pt>
                <c:pt idx="1728">
                  <c:v>1.535237E-5</c:v>
                </c:pt>
                <c:pt idx="1729">
                  <c:v>1.537237E-5</c:v>
                </c:pt>
                <c:pt idx="1730">
                  <c:v>1.539237E-5</c:v>
                </c:pt>
                <c:pt idx="1731">
                  <c:v>1.541237E-5</c:v>
                </c:pt>
                <c:pt idx="1732">
                  <c:v>1.5432369999999999E-5</c:v>
                </c:pt>
                <c:pt idx="1733">
                  <c:v>1.5452369999999999E-5</c:v>
                </c:pt>
                <c:pt idx="1734">
                  <c:v>1.5472369999999999E-5</c:v>
                </c:pt>
                <c:pt idx="1735">
                  <c:v>1.5492369999999999E-5</c:v>
                </c:pt>
                <c:pt idx="1736">
                  <c:v>1.5512369999999999E-5</c:v>
                </c:pt>
                <c:pt idx="1737">
                  <c:v>1.5532369999999998E-5</c:v>
                </c:pt>
                <c:pt idx="1738">
                  <c:v>1.5552370000000002E-5</c:v>
                </c:pt>
                <c:pt idx="1739">
                  <c:v>1.5572370000000001E-5</c:v>
                </c:pt>
                <c:pt idx="1740">
                  <c:v>1.5592370000000001E-5</c:v>
                </c:pt>
                <c:pt idx="1741">
                  <c:v>1.5612370000000001E-5</c:v>
                </c:pt>
                <c:pt idx="1742">
                  <c:v>1.5632370000000001E-5</c:v>
                </c:pt>
                <c:pt idx="1743">
                  <c:v>1.5652370000000001E-5</c:v>
                </c:pt>
                <c:pt idx="1744">
                  <c:v>1.5672370000000001E-5</c:v>
                </c:pt>
                <c:pt idx="1745">
                  <c:v>1.569237E-5</c:v>
                </c:pt>
                <c:pt idx="1746">
                  <c:v>1.571237E-5</c:v>
                </c:pt>
                <c:pt idx="1747">
                  <c:v>1.573237E-5</c:v>
                </c:pt>
                <c:pt idx="1748">
                  <c:v>1.575237E-5</c:v>
                </c:pt>
                <c:pt idx="1749">
                  <c:v>1.577237E-5</c:v>
                </c:pt>
                <c:pt idx="1750">
                  <c:v>1.5792369999999999E-5</c:v>
                </c:pt>
                <c:pt idx="1751">
                  <c:v>1.5812369999999999E-5</c:v>
                </c:pt>
                <c:pt idx="1752">
                  <c:v>1.5832369999999999E-5</c:v>
                </c:pt>
                <c:pt idx="1753">
                  <c:v>1.5852369999999999E-5</c:v>
                </c:pt>
                <c:pt idx="1754">
                  <c:v>1.5872369999999999E-5</c:v>
                </c:pt>
                <c:pt idx="1755">
                  <c:v>1.5892369999999998E-5</c:v>
                </c:pt>
                <c:pt idx="1756">
                  <c:v>1.5912370000000002E-5</c:v>
                </c:pt>
                <c:pt idx="1757">
                  <c:v>1.5932370000000001E-5</c:v>
                </c:pt>
                <c:pt idx="1758">
                  <c:v>1.5952370000000001E-5</c:v>
                </c:pt>
                <c:pt idx="1759">
                  <c:v>1.5972370000000001E-5</c:v>
                </c:pt>
                <c:pt idx="1760">
                  <c:v>1.5992370000000001E-5</c:v>
                </c:pt>
                <c:pt idx="1761">
                  <c:v>1.6012370000000001E-5</c:v>
                </c:pt>
                <c:pt idx="1762">
                  <c:v>1.603237E-5</c:v>
                </c:pt>
                <c:pt idx="1763">
                  <c:v>1.605237E-5</c:v>
                </c:pt>
                <c:pt idx="1764">
                  <c:v>1.607237E-5</c:v>
                </c:pt>
                <c:pt idx="1765">
                  <c:v>1.609237E-5</c:v>
                </c:pt>
                <c:pt idx="1766">
                  <c:v>1.611237E-5</c:v>
                </c:pt>
                <c:pt idx="1767">
                  <c:v>1.613237E-5</c:v>
                </c:pt>
                <c:pt idx="1768">
                  <c:v>1.6152369999999999E-5</c:v>
                </c:pt>
                <c:pt idx="1769">
                  <c:v>1.6172369999999999E-5</c:v>
                </c:pt>
                <c:pt idx="1770">
                  <c:v>1.6192369999999999E-5</c:v>
                </c:pt>
                <c:pt idx="1771">
                  <c:v>1.6212369999999999E-5</c:v>
                </c:pt>
                <c:pt idx="1772">
                  <c:v>1.6232369999999999E-5</c:v>
                </c:pt>
                <c:pt idx="1773">
                  <c:v>1.6252369999999998E-5</c:v>
                </c:pt>
                <c:pt idx="1774">
                  <c:v>1.6272370000000002E-5</c:v>
                </c:pt>
                <c:pt idx="1775">
                  <c:v>1.6292370000000001E-5</c:v>
                </c:pt>
                <c:pt idx="1776">
                  <c:v>1.6312370000000001E-5</c:v>
                </c:pt>
                <c:pt idx="1777">
                  <c:v>1.6332370000000001E-5</c:v>
                </c:pt>
                <c:pt idx="1778">
                  <c:v>1.6352370000000001E-5</c:v>
                </c:pt>
                <c:pt idx="1779">
                  <c:v>1.6372370000000001E-5</c:v>
                </c:pt>
                <c:pt idx="1780">
                  <c:v>1.639237E-5</c:v>
                </c:pt>
                <c:pt idx="1781">
                  <c:v>1.641237E-5</c:v>
                </c:pt>
                <c:pt idx="1782">
                  <c:v>1.643237E-5</c:v>
                </c:pt>
                <c:pt idx="1783">
                  <c:v>1.645237E-5</c:v>
                </c:pt>
                <c:pt idx="1784">
                  <c:v>1.647237E-5</c:v>
                </c:pt>
                <c:pt idx="1785">
                  <c:v>1.6492369999999999E-5</c:v>
                </c:pt>
                <c:pt idx="1786">
                  <c:v>1.6512369999999999E-5</c:v>
                </c:pt>
                <c:pt idx="1787">
                  <c:v>1.6532369999999999E-5</c:v>
                </c:pt>
                <c:pt idx="1788">
                  <c:v>1.6552369999999999E-5</c:v>
                </c:pt>
                <c:pt idx="1789">
                  <c:v>1.6572369999999999E-5</c:v>
                </c:pt>
                <c:pt idx="1790">
                  <c:v>1.6592369999999998E-5</c:v>
                </c:pt>
                <c:pt idx="1791">
                  <c:v>1.6612370000000002E-5</c:v>
                </c:pt>
                <c:pt idx="1792">
                  <c:v>1.6632370000000001E-5</c:v>
                </c:pt>
                <c:pt idx="1793">
                  <c:v>1.6652370000000001E-5</c:v>
                </c:pt>
                <c:pt idx="1794">
                  <c:v>1.6672370000000001E-5</c:v>
                </c:pt>
                <c:pt idx="1795">
                  <c:v>1.6692370000000001E-5</c:v>
                </c:pt>
                <c:pt idx="1796">
                  <c:v>1.6712370000000001E-5</c:v>
                </c:pt>
                <c:pt idx="1797">
                  <c:v>1.6732370000000001E-5</c:v>
                </c:pt>
                <c:pt idx="1798">
                  <c:v>1.675237E-5</c:v>
                </c:pt>
                <c:pt idx="1799">
                  <c:v>1.677237E-5</c:v>
                </c:pt>
                <c:pt idx="1800">
                  <c:v>1.679237E-5</c:v>
                </c:pt>
                <c:pt idx="1801">
                  <c:v>1.681237E-5</c:v>
                </c:pt>
                <c:pt idx="1802">
                  <c:v>1.683237E-5</c:v>
                </c:pt>
                <c:pt idx="1803">
                  <c:v>1.6852369999999999E-5</c:v>
                </c:pt>
                <c:pt idx="1804">
                  <c:v>1.6872369999999999E-5</c:v>
                </c:pt>
                <c:pt idx="1805">
                  <c:v>1.6892369999999999E-5</c:v>
                </c:pt>
                <c:pt idx="1806">
                  <c:v>1.6912369999999999E-5</c:v>
                </c:pt>
                <c:pt idx="1807">
                  <c:v>1.6932369999999999E-5</c:v>
                </c:pt>
                <c:pt idx="1808">
                  <c:v>1.6952369999999998E-5</c:v>
                </c:pt>
                <c:pt idx="1809">
                  <c:v>1.6972370000000002E-5</c:v>
                </c:pt>
                <c:pt idx="1810">
                  <c:v>1.6992370000000001E-5</c:v>
                </c:pt>
                <c:pt idx="1811">
                  <c:v>1.7012370000000001E-5</c:v>
                </c:pt>
                <c:pt idx="1812">
                  <c:v>1.7032370000000001E-5</c:v>
                </c:pt>
                <c:pt idx="1813">
                  <c:v>1.7052370000000001E-5</c:v>
                </c:pt>
                <c:pt idx="1814">
                  <c:v>1.7072370000000001E-5</c:v>
                </c:pt>
                <c:pt idx="1815">
                  <c:v>1.709237E-5</c:v>
                </c:pt>
                <c:pt idx="1816">
                  <c:v>1.711237E-5</c:v>
                </c:pt>
                <c:pt idx="1817">
                  <c:v>1.713237E-5</c:v>
                </c:pt>
                <c:pt idx="1818">
                  <c:v>1.715237E-5</c:v>
                </c:pt>
                <c:pt idx="1819">
                  <c:v>1.717237E-5</c:v>
                </c:pt>
                <c:pt idx="1820">
                  <c:v>1.719237E-5</c:v>
                </c:pt>
                <c:pt idx="1821">
                  <c:v>1.7212369999999999E-5</c:v>
                </c:pt>
                <c:pt idx="1822">
                  <c:v>1.7232369999999999E-5</c:v>
                </c:pt>
                <c:pt idx="1823">
                  <c:v>1.7252369999999999E-5</c:v>
                </c:pt>
                <c:pt idx="1824">
                  <c:v>1.7272369999999999E-5</c:v>
                </c:pt>
                <c:pt idx="1825">
                  <c:v>1.7292369999999999E-5</c:v>
                </c:pt>
                <c:pt idx="1826">
                  <c:v>1.7312369999999998E-5</c:v>
                </c:pt>
                <c:pt idx="1827">
                  <c:v>1.7332370000000002E-5</c:v>
                </c:pt>
                <c:pt idx="1828">
                  <c:v>1.7352370000000001E-5</c:v>
                </c:pt>
                <c:pt idx="1829">
                  <c:v>1.7372370000000001E-5</c:v>
                </c:pt>
                <c:pt idx="1830">
                  <c:v>1.7392370000000001E-5</c:v>
                </c:pt>
                <c:pt idx="1831">
                  <c:v>1.7412370000000001E-5</c:v>
                </c:pt>
                <c:pt idx="1832">
                  <c:v>1.7432370000000001E-5</c:v>
                </c:pt>
                <c:pt idx="1833">
                  <c:v>1.745237E-5</c:v>
                </c:pt>
                <c:pt idx="1834">
                  <c:v>1.747237E-5</c:v>
                </c:pt>
                <c:pt idx="1835">
                  <c:v>1.749237E-5</c:v>
                </c:pt>
                <c:pt idx="1836">
                  <c:v>1.751237E-5</c:v>
                </c:pt>
                <c:pt idx="1837">
                  <c:v>1.753237E-5</c:v>
                </c:pt>
                <c:pt idx="1838">
                  <c:v>1.7552369999999999E-5</c:v>
                </c:pt>
                <c:pt idx="1839">
                  <c:v>1.7572369999999999E-5</c:v>
                </c:pt>
                <c:pt idx="1840">
                  <c:v>1.7592369999999999E-5</c:v>
                </c:pt>
                <c:pt idx="1841">
                  <c:v>1.7612369999999999E-5</c:v>
                </c:pt>
                <c:pt idx="1842">
                  <c:v>1.7632369999999999E-5</c:v>
                </c:pt>
                <c:pt idx="1843">
                  <c:v>1.7652369999999999E-5</c:v>
                </c:pt>
                <c:pt idx="1844">
                  <c:v>1.7672369999999998E-5</c:v>
                </c:pt>
                <c:pt idx="1845">
                  <c:v>1.7692370000000002E-5</c:v>
                </c:pt>
                <c:pt idx="1846">
                  <c:v>1.7712370000000001E-5</c:v>
                </c:pt>
                <c:pt idx="1847">
                  <c:v>1.7732370000000001E-5</c:v>
                </c:pt>
                <c:pt idx="1848">
                  <c:v>1.7752370000000001E-5</c:v>
                </c:pt>
                <c:pt idx="1849">
                  <c:v>1.7772370000000001E-5</c:v>
                </c:pt>
                <c:pt idx="1850">
                  <c:v>1.7792370000000001E-5</c:v>
                </c:pt>
                <c:pt idx="1851">
                  <c:v>1.781237E-5</c:v>
                </c:pt>
                <c:pt idx="1852">
                  <c:v>1.783237E-5</c:v>
                </c:pt>
                <c:pt idx="1853">
                  <c:v>1.785237E-5</c:v>
                </c:pt>
                <c:pt idx="1854">
                  <c:v>1.787237E-5</c:v>
                </c:pt>
                <c:pt idx="1855">
                  <c:v>1.789237E-5</c:v>
                </c:pt>
                <c:pt idx="1856">
                  <c:v>1.7912369999999999E-5</c:v>
                </c:pt>
                <c:pt idx="1857">
                  <c:v>1.7932369999999999E-5</c:v>
                </c:pt>
                <c:pt idx="1858">
                  <c:v>1.7952369999999999E-5</c:v>
                </c:pt>
                <c:pt idx="1859">
                  <c:v>1.7972369999999999E-5</c:v>
                </c:pt>
                <c:pt idx="1860">
                  <c:v>1.7992369999999999E-5</c:v>
                </c:pt>
                <c:pt idx="1861">
                  <c:v>1.8012369999999998E-5</c:v>
                </c:pt>
                <c:pt idx="1862">
                  <c:v>1.8032370000000002E-5</c:v>
                </c:pt>
                <c:pt idx="1863">
                  <c:v>1.8052370000000001E-5</c:v>
                </c:pt>
                <c:pt idx="1864">
                  <c:v>1.8072370000000001E-5</c:v>
                </c:pt>
                <c:pt idx="1865">
                  <c:v>1.8092370000000001E-5</c:v>
                </c:pt>
                <c:pt idx="1866">
                  <c:v>1.8112370000000001E-5</c:v>
                </c:pt>
                <c:pt idx="1867">
                  <c:v>1.8132370000000001E-5</c:v>
                </c:pt>
                <c:pt idx="1868">
                  <c:v>1.815237E-5</c:v>
                </c:pt>
                <c:pt idx="1869">
                  <c:v>1.817237E-5</c:v>
                </c:pt>
                <c:pt idx="1870">
                  <c:v>1.819237E-5</c:v>
                </c:pt>
                <c:pt idx="1871">
                  <c:v>1.821237E-5</c:v>
                </c:pt>
                <c:pt idx="1872">
                  <c:v>1.823237E-5</c:v>
                </c:pt>
                <c:pt idx="1873">
                  <c:v>1.825237E-5</c:v>
                </c:pt>
                <c:pt idx="1874">
                  <c:v>1.8272369999999999E-5</c:v>
                </c:pt>
                <c:pt idx="1875">
                  <c:v>1.8292369999999999E-5</c:v>
                </c:pt>
                <c:pt idx="1876">
                  <c:v>1.8312369999999999E-5</c:v>
                </c:pt>
                <c:pt idx="1877">
                  <c:v>1.8332369999999999E-5</c:v>
                </c:pt>
                <c:pt idx="1878">
                  <c:v>1.8352369999999999E-5</c:v>
                </c:pt>
                <c:pt idx="1879">
                  <c:v>1.8372369999999998E-5</c:v>
                </c:pt>
                <c:pt idx="1880">
                  <c:v>1.8392370000000002E-5</c:v>
                </c:pt>
                <c:pt idx="1881">
                  <c:v>1.8412370000000001E-5</c:v>
                </c:pt>
                <c:pt idx="1882">
                  <c:v>1.8432370000000001E-5</c:v>
                </c:pt>
                <c:pt idx="1883">
                  <c:v>1.8452370000000001E-5</c:v>
                </c:pt>
                <c:pt idx="1884">
                  <c:v>1.8472370000000001E-5</c:v>
                </c:pt>
                <c:pt idx="1885">
                  <c:v>1.8492370000000001E-5</c:v>
                </c:pt>
                <c:pt idx="1886">
                  <c:v>1.851237E-5</c:v>
                </c:pt>
                <c:pt idx="1887">
                  <c:v>1.853237E-5</c:v>
                </c:pt>
                <c:pt idx="1888">
                  <c:v>1.855237E-5</c:v>
                </c:pt>
                <c:pt idx="1889">
                  <c:v>1.857237E-5</c:v>
                </c:pt>
                <c:pt idx="1890">
                  <c:v>1.859237E-5</c:v>
                </c:pt>
                <c:pt idx="1891">
                  <c:v>1.8612369999999999E-5</c:v>
                </c:pt>
                <c:pt idx="1892">
                  <c:v>1.8632369999999999E-5</c:v>
                </c:pt>
                <c:pt idx="1893">
                  <c:v>1.8652369999999999E-5</c:v>
                </c:pt>
                <c:pt idx="1894">
                  <c:v>1.8672369999999999E-5</c:v>
                </c:pt>
                <c:pt idx="1895">
                  <c:v>1.8692369999999999E-5</c:v>
                </c:pt>
                <c:pt idx="1896">
                  <c:v>1.8712369999999999E-5</c:v>
                </c:pt>
                <c:pt idx="1897">
                  <c:v>1.8732369999999998E-5</c:v>
                </c:pt>
                <c:pt idx="1898">
                  <c:v>1.8752370000000002E-5</c:v>
                </c:pt>
                <c:pt idx="1899">
                  <c:v>1.8772370000000001E-5</c:v>
                </c:pt>
                <c:pt idx="1900">
                  <c:v>1.8792370000000001E-5</c:v>
                </c:pt>
                <c:pt idx="1901">
                  <c:v>1.8812370000000001E-5</c:v>
                </c:pt>
                <c:pt idx="1902">
                  <c:v>1.8832370000000001E-5</c:v>
                </c:pt>
                <c:pt idx="1903">
                  <c:v>1.8852370000000001E-5</c:v>
                </c:pt>
                <c:pt idx="1904">
                  <c:v>1.887237E-5</c:v>
                </c:pt>
                <c:pt idx="1905">
                  <c:v>1.889237E-5</c:v>
                </c:pt>
                <c:pt idx="1906">
                  <c:v>1.891237E-5</c:v>
                </c:pt>
                <c:pt idx="1907">
                  <c:v>1.893237E-5</c:v>
                </c:pt>
                <c:pt idx="1908">
                  <c:v>1.895237E-5</c:v>
                </c:pt>
                <c:pt idx="1909">
                  <c:v>1.8972369999999999E-5</c:v>
                </c:pt>
                <c:pt idx="1910">
                  <c:v>1.8992369999999999E-5</c:v>
                </c:pt>
                <c:pt idx="1911">
                  <c:v>1.9012369999999999E-5</c:v>
                </c:pt>
                <c:pt idx="1912">
                  <c:v>1.9032369999999999E-5</c:v>
                </c:pt>
                <c:pt idx="1913">
                  <c:v>1.9052369999999999E-5</c:v>
                </c:pt>
                <c:pt idx="1914">
                  <c:v>1.9072369999999998E-5</c:v>
                </c:pt>
                <c:pt idx="1915">
                  <c:v>1.9092370000000002E-5</c:v>
                </c:pt>
                <c:pt idx="1916">
                  <c:v>1.9112370000000001E-5</c:v>
                </c:pt>
                <c:pt idx="1917">
                  <c:v>1.9132370000000001E-5</c:v>
                </c:pt>
                <c:pt idx="1918">
                  <c:v>1.9152370000000001E-5</c:v>
                </c:pt>
                <c:pt idx="1919">
                  <c:v>1.9172370000000001E-5</c:v>
                </c:pt>
                <c:pt idx="1920">
                  <c:v>1.9192370000000001E-5</c:v>
                </c:pt>
                <c:pt idx="1921">
                  <c:v>1.9212370000000001E-5</c:v>
                </c:pt>
                <c:pt idx="1922">
                  <c:v>1.923237E-5</c:v>
                </c:pt>
                <c:pt idx="1923">
                  <c:v>1.925237E-5</c:v>
                </c:pt>
                <c:pt idx="1924">
                  <c:v>1.927237E-5</c:v>
                </c:pt>
                <c:pt idx="1925">
                  <c:v>1.929237E-5</c:v>
                </c:pt>
                <c:pt idx="1926">
                  <c:v>1.931237E-5</c:v>
                </c:pt>
                <c:pt idx="1927">
                  <c:v>1.9332369999999999E-5</c:v>
                </c:pt>
                <c:pt idx="1928">
                  <c:v>1.9352369999999999E-5</c:v>
                </c:pt>
                <c:pt idx="1929">
                  <c:v>1.9372369999999999E-5</c:v>
                </c:pt>
                <c:pt idx="1930">
                  <c:v>1.9392369999999999E-5</c:v>
                </c:pt>
                <c:pt idx="1931">
                  <c:v>1.9412369999999999E-5</c:v>
                </c:pt>
                <c:pt idx="1932">
                  <c:v>1.9432369999999998E-5</c:v>
                </c:pt>
                <c:pt idx="1933">
                  <c:v>1.9452370000000002E-5</c:v>
                </c:pt>
                <c:pt idx="1934">
                  <c:v>1.9472370000000001E-5</c:v>
                </c:pt>
                <c:pt idx="1935">
                  <c:v>1.9492370000000001E-5</c:v>
                </c:pt>
                <c:pt idx="1936">
                  <c:v>1.9512370000000001E-5</c:v>
                </c:pt>
                <c:pt idx="1937">
                  <c:v>1.9532370000000001E-5</c:v>
                </c:pt>
                <c:pt idx="1938">
                  <c:v>1.9552370000000001E-5</c:v>
                </c:pt>
                <c:pt idx="1939">
                  <c:v>1.957237E-5</c:v>
                </c:pt>
                <c:pt idx="1940">
                  <c:v>1.959237E-5</c:v>
                </c:pt>
                <c:pt idx="1941">
                  <c:v>1.961237E-5</c:v>
                </c:pt>
                <c:pt idx="1942">
                  <c:v>1.963237E-5</c:v>
                </c:pt>
                <c:pt idx="1943">
                  <c:v>1.965237E-5</c:v>
                </c:pt>
                <c:pt idx="1944">
                  <c:v>1.9672369999999999E-5</c:v>
                </c:pt>
                <c:pt idx="1945">
                  <c:v>1.9692369999999999E-5</c:v>
                </c:pt>
                <c:pt idx="1946">
                  <c:v>1.9712369999999999E-5</c:v>
                </c:pt>
                <c:pt idx="1947">
                  <c:v>1.9732369999999999E-5</c:v>
                </c:pt>
                <c:pt idx="1948">
                  <c:v>1.9752369999999999E-5</c:v>
                </c:pt>
                <c:pt idx="1949">
                  <c:v>1.9772369999999999E-5</c:v>
                </c:pt>
                <c:pt idx="1950">
                  <c:v>1.9792369999999998E-5</c:v>
                </c:pt>
                <c:pt idx="1951">
                  <c:v>1.9812370000000002E-5</c:v>
                </c:pt>
                <c:pt idx="1952">
                  <c:v>1.9832370000000001E-5</c:v>
                </c:pt>
                <c:pt idx="1953">
                  <c:v>1.9852370000000001E-5</c:v>
                </c:pt>
                <c:pt idx="1954">
                  <c:v>1.9872370000000001E-5</c:v>
                </c:pt>
                <c:pt idx="1955">
                  <c:v>1.9892370000000001E-5</c:v>
                </c:pt>
                <c:pt idx="1956">
                  <c:v>1.9912370000000001E-5</c:v>
                </c:pt>
                <c:pt idx="1957">
                  <c:v>1.993237E-5</c:v>
                </c:pt>
                <c:pt idx="1958">
                  <c:v>1.995237E-5</c:v>
                </c:pt>
                <c:pt idx="1959">
                  <c:v>1.997237E-5</c:v>
                </c:pt>
                <c:pt idx="1960">
                  <c:v>1.999237E-5</c:v>
                </c:pt>
                <c:pt idx="1961">
                  <c:v>2.001237E-5</c:v>
                </c:pt>
                <c:pt idx="1962">
                  <c:v>2.0032369999999999E-5</c:v>
                </c:pt>
                <c:pt idx="1963">
                  <c:v>2.0052369999999999E-5</c:v>
                </c:pt>
                <c:pt idx="1964">
                  <c:v>2.0072369999999999E-5</c:v>
                </c:pt>
                <c:pt idx="1965">
                  <c:v>2.0092369999999999E-5</c:v>
                </c:pt>
                <c:pt idx="1966">
                  <c:v>2.0112369999999999E-5</c:v>
                </c:pt>
                <c:pt idx="1967">
                  <c:v>2.0132369999999998E-5</c:v>
                </c:pt>
                <c:pt idx="1968">
                  <c:v>2.0152370000000002E-5</c:v>
                </c:pt>
                <c:pt idx="1969">
                  <c:v>2.0172370000000001E-5</c:v>
                </c:pt>
                <c:pt idx="1970">
                  <c:v>2.0192370000000001E-5</c:v>
                </c:pt>
                <c:pt idx="1971">
                  <c:v>2.0212370000000001E-5</c:v>
                </c:pt>
                <c:pt idx="1972">
                  <c:v>2.0232370000000001E-5</c:v>
                </c:pt>
                <c:pt idx="1973">
                  <c:v>2.0252370000000001E-5</c:v>
                </c:pt>
                <c:pt idx="1974">
                  <c:v>2.0272370000000001E-5</c:v>
                </c:pt>
                <c:pt idx="1975">
                  <c:v>2.029237E-5</c:v>
                </c:pt>
                <c:pt idx="1976">
                  <c:v>2.031237E-5</c:v>
                </c:pt>
                <c:pt idx="1977">
                  <c:v>2.033237E-5</c:v>
                </c:pt>
                <c:pt idx="1978">
                  <c:v>2.035237E-5</c:v>
                </c:pt>
                <c:pt idx="1979">
                  <c:v>2.037237E-5</c:v>
                </c:pt>
                <c:pt idx="1980">
                  <c:v>2.0392369999999999E-5</c:v>
                </c:pt>
                <c:pt idx="1981">
                  <c:v>2.0412369999999999E-5</c:v>
                </c:pt>
                <c:pt idx="1982">
                  <c:v>2.0432369999999999E-5</c:v>
                </c:pt>
                <c:pt idx="1983">
                  <c:v>2.0452369999999999E-5</c:v>
                </c:pt>
                <c:pt idx="1984">
                  <c:v>2.0472369999999999E-5</c:v>
                </c:pt>
                <c:pt idx="1985">
                  <c:v>2.0492369999999998E-5</c:v>
                </c:pt>
                <c:pt idx="1986">
                  <c:v>2.0512370000000002E-5</c:v>
                </c:pt>
                <c:pt idx="1987">
                  <c:v>2.0532370000000001E-5</c:v>
                </c:pt>
                <c:pt idx="1988">
                  <c:v>2.0552370000000001E-5</c:v>
                </c:pt>
                <c:pt idx="1989">
                  <c:v>2.0572370000000001E-5</c:v>
                </c:pt>
                <c:pt idx="1990">
                  <c:v>2.0592370000000001E-5</c:v>
                </c:pt>
                <c:pt idx="1991">
                  <c:v>2.0612370000000001E-5</c:v>
                </c:pt>
                <c:pt idx="1992">
                  <c:v>2.063237E-5</c:v>
                </c:pt>
                <c:pt idx="1993">
                  <c:v>2.065237E-5</c:v>
                </c:pt>
                <c:pt idx="1994">
                  <c:v>2.067237E-5</c:v>
                </c:pt>
                <c:pt idx="1995">
                  <c:v>2.069237E-5</c:v>
                </c:pt>
                <c:pt idx="1996">
                  <c:v>2.071237E-5</c:v>
                </c:pt>
                <c:pt idx="1997">
                  <c:v>2.073237E-5</c:v>
                </c:pt>
                <c:pt idx="1998">
                  <c:v>2.0752369999999999E-5</c:v>
                </c:pt>
                <c:pt idx="1999">
                  <c:v>2.0772369999999999E-5</c:v>
                </c:pt>
                <c:pt idx="2000">
                  <c:v>2.0792369999999999E-5</c:v>
                </c:pt>
                <c:pt idx="2001">
                  <c:v>2.0812369999999999E-5</c:v>
                </c:pt>
                <c:pt idx="2002">
                  <c:v>2.0832369999999999E-5</c:v>
                </c:pt>
                <c:pt idx="2003">
                  <c:v>2.0852369999999998E-5</c:v>
                </c:pt>
                <c:pt idx="2004">
                  <c:v>2.0872370000000002E-5</c:v>
                </c:pt>
                <c:pt idx="2005">
                  <c:v>2.0892370000000001E-5</c:v>
                </c:pt>
                <c:pt idx="2006">
                  <c:v>2.0912370000000001E-5</c:v>
                </c:pt>
                <c:pt idx="2007">
                  <c:v>2.0932370000000001E-5</c:v>
                </c:pt>
                <c:pt idx="2008">
                  <c:v>2.0952370000000001E-5</c:v>
                </c:pt>
                <c:pt idx="2009">
                  <c:v>2.0972370000000001E-5</c:v>
                </c:pt>
                <c:pt idx="2010">
                  <c:v>2.099237E-5</c:v>
                </c:pt>
                <c:pt idx="2011">
                  <c:v>2.101237E-5</c:v>
                </c:pt>
                <c:pt idx="2012">
                  <c:v>2.103237E-5</c:v>
                </c:pt>
                <c:pt idx="2013">
                  <c:v>2.105237E-5</c:v>
                </c:pt>
                <c:pt idx="2014">
                  <c:v>2.107237E-5</c:v>
                </c:pt>
                <c:pt idx="2015">
                  <c:v>2.1092369999999999E-5</c:v>
                </c:pt>
                <c:pt idx="2016">
                  <c:v>2.1112369999999999E-5</c:v>
                </c:pt>
                <c:pt idx="2017">
                  <c:v>2.1132369999999999E-5</c:v>
                </c:pt>
                <c:pt idx="2018">
                  <c:v>2.1152369999999999E-5</c:v>
                </c:pt>
                <c:pt idx="2019">
                  <c:v>2.1172369999999999E-5</c:v>
                </c:pt>
                <c:pt idx="2020">
                  <c:v>2.1192369999999998E-5</c:v>
                </c:pt>
                <c:pt idx="2021">
                  <c:v>2.1212370000000002E-5</c:v>
                </c:pt>
                <c:pt idx="2022">
                  <c:v>2.1232370000000001E-5</c:v>
                </c:pt>
                <c:pt idx="2023">
                  <c:v>2.1252370000000001E-5</c:v>
                </c:pt>
                <c:pt idx="2024">
                  <c:v>2.1272370000000001E-5</c:v>
                </c:pt>
                <c:pt idx="2025">
                  <c:v>2.1292370000000001E-5</c:v>
                </c:pt>
                <c:pt idx="2026">
                  <c:v>2.1312370000000001E-5</c:v>
                </c:pt>
                <c:pt idx="2027">
                  <c:v>2.1332370000000001E-5</c:v>
                </c:pt>
                <c:pt idx="2028">
                  <c:v>2.135237E-5</c:v>
                </c:pt>
                <c:pt idx="2029">
                  <c:v>2.137237E-5</c:v>
                </c:pt>
                <c:pt idx="2030">
                  <c:v>2.139237E-5</c:v>
                </c:pt>
                <c:pt idx="2031">
                  <c:v>2.141237E-5</c:v>
                </c:pt>
                <c:pt idx="2032">
                  <c:v>2.143237E-5</c:v>
                </c:pt>
                <c:pt idx="2033">
                  <c:v>2.1452369999999999E-5</c:v>
                </c:pt>
                <c:pt idx="2034">
                  <c:v>2.1472369999999999E-5</c:v>
                </c:pt>
                <c:pt idx="2035">
                  <c:v>2.1492369999999999E-5</c:v>
                </c:pt>
                <c:pt idx="2036">
                  <c:v>2.1512369999999999E-5</c:v>
                </c:pt>
                <c:pt idx="2037">
                  <c:v>2.1532369999999999E-5</c:v>
                </c:pt>
                <c:pt idx="2038">
                  <c:v>2.1552369999999998E-5</c:v>
                </c:pt>
                <c:pt idx="2039">
                  <c:v>2.1572370000000002E-5</c:v>
                </c:pt>
                <c:pt idx="2040">
                  <c:v>2.1592370000000001E-5</c:v>
                </c:pt>
                <c:pt idx="2041">
                  <c:v>2.1612370000000001E-5</c:v>
                </c:pt>
                <c:pt idx="2042">
                  <c:v>2.1632370000000001E-5</c:v>
                </c:pt>
                <c:pt idx="2043">
                  <c:v>2.1652370000000001E-5</c:v>
                </c:pt>
                <c:pt idx="2044">
                  <c:v>2.1672370000000001E-5</c:v>
                </c:pt>
                <c:pt idx="2045">
                  <c:v>2.169237E-5</c:v>
                </c:pt>
                <c:pt idx="2046">
                  <c:v>2.171237E-5</c:v>
                </c:pt>
                <c:pt idx="2047">
                  <c:v>2.173237E-5</c:v>
                </c:pt>
                <c:pt idx="2048">
                  <c:v>2.175237E-5</c:v>
                </c:pt>
                <c:pt idx="2049">
                  <c:v>2.177237E-5</c:v>
                </c:pt>
                <c:pt idx="2050">
                  <c:v>2.179237E-5</c:v>
                </c:pt>
                <c:pt idx="2051">
                  <c:v>2.1812369999999999E-5</c:v>
                </c:pt>
                <c:pt idx="2052">
                  <c:v>2.1832369999999999E-5</c:v>
                </c:pt>
                <c:pt idx="2053">
                  <c:v>2.1852369999999999E-5</c:v>
                </c:pt>
                <c:pt idx="2054">
                  <c:v>2.1872369999999999E-5</c:v>
                </c:pt>
                <c:pt idx="2055">
                  <c:v>2.1892369999999999E-5</c:v>
                </c:pt>
                <c:pt idx="2056">
                  <c:v>2.1912369999999998E-5</c:v>
                </c:pt>
                <c:pt idx="2057">
                  <c:v>2.1932370000000002E-5</c:v>
                </c:pt>
                <c:pt idx="2058">
                  <c:v>2.1952370000000001E-5</c:v>
                </c:pt>
                <c:pt idx="2059">
                  <c:v>2.1972370000000001E-5</c:v>
                </c:pt>
                <c:pt idx="2060">
                  <c:v>2.1992370000000001E-5</c:v>
                </c:pt>
                <c:pt idx="2061">
                  <c:v>2.2012370000000001E-5</c:v>
                </c:pt>
                <c:pt idx="2062">
                  <c:v>2.2032370000000001E-5</c:v>
                </c:pt>
                <c:pt idx="2063">
                  <c:v>2.205237E-5</c:v>
                </c:pt>
                <c:pt idx="2064">
                  <c:v>2.207237E-5</c:v>
                </c:pt>
                <c:pt idx="2065">
                  <c:v>2.209237E-5</c:v>
                </c:pt>
                <c:pt idx="2066">
                  <c:v>2.211237E-5</c:v>
                </c:pt>
                <c:pt idx="2067">
                  <c:v>2.213237E-5</c:v>
                </c:pt>
                <c:pt idx="2068">
                  <c:v>2.2152369999999999E-5</c:v>
                </c:pt>
                <c:pt idx="2069">
                  <c:v>2.2172369999999999E-5</c:v>
                </c:pt>
                <c:pt idx="2070">
                  <c:v>2.2192369999999999E-5</c:v>
                </c:pt>
                <c:pt idx="2071">
                  <c:v>2.2212369999999999E-5</c:v>
                </c:pt>
                <c:pt idx="2072">
                  <c:v>2.2232369999999999E-5</c:v>
                </c:pt>
                <c:pt idx="2073">
                  <c:v>2.2252369999999999E-5</c:v>
                </c:pt>
                <c:pt idx="2074">
                  <c:v>2.2272369999999998E-5</c:v>
                </c:pt>
                <c:pt idx="2075">
                  <c:v>2.2292370000000002E-5</c:v>
                </c:pt>
                <c:pt idx="2076">
                  <c:v>2.2312370000000001E-5</c:v>
                </c:pt>
                <c:pt idx="2077">
                  <c:v>2.2332370000000001E-5</c:v>
                </c:pt>
                <c:pt idx="2078">
                  <c:v>2.2352370000000001E-5</c:v>
                </c:pt>
                <c:pt idx="2079">
                  <c:v>2.2372370000000001E-5</c:v>
                </c:pt>
                <c:pt idx="2080">
                  <c:v>2.2392370000000001E-5</c:v>
                </c:pt>
                <c:pt idx="2081">
                  <c:v>2.241237E-5</c:v>
                </c:pt>
                <c:pt idx="2082">
                  <c:v>2.243237E-5</c:v>
                </c:pt>
                <c:pt idx="2083">
                  <c:v>2.245237E-5</c:v>
                </c:pt>
                <c:pt idx="2084">
                  <c:v>2.247237E-5</c:v>
                </c:pt>
                <c:pt idx="2085">
                  <c:v>2.249237E-5</c:v>
                </c:pt>
                <c:pt idx="2086">
                  <c:v>2.2512369999999999E-5</c:v>
                </c:pt>
                <c:pt idx="2087">
                  <c:v>2.2532369999999999E-5</c:v>
                </c:pt>
                <c:pt idx="2088">
                  <c:v>2.2552369999999999E-5</c:v>
                </c:pt>
                <c:pt idx="2089">
                  <c:v>2.2572369999999999E-5</c:v>
                </c:pt>
                <c:pt idx="2090">
                  <c:v>2.2592369999999999E-5</c:v>
                </c:pt>
                <c:pt idx="2091">
                  <c:v>2.2612369999999998E-5</c:v>
                </c:pt>
                <c:pt idx="2092">
                  <c:v>2.2632370000000002E-5</c:v>
                </c:pt>
                <c:pt idx="2093">
                  <c:v>2.2652370000000001E-5</c:v>
                </c:pt>
                <c:pt idx="2094">
                  <c:v>2.2672370000000001E-5</c:v>
                </c:pt>
                <c:pt idx="2095">
                  <c:v>2.2692370000000001E-5</c:v>
                </c:pt>
                <c:pt idx="2096">
                  <c:v>2.2712370000000001E-5</c:v>
                </c:pt>
                <c:pt idx="2097">
                  <c:v>2.2732370000000001E-5</c:v>
                </c:pt>
                <c:pt idx="2098">
                  <c:v>2.275237E-5</c:v>
                </c:pt>
                <c:pt idx="2099">
                  <c:v>2.277237E-5</c:v>
                </c:pt>
                <c:pt idx="2100">
                  <c:v>2.279237E-5</c:v>
                </c:pt>
                <c:pt idx="2101">
                  <c:v>2.281237E-5</c:v>
                </c:pt>
                <c:pt idx="2102">
                  <c:v>2.283237E-5</c:v>
                </c:pt>
                <c:pt idx="2103">
                  <c:v>2.285237E-5</c:v>
                </c:pt>
                <c:pt idx="2104">
                  <c:v>2.2872369999999999E-5</c:v>
                </c:pt>
                <c:pt idx="2105">
                  <c:v>2.2892369999999999E-5</c:v>
                </c:pt>
                <c:pt idx="2106">
                  <c:v>2.2912369999999999E-5</c:v>
                </c:pt>
                <c:pt idx="2107">
                  <c:v>2.2932369999999999E-5</c:v>
                </c:pt>
                <c:pt idx="2108">
                  <c:v>2.2952369999999999E-5</c:v>
                </c:pt>
                <c:pt idx="2109">
                  <c:v>2.2972369999999998E-5</c:v>
                </c:pt>
                <c:pt idx="2110">
                  <c:v>2.2992370000000002E-5</c:v>
                </c:pt>
                <c:pt idx="2111">
                  <c:v>2.3012370000000001E-5</c:v>
                </c:pt>
                <c:pt idx="2112">
                  <c:v>2.3032370000000001E-5</c:v>
                </c:pt>
                <c:pt idx="2113">
                  <c:v>2.3052370000000001E-5</c:v>
                </c:pt>
                <c:pt idx="2114">
                  <c:v>2.3072370000000001E-5</c:v>
                </c:pt>
                <c:pt idx="2115">
                  <c:v>2.3092370000000001E-5</c:v>
                </c:pt>
                <c:pt idx="2116">
                  <c:v>2.311237E-5</c:v>
                </c:pt>
                <c:pt idx="2117">
                  <c:v>2.313237E-5</c:v>
                </c:pt>
                <c:pt idx="2118">
                  <c:v>2.315237E-5</c:v>
                </c:pt>
                <c:pt idx="2119">
                  <c:v>2.317237E-5</c:v>
                </c:pt>
                <c:pt idx="2120">
                  <c:v>2.319237E-5</c:v>
                </c:pt>
                <c:pt idx="2121">
                  <c:v>2.3212369999999999E-5</c:v>
                </c:pt>
                <c:pt idx="2122">
                  <c:v>2.3232369999999999E-5</c:v>
                </c:pt>
                <c:pt idx="2123">
                  <c:v>2.3252369999999999E-5</c:v>
                </c:pt>
                <c:pt idx="2124">
                  <c:v>2.3272369999999999E-5</c:v>
                </c:pt>
                <c:pt idx="2125">
                  <c:v>2.3292369999999999E-5</c:v>
                </c:pt>
                <c:pt idx="2126">
                  <c:v>2.3312369999999999E-5</c:v>
                </c:pt>
                <c:pt idx="2127">
                  <c:v>2.3332369999999998E-5</c:v>
                </c:pt>
                <c:pt idx="2128">
                  <c:v>2.3352370000000002E-5</c:v>
                </c:pt>
                <c:pt idx="2129">
                  <c:v>2.3372370000000001E-5</c:v>
                </c:pt>
                <c:pt idx="2130">
                  <c:v>2.3392370000000001E-5</c:v>
                </c:pt>
                <c:pt idx="2131">
                  <c:v>2.3412370000000001E-5</c:v>
                </c:pt>
                <c:pt idx="2132">
                  <c:v>2.3432370000000001E-5</c:v>
                </c:pt>
                <c:pt idx="2133">
                  <c:v>2.3452370000000001E-5</c:v>
                </c:pt>
                <c:pt idx="2134">
                  <c:v>2.347237E-5</c:v>
                </c:pt>
                <c:pt idx="2135">
                  <c:v>2.349237E-5</c:v>
                </c:pt>
                <c:pt idx="2136">
                  <c:v>2.351237E-5</c:v>
                </c:pt>
                <c:pt idx="2137">
                  <c:v>2.353237E-5</c:v>
                </c:pt>
                <c:pt idx="2138">
                  <c:v>2.355237E-5</c:v>
                </c:pt>
                <c:pt idx="2139">
                  <c:v>2.3572369999999999E-5</c:v>
                </c:pt>
                <c:pt idx="2140">
                  <c:v>2.3592369999999999E-5</c:v>
                </c:pt>
                <c:pt idx="2141">
                  <c:v>2.3612369999999999E-5</c:v>
                </c:pt>
                <c:pt idx="2142">
                  <c:v>2.3632369999999999E-5</c:v>
                </c:pt>
                <c:pt idx="2143">
                  <c:v>2.3652369999999999E-5</c:v>
                </c:pt>
                <c:pt idx="2144">
                  <c:v>2.3672369999999998E-5</c:v>
                </c:pt>
                <c:pt idx="2145">
                  <c:v>2.3692370000000002E-5</c:v>
                </c:pt>
                <c:pt idx="2146">
                  <c:v>2.3712370000000001E-5</c:v>
                </c:pt>
                <c:pt idx="2147">
                  <c:v>2.3732370000000001E-5</c:v>
                </c:pt>
                <c:pt idx="2148">
                  <c:v>2.3752370000000001E-5</c:v>
                </c:pt>
                <c:pt idx="2149">
                  <c:v>2.3772370000000001E-5</c:v>
                </c:pt>
                <c:pt idx="2150">
                  <c:v>2.3792370000000001E-5</c:v>
                </c:pt>
                <c:pt idx="2151">
                  <c:v>2.3812370000000001E-5</c:v>
                </c:pt>
                <c:pt idx="2152">
                  <c:v>2.383237E-5</c:v>
                </c:pt>
                <c:pt idx="2153">
                  <c:v>2.385237E-5</c:v>
                </c:pt>
                <c:pt idx="2154">
                  <c:v>2.387237E-5</c:v>
                </c:pt>
                <c:pt idx="2155">
                  <c:v>2.389237E-5</c:v>
                </c:pt>
                <c:pt idx="2156">
                  <c:v>2.391237E-5</c:v>
                </c:pt>
                <c:pt idx="2157">
                  <c:v>2.3932369999999999E-5</c:v>
                </c:pt>
                <c:pt idx="2158">
                  <c:v>2.3952369999999999E-5</c:v>
                </c:pt>
                <c:pt idx="2159">
                  <c:v>2.3972369999999999E-5</c:v>
                </c:pt>
                <c:pt idx="2160">
                  <c:v>2.3992369999999999E-5</c:v>
                </c:pt>
                <c:pt idx="2161">
                  <c:v>2.4012369999999999E-5</c:v>
                </c:pt>
                <c:pt idx="2162">
                  <c:v>2.4032369999999998E-5</c:v>
                </c:pt>
                <c:pt idx="2163">
                  <c:v>2.4052370000000002E-5</c:v>
                </c:pt>
                <c:pt idx="2164">
                  <c:v>2.4072370000000001E-5</c:v>
                </c:pt>
                <c:pt idx="2165">
                  <c:v>2.4092370000000001E-5</c:v>
                </c:pt>
                <c:pt idx="2166">
                  <c:v>2.4112370000000001E-5</c:v>
                </c:pt>
                <c:pt idx="2167">
                  <c:v>2.4132370000000001E-5</c:v>
                </c:pt>
                <c:pt idx="2168">
                  <c:v>2.4152370000000001E-5</c:v>
                </c:pt>
                <c:pt idx="2169">
                  <c:v>2.417237E-5</c:v>
                </c:pt>
                <c:pt idx="2170">
                  <c:v>2.419237E-5</c:v>
                </c:pt>
                <c:pt idx="2171">
                  <c:v>2.421237E-5</c:v>
                </c:pt>
                <c:pt idx="2172">
                  <c:v>2.423237E-5</c:v>
                </c:pt>
                <c:pt idx="2173">
                  <c:v>2.425237E-5</c:v>
                </c:pt>
                <c:pt idx="2174">
                  <c:v>2.4272369999999999E-5</c:v>
                </c:pt>
                <c:pt idx="2175">
                  <c:v>2.4292369999999999E-5</c:v>
                </c:pt>
                <c:pt idx="2176">
                  <c:v>2.4312369999999999E-5</c:v>
                </c:pt>
                <c:pt idx="2177">
                  <c:v>2.4332369999999999E-5</c:v>
                </c:pt>
                <c:pt idx="2178">
                  <c:v>2.4352369999999999E-5</c:v>
                </c:pt>
                <c:pt idx="2179">
                  <c:v>2.4372369999999999E-5</c:v>
                </c:pt>
                <c:pt idx="2180">
                  <c:v>2.4392369999999998E-5</c:v>
                </c:pt>
                <c:pt idx="2181">
                  <c:v>2.4412370000000002E-5</c:v>
                </c:pt>
                <c:pt idx="2182">
                  <c:v>2.4432370000000001E-5</c:v>
                </c:pt>
                <c:pt idx="2183">
                  <c:v>2.4452370000000001E-5</c:v>
                </c:pt>
                <c:pt idx="2184">
                  <c:v>2.4472370000000001E-5</c:v>
                </c:pt>
                <c:pt idx="2185">
                  <c:v>2.4492370000000001E-5</c:v>
                </c:pt>
                <c:pt idx="2186">
                  <c:v>2.4512370000000001E-5</c:v>
                </c:pt>
                <c:pt idx="2187">
                  <c:v>2.453237E-5</c:v>
                </c:pt>
                <c:pt idx="2188">
                  <c:v>2.455237E-5</c:v>
                </c:pt>
                <c:pt idx="2189">
                  <c:v>2.457237E-5</c:v>
                </c:pt>
                <c:pt idx="2190">
                  <c:v>2.459237E-5</c:v>
                </c:pt>
                <c:pt idx="2191">
                  <c:v>2.461237E-5</c:v>
                </c:pt>
                <c:pt idx="2192">
                  <c:v>2.4632369999999999E-5</c:v>
                </c:pt>
                <c:pt idx="2193">
                  <c:v>2.4652369999999999E-5</c:v>
                </c:pt>
                <c:pt idx="2194">
                  <c:v>2.4672369999999999E-5</c:v>
                </c:pt>
                <c:pt idx="2195">
                  <c:v>2.4692369999999999E-5</c:v>
                </c:pt>
                <c:pt idx="2196">
                  <c:v>2.4712369999999999E-5</c:v>
                </c:pt>
                <c:pt idx="2197">
                  <c:v>2.4732369999999998E-5</c:v>
                </c:pt>
                <c:pt idx="2198">
                  <c:v>2.4752370000000002E-5</c:v>
                </c:pt>
                <c:pt idx="2199">
                  <c:v>2.4772370000000001E-5</c:v>
                </c:pt>
                <c:pt idx="2200">
                  <c:v>2.4792370000000001E-5</c:v>
                </c:pt>
                <c:pt idx="2201">
                  <c:v>2.4812370000000001E-5</c:v>
                </c:pt>
                <c:pt idx="2202">
                  <c:v>2.4832370000000001E-5</c:v>
                </c:pt>
                <c:pt idx="2203">
                  <c:v>2.4852370000000001E-5</c:v>
                </c:pt>
                <c:pt idx="2204">
                  <c:v>2.4872370000000001E-5</c:v>
                </c:pt>
                <c:pt idx="2205">
                  <c:v>2.489237E-5</c:v>
                </c:pt>
                <c:pt idx="2206">
                  <c:v>2.491237E-5</c:v>
                </c:pt>
                <c:pt idx="2207">
                  <c:v>2.493237E-5</c:v>
                </c:pt>
                <c:pt idx="2208">
                  <c:v>2.495237E-5</c:v>
                </c:pt>
                <c:pt idx="2209">
                  <c:v>2.497237E-5</c:v>
                </c:pt>
                <c:pt idx="2210">
                  <c:v>2.4992369999999999E-5</c:v>
                </c:pt>
                <c:pt idx="2211">
                  <c:v>2.5012369999999999E-5</c:v>
                </c:pt>
                <c:pt idx="2212">
                  <c:v>2.5032369999999999E-5</c:v>
                </c:pt>
                <c:pt idx="2213">
                  <c:v>2.5052369999999999E-5</c:v>
                </c:pt>
                <c:pt idx="2214">
                  <c:v>2.5072369999999999E-5</c:v>
                </c:pt>
                <c:pt idx="2215">
                  <c:v>2.5092369999999998E-5</c:v>
                </c:pt>
                <c:pt idx="2216">
                  <c:v>2.5112370000000002E-5</c:v>
                </c:pt>
                <c:pt idx="2217">
                  <c:v>2.5132370000000001E-5</c:v>
                </c:pt>
                <c:pt idx="2218">
                  <c:v>2.5152370000000001E-5</c:v>
                </c:pt>
                <c:pt idx="2219">
                  <c:v>2.5172370000000001E-5</c:v>
                </c:pt>
                <c:pt idx="2220">
                  <c:v>2.5192370000000001E-5</c:v>
                </c:pt>
                <c:pt idx="2221">
                  <c:v>2.5212370000000001E-5</c:v>
                </c:pt>
                <c:pt idx="2222">
                  <c:v>2.523237E-5</c:v>
                </c:pt>
                <c:pt idx="2223">
                  <c:v>2.525237E-5</c:v>
                </c:pt>
                <c:pt idx="2224">
                  <c:v>2.527237E-5</c:v>
                </c:pt>
                <c:pt idx="2225">
                  <c:v>2.529237E-5</c:v>
                </c:pt>
                <c:pt idx="2226">
                  <c:v>2.531237E-5</c:v>
                </c:pt>
                <c:pt idx="2227">
                  <c:v>2.533237E-5</c:v>
                </c:pt>
                <c:pt idx="2228">
                  <c:v>2.5352369999999999E-5</c:v>
                </c:pt>
                <c:pt idx="2229">
                  <c:v>2.5372369999999999E-5</c:v>
                </c:pt>
                <c:pt idx="2230">
                  <c:v>2.5392369999999999E-5</c:v>
                </c:pt>
                <c:pt idx="2231">
                  <c:v>2.5412369999999999E-5</c:v>
                </c:pt>
                <c:pt idx="2232">
                  <c:v>2.5432369999999999E-5</c:v>
                </c:pt>
                <c:pt idx="2233">
                  <c:v>2.5452369999999998E-5</c:v>
                </c:pt>
                <c:pt idx="2234">
                  <c:v>2.5472370000000002E-5</c:v>
                </c:pt>
                <c:pt idx="2235">
                  <c:v>2.5492370000000001E-5</c:v>
                </c:pt>
                <c:pt idx="2236">
                  <c:v>2.5512370000000001E-5</c:v>
                </c:pt>
                <c:pt idx="2237">
                  <c:v>2.5532370000000001E-5</c:v>
                </c:pt>
                <c:pt idx="2238">
                  <c:v>2.5552370000000001E-5</c:v>
                </c:pt>
                <c:pt idx="2239">
                  <c:v>2.5572370000000001E-5</c:v>
                </c:pt>
                <c:pt idx="2240">
                  <c:v>2.559237E-5</c:v>
                </c:pt>
                <c:pt idx="2241">
                  <c:v>2.561237E-5</c:v>
                </c:pt>
                <c:pt idx="2242">
                  <c:v>2.563237E-5</c:v>
                </c:pt>
                <c:pt idx="2243">
                  <c:v>2.565237E-5</c:v>
                </c:pt>
                <c:pt idx="2244">
                  <c:v>2.567237E-5</c:v>
                </c:pt>
                <c:pt idx="2245">
                  <c:v>2.5692369999999999E-5</c:v>
                </c:pt>
                <c:pt idx="2246">
                  <c:v>2.5712369999999999E-5</c:v>
                </c:pt>
                <c:pt idx="2247">
                  <c:v>2.5732369999999999E-5</c:v>
                </c:pt>
                <c:pt idx="2248">
                  <c:v>2.5752369999999999E-5</c:v>
                </c:pt>
                <c:pt idx="2249">
                  <c:v>2.5772369999999999E-5</c:v>
                </c:pt>
                <c:pt idx="2250">
                  <c:v>2.5792369999999998E-5</c:v>
                </c:pt>
                <c:pt idx="2251">
                  <c:v>2.5812370000000002E-5</c:v>
                </c:pt>
                <c:pt idx="2252">
                  <c:v>2.5832370000000001E-5</c:v>
                </c:pt>
                <c:pt idx="2253">
                  <c:v>2.5852370000000001E-5</c:v>
                </c:pt>
                <c:pt idx="2254">
                  <c:v>2.5872370000000001E-5</c:v>
                </c:pt>
                <c:pt idx="2255">
                  <c:v>2.5892370000000001E-5</c:v>
                </c:pt>
                <c:pt idx="2256">
                  <c:v>2.5912370000000001E-5</c:v>
                </c:pt>
                <c:pt idx="2257">
                  <c:v>2.5932370000000001E-5</c:v>
                </c:pt>
                <c:pt idx="2258">
                  <c:v>2.595237E-5</c:v>
                </c:pt>
                <c:pt idx="2259">
                  <c:v>2.597237E-5</c:v>
                </c:pt>
                <c:pt idx="2260">
                  <c:v>2.599237E-5</c:v>
                </c:pt>
                <c:pt idx="2261">
                  <c:v>2.601237E-5</c:v>
                </c:pt>
                <c:pt idx="2262">
                  <c:v>2.603237E-5</c:v>
                </c:pt>
                <c:pt idx="2263">
                  <c:v>2.6052369999999999E-5</c:v>
                </c:pt>
                <c:pt idx="2264">
                  <c:v>2.6072369999999999E-5</c:v>
                </c:pt>
                <c:pt idx="2265">
                  <c:v>2.6092369999999999E-5</c:v>
                </c:pt>
                <c:pt idx="2266">
                  <c:v>2.6112369999999999E-5</c:v>
                </c:pt>
                <c:pt idx="2267">
                  <c:v>2.6132369999999999E-5</c:v>
                </c:pt>
                <c:pt idx="2268">
                  <c:v>2.6152369999999998E-5</c:v>
                </c:pt>
                <c:pt idx="2269">
                  <c:v>2.6172370000000002E-5</c:v>
                </c:pt>
                <c:pt idx="2270">
                  <c:v>2.6192370000000001E-5</c:v>
                </c:pt>
                <c:pt idx="2271">
                  <c:v>2.6212370000000001E-5</c:v>
                </c:pt>
                <c:pt idx="2272">
                  <c:v>2.6232370000000001E-5</c:v>
                </c:pt>
                <c:pt idx="2273">
                  <c:v>2.6252370000000001E-5</c:v>
                </c:pt>
                <c:pt idx="2274">
                  <c:v>2.6272370000000001E-5</c:v>
                </c:pt>
                <c:pt idx="2275">
                  <c:v>2.629237E-5</c:v>
                </c:pt>
                <c:pt idx="2276">
                  <c:v>2.631237E-5</c:v>
                </c:pt>
                <c:pt idx="2277">
                  <c:v>2.633237E-5</c:v>
                </c:pt>
                <c:pt idx="2278">
                  <c:v>2.635237E-5</c:v>
                </c:pt>
                <c:pt idx="2279">
                  <c:v>2.637237E-5</c:v>
                </c:pt>
                <c:pt idx="2280">
                  <c:v>2.639237E-5</c:v>
                </c:pt>
                <c:pt idx="2281">
                  <c:v>2.6412369999999999E-5</c:v>
                </c:pt>
                <c:pt idx="2282">
                  <c:v>2.6432369999999999E-5</c:v>
                </c:pt>
                <c:pt idx="2283">
                  <c:v>2.6452369999999999E-5</c:v>
                </c:pt>
                <c:pt idx="2284">
                  <c:v>2.6472369999999999E-5</c:v>
                </c:pt>
                <c:pt idx="2285">
                  <c:v>2.6492369999999999E-5</c:v>
                </c:pt>
                <c:pt idx="2286">
                  <c:v>2.6512369999999998E-5</c:v>
                </c:pt>
                <c:pt idx="2287">
                  <c:v>2.6532370000000002E-5</c:v>
                </c:pt>
                <c:pt idx="2288">
                  <c:v>2.6552370000000001E-5</c:v>
                </c:pt>
                <c:pt idx="2289">
                  <c:v>2.6572370000000001E-5</c:v>
                </c:pt>
                <c:pt idx="2290">
                  <c:v>2.6592370000000001E-5</c:v>
                </c:pt>
                <c:pt idx="2291">
                  <c:v>2.6612370000000001E-5</c:v>
                </c:pt>
                <c:pt idx="2292">
                  <c:v>2.6632370000000001E-5</c:v>
                </c:pt>
                <c:pt idx="2293">
                  <c:v>2.665237E-5</c:v>
                </c:pt>
                <c:pt idx="2294">
                  <c:v>2.667237E-5</c:v>
                </c:pt>
                <c:pt idx="2295">
                  <c:v>2.669237E-5</c:v>
                </c:pt>
                <c:pt idx="2296">
                  <c:v>2.671237E-5</c:v>
                </c:pt>
                <c:pt idx="2297">
                  <c:v>2.673237E-5</c:v>
                </c:pt>
                <c:pt idx="2298">
                  <c:v>2.6752369999999999E-5</c:v>
                </c:pt>
                <c:pt idx="2299">
                  <c:v>2.6772369999999999E-5</c:v>
                </c:pt>
                <c:pt idx="2300">
                  <c:v>2.6792369999999999E-5</c:v>
                </c:pt>
                <c:pt idx="2301">
                  <c:v>2.6812369999999999E-5</c:v>
                </c:pt>
                <c:pt idx="2302">
                  <c:v>2.6832369999999999E-5</c:v>
                </c:pt>
                <c:pt idx="2303">
                  <c:v>2.6852369999999999E-5</c:v>
                </c:pt>
                <c:pt idx="2304">
                  <c:v>2.6872369999999998E-5</c:v>
                </c:pt>
                <c:pt idx="2305">
                  <c:v>2.6892370000000002E-5</c:v>
                </c:pt>
                <c:pt idx="2306">
                  <c:v>2.6912370000000001E-5</c:v>
                </c:pt>
                <c:pt idx="2307">
                  <c:v>2.6932370000000001E-5</c:v>
                </c:pt>
                <c:pt idx="2308">
                  <c:v>2.6952370000000001E-5</c:v>
                </c:pt>
                <c:pt idx="2309">
                  <c:v>2.6972370000000001E-5</c:v>
                </c:pt>
                <c:pt idx="2310">
                  <c:v>2.6992370000000001E-5</c:v>
                </c:pt>
                <c:pt idx="2311">
                  <c:v>2.701237E-5</c:v>
                </c:pt>
                <c:pt idx="2312">
                  <c:v>2.703237E-5</c:v>
                </c:pt>
                <c:pt idx="2313">
                  <c:v>2.705237E-5</c:v>
                </c:pt>
                <c:pt idx="2314">
                  <c:v>2.707237E-5</c:v>
                </c:pt>
                <c:pt idx="2315">
                  <c:v>2.709237E-5</c:v>
                </c:pt>
                <c:pt idx="2316">
                  <c:v>2.7112369999999999E-5</c:v>
                </c:pt>
                <c:pt idx="2317">
                  <c:v>2.7132369999999999E-5</c:v>
                </c:pt>
                <c:pt idx="2318">
                  <c:v>2.7152369999999999E-5</c:v>
                </c:pt>
                <c:pt idx="2319">
                  <c:v>2.7172369999999999E-5</c:v>
                </c:pt>
                <c:pt idx="2320">
                  <c:v>2.7192369999999999E-5</c:v>
                </c:pt>
                <c:pt idx="2321">
                  <c:v>2.7212369999999998E-5</c:v>
                </c:pt>
                <c:pt idx="2322">
                  <c:v>2.7232370000000002E-5</c:v>
                </c:pt>
                <c:pt idx="2323">
                  <c:v>2.7252370000000001E-5</c:v>
                </c:pt>
                <c:pt idx="2324">
                  <c:v>2.7272370000000001E-5</c:v>
                </c:pt>
                <c:pt idx="2325">
                  <c:v>2.7292370000000001E-5</c:v>
                </c:pt>
                <c:pt idx="2326">
                  <c:v>2.7312370000000001E-5</c:v>
                </c:pt>
                <c:pt idx="2327">
                  <c:v>2.7332370000000001E-5</c:v>
                </c:pt>
                <c:pt idx="2328">
                  <c:v>2.735237E-5</c:v>
                </c:pt>
                <c:pt idx="2329">
                  <c:v>2.737237E-5</c:v>
                </c:pt>
                <c:pt idx="2330">
                  <c:v>2.739237E-5</c:v>
                </c:pt>
                <c:pt idx="2331">
                  <c:v>2.741237E-5</c:v>
                </c:pt>
                <c:pt idx="2332">
                  <c:v>2.743237E-5</c:v>
                </c:pt>
                <c:pt idx="2333">
                  <c:v>2.745237E-5</c:v>
                </c:pt>
                <c:pt idx="2334">
                  <c:v>2.7472369999999999E-5</c:v>
                </c:pt>
                <c:pt idx="2335">
                  <c:v>2.7492369999999999E-5</c:v>
                </c:pt>
                <c:pt idx="2336">
                  <c:v>2.7512369999999999E-5</c:v>
                </c:pt>
                <c:pt idx="2337">
                  <c:v>2.7532369999999999E-5</c:v>
                </c:pt>
                <c:pt idx="2338">
                  <c:v>2.7552369999999999E-5</c:v>
                </c:pt>
                <c:pt idx="2339">
                  <c:v>2.7572369999999998E-5</c:v>
                </c:pt>
                <c:pt idx="2340">
                  <c:v>2.7592370000000002E-5</c:v>
                </c:pt>
                <c:pt idx="2341">
                  <c:v>2.7612370000000001E-5</c:v>
                </c:pt>
                <c:pt idx="2342">
                  <c:v>2.7632370000000001E-5</c:v>
                </c:pt>
                <c:pt idx="2343">
                  <c:v>2.7652370000000001E-5</c:v>
                </c:pt>
                <c:pt idx="2344">
                  <c:v>2.7672370000000001E-5</c:v>
                </c:pt>
                <c:pt idx="2345">
                  <c:v>2.7692370000000001E-5</c:v>
                </c:pt>
                <c:pt idx="2346">
                  <c:v>2.771237E-5</c:v>
                </c:pt>
                <c:pt idx="2347">
                  <c:v>2.773237E-5</c:v>
                </c:pt>
                <c:pt idx="2348">
                  <c:v>2.775237E-5</c:v>
                </c:pt>
                <c:pt idx="2349">
                  <c:v>2.777237E-5</c:v>
                </c:pt>
                <c:pt idx="2350">
                  <c:v>2.779237E-5</c:v>
                </c:pt>
                <c:pt idx="2351">
                  <c:v>2.7812369999999999E-5</c:v>
                </c:pt>
                <c:pt idx="2352">
                  <c:v>2.7832369999999999E-5</c:v>
                </c:pt>
                <c:pt idx="2353">
                  <c:v>2.7852369999999999E-5</c:v>
                </c:pt>
                <c:pt idx="2354">
                  <c:v>2.7872369999999999E-5</c:v>
                </c:pt>
                <c:pt idx="2355">
                  <c:v>2.7892369999999999E-5</c:v>
                </c:pt>
                <c:pt idx="2356">
                  <c:v>2.7912369999999999E-5</c:v>
                </c:pt>
                <c:pt idx="2357">
                  <c:v>2.7932369999999998E-5</c:v>
                </c:pt>
                <c:pt idx="2358">
                  <c:v>2.7952370000000002E-5</c:v>
                </c:pt>
                <c:pt idx="2359">
                  <c:v>2.7972370000000001E-5</c:v>
                </c:pt>
                <c:pt idx="2360">
                  <c:v>2.7992370000000001E-5</c:v>
                </c:pt>
                <c:pt idx="2361">
                  <c:v>2.8012370000000001E-5</c:v>
                </c:pt>
                <c:pt idx="2362">
                  <c:v>2.8032370000000001E-5</c:v>
                </c:pt>
                <c:pt idx="2363">
                  <c:v>2.8052370000000001E-5</c:v>
                </c:pt>
                <c:pt idx="2364">
                  <c:v>2.807237E-5</c:v>
                </c:pt>
                <c:pt idx="2365">
                  <c:v>2.809237E-5</c:v>
                </c:pt>
                <c:pt idx="2366">
                  <c:v>2.811237E-5</c:v>
                </c:pt>
                <c:pt idx="2367">
                  <c:v>2.813237E-5</c:v>
                </c:pt>
                <c:pt idx="2368">
                  <c:v>2.815237E-5</c:v>
                </c:pt>
                <c:pt idx="2369">
                  <c:v>2.8172369999999999E-5</c:v>
                </c:pt>
                <c:pt idx="2370">
                  <c:v>2.8192369999999999E-5</c:v>
                </c:pt>
                <c:pt idx="2371">
                  <c:v>2.8212369999999999E-5</c:v>
                </c:pt>
                <c:pt idx="2372">
                  <c:v>2.8232369999999999E-5</c:v>
                </c:pt>
                <c:pt idx="2373">
                  <c:v>2.8252369999999999E-5</c:v>
                </c:pt>
                <c:pt idx="2374">
                  <c:v>2.8272369999999998E-5</c:v>
                </c:pt>
                <c:pt idx="2375">
                  <c:v>2.8292370000000002E-5</c:v>
                </c:pt>
                <c:pt idx="2376">
                  <c:v>2.8312370000000001E-5</c:v>
                </c:pt>
                <c:pt idx="2377">
                  <c:v>2.8332370000000001E-5</c:v>
                </c:pt>
                <c:pt idx="2378">
                  <c:v>2.8352370000000001E-5</c:v>
                </c:pt>
                <c:pt idx="2379">
                  <c:v>2.8372370000000001E-5</c:v>
                </c:pt>
                <c:pt idx="2380">
                  <c:v>2.8392370000000001E-5</c:v>
                </c:pt>
                <c:pt idx="2381">
                  <c:v>2.8412370000000001E-5</c:v>
                </c:pt>
                <c:pt idx="2382">
                  <c:v>2.843237E-5</c:v>
                </c:pt>
                <c:pt idx="2383">
                  <c:v>2.845237E-5</c:v>
                </c:pt>
                <c:pt idx="2384">
                  <c:v>2.847237E-5</c:v>
                </c:pt>
                <c:pt idx="2385">
                  <c:v>2.849237E-5</c:v>
                </c:pt>
                <c:pt idx="2386">
                  <c:v>2.851237E-5</c:v>
                </c:pt>
                <c:pt idx="2387">
                  <c:v>2.8532369999999999E-5</c:v>
                </c:pt>
                <c:pt idx="2388">
                  <c:v>2.8552369999999999E-5</c:v>
                </c:pt>
                <c:pt idx="2389">
                  <c:v>2.8572369999999999E-5</c:v>
                </c:pt>
                <c:pt idx="2390">
                  <c:v>2.8592369999999999E-5</c:v>
                </c:pt>
                <c:pt idx="2391">
                  <c:v>2.8612369999999999E-5</c:v>
                </c:pt>
                <c:pt idx="2392">
                  <c:v>2.8632369999999998E-5</c:v>
                </c:pt>
                <c:pt idx="2393">
                  <c:v>2.8652370000000002E-5</c:v>
                </c:pt>
                <c:pt idx="2394">
                  <c:v>2.8672370000000001E-5</c:v>
                </c:pt>
                <c:pt idx="2395">
                  <c:v>2.8692370000000001E-5</c:v>
                </c:pt>
                <c:pt idx="2396">
                  <c:v>2.8712370000000001E-5</c:v>
                </c:pt>
                <c:pt idx="2397">
                  <c:v>2.8732370000000001E-5</c:v>
                </c:pt>
                <c:pt idx="2398">
                  <c:v>2.8752370000000001E-5</c:v>
                </c:pt>
                <c:pt idx="2399">
                  <c:v>2.877237E-5</c:v>
                </c:pt>
                <c:pt idx="2400">
                  <c:v>2.879237E-5</c:v>
                </c:pt>
                <c:pt idx="2401">
                  <c:v>2.881237E-5</c:v>
                </c:pt>
                <c:pt idx="2402">
                  <c:v>2.883237E-5</c:v>
                </c:pt>
                <c:pt idx="2403">
                  <c:v>2.885237E-5</c:v>
                </c:pt>
                <c:pt idx="2404">
                  <c:v>2.8872369999999999E-5</c:v>
                </c:pt>
                <c:pt idx="2405">
                  <c:v>2.8892369999999999E-5</c:v>
                </c:pt>
                <c:pt idx="2406">
                  <c:v>2.8912369999999999E-5</c:v>
                </c:pt>
                <c:pt idx="2407">
                  <c:v>2.8932369999999999E-5</c:v>
                </c:pt>
                <c:pt idx="2408">
                  <c:v>2.8952369999999999E-5</c:v>
                </c:pt>
                <c:pt idx="2409">
                  <c:v>2.8972369999999999E-5</c:v>
                </c:pt>
                <c:pt idx="2410">
                  <c:v>2.8992369999999998E-5</c:v>
                </c:pt>
                <c:pt idx="2411">
                  <c:v>2.9012370000000002E-5</c:v>
                </c:pt>
                <c:pt idx="2412">
                  <c:v>2.9032370000000001E-5</c:v>
                </c:pt>
                <c:pt idx="2413">
                  <c:v>2.9052370000000001E-5</c:v>
                </c:pt>
                <c:pt idx="2414">
                  <c:v>2.9072370000000001E-5</c:v>
                </c:pt>
                <c:pt idx="2415">
                  <c:v>2.9092370000000001E-5</c:v>
                </c:pt>
                <c:pt idx="2416">
                  <c:v>2.9112370000000001E-5</c:v>
                </c:pt>
                <c:pt idx="2417">
                  <c:v>2.913237E-5</c:v>
                </c:pt>
                <c:pt idx="2418">
                  <c:v>2.915237E-5</c:v>
                </c:pt>
                <c:pt idx="2419">
                  <c:v>2.917237E-5</c:v>
                </c:pt>
                <c:pt idx="2420">
                  <c:v>2.919237E-5</c:v>
                </c:pt>
                <c:pt idx="2421">
                  <c:v>2.921237E-5</c:v>
                </c:pt>
                <c:pt idx="2422">
                  <c:v>2.9232369999999999E-5</c:v>
                </c:pt>
                <c:pt idx="2423">
                  <c:v>2.9252369999999999E-5</c:v>
                </c:pt>
                <c:pt idx="2424">
                  <c:v>2.9272369999999999E-5</c:v>
                </c:pt>
                <c:pt idx="2425">
                  <c:v>2.9292369999999999E-5</c:v>
                </c:pt>
                <c:pt idx="2426">
                  <c:v>2.9312369999999999E-5</c:v>
                </c:pt>
                <c:pt idx="2427">
                  <c:v>2.9332369999999998E-5</c:v>
                </c:pt>
                <c:pt idx="2428">
                  <c:v>2.9352370000000002E-5</c:v>
                </c:pt>
                <c:pt idx="2429">
                  <c:v>2.9372370000000001E-5</c:v>
                </c:pt>
                <c:pt idx="2430">
                  <c:v>2.9392370000000001E-5</c:v>
                </c:pt>
                <c:pt idx="2431">
                  <c:v>2.9412370000000001E-5</c:v>
                </c:pt>
                <c:pt idx="2432">
                  <c:v>2.9432370000000001E-5</c:v>
                </c:pt>
                <c:pt idx="2433">
                  <c:v>2.9452370000000001E-5</c:v>
                </c:pt>
                <c:pt idx="2434">
                  <c:v>2.9472370000000001E-5</c:v>
                </c:pt>
                <c:pt idx="2435">
                  <c:v>2.949237E-5</c:v>
                </c:pt>
                <c:pt idx="2436">
                  <c:v>2.951237E-5</c:v>
                </c:pt>
                <c:pt idx="2437">
                  <c:v>2.953237E-5</c:v>
                </c:pt>
                <c:pt idx="2438">
                  <c:v>2.955237E-5</c:v>
                </c:pt>
                <c:pt idx="2439">
                  <c:v>2.957237E-5</c:v>
                </c:pt>
                <c:pt idx="2440">
                  <c:v>2.9592369999999999E-5</c:v>
                </c:pt>
                <c:pt idx="2441">
                  <c:v>2.9612369999999999E-5</c:v>
                </c:pt>
                <c:pt idx="2442">
                  <c:v>2.9632369999999999E-5</c:v>
                </c:pt>
                <c:pt idx="2443">
                  <c:v>2.9652369999999999E-5</c:v>
                </c:pt>
                <c:pt idx="2444">
                  <c:v>2.9672369999999999E-5</c:v>
                </c:pt>
                <c:pt idx="2445">
                  <c:v>2.9692369999999998E-5</c:v>
                </c:pt>
                <c:pt idx="2446">
                  <c:v>2.9712370000000002E-5</c:v>
                </c:pt>
                <c:pt idx="2447">
                  <c:v>2.9732370000000001E-5</c:v>
                </c:pt>
                <c:pt idx="2448">
                  <c:v>2.9752370000000001E-5</c:v>
                </c:pt>
                <c:pt idx="2449">
                  <c:v>2.9772370000000001E-5</c:v>
                </c:pt>
                <c:pt idx="2450">
                  <c:v>2.9792370000000001E-5</c:v>
                </c:pt>
                <c:pt idx="2451">
                  <c:v>2.9812370000000001E-5</c:v>
                </c:pt>
                <c:pt idx="2452">
                  <c:v>2.983237E-5</c:v>
                </c:pt>
                <c:pt idx="2453">
                  <c:v>2.985237E-5</c:v>
                </c:pt>
                <c:pt idx="2454">
                  <c:v>2.987237E-5</c:v>
                </c:pt>
                <c:pt idx="2455">
                  <c:v>2.989237E-5</c:v>
                </c:pt>
                <c:pt idx="2456">
                  <c:v>2.991237E-5</c:v>
                </c:pt>
                <c:pt idx="2457">
                  <c:v>2.993237E-5</c:v>
                </c:pt>
                <c:pt idx="2458">
                  <c:v>2.9952369999999999E-5</c:v>
                </c:pt>
                <c:pt idx="2459">
                  <c:v>2.9972369999999999E-5</c:v>
                </c:pt>
                <c:pt idx="2460">
                  <c:v>2.9992369999999999E-5</c:v>
                </c:pt>
                <c:pt idx="2461">
                  <c:v>3.0012369999999999E-5</c:v>
                </c:pt>
                <c:pt idx="2462">
                  <c:v>3.0032369999999999E-5</c:v>
                </c:pt>
                <c:pt idx="2463">
                  <c:v>3.0052369999999998E-5</c:v>
                </c:pt>
                <c:pt idx="2464">
                  <c:v>3.0072370000000002E-5</c:v>
                </c:pt>
                <c:pt idx="2465">
                  <c:v>3.0092370000000001E-5</c:v>
                </c:pt>
                <c:pt idx="2466">
                  <c:v>3.0112370000000001E-5</c:v>
                </c:pt>
                <c:pt idx="2467">
                  <c:v>3.0132370000000001E-5</c:v>
                </c:pt>
                <c:pt idx="2468">
                  <c:v>3.0152370000000001E-5</c:v>
                </c:pt>
                <c:pt idx="2469">
                  <c:v>3.0172370000000001E-5</c:v>
                </c:pt>
                <c:pt idx="2470">
                  <c:v>3.019237E-5</c:v>
                </c:pt>
                <c:pt idx="2471">
                  <c:v>3.021237E-5</c:v>
                </c:pt>
                <c:pt idx="2472">
                  <c:v>3.023237E-5</c:v>
                </c:pt>
                <c:pt idx="2473">
                  <c:v>3.025237E-5</c:v>
                </c:pt>
                <c:pt idx="2474">
                  <c:v>3.027237E-5</c:v>
                </c:pt>
                <c:pt idx="2475">
                  <c:v>3.0292369999999999E-5</c:v>
                </c:pt>
                <c:pt idx="2476">
                  <c:v>3.0312369999999999E-5</c:v>
                </c:pt>
                <c:pt idx="2477">
                  <c:v>3.0332369999999999E-5</c:v>
                </c:pt>
                <c:pt idx="2478">
                  <c:v>3.0352369999999999E-5</c:v>
                </c:pt>
                <c:pt idx="2479">
                  <c:v>3.0372369999999999E-5</c:v>
                </c:pt>
                <c:pt idx="2480">
                  <c:v>3.0392369999999998E-5</c:v>
                </c:pt>
                <c:pt idx="2481">
                  <c:v>3.0412370000000002E-5</c:v>
                </c:pt>
                <c:pt idx="2482">
                  <c:v>3.0432370000000002E-5</c:v>
                </c:pt>
                <c:pt idx="2483">
                  <c:v>3.0452370000000001E-5</c:v>
                </c:pt>
                <c:pt idx="2484">
                  <c:v>3.0472370000000001E-5</c:v>
                </c:pt>
                <c:pt idx="2485">
                  <c:v>3.0492370000000001E-5</c:v>
                </c:pt>
                <c:pt idx="2486">
                  <c:v>3.0512370000000001E-5</c:v>
                </c:pt>
                <c:pt idx="2487">
                  <c:v>3.0532369999999997E-5</c:v>
                </c:pt>
                <c:pt idx="2488">
                  <c:v>3.055237E-5</c:v>
                </c:pt>
                <c:pt idx="2489">
                  <c:v>3.0572369999999997E-5</c:v>
                </c:pt>
                <c:pt idx="2490">
                  <c:v>3.059237E-5</c:v>
                </c:pt>
                <c:pt idx="2491">
                  <c:v>3.0612370000000003E-5</c:v>
                </c:pt>
                <c:pt idx="2492">
                  <c:v>3.063237E-5</c:v>
                </c:pt>
                <c:pt idx="2493">
                  <c:v>3.0652370000000003E-5</c:v>
                </c:pt>
                <c:pt idx="2494">
                  <c:v>3.0672369999999999E-5</c:v>
                </c:pt>
                <c:pt idx="2495">
                  <c:v>3.0692370000000002E-5</c:v>
                </c:pt>
                <c:pt idx="2496">
                  <c:v>3.0712369999999999E-5</c:v>
                </c:pt>
                <c:pt idx="2497">
                  <c:v>3.0732370000000002E-5</c:v>
                </c:pt>
                <c:pt idx="2498">
                  <c:v>3.0752369999999998E-5</c:v>
                </c:pt>
                <c:pt idx="2499">
                  <c:v>3.0772370000000002E-5</c:v>
                </c:pt>
                <c:pt idx="2500">
                  <c:v>3.0792369999999998E-5</c:v>
                </c:pt>
                <c:pt idx="2501">
                  <c:v>3.0812370000000001E-5</c:v>
                </c:pt>
              </c:numCache>
            </c:numRef>
          </c:xVal>
          <c:yVal>
            <c:numRef>
              <c:f>Sheet1!$E$7:$E$2508</c:f>
              <c:numCache>
                <c:formatCode>General</c:formatCode>
                <c:ptCount val="2502"/>
                <c:pt idx="0">
                  <c:v>-5.5009200000000001E-2</c:v>
                </c:pt>
                <c:pt idx="1">
                  <c:v>-5.82091E-2</c:v>
                </c:pt>
                <c:pt idx="2">
                  <c:v>-4.86095E-2</c:v>
                </c:pt>
                <c:pt idx="3">
                  <c:v>-5.5009200000000001E-2</c:v>
                </c:pt>
                <c:pt idx="4">
                  <c:v>-5.5009200000000001E-2</c:v>
                </c:pt>
                <c:pt idx="5">
                  <c:v>-5.5009200000000001E-2</c:v>
                </c:pt>
                <c:pt idx="6">
                  <c:v>-4.2209700000000003E-2</c:v>
                </c:pt>
                <c:pt idx="7">
                  <c:v>-7.1008600000000005E-2</c:v>
                </c:pt>
                <c:pt idx="8">
                  <c:v>-5.1809300000000003E-2</c:v>
                </c:pt>
                <c:pt idx="9">
                  <c:v>-6.1408999999999998E-2</c:v>
                </c:pt>
                <c:pt idx="10">
                  <c:v>-5.82091E-2</c:v>
                </c:pt>
                <c:pt idx="11">
                  <c:v>-5.5009200000000001E-2</c:v>
                </c:pt>
                <c:pt idx="12">
                  <c:v>-3.9009799999999997E-2</c:v>
                </c:pt>
                <c:pt idx="13">
                  <c:v>-5.82091E-2</c:v>
                </c:pt>
                <c:pt idx="14">
                  <c:v>-5.5009200000000001E-2</c:v>
                </c:pt>
                <c:pt idx="15">
                  <c:v>-6.1408999999999998E-2</c:v>
                </c:pt>
                <c:pt idx="16">
                  <c:v>-3.9009799999999997E-2</c:v>
                </c:pt>
                <c:pt idx="17">
                  <c:v>-6.4608799999999994E-2</c:v>
                </c:pt>
                <c:pt idx="18">
                  <c:v>-4.86095E-2</c:v>
                </c:pt>
                <c:pt idx="19">
                  <c:v>-6.4608799999999994E-2</c:v>
                </c:pt>
                <c:pt idx="20">
                  <c:v>-5.1809300000000003E-2</c:v>
                </c:pt>
                <c:pt idx="21">
                  <c:v>-4.5409600000000001E-2</c:v>
                </c:pt>
                <c:pt idx="22">
                  <c:v>-5.1809300000000003E-2</c:v>
                </c:pt>
                <c:pt idx="23">
                  <c:v>-4.5409600000000001E-2</c:v>
                </c:pt>
                <c:pt idx="24">
                  <c:v>-5.5009200000000001E-2</c:v>
                </c:pt>
                <c:pt idx="25">
                  <c:v>-5.1809300000000003E-2</c:v>
                </c:pt>
                <c:pt idx="26">
                  <c:v>-5.1809300000000003E-2</c:v>
                </c:pt>
                <c:pt idx="27">
                  <c:v>-5.5009200000000001E-2</c:v>
                </c:pt>
                <c:pt idx="28">
                  <c:v>-4.86095E-2</c:v>
                </c:pt>
                <c:pt idx="29">
                  <c:v>-5.82091E-2</c:v>
                </c:pt>
                <c:pt idx="30">
                  <c:v>-6.1408999999999998E-2</c:v>
                </c:pt>
                <c:pt idx="31">
                  <c:v>-4.86095E-2</c:v>
                </c:pt>
                <c:pt idx="32">
                  <c:v>-4.5409600000000001E-2</c:v>
                </c:pt>
                <c:pt idx="33">
                  <c:v>-5.1809300000000003E-2</c:v>
                </c:pt>
                <c:pt idx="34">
                  <c:v>-4.86095E-2</c:v>
                </c:pt>
                <c:pt idx="35">
                  <c:v>-6.1408999999999998E-2</c:v>
                </c:pt>
                <c:pt idx="36">
                  <c:v>-5.1809300000000003E-2</c:v>
                </c:pt>
                <c:pt idx="37">
                  <c:v>-5.82091E-2</c:v>
                </c:pt>
                <c:pt idx="38">
                  <c:v>-4.86095E-2</c:v>
                </c:pt>
                <c:pt idx="39">
                  <c:v>-4.2209700000000003E-2</c:v>
                </c:pt>
                <c:pt idx="40">
                  <c:v>-5.82091E-2</c:v>
                </c:pt>
                <c:pt idx="41">
                  <c:v>-6.1408999999999998E-2</c:v>
                </c:pt>
                <c:pt idx="42">
                  <c:v>-4.5409600000000001E-2</c:v>
                </c:pt>
                <c:pt idx="43">
                  <c:v>-5.82091E-2</c:v>
                </c:pt>
                <c:pt idx="44">
                  <c:v>-6.1408999999999998E-2</c:v>
                </c:pt>
                <c:pt idx="45">
                  <c:v>-3.9009799999999997E-2</c:v>
                </c:pt>
                <c:pt idx="46">
                  <c:v>-5.1809300000000003E-2</c:v>
                </c:pt>
                <c:pt idx="47">
                  <c:v>-4.86095E-2</c:v>
                </c:pt>
                <c:pt idx="48">
                  <c:v>-6.1408999999999998E-2</c:v>
                </c:pt>
                <c:pt idx="49">
                  <c:v>-6.78087E-2</c:v>
                </c:pt>
                <c:pt idx="50">
                  <c:v>-5.5009200000000001E-2</c:v>
                </c:pt>
                <c:pt idx="51">
                  <c:v>-5.5009200000000001E-2</c:v>
                </c:pt>
                <c:pt idx="52">
                  <c:v>-6.78087E-2</c:v>
                </c:pt>
                <c:pt idx="53">
                  <c:v>-4.86095E-2</c:v>
                </c:pt>
                <c:pt idx="54">
                  <c:v>-4.5409600000000001E-2</c:v>
                </c:pt>
                <c:pt idx="55">
                  <c:v>-5.5009200000000001E-2</c:v>
                </c:pt>
                <c:pt idx="56">
                  <c:v>-5.82091E-2</c:v>
                </c:pt>
                <c:pt idx="57">
                  <c:v>-6.1408999999999998E-2</c:v>
                </c:pt>
                <c:pt idx="58">
                  <c:v>-4.5409600000000001E-2</c:v>
                </c:pt>
                <c:pt idx="59">
                  <c:v>-6.1408999999999998E-2</c:v>
                </c:pt>
                <c:pt idx="60">
                  <c:v>-3.9009799999999997E-2</c:v>
                </c:pt>
                <c:pt idx="61">
                  <c:v>-5.1809300000000003E-2</c:v>
                </c:pt>
                <c:pt idx="62">
                  <c:v>-5.5009200000000001E-2</c:v>
                </c:pt>
                <c:pt idx="63">
                  <c:v>-5.1809300000000003E-2</c:v>
                </c:pt>
                <c:pt idx="64">
                  <c:v>-5.5009200000000001E-2</c:v>
                </c:pt>
                <c:pt idx="65">
                  <c:v>-4.86095E-2</c:v>
                </c:pt>
                <c:pt idx="66">
                  <c:v>-4.86095E-2</c:v>
                </c:pt>
                <c:pt idx="67">
                  <c:v>-5.82091E-2</c:v>
                </c:pt>
                <c:pt idx="68">
                  <c:v>-5.5009200000000001E-2</c:v>
                </c:pt>
                <c:pt idx="69">
                  <c:v>-5.1809300000000003E-2</c:v>
                </c:pt>
                <c:pt idx="70">
                  <c:v>-5.82091E-2</c:v>
                </c:pt>
                <c:pt idx="71">
                  <c:v>-6.4608799999999994E-2</c:v>
                </c:pt>
                <c:pt idx="72">
                  <c:v>-5.5009200000000001E-2</c:v>
                </c:pt>
                <c:pt idx="73">
                  <c:v>-4.86095E-2</c:v>
                </c:pt>
                <c:pt idx="74">
                  <c:v>-7.1008600000000005E-2</c:v>
                </c:pt>
                <c:pt idx="75">
                  <c:v>-4.2209700000000003E-2</c:v>
                </c:pt>
                <c:pt idx="76">
                  <c:v>-5.5009200000000001E-2</c:v>
                </c:pt>
                <c:pt idx="77">
                  <c:v>-4.86095E-2</c:v>
                </c:pt>
                <c:pt idx="78">
                  <c:v>-7.4208499999999997E-2</c:v>
                </c:pt>
                <c:pt idx="79">
                  <c:v>-5.5009200000000001E-2</c:v>
                </c:pt>
                <c:pt idx="80">
                  <c:v>-5.5009200000000001E-2</c:v>
                </c:pt>
                <c:pt idx="81">
                  <c:v>-5.5009200000000001E-2</c:v>
                </c:pt>
                <c:pt idx="82">
                  <c:v>-5.5009200000000001E-2</c:v>
                </c:pt>
                <c:pt idx="83">
                  <c:v>-6.4608799999999994E-2</c:v>
                </c:pt>
                <c:pt idx="84">
                  <c:v>-5.1809300000000003E-2</c:v>
                </c:pt>
                <c:pt idx="85">
                  <c:v>-5.82091E-2</c:v>
                </c:pt>
                <c:pt idx="86">
                  <c:v>-5.5009200000000001E-2</c:v>
                </c:pt>
                <c:pt idx="87">
                  <c:v>-5.5009200000000001E-2</c:v>
                </c:pt>
                <c:pt idx="88">
                  <c:v>-5.5009200000000001E-2</c:v>
                </c:pt>
                <c:pt idx="89">
                  <c:v>-6.4608799999999994E-2</c:v>
                </c:pt>
                <c:pt idx="90">
                  <c:v>-6.4608799999999994E-2</c:v>
                </c:pt>
                <c:pt idx="91">
                  <c:v>-7.1008600000000005E-2</c:v>
                </c:pt>
                <c:pt idx="92">
                  <c:v>-5.82091E-2</c:v>
                </c:pt>
                <c:pt idx="93">
                  <c:v>-4.86095E-2</c:v>
                </c:pt>
                <c:pt idx="94">
                  <c:v>-5.5009200000000001E-2</c:v>
                </c:pt>
                <c:pt idx="95">
                  <c:v>-4.86095E-2</c:v>
                </c:pt>
                <c:pt idx="96">
                  <c:v>-6.1408999999999998E-2</c:v>
                </c:pt>
                <c:pt idx="97">
                  <c:v>-5.5009200000000001E-2</c:v>
                </c:pt>
                <c:pt idx="98">
                  <c:v>-6.78087E-2</c:v>
                </c:pt>
                <c:pt idx="99">
                  <c:v>-4.86095E-2</c:v>
                </c:pt>
                <c:pt idx="100">
                  <c:v>-5.1809300000000003E-2</c:v>
                </c:pt>
                <c:pt idx="101">
                  <c:v>-4.5409600000000001E-2</c:v>
                </c:pt>
                <c:pt idx="102">
                  <c:v>-6.1408999999999998E-2</c:v>
                </c:pt>
                <c:pt idx="103">
                  <c:v>-5.82091E-2</c:v>
                </c:pt>
                <c:pt idx="104">
                  <c:v>-4.86095E-2</c:v>
                </c:pt>
                <c:pt idx="105">
                  <c:v>-4.86095E-2</c:v>
                </c:pt>
                <c:pt idx="106">
                  <c:v>-5.82091E-2</c:v>
                </c:pt>
                <c:pt idx="107">
                  <c:v>-5.5009200000000001E-2</c:v>
                </c:pt>
                <c:pt idx="108">
                  <c:v>-4.86095E-2</c:v>
                </c:pt>
                <c:pt idx="109">
                  <c:v>-5.1809300000000003E-2</c:v>
                </c:pt>
                <c:pt idx="110">
                  <c:v>-4.5409600000000001E-2</c:v>
                </c:pt>
                <c:pt idx="111">
                  <c:v>-5.5009200000000001E-2</c:v>
                </c:pt>
                <c:pt idx="112">
                  <c:v>-6.4608799999999994E-2</c:v>
                </c:pt>
                <c:pt idx="113">
                  <c:v>-4.2209700000000003E-2</c:v>
                </c:pt>
                <c:pt idx="114">
                  <c:v>-5.5009200000000001E-2</c:v>
                </c:pt>
                <c:pt idx="115">
                  <c:v>-5.82091E-2</c:v>
                </c:pt>
                <c:pt idx="116">
                  <c:v>-5.82091E-2</c:v>
                </c:pt>
                <c:pt idx="117">
                  <c:v>-5.82091E-2</c:v>
                </c:pt>
                <c:pt idx="118">
                  <c:v>-5.5009200000000001E-2</c:v>
                </c:pt>
                <c:pt idx="119">
                  <c:v>-5.1809300000000003E-2</c:v>
                </c:pt>
                <c:pt idx="120">
                  <c:v>-5.5009200000000001E-2</c:v>
                </c:pt>
                <c:pt idx="121">
                  <c:v>-5.82091E-2</c:v>
                </c:pt>
                <c:pt idx="122">
                  <c:v>-4.5409600000000001E-2</c:v>
                </c:pt>
                <c:pt idx="123">
                  <c:v>-5.82091E-2</c:v>
                </c:pt>
                <c:pt idx="124">
                  <c:v>-6.78087E-2</c:v>
                </c:pt>
                <c:pt idx="125">
                  <c:v>-6.1408999999999998E-2</c:v>
                </c:pt>
                <c:pt idx="126">
                  <c:v>-7.1008600000000005E-2</c:v>
                </c:pt>
                <c:pt idx="127">
                  <c:v>-5.1809300000000003E-2</c:v>
                </c:pt>
                <c:pt idx="128">
                  <c:v>-5.1809300000000003E-2</c:v>
                </c:pt>
                <c:pt idx="129">
                  <c:v>-4.5409600000000001E-2</c:v>
                </c:pt>
                <c:pt idx="130">
                  <c:v>-5.5009200000000001E-2</c:v>
                </c:pt>
                <c:pt idx="131">
                  <c:v>-6.78087E-2</c:v>
                </c:pt>
                <c:pt idx="132">
                  <c:v>-4.86095E-2</c:v>
                </c:pt>
                <c:pt idx="133">
                  <c:v>-5.82091E-2</c:v>
                </c:pt>
                <c:pt idx="134">
                  <c:v>-6.1408999999999998E-2</c:v>
                </c:pt>
                <c:pt idx="135">
                  <c:v>-6.78087E-2</c:v>
                </c:pt>
                <c:pt idx="136">
                  <c:v>-5.82091E-2</c:v>
                </c:pt>
                <c:pt idx="137">
                  <c:v>-5.5009200000000001E-2</c:v>
                </c:pt>
                <c:pt idx="138">
                  <c:v>-6.4608799999999994E-2</c:v>
                </c:pt>
                <c:pt idx="139">
                  <c:v>-5.1809300000000003E-2</c:v>
                </c:pt>
                <c:pt idx="140">
                  <c:v>-5.1809300000000003E-2</c:v>
                </c:pt>
                <c:pt idx="141">
                  <c:v>-4.5409600000000001E-2</c:v>
                </c:pt>
                <c:pt idx="142">
                  <c:v>-5.5009200000000001E-2</c:v>
                </c:pt>
                <c:pt idx="143">
                  <c:v>-4.86095E-2</c:v>
                </c:pt>
                <c:pt idx="144">
                  <c:v>-4.5409600000000001E-2</c:v>
                </c:pt>
                <c:pt idx="145">
                  <c:v>-5.5009200000000001E-2</c:v>
                </c:pt>
                <c:pt idx="146">
                  <c:v>-4.5409600000000001E-2</c:v>
                </c:pt>
                <c:pt idx="147">
                  <c:v>-4.2209700000000003E-2</c:v>
                </c:pt>
                <c:pt idx="148">
                  <c:v>-4.86095E-2</c:v>
                </c:pt>
                <c:pt idx="149">
                  <c:v>-4.86095E-2</c:v>
                </c:pt>
                <c:pt idx="150">
                  <c:v>-4.2209700000000003E-2</c:v>
                </c:pt>
                <c:pt idx="151">
                  <c:v>-5.5009200000000001E-2</c:v>
                </c:pt>
                <c:pt idx="152">
                  <c:v>-5.1809300000000003E-2</c:v>
                </c:pt>
                <c:pt idx="153">
                  <c:v>-4.2209700000000003E-2</c:v>
                </c:pt>
                <c:pt idx="154">
                  <c:v>-5.1809300000000003E-2</c:v>
                </c:pt>
                <c:pt idx="155">
                  <c:v>-4.86095E-2</c:v>
                </c:pt>
                <c:pt idx="156">
                  <c:v>-4.86095E-2</c:v>
                </c:pt>
                <c:pt idx="157">
                  <c:v>-5.1809300000000003E-2</c:v>
                </c:pt>
                <c:pt idx="158">
                  <c:v>-4.5409600000000001E-2</c:v>
                </c:pt>
                <c:pt idx="159">
                  <c:v>-5.1809300000000003E-2</c:v>
                </c:pt>
                <c:pt idx="160">
                  <c:v>-5.5009200000000001E-2</c:v>
                </c:pt>
                <c:pt idx="161">
                  <c:v>-5.5009200000000001E-2</c:v>
                </c:pt>
                <c:pt idx="162">
                  <c:v>-4.86095E-2</c:v>
                </c:pt>
                <c:pt idx="163">
                  <c:v>-6.4608799999999994E-2</c:v>
                </c:pt>
                <c:pt idx="164">
                  <c:v>-4.86095E-2</c:v>
                </c:pt>
                <c:pt idx="165">
                  <c:v>-4.2209700000000003E-2</c:v>
                </c:pt>
                <c:pt idx="166">
                  <c:v>-6.78087E-2</c:v>
                </c:pt>
                <c:pt idx="167">
                  <c:v>-5.82091E-2</c:v>
                </c:pt>
                <c:pt idx="168">
                  <c:v>-5.1809300000000003E-2</c:v>
                </c:pt>
                <c:pt idx="169">
                  <c:v>-6.1408999999999998E-2</c:v>
                </c:pt>
                <c:pt idx="170">
                  <c:v>-6.78087E-2</c:v>
                </c:pt>
                <c:pt idx="171">
                  <c:v>-5.5009200000000001E-2</c:v>
                </c:pt>
                <c:pt idx="172">
                  <c:v>-5.1809300000000003E-2</c:v>
                </c:pt>
                <c:pt idx="173">
                  <c:v>-4.86095E-2</c:v>
                </c:pt>
                <c:pt idx="174">
                  <c:v>-4.86095E-2</c:v>
                </c:pt>
                <c:pt idx="175">
                  <c:v>-5.1809300000000003E-2</c:v>
                </c:pt>
                <c:pt idx="176">
                  <c:v>-4.5409600000000001E-2</c:v>
                </c:pt>
                <c:pt idx="177">
                  <c:v>-6.4608799999999994E-2</c:v>
                </c:pt>
                <c:pt idx="178">
                  <c:v>-5.5009200000000001E-2</c:v>
                </c:pt>
                <c:pt idx="179">
                  <c:v>-5.1809300000000003E-2</c:v>
                </c:pt>
                <c:pt idx="180">
                  <c:v>-6.78087E-2</c:v>
                </c:pt>
                <c:pt idx="181">
                  <c:v>-5.82091E-2</c:v>
                </c:pt>
                <c:pt idx="182">
                  <c:v>-5.82091E-2</c:v>
                </c:pt>
                <c:pt idx="183">
                  <c:v>-4.2209700000000003E-2</c:v>
                </c:pt>
                <c:pt idx="184">
                  <c:v>-6.1408999999999998E-2</c:v>
                </c:pt>
                <c:pt idx="185">
                  <c:v>-6.1408999999999998E-2</c:v>
                </c:pt>
                <c:pt idx="186">
                  <c:v>-5.1809300000000003E-2</c:v>
                </c:pt>
                <c:pt idx="187">
                  <c:v>-5.5009200000000001E-2</c:v>
                </c:pt>
                <c:pt idx="188">
                  <c:v>-6.78087E-2</c:v>
                </c:pt>
                <c:pt idx="189">
                  <c:v>-5.5009200000000001E-2</c:v>
                </c:pt>
                <c:pt idx="190">
                  <c:v>-6.4608799999999994E-2</c:v>
                </c:pt>
                <c:pt idx="191">
                  <c:v>-4.86095E-2</c:v>
                </c:pt>
                <c:pt idx="192">
                  <c:v>-3.2610100000000003E-2</c:v>
                </c:pt>
                <c:pt idx="193">
                  <c:v>-5.5009200000000001E-2</c:v>
                </c:pt>
                <c:pt idx="194">
                  <c:v>-5.1809300000000003E-2</c:v>
                </c:pt>
                <c:pt idx="195">
                  <c:v>-5.82091E-2</c:v>
                </c:pt>
                <c:pt idx="196">
                  <c:v>-6.1408999999999998E-2</c:v>
                </c:pt>
                <c:pt idx="197">
                  <c:v>-6.1408999999999998E-2</c:v>
                </c:pt>
                <c:pt idx="198">
                  <c:v>-6.1408999999999998E-2</c:v>
                </c:pt>
                <c:pt idx="199">
                  <c:v>-4.86095E-2</c:v>
                </c:pt>
                <c:pt idx="200">
                  <c:v>-5.5009200000000001E-2</c:v>
                </c:pt>
                <c:pt idx="201">
                  <c:v>-7.1008600000000005E-2</c:v>
                </c:pt>
                <c:pt idx="202">
                  <c:v>-5.5009200000000001E-2</c:v>
                </c:pt>
                <c:pt idx="203">
                  <c:v>-4.5409600000000001E-2</c:v>
                </c:pt>
                <c:pt idx="204">
                  <c:v>-7.4208499999999997E-2</c:v>
                </c:pt>
                <c:pt idx="205">
                  <c:v>-6.1408999999999998E-2</c:v>
                </c:pt>
                <c:pt idx="206">
                  <c:v>-5.5009200000000001E-2</c:v>
                </c:pt>
                <c:pt idx="207">
                  <c:v>-6.4608799999999994E-2</c:v>
                </c:pt>
                <c:pt idx="208">
                  <c:v>-7.1008600000000005E-2</c:v>
                </c:pt>
                <c:pt idx="209">
                  <c:v>-5.5009200000000001E-2</c:v>
                </c:pt>
                <c:pt idx="210">
                  <c:v>-5.5009200000000001E-2</c:v>
                </c:pt>
                <c:pt idx="211">
                  <c:v>-5.1809300000000003E-2</c:v>
                </c:pt>
                <c:pt idx="212">
                  <c:v>-4.5409600000000001E-2</c:v>
                </c:pt>
                <c:pt idx="213">
                  <c:v>-3.5810000000000002E-2</c:v>
                </c:pt>
                <c:pt idx="214">
                  <c:v>-6.78087E-2</c:v>
                </c:pt>
                <c:pt idx="215">
                  <c:v>-4.86095E-2</c:v>
                </c:pt>
                <c:pt idx="216">
                  <c:v>-3.5810000000000002E-2</c:v>
                </c:pt>
                <c:pt idx="217">
                  <c:v>-5.82091E-2</c:v>
                </c:pt>
                <c:pt idx="218">
                  <c:v>-5.82091E-2</c:v>
                </c:pt>
                <c:pt idx="219">
                  <c:v>-6.1408999999999998E-2</c:v>
                </c:pt>
                <c:pt idx="220">
                  <c:v>-5.1809300000000003E-2</c:v>
                </c:pt>
                <c:pt idx="221">
                  <c:v>-6.4608799999999994E-2</c:v>
                </c:pt>
                <c:pt idx="222">
                  <c:v>-5.5009200000000001E-2</c:v>
                </c:pt>
                <c:pt idx="223">
                  <c:v>-5.82091E-2</c:v>
                </c:pt>
                <c:pt idx="224">
                  <c:v>-4.5409600000000001E-2</c:v>
                </c:pt>
                <c:pt idx="225">
                  <c:v>-5.82091E-2</c:v>
                </c:pt>
                <c:pt idx="226">
                  <c:v>-5.5009200000000001E-2</c:v>
                </c:pt>
                <c:pt idx="227">
                  <c:v>-6.1408999999999998E-2</c:v>
                </c:pt>
                <c:pt idx="228">
                  <c:v>-3.5810000000000002E-2</c:v>
                </c:pt>
                <c:pt idx="229">
                  <c:v>-5.5009200000000001E-2</c:v>
                </c:pt>
                <c:pt idx="230">
                  <c:v>-5.5009200000000001E-2</c:v>
                </c:pt>
                <c:pt idx="231">
                  <c:v>-4.2209700000000003E-2</c:v>
                </c:pt>
                <c:pt idx="232">
                  <c:v>-4.86095E-2</c:v>
                </c:pt>
                <c:pt idx="233">
                  <c:v>-5.5009200000000001E-2</c:v>
                </c:pt>
                <c:pt idx="234">
                  <c:v>-5.82091E-2</c:v>
                </c:pt>
                <c:pt idx="235">
                  <c:v>-6.1408999999999998E-2</c:v>
                </c:pt>
                <c:pt idx="236">
                  <c:v>-5.1809300000000003E-2</c:v>
                </c:pt>
                <c:pt idx="237">
                  <c:v>-5.1809300000000003E-2</c:v>
                </c:pt>
                <c:pt idx="238">
                  <c:v>-5.82091E-2</c:v>
                </c:pt>
                <c:pt idx="239">
                  <c:v>-4.86095E-2</c:v>
                </c:pt>
                <c:pt idx="240">
                  <c:v>-6.1408999999999998E-2</c:v>
                </c:pt>
                <c:pt idx="241">
                  <c:v>-5.82091E-2</c:v>
                </c:pt>
                <c:pt idx="242">
                  <c:v>-5.82091E-2</c:v>
                </c:pt>
                <c:pt idx="243">
                  <c:v>-6.4608799999999994E-2</c:v>
                </c:pt>
                <c:pt idx="244">
                  <c:v>-5.1809300000000003E-2</c:v>
                </c:pt>
                <c:pt idx="245">
                  <c:v>-7.1008600000000005E-2</c:v>
                </c:pt>
                <c:pt idx="246">
                  <c:v>-5.82091E-2</c:v>
                </c:pt>
                <c:pt idx="247">
                  <c:v>-5.82091E-2</c:v>
                </c:pt>
                <c:pt idx="248">
                  <c:v>-5.5009200000000001E-2</c:v>
                </c:pt>
                <c:pt idx="249">
                  <c:v>-5.1809300000000003E-2</c:v>
                </c:pt>
                <c:pt idx="250">
                  <c:v>-6.78087E-2</c:v>
                </c:pt>
                <c:pt idx="251">
                  <c:v>-6.1408999999999998E-2</c:v>
                </c:pt>
                <c:pt idx="252">
                  <c:v>-3.9009799999999997E-2</c:v>
                </c:pt>
                <c:pt idx="253">
                  <c:v>-6.1408999999999998E-2</c:v>
                </c:pt>
                <c:pt idx="254">
                  <c:v>-5.82091E-2</c:v>
                </c:pt>
                <c:pt idx="255">
                  <c:v>-4.5409600000000001E-2</c:v>
                </c:pt>
                <c:pt idx="256">
                  <c:v>-5.82091E-2</c:v>
                </c:pt>
                <c:pt idx="257">
                  <c:v>-4.86095E-2</c:v>
                </c:pt>
                <c:pt idx="258">
                  <c:v>-3.5810000000000002E-2</c:v>
                </c:pt>
                <c:pt idx="259">
                  <c:v>-5.1809300000000003E-2</c:v>
                </c:pt>
                <c:pt idx="260">
                  <c:v>-4.86095E-2</c:v>
                </c:pt>
                <c:pt idx="261">
                  <c:v>-5.5009200000000001E-2</c:v>
                </c:pt>
                <c:pt idx="262">
                  <c:v>-5.82091E-2</c:v>
                </c:pt>
                <c:pt idx="263">
                  <c:v>-6.1408999999999998E-2</c:v>
                </c:pt>
                <c:pt idx="264">
                  <c:v>-4.2209700000000003E-2</c:v>
                </c:pt>
                <c:pt idx="265">
                  <c:v>-5.1809300000000003E-2</c:v>
                </c:pt>
                <c:pt idx="266">
                  <c:v>-6.4608799999999994E-2</c:v>
                </c:pt>
                <c:pt idx="267">
                  <c:v>-6.1408999999999998E-2</c:v>
                </c:pt>
                <c:pt idx="268">
                  <c:v>-5.82091E-2</c:v>
                </c:pt>
                <c:pt idx="269">
                  <c:v>-5.1809300000000003E-2</c:v>
                </c:pt>
                <c:pt idx="270">
                  <c:v>-5.1809300000000003E-2</c:v>
                </c:pt>
                <c:pt idx="271">
                  <c:v>-4.86095E-2</c:v>
                </c:pt>
                <c:pt idx="272">
                  <c:v>-5.5009200000000001E-2</c:v>
                </c:pt>
                <c:pt idx="273">
                  <c:v>-5.5009200000000001E-2</c:v>
                </c:pt>
                <c:pt idx="274">
                  <c:v>-5.1809300000000003E-2</c:v>
                </c:pt>
                <c:pt idx="275">
                  <c:v>-5.1809300000000003E-2</c:v>
                </c:pt>
                <c:pt idx="276">
                  <c:v>-5.1809300000000003E-2</c:v>
                </c:pt>
                <c:pt idx="277">
                  <c:v>-5.1809300000000003E-2</c:v>
                </c:pt>
                <c:pt idx="278">
                  <c:v>-5.5009200000000001E-2</c:v>
                </c:pt>
                <c:pt idx="279">
                  <c:v>-5.82091E-2</c:v>
                </c:pt>
                <c:pt idx="280">
                  <c:v>-5.5009200000000001E-2</c:v>
                </c:pt>
                <c:pt idx="281">
                  <c:v>-6.78087E-2</c:v>
                </c:pt>
                <c:pt idx="282">
                  <c:v>-5.1809300000000003E-2</c:v>
                </c:pt>
                <c:pt idx="283">
                  <c:v>-7.1008600000000005E-2</c:v>
                </c:pt>
                <c:pt idx="284">
                  <c:v>-6.78087E-2</c:v>
                </c:pt>
                <c:pt idx="285">
                  <c:v>-4.5409600000000001E-2</c:v>
                </c:pt>
                <c:pt idx="286">
                  <c:v>-5.82091E-2</c:v>
                </c:pt>
                <c:pt idx="287">
                  <c:v>-5.82091E-2</c:v>
                </c:pt>
                <c:pt idx="288">
                  <c:v>-5.1809300000000003E-2</c:v>
                </c:pt>
                <c:pt idx="289">
                  <c:v>-4.86095E-2</c:v>
                </c:pt>
                <c:pt idx="290">
                  <c:v>-5.5009200000000001E-2</c:v>
                </c:pt>
                <c:pt idx="291">
                  <c:v>-4.5409600000000001E-2</c:v>
                </c:pt>
                <c:pt idx="292">
                  <c:v>-6.1408999999999998E-2</c:v>
                </c:pt>
                <c:pt idx="293">
                  <c:v>-6.4608799999999994E-2</c:v>
                </c:pt>
                <c:pt idx="294">
                  <c:v>-4.5409600000000001E-2</c:v>
                </c:pt>
                <c:pt idx="295">
                  <c:v>-5.82091E-2</c:v>
                </c:pt>
                <c:pt idx="296">
                  <c:v>-5.5009200000000001E-2</c:v>
                </c:pt>
                <c:pt idx="297">
                  <c:v>-5.82091E-2</c:v>
                </c:pt>
                <c:pt idx="298">
                  <c:v>-5.82091E-2</c:v>
                </c:pt>
                <c:pt idx="299">
                  <c:v>-5.5009200000000001E-2</c:v>
                </c:pt>
                <c:pt idx="300">
                  <c:v>-3.9009799999999997E-2</c:v>
                </c:pt>
                <c:pt idx="301">
                  <c:v>-6.4608799999999994E-2</c:v>
                </c:pt>
                <c:pt idx="302">
                  <c:v>-3.2610100000000003E-2</c:v>
                </c:pt>
                <c:pt idx="303">
                  <c:v>-5.82091E-2</c:v>
                </c:pt>
                <c:pt idx="304">
                  <c:v>-5.5009200000000001E-2</c:v>
                </c:pt>
                <c:pt idx="305">
                  <c:v>-4.86095E-2</c:v>
                </c:pt>
                <c:pt idx="306">
                  <c:v>-6.78087E-2</c:v>
                </c:pt>
                <c:pt idx="307">
                  <c:v>-5.82091E-2</c:v>
                </c:pt>
                <c:pt idx="308">
                  <c:v>-5.5009200000000001E-2</c:v>
                </c:pt>
                <c:pt idx="309">
                  <c:v>-5.5009200000000001E-2</c:v>
                </c:pt>
                <c:pt idx="310">
                  <c:v>-6.4608799999999994E-2</c:v>
                </c:pt>
                <c:pt idx="311">
                  <c:v>-6.1408999999999998E-2</c:v>
                </c:pt>
                <c:pt idx="312">
                  <c:v>-5.5009200000000001E-2</c:v>
                </c:pt>
                <c:pt idx="313">
                  <c:v>-5.5009200000000001E-2</c:v>
                </c:pt>
                <c:pt idx="314">
                  <c:v>-6.1408999999999998E-2</c:v>
                </c:pt>
                <c:pt idx="315">
                  <c:v>-4.86095E-2</c:v>
                </c:pt>
                <c:pt idx="316">
                  <c:v>-5.5009200000000001E-2</c:v>
                </c:pt>
                <c:pt idx="317">
                  <c:v>-5.82091E-2</c:v>
                </c:pt>
                <c:pt idx="318">
                  <c:v>-4.5409600000000001E-2</c:v>
                </c:pt>
                <c:pt idx="319">
                  <c:v>-5.5009200000000001E-2</c:v>
                </c:pt>
                <c:pt idx="320">
                  <c:v>-4.86095E-2</c:v>
                </c:pt>
                <c:pt idx="321">
                  <c:v>-4.2209700000000003E-2</c:v>
                </c:pt>
                <c:pt idx="322">
                  <c:v>-5.1809300000000003E-2</c:v>
                </c:pt>
                <c:pt idx="323">
                  <c:v>-4.5409600000000001E-2</c:v>
                </c:pt>
                <c:pt idx="324">
                  <c:v>-3.5810000000000002E-2</c:v>
                </c:pt>
                <c:pt idx="325">
                  <c:v>-6.4608799999999994E-2</c:v>
                </c:pt>
                <c:pt idx="326">
                  <c:v>-5.1809300000000003E-2</c:v>
                </c:pt>
                <c:pt idx="327">
                  <c:v>-4.5409600000000001E-2</c:v>
                </c:pt>
                <c:pt idx="328">
                  <c:v>-4.2209700000000003E-2</c:v>
                </c:pt>
                <c:pt idx="329">
                  <c:v>-4.5409600000000001E-2</c:v>
                </c:pt>
                <c:pt idx="330">
                  <c:v>-5.1809300000000003E-2</c:v>
                </c:pt>
                <c:pt idx="331">
                  <c:v>-5.5009200000000001E-2</c:v>
                </c:pt>
                <c:pt idx="332">
                  <c:v>-6.1408999999999998E-2</c:v>
                </c:pt>
                <c:pt idx="333">
                  <c:v>-3.9009799999999997E-2</c:v>
                </c:pt>
                <c:pt idx="334">
                  <c:v>-4.86095E-2</c:v>
                </c:pt>
                <c:pt idx="335">
                  <c:v>-5.1809300000000003E-2</c:v>
                </c:pt>
                <c:pt idx="336">
                  <c:v>-6.1408999999999998E-2</c:v>
                </c:pt>
                <c:pt idx="337">
                  <c:v>-5.5009200000000001E-2</c:v>
                </c:pt>
                <c:pt idx="338">
                  <c:v>-4.2209700000000003E-2</c:v>
                </c:pt>
                <c:pt idx="339">
                  <c:v>-3.9009799999999997E-2</c:v>
                </c:pt>
                <c:pt idx="340">
                  <c:v>-6.1408999999999998E-2</c:v>
                </c:pt>
                <c:pt idx="341">
                  <c:v>-4.86095E-2</c:v>
                </c:pt>
                <c:pt idx="342">
                  <c:v>-6.4608799999999994E-2</c:v>
                </c:pt>
                <c:pt idx="343">
                  <c:v>-6.1408999999999998E-2</c:v>
                </c:pt>
                <c:pt idx="344">
                  <c:v>-5.82091E-2</c:v>
                </c:pt>
                <c:pt idx="345">
                  <c:v>-5.1809300000000003E-2</c:v>
                </c:pt>
                <c:pt idx="346">
                  <c:v>-5.1809300000000003E-2</c:v>
                </c:pt>
                <c:pt idx="347">
                  <c:v>-6.1408999999999998E-2</c:v>
                </c:pt>
                <c:pt idx="348">
                  <c:v>-4.86095E-2</c:v>
                </c:pt>
                <c:pt idx="349">
                  <c:v>-6.1408999999999998E-2</c:v>
                </c:pt>
                <c:pt idx="350">
                  <c:v>-5.5009200000000001E-2</c:v>
                </c:pt>
                <c:pt idx="351">
                  <c:v>-4.5409600000000001E-2</c:v>
                </c:pt>
                <c:pt idx="352">
                  <c:v>-4.86095E-2</c:v>
                </c:pt>
                <c:pt idx="353">
                  <c:v>-5.5009200000000001E-2</c:v>
                </c:pt>
                <c:pt idx="354">
                  <c:v>-4.86095E-2</c:v>
                </c:pt>
                <c:pt idx="355">
                  <c:v>-6.1408999999999998E-2</c:v>
                </c:pt>
                <c:pt idx="356">
                  <c:v>-6.1408999999999998E-2</c:v>
                </c:pt>
                <c:pt idx="357">
                  <c:v>-4.86095E-2</c:v>
                </c:pt>
                <c:pt idx="358">
                  <c:v>-5.5009200000000001E-2</c:v>
                </c:pt>
                <c:pt idx="359">
                  <c:v>-5.82091E-2</c:v>
                </c:pt>
                <c:pt idx="360">
                  <c:v>-5.82091E-2</c:v>
                </c:pt>
                <c:pt idx="361">
                  <c:v>-5.1809300000000003E-2</c:v>
                </c:pt>
                <c:pt idx="362">
                  <c:v>-5.1809300000000003E-2</c:v>
                </c:pt>
                <c:pt idx="363">
                  <c:v>-5.5009200000000001E-2</c:v>
                </c:pt>
                <c:pt idx="364">
                  <c:v>-6.1408999999999998E-2</c:v>
                </c:pt>
                <c:pt idx="365">
                  <c:v>-6.4608799999999994E-2</c:v>
                </c:pt>
                <c:pt idx="366">
                  <c:v>-4.5409600000000001E-2</c:v>
                </c:pt>
                <c:pt idx="367">
                  <c:v>-4.2209700000000003E-2</c:v>
                </c:pt>
                <c:pt idx="368">
                  <c:v>-5.1809300000000003E-2</c:v>
                </c:pt>
                <c:pt idx="369">
                  <c:v>-3.5810000000000002E-2</c:v>
                </c:pt>
                <c:pt idx="370">
                  <c:v>-4.5409600000000001E-2</c:v>
                </c:pt>
                <c:pt idx="371">
                  <c:v>-6.1408999999999998E-2</c:v>
                </c:pt>
                <c:pt idx="372">
                  <c:v>-5.1809300000000003E-2</c:v>
                </c:pt>
                <c:pt idx="373">
                  <c:v>-5.82091E-2</c:v>
                </c:pt>
                <c:pt idx="374">
                  <c:v>-5.5009200000000001E-2</c:v>
                </c:pt>
                <c:pt idx="375">
                  <c:v>-5.5009200000000001E-2</c:v>
                </c:pt>
                <c:pt idx="376">
                  <c:v>-5.1809300000000003E-2</c:v>
                </c:pt>
                <c:pt idx="377">
                  <c:v>-4.86095E-2</c:v>
                </c:pt>
                <c:pt idx="378">
                  <c:v>-5.5009200000000001E-2</c:v>
                </c:pt>
                <c:pt idx="379">
                  <c:v>-6.1408999999999998E-2</c:v>
                </c:pt>
                <c:pt idx="380">
                  <c:v>-7.7408400000000002E-2</c:v>
                </c:pt>
                <c:pt idx="381">
                  <c:v>-3.9009799999999997E-2</c:v>
                </c:pt>
                <c:pt idx="382">
                  <c:v>-5.5009200000000001E-2</c:v>
                </c:pt>
                <c:pt idx="383">
                  <c:v>-4.86095E-2</c:v>
                </c:pt>
                <c:pt idx="384">
                  <c:v>-5.82091E-2</c:v>
                </c:pt>
                <c:pt idx="385">
                  <c:v>-6.4608799999999994E-2</c:v>
                </c:pt>
                <c:pt idx="386">
                  <c:v>-5.1809300000000003E-2</c:v>
                </c:pt>
                <c:pt idx="387">
                  <c:v>-4.2209700000000003E-2</c:v>
                </c:pt>
                <c:pt idx="388">
                  <c:v>-5.82091E-2</c:v>
                </c:pt>
                <c:pt idx="389">
                  <c:v>-5.82091E-2</c:v>
                </c:pt>
                <c:pt idx="390">
                  <c:v>-4.86095E-2</c:v>
                </c:pt>
                <c:pt idx="391">
                  <c:v>-6.1408999999999998E-2</c:v>
                </c:pt>
                <c:pt idx="392">
                  <c:v>-6.1408999999999998E-2</c:v>
                </c:pt>
                <c:pt idx="393">
                  <c:v>-5.5009200000000001E-2</c:v>
                </c:pt>
                <c:pt idx="394">
                  <c:v>-6.1408999999999998E-2</c:v>
                </c:pt>
                <c:pt idx="395">
                  <c:v>-5.5009200000000001E-2</c:v>
                </c:pt>
                <c:pt idx="396">
                  <c:v>-5.5009200000000001E-2</c:v>
                </c:pt>
                <c:pt idx="397">
                  <c:v>-6.78087E-2</c:v>
                </c:pt>
                <c:pt idx="398">
                  <c:v>-6.4608799999999994E-2</c:v>
                </c:pt>
                <c:pt idx="399">
                  <c:v>-5.5009200000000001E-2</c:v>
                </c:pt>
                <c:pt idx="400">
                  <c:v>-5.82091E-2</c:v>
                </c:pt>
                <c:pt idx="401">
                  <c:v>-5.5009200000000001E-2</c:v>
                </c:pt>
                <c:pt idx="402">
                  <c:v>-5.1809300000000003E-2</c:v>
                </c:pt>
                <c:pt idx="403">
                  <c:v>-5.1809300000000003E-2</c:v>
                </c:pt>
                <c:pt idx="404">
                  <c:v>-5.82091E-2</c:v>
                </c:pt>
                <c:pt idx="405">
                  <c:v>-5.5009200000000001E-2</c:v>
                </c:pt>
                <c:pt idx="406">
                  <c:v>-6.4608799999999994E-2</c:v>
                </c:pt>
                <c:pt idx="407">
                  <c:v>-3.2610100000000003E-2</c:v>
                </c:pt>
                <c:pt idx="408">
                  <c:v>-5.82091E-2</c:v>
                </c:pt>
                <c:pt idx="409">
                  <c:v>-5.5009200000000001E-2</c:v>
                </c:pt>
                <c:pt idx="410">
                  <c:v>-6.78087E-2</c:v>
                </c:pt>
                <c:pt idx="411">
                  <c:v>-5.1809300000000003E-2</c:v>
                </c:pt>
                <c:pt idx="412">
                  <c:v>-5.5009200000000001E-2</c:v>
                </c:pt>
                <c:pt idx="413">
                  <c:v>-4.86095E-2</c:v>
                </c:pt>
                <c:pt idx="414">
                  <c:v>-6.4608799999999994E-2</c:v>
                </c:pt>
                <c:pt idx="415">
                  <c:v>-5.5009200000000001E-2</c:v>
                </c:pt>
                <c:pt idx="416">
                  <c:v>-5.1809300000000003E-2</c:v>
                </c:pt>
                <c:pt idx="417">
                  <c:v>-4.86095E-2</c:v>
                </c:pt>
                <c:pt idx="418">
                  <c:v>-5.82091E-2</c:v>
                </c:pt>
                <c:pt idx="419">
                  <c:v>-5.82091E-2</c:v>
                </c:pt>
                <c:pt idx="420">
                  <c:v>-5.1809300000000003E-2</c:v>
                </c:pt>
                <c:pt idx="421">
                  <c:v>-5.82091E-2</c:v>
                </c:pt>
                <c:pt idx="422">
                  <c:v>-5.82091E-2</c:v>
                </c:pt>
                <c:pt idx="423">
                  <c:v>-5.82091E-2</c:v>
                </c:pt>
                <c:pt idx="424">
                  <c:v>-7.7408400000000002E-2</c:v>
                </c:pt>
                <c:pt idx="425">
                  <c:v>-7.7408400000000002E-2</c:v>
                </c:pt>
                <c:pt idx="426">
                  <c:v>-7.1008600000000005E-2</c:v>
                </c:pt>
                <c:pt idx="427">
                  <c:v>-6.78087E-2</c:v>
                </c:pt>
                <c:pt idx="428">
                  <c:v>-6.4608799999999994E-2</c:v>
                </c:pt>
                <c:pt idx="429">
                  <c:v>-6.4608799999999994E-2</c:v>
                </c:pt>
                <c:pt idx="430">
                  <c:v>-6.1408999999999998E-2</c:v>
                </c:pt>
                <c:pt idx="431">
                  <c:v>-5.82091E-2</c:v>
                </c:pt>
                <c:pt idx="432">
                  <c:v>-6.4608799999999994E-2</c:v>
                </c:pt>
                <c:pt idx="433">
                  <c:v>-6.4608799999999994E-2</c:v>
                </c:pt>
                <c:pt idx="434">
                  <c:v>-6.4608799999999994E-2</c:v>
                </c:pt>
                <c:pt idx="435">
                  <c:v>-5.82091E-2</c:v>
                </c:pt>
                <c:pt idx="436">
                  <c:v>-5.5009200000000001E-2</c:v>
                </c:pt>
                <c:pt idx="437">
                  <c:v>-6.78087E-2</c:v>
                </c:pt>
                <c:pt idx="438">
                  <c:v>-6.78087E-2</c:v>
                </c:pt>
                <c:pt idx="439">
                  <c:v>-8.7008000000000002E-2</c:v>
                </c:pt>
                <c:pt idx="440">
                  <c:v>-7.4208499999999997E-2</c:v>
                </c:pt>
                <c:pt idx="441">
                  <c:v>-6.1408999999999998E-2</c:v>
                </c:pt>
                <c:pt idx="442">
                  <c:v>-8.0608200000000005E-2</c:v>
                </c:pt>
                <c:pt idx="443">
                  <c:v>-8.3808099999999996E-2</c:v>
                </c:pt>
                <c:pt idx="444">
                  <c:v>-8.7008000000000002E-2</c:v>
                </c:pt>
                <c:pt idx="445">
                  <c:v>-8.0608200000000005E-2</c:v>
                </c:pt>
                <c:pt idx="446">
                  <c:v>-8.7008000000000002E-2</c:v>
                </c:pt>
                <c:pt idx="447">
                  <c:v>-6.4608799999999994E-2</c:v>
                </c:pt>
                <c:pt idx="448">
                  <c:v>-7.7408400000000002E-2</c:v>
                </c:pt>
                <c:pt idx="449">
                  <c:v>-6.4608799999999994E-2</c:v>
                </c:pt>
                <c:pt idx="450">
                  <c:v>-6.1408999999999998E-2</c:v>
                </c:pt>
                <c:pt idx="451">
                  <c:v>-5.82091E-2</c:v>
                </c:pt>
                <c:pt idx="452">
                  <c:v>-6.1408999999999998E-2</c:v>
                </c:pt>
                <c:pt idx="453">
                  <c:v>-5.82091E-2</c:v>
                </c:pt>
                <c:pt idx="454">
                  <c:v>-7.1008600000000005E-2</c:v>
                </c:pt>
                <c:pt idx="455">
                  <c:v>-6.1408999999999998E-2</c:v>
                </c:pt>
                <c:pt idx="456">
                  <c:v>-5.5009200000000001E-2</c:v>
                </c:pt>
                <c:pt idx="457">
                  <c:v>-7.4208499999999997E-2</c:v>
                </c:pt>
                <c:pt idx="458">
                  <c:v>-8.7008000000000002E-2</c:v>
                </c:pt>
                <c:pt idx="459">
                  <c:v>-6.78087E-2</c:v>
                </c:pt>
                <c:pt idx="460">
                  <c:v>-6.78087E-2</c:v>
                </c:pt>
                <c:pt idx="461">
                  <c:v>-8.3808099999999996E-2</c:v>
                </c:pt>
                <c:pt idx="462">
                  <c:v>-9.3407699999999996E-2</c:v>
                </c:pt>
                <c:pt idx="463">
                  <c:v>-8.7008000000000002E-2</c:v>
                </c:pt>
                <c:pt idx="464">
                  <c:v>-9.0207899999999994E-2</c:v>
                </c:pt>
                <c:pt idx="465">
                  <c:v>-9.3407699999999996E-2</c:v>
                </c:pt>
                <c:pt idx="466">
                  <c:v>-9.0207899999999994E-2</c:v>
                </c:pt>
                <c:pt idx="467">
                  <c:v>-8.0608200000000005E-2</c:v>
                </c:pt>
                <c:pt idx="468">
                  <c:v>-7.7408400000000002E-2</c:v>
                </c:pt>
                <c:pt idx="469">
                  <c:v>-7.1008600000000005E-2</c:v>
                </c:pt>
                <c:pt idx="470">
                  <c:v>-7.4208499999999997E-2</c:v>
                </c:pt>
                <c:pt idx="471">
                  <c:v>-9.0207899999999994E-2</c:v>
                </c:pt>
                <c:pt idx="472">
                  <c:v>-9.3407699999999996E-2</c:v>
                </c:pt>
                <c:pt idx="473">
                  <c:v>-7.7408400000000002E-2</c:v>
                </c:pt>
                <c:pt idx="474">
                  <c:v>-9.6607600000000002E-2</c:v>
                </c:pt>
                <c:pt idx="475">
                  <c:v>-9.0207899999999994E-2</c:v>
                </c:pt>
                <c:pt idx="476">
                  <c:v>-8.3808099999999996E-2</c:v>
                </c:pt>
                <c:pt idx="477">
                  <c:v>-9.0207899999999994E-2</c:v>
                </c:pt>
                <c:pt idx="478">
                  <c:v>-8.7008000000000002E-2</c:v>
                </c:pt>
                <c:pt idx="479">
                  <c:v>-8.3808099999999996E-2</c:v>
                </c:pt>
                <c:pt idx="480">
                  <c:v>-8.7008000000000002E-2</c:v>
                </c:pt>
                <c:pt idx="481">
                  <c:v>-9.3407699999999996E-2</c:v>
                </c:pt>
                <c:pt idx="482">
                  <c:v>-9.0207899999999994E-2</c:v>
                </c:pt>
                <c:pt idx="483">
                  <c:v>-9.3407699999999996E-2</c:v>
                </c:pt>
                <c:pt idx="484">
                  <c:v>-0.109407</c:v>
                </c:pt>
                <c:pt idx="485">
                  <c:v>-9.3407699999999996E-2</c:v>
                </c:pt>
                <c:pt idx="486">
                  <c:v>-9.0207899999999994E-2</c:v>
                </c:pt>
                <c:pt idx="487">
                  <c:v>-9.9807499999999993E-2</c:v>
                </c:pt>
                <c:pt idx="488">
                  <c:v>-8.7008000000000002E-2</c:v>
                </c:pt>
                <c:pt idx="489">
                  <c:v>-8.7008000000000002E-2</c:v>
                </c:pt>
                <c:pt idx="490">
                  <c:v>-8.0608200000000005E-2</c:v>
                </c:pt>
                <c:pt idx="491">
                  <c:v>-9.3407699999999996E-2</c:v>
                </c:pt>
                <c:pt idx="492">
                  <c:v>-9.9807499999999993E-2</c:v>
                </c:pt>
                <c:pt idx="493">
                  <c:v>-0.106207</c:v>
                </c:pt>
                <c:pt idx="494">
                  <c:v>-0.122207</c:v>
                </c:pt>
                <c:pt idx="495">
                  <c:v>-0.106207</c:v>
                </c:pt>
                <c:pt idx="496">
                  <c:v>-0.109407</c:v>
                </c:pt>
                <c:pt idx="497">
                  <c:v>-0.109407</c:v>
                </c:pt>
                <c:pt idx="498">
                  <c:v>-0.103007</c:v>
                </c:pt>
                <c:pt idx="499">
                  <c:v>-0.112607</c:v>
                </c:pt>
                <c:pt idx="500">
                  <c:v>-0.112607</c:v>
                </c:pt>
                <c:pt idx="501">
                  <c:v>-0.119007</c:v>
                </c:pt>
                <c:pt idx="502">
                  <c:v>-0.12540699999999999</c:v>
                </c:pt>
                <c:pt idx="503">
                  <c:v>-0.122207</c:v>
                </c:pt>
                <c:pt idx="504">
                  <c:v>-0.12540699999999999</c:v>
                </c:pt>
                <c:pt idx="505">
                  <c:v>-0.14460600000000001</c:v>
                </c:pt>
                <c:pt idx="506">
                  <c:v>-0.13180600000000001</c:v>
                </c:pt>
                <c:pt idx="507">
                  <c:v>-0.128606</c:v>
                </c:pt>
                <c:pt idx="508">
                  <c:v>-0.141406</c:v>
                </c:pt>
                <c:pt idx="509">
                  <c:v>-0.14780599999999999</c:v>
                </c:pt>
                <c:pt idx="510">
                  <c:v>-0.14460600000000001</c:v>
                </c:pt>
                <c:pt idx="511">
                  <c:v>-0.14460600000000001</c:v>
                </c:pt>
                <c:pt idx="512">
                  <c:v>-0.13180600000000001</c:v>
                </c:pt>
                <c:pt idx="513">
                  <c:v>-0.13500599999999999</c:v>
                </c:pt>
                <c:pt idx="514">
                  <c:v>-0.138206</c:v>
                </c:pt>
                <c:pt idx="515">
                  <c:v>-0.14460600000000001</c:v>
                </c:pt>
                <c:pt idx="516">
                  <c:v>-0.13500599999999999</c:v>
                </c:pt>
                <c:pt idx="517">
                  <c:v>-0.16380500000000001</c:v>
                </c:pt>
                <c:pt idx="518">
                  <c:v>-0.13500599999999999</c:v>
                </c:pt>
                <c:pt idx="519">
                  <c:v>-0.138206</c:v>
                </c:pt>
                <c:pt idx="520">
                  <c:v>-0.122207</c:v>
                </c:pt>
                <c:pt idx="521">
                  <c:v>-0.13180600000000001</c:v>
                </c:pt>
                <c:pt idx="522">
                  <c:v>-0.119007</c:v>
                </c:pt>
                <c:pt idx="523">
                  <c:v>-0.13500599999999999</c:v>
                </c:pt>
                <c:pt idx="524">
                  <c:v>-0.122207</c:v>
                </c:pt>
                <c:pt idx="525">
                  <c:v>-0.141406</c:v>
                </c:pt>
                <c:pt idx="526">
                  <c:v>-0.138206</c:v>
                </c:pt>
                <c:pt idx="527">
                  <c:v>-0.151006</c:v>
                </c:pt>
                <c:pt idx="528">
                  <c:v>-0.13180600000000001</c:v>
                </c:pt>
                <c:pt idx="529">
                  <c:v>-0.151006</c:v>
                </c:pt>
                <c:pt idx="530">
                  <c:v>-0.13500599999999999</c:v>
                </c:pt>
                <c:pt idx="531">
                  <c:v>-0.15740499999999999</c:v>
                </c:pt>
                <c:pt idx="532">
                  <c:v>-0.15740499999999999</c:v>
                </c:pt>
                <c:pt idx="533">
                  <c:v>-0.160605</c:v>
                </c:pt>
                <c:pt idx="534">
                  <c:v>-0.15420500000000001</c:v>
                </c:pt>
                <c:pt idx="535">
                  <c:v>-0.15740499999999999</c:v>
                </c:pt>
                <c:pt idx="536">
                  <c:v>-0.15740499999999999</c:v>
                </c:pt>
                <c:pt idx="537">
                  <c:v>-0.15740499999999999</c:v>
                </c:pt>
                <c:pt idx="538">
                  <c:v>-0.16380500000000001</c:v>
                </c:pt>
                <c:pt idx="539">
                  <c:v>-0.141406</c:v>
                </c:pt>
                <c:pt idx="540">
                  <c:v>-0.13500599999999999</c:v>
                </c:pt>
                <c:pt idx="541">
                  <c:v>-0.141406</c:v>
                </c:pt>
                <c:pt idx="542">
                  <c:v>-0.13500599999999999</c:v>
                </c:pt>
                <c:pt idx="543">
                  <c:v>-0.13500599999999999</c:v>
                </c:pt>
                <c:pt idx="544">
                  <c:v>-0.141406</c:v>
                </c:pt>
                <c:pt idx="545">
                  <c:v>-0.151006</c:v>
                </c:pt>
                <c:pt idx="546">
                  <c:v>-0.14780599999999999</c:v>
                </c:pt>
                <c:pt idx="547">
                  <c:v>-0.151006</c:v>
                </c:pt>
                <c:pt idx="548">
                  <c:v>-0.15740499999999999</c:v>
                </c:pt>
                <c:pt idx="549">
                  <c:v>-0.141406</c:v>
                </c:pt>
                <c:pt idx="550">
                  <c:v>-0.15740499999999999</c:v>
                </c:pt>
                <c:pt idx="551">
                  <c:v>-0.13500599999999999</c:v>
                </c:pt>
                <c:pt idx="552">
                  <c:v>-0.13500599999999999</c:v>
                </c:pt>
                <c:pt idx="553">
                  <c:v>-0.138206</c:v>
                </c:pt>
                <c:pt idx="554">
                  <c:v>-0.13180600000000001</c:v>
                </c:pt>
                <c:pt idx="555">
                  <c:v>-0.128606</c:v>
                </c:pt>
                <c:pt idx="556">
                  <c:v>-0.160605</c:v>
                </c:pt>
                <c:pt idx="557">
                  <c:v>-0.151006</c:v>
                </c:pt>
                <c:pt idx="558">
                  <c:v>-0.170205</c:v>
                </c:pt>
                <c:pt idx="559">
                  <c:v>-0.16700499999999999</c:v>
                </c:pt>
                <c:pt idx="560">
                  <c:v>-0.160605</c:v>
                </c:pt>
                <c:pt idx="561">
                  <c:v>-0.151006</c:v>
                </c:pt>
                <c:pt idx="562">
                  <c:v>-0.14780599999999999</c:v>
                </c:pt>
                <c:pt idx="563">
                  <c:v>-0.128606</c:v>
                </c:pt>
                <c:pt idx="564">
                  <c:v>-0.12540699999999999</c:v>
                </c:pt>
                <c:pt idx="565">
                  <c:v>-0.112607</c:v>
                </c:pt>
                <c:pt idx="566">
                  <c:v>-0.112607</c:v>
                </c:pt>
                <c:pt idx="567">
                  <c:v>-0.12540699999999999</c:v>
                </c:pt>
                <c:pt idx="568">
                  <c:v>-0.128606</c:v>
                </c:pt>
                <c:pt idx="569">
                  <c:v>-0.122207</c:v>
                </c:pt>
                <c:pt idx="570">
                  <c:v>-0.122207</c:v>
                </c:pt>
                <c:pt idx="571">
                  <c:v>-0.128606</c:v>
                </c:pt>
                <c:pt idx="572">
                  <c:v>-0.119007</c:v>
                </c:pt>
                <c:pt idx="573">
                  <c:v>-0.106207</c:v>
                </c:pt>
                <c:pt idx="574">
                  <c:v>-0.12540699999999999</c:v>
                </c:pt>
                <c:pt idx="575">
                  <c:v>-0.141406</c:v>
                </c:pt>
                <c:pt idx="576">
                  <c:v>-0.141406</c:v>
                </c:pt>
                <c:pt idx="577">
                  <c:v>-0.160605</c:v>
                </c:pt>
                <c:pt idx="578">
                  <c:v>-0.18620400000000001</c:v>
                </c:pt>
                <c:pt idx="579">
                  <c:v>-0.192604</c:v>
                </c:pt>
                <c:pt idx="580">
                  <c:v>-0.17660500000000001</c:v>
                </c:pt>
                <c:pt idx="581">
                  <c:v>-0.15740499999999999</c:v>
                </c:pt>
                <c:pt idx="582">
                  <c:v>-0.141406</c:v>
                </c:pt>
                <c:pt idx="583">
                  <c:v>-0.128606</c:v>
                </c:pt>
                <c:pt idx="584">
                  <c:v>-0.112607</c:v>
                </c:pt>
                <c:pt idx="585">
                  <c:v>-0.103007</c:v>
                </c:pt>
                <c:pt idx="586">
                  <c:v>-0.138206</c:v>
                </c:pt>
                <c:pt idx="587">
                  <c:v>-0.141406</c:v>
                </c:pt>
                <c:pt idx="588">
                  <c:v>-0.138206</c:v>
                </c:pt>
                <c:pt idx="589">
                  <c:v>-0.141406</c:v>
                </c:pt>
                <c:pt idx="590">
                  <c:v>-0.13180600000000001</c:v>
                </c:pt>
                <c:pt idx="591">
                  <c:v>-0.122207</c:v>
                </c:pt>
                <c:pt idx="592">
                  <c:v>-0.13180600000000001</c:v>
                </c:pt>
                <c:pt idx="593">
                  <c:v>-0.12540699999999999</c:v>
                </c:pt>
                <c:pt idx="594">
                  <c:v>-0.13180600000000001</c:v>
                </c:pt>
                <c:pt idx="595">
                  <c:v>-0.14460600000000001</c:v>
                </c:pt>
                <c:pt idx="596">
                  <c:v>-0.14780599999999999</c:v>
                </c:pt>
                <c:pt idx="597">
                  <c:v>-0.14460600000000001</c:v>
                </c:pt>
                <c:pt idx="598">
                  <c:v>-0.151006</c:v>
                </c:pt>
                <c:pt idx="599">
                  <c:v>-0.128606</c:v>
                </c:pt>
                <c:pt idx="600">
                  <c:v>-0.122207</c:v>
                </c:pt>
                <c:pt idx="601">
                  <c:v>-0.11580699999999999</c:v>
                </c:pt>
                <c:pt idx="602">
                  <c:v>-0.122207</c:v>
                </c:pt>
                <c:pt idx="603">
                  <c:v>-0.109407</c:v>
                </c:pt>
                <c:pt idx="604">
                  <c:v>-0.12540699999999999</c:v>
                </c:pt>
                <c:pt idx="605">
                  <c:v>-0.122207</c:v>
                </c:pt>
                <c:pt idx="606">
                  <c:v>-0.119007</c:v>
                </c:pt>
                <c:pt idx="607">
                  <c:v>-0.122207</c:v>
                </c:pt>
                <c:pt idx="608">
                  <c:v>-0.138206</c:v>
                </c:pt>
                <c:pt idx="609">
                  <c:v>-0.122207</c:v>
                </c:pt>
                <c:pt idx="610">
                  <c:v>-0.13500599999999999</c:v>
                </c:pt>
                <c:pt idx="611">
                  <c:v>-0.13500599999999999</c:v>
                </c:pt>
                <c:pt idx="612">
                  <c:v>-0.14780599999999999</c:v>
                </c:pt>
                <c:pt idx="613">
                  <c:v>-0.15420500000000001</c:v>
                </c:pt>
                <c:pt idx="614">
                  <c:v>-0.13500599999999999</c:v>
                </c:pt>
                <c:pt idx="615">
                  <c:v>-0.141406</c:v>
                </c:pt>
                <c:pt idx="616">
                  <c:v>-0.13180600000000001</c:v>
                </c:pt>
                <c:pt idx="617">
                  <c:v>-0.13180600000000001</c:v>
                </c:pt>
                <c:pt idx="618">
                  <c:v>-0.122207</c:v>
                </c:pt>
                <c:pt idx="619">
                  <c:v>-0.138206</c:v>
                </c:pt>
                <c:pt idx="620">
                  <c:v>-0.119007</c:v>
                </c:pt>
                <c:pt idx="621">
                  <c:v>-0.12540699999999999</c:v>
                </c:pt>
                <c:pt idx="622">
                  <c:v>-0.141406</c:v>
                </c:pt>
                <c:pt idx="623">
                  <c:v>-0.122207</c:v>
                </c:pt>
                <c:pt idx="624">
                  <c:v>-0.12540699999999999</c:v>
                </c:pt>
                <c:pt idx="625">
                  <c:v>-0.138206</c:v>
                </c:pt>
                <c:pt idx="626">
                  <c:v>-0.138206</c:v>
                </c:pt>
                <c:pt idx="627">
                  <c:v>-0.15740499999999999</c:v>
                </c:pt>
                <c:pt idx="628">
                  <c:v>-0.16380500000000001</c:v>
                </c:pt>
                <c:pt idx="629">
                  <c:v>-0.15420500000000001</c:v>
                </c:pt>
                <c:pt idx="630">
                  <c:v>-0.14780599999999999</c:v>
                </c:pt>
                <c:pt idx="631">
                  <c:v>-0.15420500000000001</c:v>
                </c:pt>
                <c:pt idx="632">
                  <c:v>-0.13180600000000001</c:v>
                </c:pt>
                <c:pt idx="633">
                  <c:v>-0.119007</c:v>
                </c:pt>
                <c:pt idx="634">
                  <c:v>-0.11580699999999999</c:v>
                </c:pt>
                <c:pt idx="635">
                  <c:v>-0.119007</c:v>
                </c:pt>
                <c:pt idx="636">
                  <c:v>-0.12540699999999999</c:v>
                </c:pt>
                <c:pt idx="637">
                  <c:v>-0.14780599999999999</c:v>
                </c:pt>
                <c:pt idx="638">
                  <c:v>-0.138206</c:v>
                </c:pt>
                <c:pt idx="639">
                  <c:v>-0.11580699999999999</c:v>
                </c:pt>
                <c:pt idx="640">
                  <c:v>-0.128606</c:v>
                </c:pt>
                <c:pt idx="641">
                  <c:v>-0.122207</c:v>
                </c:pt>
                <c:pt idx="642">
                  <c:v>-0.122207</c:v>
                </c:pt>
                <c:pt idx="643">
                  <c:v>-0.13500599999999999</c:v>
                </c:pt>
                <c:pt idx="644">
                  <c:v>-0.138206</c:v>
                </c:pt>
                <c:pt idx="645">
                  <c:v>-0.141406</c:v>
                </c:pt>
                <c:pt idx="646">
                  <c:v>-0.15420500000000001</c:v>
                </c:pt>
                <c:pt idx="647">
                  <c:v>-0.138206</c:v>
                </c:pt>
                <c:pt idx="648">
                  <c:v>-0.141406</c:v>
                </c:pt>
                <c:pt idx="649">
                  <c:v>-0.13500599999999999</c:v>
                </c:pt>
                <c:pt idx="650">
                  <c:v>-0.12540699999999999</c:v>
                </c:pt>
                <c:pt idx="651">
                  <c:v>-0.11580699999999999</c:v>
                </c:pt>
                <c:pt idx="652">
                  <c:v>-0.11580699999999999</c:v>
                </c:pt>
                <c:pt idx="653">
                  <c:v>-0.112607</c:v>
                </c:pt>
                <c:pt idx="654">
                  <c:v>-0.122207</c:v>
                </c:pt>
                <c:pt idx="655">
                  <c:v>-0.138206</c:v>
                </c:pt>
                <c:pt idx="656">
                  <c:v>-0.122207</c:v>
                </c:pt>
                <c:pt idx="657">
                  <c:v>-0.122207</c:v>
                </c:pt>
                <c:pt idx="658">
                  <c:v>-0.11580699999999999</c:v>
                </c:pt>
                <c:pt idx="659">
                  <c:v>-0.122207</c:v>
                </c:pt>
                <c:pt idx="660">
                  <c:v>-0.119007</c:v>
                </c:pt>
                <c:pt idx="661">
                  <c:v>-0.138206</c:v>
                </c:pt>
                <c:pt idx="662">
                  <c:v>-0.13180600000000001</c:v>
                </c:pt>
                <c:pt idx="663">
                  <c:v>-0.138206</c:v>
                </c:pt>
                <c:pt idx="664">
                  <c:v>-0.14460600000000001</c:v>
                </c:pt>
                <c:pt idx="665">
                  <c:v>-0.141406</c:v>
                </c:pt>
                <c:pt idx="666">
                  <c:v>-0.119007</c:v>
                </c:pt>
                <c:pt idx="667">
                  <c:v>-0.12540699999999999</c:v>
                </c:pt>
                <c:pt idx="668">
                  <c:v>-0.11580699999999999</c:v>
                </c:pt>
                <c:pt idx="669">
                  <c:v>-0.119007</c:v>
                </c:pt>
                <c:pt idx="670">
                  <c:v>-0.119007</c:v>
                </c:pt>
                <c:pt idx="671">
                  <c:v>-0.112607</c:v>
                </c:pt>
                <c:pt idx="672">
                  <c:v>-0.109407</c:v>
                </c:pt>
                <c:pt idx="673">
                  <c:v>-0.106207</c:v>
                </c:pt>
                <c:pt idx="674">
                  <c:v>-0.109407</c:v>
                </c:pt>
                <c:pt idx="675">
                  <c:v>-0.106207</c:v>
                </c:pt>
                <c:pt idx="676">
                  <c:v>-0.13180600000000001</c:v>
                </c:pt>
                <c:pt idx="677">
                  <c:v>-0.12540699999999999</c:v>
                </c:pt>
                <c:pt idx="678">
                  <c:v>-0.128606</c:v>
                </c:pt>
                <c:pt idx="679">
                  <c:v>-0.151006</c:v>
                </c:pt>
                <c:pt idx="680">
                  <c:v>-0.15740499999999999</c:v>
                </c:pt>
                <c:pt idx="681">
                  <c:v>-0.15420500000000001</c:v>
                </c:pt>
                <c:pt idx="682">
                  <c:v>-0.151006</c:v>
                </c:pt>
                <c:pt idx="683">
                  <c:v>-0.128606</c:v>
                </c:pt>
                <c:pt idx="684">
                  <c:v>-0.106207</c:v>
                </c:pt>
                <c:pt idx="685">
                  <c:v>-0.109407</c:v>
                </c:pt>
                <c:pt idx="686">
                  <c:v>-0.106207</c:v>
                </c:pt>
                <c:pt idx="687">
                  <c:v>-0.109407</c:v>
                </c:pt>
                <c:pt idx="688">
                  <c:v>-0.138206</c:v>
                </c:pt>
                <c:pt idx="689">
                  <c:v>-0.138206</c:v>
                </c:pt>
                <c:pt idx="690">
                  <c:v>-0.15420500000000001</c:v>
                </c:pt>
                <c:pt idx="691">
                  <c:v>-0.14780599999999999</c:v>
                </c:pt>
                <c:pt idx="692">
                  <c:v>-0.128606</c:v>
                </c:pt>
                <c:pt idx="693">
                  <c:v>-0.119007</c:v>
                </c:pt>
                <c:pt idx="694">
                  <c:v>-0.112607</c:v>
                </c:pt>
                <c:pt idx="695">
                  <c:v>-0.109407</c:v>
                </c:pt>
                <c:pt idx="696">
                  <c:v>-0.109407</c:v>
                </c:pt>
                <c:pt idx="697">
                  <c:v>-0.119007</c:v>
                </c:pt>
                <c:pt idx="698">
                  <c:v>-0.122207</c:v>
                </c:pt>
                <c:pt idx="699">
                  <c:v>-0.119007</c:v>
                </c:pt>
                <c:pt idx="700">
                  <c:v>-0.138206</c:v>
                </c:pt>
                <c:pt idx="701">
                  <c:v>-0.119007</c:v>
                </c:pt>
                <c:pt idx="702">
                  <c:v>-0.106207</c:v>
                </c:pt>
                <c:pt idx="703">
                  <c:v>-0.109407</c:v>
                </c:pt>
                <c:pt idx="704">
                  <c:v>-0.106207</c:v>
                </c:pt>
                <c:pt idx="705">
                  <c:v>-0.112607</c:v>
                </c:pt>
                <c:pt idx="706">
                  <c:v>-0.122207</c:v>
                </c:pt>
                <c:pt idx="707">
                  <c:v>-0.122207</c:v>
                </c:pt>
                <c:pt idx="708">
                  <c:v>-0.122207</c:v>
                </c:pt>
                <c:pt idx="709">
                  <c:v>-0.138206</c:v>
                </c:pt>
                <c:pt idx="710">
                  <c:v>-0.122207</c:v>
                </c:pt>
                <c:pt idx="711">
                  <c:v>-0.112607</c:v>
                </c:pt>
                <c:pt idx="712">
                  <c:v>-0.112607</c:v>
                </c:pt>
                <c:pt idx="713">
                  <c:v>-0.119007</c:v>
                </c:pt>
                <c:pt idx="714">
                  <c:v>-0.119007</c:v>
                </c:pt>
                <c:pt idx="715">
                  <c:v>-0.138206</c:v>
                </c:pt>
                <c:pt idx="716">
                  <c:v>-0.141406</c:v>
                </c:pt>
                <c:pt idx="717">
                  <c:v>-0.12540699999999999</c:v>
                </c:pt>
                <c:pt idx="718">
                  <c:v>-0.13500599999999999</c:v>
                </c:pt>
                <c:pt idx="719">
                  <c:v>-0.138206</c:v>
                </c:pt>
                <c:pt idx="720">
                  <c:v>-0.13180600000000001</c:v>
                </c:pt>
                <c:pt idx="721">
                  <c:v>-0.13500599999999999</c:v>
                </c:pt>
                <c:pt idx="722">
                  <c:v>-0.122207</c:v>
                </c:pt>
                <c:pt idx="723">
                  <c:v>-0.11580699999999999</c:v>
                </c:pt>
                <c:pt idx="724">
                  <c:v>-0.11580699999999999</c:v>
                </c:pt>
                <c:pt idx="725">
                  <c:v>-0.112607</c:v>
                </c:pt>
                <c:pt idx="726">
                  <c:v>-0.106207</c:v>
                </c:pt>
                <c:pt idx="727">
                  <c:v>-0.106207</c:v>
                </c:pt>
                <c:pt idx="728">
                  <c:v>-9.3407699999999996E-2</c:v>
                </c:pt>
                <c:pt idx="729">
                  <c:v>-0.106207</c:v>
                </c:pt>
                <c:pt idx="730">
                  <c:v>-0.119007</c:v>
                </c:pt>
                <c:pt idx="731">
                  <c:v>-0.13180600000000001</c:v>
                </c:pt>
                <c:pt idx="732">
                  <c:v>-0.13180600000000001</c:v>
                </c:pt>
                <c:pt idx="733">
                  <c:v>-0.128606</c:v>
                </c:pt>
                <c:pt idx="734">
                  <c:v>-0.128606</c:v>
                </c:pt>
                <c:pt idx="735">
                  <c:v>-0.119007</c:v>
                </c:pt>
                <c:pt idx="736">
                  <c:v>-0.11580699999999999</c:v>
                </c:pt>
                <c:pt idx="737">
                  <c:v>-0.12540699999999999</c:v>
                </c:pt>
                <c:pt idx="738">
                  <c:v>-0.112607</c:v>
                </c:pt>
                <c:pt idx="739">
                  <c:v>-0.12540699999999999</c:v>
                </c:pt>
                <c:pt idx="740">
                  <c:v>-0.128606</c:v>
                </c:pt>
                <c:pt idx="741">
                  <c:v>-0.12540699999999999</c:v>
                </c:pt>
                <c:pt idx="742">
                  <c:v>-0.11580699999999999</c:v>
                </c:pt>
                <c:pt idx="743">
                  <c:v>-0.122207</c:v>
                </c:pt>
                <c:pt idx="744">
                  <c:v>-0.11580699999999999</c:v>
                </c:pt>
                <c:pt idx="745">
                  <c:v>-0.122207</c:v>
                </c:pt>
                <c:pt idx="746">
                  <c:v>-9.6607600000000002E-2</c:v>
                </c:pt>
                <c:pt idx="747">
                  <c:v>-9.9807499999999993E-2</c:v>
                </c:pt>
                <c:pt idx="748">
                  <c:v>-0.11580699999999999</c:v>
                </c:pt>
                <c:pt idx="749">
                  <c:v>-0.119007</c:v>
                </c:pt>
                <c:pt idx="750">
                  <c:v>-0.13180600000000001</c:v>
                </c:pt>
                <c:pt idx="751">
                  <c:v>-0.141406</c:v>
                </c:pt>
                <c:pt idx="752">
                  <c:v>-0.13500599999999999</c:v>
                </c:pt>
                <c:pt idx="753">
                  <c:v>-0.119007</c:v>
                </c:pt>
                <c:pt idx="754">
                  <c:v>-0.13500599999999999</c:v>
                </c:pt>
                <c:pt idx="755">
                  <c:v>-0.122207</c:v>
                </c:pt>
                <c:pt idx="756">
                  <c:v>-0.119007</c:v>
                </c:pt>
                <c:pt idx="757">
                  <c:v>-0.141406</c:v>
                </c:pt>
                <c:pt idx="758">
                  <c:v>-0.122207</c:v>
                </c:pt>
                <c:pt idx="759">
                  <c:v>-0.119007</c:v>
                </c:pt>
                <c:pt idx="760">
                  <c:v>-0.141406</c:v>
                </c:pt>
                <c:pt idx="761">
                  <c:v>-0.12540699999999999</c:v>
                </c:pt>
                <c:pt idx="762">
                  <c:v>-0.119007</c:v>
                </c:pt>
                <c:pt idx="763">
                  <c:v>-0.112607</c:v>
                </c:pt>
                <c:pt idx="764">
                  <c:v>-0.112607</c:v>
                </c:pt>
                <c:pt idx="765">
                  <c:v>-0.122207</c:v>
                </c:pt>
                <c:pt idx="766">
                  <c:v>-0.112607</c:v>
                </c:pt>
                <c:pt idx="767">
                  <c:v>-0.112607</c:v>
                </c:pt>
                <c:pt idx="768">
                  <c:v>-0.109407</c:v>
                </c:pt>
                <c:pt idx="769">
                  <c:v>-0.112607</c:v>
                </c:pt>
                <c:pt idx="770">
                  <c:v>-0.103007</c:v>
                </c:pt>
                <c:pt idx="771">
                  <c:v>-9.9807499999999993E-2</c:v>
                </c:pt>
                <c:pt idx="772">
                  <c:v>-0.119007</c:v>
                </c:pt>
                <c:pt idx="773">
                  <c:v>-0.109407</c:v>
                </c:pt>
                <c:pt idx="774">
                  <c:v>-9.6607600000000002E-2</c:v>
                </c:pt>
                <c:pt idx="775">
                  <c:v>-9.9807499999999993E-2</c:v>
                </c:pt>
                <c:pt idx="776">
                  <c:v>-0.106207</c:v>
                </c:pt>
                <c:pt idx="777">
                  <c:v>-9.3407699999999996E-2</c:v>
                </c:pt>
                <c:pt idx="778">
                  <c:v>-0.103007</c:v>
                </c:pt>
                <c:pt idx="779">
                  <c:v>-0.112607</c:v>
                </c:pt>
                <c:pt idx="780">
                  <c:v>-0.109407</c:v>
                </c:pt>
                <c:pt idx="781">
                  <c:v>-0.106207</c:v>
                </c:pt>
                <c:pt idx="782">
                  <c:v>-0.122207</c:v>
                </c:pt>
                <c:pt idx="783">
                  <c:v>-0.119007</c:v>
                </c:pt>
                <c:pt idx="784">
                  <c:v>-0.119007</c:v>
                </c:pt>
                <c:pt idx="785">
                  <c:v>-0.13180600000000001</c:v>
                </c:pt>
                <c:pt idx="786">
                  <c:v>-0.122207</c:v>
                </c:pt>
                <c:pt idx="787">
                  <c:v>-0.119007</c:v>
                </c:pt>
                <c:pt idx="788">
                  <c:v>-0.119007</c:v>
                </c:pt>
                <c:pt idx="789">
                  <c:v>-0.11580699999999999</c:v>
                </c:pt>
                <c:pt idx="790">
                  <c:v>-0.109407</c:v>
                </c:pt>
                <c:pt idx="791">
                  <c:v>-0.103007</c:v>
                </c:pt>
                <c:pt idx="792">
                  <c:v>-0.109407</c:v>
                </c:pt>
                <c:pt idx="793">
                  <c:v>-0.11580699999999999</c:v>
                </c:pt>
                <c:pt idx="794">
                  <c:v>-9.3407699999999996E-2</c:v>
                </c:pt>
                <c:pt idx="795">
                  <c:v>-0.112607</c:v>
                </c:pt>
                <c:pt idx="796">
                  <c:v>-0.112607</c:v>
                </c:pt>
                <c:pt idx="797">
                  <c:v>-9.6607600000000002E-2</c:v>
                </c:pt>
                <c:pt idx="798">
                  <c:v>-9.6607600000000002E-2</c:v>
                </c:pt>
                <c:pt idx="799">
                  <c:v>-0.109407</c:v>
                </c:pt>
                <c:pt idx="800">
                  <c:v>-9.0207899999999994E-2</c:v>
                </c:pt>
                <c:pt idx="801">
                  <c:v>-8.3808099999999996E-2</c:v>
                </c:pt>
                <c:pt idx="802">
                  <c:v>-0.112607</c:v>
                </c:pt>
                <c:pt idx="803">
                  <c:v>-9.3407699999999996E-2</c:v>
                </c:pt>
                <c:pt idx="804">
                  <c:v>-0.106207</c:v>
                </c:pt>
                <c:pt idx="805">
                  <c:v>-0.122207</c:v>
                </c:pt>
                <c:pt idx="806">
                  <c:v>-0.11580699999999999</c:v>
                </c:pt>
                <c:pt idx="807">
                  <c:v>-0.109407</c:v>
                </c:pt>
                <c:pt idx="808">
                  <c:v>-0.128606</c:v>
                </c:pt>
                <c:pt idx="809">
                  <c:v>-0.106207</c:v>
                </c:pt>
                <c:pt idx="810">
                  <c:v>-0.112607</c:v>
                </c:pt>
                <c:pt idx="811">
                  <c:v>-0.106207</c:v>
                </c:pt>
                <c:pt idx="812">
                  <c:v>-0.103007</c:v>
                </c:pt>
                <c:pt idx="813">
                  <c:v>-9.9807499999999993E-2</c:v>
                </c:pt>
                <c:pt idx="814">
                  <c:v>-0.119007</c:v>
                </c:pt>
                <c:pt idx="815">
                  <c:v>-0.103007</c:v>
                </c:pt>
                <c:pt idx="816">
                  <c:v>-0.106207</c:v>
                </c:pt>
                <c:pt idx="817">
                  <c:v>-0.112607</c:v>
                </c:pt>
                <c:pt idx="818">
                  <c:v>-0.109407</c:v>
                </c:pt>
                <c:pt idx="819">
                  <c:v>-0.109407</c:v>
                </c:pt>
                <c:pt idx="820">
                  <c:v>-0.106207</c:v>
                </c:pt>
                <c:pt idx="821">
                  <c:v>-0.112607</c:v>
                </c:pt>
                <c:pt idx="822">
                  <c:v>-9.3407699999999996E-2</c:v>
                </c:pt>
                <c:pt idx="823">
                  <c:v>-0.109407</c:v>
                </c:pt>
                <c:pt idx="824">
                  <c:v>-0.112607</c:v>
                </c:pt>
                <c:pt idx="825">
                  <c:v>-0.119007</c:v>
                </c:pt>
                <c:pt idx="826">
                  <c:v>-0.112607</c:v>
                </c:pt>
                <c:pt idx="827">
                  <c:v>-0.109407</c:v>
                </c:pt>
                <c:pt idx="828">
                  <c:v>-0.119007</c:v>
                </c:pt>
                <c:pt idx="829">
                  <c:v>-0.122207</c:v>
                </c:pt>
                <c:pt idx="830">
                  <c:v>-0.12540699999999999</c:v>
                </c:pt>
                <c:pt idx="831">
                  <c:v>-0.119007</c:v>
                </c:pt>
                <c:pt idx="832">
                  <c:v>-0.112607</c:v>
                </c:pt>
                <c:pt idx="833">
                  <c:v>-0.109407</c:v>
                </c:pt>
                <c:pt idx="834">
                  <c:v>-0.106207</c:v>
                </c:pt>
                <c:pt idx="835">
                  <c:v>-0.106207</c:v>
                </c:pt>
                <c:pt idx="836">
                  <c:v>-0.103007</c:v>
                </c:pt>
                <c:pt idx="837">
                  <c:v>-0.109407</c:v>
                </c:pt>
                <c:pt idx="838">
                  <c:v>-0.109407</c:v>
                </c:pt>
                <c:pt idx="839">
                  <c:v>-0.106207</c:v>
                </c:pt>
                <c:pt idx="840">
                  <c:v>-9.6607600000000002E-2</c:v>
                </c:pt>
                <c:pt idx="841">
                  <c:v>-0.11580699999999999</c:v>
                </c:pt>
                <c:pt idx="842">
                  <c:v>-9.3407699999999996E-2</c:v>
                </c:pt>
                <c:pt idx="843">
                  <c:v>-0.112607</c:v>
                </c:pt>
                <c:pt idx="844">
                  <c:v>-0.106207</c:v>
                </c:pt>
                <c:pt idx="845">
                  <c:v>-0.112607</c:v>
                </c:pt>
                <c:pt idx="846">
                  <c:v>-0.11580699999999999</c:v>
                </c:pt>
                <c:pt idx="847">
                  <c:v>-0.112607</c:v>
                </c:pt>
                <c:pt idx="848">
                  <c:v>-0.109407</c:v>
                </c:pt>
                <c:pt idx="849">
                  <c:v>-9.9807499999999993E-2</c:v>
                </c:pt>
                <c:pt idx="850">
                  <c:v>-0.106207</c:v>
                </c:pt>
                <c:pt idx="851">
                  <c:v>-0.103007</c:v>
                </c:pt>
                <c:pt idx="852">
                  <c:v>-9.6607600000000002E-2</c:v>
                </c:pt>
                <c:pt idx="853">
                  <c:v>-0.103007</c:v>
                </c:pt>
                <c:pt idx="854">
                  <c:v>-0.112607</c:v>
                </c:pt>
                <c:pt idx="855">
                  <c:v>-0.103007</c:v>
                </c:pt>
                <c:pt idx="856">
                  <c:v>-0.106207</c:v>
                </c:pt>
                <c:pt idx="857">
                  <c:v>-0.112607</c:v>
                </c:pt>
                <c:pt idx="858">
                  <c:v>-9.9807499999999993E-2</c:v>
                </c:pt>
                <c:pt idx="859">
                  <c:v>-9.9807499999999993E-2</c:v>
                </c:pt>
                <c:pt idx="860">
                  <c:v>-0.106207</c:v>
                </c:pt>
                <c:pt idx="861">
                  <c:v>-0.103007</c:v>
                </c:pt>
                <c:pt idx="862">
                  <c:v>-0.112607</c:v>
                </c:pt>
                <c:pt idx="863">
                  <c:v>-9.3407699999999996E-2</c:v>
                </c:pt>
                <c:pt idx="864">
                  <c:v>-0.103007</c:v>
                </c:pt>
                <c:pt idx="865">
                  <c:v>-9.9807499999999993E-2</c:v>
                </c:pt>
                <c:pt idx="866">
                  <c:v>-9.6607600000000002E-2</c:v>
                </c:pt>
                <c:pt idx="867">
                  <c:v>-0.103007</c:v>
                </c:pt>
                <c:pt idx="868">
                  <c:v>-9.3407699999999996E-2</c:v>
                </c:pt>
                <c:pt idx="869">
                  <c:v>-9.6607600000000002E-2</c:v>
                </c:pt>
                <c:pt idx="870">
                  <c:v>-9.0207899999999994E-2</c:v>
                </c:pt>
                <c:pt idx="871">
                  <c:v>-9.9807499999999993E-2</c:v>
                </c:pt>
                <c:pt idx="872">
                  <c:v>-0.106207</c:v>
                </c:pt>
                <c:pt idx="873">
                  <c:v>-0.11580699999999999</c:v>
                </c:pt>
                <c:pt idx="874">
                  <c:v>-9.9807499999999993E-2</c:v>
                </c:pt>
                <c:pt idx="875">
                  <c:v>-9.3407699999999996E-2</c:v>
                </c:pt>
                <c:pt idx="876">
                  <c:v>-9.3407699999999996E-2</c:v>
                </c:pt>
                <c:pt idx="877">
                  <c:v>-8.7008000000000002E-2</c:v>
                </c:pt>
                <c:pt idx="878">
                  <c:v>-9.3407699999999996E-2</c:v>
                </c:pt>
                <c:pt idx="879">
                  <c:v>-9.3407699999999996E-2</c:v>
                </c:pt>
                <c:pt idx="880">
                  <c:v>-0.109407</c:v>
                </c:pt>
                <c:pt idx="881">
                  <c:v>-9.0207899999999994E-2</c:v>
                </c:pt>
                <c:pt idx="882">
                  <c:v>-0.103007</c:v>
                </c:pt>
                <c:pt idx="883">
                  <c:v>-9.9807499999999993E-2</c:v>
                </c:pt>
                <c:pt idx="884">
                  <c:v>-9.9807499999999993E-2</c:v>
                </c:pt>
                <c:pt idx="885">
                  <c:v>-9.3407699999999996E-2</c:v>
                </c:pt>
                <c:pt idx="886">
                  <c:v>-9.0207899999999994E-2</c:v>
                </c:pt>
                <c:pt idx="887">
                  <c:v>-9.3407699999999996E-2</c:v>
                </c:pt>
                <c:pt idx="888">
                  <c:v>-8.0608200000000005E-2</c:v>
                </c:pt>
                <c:pt idx="889">
                  <c:v>-0.103007</c:v>
                </c:pt>
                <c:pt idx="890">
                  <c:v>-0.11580699999999999</c:v>
                </c:pt>
                <c:pt idx="891">
                  <c:v>-9.9807499999999993E-2</c:v>
                </c:pt>
                <c:pt idx="892">
                  <c:v>-0.112607</c:v>
                </c:pt>
                <c:pt idx="893">
                  <c:v>-0.103007</c:v>
                </c:pt>
                <c:pt idx="894">
                  <c:v>-9.6607600000000002E-2</c:v>
                </c:pt>
                <c:pt idx="895">
                  <c:v>-9.0207899999999994E-2</c:v>
                </c:pt>
                <c:pt idx="896">
                  <c:v>-8.7008000000000002E-2</c:v>
                </c:pt>
                <c:pt idx="897">
                  <c:v>-9.0207899999999994E-2</c:v>
                </c:pt>
                <c:pt idx="898">
                  <c:v>-8.7008000000000002E-2</c:v>
                </c:pt>
                <c:pt idx="899">
                  <c:v>-0.106207</c:v>
                </c:pt>
                <c:pt idx="900">
                  <c:v>-9.9807499999999993E-2</c:v>
                </c:pt>
                <c:pt idx="901">
                  <c:v>-0.13180600000000001</c:v>
                </c:pt>
                <c:pt idx="902">
                  <c:v>-0.12540699999999999</c:v>
                </c:pt>
                <c:pt idx="903">
                  <c:v>-0.103007</c:v>
                </c:pt>
                <c:pt idx="904">
                  <c:v>-0.112607</c:v>
                </c:pt>
                <c:pt idx="905">
                  <c:v>-9.6607600000000002E-2</c:v>
                </c:pt>
                <c:pt idx="906">
                  <c:v>-9.9807499999999993E-2</c:v>
                </c:pt>
                <c:pt idx="907">
                  <c:v>-0.103007</c:v>
                </c:pt>
                <c:pt idx="908">
                  <c:v>-0.109407</c:v>
                </c:pt>
                <c:pt idx="909">
                  <c:v>-0.11580699999999999</c:v>
                </c:pt>
                <c:pt idx="910">
                  <c:v>-0.106207</c:v>
                </c:pt>
                <c:pt idx="911">
                  <c:v>-0.119007</c:v>
                </c:pt>
                <c:pt idx="912">
                  <c:v>-0.106207</c:v>
                </c:pt>
                <c:pt idx="913">
                  <c:v>-9.9807499999999993E-2</c:v>
                </c:pt>
                <c:pt idx="914">
                  <c:v>-0.11580699999999999</c:v>
                </c:pt>
                <c:pt idx="915">
                  <c:v>-0.11580699999999999</c:v>
                </c:pt>
                <c:pt idx="916">
                  <c:v>-0.11580699999999999</c:v>
                </c:pt>
                <c:pt idx="917">
                  <c:v>-0.11580699999999999</c:v>
                </c:pt>
                <c:pt idx="918">
                  <c:v>-0.112607</c:v>
                </c:pt>
                <c:pt idx="919">
                  <c:v>-0.103007</c:v>
                </c:pt>
                <c:pt idx="920">
                  <c:v>-9.9807499999999993E-2</c:v>
                </c:pt>
                <c:pt idx="921">
                  <c:v>-9.3407699999999996E-2</c:v>
                </c:pt>
                <c:pt idx="922">
                  <c:v>-9.0207899999999994E-2</c:v>
                </c:pt>
                <c:pt idx="923">
                  <c:v>-8.3808099999999996E-2</c:v>
                </c:pt>
                <c:pt idx="924">
                  <c:v>-9.0207899999999994E-2</c:v>
                </c:pt>
                <c:pt idx="925">
                  <c:v>-0.103007</c:v>
                </c:pt>
                <c:pt idx="926">
                  <c:v>-9.0207899999999994E-2</c:v>
                </c:pt>
                <c:pt idx="927">
                  <c:v>-9.9807499999999993E-2</c:v>
                </c:pt>
                <c:pt idx="928">
                  <c:v>-0.106207</c:v>
                </c:pt>
                <c:pt idx="929">
                  <c:v>-9.6607600000000002E-2</c:v>
                </c:pt>
                <c:pt idx="930">
                  <c:v>-9.9807499999999993E-2</c:v>
                </c:pt>
                <c:pt idx="931">
                  <c:v>-0.112607</c:v>
                </c:pt>
                <c:pt idx="932">
                  <c:v>-9.9807499999999993E-2</c:v>
                </c:pt>
                <c:pt idx="933">
                  <c:v>-9.9807499999999993E-2</c:v>
                </c:pt>
                <c:pt idx="934">
                  <c:v>-0.106207</c:v>
                </c:pt>
                <c:pt idx="935">
                  <c:v>-0.106207</c:v>
                </c:pt>
                <c:pt idx="936">
                  <c:v>-9.6607600000000002E-2</c:v>
                </c:pt>
                <c:pt idx="937">
                  <c:v>-9.9807499999999993E-2</c:v>
                </c:pt>
                <c:pt idx="938">
                  <c:v>-9.6607600000000002E-2</c:v>
                </c:pt>
                <c:pt idx="939">
                  <c:v>-9.9807499999999993E-2</c:v>
                </c:pt>
                <c:pt idx="940">
                  <c:v>-0.103007</c:v>
                </c:pt>
                <c:pt idx="941">
                  <c:v>-9.0207899999999994E-2</c:v>
                </c:pt>
                <c:pt idx="942">
                  <c:v>-0.106207</c:v>
                </c:pt>
                <c:pt idx="943">
                  <c:v>-0.109407</c:v>
                </c:pt>
                <c:pt idx="944">
                  <c:v>-0.109407</c:v>
                </c:pt>
                <c:pt idx="945">
                  <c:v>-0.109407</c:v>
                </c:pt>
                <c:pt idx="946">
                  <c:v>-0.109407</c:v>
                </c:pt>
                <c:pt idx="947">
                  <c:v>-0.106207</c:v>
                </c:pt>
                <c:pt idx="948">
                  <c:v>-9.9807499999999993E-2</c:v>
                </c:pt>
                <c:pt idx="949">
                  <c:v>-9.6607600000000002E-2</c:v>
                </c:pt>
                <c:pt idx="950">
                  <c:v>-9.0207899999999994E-2</c:v>
                </c:pt>
                <c:pt idx="951">
                  <c:v>-9.9807499999999993E-2</c:v>
                </c:pt>
                <c:pt idx="952">
                  <c:v>-9.9807499999999993E-2</c:v>
                </c:pt>
                <c:pt idx="953">
                  <c:v>-8.7008000000000002E-2</c:v>
                </c:pt>
                <c:pt idx="954">
                  <c:v>-9.3407699999999996E-2</c:v>
                </c:pt>
                <c:pt idx="955">
                  <c:v>-9.6607600000000002E-2</c:v>
                </c:pt>
                <c:pt idx="956">
                  <c:v>-9.6607600000000002E-2</c:v>
                </c:pt>
                <c:pt idx="957">
                  <c:v>-8.3808099999999996E-2</c:v>
                </c:pt>
                <c:pt idx="958">
                  <c:v>-8.0608200000000005E-2</c:v>
                </c:pt>
                <c:pt idx="959">
                  <c:v>-9.0207899999999994E-2</c:v>
                </c:pt>
                <c:pt idx="960">
                  <c:v>-9.6607600000000002E-2</c:v>
                </c:pt>
                <c:pt idx="961">
                  <c:v>-0.103007</c:v>
                </c:pt>
                <c:pt idx="962">
                  <c:v>-0.106207</c:v>
                </c:pt>
                <c:pt idx="963">
                  <c:v>-9.9807499999999993E-2</c:v>
                </c:pt>
                <c:pt idx="964">
                  <c:v>-8.7008000000000002E-2</c:v>
                </c:pt>
                <c:pt idx="965">
                  <c:v>-9.3407699999999996E-2</c:v>
                </c:pt>
                <c:pt idx="966">
                  <c:v>-9.6607600000000002E-2</c:v>
                </c:pt>
                <c:pt idx="967">
                  <c:v>-9.3407699999999996E-2</c:v>
                </c:pt>
                <c:pt idx="968">
                  <c:v>-9.0207899999999994E-2</c:v>
                </c:pt>
                <c:pt idx="969">
                  <c:v>-9.6607600000000002E-2</c:v>
                </c:pt>
                <c:pt idx="970">
                  <c:v>-9.3407699999999996E-2</c:v>
                </c:pt>
                <c:pt idx="971">
                  <c:v>-9.9807499999999993E-2</c:v>
                </c:pt>
                <c:pt idx="972">
                  <c:v>-9.3407699999999996E-2</c:v>
                </c:pt>
                <c:pt idx="973">
                  <c:v>-9.0207899999999994E-2</c:v>
                </c:pt>
                <c:pt idx="974">
                  <c:v>-9.0207899999999994E-2</c:v>
                </c:pt>
                <c:pt idx="975">
                  <c:v>-9.9807499999999993E-2</c:v>
                </c:pt>
                <c:pt idx="976">
                  <c:v>-8.7008000000000002E-2</c:v>
                </c:pt>
                <c:pt idx="977">
                  <c:v>-0.109407</c:v>
                </c:pt>
                <c:pt idx="978">
                  <c:v>-0.112607</c:v>
                </c:pt>
                <c:pt idx="979">
                  <c:v>-0.119007</c:v>
                </c:pt>
                <c:pt idx="980">
                  <c:v>-0.11580699999999999</c:v>
                </c:pt>
                <c:pt idx="981">
                  <c:v>-0.119007</c:v>
                </c:pt>
                <c:pt idx="982">
                  <c:v>-9.9807499999999993E-2</c:v>
                </c:pt>
                <c:pt idx="983">
                  <c:v>-9.9807499999999993E-2</c:v>
                </c:pt>
                <c:pt idx="984">
                  <c:v>-8.7008000000000002E-2</c:v>
                </c:pt>
                <c:pt idx="985">
                  <c:v>-9.0207899999999994E-2</c:v>
                </c:pt>
                <c:pt idx="986">
                  <c:v>-9.9807499999999993E-2</c:v>
                </c:pt>
                <c:pt idx="987">
                  <c:v>-9.9807499999999993E-2</c:v>
                </c:pt>
                <c:pt idx="988">
                  <c:v>-9.9807499999999993E-2</c:v>
                </c:pt>
                <c:pt idx="989">
                  <c:v>-0.119007</c:v>
                </c:pt>
                <c:pt idx="990">
                  <c:v>-0.122207</c:v>
                </c:pt>
                <c:pt idx="991">
                  <c:v>-0.138206</c:v>
                </c:pt>
                <c:pt idx="992">
                  <c:v>-0.183004</c:v>
                </c:pt>
                <c:pt idx="993">
                  <c:v>-0.17980399999999999</c:v>
                </c:pt>
                <c:pt idx="994">
                  <c:v>-0.18940399999999999</c:v>
                </c:pt>
                <c:pt idx="995">
                  <c:v>-0.18940399999999999</c:v>
                </c:pt>
                <c:pt idx="996">
                  <c:v>-0.20220399999999999</c:v>
                </c:pt>
                <c:pt idx="997">
                  <c:v>-0.20860300000000001</c:v>
                </c:pt>
                <c:pt idx="998">
                  <c:v>-0.18940399999999999</c:v>
                </c:pt>
                <c:pt idx="999">
                  <c:v>-0.20220399999999999</c:v>
                </c:pt>
                <c:pt idx="1000">
                  <c:v>-0.20860300000000001</c:v>
                </c:pt>
                <c:pt idx="1001">
                  <c:v>-0.22140299999999999</c:v>
                </c:pt>
                <c:pt idx="1002">
                  <c:v>-0.237402</c:v>
                </c:pt>
                <c:pt idx="1003">
                  <c:v>-0.25020199999999998</c:v>
                </c:pt>
                <c:pt idx="1004">
                  <c:v>-0.26620100000000002</c:v>
                </c:pt>
                <c:pt idx="1005">
                  <c:v>-0.27580100000000002</c:v>
                </c:pt>
                <c:pt idx="1006">
                  <c:v>-0.28220000000000001</c:v>
                </c:pt>
                <c:pt idx="1007">
                  <c:v>-0.2918</c:v>
                </c:pt>
                <c:pt idx="1008">
                  <c:v>-0.28860000000000002</c:v>
                </c:pt>
                <c:pt idx="1009">
                  <c:v>-0.3014</c:v>
                </c:pt>
                <c:pt idx="1010">
                  <c:v>-0.2918</c:v>
                </c:pt>
                <c:pt idx="1011">
                  <c:v>-0.30459999999999998</c:v>
                </c:pt>
                <c:pt idx="1012">
                  <c:v>-0.31099900000000003</c:v>
                </c:pt>
                <c:pt idx="1013">
                  <c:v>-0.31419900000000001</c:v>
                </c:pt>
                <c:pt idx="1014">
                  <c:v>-0.32699899999999998</c:v>
                </c:pt>
                <c:pt idx="1015">
                  <c:v>-0.31419900000000001</c:v>
                </c:pt>
                <c:pt idx="1016">
                  <c:v>-0.323799</c:v>
                </c:pt>
                <c:pt idx="1017">
                  <c:v>-0.323799</c:v>
                </c:pt>
                <c:pt idx="1018">
                  <c:v>-0.323799</c:v>
                </c:pt>
                <c:pt idx="1019">
                  <c:v>-0.34299800000000003</c:v>
                </c:pt>
                <c:pt idx="1020">
                  <c:v>-0.34939799999999999</c:v>
                </c:pt>
                <c:pt idx="1021">
                  <c:v>-0.35899799999999998</c:v>
                </c:pt>
                <c:pt idx="1022">
                  <c:v>-0.355798</c:v>
                </c:pt>
                <c:pt idx="1023">
                  <c:v>-0.33979799999999999</c:v>
                </c:pt>
                <c:pt idx="1024">
                  <c:v>-0.323799</c:v>
                </c:pt>
                <c:pt idx="1025">
                  <c:v>-0.323799</c:v>
                </c:pt>
                <c:pt idx="1026">
                  <c:v>-0.32059900000000002</c:v>
                </c:pt>
                <c:pt idx="1027">
                  <c:v>-0.30780000000000002</c:v>
                </c:pt>
                <c:pt idx="1028">
                  <c:v>-0.333399</c:v>
                </c:pt>
                <c:pt idx="1029">
                  <c:v>-0.33019900000000002</c:v>
                </c:pt>
                <c:pt idx="1030">
                  <c:v>-0.33019900000000002</c:v>
                </c:pt>
                <c:pt idx="1031">
                  <c:v>-0.34299800000000003</c:v>
                </c:pt>
                <c:pt idx="1032">
                  <c:v>-0.323799</c:v>
                </c:pt>
                <c:pt idx="1033">
                  <c:v>-0.32059900000000002</c:v>
                </c:pt>
                <c:pt idx="1034">
                  <c:v>-0.323799</c:v>
                </c:pt>
                <c:pt idx="1035">
                  <c:v>-0.30459999999999998</c:v>
                </c:pt>
                <c:pt idx="1036">
                  <c:v>-0.333399</c:v>
                </c:pt>
                <c:pt idx="1037">
                  <c:v>-0.33019900000000002</c:v>
                </c:pt>
                <c:pt idx="1038">
                  <c:v>-0.33979799999999999</c:v>
                </c:pt>
                <c:pt idx="1039">
                  <c:v>-0.34299800000000003</c:v>
                </c:pt>
                <c:pt idx="1040">
                  <c:v>-0.35259800000000002</c:v>
                </c:pt>
                <c:pt idx="1041">
                  <c:v>-0.33979799999999999</c:v>
                </c:pt>
                <c:pt idx="1042">
                  <c:v>-0.34299800000000003</c:v>
                </c:pt>
                <c:pt idx="1043">
                  <c:v>-0.33659800000000001</c:v>
                </c:pt>
                <c:pt idx="1044">
                  <c:v>-0.34619800000000001</c:v>
                </c:pt>
                <c:pt idx="1045">
                  <c:v>-0.36219699999999999</c:v>
                </c:pt>
                <c:pt idx="1046">
                  <c:v>-0.35899799999999998</c:v>
                </c:pt>
                <c:pt idx="1047">
                  <c:v>-0.37819700000000001</c:v>
                </c:pt>
                <c:pt idx="1048">
                  <c:v>-0.36859700000000001</c:v>
                </c:pt>
                <c:pt idx="1049">
                  <c:v>-0.34619800000000001</c:v>
                </c:pt>
                <c:pt idx="1050">
                  <c:v>-0.34299800000000003</c:v>
                </c:pt>
                <c:pt idx="1051">
                  <c:v>-0.355798</c:v>
                </c:pt>
                <c:pt idx="1052">
                  <c:v>-0.34939799999999999</c:v>
                </c:pt>
                <c:pt idx="1053">
                  <c:v>-0.36219699999999999</c:v>
                </c:pt>
                <c:pt idx="1054">
                  <c:v>-0.35899799999999998</c:v>
                </c:pt>
                <c:pt idx="1055">
                  <c:v>-0.36219699999999999</c:v>
                </c:pt>
                <c:pt idx="1056">
                  <c:v>-0.36219699999999999</c:v>
                </c:pt>
                <c:pt idx="1057">
                  <c:v>-0.355798</c:v>
                </c:pt>
                <c:pt idx="1058">
                  <c:v>-0.34939799999999999</c:v>
                </c:pt>
                <c:pt idx="1059">
                  <c:v>-0.323799</c:v>
                </c:pt>
                <c:pt idx="1060">
                  <c:v>-0.333399</c:v>
                </c:pt>
                <c:pt idx="1061">
                  <c:v>-0.36219699999999999</c:v>
                </c:pt>
                <c:pt idx="1062">
                  <c:v>-0.36539700000000003</c:v>
                </c:pt>
                <c:pt idx="1063">
                  <c:v>-0.39099600000000001</c:v>
                </c:pt>
                <c:pt idx="1064">
                  <c:v>-0.40379599999999999</c:v>
                </c:pt>
                <c:pt idx="1065">
                  <c:v>-0.41019600000000001</c:v>
                </c:pt>
                <c:pt idx="1066">
                  <c:v>-0.39099600000000001</c:v>
                </c:pt>
                <c:pt idx="1067">
                  <c:v>-0.36539700000000003</c:v>
                </c:pt>
                <c:pt idx="1068">
                  <c:v>-0.355798</c:v>
                </c:pt>
                <c:pt idx="1069">
                  <c:v>-0.33659800000000001</c:v>
                </c:pt>
                <c:pt idx="1070">
                  <c:v>-0.323799</c:v>
                </c:pt>
                <c:pt idx="1071">
                  <c:v>-0.323799</c:v>
                </c:pt>
                <c:pt idx="1072">
                  <c:v>-0.323799</c:v>
                </c:pt>
                <c:pt idx="1073">
                  <c:v>-0.333399</c:v>
                </c:pt>
                <c:pt idx="1074">
                  <c:v>-0.34299800000000003</c:v>
                </c:pt>
                <c:pt idx="1075">
                  <c:v>-0.33659800000000001</c:v>
                </c:pt>
                <c:pt idx="1076">
                  <c:v>-0.33659800000000001</c:v>
                </c:pt>
                <c:pt idx="1077">
                  <c:v>-0.35899799999999998</c:v>
                </c:pt>
                <c:pt idx="1078">
                  <c:v>-0.34619800000000001</c:v>
                </c:pt>
                <c:pt idx="1079">
                  <c:v>-0.34939799999999999</c:v>
                </c:pt>
                <c:pt idx="1080">
                  <c:v>-0.37179699999999999</c:v>
                </c:pt>
                <c:pt idx="1081">
                  <c:v>-0.38459700000000002</c:v>
                </c:pt>
                <c:pt idx="1082">
                  <c:v>-0.38779599999999997</c:v>
                </c:pt>
                <c:pt idx="1083">
                  <c:v>-0.37819700000000001</c:v>
                </c:pt>
                <c:pt idx="1084">
                  <c:v>-0.37499700000000002</c:v>
                </c:pt>
                <c:pt idx="1085">
                  <c:v>-0.35899799999999998</c:v>
                </c:pt>
                <c:pt idx="1086">
                  <c:v>-0.36539700000000003</c:v>
                </c:pt>
                <c:pt idx="1087">
                  <c:v>-0.34299800000000003</c:v>
                </c:pt>
                <c:pt idx="1088">
                  <c:v>-0.37499700000000002</c:v>
                </c:pt>
                <c:pt idx="1089">
                  <c:v>-0.37819700000000001</c:v>
                </c:pt>
                <c:pt idx="1090">
                  <c:v>-0.38139699999999999</c:v>
                </c:pt>
                <c:pt idx="1091">
                  <c:v>-0.37179699999999999</c:v>
                </c:pt>
                <c:pt idx="1092">
                  <c:v>-0.36859700000000001</c:v>
                </c:pt>
                <c:pt idx="1093">
                  <c:v>-0.355798</c:v>
                </c:pt>
                <c:pt idx="1094">
                  <c:v>-0.34619800000000001</c:v>
                </c:pt>
                <c:pt idx="1095">
                  <c:v>-0.31739899999999999</c:v>
                </c:pt>
                <c:pt idx="1096">
                  <c:v>-0.323799</c:v>
                </c:pt>
                <c:pt idx="1097">
                  <c:v>-0.34299800000000003</c:v>
                </c:pt>
                <c:pt idx="1098">
                  <c:v>-0.34939799999999999</c:v>
                </c:pt>
                <c:pt idx="1099">
                  <c:v>-0.36219699999999999</c:v>
                </c:pt>
                <c:pt idx="1100">
                  <c:v>-0.38459700000000002</c:v>
                </c:pt>
                <c:pt idx="1101">
                  <c:v>-0.39419599999999999</c:v>
                </c:pt>
                <c:pt idx="1102">
                  <c:v>-0.36859700000000001</c:v>
                </c:pt>
                <c:pt idx="1103">
                  <c:v>-0.36539700000000003</c:v>
                </c:pt>
                <c:pt idx="1104">
                  <c:v>-0.36219699999999999</c:v>
                </c:pt>
                <c:pt idx="1105">
                  <c:v>-0.36219699999999999</c:v>
                </c:pt>
                <c:pt idx="1106">
                  <c:v>-0.355798</c:v>
                </c:pt>
                <c:pt idx="1107">
                  <c:v>-0.33659800000000001</c:v>
                </c:pt>
                <c:pt idx="1108">
                  <c:v>-0.333399</c:v>
                </c:pt>
                <c:pt idx="1109">
                  <c:v>-0.35259800000000002</c:v>
                </c:pt>
                <c:pt idx="1110">
                  <c:v>-0.355798</c:v>
                </c:pt>
                <c:pt idx="1111">
                  <c:v>-0.35259800000000002</c:v>
                </c:pt>
                <c:pt idx="1112">
                  <c:v>-0.355798</c:v>
                </c:pt>
                <c:pt idx="1113">
                  <c:v>-0.36859700000000001</c:v>
                </c:pt>
                <c:pt idx="1114">
                  <c:v>-0.33659800000000001</c:v>
                </c:pt>
                <c:pt idx="1115">
                  <c:v>-0.33659800000000001</c:v>
                </c:pt>
                <c:pt idx="1116">
                  <c:v>-0.33659800000000001</c:v>
                </c:pt>
                <c:pt idx="1117">
                  <c:v>-0.31419900000000001</c:v>
                </c:pt>
                <c:pt idx="1118">
                  <c:v>-0.323799</c:v>
                </c:pt>
                <c:pt idx="1119">
                  <c:v>-0.31419900000000001</c:v>
                </c:pt>
                <c:pt idx="1120">
                  <c:v>-0.323799</c:v>
                </c:pt>
                <c:pt idx="1121">
                  <c:v>-0.33659800000000001</c:v>
                </c:pt>
                <c:pt idx="1122">
                  <c:v>-0.33659800000000001</c:v>
                </c:pt>
                <c:pt idx="1123">
                  <c:v>-0.33659800000000001</c:v>
                </c:pt>
                <c:pt idx="1124">
                  <c:v>-0.323799</c:v>
                </c:pt>
                <c:pt idx="1125">
                  <c:v>-0.30780000000000002</c:v>
                </c:pt>
                <c:pt idx="1126">
                  <c:v>-0.29820000000000002</c:v>
                </c:pt>
                <c:pt idx="1127">
                  <c:v>-0.30459999999999998</c:v>
                </c:pt>
                <c:pt idx="1128">
                  <c:v>-0.30459999999999998</c:v>
                </c:pt>
                <c:pt idx="1129">
                  <c:v>-0.29820000000000002</c:v>
                </c:pt>
                <c:pt idx="1130">
                  <c:v>-0.30780000000000002</c:v>
                </c:pt>
                <c:pt idx="1131">
                  <c:v>-0.32699899999999998</c:v>
                </c:pt>
                <c:pt idx="1132">
                  <c:v>-0.31099900000000003</c:v>
                </c:pt>
                <c:pt idx="1133">
                  <c:v>-0.323799</c:v>
                </c:pt>
                <c:pt idx="1134">
                  <c:v>-0.30459999999999998</c:v>
                </c:pt>
                <c:pt idx="1135">
                  <c:v>-0.28860000000000002</c:v>
                </c:pt>
                <c:pt idx="1136">
                  <c:v>-0.28860000000000002</c:v>
                </c:pt>
                <c:pt idx="1137">
                  <c:v>-0.2918</c:v>
                </c:pt>
                <c:pt idx="1138">
                  <c:v>-0.28220000000000001</c:v>
                </c:pt>
                <c:pt idx="1139">
                  <c:v>-0.28220000000000001</c:v>
                </c:pt>
                <c:pt idx="1140">
                  <c:v>-0.26620100000000002</c:v>
                </c:pt>
                <c:pt idx="1141">
                  <c:v>-0.27580100000000002</c:v>
                </c:pt>
                <c:pt idx="1142">
                  <c:v>-0.27260099999999998</c:v>
                </c:pt>
                <c:pt idx="1143">
                  <c:v>-0.24380199999999999</c:v>
                </c:pt>
                <c:pt idx="1144">
                  <c:v>-0.25660100000000002</c:v>
                </c:pt>
                <c:pt idx="1145">
                  <c:v>-0.23420199999999999</c:v>
                </c:pt>
                <c:pt idx="1146">
                  <c:v>-0.237402</c:v>
                </c:pt>
                <c:pt idx="1147">
                  <c:v>-0.25020199999999998</c:v>
                </c:pt>
                <c:pt idx="1148">
                  <c:v>-0.24380199999999999</c:v>
                </c:pt>
                <c:pt idx="1149">
                  <c:v>-0.24380199999999999</c:v>
                </c:pt>
                <c:pt idx="1150">
                  <c:v>-0.22140299999999999</c:v>
                </c:pt>
                <c:pt idx="1151">
                  <c:v>-0.20860300000000001</c:v>
                </c:pt>
                <c:pt idx="1152">
                  <c:v>-0.215003</c:v>
                </c:pt>
                <c:pt idx="1153">
                  <c:v>-0.215003</c:v>
                </c:pt>
                <c:pt idx="1154">
                  <c:v>-0.21180299999999999</c:v>
                </c:pt>
                <c:pt idx="1155">
                  <c:v>-0.192604</c:v>
                </c:pt>
                <c:pt idx="1156">
                  <c:v>-0.215003</c:v>
                </c:pt>
                <c:pt idx="1157">
                  <c:v>-0.19580400000000001</c:v>
                </c:pt>
                <c:pt idx="1158">
                  <c:v>-0.18620400000000001</c:v>
                </c:pt>
                <c:pt idx="1159">
                  <c:v>-0.17980399999999999</c:v>
                </c:pt>
                <c:pt idx="1160">
                  <c:v>-0.183004</c:v>
                </c:pt>
                <c:pt idx="1161">
                  <c:v>-0.17660500000000001</c:v>
                </c:pt>
                <c:pt idx="1162">
                  <c:v>-0.17660500000000001</c:v>
                </c:pt>
                <c:pt idx="1163">
                  <c:v>-0.17980399999999999</c:v>
                </c:pt>
                <c:pt idx="1164">
                  <c:v>-0.17980399999999999</c:v>
                </c:pt>
                <c:pt idx="1165">
                  <c:v>-0.183004</c:v>
                </c:pt>
                <c:pt idx="1166">
                  <c:v>-0.170205</c:v>
                </c:pt>
                <c:pt idx="1167">
                  <c:v>-0.18620400000000001</c:v>
                </c:pt>
                <c:pt idx="1168">
                  <c:v>-0.18940399999999999</c:v>
                </c:pt>
                <c:pt idx="1169">
                  <c:v>-0.173405</c:v>
                </c:pt>
                <c:pt idx="1170">
                  <c:v>-0.16380500000000001</c:v>
                </c:pt>
                <c:pt idx="1171">
                  <c:v>-0.160605</c:v>
                </c:pt>
                <c:pt idx="1172">
                  <c:v>-0.14460600000000001</c:v>
                </c:pt>
                <c:pt idx="1173">
                  <c:v>-0.16700499999999999</c:v>
                </c:pt>
                <c:pt idx="1174">
                  <c:v>-0.15740499999999999</c:v>
                </c:pt>
                <c:pt idx="1175">
                  <c:v>-0.160605</c:v>
                </c:pt>
                <c:pt idx="1176">
                  <c:v>-0.14780599999999999</c:v>
                </c:pt>
                <c:pt idx="1177">
                  <c:v>-0.14780599999999999</c:v>
                </c:pt>
                <c:pt idx="1178">
                  <c:v>-0.122207</c:v>
                </c:pt>
                <c:pt idx="1179">
                  <c:v>-0.12540699999999999</c:v>
                </c:pt>
                <c:pt idx="1180">
                  <c:v>-0.128606</c:v>
                </c:pt>
                <c:pt idx="1181">
                  <c:v>-0.122207</c:v>
                </c:pt>
                <c:pt idx="1182">
                  <c:v>-0.13500599999999999</c:v>
                </c:pt>
                <c:pt idx="1183">
                  <c:v>-0.14460600000000001</c:v>
                </c:pt>
                <c:pt idx="1184">
                  <c:v>-0.13180600000000001</c:v>
                </c:pt>
                <c:pt idx="1185">
                  <c:v>-0.138206</c:v>
                </c:pt>
                <c:pt idx="1186">
                  <c:v>-0.14460600000000001</c:v>
                </c:pt>
                <c:pt idx="1187">
                  <c:v>-0.13180600000000001</c:v>
                </c:pt>
                <c:pt idx="1188">
                  <c:v>-0.12540699999999999</c:v>
                </c:pt>
                <c:pt idx="1189">
                  <c:v>-0.119007</c:v>
                </c:pt>
                <c:pt idx="1190">
                  <c:v>-0.12540699999999999</c:v>
                </c:pt>
                <c:pt idx="1191">
                  <c:v>-0.12540699999999999</c:v>
                </c:pt>
                <c:pt idx="1192">
                  <c:v>-0.141406</c:v>
                </c:pt>
                <c:pt idx="1193">
                  <c:v>-0.138206</c:v>
                </c:pt>
                <c:pt idx="1194">
                  <c:v>-0.13180600000000001</c:v>
                </c:pt>
                <c:pt idx="1195">
                  <c:v>-0.14780599999999999</c:v>
                </c:pt>
                <c:pt idx="1196">
                  <c:v>-0.141406</c:v>
                </c:pt>
                <c:pt idx="1197">
                  <c:v>-0.14780599999999999</c:v>
                </c:pt>
                <c:pt idx="1198">
                  <c:v>-0.138206</c:v>
                </c:pt>
                <c:pt idx="1199">
                  <c:v>-0.13500599999999999</c:v>
                </c:pt>
                <c:pt idx="1200">
                  <c:v>-0.13180600000000001</c:v>
                </c:pt>
                <c:pt idx="1201">
                  <c:v>-0.141406</c:v>
                </c:pt>
                <c:pt idx="1202">
                  <c:v>-0.122207</c:v>
                </c:pt>
                <c:pt idx="1203">
                  <c:v>-0.122207</c:v>
                </c:pt>
                <c:pt idx="1204">
                  <c:v>-0.128606</c:v>
                </c:pt>
                <c:pt idx="1205">
                  <c:v>-0.119007</c:v>
                </c:pt>
                <c:pt idx="1206">
                  <c:v>-0.119007</c:v>
                </c:pt>
                <c:pt idx="1207">
                  <c:v>-0.128606</c:v>
                </c:pt>
                <c:pt idx="1208">
                  <c:v>-0.13180600000000001</c:v>
                </c:pt>
                <c:pt idx="1209">
                  <c:v>-0.119007</c:v>
                </c:pt>
                <c:pt idx="1210">
                  <c:v>-0.141406</c:v>
                </c:pt>
                <c:pt idx="1211">
                  <c:v>-0.128606</c:v>
                </c:pt>
                <c:pt idx="1212">
                  <c:v>-0.103007</c:v>
                </c:pt>
                <c:pt idx="1213">
                  <c:v>-0.122207</c:v>
                </c:pt>
                <c:pt idx="1214">
                  <c:v>-0.12540699999999999</c:v>
                </c:pt>
                <c:pt idx="1215">
                  <c:v>-0.122207</c:v>
                </c:pt>
                <c:pt idx="1216">
                  <c:v>-0.138206</c:v>
                </c:pt>
                <c:pt idx="1217">
                  <c:v>-0.12540699999999999</c:v>
                </c:pt>
                <c:pt idx="1218">
                  <c:v>-0.138206</c:v>
                </c:pt>
                <c:pt idx="1219">
                  <c:v>-0.141406</c:v>
                </c:pt>
                <c:pt idx="1220">
                  <c:v>-0.13180600000000001</c:v>
                </c:pt>
                <c:pt idx="1221">
                  <c:v>-0.11580699999999999</c:v>
                </c:pt>
                <c:pt idx="1222">
                  <c:v>-0.12540699999999999</c:v>
                </c:pt>
                <c:pt idx="1223">
                  <c:v>-0.122207</c:v>
                </c:pt>
                <c:pt idx="1224">
                  <c:v>-0.119007</c:v>
                </c:pt>
                <c:pt idx="1225">
                  <c:v>-0.11580699999999999</c:v>
                </c:pt>
                <c:pt idx="1226">
                  <c:v>-0.12540699999999999</c:v>
                </c:pt>
                <c:pt idx="1227">
                  <c:v>-0.12540699999999999</c:v>
                </c:pt>
                <c:pt idx="1228">
                  <c:v>-0.11580699999999999</c:v>
                </c:pt>
                <c:pt idx="1229">
                  <c:v>-0.109407</c:v>
                </c:pt>
                <c:pt idx="1230">
                  <c:v>-0.122207</c:v>
                </c:pt>
                <c:pt idx="1231">
                  <c:v>-0.12540699999999999</c:v>
                </c:pt>
                <c:pt idx="1232">
                  <c:v>-0.122207</c:v>
                </c:pt>
                <c:pt idx="1233">
                  <c:v>-0.119007</c:v>
                </c:pt>
                <c:pt idx="1234">
                  <c:v>-0.119007</c:v>
                </c:pt>
                <c:pt idx="1235">
                  <c:v>-0.119007</c:v>
                </c:pt>
                <c:pt idx="1236">
                  <c:v>-0.13180600000000001</c:v>
                </c:pt>
                <c:pt idx="1237">
                  <c:v>-0.13500599999999999</c:v>
                </c:pt>
                <c:pt idx="1238">
                  <c:v>-0.12540699999999999</c:v>
                </c:pt>
                <c:pt idx="1239">
                  <c:v>-0.138206</c:v>
                </c:pt>
                <c:pt idx="1240">
                  <c:v>-0.138206</c:v>
                </c:pt>
                <c:pt idx="1241">
                  <c:v>-0.13180600000000001</c:v>
                </c:pt>
                <c:pt idx="1242">
                  <c:v>-0.13180600000000001</c:v>
                </c:pt>
                <c:pt idx="1243">
                  <c:v>-0.12540699999999999</c:v>
                </c:pt>
                <c:pt idx="1244">
                  <c:v>-0.12540699999999999</c:v>
                </c:pt>
                <c:pt idx="1245">
                  <c:v>-0.109407</c:v>
                </c:pt>
                <c:pt idx="1246">
                  <c:v>-9.9807499999999993E-2</c:v>
                </c:pt>
                <c:pt idx="1247">
                  <c:v>-0.112607</c:v>
                </c:pt>
                <c:pt idx="1248">
                  <c:v>-9.6607600000000002E-2</c:v>
                </c:pt>
                <c:pt idx="1249">
                  <c:v>-0.119007</c:v>
                </c:pt>
                <c:pt idx="1250">
                  <c:v>-0.13180600000000001</c:v>
                </c:pt>
                <c:pt idx="1251">
                  <c:v>-0.119007</c:v>
                </c:pt>
                <c:pt idx="1252">
                  <c:v>-0.119007</c:v>
                </c:pt>
                <c:pt idx="1253">
                  <c:v>-0.122207</c:v>
                </c:pt>
                <c:pt idx="1254">
                  <c:v>-0.112607</c:v>
                </c:pt>
                <c:pt idx="1255">
                  <c:v>-0.122207</c:v>
                </c:pt>
                <c:pt idx="1256">
                  <c:v>-0.106207</c:v>
                </c:pt>
                <c:pt idx="1257">
                  <c:v>-9.6607600000000002E-2</c:v>
                </c:pt>
                <c:pt idx="1258">
                  <c:v>-0.106207</c:v>
                </c:pt>
                <c:pt idx="1259">
                  <c:v>-9.0207899999999994E-2</c:v>
                </c:pt>
                <c:pt idx="1260">
                  <c:v>-0.106207</c:v>
                </c:pt>
                <c:pt idx="1261">
                  <c:v>-0.128606</c:v>
                </c:pt>
                <c:pt idx="1262">
                  <c:v>-0.119007</c:v>
                </c:pt>
                <c:pt idx="1263">
                  <c:v>-0.12540699999999999</c:v>
                </c:pt>
                <c:pt idx="1264">
                  <c:v>-0.11580699999999999</c:v>
                </c:pt>
                <c:pt idx="1265">
                  <c:v>-0.109407</c:v>
                </c:pt>
                <c:pt idx="1266">
                  <c:v>-0.119007</c:v>
                </c:pt>
                <c:pt idx="1267">
                  <c:v>-0.112607</c:v>
                </c:pt>
                <c:pt idx="1268">
                  <c:v>-0.119007</c:v>
                </c:pt>
                <c:pt idx="1269">
                  <c:v>-0.119007</c:v>
                </c:pt>
                <c:pt idx="1270">
                  <c:v>-0.128606</c:v>
                </c:pt>
                <c:pt idx="1271">
                  <c:v>-0.128606</c:v>
                </c:pt>
                <c:pt idx="1272">
                  <c:v>-0.11580699999999999</c:v>
                </c:pt>
                <c:pt idx="1273">
                  <c:v>-0.11580699999999999</c:v>
                </c:pt>
                <c:pt idx="1274">
                  <c:v>-0.11580699999999999</c:v>
                </c:pt>
                <c:pt idx="1275">
                  <c:v>-0.112607</c:v>
                </c:pt>
                <c:pt idx="1276">
                  <c:v>-0.112607</c:v>
                </c:pt>
                <c:pt idx="1277">
                  <c:v>-0.122207</c:v>
                </c:pt>
                <c:pt idx="1278">
                  <c:v>-0.122207</c:v>
                </c:pt>
                <c:pt idx="1279">
                  <c:v>-0.138206</c:v>
                </c:pt>
                <c:pt idx="1280">
                  <c:v>-0.13180600000000001</c:v>
                </c:pt>
                <c:pt idx="1281">
                  <c:v>-0.13500599999999999</c:v>
                </c:pt>
                <c:pt idx="1282">
                  <c:v>-0.119007</c:v>
                </c:pt>
                <c:pt idx="1283">
                  <c:v>-0.119007</c:v>
                </c:pt>
                <c:pt idx="1284">
                  <c:v>-9.9807499999999993E-2</c:v>
                </c:pt>
                <c:pt idx="1285">
                  <c:v>-9.3407699999999996E-2</c:v>
                </c:pt>
                <c:pt idx="1286">
                  <c:v>-0.11580699999999999</c:v>
                </c:pt>
                <c:pt idx="1287">
                  <c:v>-9.6607600000000002E-2</c:v>
                </c:pt>
                <c:pt idx="1288">
                  <c:v>-0.119007</c:v>
                </c:pt>
                <c:pt idx="1289">
                  <c:v>-0.122207</c:v>
                </c:pt>
                <c:pt idx="1290">
                  <c:v>-0.11580699999999999</c:v>
                </c:pt>
                <c:pt idx="1291">
                  <c:v>-0.12540699999999999</c:v>
                </c:pt>
                <c:pt idx="1292">
                  <c:v>-0.128606</c:v>
                </c:pt>
                <c:pt idx="1293">
                  <c:v>-0.11580699999999999</c:v>
                </c:pt>
                <c:pt idx="1294">
                  <c:v>-0.119007</c:v>
                </c:pt>
                <c:pt idx="1295">
                  <c:v>-0.11580699999999999</c:v>
                </c:pt>
                <c:pt idx="1296">
                  <c:v>-0.12540699999999999</c:v>
                </c:pt>
                <c:pt idx="1297">
                  <c:v>-0.12540699999999999</c:v>
                </c:pt>
                <c:pt idx="1298">
                  <c:v>-0.13180600000000001</c:v>
                </c:pt>
                <c:pt idx="1299">
                  <c:v>-0.119007</c:v>
                </c:pt>
                <c:pt idx="1300">
                  <c:v>-0.13180600000000001</c:v>
                </c:pt>
                <c:pt idx="1301">
                  <c:v>-0.109407</c:v>
                </c:pt>
                <c:pt idx="1302">
                  <c:v>-0.112607</c:v>
                </c:pt>
                <c:pt idx="1303">
                  <c:v>-0.109407</c:v>
                </c:pt>
                <c:pt idx="1304">
                  <c:v>-0.122207</c:v>
                </c:pt>
                <c:pt idx="1305">
                  <c:v>-0.11580699999999999</c:v>
                </c:pt>
                <c:pt idx="1306">
                  <c:v>-0.122207</c:v>
                </c:pt>
                <c:pt idx="1307">
                  <c:v>-0.122207</c:v>
                </c:pt>
                <c:pt idx="1308">
                  <c:v>-0.12540699999999999</c:v>
                </c:pt>
                <c:pt idx="1309">
                  <c:v>-0.12540699999999999</c:v>
                </c:pt>
                <c:pt idx="1310">
                  <c:v>-0.128606</c:v>
                </c:pt>
                <c:pt idx="1311">
                  <c:v>-0.109407</c:v>
                </c:pt>
                <c:pt idx="1312">
                  <c:v>-0.11580699999999999</c:v>
                </c:pt>
                <c:pt idx="1313">
                  <c:v>-0.103007</c:v>
                </c:pt>
                <c:pt idx="1314">
                  <c:v>-0.112607</c:v>
                </c:pt>
                <c:pt idx="1315">
                  <c:v>-0.128606</c:v>
                </c:pt>
                <c:pt idx="1316">
                  <c:v>-0.122207</c:v>
                </c:pt>
                <c:pt idx="1317">
                  <c:v>-0.12540699999999999</c:v>
                </c:pt>
                <c:pt idx="1318">
                  <c:v>-0.138206</c:v>
                </c:pt>
                <c:pt idx="1319">
                  <c:v>-0.128606</c:v>
                </c:pt>
                <c:pt idx="1320">
                  <c:v>-0.119007</c:v>
                </c:pt>
                <c:pt idx="1321">
                  <c:v>-0.128606</c:v>
                </c:pt>
                <c:pt idx="1322">
                  <c:v>-0.112607</c:v>
                </c:pt>
                <c:pt idx="1323">
                  <c:v>-0.119007</c:v>
                </c:pt>
                <c:pt idx="1324">
                  <c:v>-0.13500599999999999</c:v>
                </c:pt>
                <c:pt idx="1325">
                  <c:v>-0.12540699999999999</c:v>
                </c:pt>
                <c:pt idx="1326">
                  <c:v>-0.12540699999999999</c:v>
                </c:pt>
                <c:pt idx="1327">
                  <c:v>-0.13180600000000001</c:v>
                </c:pt>
                <c:pt idx="1328">
                  <c:v>-0.13180600000000001</c:v>
                </c:pt>
                <c:pt idx="1329">
                  <c:v>-0.119007</c:v>
                </c:pt>
                <c:pt idx="1330">
                  <c:v>-0.128606</c:v>
                </c:pt>
                <c:pt idx="1331">
                  <c:v>-0.12540699999999999</c:v>
                </c:pt>
                <c:pt idx="1332">
                  <c:v>-0.128606</c:v>
                </c:pt>
                <c:pt idx="1333">
                  <c:v>-0.128606</c:v>
                </c:pt>
                <c:pt idx="1334">
                  <c:v>-0.122207</c:v>
                </c:pt>
                <c:pt idx="1335">
                  <c:v>-0.112607</c:v>
                </c:pt>
                <c:pt idx="1336">
                  <c:v>-0.11580699999999999</c:v>
                </c:pt>
                <c:pt idx="1337">
                  <c:v>-0.109407</c:v>
                </c:pt>
                <c:pt idx="1338">
                  <c:v>-9.9807499999999993E-2</c:v>
                </c:pt>
                <c:pt idx="1339">
                  <c:v>-0.11580699999999999</c:v>
                </c:pt>
                <c:pt idx="1340">
                  <c:v>-0.122207</c:v>
                </c:pt>
                <c:pt idx="1341">
                  <c:v>-0.106207</c:v>
                </c:pt>
                <c:pt idx="1342">
                  <c:v>-0.12540699999999999</c:v>
                </c:pt>
                <c:pt idx="1343">
                  <c:v>-0.128606</c:v>
                </c:pt>
                <c:pt idx="1344">
                  <c:v>-0.106207</c:v>
                </c:pt>
                <c:pt idx="1345">
                  <c:v>-0.122207</c:v>
                </c:pt>
                <c:pt idx="1346">
                  <c:v>-0.109407</c:v>
                </c:pt>
                <c:pt idx="1347">
                  <c:v>-0.106207</c:v>
                </c:pt>
                <c:pt idx="1348">
                  <c:v>-0.11580699999999999</c:v>
                </c:pt>
                <c:pt idx="1349">
                  <c:v>-0.106207</c:v>
                </c:pt>
                <c:pt idx="1350">
                  <c:v>-0.12540699999999999</c:v>
                </c:pt>
                <c:pt idx="1351">
                  <c:v>-0.138206</c:v>
                </c:pt>
                <c:pt idx="1352">
                  <c:v>-0.128606</c:v>
                </c:pt>
                <c:pt idx="1353">
                  <c:v>-0.151006</c:v>
                </c:pt>
                <c:pt idx="1354">
                  <c:v>-0.16380500000000001</c:v>
                </c:pt>
                <c:pt idx="1355">
                  <c:v>-0.151006</c:v>
                </c:pt>
                <c:pt idx="1356">
                  <c:v>-0.14780599999999999</c:v>
                </c:pt>
                <c:pt idx="1357">
                  <c:v>-0.15740499999999999</c:v>
                </c:pt>
                <c:pt idx="1358">
                  <c:v>-0.13180600000000001</c:v>
                </c:pt>
                <c:pt idx="1359">
                  <c:v>-0.11580699999999999</c:v>
                </c:pt>
                <c:pt idx="1360">
                  <c:v>-0.128606</c:v>
                </c:pt>
                <c:pt idx="1361">
                  <c:v>-0.11580699999999999</c:v>
                </c:pt>
                <c:pt idx="1362">
                  <c:v>-0.11580699999999999</c:v>
                </c:pt>
                <c:pt idx="1363">
                  <c:v>-0.13180600000000001</c:v>
                </c:pt>
                <c:pt idx="1364">
                  <c:v>-0.122207</c:v>
                </c:pt>
                <c:pt idx="1365">
                  <c:v>-0.122207</c:v>
                </c:pt>
                <c:pt idx="1366">
                  <c:v>-0.12540699999999999</c:v>
                </c:pt>
                <c:pt idx="1367">
                  <c:v>-0.103007</c:v>
                </c:pt>
                <c:pt idx="1368">
                  <c:v>-0.11580699999999999</c:v>
                </c:pt>
                <c:pt idx="1369">
                  <c:v>-0.112607</c:v>
                </c:pt>
                <c:pt idx="1370">
                  <c:v>-0.122207</c:v>
                </c:pt>
                <c:pt idx="1371">
                  <c:v>-0.109407</c:v>
                </c:pt>
                <c:pt idx="1372">
                  <c:v>-0.11580699999999999</c:v>
                </c:pt>
                <c:pt idx="1373">
                  <c:v>-0.122207</c:v>
                </c:pt>
                <c:pt idx="1374">
                  <c:v>-0.122207</c:v>
                </c:pt>
                <c:pt idx="1375">
                  <c:v>-0.11580699999999999</c:v>
                </c:pt>
                <c:pt idx="1376">
                  <c:v>-0.119007</c:v>
                </c:pt>
                <c:pt idx="1377">
                  <c:v>-0.112607</c:v>
                </c:pt>
                <c:pt idx="1378">
                  <c:v>-0.11580699999999999</c:v>
                </c:pt>
                <c:pt idx="1379">
                  <c:v>-0.106207</c:v>
                </c:pt>
                <c:pt idx="1380">
                  <c:v>-0.122207</c:v>
                </c:pt>
                <c:pt idx="1381">
                  <c:v>-0.13500599999999999</c:v>
                </c:pt>
                <c:pt idx="1382">
                  <c:v>-0.141406</c:v>
                </c:pt>
                <c:pt idx="1383">
                  <c:v>-0.122207</c:v>
                </c:pt>
                <c:pt idx="1384">
                  <c:v>-0.128606</c:v>
                </c:pt>
                <c:pt idx="1385">
                  <c:v>-0.128606</c:v>
                </c:pt>
                <c:pt idx="1386">
                  <c:v>-0.13500599999999999</c:v>
                </c:pt>
                <c:pt idx="1387">
                  <c:v>-0.141406</c:v>
                </c:pt>
                <c:pt idx="1388">
                  <c:v>-0.13500599999999999</c:v>
                </c:pt>
                <c:pt idx="1389">
                  <c:v>-0.13180600000000001</c:v>
                </c:pt>
                <c:pt idx="1390">
                  <c:v>-0.13500599999999999</c:v>
                </c:pt>
                <c:pt idx="1391">
                  <c:v>-0.14460600000000001</c:v>
                </c:pt>
                <c:pt idx="1392">
                  <c:v>-0.13180600000000001</c:v>
                </c:pt>
                <c:pt idx="1393">
                  <c:v>-0.141406</c:v>
                </c:pt>
                <c:pt idx="1394">
                  <c:v>-0.14780599999999999</c:v>
                </c:pt>
                <c:pt idx="1395">
                  <c:v>-0.13500599999999999</c:v>
                </c:pt>
                <c:pt idx="1396">
                  <c:v>-0.14780599999999999</c:v>
                </c:pt>
                <c:pt idx="1397">
                  <c:v>-0.138206</c:v>
                </c:pt>
                <c:pt idx="1398">
                  <c:v>-0.13500599999999999</c:v>
                </c:pt>
                <c:pt idx="1399">
                  <c:v>-0.141406</c:v>
                </c:pt>
                <c:pt idx="1400">
                  <c:v>-0.13500599999999999</c:v>
                </c:pt>
                <c:pt idx="1401">
                  <c:v>-0.13180600000000001</c:v>
                </c:pt>
                <c:pt idx="1402">
                  <c:v>-0.13500599999999999</c:v>
                </c:pt>
                <c:pt idx="1403">
                  <c:v>-0.128606</c:v>
                </c:pt>
                <c:pt idx="1404">
                  <c:v>-0.122207</c:v>
                </c:pt>
                <c:pt idx="1405">
                  <c:v>-0.13180600000000001</c:v>
                </c:pt>
                <c:pt idx="1406">
                  <c:v>-0.128606</c:v>
                </c:pt>
                <c:pt idx="1407">
                  <c:v>-0.13180600000000001</c:v>
                </c:pt>
                <c:pt idx="1408">
                  <c:v>-0.141406</c:v>
                </c:pt>
                <c:pt idx="1409">
                  <c:v>-0.12540699999999999</c:v>
                </c:pt>
                <c:pt idx="1410">
                  <c:v>-0.11580699999999999</c:v>
                </c:pt>
                <c:pt idx="1411">
                  <c:v>-0.138206</c:v>
                </c:pt>
                <c:pt idx="1412">
                  <c:v>-0.128606</c:v>
                </c:pt>
                <c:pt idx="1413">
                  <c:v>-0.138206</c:v>
                </c:pt>
                <c:pt idx="1414">
                  <c:v>-0.14460600000000001</c:v>
                </c:pt>
                <c:pt idx="1415">
                  <c:v>-0.122207</c:v>
                </c:pt>
                <c:pt idx="1416">
                  <c:v>-0.13500599999999999</c:v>
                </c:pt>
                <c:pt idx="1417">
                  <c:v>-0.14780599999999999</c:v>
                </c:pt>
                <c:pt idx="1418">
                  <c:v>-0.14460600000000001</c:v>
                </c:pt>
                <c:pt idx="1419">
                  <c:v>-0.160605</c:v>
                </c:pt>
                <c:pt idx="1420">
                  <c:v>-0.16700499999999999</c:v>
                </c:pt>
                <c:pt idx="1421">
                  <c:v>-0.16700499999999999</c:v>
                </c:pt>
                <c:pt idx="1422">
                  <c:v>-0.173405</c:v>
                </c:pt>
                <c:pt idx="1423">
                  <c:v>-0.18940399999999999</c:v>
                </c:pt>
                <c:pt idx="1424">
                  <c:v>-0.18620400000000001</c:v>
                </c:pt>
                <c:pt idx="1425">
                  <c:v>-0.16700499999999999</c:v>
                </c:pt>
                <c:pt idx="1426">
                  <c:v>-0.14780599999999999</c:v>
                </c:pt>
                <c:pt idx="1427">
                  <c:v>-0.128606</c:v>
                </c:pt>
                <c:pt idx="1428">
                  <c:v>-0.128606</c:v>
                </c:pt>
                <c:pt idx="1429">
                  <c:v>-0.141406</c:v>
                </c:pt>
                <c:pt idx="1430">
                  <c:v>-0.128606</c:v>
                </c:pt>
                <c:pt idx="1431">
                  <c:v>-0.14780599999999999</c:v>
                </c:pt>
                <c:pt idx="1432">
                  <c:v>-0.15740499999999999</c:v>
                </c:pt>
                <c:pt idx="1433">
                  <c:v>-0.170205</c:v>
                </c:pt>
                <c:pt idx="1434">
                  <c:v>-0.17660500000000001</c:v>
                </c:pt>
                <c:pt idx="1435">
                  <c:v>-0.192604</c:v>
                </c:pt>
                <c:pt idx="1436">
                  <c:v>-0.18940399999999999</c:v>
                </c:pt>
                <c:pt idx="1437">
                  <c:v>-0.18940399999999999</c:v>
                </c:pt>
                <c:pt idx="1438">
                  <c:v>-0.17980399999999999</c:v>
                </c:pt>
                <c:pt idx="1439">
                  <c:v>-0.15740499999999999</c:v>
                </c:pt>
                <c:pt idx="1440">
                  <c:v>-0.151006</c:v>
                </c:pt>
                <c:pt idx="1441">
                  <c:v>-0.15740499999999999</c:v>
                </c:pt>
                <c:pt idx="1442">
                  <c:v>-0.14780599999999999</c:v>
                </c:pt>
                <c:pt idx="1443">
                  <c:v>-0.160605</c:v>
                </c:pt>
                <c:pt idx="1444">
                  <c:v>-0.170205</c:v>
                </c:pt>
                <c:pt idx="1445">
                  <c:v>-0.17980399999999999</c:v>
                </c:pt>
                <c:pt idx="1446">
                  <c:v>-0.16700499999999999</c:v>
                </c:pt>
                <c:pt idx="1447">
                  <c:v>-0.183004</c:v>
                </c:pt>
                <c:pt idx="1448">
                  <c:v>-0.170205</c:v>
                </c:pt>
                <c:pt idx="1449">
                  <c:v>-0.170205</c:v>
                </c:pt>
                <c:pt idx="1450">
                  <c:v>-0.170205</c:v>
                </c:pt>
                <c:pt idx="1451">
                  <c:v>-0.16380500000000001</c:v>
                </c:pt>
                <c:pt idx="1452">
                  <c:v>-0.16700499999999999</c:v>
                </c:pt>
                <c:pt idx="1453">
                  <c:v>-0.17980399999999999</c:v>
                </c:pt>
                <c:pt idx="1454">
                  <c:v>-0.16700499999999999</c:v>
                </c:pt>
                <c:pt idx="1455">
                  <c:v>-0.18620400000000001</c:v>
                </c:pt>
                <c:pt idx="1456">
                  <c:v>-0.183004</c:v>
                </c:pt>
                <c:pt idx="1457">
                  <c:v>-0.19580400000000001</c:v>
                </c:pt>
                <c:pt idx="1458">
                  <c:v>-0.183004</c:v>
                </c:pt>
                <c:pt idx="1459">
                  <c:v>-0.17660500000000001</c:v>
                </c:pt>
                <c:pt idx="1460">
                  <c:v>-0.183004</c:v>
                </c:pt>
                <c:pt idx="1461">
                  <c:v>-0.18940399999999999</c:v>
                </c:pt>
                <c:pt idx="1462">
                  <c:v>-0.17980399999999999</c:v>
                </c:pt>
                <c:pt idx="1463">
                  <c:v>-0.18620400000000001</c:v>
                </c:pt>
                <c:pt idx="1464">
                  <c:v>-0.18940399999999999</c:v>
                </c:pt>
                <c:pt idx="1465">
                  <c:v>-0.18940399999999999</c:v>
                </c:pt>
                <c:pt idx="1466">
                  <c:v>-0.173405</c:v>
                </c:pt>
                <c:pt idx="1467">
                  <c:v>-0.151006</c:v>
                </c:pt>
                <c:pt idx="1468">
                  <c:v>-0.173405</c:v>
                </c:pt>
                <c:pt idx="1469">
                  <c:v>-0.16700499999999999</c:v>
                </c:pt>
                <c:pt idx="1470">
                  <c:v>-0.170205</c:v>
                </c:pt>
                <c:pt idx="1471">
                  <c:v>-0.183004</c:v>
                </c:pt>
                <c:pt idx="1472">
                  <c:v>-0.17980399999999999</c:v>
                </c:pt>
                <c:pt idx="1473">
                  <c:v>-0.173405</c:v>
                </c:pt>
                <c:pt idx="1474">
                  <c:v>-0.173405</c:v>
                </c:pt>
                <c:pt idx="1475">
                  <c:v>-0.160605</c:v>
                </c:pt>
                <c:pt idx="1476">
                  <c:v>-0.14460600000000001</c:v>
                </c:pt>
                <c:pt idx="1477">
                  <c:v>-0.173405</c:v>
                </c:pt>
                <c:pt idx="1478">
                  <c:v>-0.15740499999999999</c:v>
                </c:pt>
                <c:pt idx="1479">
                  <c:v>-0.170205</c:v>
                </c:pt>
                <c:pt idx="1480">
                  <c:v>-0.170205</c:v>
                </c:pt>
                <c:pt idx="1481">
                  <c:v>-0.17660500000000001</c:v>
                </c:pt>
                <c:pt idx="1482">
                  <c:v>-0.14780599999999999</c:v>
                </c:pt>
                <c:pt idx="1483">
                  <c:v>-0.14460600000000001</c:v>
                </c:pt>
                <c:pt idx="1484">
                  <c:v>-0.14780599999999999</c:v>
                </c:pt>
                <c:pt idx="1485">
                  <c:v>-0.13180600000000001</c:v>
                </c:pt>
                <c:pt idx="1486">
                  <c:v>-0.128606</c:v>
                </c:pt>
                <c:pt idx="1487">
                  <c:v>-0.13180600000000001</c:v>
                </c:pt>
                <c:pt idx="1488">
                  <c:v>-0.14460600000000001</c:v>
                </c:pt>
                <c:pt idx="1489">
                  <c:v>-0.151006</c:v>
                </c:pt>
                <c:pt idx="1490">
                  <c:v>-0.141406</c:v>
                </c:pt>
                <c:pt idx="1491">
                  <c:v>-0.14460600000000001</c:v>
                </c:pt>
                <c:pt idx="1492">
                  <c:v>-0.151006</c:v>
                </c:pt>
                <c:pt idx="1493">
                  <c:v>-0.122207</c:v>
                </c:pt>
                <c:pt idx="1494">
                  <c:v>-0.12540699999999999</c:v>
                </c:pt>
                <c:pt idx="1495">
                  <c:v>-0.122207</c:v>
                </c:pt>
                <c:pt idx="1496">
                  <c:v>-0.12540699999999999</c:v>
                </c:pt>
                <c:pt idx="1497">
                  <c:v>-0.12540699999999999</c:v>
                </c:pt>
                <c:pt idx="1498">
                  <c:v>-0.13180600000000001</c:v>
                </c:pt>
                <c:pt idx="1499">
                  <c:v>-0.13500599999999999</c:v>
                </c:pt>
                <c:pt idx="1500">
                  <c:v>-0.122207</c:v>
                </c:pt>
                <c:pt idx="1501">
                  <c:v>-0.109407</c:v>
                </c:pt>
                <c:pt idx="1502">
                  <c:v>-0.112607</c:v>
                </c:pt>
                <c:pt idx="1503">
                  <c:v>-0.112607</c:v>
                </c:pt>
                <c:pt idx="1504">
                  <c:v>-0.11580699999999999</c:v>
                </c:pt>
                <c:pt idx="1505">
                  <c:v>-0.112607</c:v>
                </c:pt>
                <c:pt idx="1506">
                  <c:v>-0.112607</c:v>
                </c:pt>
                <c:pt idx="1507">
                  <c:v>-0.11580699999999999</c:v>
                </c:pt>
                <c:pt idx="1508">
                  <c:v>-0.11580699999999999</c:v>
                </c:pt>
                <c:pt idx="1509">
                  <c:v>-0.106207</c:v>
                </c:pt>
                <c:pt idx="1510">
                  <c:v>-0.119007</c:v>
                </c:pt>
                <c:pt idx="1511">
                  <c:v>-0.106207</c:v>
                </c:pt>
                <c:pt idx="1512">
                  <c:v>-0.109407</c:v>
                </c:pt>
                <c:pt idx="1513">
                  <c:v>-0.106207</c:v>
                </c:pt>
                <c:pt idx="1514">
                  <c:v>-9.6607600000000002E-2</c:v>
                </c:pt>
                <c:pt idx="1515">
                  <c:v>-9.3407699999999996E-2</c:v>
                </c:pt>
                <c:pt idx="1516">
                  <c:v>-9.3407699999999996E-2</c:v>
                </c:pt>
                <c:pt idx="1517">
                  <c:v>-8.7008000000000002E-2</c:v>
                </c:pt>
                <c:pt idx="1518">
                  <c:v>-8.0608200000000005E-2</c:v>
                </c:pt>
                <c:pt idx="1519">
                  <c:v>-9.0207899999999994E-2</c:v>
                </c:pt>
                <c:pt idx="1520">
                  <c:v>-7.7408400000000002E-2</c:v>
                </c:pt>
                <c:pt idx="1521">
                  <c:v>-8.3808099999999996E-2</c:v>
                </c:pt>
                <c:pt idx="1522">
                  <c:v>-8.7008000000000002E-2</c:v>
                </c:pt>
                <c:pt idx="1523">
                  <c:v>-9.3407699999999996E-2</c:v>
                </c:pt>
                <c:pt idx="1524">
                  <c:v>-8.7008000000000002E-2</c:v>
                </c:pt>
                <c:pt idx="1525">
                  <c:v>-8.7008000000000002E-2</c:v>
                </c:pt>
                <c:pt idx="1526">
                  <c:v>-9.0207899999999994E-2</c:v>
                </c:pt>
                <c:pt idx="1527">
                  <c:v>-9.0207899999999994E-2</c:v>
                </c:pt>
                <c:pt idx="1528">
                  <c:v>-9.0207899999999994E-2</c:v>
                </c:pt>
                <c:pt idx="1529">
                  <c:v>-8.0608200000000005E-2</c:v>
                </c:pt>
                <c:pt idx="1530">
                  <c:v>-7.7408400000000002E-2</c:v>
                </c:pt>
                <c:pt idx="1531">
                  <c:v>-9.3407699999999996E-2</c:v>
                </c:pt>
                <c:pt idx="1532">
                  <c:v>-9.6607600000000002E-2</c:v>
                </c:pt>
                <c:pt idx="1533">
                  <c:v>-8.7008000000000002E-2</c:v>
                </c:pt>
                <c:pt idx="1534">
                  <c:v>-9.0207899999999994E-2</c:v>
                </c:pt>
                <c:pt idx="1535">
                  <c:v>-8.0608200000000005E-2</c:v>
                </c:pt>
                <c:pt idx="1536">
                  <c:v>-8.7008000000000002E-2</c:v>
                </c:pt>
                <c:pt idx="1537">
                  <c:v>-9.3407699999999996E-2</c:v>
                </c:pt>
                <c:pt idx="1538">
                  <c:v>-8.0608200000000005E-2</c:v>
                </c:pt>
                <c:pt idx="1539">
                  <c:v>-8.7008000000000002E-2</c:v>
                </c:pt>
                <c:pt idx="1540">
                  <c:v>-9.3407699999999996E-2</c:v>
                </c:pt>
                <c:pt idx="1541">
                  <c:v>-9.0207899999999994E-2</c:v>
                </c:pt>
                <c:pt idx="1542">
                  <c:v>-8.3808099999999996E-2</c:v>
                </c:pt>
                <c:pt idx="1543">
                  <c:v>-8.7008000000000002E-2</c:v>
                </c:pt>
                <c:pt idx="1544">
                  <c:v>-8.0608200000000005E-2</c:v>
                </c:pt>
                <c:pt idx="1545">
                  <c:v>-8.0608200000000005E-2</c:v>
                </c:pt>
                <c:pt idx="1546">
                  <c:v>-8.3808099999999996E-2</c:v>
                </c:pt>
                <c:pt idx="1547">
                  <c:v>-6.78087E-2</c:v>
                </c:pt>
                <c:pt idx="1548">
                  <c:v>-7.1008600000000005E-2</c:v>
                </c:pt>
                <c:pt idx="1549">
                  <c:v>-8.7008000000000002E-2</c:v>
                </c:pt>
                <c:pt idx="1550">
                  <c:v>-7.4208499999999997E-2</c:v>
                </c:pt>
                <c:pt idx="1551">
                  <c:v>-7.7408400000000002E-2</c:v>
                </c:pt>
                <c:pt idx="1552">
                  <c:v>-6.78087E-2</c:v>
                </c:pt>
                <c:pt idx="1553">
                  <c:v>-7.4208499999999997E-2</c:v>
                </c:pt>
                <c:pt idx="1554">
                  <c:v>-7.7408400000000002E-2</c:v>
                </c:pt>
                <c:pt idx="1555">
                  <c:v>-7.1008600000000005E-2</c:v>
                </c:pt>
                <c:pt idx="1556">
                  <c:v>-8.3808099999999996E-2</c:v>
                </c:pt>
                <c:pt idx="1557">
                  <c:v>-6.1408999999999998E-2</c:v>
                </c:pt>
                <c:pt idx="1558">
                  <c:v>-7.7408400000000002E-2</c:v>
                </c:pt>
                <c:pt idx="1559">
                  <c:v>-7.7408400000000002E-2</c:v>
                </c:pt>
                <c:pt idx="1560">
                  <c:v>-6.78087E-2</c:v>
                </c:pt>
                <c:pt idx="1561">
                  <c:v>-8.3808099999999996E-2</c:v>
                </c:pt>
                <c:pt idx="1562">
                  <c:v>-8.7008000000000002E-2</c:v>
                </c:pt>
                <c:pt idx="1563">
                  <c:v>-7.4208499999999997E-2</c:v>
                </c:pt>
                <c:pt idx="1564">
                  <c:v>-7.7408400000000002E-2</c:v>
                </c:pt>
                <c:pt idx="1565">
                  <c:v>-8.3808099999999996E-2</c:v>
                </c:pt>
                <c:pt idx="1566">
                  <c:v>-8.0608200000000005E-2</c:v>
                </c:pt>
                <c:pt idx="1567">
                  <c:v>-6.78087E-2</c:v>
                </c:pt>
                <c:pt idx="1568">
                  <c:v>-6.78087E-2</c:v>
                </c:pt>
                <c:pt idx="1569">
                  <c:v>-6.78087E-2</c:v>
                </c:pt>
                <c:pt idx="1570">
                  <c:v>-6.4608799999999994E-2</c:v>
                </c:pt>
                <c:pt idx="1571">
                  <c:v>-4.86095E-2</c:v>
                </c:pt>
                <c:pt idx="1572">
                  <c:v>-6.1408999999999998E-2</c:v>
                </c:pt>
                <c:pt idx="1573">
                  <c:v>-7.4208499999999997E-2</c:v>
                </c:pt>
                <c:pt idx="1574">
                  <c:v>-7.4208499999999997E-2</c:v>
                </c:pt>
                <c:pt idx="1575">
                  <c:v>-7.4208499999999997E-2</c:v>
                </c:pt>
                <c:pt idx="1576">
                  <c:v>-9.0207899999999994E-2</c:v>
                </c:pt>
                <c:pt idx="1577">
                  <c:v>-6.78087E-2</c:v>
                </c:pt>
                <c:pt idx="1578">
                  <c:v>-7.7408400000000002E-2</c:v>
                </c:pt>
                <c:pt idx="1579">
                  <c:v>-7.4208499999999997E-2</c:v>
                </c:pt>
                <c:pt idx="1580">
                  <c:v>-7.1008600000000005E-2</c:v>
                </c:pt>
                <c:pt idx="1581">
                  <c:v>-6.78087E-2</c:v>
                </c:pt>
                <c:pt idx="1582">
                  <c:v>-6.78087E-2</c:v>
                </c:pt>
                <c:pt idx="1583">
                  <c:v>-6.1408999999999998E-2</c:v>
                </c:pt>
                <c:pt idx="1584">
                  <c:v>-7.7408400000000002E-2</c:v>
                </c:pt>
                <c:pt idx="1585">
                  <c:v>-6.4608799999999994E-2</c:v>
                </c:pt>
                <c:pt idx="1586">
                  <c:v>-7.1008600000000005E-2</c:v>
                </c:pt>
                <c:pt idx="1587">
                  <c:v>-6.78087E-2</c:v>
                </c:pt>
                <c:pt idx="1588">
                  <c:v>-6.78087E-2</c:v>
                </c:pt>
                <c:pt idx="1589">
                  <c:v>-7.7408400000000002E-2</c:v>
                </c:pt>
                <c:pt idx="1590">
                  <c:v>-7.1008600000000005E-2</c:v>
                </c:pt>
                <c:pt idx="1591">
                  <c:v>-7.4208499999999997E-2</c:v>
                </c:pt>
                <c:pt idx="1592">
                  <c:v>-7.7408400000000002E-2</c:v>
                </c:pt>
                <c:pt idx="1593">
                  <c:v>-6.1408999999999998E-2</c:v>
                </c:pt>
                <c:pt idx="1594">
                  <c:v>-8.0608200000000005E-2</c:v>
                </c:pt>
                <c:pt idx="1595">
                  <c:v>-7.1008600000000005E-2</c:v>
                </c:pt>
                <c:pt idx="1596">
                  <c:v>-6.4608799999999994E-2</c:v>
                </c:pt>
                <c:pt idx="1597">
                  <c:v>-7.7408400000000002E-2</c:v>
                </c:pt>
                <c:pt idx="1598">
                  <c:v>-5.1809300000000003E-2</c:v>
                </c:pt>
                <c:pt idx="1599">
                  <c:v>-7.4208499999999997E-2</c:v>
                </c:pt>
                <c:pt idx="1600">
                  <c:v>-6.4608799999999994E-2</c:v>
                </c:pt>
                <c:pt idx="1601">
                  <c:v>-6.78087E-2</c:v>
                </c:pt>
                <c:pt idx="1602">
                  <c:v>-6.4608799999999994E-2</c:v>
                </c:pt>
                <c:pt idx="1603">
                  <c:v>-7.4208499999999997E-2</c:v>
                </c:pt>
                <c:pt idx="1604">
                  <c:v>-5.82091E-2</c:v>
                </c:pt>
                <c:pt idx="1605">
                  <c:v>-6.4608799999999994E-2</c:v>
                </c:pt>
                <c:pt idx="1606">
                  <c:v>-8.0608200000000005E-2</c:v>
                </c:pt>
                <c:pt idx="1607">
                  <c:v>-7.1008600000000005E-2</c:v>
                </c:pt>
                <c:pt idx="1608">
                  <c:v>-8.0608200000000005E-2</c:v>
                </c:pt>
                <c:pt idx="1609">
                  <c:v>-6.4608799999999994E-2</c:v>
                </c:pt>
                <c:pt idx="1610">
                  <c:v>-7.7408400000000002E-2</c:v>
                </c:pt>
                <c:pt idx="1611">
                  <c:v>-7.4208499999999997E-2</c:v>
                </c:pt>
                <c:pt idx="1612">
                  <c:v>-5.82091E-2</c:v>
                </c:pt>
                <c:pt idx="1613">
                  <c:v>-6.78087E-2</c:v>
                </c:pt>
                <c:pt idx="1614">
                  <c:v>-5.82091E-2</c:v>
                </c:pt>
                <c:pt idx="1615">
                  <c:v>-5.82091E-2</c:v>
                </c:pt>
                <c:pt idx="1616">
                  <c:v>-5.82091E-2</c:v>
                </c:pt>
                <c:pt idx="1617">
                  <c:v>-5.82091E-2</c:v>
                </c:pt>
                <c:pt idx="1618">
                  <c:v>-8.0608200000000005E-2</c:v>
                </c:pt>
                <c:pt idx="1619">
                  <c:v>-7.7408400000000002E-2</c:v>
                </c:pt>
                <c:pt idx="1620">
                  <c:v>-6.1408999999999998E-2</c:v>
                </c:pt>
                <c:pt idx="1621">
                  <c:v>-7.1008600000000005E-2</c:v>
                </c:pt>
                <c:pt idx="1622">
                  <c:v>-5.82091E-2</c:v>
                </c:pt>
                <c:pt idx="1623">
                  <c:v>-6.1408999999999998E-2</c:v>
                </c:pt>
                <c:pt idx="1624">
                  <c:v>-5.82091E-2</c:v>
                </c:pt>
                <c:pt idx="1625">
                  <c:v>-7.7408400000000002E-2</c:v>
                </c:pt>
                <c:pt idx="1626">
                  <c:v>-7.1008600000000005E-2</c:v>
                </c:pt>
                <c:pt idx="1627">
                  <c:v>-7.1008600000000005E-2</c:v>
                </c:pt>
                <c:pt idx="1628">
                  <c:v>-6.78087E-2</c:v>
                </c:pt>
                <c:pt idx="1629">
                  <c:v>-7.1008600000000005E-2</c:v>
                </c:pt>
                <c:pt idx="1630">
                  <c:v>-6.4608799999999994E-2</c:v>
                </c:pt>
                <c:pt idx="1631">
                  <c:v>-7.4208499999999997E-2</c:v>
                </c:pt>
                <c:pt idx="1632">
                  <c:v>-6.4608799999999994E-2</c:v>
                </c:pt>
                <c:pt idx="1633">
                  <c:v>-7.7408400000000002E-2</c:v>
                </c:pt>
                <c:pt idx="1634">
                  <c:v>-6.4608799999999994E-2</c:v>
                </c:pt>
                <c:pt idx="1635">
                  <c:v>-6.78087E-2</c:v>
                </c:pt>
                <c:pt idx="1636">
                  <c:v>-6.4608799999999994E-2</c:v>
                </c:pt>
                <c:pt idx="1637">
                  <c:v>-6.4608799999999994E-2</c:v>
                </c:pt>
                <c:pt idx="1638">
                  <c:v>-6.78087E-2</c:v>
                </c:pt>
                <c:pt idx="1639">
                  <c:v>-6.1408999999999998E-2</c:v>
                </c:pt>
                <c:pt idx="1640">
                  <c:v>-6.78087E-2</c:v>
                </c:pt>
                <c:pt idx="1641">
                  <c:v>-5.1809300000000003E-2</c:v>
                </c:pt>
                <c:pt idx="1642">
                  <c:v>-8.0608200000000005E-2</c:v>
                </c:pt>
                <c:pt idx="1643">
                  <c:v>-6.78087E-2</c:v>
                </c:pt>
                <c:pt idx="1644">
                  <c:v>-5.5009200000000001E-2</c:v>
                </c:pt>
                <c:pt idx="1645">
                  <c:v>-6.1408999999999998E-2</c:v>
                </c:pt>
                <c:pt idx="1646">
                  <c:v>-6.4608799999999994E-2</c:v>
                </c:pt>
                <c:pt idx="1647">
                  <c:v>-6.1408999999999998E-2</c:v>
                </c:pt>
                <c:pt idx="1648">
                  <c:v>-6.78087E-2</c:v>
                </c:pt>
                <c:pt idx="1649">
                  <c:v>-6.4608799999999994E-2</c:v>
                </c:pt>
                <c:pt idx="1650">
                  <c:v>-6.1408999999999998E-2</c:v>
                </c:pt>
                <c:pt idx="1651">
                  <c:v>-6.4608799999999994E-2</c:v>
                </c:pt>
                <c:pt idx="1652">
                  <c:v>-5.82091E-2</c:v>
                </c:pt>
                <c:pt idx="1653">
                  <c:v>-6.1408999999999998E-2</c:v>
                </c:pt>
                <c:pt idx="1654">
                  <c:v>-5.82091E-2</c:v>
                </c:pt>
                <c:pt idx="1655">
                  <c:v>-6.4608799999999994E-2</c:v>
                </c:pt>
                <c:pt idx="1656">
                  <c:v>-6.78087E-2</c:v>
                </c:pt>
                <c:pt idx="1657">
                  <c:v>-6.78087E-2</c:v>
                </c:pt>
                <c:pt idx="1658">
                  <c:v>-5.82091E-2</c:v>
                </c:pt>
                <c:pt idx="1659">
                  <c:v>-7.1008600000000005E-2</c:v>
                </c:pt>
                <c:pt idx="1660">
                  <c:v>-5.82091E-2</c:v>
                </c:pt>
                <c:pt idx="1661">
                  <c:v>-7.4208499999999997E-2</c:v>
                </c:pt>
                <c:pt idx="1662">
                  <c:v>-6.4608799999999994E-2</c:v>
                </c:pt>
                <c:pt idx="1663">
                  <c:v>-6.78087E-2</c:v>
                </c:pt>
                <c:pt idx="1664">
                  <c:v>-6.4608799999999994E-2</c:v>
                </c:pt>
                <c:pt idx="1665">
                  <c:v>-5.82091E-2</c:v>
                </c:pt>
                <c:pt idx="1666">
                  <c:v>-6.78087E-2</c:v>
                </c:pt>
                <c:pt idx="1667">
                  <c:v>-5.82091E-2</c:v>
                </c:pt>
                <c:pt idx="1668">
                  <c:v>-4.2209700000000003E-2</c:v>
                </c:pt>
                <c:pt idx="1669">
                  <c:v>-7.7408400000000002E-2</c:v>
                </c:pt>
                <c:pt idx="1670">
                  <c:v>-6.1408999999999998E-2</c:v>
                </c:pt>
                <c:pt idx="1671">
                  <c:v>-6.4608799999999994E-2</c:v>
                </c:pt>
                <c:pt idx="1672">
                  <c:v>-6.4608799999999994E-2</c:v>
                </c:pt>
                <c:pt idx="1673">
                  <c:v>-6.78087E-2</c:v>
                </c:pt>
                <c:pt idx="1674">
                  <c:v>-7.1008600000000005E-2</c:v>
                </c:pt>
                <c:pt idx="1675">
                  <c:v>-6.78087E-2</c:v>
                </c:pt>
                <c:pt idx="1676">
                  <c:v>-6.1408999999999998E-2</c:v>
                </c:pt>
                <c:pt idx="1677">
                  <c:v>-6.78087E-2</c:v>
                </c:pt>
                <c:pt idx="1678">
                  <c:v>-5.82091E-2</c:v>
                </c:pt>
                <c:pt idx="1679">
                  <c:v>-6.78087E-2</c:v>
                </c:pt>
                <c:pt idx="1680">
                  <c:v>-6.78087E-2</c:v>
                </c:pt>
                <c:pt idx="1681">
                  <c:v>-7.1008600000000005E-2</c:v>
                </c:pt>
                <c:pt idx="1682">
                  <c:v>-6.1408999999999998E-2</c:v>
                </c:pt>
                <c:pt idx="1683">
                  <c:v>-7.1008600000000005E-2</c:v>
                </c:pt>
                <c:pt idx="1684">
                  <c:v>-5.5009200000000001E-2</c:v>
                </c:pt>
                <c:pt idx="1685">
                  <c:v>-6.4608799999999994E-2</c:v>
                </c:pt>
                <c:pt idx="1686">
                  <c:v>-4.5409600000000001E-2</c:v>
                </c:pt>
                <c:pt idx="1687">
                  <c:v>-6.4608799999999994E-2</c:v>
                </c:pt>
                <c:pt idx="1688">
                  <c:v>-7.1008600000000005E-2</c:v>
                </c:pt>
                <c:pt idx="1689">
                  <c:v>-7.7408400000000002E-2</c:v>
                </c:pt>
                <c:pt idx="1690">
                  <c:v>-8.3808099999999996E-2</c:v>
                </c:pt>
                <c:pt idx="1691">
                  <c:v>-6.1408999999999998E-2</c:v>
                </c:pt>
                <c:pt idx="1692">
                  <c:v>-5.5009200000000001E-2</c:v>
                </c:pt>
                <c:pt idx="1693">
                  <c:v>-6.1408999999999998E-2</c:v>
                </c:pt>
                <c:pt idx="1694">
                  <c:v>-7.1008600000000005E-2</c:v>
                </c:pt>
                <c:pt idx="1695">
                  <c:v>-6.4608799999999994E-2</c:v>
                </c:pt>
                <c:pt idx="1696">
                  <c:v>-7.1008600000000005E-2</c:v>
                </c:pt>
                <c:pt idx="1697">
                  <c:v>-7.1008600000000005E-2</c:v>
                </c:pt>
                <c:pt idx="1698">
                  <c:v>-5.5009200000000001E-2</c:v>
                </c:pt>
                <c:pt idx="1699">
                  <c:v>-5.5009200000000001E-2</c:v>
                </c:pt>
                <c:pt idx="1700">
                  <c:v>-6.1408999999999998E-2</c:v>
                </c:pt>
                <c:pt idx="1701">
                  <c:v>-6.4608799999999994E-2</c:v>
                </c:pt>
                <c:pt idx="1702">
                  <c:v>-6.78087E-2</c:v>
                </c:pt>
                <c:pt idx="1703">
                  <c:v>-6.78087E-2</c:v>
                </c:pt>
                <c:pt idx="1704">
                  <c:v>-6.78087E-2</c:v>
                </c:pt>
                <c:pt idx="1705">
                  <c:v>-7.7408400000000002E-2</c:v>
                </c:pt>
                <c:pt idx="1706">
                  <c:v>-6.78087E-2</c:v>
                </c:pt>
                <c:pt idx="1707">
                  <c:v>-6.1408999999999998E-2</c:v>
                </c:pt>
                <c:pt idx="1708">
                  <c:v>-6.4608799999999994E-2</c:v>
                </c:pt>
                <c:pt idx="1709">
                  <c:v>-6.1408999999999998E-2</c:v>
                </c:pt>
                <c:pt idx="1710">
                  <c:v>-7.1008600000000005E-2</c:v>
                </c:pt>
                <c:pt idx="1711">
                  <c:v>-7.4208499999999997E-2</c:v>
                </c:pt>
                <c:pt idx="1712">
                  <c:v>-6.1408999999999998E-2</c:v>
                </c:pt>
                <c:pt idx="1713">
                  <c:v>-6.78087E-2</c:v>
                </c:pt>
                <c:pt idx="1714">
                  <c:v>-6.4608799999999994E-2</c:v>
                </c:pt>
                <c:pt idx="1715">
                  <c:v>-6.1408999999999998E-2</c:v>
                </c:pt>
                <c:pt idx="1716">
                  <c:v>-6.1408999999999998E-2</c:v>
                </c:pt>
                <c:pt idx="1717">
                  <c:v>-7.4208499999999997E-2</c:v>
                </c:pt>
                <c:pt idx="1718">
                  <c:v>-5.82091E-2</c:v>
                </c:pt>
                <c:pt idx="1719">
                  <c:v>-5.82091E-2</c:v>
                </c:pt>
                <c:pt idx="1720">
                  <c:v>-7.1008600000000005E-2</c:v>
                </c:pt>
                <c:pt idx="1721">
                  <c:v>-7.4208499999999997E-2</c:v>
                </c:pt>
                <c:pt idx="1722">
                  <c:v>-6.4608799999999994E-2</c:v>
                </c:pt>
                <c:pt idx="1723">
                  <c:v>-6.4608799999999994E-2</c:v>
                </c:pt>
                <c:pt idx="1724">
                  <c:v>-5.5009200000000001E-2</c:v>
                </c:pt>
                <c:pt idx="1725">
                  <c:v>-5.1809300000000003E-2</c:v>
                </c:pt>
                <c:pt idx="1726">
                  <c:v>-6.78087E-2</c:v>
                </c:pt>
                <c:pt idx="1727">
                  <c:v>-6.4608799999999994E-2</c:v>
                </c:pt>
                <c:pt idx="1728">
                  <c:v>-6.1408999999999998E-2</c:v>
                </c:pt>
                <c:pt idx="1729">
                  <c:v>-6.4608799999999994E-2</c:v>
                </c:pt>
                <c:pt idx="1730">
                  <c:v>-5.5009200000000001E-2</c:v>
                </c:pt>
                <c:pt idx="1731">
                  <c:v>-7.1008600000000005E-2</c:v>
                </c:pt>
                <c:pt idx="1732">
                  <c:v>-7.1008600000000005E-2</c:v>
                </c:pt>
                <c:pt idx="1733">
                  <c:v>-7.1008600000000005E-2</c:v>
                </c:pt>
                <c:pt idx="1734">
                  <c:v>-4.86095E-2</c:v>
                </c:pt>
                <c:pt idx="1735">
                  <c:v>-5.5009200000000001E-2</c:v>
                </c:pt>
                <c:pt idx="1736">
                  <c:v>-6.4608799999999994E-2</c:v>
                </c:pt>
                <c:pt idx="1737">
                  <c:v>-6.78087E-2</c:v>
                </c:pt>
                <c:pt idx="1738">
                  <c:v>-6.1408999999999998E-2</c:v>
                </c:pt>
                <c:pt idx="1739">
                  <c:v>-6.78087E-2</c:v>
                </c:pt>
                <c:pt idx="1740">
                  <c:v>-3.9009799999999997E-2</c:v>
                </c:pt>
                <c:pt idx="1741">
                  <c:v>-6.78087E-2</c:v>
                </c:pt>
                <c:pt idx="1742">
                  <c:v>-6.1408999999999998E-2</c:v>
                </c:pt>
                <c:pt idx="1743">
                  <c:v>-5.82091E-2</c:v>
                </c:pt>
                <c:pt idx="1744">
                  <c:v>-5.82091E-2</c:v>
                </c:pt>
                <c:pt idx="1745">
                  <c:v>-6.78087E-2</c:v>
                </c:pt>
                <c:pt idx="1746">
                  <c:v>-6.4608799999999994E-2</c:v>
                </c:pt>
                <c:pt idx="1747">
                  <c:v>-6.1408999999999998E-2</c:v>
                </c:pt>
                <c:pt idx="1748">
                  <c:v>-5.5009200000000001E-2</c:v>
                </c:pt>
                <c:pt idx="1749">
                  <c:v>-6.78087E-2</c:v>
                </c:pt>
                <c:pt idx="1750">
                  <c:v>-5.82091E-2</c:v>
                </c:pt>
                <c:pt idx="1751">
                  <c:v>-4.5409600000000001E-2</c:v>
                </c:pt>
                <c:pt idx="1752">
                  <c:v>-6.78087E-2</c:v>
                </c:pt>
                <c:pt idx="1753">
                  <c:v>-6.1408999999999998E-2</c:v>
                </c:pt>
                <c:pt idx="1754">
                  <c:v>-6.4608799999999994E-2</c:v>
                </c:pt>
                <c:pt idx="1755">
                  <c:v>-5.1809300000000003E-2</c:v>
                </c:pt>
                <c:pt idx="1756">
                  <c:v>-7.1008600000000005E-2</c:v>
                </c:pt>
                <c:pt idx="1757">
                  <c:v>-7.4208499999999997E-2</c:v>
                </c:pt>
                <c:pt idx="1758">
                  <c:v>-5.1809300000000003E-2</c:v>
                </c:pt>
                <c:pt idx="1759">
                  <c:v>-4.86095E-2</c:v>
                </c:pt>
                <c:pt idx="1760">
                  <c:v>-6.1408999999999998E-2</c:v>
                </c:pt>
                <c:pt idx="1761">
                  <c:v>-6.78087E-2</c:v>
                </c:pt>
                <c:pt idx="1762">
                  <c:v>-6.78087E-2</c:v>
                </c:pt>
                <c:pt idx="1763">
                  <c:v>-6.4608799999999994E-2</c:v>
                </c:pt>
                <c:pt idx="1764">
                  <c:v>-6.4608799999999994E-2</c:v>
                </c:pt>
                <c:pt idx="1765">
                  <c:v>-7.1008600000000005E-2</c:v>
                </c:pt>
                <c:pt idx="1766">
                  <c:v>-6.78087E-2</c:v>
                </c:pt>
                <c:pt idx="1767">
                  <c:v>-6.4608799999999994E-2</c:v>
                </c:pt>
                <c:pt idx="1768">
                  <c:v>-5.82091E-2</c:v>
                </c:pt>
                <c:pt idx="1769">
                  <c:v>-7.1008600000000005E-2</c:v>
                </c:pt>
                <c:pt idx="1770">
                  <c:v>-6.4608799999999994E-2</c:v>
                </c:pt>
                <c:pt idx="1771">
                  <c:v>-5.82091E-2</c:v>
                </c:pt>
                <c:pt idx="1772">
                  <c:v>-7.1008600000000005E-2</c:v>
                </c:pt>
                <c:pt idx="1773">
                  <c:v>-7.4208499999999997E-2</c:v>
                </c:pt>
                <c:pt idx="1774">
                  <c:v>-8.0608200000000005E-2</c:v>
                </c:pt>
                <c:pt idx="1775">
                  <c:v>-6.4608799999999994E-2</c:v>
                </c:pt>
                <c:pt idx="1776">
                  <c:v>-6.1408999999999998E-2</c:v>
                </c:pt>
                <c:pt idx="1777">
                  <c:v>-6.78087E-2</c:v>
                </c:pt>
                <c:pt idx="1778">
                  <c:v>-5.82091E-2</c:v>
                </c:pt>
                <c:pt idx="1779">
                  <c:v>-6.78087E-2</c:v>
                </c:pt>
                <c:pt idx="1780">
                  <c:v>-5.1809300000000003E-2</c:v>
                </c:pt>
                <c:pt idx="1781">
                  <c:v>-5.5009200000000001E-2</c:v>
                </c:pt>
                <c:pt idx="1782">
                  <c:v>-5.1809300000000003E-2</c:v>
                </c:pt>
                <c:pt idx="1783">
                  <c:v>-6.1408999999999998E-2</c:v>
                </c:pt>
                <c:pt idx="1784">
                  <c:v>-6.4608799999999994E-2</c:v>
                </c:pt>
                <c:pt idx="1785">
                  <c:v>-6.4608799999999994E-2</c:v>
                </c:pt>
                <c:pt idx="1786">
                  <c:v>-6.1408999999999998E-2</c:v>
                </c:pt>
                <c:pt idx="1787">
                  <c:v>-6.1408999999999998E-2</c:v>
                </c:pt>
                <c:pt idx="1788">
                  <c:v>-5.5009200000000001E-2</c:v>
                </c:pt>
                <c:pt idx="1789">
                  <c:v>-6.78087E-2</c:v>
                </c:pt>
                <c:pt idx="1790">
                  <c:v>-5.5009200000000001E-2</c:v>
                </c:pt>
                <c:pt idx="1791">
                  <c:v>-7.1008600000000005E-2</c:v>
                </c:pt>
                <c:pt idx="1792">
                  <c:v>-6.78087E-2</c:v>
                </c:pt>
                <c:pt idx="1793">
                  <c:v>-6.1408999999999998E-2</c:v>
                </c:pt>
                <c:pt idx="1794">
                  <c:v>-5.1809300000000003E-2</c:v>
                </c:pt>
                <c:pt idx="1795">
                  <c:v>-6.1408999999999998E-2</c:v>
                </c:pt>
                <c:pt idx="1796">
                  <c:v>-6.78087E-2</c:v>
                </c:pt>
                <c:pt idx="1797">
                  <c:v>-6.78087E-2</c:v>
                </c:pt>
                <c:pt idx="1798">
                  <c:v>-5.82091E-2</c:v>
                </c:pt>
                <c:pt idx="1799">
                  <c:v>-5.5009200000000001E-2</c:v>
                </c:pt>
                <c:pt idx="1800">
                  <c:v>-7.1008600000000005E-2</c:v>
                </c:pt>
                <c:pt idx="1801">
                  <c:v>-6.1408999999999998E-2</c:v>
                </c:pt>
                <c:pt idx="1802">
                  <c:v>-5.5009200000000001E-2</c:v>
                </c:pt>
                <c:pt idx="1803">
                  <c:v>-7.1008600000000005E-2</c:v>
                </c:pt>
                <c:pt idx="1804">
                  <c:v>-6.78087E-2</c:v>
                </c:pt>
                <c:pt idx="1805">
                  <c:v>-6.4608799999999994E-2</c:v>
                </c:pt>
                <c:pt idx="1806">
                  <c:v>-5.5009200000000001E-2</c:v>
                </c:pt>
                <c:pt idx="1807">
                  <c:v>-5.82091E-2</c:v>
                </c:pt>
                <c:pt idx="1808">
                  <c:v>-7.1008600000000005E-2</c:v>
                </c:pt>
                <c:pt idx="1809">
                  <c:v>-5.5009200000000001E-2</c:v>
                </c:pt>
                <c:pt idx="1810">
                  <c:v>-5.82091E-2</c:v>
                </c:pt>
                <c:pt idx="1811">
                  <c:v>-6.4608799999999994E-2</c:v>
                </c:pt>
                <c:pt idx="1812">
                  <c:v>-6.78087E-2</c:v>
                </c:pt>
                <c:pt idx="1813">
                  <c:v>-5.5009200000000001E-2</c:v>
                </c:pt>
                <c:pt idx="1814">
                  <c:v>-6.1408999999999998E-2</c:v>
                </c:pt>
                <c:pt idx="1815">
                  <c:v>-5.5009200000000001E-2</c:v>
                </c:pt>
                <c:pt idx="1816">
                  <c:v>-6.78087E-2</c:v>
                </c:pt>
                <c:pt idx="1817">
                  <c:v>-5.5009200000000001E-2</c:v>
                </c:pt>
                <c:pt idx="1818">
                  <c:v>-6.1408999999999998E-2</c:v>
                </c:pt>
                <c:pt idx="1819">
                  <c:v>-5.1809300000000003E-2</c:v>
                </c:pt>
                <c:pt idx="1820">
                  <c:v>-7.1008600000000005E-2</c:v>
                </c:pt>
                <c:pt idx="1821">
                  <c:v>-4.86095E-2</c:v>
                </c:pt>
                <c:pt idx="1822">
                  <c:v>-6.1408999999999998E-2</c:v>
                </c:pt>
                <c:pt idx="1823">
                  <c:v>-6.1408999999999998E-2</c:v>
                </c:pt>
                <c:pt idx="1824">
                  <c:v>-6.1408999999999998E-2</c:v>
                </c:pt>
                <c:pt idx="1825">
                  <c:v>-7.1008600000000005E-2</c:v>
                </c:pt>
                <c:pt idx="1826">
                  <c:v>-6.78087E-2</c:v>
                </c:pt>
                <c:pt idx="1827">
                  <c:v>-3.9009799999999997E-2</c:v>
                </c:pt>
                <c:pt idx="1828">
                  <c:v>-6.4608799999999994E-2</c:v>
                </c:pt>
                <c:pt idx="1829">
                  <c:v>-4.86095E-2</c:v>
                </c:pt>
                <c:pt idx="1830">
                  <c:v>-6.4608799999999994E-2</c:v>
                </c:pt>
                <c:pt idx="1831">
                  <c:v>-5.5009200000000001E-2</c:v>
                </c:pt>
                <c:pt idx="1832">
                  <c:v>-6.1408999999999998E-2</c:v>
                </c:pt>
                <c:pt idx="1833">
                  <c:v>-5.5009200000000001E-2</c:v>
                </c:pt>
                <c:pt idx="1834">
                  <c:v>-5.5009200000000001E-2</c:v>
                </c:pt>
                <c:pt idx="1835">
                  <c:v>-6.4608799999999994E-2</c:v>
                </c:pt>
                <c:pt idx="1836">
                  <c:v>-6.78087E-2</c:v>
                </c:pt>
                <c:pt idx="1837">
                  <c:v>-5.5009200000000001E-2</c:v>
                </c:pt>
                <c:pt idx="1838">
                  <c:v>-7.7408400000000002E-2</c:v>
                </c:pt>
                <c:pt idx="1839">
                  <c:v>-6.1408999999999998E-2</c:v>
                </c:pt>
                <c:pt idx="1840">
                  <c:v>-5.82091E-2</c:v>
                </c:pt>
                <c:pt idx="1841">
                  <c:v>-6.78087E-2</c:v>
                </c:pt>
                <c:pt idx="1842">
                  <c:v>-6.1408999999999998E-2</c:v>
                </c:pt>
                <c:pt idx="1843">
                  <c:v>-7.4208499999999997E-2</c:v>
                </c:pt>
                <c:pt idx="1844">
                  <c:v>-6.1408999999999998E-2</c:v>
                </c:pt>
                <c:pt idx="1845">
                  <c:v>-6.1408999999999998E-2</c:v>
                </c:pt>
                <c:pt idx="1846">
                  <c:v>-7.1008600000000005E-2</c:v>
                </c:pt>
                <c:pt idx="1847">
                  <c:v>-6.1408999999999998E-2</c:v>
                </c:pt>
                <c:pt idx="1848">
                  <c:v>-6.4608799999999994E-2</c:v>
                </c:pt>
                <c:pt idx="1849">
                  <c:v>-8.0608200000000005E-2</c:v>
                </c:pt>
                <c:pt idx="1850">
                  <c:v>-6.1408999999999998E-2</c:v>
                </c:pt>
                <c:pt idx="1851">
                  <c:v>-5.5009200000000001E-2</c:v>
                </c:pt>
                <c:pt idx="1852">
                  <c:v>-6.4608799999999994E-2</c:v>
                </c:pt>
                <c:pt idx="1853">
                  <c:v>-6.1408999999999998E-2</c:v>
                </c:pt>
                <c:pt idx="1854">
                  <c:v>-5.5009200000000001E-2</c:v>
                </c:pt>
                <c:pt idx="1855">
                  <c:v>-7.1008600000000005E-2</c:v>
                </c:pt>
                <c:pt idx="1856">
                  <c:v>-5.1809300000000003E-2</c:v>
                </c:pt>
                <c:pt idx="1857">
                  <c:v>-7.1008600000000005E-2</c:v>
                </c:pt>
                <c:pt idx="1858">
                  <c:v>-5.82091E-2</c:v>
                </c:pt>
                <c:pt idx="1859">
                  <c:v>-6.4608799999999994E-2</c:v>
                </c:pt>
                <c:pt idx="1860">
                  <c:v>-5.5009200000000001E-2</c:v>
                </c:pt>
                <c:pt idx="1861">
                  <c:v>-5.5009200000000001E-2</c:v>
                </c:pt>
                <c:pt idx="1862">
                  <c:v>-6.78087E-2</c:v>
                </c:pt>
                <c:pt idx="1863">
                  <c:v>-6.1408999999999998E-2</c:v>
                </c:pt>
                <c:pt idx="1864">
                  <c:v>-6.4608799999999994E-2</c:v>
                </c:pt>
                <c:pt idx="1865">
                  <c:v>-6.4608799999999994E-2</c:v>
                </c:pt>
                <c:pt idx="1866">
                  <c:v>-5.5009200000000001E-2</c:v>
                </c:pt>
                <c:pt idx="1867">
                  <c:v>-7.1008600000000005E-2</c:v>
                </c:pt>
                <c:pt idx="1868">
                  <c:v>-6.4608799999999994E-2</c:v>
                </c:pt>
                <c:pt idx="1869">
                  <c:v>-5.1809300000000003E-2</c:v>
                </c:pt>
                <c:pt idx="1870">
                  <c:v>-5.5009200000000001E-2</c:v>
                </c:pt>
                <c:pt idx="1871">
                  <c:v>-6.4608799999999994E-2</c:v>
                </c:pt>
                <c:pt idx="1872">
                  <c:v>-6.78087E-2</c:v>
                </c:pt>
                <c:pt idx="1873">
                  <c:v>-5.82091E-2</c:v>
                </c:pt>
                <c:pt idx="1874">
                  <c:v>-6.78087E-2</c:v>
                </c:pt>
                <c:pt idx="1875">
                  <c:v>-6.1408999999999998E-2</c:v>
                </c:pt>
                <c:pt idx="1876">
                  <c:v>-6.1408999999999998E-2</c:v>
                </c:pt>
                <c:pt idx="1877">
                  <c:v>-5.82091E-2</c:v>
                </c:pt>
                <c:pt idx="1878">
                  <c:v>-6.4608799999999994E-2</c:v>
                </c:pt>
                <c:pt idx="1879">
                  <c:v>-5.82091E-2</c:v>
                </c:pt>
                <c:pt idx="1880">
                  <c:v>-5.82091E-2</c:v>
                </c:pt>
                <c:pt idx="1881">
                  <c:v>-5.82091E-2</c:v>
                </c:pt>
                <c:pt idx="1882">
                  <c:v>-6.4608799999999994E-2</c:v>
                </c:pt>
                <c:pt idx="1883">
                  <c:v>-6.1408999999999998E-2</c:v>
                </c:pt>
                <c:pt idx="1884">
                  <c:v>-5.82091E-2</c:v>
                </c:pt>
                <c:pt idx="1885">
                  <c:v>-6.1408999999999998E-2</c:v>
                </c:pt>
                <c:pt idx="1886">
                  <c:v>-7.1008600000000005E-2</c:v>
                </c:pt>
                <c:pt idx="1887">
                  <c:v>-6.1408999999999998E-2</c:v>
                </c:pt>
                <c:pt idx="1888">
                  <c:v>-5.82091E-2</c:v>
                </c:pt>
                <c:pt idx="1889">
                  <c:v>-7.4208499999999997E-2</c:v>
                </c:pt>
                <c:pt idx="1890">
                  <c:v>-4.5409600000000001E-2</c:v>
                </c:pt>
                <c:pt idx="1891">
                  <c:v>-7.1008600000000005E-2</c:v>
                </c:pt>
                <c:pt idx="1892">
                  <c:v>-6.1408999999999998E-2</c:v>
                </c:pt>
                <c:pt idx="1893">
                  <c:v>-6.1408999999999998E-2</c:v>
                </c:pt>
                <c:pt idx="1894">
                  <c:v>-5.82091E-2</c:v>
                </c:pt>
                <c:pt idx="1895">
                  <c:v>-5.82091E-2</c:v>
                </c:pt>
                <c:pt idx="1896">
                  <c:v>-5.1809300000000003E-2</c:v>
                </c:pt>
                <c:pt idx="1897">
                  <c:v>-5.82091E-2</c:v>
                </c:pt>
                <c:pt idx="1898">
                  <c:v>-7.1008600000000005E-2</c:v>
                </c:pt>
                <c:pt idx="1899">
                  <c:v>-4.5409600000000001E-2</c:v>
                </c:pt>
                <c:pt idx="1900">
                  <c:v>-7.7408400000000002E-2</c:v>
                </c:pt>
                <c:pt idx="1901">
                  <c:v>-5.1809300000000003E-2</c:v>
                </c:pt>
                <c:pt idx="1902">
                  <c:v>-6.1408999999999998E-2</c:v>
                </c:pt>
                <c:pt idx="1903">
                  <c:v>-6.78087E-2</c:v>
                </c:pt>
                <c:pt idx="1904">
                  <c:v>-6.1408999999999998E-2</c:v>
                </c:pt>
                <c:pt idx="1905">
                  <c:v>-7.1008600000000005E-2</c:v>
                </c:pt>
                <c:pt idx="1906">
                  <c:v>-5.82091E-2</c:v>
                </c:pt>
                <c:pt idx="1907">
                  <c:v>-6.4608799999999994E-2</c:v>
                </c:pt>
                <c:pt idx="1908">
                  <c:v>-6.1408999999999998E-2</c:v>
                </c:pt>
                <c:pt idx="1909">
                  <c:v>-5.5009200000000001E-2</c:v>
                </c:pt>
                <c:pt idx="1910">
                  <c:v>-6.78087E-2</c:v>
                </c:pt>
                <c:pt idx="1911">
                  <c:v>-8.0608200000000005E-2</c:v>
                </c:pt>
                <c:pt idx="1912">
                  <c:v>-6.4608799999999994E-2</c:v>
                </c:pt>
                <c:pt idx="1913">
                  <c:v>-4.86095E-2</c:v>
                </c:pt>
                <c:pt idx="1914">
                  <c:v>-6.78087E-2</c:v>
                </c:pt>
                <c:pt idx="1915">
                  <c:v>-7.7408400000000002E-2</c:v>
                </c:pt>
                <c:pt idx="1916">
                  <c:v>-6.4608799999999994E-2</c:v>
                </c:pt>
                <c:pt idx="1917">
                  <c:v>-6.4608799999999994E-2</c:v>
                </c:pt>
                <c:pt idx="1918">
                  <c:v>-6.4608799999999994E-2</c:v>
                </c:pt>
                <c:pt idx="1919">
                  <c:v>-6.4608799999999994E-2</c:v>
                </c:pt>
                <c:pt idx="1920">
                  <c:v>-7.1008600000000005E-2</c:v>
                </c:pt>
                <c:pt idx="1921">
                  <c:v>-5.5009200000000001E-2</c:v>
                </c:pt>
                <c:pt idx="1922">
                  <c:v>-5.82091E-2</c:v>
                </c:pt>
                <c:pt idx="1923">
                  <c:v>-6.4608799999999994E-2</c:v>
                </c:pt>
                <c:pt idx="1924">
                  <c:v>-6.4608799999999994E-2</c:v>
                </c:pt>
                <c:pt idx="1925">
                  <c:v>-5.82091E-2</c:v>
                </c:pt>
                <c:pt idx="1926">
                  <c:v>-7.4208499999999997E-2</c:v>
                </c:pt>
                <c:pt idx="1927">
                  <c:v>-7.4208499999999997E-2</c:v>
                </c:pt>
                <c:pt idx="1928">
                  <c:v>-5.82091E-2</c:v>
                </c:pt>
                <c:pt idx="1929">
                  <c:v>-5.5009200000000001E-2</c:v>
                </c:pt>
                <c:pt idx="1930">
                  <c:v>-6.4608799999999994E-2</c:v>
                </c:pt>
                <c:pt idx="1931">
                  <c:v>-5.5009200000000001E-2</c:v>
                </c:pt>
                <c:pt idx="1932">
                  <c:v>-6.78087E-2</c:v>
                </c:pt>
                <c:pt idx="1933">
                  <c:v>-6.1408999999999998E-2</c:v>
                </c:pt>
                <c:pt idx="1934">
                  <c:v>-6.78087E-2</c:v>
                </c:pt>
                <c:pt idx="1935">
                  <c:v>-5.5009200000000001E-2</c:v>
                </c:pt>
                <c:pt idx="1936">
                  <c:v>-5.5009200000000001E-2</c:v>
                </c:pt>
                <c:pt idx="1937">
                  <c:v>-5.82091E-2</c:v>
                </c:pt>
                <c:pt idx="1938">
                  <c:v>-7.4208499999999997E-2</c:v>
                </c:pt>
                <c:pt idx="1939">
                  <c:v>-6.78087E-2</c:v>
                </c:pt>
                <c:pt idx="1940">
                  <c:v>-5.82091E-2</c:v>
                </c:pt>
                <c:pt idx="1941">
                  <c:v>-6.1408999999999998E-2</c:v>
                </c:pt>
                <c:pt idx="1942">
                  <c:v>-5.5009200000000001E-2</c:v>
                </c:pt>
                <c:pt idx="1943">
                  <c:v>-5.5009200000000001E-2</c:v>
                </c:pt>
                <c:pt idx="1944">
                  <c:v>-5.5009200000000001E-2</c:v>
                </c:pt>
                <c:pt idx="1945">
                  <c:v>-7.1008600000000005E-2</c:v>
                </c:pt>
                <c:pt idx="1946">
                  <c:v>-6.4608799999999994E-2</c:v>
                </c:pt>
                <c:pt idx="1947">
                  <c:v>-4.2209700000000003E-2</c:v>
                </c:pt>
                <c:pt idx="1948">
                  <c:v>-7.1008600000000005E-2</c:v>
                </c:pt>
                <c:pt idx="1949">
                  <c:v>-6.1408999999999998E-2</c:v>
                </c:pt>
                <c:pt idx="1950">
                  <c:v>-5.1809300000000003E-2</c:v>
                </c:pt>
                <c:pt idx="1951">
                  <c:v>-5.82091E-2</c:v>
                </c:pt>
                <c:pt idx="1952">
                  <c:v>-6.78087E-2</c:v>
                </c:pt>
                <c:pt idx="1953">
                  <c:v>-5.82091E-2</c:v>
                </c:pt>
                <c:pt idx="1954">
                  <c:v>-5.5009200000000001E-2</c:v>
                </c:pt>
                <c:pt idx="1955">
                  <c:v>-4.2209700000000003E-2</c:v>
                </c:pt>
                <c:pt idx="1956">
                  <c:v>-5.82091E-2</c:v>
                </c:pt>
                <c:pt idx="1957">
                  <c:v>-6.1408999999999998E-2</c:v>
                </c:pt>
                <c:pt idx="1958">
                  <c:v>-6.78087E-2</c:v>
                </c:pt>
                <c:pt idx="1959">
                  <c:v>-6.1408999999999998E-2</c:v>
                </c:pt>
                <c:pt idx="1960">
                  <c:v>-6.4608799999999994E-2</c:v>
                </c:pt>
                <c:pt idx="1961">
                  <c:v>-6.4608799999999994E-2</c:v>
                </c:pt>
                <c:pt idx="1962">
                  <c:v>-7.4208499999999997E-2</c:v>
                </c:pt>
                <c:pt idx="1963">
                  <c:v>-6.1408999999999998E-2</c:v>
                </c:pt>
                <c:pt idx="1964">
                  <c:v>-6.78087E-2</c:v>
                </c:pt>
                <c:pt idx="1965">
                  <c:v>-6.4608799999999994E-2</c:v>
                </c:pt>
                <c:pt idx="1966">
                  <c:v>-6.78087E-2</c:v>
                </c:pt>
                <c:pt idx="1967">
                  <c:v>-5.82091E-2</c:v>
                </c:pt>
                <c:pt idx="1968">
                  <c:v>-4.2209700000000003E-2</c:v>
                </c:pt>
                <c:pt idx="1969">
                  <c:v>-7.1008600000000005E-2</c:v>
                </c:pt>
                <c:pt idx="1970">
                  <c:v>-7.1008600000000005E-2</c:v>
                </c:pt>
                <c:pt idx="1971">
                  <c:v>-6.4608799999999994E-2</c:v>
                </c:pt>
                <c:pt idx="1972">
                  <c:v>-7.7408400000000002E-2</c:v>
                </c:pt>
                <c:pt idx="1973">
                  <c:v>-6.78087E-2</c:v>
                </c:pt>
                <c:pt idx="1974">
                  <c:v>-6.4608799999999994E-2</c:v>
                </c:pt>
                <c:pt idx="1975">
                  <c:v>-5.1809300000000003E-2</c:v>
                </c:pt>
                <c:pt idx="1976">
                  <c:v>-5.82091E-2</c:v>
                </c:pt>
                <c:pt idx="1977">
                  <c:v>-6.4608799999999994E-2</c:v>
                </c:pt>
                <c:pt idx="1978">
                  <c:v>-7.1008600000000005E-2</c:v>
                </c:pt>
                <c:pt idx="1979">
                  <c:v>-5.5009200000000001E-2</c:v>
                </c:pt>
                <c:pt idx="1980">
                  <c:v>-7.1008600000000005E-2</c:v>
                </c:pt>
                <c:pt idx="1981">
                  <c:v>-6.1408999999999998E-2</c:v>
                </c:pt>
                <c:pt idx="1982">
                  <c:v>-7.1008600000000005E-2</c:v>
                </c:pt>
                <c:pt idx="1983">
                  <c:v>-6.78087E-2</c:v>
                </c:pt>
                <c:pt idx="1984">
                  <c:v>-6.1408999999999998E-2</c:v>
                </c:pt>
                <c:pt idx="1985">
                  <c:v>-4.5409600000000001E-2</c:v>
                </c:pt>
                <c:pt idx="1986">
                  <c:v>-6.1408999999999998E-2</c:v>
                </c:pt>
                <c:pt idx="1987">
                  <c:v>-5.82091E-2</c:v>
                </c:pt>
                <c:pt idx="1988">
                  <c:v>-5.82091E-2</c:v>
                </c:pt>
                <c:pt idx="1989">
                  <c:v>-5.5009200000000001E-2</c:v>
                </c:pt>
                <c:pt idx="1990">
                  <c:v>-6.1408999999999998E-2</c:v>
                </c:pt>
                <c:pt idx="1991">
                  <c:v>-6.1408999999999998E-2</c:v>
                </c:pt>
                <c:pt idx="1992">
                  <c:v>-6.78087E-2</c:v>
                </c:pt>
                <c:pt idx="1993">
                  <c:v>-6.1408999999999998E-2</c:v>
                </c:pt>
                <c:pt idx="1994">
                  <c:v>-6.78087E-2</c:v>
                </c:pt>
                <c:pt idx="1995">
                  <c:v>-5.1809300000000003E-2</c:v>
                </c:pt>
                <c:pt idx="1996">
                  <c:v>-5.82091E-2</c:v>
                </c:pt>
                <c:pt idx="1997">
                  <c:v>-6.1408999999999998E-2</c:v>
                </c:pt>
                <c:pt idx="1998">
                  <c:v>-6.1408999999999998E-2</c:v>
                </c:pt>
                <c:pt idx="1999">
                  <c:v>-5.5009200000000001E-2</c:v>
                </c:pt>
                <c:pt idx="2000">
                  <c:v>-5.5009200000000001E-2</c:v>
                </c:pt>
                <c:pt idx="2001">
                  <c:v>-6.78087E-2</c:v>
                </c:pt>
                <c:pt idx="2002">
                  <c:v>-5.5009200000000001E-2</c:v>
                </c:pt>
                <c:pt idx="2003">
                  <c:v>-6.4608799999999994E-2</c:v>
                </c:pt>
                <c:pt idx="2004">
                  <c:v>-5.82091E-2</c:v>
                </c:pt>
                <c:pt idx="2005">
                  <c:v>-5.5009200000000001E-2</c:v>
                </c:pt>
                <c:pt idx="2006">
                  <c:v>-6.4608799999999994E-2</c:v>
                </c:pt>
                <c:pt idx="2007">
                  <c:v>-5.5009200000000001E-2</c:v>
                </c:pt>
                <c:pt idx="2008">
                  <c:v>-6.1408999999999998E-2</c:v>
                </c:pt>
                <c:pt idx="2009">
                  <c:v>-6.4608799999999994E-2</c:v>
                </c:pt>
                <c:pt idx="2010">
                  <c:v>-6.1408999999999998E-2</c:v>
                </c:pt>
                <c:pt idx="2011">
                  <c:v>-7.4208499999999997E-2</c:v>
                </c:pt>
                <c:pt idx="2012">
                  <c:v>-6.78087E-2</c:v>
                </c:pt>
                <c:pt idx="2013">
                  <c:v>-6.1408999999999998E-2</c:v>
                </c:pt>
                <c:pt idx="2014">
                  <c:v>-5.5009200000000001E-2</c:v>
                </c:pt>
                <c:pt idx="2015">
                  <c:v>-6.78087E-2</c:v>
                </c:pt>
                <c:pt idx="2016">
                  <c:v>-5.82091E-2</c:v>
                </c:pt>
                <c:pt idx="2017">
                  <c:v>-6.78087E-2</c:v>
                </c:pt>
                <c:pt idx="2018">
                  <c:v>-6.4608799999999994E-2</c:v>
                </c:pt>
                <c:pt idx="2019">
                  <c:v>-5.82091E-2</c:v>
                </c:pt>
                <c:pt idx="2020">
                  <c:v>-6.1408999999999998E-2</c:v>
                </c:pt>
                <c:pt idx="2021">
                  <c:v>-6.4608799999999994E-2</c:v>
                </c:pt>
                <c:pt idx="2022">
                  <c:v>-6.4608799999999994E-2</c:v>
                </c:pt>
                <c:pt idx="2023">
                  <c:v>-5.5009200000000001E-2</c:v>
                </c:pt>
                <c:pt idx="2024">
                  <c:v>-5.5009200000000001E-2</c:v>
                </c:pt>
                <c:pt idx="2025">
                  <c:v>-6.4608799999999994E-2</c:v>
                </c:pt>
                <c:pt idx="2026">
                  <c:v>-5.5009200000000001E-2</c:v>
                </c:pt>
                <c:pt idx="2027">
                  <c:v>-5.82091E-2</c:v>
                </c:pt>
                <c:pt idx="2028">
                  <c:v>-4.86095E-2</c:v>
                </c:pt>
                <c:pt idx="2029">
                  <c:v>-5.82091E-2</c:v>
                </c:pt>
                <c:pt idx="2030">
                  <c:v>-5.5009200000000001E-2</c:v>
                </c:pt>
                <c:pt idx="2031">
                  <c:v>-6.1408999999999998E-2</c:v>
                </c:pt>
                <c:pt idx="2032">
                  <c:v>-6.1408999999999998E-2</c:v>
                </c:pt>
                <c:pt idx="2033">
                  <c:v>-6.4608799999999994E-2</c:v>
                </c:pt>
                <c:pt idx="2034">
                  <c:v>-6.4608799999999994E-2</c:v>
                </c:pt>
                <c:pt idx="2035">
                  <c:v>-5.5009200000000001E-2</c:v>
                </c:pt>
                <c:pt idx="2036">
                  <c:v>-6.1408999999999998E-2</c:v>
                </c:pt>
                <c:pt idx="2037">
                  <c:v>-6.4608799999999994E-2</c:v>
                </c:pt>
                <c:pt idx="2038">
                  <c:v>-5.82091E-2</c:v>
                </c:pt>
                <c:pt idx="2039">
                  <c:v>-5.82091E-2</c:v>
                </c:pt>
                <c:pt idx="2040">
                  <c:v>-7.4208499999999997E-2</c:v>
                </c:pt>
                <c:pt idx="2041">
                  <c:v>-5.82091E-2</c:v>
                </c:pt>
                <c:pt idx="2042">
                  <c:v>-7.1008600000000005E-2</c:v>
                </c:pt>
                <c:pt idx="2043">
                  <c:v>-6.78087E-2</c:v>
                </c:pt>
                <c:pt idx="2044">
                  <c:v>-5.1809300000000003E-2</c:v>
                </c:pt>
                <c:pt idx="2045">
                  <c:v>-5.5009200000000001E-2</c:v>
                </c:pt>
                <c:pt idx="2046">
                  <c:v>-4.5409600000000001E-2</c:v>
                </c:pt>
                <c:pt idx="2047">
                  <c:v>-6.4608799999999994E-2</c:v>
                </c:pt>
                <c:pt idx="2048">
                  <c:v>-4.5409600000000001E-2</c:v>
                </c:pt>
                <c:pt idx="2049">
                  <c:v>-5.5009200000000001E-2</c:v>
                </c:pt>
                <c:pt idx="2050">
                  <c:v>-5.5009200000000001E-2</c:v>
                </c:pt>
                <c:pt idx="2051">
                  <c:v>-6.1408999999999998E-2</c:v>
                </c:pt>
                <c:pt idx="2052">
                  <c:v>-6.1408999999999998E-2</c:v>
                </c:pt>
                <c:pt idx="2053">
                  <c:v>-6.1408999999999998E-2</c:v>
                </c:pt>
                <c:pt idx="2054">
                  <c:v>-6.1408999999999998E-2</c:v>
                </c:pt>
                <c:pt idx="2055">
                  <c:v>-4.86095E-2</c:v>
                </c:pt>
                <c:pt idx="2056">
                  <c:v>-5.5009200000000001E-2</c:v>
                </c:pt>
                <c:pt idx="2057">
                  <c:v>-4.5409600000000001E-2</c:v>
                </c:pt>
                <c:pt idx="2058">
                  <c:v>-6.1408999999999998E-2</c:v>
                </c:pt>
                <c:pt idx="2059">
                  <c:v>-5.5009200000000001E-2</c:v>
                </c:pt>
                <c:pt idx="2060">
                  <c:v>-6.78087E-2</c:v>
                </c:pt>
                <c:pt idx="2061">
                  <c:v>-5.5009200000000001E-2</c:v>
                </c:pt>
                <c:pt idx="2062">
                  <c:v>-4.86095E-2</c:v>
                </c:pt>
                <c:pt idx="2063">
                  <c:v>-4.86095E-2</c:v>
                </c:pt>
                <c:pt idx="2064">
                  <c:v>-6.1408999999999998E-2</c:v>
                </c:pt>
                <c:pt idx="2065">
                  <c:v>-6.1408999999999998E-2</c:v>
                </c:pt>
                <c:pt idx="2066">
                  <c:v>-5.5009200000000001E-2</c:v>
                </c:pt>
                <c:pt idx="2067">
                  <c:v>-5.5009200000000001E-2</c:v>
                </c:pt>
                <c:pt idx="2068">
                  <c:v>-5.1809300000000003E-2</c:v>
                </c:pt>
                <c:pt idx="2069">
                  <c:v>-5.5009200000000001E-2</c:v>
                </c:pt>
                <c:pt idx="2070">
                  <c:v>-3.9009799999999997E-2</c:v>
                </c:pt>
                <c:pt idx="2071">
                  <c:v>-5.5009200000000001E-2</c:v>
                </c:pt>
                <c:pt idx="2072">
                  <c:v>-7.1008600000000005E-2</c:v>
                </c:pt>
                <c:pt idx="2073">
                  <c:v>-4.86095E-2</c:v>
                </c:pt>
                <c:pt idx="2074">
                  <c:v>-5.1809300000000003E-2</c:v>
                </c:pt>
                <c:pt idx="2075">
                  <c:v>-5.82091E-2</c:v>
                </c:pt>
                <c:pt idx="2076">
                  <c:v>-6.4608799999999994E-2</c:v>
                </c:pt>
                <c:pt idx="2077">
                  <c:v>-6.78087E-2</c:v>
                </c:pt>
                <c:pt idx="2078">
                  <c:v>-5.1809300000000003E-2</c:v>
                </c:pt>
                <c:pt idx="2079">
                  <c:v>-4.86095E-2</c:v>
                </c:pt>
                <c:pt idx="2080">
                  <c:v>-5.5009200000000001E-2</c:v>
                </c:pt>
                <c:pt idx="2081">
                  <c:v>-6.4608799999999994E-2</c:v>
                </c:pt>
                <c:pt idx="2082">
                  <c:v>-6.1408999999999998E-2</c:v>
                </c:pt>
                <c:pt idx="2083">
                  <c:v>-6.1408999999999998E-2</c:v>
                </c:pt>
                <c:pt idx="2084">
                  <c:v>-5.82091E-2</c:v>
                </c:pt>
                <c:pt idx="2085">
                  <c:v>-6.1408999999999998E-2</c:v>
                </c:pt>
                <c:pt idx="2086">
                  <c:v>-6.4608799999999994E-2</c:v>
                </c:pt>
                <c:pt idx="2087">
                  <c:v>-5.5009200000000001E-2</c:v>
                </c:pt>
                <c:pt idx="2088">
                  <c:v>-4.86095E-2</c:v>
                </c:pt>
                <c:pt idx="2089">
                  <c:v>-5.82091E-2</c:v>
                </c:pt>
                <c:pt idx="2090">
                  <c:v>-4.2209700000000003E-2</c:v>
                </c:pt>
                <c:pt idx="2091">
                  <c:v>-6.4608799999999994E-2</c:v>
                </c:pt>
                <c:pt idx="2092">
                  <c:v>-6.1408999999999998E-2</c:v>
                </c:pt>
                <c:pt idx="2093">
                  <c:v>-6.4608799999999994E-2</c:v>
                </c:pt>
                <c:pt idx="2094">
                  <c:v>-5.5009200000000001E-2</c:v>
                </c:pt>
                <c:pt idx="2095">
                  <c:v>-5.82091E-2</c:v>
                </c:pt>
                <c:pt idx="2096">
                  <c:v>-6.78087E-2</c:v>
                </c:pt>
                <c:pt idx="2097">
                  <c:v>-5.82091E-2</c:v>
                </c:pt>
                <c:pt idx="2098">
                  <c:v>-5.1809300000000003E-2</c:v>
                </c:pt>
                <c:pt idx="2099">
                  <c:v>-5.1809300000000003E-2</c:v>
                </c:pt>
                <c:pt idx="2100">
                  <c:v>-6.1408999999999998E-2</c:v>
                </c:pt>
                <c:pt idx="2101">
                  <c:v>-6.4608799999999994E-2</c:v>
                </c:pt>
                <c:pt idx="2102">
                  <c:v>-4.2209700000000003E-2</c:v>
                </c:pt>
                <c:pt idx="2103">
                  <c:v>-5.5009200000000001E-2</c:v>
                </c:pt>
                <c:pt idx="2104">
                  <c:v>-5.1809300000000003E-2</c:v>
                </c:pt>
                <c:pt idx="2105">
                  <c:v>-5.82091E-2</c:v>
                </c:pt>
                <c:pt idx="2106">
                  <c:v>-7.4208499999999997E-2</c:v>
                </c:pt>
                <c:pt idx="2107">
                  <c:v>-6.1408999999999998E-2</c:v>
                </c:pt>
                <c:pt idx="2108">
                  <c:v>-4.86095E-2</c:v>
                </c:pt>
                <c:pt idx="2109">
                  <c:v>-4.86095E-2</c:v>
                </c:pt>
                <c:pt idx="2110">
                  <c:v>-5.82091E-2</c:v>
                </c:pt>
                <c:pt idx="2111">
                  <c:v>-4.5409600000000001E-2</c:v>
                </c:pt>
                <c:pt idx="2112">
                  <c:v>-4.5409600000000001E-2</c:v>
                </c:pt>
                <c:pt idx="2113">
                  <c:v>-5.5009200000000001E-2</c:v>
                </c:pt>
                <c:pt idx="2114">
                  <c:v>-7.1008600000000005E-2</c:v>
                </c:pt>
                <c:pt idx="2115">
                  <c:v>-5.82091E-2</c:v>
                </c:pt>
                <c:pt idx="2116">
                  <c:v>-7.1008600000000005E-2</c:v>
                </c:pt>
                <c:pt idx="2117">
                  <c:v>-6.78087E-2</c:v>
                </c:pt>
                <c:pt idx="2118">
                  <c:v>-6.4608799999999994E-2</c:v>
                </c:pt>
                <c:pt idx="2119">
                  <c:v>-6.4608799999999994E-2</c:v>
                </c:pt>
                <c:pt idx="2120">
                  <c:v>-6.4608799999999994E-2</c:v>
                </c:pt>
                <c:pt idx="2121">
                  <c:v>-4.86095E-2</c:v>
                </c:pt>
                <c:pt idx="2122">
                  <c:v>-5.5009200000000001E-2</c:v>
                </c:pt>
                <c:pt idx="2123">
                  <c:v>-5.82091E-2</c:v>
                </c:pt>
                <c:pt idx="2124">
                  <c:v>-6.1408999999999998E-2</c:v>
                </c:pt>
                <c:pt idx="2125">
                  <c:v>-5.82091E-2</c:v>
                </c:pt>
                <c:pt idx="2126">
                  <c:v>-5.1809300000000003E-2</c:v>
                </c:pt>
                <c:pt idx="2127">
                  <c:v>-5.82091E-2</c:v>
                </c:pt>
                <c:pt idx="2128">
                  <c:v>-5.5009200000000001E-2</c:v>
                </c:pt>
                <c:pt idx="2129">
                  <c:v>-6.1408999999999998E-2</c:v>
                </c:pt>
                <c:pt idx="2130">
                  <c:v>-4.2209700000000003E-2</c:v>
                </c:pt>
                <c:pt idx="2131">
                  <c:v>-6.78087E-2</c:v>
                </c:pt>
                <c:pt idx="2132">
                  <c:v>-6.4608799999999994E-2</c:v>
                </c:pt>
                <c:pt idx="2133">
                  <c:v>-6.1408999999999998E-2</c:v>
                </c:pt>
                <c:pt idx="2134">
                  <c:v>-4.5409600000000001E-2</c:v>
                </c:pt>
                <c:pt idx="2135">
                  <c:v>-6.4608799999999994E-2</c:v>
                </c:pt>
                <c:pt idx="2136">
                  <c:v>-5.1809300000000003E-2</c:v>
                </c:pt>
                <c:pt idx="2137">
                  <c:v>-5.1809300000000003E-2</c:v>
                </c:pt>
                <c:pt idx="2138">
                  <c:v>-6.78087E-2</c:v>
                </c:pt>
                <c:pt idx="2139">
                  <c:v>-6.78087E-2</c:v>
                </c:pt>
                <c:pt idx="2140">
                  <c:v>-5.1809300000000003E-2</c:v>
                </c:pt>
                <c:pt idx="2141">
                  <c:v>-5.5009200000000001E-2</c:v>
                </c:pt>
                <c:pt idx="2142">
                  <c:v>-4.5409600000000001E-2</c:v>
                </c:pt>
                <c:pt idx="2143">
                  <c:v>-7.1008600000000005E-2</c:v>
                </c:pt>
                <c:pt idx="2144">
                  <c:v>-4.5409600000000001E-2</c:v>
                </c:pt>
                <c:pt idx="2145">
                  <c:v>-5.82091E-2</c:v>
                </c:pt>
                <c:pt idx="2146">
                  <c:v>-5.5009200000000001E-2</c:v>
                </c:pt>
                <c:pt idx="2147">
                  <c:v>-6.1408999999999998E-2</c:v>
                </c:pt>
                <c:pt idx="2148">
                  <c:v>-7.1008600000000005E-2</c:v>
                </c:pt>
                <c:pt idx="2149">
                  <c:v>-6.1408999999999998E-2</c:v>
                </c:pt>
                <c:pt idx="2150">
                  <c:v>-5.82091E-2</c:v>
                </c:pt>
                <c:pt idx="2151">
                  <c:v>-5.1809300000000003E-2</c:v>
                </c:pt>
                <c:pt idx="2152">
                  <c:v>-6.4608799999999994E-2</c:v>
                </c:pt>
                <c:pt idx="2153">
                  <c:v>-6.4608799999999994E-2</c:v>
                </c:pt>
                <c:pt idx="2154">
                  <c:v>-6.4608799999999994E-2</c:v>
                </c:pt>
                <c:pt idx="2155">
                  <c:v>-5.1809300000000003E-2</c:v>
                </c:pt>
                <c:pt idx="2156">
                  <c:v>-5.5009200000000001E-2</c:v>
                </c:pt>
                <c:pt idx="2157">
                  <c:v>-6.78087E-2</c:v>
                </c:pt>
                <c:pt idx="2158">
                  <c:v>-6.78087E-2</c:v>
                </c:pt>
                <c:pt idx="2159">
                  <c:v>-5.5009200000000001E-2</c:v>
                </c:pt>
                <c:pt idx="2160">
                  <c:v>-5.82091E-2</c:v>
                </c:pt>
                <c:pt idx="2161">
                  <c:v>-7.1008600000000005E-2</c:v>
                </c:pt>
                <c:pt idx="2162">
                  <c:v>-5.5009200000000001E-2</c:v>
                </c:pt>
                <c:pt idx="2163">
                  <c:v>-6.4608799999999994E-2</c:v>
                </c:pt>
                <c:pt idx="2164">
                  <c:v>-7.7408400000000002E-2</c:v>
                </c:pt>
                <c:pt idx="2165">
                  <c:v>-5.1809300000000003E-2</c:v>
                </c:pt>
                <c:pt idx="2166">
                  <c:v>-5.5009200000000001E-2</c:v>
                </c:pt>
                <c:pt idx="2167">
                  <c:v>-6.4608799999999994E-2</c:v>
                </c:pt>
                <c:pt idx="2168">
                  <c:v>-4.86095E-2</c:v>
                </c:pt>
                <c:pt idx="2169">
                  <c:v>-6.1408999999999998E-2</c:v>
                </c:pt>
                <c:pt idx="2170">
                  <c:v>-5.82091E-2</c:v>
                </c:pt>
                <c:pt idx="2171">
                  <c:v>-5.5009200000000001E-2</c:v>
                </c:pt>
                <c:pt idx="2172">
                  <c:v>-5.5009200000000001E-2</c:v>
                </c:pt>
                <c:pt idx="2173">
                  <c:v>-6.4608799999999994E-2</c:v>
                </c:pt>
                <c:pt idx="2174">
                  <c:v>-6.1408999999999998E-2</c:v>
                </c:pt>
                <c:pt idx="2175">
                  <c:v>-6.4608799999999994E-2</c:v>
                </c:pt>
                <c:pt idx="2176">
                  <c:v>-6.4608799999999994E-2</c:v>
                </c:pt>
                <c:pt idx="2177">
                  <c:v>-4.5409600000000001E-2</c:v>
                </c:pt>
                <c:pt idx="2178">
                  <c:v>-5.82091E-2</c:v>
                </c:pt>
                <c:pt idx="2179">
                  <c:v>-4.5409600000000001E-2</c:v>
                </c:pt>
                <c:pt idx="2180">
                  <c:v>-5.82091E-2</c:v>
                </c:pt>
                <c:pt idx="2181">
                  <c:v>-7.1008600000000005E-2</c:v>
                </c:pt>
                <c:pt idx="2182">
                  <c:v>-6.4608799999999994E-2</c:v>
                </c:pt>
                <c:pt idx="2183">
                  <c:v>-4.86095E-2</c:v>
                </c:pt>
                <c:pt idx="2184">
                  <c:v>-6.1408999999999998E-2</c:v>
                </c:pt>
                <c:pt idx="2185">
                  <c:v>-5.5009200000000001E-2</c:v>
                </c:pt>
                <c:pt idx="2186">
                  <c:v>-4.86095E-2</c:v>
                </c:pt>
                <c:pt idx="2187">
                  <c:v>-6.1408999999999998E-2</c:v>
                </c:pt>
                <c:pt idx="2188">
                  <c:v>-6.4608799999999994E-2</c:v>
                </c:pt>
                <c:pt idx="2189">
                  <c:v>-6.4608799999999994E-2</c:v>
                </c:pt>
                <c:pt idx="2190">
                  <c:v>-5.1809300000000003E-2</c:v>
                </c:pt>
                <c:pt idx="2191">
                  <c:v>-4.5409600000000001E-2</c:v>
                </c:pt>
                <c:pt idx="2192">
                  <c:v>-5.82091E-2</c:v>
                </c:pt>
                <c:pt idx="2193">
                  <c:v>-5.5009200000000001E-2</c:v>
                </c:pt>
                <c:pt idx="2194">
                  <c:v>-5.1809300000000003E-2</c:v>
                </c:pt>
                <c:pt idx="2195">
                  <c:v>-5.82091E-2</c:v>
                </c:pt>
                <c:pt idx="2196">
                  <c:v>-4.5409600000000001E-2</c:v>
                </c:pt>
                <c:pt idx="2197">
                  <c:v>-4.86095E-2</c:v>
                </c:pt>
                <c:pt idx="2198">
                  <c:v>-5.82091E-2</c:v>
                </c:pt>
                <c:pt idx="2199">
                  <c:v>-6.4608799999999994E-2</c:v>
                </c:pt>
                <c:pt idx="2200">
                  <c:v>-5.82091E-2</c:v>
                </c:pt>
                <c:pt idx="2201">
                  <c:v>-6.1408999999999998E-2</c:v>
                </c:pt>
                <c:pt idx="2202">
                  <c:v>-6.1408999999999998E-2</c:v>
                </c:pt>
                <c:pt idx="2203">
                  <c:v>-5.5009200000000001E-2</c:v>
                </c:pt>
                <c:pt idx="2204">
                  <c:v>-6.4608799999999994E-2</c:v>
                </c:pt>
                <c:pt idx="2205">
                  <c:v>-4.5409600000000001E-2</c:v>
                </c:pt>
                <c:pt idx="2206">
                  <c:v>-5.82091E-2</c:v>
                </c:pt>
                <c:pt idx="2207">
                  <c:v>-4.86095E-2</c:v>
                </c:pt>
                <c:pt idx="2208">
                  <c:v>-5.1809300000000003E-2</c:v>
                </c:pt>
                <c:pt idx="2209">
                  <c:v>-5.82091E-2</c:v>
                </c:pt>
                <c:pt idx="2210">
                  <c:v>-6.1408999999999998E-2</c:v>
                </c:pt>
                <c:pt idx="2211">
                  <c:v>-4.2209700000000003E-2</c:v>
                </c:pt>
                <c:pt idx="2212">
                  <c:v>-5.5009200000000001E-2</c:v>
                </c:pt>
                <c:pt idx="2213">
                  <c:v>-6.1408999999999998E-2</c:v>
                </c:pt>
                <c:pt idx="2214">
                  <c:v>-3.2610100000000003E-2</c:v>
                </c:pt>
                <c:pt idx="2215">
                  <c:v>-5.1809300000000003E-2</c:v>
                </c:pt>
                <c:pt idx="2216">
                  <c:v>-5.82091E-2</c:v>
                </c:pt>
                <c:pt idx="2217">
                  <c:v>-6.4608799999999994E-2</c:v>
                </c:pt>
                <c:pt idx="2218">
                  <c:v>-6.4608799999999994E-2</c:v>
                </c:pt>
                <c:pt idx="2219">
                  <c:v>-5.82091E-2</c:v>
                </c:pt>
                <c:pt idx="2220">
                  <c:v>-5.82091E-2</c:v>
                </c:pt>
                <c:pt idx="2221">
                  <c:v>-5.5009200000000001E-2</c:v>
                </c:pt>
                <c:pt idx="2222">
                  <c:v>-6.4608799999999994E-2</c:v>
                </c:pt>
                <c:pt idx="2223">
                  <c:v>-6.1408999999999998E-2</c:v>
                </c:pt>
                <c:pt idx="2224">
                  <c:v>-6.4608799999999994E-2</c:v>
                </c:pt>
                <c:pt idx="2225">
                  <c:v>-4.86095E-2</c:v>
                </c:pt>
                <c:pt idx="2226">
                  <c:v>-3.9009799999999997E-2</c:v>
                </c:pt>
                <c:pt idx="2227">
                  <c:v>-4.86095E-2</c:v>
                </c:pt>
                <c:pt idx="2228">
                  <c:v>-4.86095E-2</c:v>
                </c:pt>
                <c:pt idx="2229">
                  <c:v>-4.86095E-2</c:v>
                </c:pt>
                <c:pt idx="2230">
                  <c:v>-4.86095E-2</c:v>
                </c:pt>
                <c:pt idx="2231">
                  <c:v>-4.86095E-2</c:v>
                </c:pt>
                <c:pt idx="2232">
                  <c:v>-5.82091E-2</c:v>
                </c:pt>
                <c:pt idx="2233">
                  <c:v>-5.82091E-2</c:v>
                </c:pt>
                <c:pt idx="2234">
                  <c:v>-5.5009200000000001E-2</c:v>
                </c:pt>
                <c:pt idx="2235">
                  <c:v>-7.1008600000000005E-2</c:v>
                </c:pt>
                <c:pt idx="2236">
                  <c:v>-5.1809300000000003E-2</c:v>
                </c:pt>
                <c:pt idx="2237">
                  <c:v>-5.82091E-2</c:v>
                </c:pt>
                <c:pt idx="2238">
                  <c:v>-6.1408999999999998E-2</c:v>
                </c:pt>
                <c:pt idx="2239">
                  <c:v>-6.4608799999999994E-2</c:v>
                </c:pt>
                <c:pt idx="2240">
                  <c:v>-6.78087E-2</c:v>
                </c:pt>
                <c:pt idx="2241">
                  <c:v>-5.82091E-2</c:v>
                </c:pt>
                <c:pt idx="2242">
                  <c:v>-6.1408999999999998E-2</c:v>
                </c:pt>
                <c:pt idx="2243">
                  <c:v>-4.2209700000000003E-2</c:v>
                </c:pt>
                <c:pt idx="2244">
                  <c:v>-4.5409600000000001E-2</c:v>
                </c:pt>
                <c:pt idx="2245">
                  <c:v>-6.4608799999999994E-2</c:v>
                </c:pt>
                <c:pt idx="2246">
                  <c:v>-5.1809300000000003E-2</c:v>
                </c:pt>
                <c:pt idx="2247">
                  <c:v>-5.1809300000000003E-2</c:v>
                </c:pt>
                <c:pt idx="2248">
                  <c:v>-5.82091E-2</c:v>
                </c:pt>
                <c:pt idx="2249">
                  <c:v>-5.82091E-2</c:v>
                </c:pt>
                <c:pt idx="2250">
                  <c:v>-6.4608799999999994E-2</c:v>
                </c:pt>
                <c:pt idx="2251">
                  <c:v>-6.1408999999999998E-2</c:v>
                </c:pt>
                <c:pt idx="2252">
                  <c:v>-4.86095E-2</c:v>
                </c:pt>
                <c:pt idx="2253">
                  <c:v>-6.1408999999999998E-2</c:v>
                </c:pt>
                <c:pt idx="2254">
                  <c:v>-6.1408999999999998E-2</c:v>
                </c:pt>
                <c:pt idx="2255">
                  <c:v>-4.2209700000000003E-2</c:v>
                </c:pt>
                <c:pt idx="2256">
                  <c:v>-6.1408999999999998E-2</c:v>
                </c:pt>
                <c:pt idx="2257">
                  <c:v>-6.4608799999999994E-2</c:v>
                </c:pt>
                <c:pt idx="2258">
                  <c:v>-6.1408999999999998E-2</c:v>
                </c:pt>
                <c:pt idx="2259">
                  <c:v>-5.1809300000000003E-2</c:v>
                </c:pt>
                <c:pt idx="2260">
                  <c:v>-5.5009200000000001E-2</c:v>
                </c:pt>
                <c:pt idx="2261">
                  <c:v>-6.78087E-2</c:v>
                </c:pt>
                <c:pt idx="2262">
                  <c:v>-5.82091E-2</c:v>
                </c:pt>
                <c:pt idx="2263">
                  <c:v>-5.82091E-2</c:v>
                </c:pt>
                <c:pt idx="2264">
                  <c:v>-4.2209700000000003E-2</c:v>
                </c:pt>
                <c:pt idx="2265">
                  <c:v>-4.86095E-2</c:v>
                </c:pt>
                <c:pt idx="2266">
                  <c:v>-6.1408999999999998E-2</c:v>
                </c:pt>
                <c:pt idx="2267">
                  <c:v>-5.82091E-2</c:v>
                </c:pt>
                <c:pt idx="2268">
                  <c:v>-5.5009200000000001E-2</c:v>
                </c:pt>
                <c:pt idx="2269">
                  <c:v>-6.4608799999999994E-2</c:v>
                </c:pt>
                <c:pt idx="2270">
                  <c:v>-6.1408999999999998E-2</c:v>
                </c:pt>
                <c:pt idx="2271">
                  <c:v>-7.4208499999999997E-2</c:v>
                </c:pt>
                <c:pt idx="2272">
                  <c:v>-5.5009200000000001E-2</c:v>
                </c:pt>
                <c:pt idx="2273">
                  <c:v>-5.5009200000000001E-2</c:v>
                </c:pt>
                <c:pt idx="2274">
                  <c:v>-5.5009200000000001E-2</c:v>
                </c:pt>
                <c:pt idx="2275">
                  <c:v>-6.1408999999999998E-2</c:v>
                </c:pt>
                <c:pt idx="2276">
                  <c:v>-6.4608799999999994E-2</c:v>
                </c:pt>
                <c:pt idx="2277">
                  <c:v>-5.82091E-2</c:v>
                </c:pt>
                <c:pt idx="2278">
                  <c:v>-5.5009200000000001E-2</c:v>
                </c:pt>
                <c:pt idx="2279">
                  <c:v>-4.86095E-2</c:v>
                </c:pt>
                <c:pt idx="2280">
                  <c:v>-5.82091E-2</c:v>
                </c:pt>
                <c:pt idx="2281">
                  <c:v>-5.82091E-2</c:v>
                </c:pt>
                <c:pt idx="2282">
                  <c:v>-4.86095E-2</c:v>
                </c:pt>
                <c:pt idx="2283">
                  <c:v>-5.82091E-2</c:v>
                </c:pt>
                <c:pt idx="2284">
                  <c:v>-5.1809300000000003E-2</c:v>
                </c:pt>
                <c:pt idx="2285">
                  <c:v>-6.4608799999999994E-2</c:v>
                </c:pt>
                <c:pt idx="2286">
                  <c:v>-6.4608799999999994E-2</c:v>
                </c:pt>
                <c:pt idx="2287">
                  <c:v>-5.1809300000000003E-2</c:v>
                </c:pt>
                <c:pt idx="2288">
                  <c:v>-5.5009200000000001E-2</c:v>
                </c:pt>
                <c:pt idx="2289">
                  <c:v>-5.1809300000000003E-2</c:v>
                </c:pt>
                <c:pt idx="2290">
                  <c:v>-5.5009200000000001E-2</c:v>
                </c:pt>
                <c:pt idx="2291">
                  <c:v>-5.5009200000000001E-2</c:v>
                </c:pt>
                <c:pt idx="2292">
                  <c:v>-6.1408999999999998E-2</c:v>
                </c:pt>
                <c:pt idx="2293">
                  <c:v>-5.82091E-2</c:v>
                </c:pt>
                <c:pt idx="2294">
                  <c:v>-4.86095E-2</c:v>
                </c:pt>
                <c:pt idx="2295">
                  <c:v>-5.5009200000000001E-2</c:v>
                </c:pt>
                <c:pt idx="2296">
                  <c:v>-5.1809300000000003E-2</c:v>
                </c:pt>
                <c:pt idx="2297">
                  <c:v>-6.4608799999999994E-2</c:v>
                </c:pt>
                <c:pt idx="2298">
                  <c:v>-4.5409600000000001E-2</c:v>
                </c:pt>
                <c:pt idx="2299">
                  <c:v>-6.4608799999999994E-2</c:v>
                </c:pt>
                <c:pt idx="2300">
                  <c:v>-6.1408999999999998E-2</c:v>
                </c:pt>
                <c:pt idx="2301">
                  <c:v>-6.78087E-2</c:v>
                </c:pt>
                <c:pt idx="2302">
                  <c:v>-6.4608799999999994E-2</c:v>
                </c:pt>
                <c:pt idx="2303">
                  <c:v>-6.1408999999999998E-2</c:v>
                </c:pt>
                <c:pt idx="2304">
                  <c:v>-6.1408999999999998E-2</c:v>
                </c:pt>
                <c:pt idx="2305">
                  <c:v>-6.4608799999999994E-2</c:v>
                </c:pt>
                <c:pt idx="2306">
                  <c:v>-5.5009200000000001E-2</c:v>
                </c:pt>
                <c:pt idx="2307">
                  <c:v>-4.86095E-2</c:v>
                </c:pt>
                <c:pt idx="2308">
                  <c:v>-4.86095E-2</c:v>
                </c:pt>
                <c:pt idx="2309">
                  <c:v>-5.5009200000000001E-2</c:v>
                </c:pt>
                <c:pt idx="2310">
                  <c:v>-3.9009799999999997E-2</c:v>
                </c:pt>
                <c:pt idx="2311">
                  <c:v>-5.5009200000000001E-2</c:v>
                </c:pt>
                <c:pt idx="2312">
                  <c:v>-5.82091E-2</c:v>
                </c:pt>
                <c:pt idx="2313">
                  <c:v>-6.1408999999999998E-2</c:v>
                </c:pt>
                <c:pt idx="2314">
                  <c:v>-7.1008600000000005E-2</c:v>
                </c:pt>
                <c:pt idx="2315">
                  <c:v>-6.4608799999999994E-2</c:v>
                </c:pt>
                <c:pt idx="2316">
                  <c:v>-4.5409600000000001E-2</c:v>
                </c:pt>
                <c:pt idx="2317">
                  <c:v>-6.78087E-2</c:v>
                </c:pt>
                <c:pt idx="2318">
                  <c:v>-6.4608799999999994E-2</c:v>
                </c:pt>
                <c:pt idx="2319">
                  <c:v>-4.86095E-2</c:v>
                </c:pt>
                <c:pt idx="2320">
                  <c:v>-6.1408999999999998E-2</c:v>
                </c:pt>
                <c:pt idx="2321">
                  <c:v>-5.1809300000000003E-2</c:v>
                </c:pt>
                <c:pt idx="2322">
                  <c:v>-5.1809300000000003E-2</c:v>
                </c:pt>
                <c:pt idx="2323">
                  <c:v>-6.4608799999999994E-2</c:v>
                </c:pt>
                <c:pt idx="2324">
                  <c:v>-6.78087E-2</c:v>
                </c:pt>
                <c:pt idx="2325">
                  <c:v>-5.1809300000000003E-2</c:v>
                </c:pt>
                <c:pt idx="2326">
                  <c:v>-4.86095E-2</c:v>
                </c:pt>
                <c:pt idx="2327">
                  <c:v>-5.5009200000000001E-2</c:v>
                </c:pt>
                <c:pt idx="2328">
                  <c:v>-5.1809300000000003E-2</c:v>
                </c:pt>
                <c:pt idx="2329">
                  <c:v>-4.5409600000000001E-2</c:v>
                </c:pt>
                <c:pt idx="2330">
                  <c:v>-5.5009200000000001E-2</c:v>
                </c:pt>
                <c:pt idx="2331">
                  <c:v>-7.1008600000000005E-2</c:v>
                </c:pt>
                <c:pt idx="2332">
                  <c:v>-5.5009200000000001E-2</c:v>
                </c:pt>
                <c:pt idx="2333">
                  <c:v>-6.1408999999999998E-2</c:v>
                </c:pt>
                <c:pt idx="2334">
                  <c:v>-5.5009200000000001E-2</c:v>
                </c:pt>
                <c:pt idx="2335">
                  <c:v>-6.1408999999999998E-2</c:v>
                </c:pt>
                <c:pt idx="2336">
                  <c:v>-6.4608799999999994E-2</c:v>
                </c:pt>
                <c:pt idx="2337">
                  <c:v>-6.4608799999999994E-2</c:v>
                </c:pt>
                <c:pt idx="2338">
                  <c:v>-4.86095E-2</c:v>
                </c:pt>
                <c:pt idx="2339">
                  <c:v>-6.4608799999999994E-2</c:v>
                </c:pt>
                <c:pt idx="2340">
                  <c:v>-5.82091E-2</c:v>
                </c:pt>
                <c:pt idx="2341">
                  <c:v>-5.1809300000000003E-2</c:v>
                </c:pt>
                <c:pt idx="2342">
                  <c:v>-5.82091E-2</c:v>
                </c:pt>
                <c:pt idx="2343">
                  <c:v>-6.4608799999999994E-2</c:v>
                </c:pt>
                <c:pt idx="2344">
                  <c:v>-5.1809300000000003E-2</c:v>
                </c:pt>
                <c:pt idx="2345">
                  <c:v>-5.5009200000000001E-2</c:v>
                </c:pt>
                <c:pt idx="2346">
                  <c:v>-3.9009799999999997E-2</c:v>
                </c:pt>
                <c:pt idx="2347">
                  <c:v>-6.1408999999999998E-2</c:v>
                </c:pt>
                <c:pt idx="2348">
                  <c:v>-5.82091E-2</c:v>
                </c:pt>
                <c:pt idx="2349">
                  <c:v>-5.1809300000000003E-2</c:v>
                </c:pt>
                <c:pt idx="2350">
                  <c:v>-5.5009200000000001E-2</c:v>
                </c:pt>
                <c:pt idx="2351">
                  <c:v>-6.4608799999999994E-2</c:v>
                </c:pt>
                <c:pt idx="2352">
                  <c:v>-5.1809300000000003E-2</c:v>
                </c:pt>
                <c:pt idx="2353">
                  <c:v>-6.4608799999999994E-2</c:v>
                </c:pt>
                <c:pt idx="2354">
                  <c:v>-6.4608799999999994E-2</c:v>
                </c:pt>
                <c:pt idx="2355">
                  <c:v>-5.82091E-2</c:v>
                </c:pt>
                <c:pt idx="2356">
                  <c:v>-6.78087E-2</c:v>
                </c:pt>
                <c:pt idx="2357">
                  <c:v>-5.82091E-2</c:v>
                </c:pt>
                <c:pt idx="2358">
                  <c:v>-4.5409600000000001E-2</c:v>
                </c:pt>
                <c:pt idx="2359">
                  <c:v>-5.82091E-2</c:v>
                </c:pt>
                <c:pt idx="2360">
                  <c:v>-5.82091E-2</c:v>
                </c:pt>
                <c:pt idx="2361">
                  <c:v>-4.86095E-2</c:v>
                </c:pt>
                <c:pt idx="2362">
                  <c:v>-6.1408999999999998E-2</c:v>
                </c:pt>
                <c:pt idx="2363">
                  <c:v>-5.82091E-2</c:v>
                </c:pt>
                <c:pt idx="2364">
                  <c:v>-6.1408999999999998E-2</c:v>
                </c:pt>
                <c:pt idx="2365">
                  <c:v>-6.1408999999999998E-2</c:v>
                </c:pt>
                <c:pt idx="2366">
                  <c:v>-5.5009200000000001E-2</c:v>
                </c:pt>
                <c:pt idx="2367">
                  <c:v>-5.82091E-2</c:v>
                </c:pt>
                <c:pt idx="2368">
                  <c:v>-5.82091E-2</c:v>
                </c:pt>
                <c:pt idx="2369">
                  <c:v>-6.1408999999999998E-2</c:v>
                </c:pt>
                <c:pt idx="2370">
                  <c:v>-7.4208499999999997E-2</c:v>
                </c:pt>
                <c:pt idx="2371">
                  <c:v>-4.86095E-2</c:v>
                </c:pt>
                <c:pt idx="2372">
                  <c:v>-6.1408999999999998E-2</c:v>
                </c:pt>
                <c:pt idx="2373">
                  <c:v>-6.1408999999999998E-2</c:v>
                </c:pt>
                <c:pt idx="2374">
                  <c:v>-5.5009200000000001E-2</c:v>
                </c:pt>
                <c:pt idx="2375">
                  <c:v>-6.1408999999999998E-2</c:v>
                </c:pt>
                <c:pt idx="2376">
                  <c:v>-5.82091E-2</c:v>
                </c:pt>
                <c:pt idx="2377">
                  <c:v>-4.86095E-2</c:v>
                </c:pt>
                <c:pt idx="2378">
                  <c:v>-5.1809300000000003E-2</c:v>
                </c:pt>
                <c:pt idx="2379">
                  <c:v>-5.1809300000000003E-2</c:v>
                </c:pt>
                <c:pt idx="2380">
                  <c:v>-6.78087E-2</c:v>
                </c:pt>
                <c:pt idx="2381">
                  <c:v>-5.5009200000000001E-2</c:v>
                </c:pt>
                <c:pt idx="2382">
                  <c:v>-4.86095E-2</c:v>
                </c:pt>
                <c:pt idx="2383">
                  <c:v>-6.1408999999999998E-2</c:v>
                </c:pt>
                <c:pt idx="2384">
                  <c:v>-4.5409600000000001E-2</c:v>
                </c:pt>
                <c:pt idx="2385">
                  <c:v>-6.4608799999999994E-2</c:v>
                </c:pt>
                <c:pt idx="2386">
                  <c:v>-5.82091E-2</c:v>
                </c:pt>
                <c:pt idx="2387">
                  <c:v>-6.4608799999999994E-2</c:v>
                </c:pt>
                <c:pt idx="2388">
                  <c:v>-5.5009200000000001E-2</c:v>
                </c:pt>
                <c:pt idx="2389">
                  <c:v>-5.5009200000000001E-2</c:v>
                </c:pt>
                <c:pt idx="2390">
                  <c:v>-6.78087E-2</c:v>
                </c:pt>
                <c:pt idx="2391">
                  <c:v>-5.1809300000000003E-2</c:v>
                </c:pt>
                <c:pt idx="2392">
                  <c:v>-5.82091E-2</c:v>
                </c:pt>
                <c:pt idx="2393">
                  <c:v>-6.4608799999999994E-2</c:v>
                </c:pt>
                <c:pt idx="2394">
                  <c:v>-4.5409600000000001E-2</c:v>
                </c:pt>
                <c:pt idx="2395">
                  <c:v>-5.1809300000000003E-2</c:v>
                </c:pt>
                <c:pt idx="2396">
                  <c:v>-5.1809300000000003E-2</c:v>
                </c:pt>
                <c:pt idx="2397">
                  <c:v>-4.5409600000000001E-2</c:v>
                </c:pt>
                <c:pt idx="2398">
                  <c:v>-5.5009200000000001E-2</c:v>
                </c:pt>
                <c:pt idx="2399">
                  <c:v>-5.1809300000000003E-2</c:v>
                </c:pt>
                <c:pt idx="2400">
                  <c:v>-4.2209700000000003E-2</c:v>
                </c:pt>
                <c:pt idx="2401">
                  <c:v>-4.86095E-2</c:v>
                </c:pt>
                <c:pt idx="2402">
                  <c:v>-5.82091E-2</c:v>
                </c:pt>
                <c:pt idx="2403">
                  <c:v>-6.1408999999999998E-2</c:v>
                </c:pt>
                <c:pt idx="2404">
                  <c:v>-4.86095E-2</c:v>
                </c:pt>
                <c:pt idx="2405">
                  <c:v>-5.82091E-2</c:v>
                </c:pt>
                <c:pt idx="2406">
                  <c:v>-5.1809300000000003E-2</c:v>
                </c:pt>
                <c:pt idx="2407">
                  <c:v>-5.5009200000000001E-2</c:v>
                </c:pt>
                <c:pt idx="2408">
                  <c:v>-5.5009200000000001E-2</c:v>
                </c:pt>
                <c:pt idx="2409">
                  <c:v>-4.2209700000000003E-2</c:v>
                </c:pt>
                <c:pt idx="2410">
                  <c:v>-4.5409600000000001E-2</c:v>
                </c:pt>
                <c:pt idx="2411">
                  <c:v>-6.1408999999999998E-2</c:v>
                </c:pt>
                <c:pt idx="2412">
                  <c:v>-6.4608799999999994E-2</c:v>
                </c:pt>
                <c:pt idx="2413">
                  <c:v>-6.4608799999999994E-2</c:v>
                </c:pt>
                <c:pt idx="2414">
                  <c:v>-5.82091E-2</c:v>
                </c:pt>
                <c:pt idx="2415">
                  <c:v>-4.2209700000000003E-2</c:v>
                </c:pt>
                <c:pt idx="2416">
                  <c:v>-7.1008600000000005E-2</c:v>
                </c:pt>
                <c:pt idx="2417">
                  <c:v>-4.5409600000000001E-2</c:v>
                </c:pt>
                <c:pt idx="2418">
                  <c:v>-3.9009799999999997E-2</c:v>
                </c:pt>
                <c:pt idx="2419">
                  <c:v>-5.1809300000000003E-2</c:v>
                </c:pt>
                <c:pt idx="2420">
                  <c:v>-5.1809300000000003E-2</c:v>
                </c:pt>
                <c:pt idx="2421">
                  <c:v>-5.1809300000000003E-2</c:v>
                </c:pt>
                <c:pt idx="2422">
                  <c:v>-5.82091E-2</c:v>
                </c:pt>
                <c:pt idx="2423">
                  <c:v>-5.5009200000000001E-2</c:v>
                </c:pt>
                <c:pt idx="2424">
                  <c:v>-4.2209700000000003E-2</c:v>
                </c:pt>
                <c:pt idx="2425">
                  <c:v>-4.2209700000000003E-2</c:v>
                </c:pt>
                <c:pt idx="2426">
                  <c:v>-5.5009200000000001E-2</c:v>
                </c:pt>
                <c:pt idx="2427">
                  <c:v>-5.5009200000000001E-2</c:v>
                </c:pt>
                <c:pt idx="2428">
                  <c:v>-5.5009200000000001E-2</c:v>
                </c:pt>
                <c:pt idx="2429">
                  <c:v>-5.82091E-2</c:v>
                </c:pt>
                <c:pt idx="2430">
                  <c:v>-5.1809300000000003E-2</c:v>
                </c:pt>
                <c:pt idx="2431">
                  <c:v>-4.2209700000000003E-2</c:v>
                </c:pt>
                <c:pt idx="2432">
                  <c:v>-5.1809300000000003E-2</c:v>
                </c:pt>
                <c:pt idx="2433">
                  <c:v>-6.4608799999999994E-2</c:v>
                </c:pt>
                <c:pt idx="2434">
                  <c:v>-5.82091E-2</c:v>
                </c:pt>
                <c:pt idx="2435">
                  <c:v>-5.82091E-2</c:v>
                </c:pt>
                <c:pt idx="2436">
                  <c:v>-5.1809300000000003E-2</c:v>
                </c:pt>
                <c:pt idx="2437">
                  <c:v>-6.4608799999999994E-2</c:v>
                </c:pt>
                <c:pt idx="2438">
                  <c:v>-5.5009200000000001E-2</c:v>
                </c:pt>
                <c:pt idx="2439">
                  <c:v>-6.78087E-2</c:v>
                </c:pt>
                <c:pt idx="2440">
                  <c:v>-4.86095E-2</c:v>
                </c:pt>
                <c:pt idx="2441">
                  <c:v>-6.4608799999999994E-2</c:v>
                </c:pt>
                <c:pt idx="2442">
                  <c:v>-5.82091E-2</c:v>
                </c:pt>
                <c:pt idx="2443">
                  <c:v>-6.4608799999999994E-2</c:v>
                </c:pt>
                <c:pt idx="2444">
                  <c:v>-4.86095E-2</c:v>
                </c:pt>
                <c:pt idx="2445">
                  <c:v>-4.5409600000000001E-2</c:v>
                </c:pt>
                <c:pt idx="2446">
                  <c:v>-4.5409600000000001E-2</c:v>
                </c:pt>
                <c:pt idx="2447">
                  <c:v>-5.82091E-2</c:v>
                </c:pt>
                <c:pt idx="2448">
                  <c:v>-5.82091E-2</c:v>
                </c:pt>
                <c:pt idx="2449">
                  <c:v>-4.86095E-2</c:v>
                </c:pt>
                <c:pt idx="2450">
                  <c:v>-5.82091E-2</c:v>
                </c:pt>
                <c:pt idx="2451">
                  <c:v>-4.2209700000000003E-2</c:v>
                </c:pt>
                <c:pt idx="2452">
                  <c:v>-5.5009200000000001E-2</c:v>
                </c:pt>
                <c:pt idx="2453">
                  <c:v>-6.4608799999999994E-2</c:v>
                </c:pt>
                <c:pt idx="2454">
                  <c:v>-4.86095E-2</c:v>
                </c:pt>
                <c:pt idx="2455">
                  <c:v>-5.1809300000000003E-2</c:v>
                </c:pt>
                <c:pt idx="2456">
                  <c:v>-5.1809300000000003E-2</c:v>
                </c:pt>
                <c:pt idx="2457">
                  <c:v>-5.5009200000000001E-2</c:v>
                </c:pt>
                <c:pt idx="2458">
                  <c:v>-5.1809300000000003E-2</c:v>
                </c:pt>
                <c:pt idx="2459">
                  <c:v>-4.5409600000000001E-2</c:v>
                </c:pt>
                <c:pt idx="2460">
                  <c:v>-4.5409600000000001E-2</c:v>
                </c:pt>
                <c:pt idx="2461">
                  <c:v>-5.5009200000000001E-2</c:v>
                </c:pt>
                <c:pt idx="2462">
                  <c:v>-4.86095E-2</c:v>
                </c:pt>
                <c:pt idx="2463">
                  <c:v>-4.86095E-2</c:v>
                </c:pt>
                <c:pt idx="2464">
                  <c:v>-5.5009200000000001E-2</c:v>
                </c:pt>
                <c:pt idx="2465">
                  <c:v>-6.1408999999999998E-2</c:v>
                </c:pt>
                <c:pt idx="2466">
                  <c:v>-3.9009799999999997E-2</c:v>
                </c:pt>
                <c:pt idx="2467">
                  <c:v>-6.4608799999999994E-2</c:v>
                </c:pt>
                <c:pt idx="2468">
                  <c:v>-5.1809300000000003E-2</c:v>
                </c:pt>
                <c:pt idx="2469">
                  <c:v>-6.4608799999999994E-2</c:v>
                </c:pt>
                <c:pt idx="2470">
                  <c:v>-4.5409600000000001E-2</c:v>
                </c:pt>
                <c:pt idx="2471">
                  <c:v>-5.1809300000000003E-2</c:v>
                </c:pt>
                <c:pt idx="2472">
                  <c:v>-5.1809300000000003E-2</c:v>
                </c:pt>
                <c:pt idx="2473">
                  <c:v>-7.1008600000000005E-2</c:v>
                </c:pt>
                <c:pt idx="2474">
                  <c:v>-5.82091E-2</c:v>
                </c:pt>
                <c:pt idx="2475">
                  <c:v>-5.82091E-2</c:v>
                </c:pt>
                <c:pt idx="2476">
                  <c:v>-5.1809300000000003E-2</c:v>
                </c:pt>
                <c:pt idx="2477">
                  <c:v>-5.5009200000000001E-2</c:v>
                </c:pt>
                <c:pt idx="2478">
                  <c:v>-4.86095E-2</c:v>
                </c:pt>
                <c:pt idx="2479">
                  <c:v>-5.82091E-2</c:v>
                </c:pt>
                <c:pt idx="2480">
                  <c:v>-5.1809300000000003E-2</c:v>
                </c:pt>
                <c:pt idx="2481">
                  <c:v>-5.1809300000000003E-2</c:v>
                </c:pt>
                <c:pt idx="2482">
                  <c:v>-5.1809300000000003E-2</c:v>
                </c:pt>
                <c:pt idx="2483">
                  <c:v>-5.1809300000000003E-2</c:v>
                </c:pt>
                <c:pt idx="2484">
                  <c:v>-7.4208499999999997E-2</c:v>
                </c:pt>
                <c:pt idx="2485">
                  <c:v>-5.82091E-2</c:v>
                </c:pt>
                <c:pt idx="2486">
                  <c:v>-4.5409600000000001E-2</c:v>
                </c:pt>
                <c:pt idx="2487">
                  <c:v>-4.5409600000000001E-2</c:v>
                </c:pt>
                <c:pt idx="2488">
                  <c:v>-5.1809300000000003E-2</c:v>
                </c:pt>
                <c:pt idx="2489">
                  <c:v>-6.4608799999999994E-2</c:v>
                </c:pt>
                <c:pt idx="2490">
                  <c:v>-5.82091E-2</c:v>
                </c:pt>
                <c:pt idx="2491">
                  <c:v>-5.82091E-2</c:v>
                </c:pt>
                <c:pt idx="2492">
                  <c:v>-4.86095E-2</c:v>
                </c:pt>
                <c:pt idx="2493">
                  <c:v>-5.82091E-2</c:v>
                </c:pt>
                <c:pt idx="2494">
                  <c:v>-5.5009200000000001E-2</c:v>
                </c:pt>
                <c:pt idx="2495">
                  <c:v>-4.86095E-2</c:v>
                </c:pt>
                <c:pt idx="2496">
                  <c:v>-4.86095E-2</c:v>
                </c:pt>
                <c:pt idx="2497">
                  <c:v>-4.86095E-2</c:v>
                </c:pt>
                <c:pt idx="2498">
                  <c:v>-3.9009799999999997E-2</c:v>
                </c:pt>
                <c:pt idx="2499">
                  <c:v>-5.82091E-2</c:v>
                </c:pt>
                <c:pt idx="2500">
                  <c:v>-6.4608799999999994E-2</c:v>
                </c:pt>
                <c:pt idx="2501">
                  <c:v>-5.82091E-2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3D8B-4AD8-B61E-5C2B6FBEF18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5075456"/>
        <c:axId val="85077376"/>
      </c:scatterChart>
      <c:valAx>
        <c:axId val="85075456"/>
        <c:scaling>
          <c:orientation val="minMax"/>
          <c:max val="1.0000000000000101E-5"/>
          <c:min val="-5.0000000000000504E-6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fr-FR" sz="900" dirty="0">
                    <a:latin typeface="Arial"/>
                  </a:rPr>
                  <a:t>time(s)</a:t>
                </a:r>
              </a:p>
            </c:rich>
          </c:tx>
          <c:layout>
            <c:manualLayout>
              <c:xMode val="edge"/>
              <c:yMode val="edge"/>
              <c:x val="0.78814514288916704"/>
              <c:y val="0.82828521434820701"/>
            </c:manualLayout>
          </c:layout>
          <c:overlay val="1"/>
        </c:title>
        <c:numFmt formatCode="0\.0E+00" sourceLinked="0"/>
        <c:majorTickMark val="out"/>
        <c:minorTickMark val="none"/>
        <c:tickLblPos val="nextTo"/>
        <c:spPr>
          <a:ln>
            <a:solidFill>
              <a:srgbClr val="B3B3B3"/>
            </a:solidFill>
          </a:ln>
        </c:spPr>
        <c:crossAx val="85077376"/>
        <c:crosses val="min"/>
        <c:crossBetween val="midCat"/>
      </c:valAx>
      <c:valAx>
        <c:axId val="85077376"/>
        <c:scaling>
          <c:orientation val="minMax"/>
        </c:scaling>
        <c:delete val="0"/>
        <c:axPos val="l"/>
        <c:title>
          <c:tx>
            <c:rich>
              <a:bodyPr rot="0" vert="horz"/>
              <a:lstStyle/>
              <a:p>
                <a:pPr>
                  <a:defRPr/>
                </a:pPr>
                <a:r>
                  <a:rPr lang="fr-FR" baseline="0" dirty="0"/>
                  <a:t>Voltage (V)</a:t>
                </a:r>
                <a:endParaRPr lang="fr-FR" dirty="0"/>
              </a:p>
            </c:rich>
          </c:tx>
          <c:layout>
            <c:manualLayout>
              <c:xMode val="edge"/>
              <c:yMode val="edge"/>
              <c:x val="0.10125067775249801"/>
              <c:y val="0.132493357688476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spPr>
          <a:ln>
            <a:solidFill>
              <a:srgbClr val="B3B3B3"/>
            </a:solidFill>
          </a:ln>
        </c:spPr>
        <c:crossAx val="85075456"/>
        <c:crosses val="min"/>
        <c:crossBetween val="midCat"/>
      </c:valAx>
      <c:spPr>
        <a:noFill/>
        <a:ln>
          <a:noFill/>
        </a:ln>
      </c:spPr>
    </c:plotArea>
    <c:legend>
      <c:legendPos val="r"/>
      <c:layout>
        <c:manualLayout>
          <c:xMode val="edge"/>
          <c:yMode val="edge"/>
          <c:x val="0.55102061350922305"/>
          <c:y val="0.45505243400460899"/>
          <c:w val="0.39685596018577102"/>
          <c:h val="0.36153570647419098"/>
        </c:manualLayout>
      </c:layout>
      <c:overlay val="1"/>
      <c:spPr>
        <a:noFill/>
        <a:ln>
          <a:noFill/>
        </a:ln>
      </c:spPr>
      <c:txPr>
        <a:bodyPr/>
        <a:lstStyle/>
        <a:p>
          <a:pPr>
            <a:defRPr kern="1000" baseline="0">
              <a:latin typeface="Times New Roman" panose="02020603050405020304" pitchFamily="18" charset="0"/>
            </a:defRPr>
          </a:pPr>
          <a:endParaRPr lang="en-US"/>
        </a:p>
      </c:txPr>
    </c:legend>
    <c:plotVisOnly val="1"/>
    <c:dispBlanksAs val="zero"/>
    <c:showDLblsOverMax val="1"/>
  </c:chart>
  <c:spPr>
    <a:solidFill>
      <a:srgbClr val="FFFFFF"/>
    </a:solidFill>
    <a:ln>
      <a:noFill/>
    </a:ln>
  </c:spPr>
  <c:externalData r:id="rId2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>
            <a:extLst>
              <a:ext uri="{FF2B5EF4-FFF2-40B4-BE49-F238E27FC236}">
                <a16:creationId xmlns:a16="http://schemas.microsoft.com/office/drawing/2014/main" id="{31230463-975F-1FC5-F130-344B42C6A79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879A2308-FA37-6278-0449-3B38B9528E0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7398CF4-0D8F-4DD3-B28A-923FF3FEE419}" type="datetimeFigureOut">
              <a:rPr lang="fr-FR" smtClean="0"/>
              <a:t>01/07/2023</a:t>
            </a:fld>
            <a:endParaRPr lang="fr-FR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6A7B76CB-13A6-4357-471D-C13C8A6F5794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B515A29A-0630-2B6D-5C6E-AD2B8E0564F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C857BD6-0A34-47E4-9D7D-D4D6BB65499E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61567038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5C2B5AC-F81D-469C-ADE7-402A20B32007}" type="datetimeFigureOut">
              <a:rPr lang="fr-FR" smtClean="0"/>
              <a:t>01/07/2023</a:t>
            </a:fld>
            <a:endParaRPr lang="fr-FR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r-FR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fr-FR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87C14E6-2559-451E-807A-4A34163A34D7}" type="slidenum">
              <a:rPr lang="fr-FR" smtClean="0"/>
              <a:t>‹N°›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21414004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47526982-0BD3-80B2-D0C1-E141B8AD1D26}"/>
              </a:ext>
            </a:extLst>
          </p:cNvPr>
          <p:cNvSpPr/>
          <p:nvPr userDrawn="1"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Modifier le style des sous-titres du masque</a:t>
            </a:r>
            <a:endParaRPr lang="fr-FR" dirty="0"/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</a:t>
            </a:r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828EFF-0769-991A-745D-86154BF58E5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128613876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 Ble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 userDrawn="1"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Bleu</a:t>
            </a:r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4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1EE20C3D-7EDC-C467-57AB-6011AB94E6C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7F06A08C-C6D3-6EB1-26CF-BBE33E5D79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6FC69820-7AD8-8DE6-6DD2-0BCC3DF92B8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63531954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C1303A6F-3D61-F6AC-9302-9FE476FEAE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2983906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et contenu 2 colonn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 numCol="2" spcCol="360000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 2 colonnes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190406E3-1995-7E53-4201-E3BFE87AED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1269348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pic>
        <p:nvPicPr>
          <p:cNvPr id="13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93B771A-F9FE-5447-E51C-40360A1826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19207532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D271B01-F4E4-B2FD-ADE2-0F5A74232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u contenu 3">
            <a:extLst>
              <a:ext uri="{FF2B5EF4-FFF2-40B4-BE49-F238E27FC236}">
                <a16:creationId xmlns:a16="http://schemas.microsoft.com/office/drawing/2014/main" id="{3FD7597D-BC71-3CA1-38C9-B6FBD6A7FA8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731838" y="2298700"/>
            <a:ext cx="5220000" cy="3890963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D5B97958-7FD8-2766-D566-D383863BB3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163" y="1350963"/>
            <a:ext cx="5220000" cy="823912"/>
          </a:xfrm>
        </p:spPr>
        <p:txBody>
          <a:bodyPr anchor="b">
            <a:normAutofit/>
          </a:bodyPr>
          <a:lstStyle>
            <a:lvl1pPr marL="0" indent="0">
              <a:buNone/>
              <a:defRPr sz="20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contenu 5">
            <a:extLst>
              <a:ext uri="{FF2B5EF4-FFF2-40B4-BE49-F238E27FC236}">
                <a16:creationId xmlns:a16="http://schemas.microsoft.com/office/drawing/2014/main" id="{C642EBB1-652D-E679-13E7-0B6ECA9011C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163" y="2298700"/>
            <a:ext cx="5220000" cy="3890963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52ADA965-F8EA-5D12-7ED9-A3674AF667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6B16C217-F7F2-6EE2-D15A-89EA21D2762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2F7D0E24-8938-8209-D803-6F81B0B445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10" name="ZoneTexte 9">
            <a:extLst>
              <a:ext uri="{FF2B5EF4-FFF2-40B4-BE49-F238E27FC236}">
                <a16:creationId xmlns:a16="http://schemas.microsoft.com/office/drawing/2014/main" id="{173701A9-B73D-CA83-ABED-FAE572A2B991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Comparaison</a:t>
            </a:r>
          </a:p>
        </p:txBody>
      </p:sp>
      <p:pic>
        <p:nvPicPr>
          <p:cNvPr id="12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48A9086-96BC-9730-CABD-6DAB6AC20C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8973732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ux contenus Fond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gris</a:t>
            </a:r>
          </a:p>
        </p:txBody>
      </p:sp>
      <p:sp>
        <p:nvSpPr>
          <p:cNvPr id="9" name="Espace réservé du contenu 2">
            <a:extLst>
              <a:ext uri="{FF2B5EF4-FFF2-40B4-BE49-F238E27FC236}">
                <a16:creationId xmlns:a16="http://schemas.microsoft.com/office/drawing/2014/main" id="{F34F4926-6F56-0A25-B372-10732490EDF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F802D6D2-F118-2B59-9C45-1CC10FBBC48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pic>
        <p:nvPicPr>
          <p:cNvPr id="13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A6F77F40-08E8-9301-36C7-9AA7D4B91A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87666786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ux contenus rou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3BE21B82-70BD-E39B-E420-F5C8A87EF98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>
            <a:extLst>
              <a:ext uri="{FF2B5EF4-FFF2-40B4-BE49-F238E27FC236}">
                <a16:creationId xmlns:a16="http://schemas.microsoft.com/office/drawing/2014/main" id="{0A0EC86F-304E-3536-3F67-83FB88AE19A8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Deux contenus Fond rouge</a:t>
            </a:r>
          </a:p>
        </p:txBody>
      </p:sp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B0193794-6F65-B456-F1A9-EADC52921C7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DCC46E9C-9B20-58EA-7754-C9B26EC6B28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6DE9E80E-CBBF-3D55-99B3-7F65311E540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" name="Espace réservé du contenu 2">
            <a:extLst>
              <a:ext uri="{FF2B5EF4-FFF2-40B4-BE49-F238E27FC236}">
                <a16:creationId xmlns:a16="http://schemas.microsoft.com/office/drawing/2014/main" id="{2D5ECB44-F5B7-CEEC-4B2D-A554A8F1E2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6" name="Espace réservé du contenu 2">
            <a:extLst>
              <a:ext uri="{FF2B5EF4-FFF2-40B4-BE49-F238E27FC236}">
                <a16:creationId xmlns:a16="http://schemas.microsoft.com/office/drawing/2014/main" id="{E4B43398-30BC-703C-A14C-DC9A429930A3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6240163" y="1381125"/>
            <a:ext cx="5220000" cy="4532313"/>
          </a:xfrm>
        </p:spPr>
        <p:txBody>
          <a:bodyPr numCol="1" spcCol="360000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44B12903-F071-BF45-FDEC-76B53C495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33673144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u + visu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Contenu + visuel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7015483" y="0"/>
            <a:ext cx="5957423" cy="6858000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5957423" h="6858000">
                <a:moveTo>
                  <a:pt x="738225" y="6793932"/>
                </a:moveTo>
                <a:cubicBezTo>
                  <a:pt x="771350" y="6819166"/>
                  <a:pt x="796195" y="6838092"/>
                  <a:pt x="814828" y="6852286"/>
                </a:cubicBezTo>
                <a:lnTo>
                  <a:pt x="822329" y="6858000"/>
                </a:lnTo>
                <a:lnTo>
                  <a:pt x="655724" y="6858000"/>
                </a:lnTo>
                <a:lnTo>
                  <a:pt x="656989" y="6857017"/>
                </a:lnTo>
                <a:cubicBezTo>
                  <a:pt x="738225" y="6793932"/>
                  <a:pt x="738225" y="6793932"/>
                  <a:pt x="738225" y="6793932"/>
                </a:cubicBezTo>
                <a:close/>
                <a:moveTo>
                  <a:pt x="733493" y="6434348"/>
                </a:moveTo>
                <a:cubicBezTo>
                  <a:pt x="733493" y="6780527"/>
                  <a:pt x="733493" y="6780527"/>
                  <a:pt x="733493" y="6780527"/>
                </a:cubicBezTo>
                <a:cubicBezTo>
                  <a:pt x="639637" y="6853075"/>
                  <a:pt x="639637" y="6853075"/>
                  <a:pt x="639637" y="6853075"/>
                </a:cubicBezTo>
                <a:cubicBezTo>
                  <a:pt x="645158" y="6854652"/>
                  <a:pt x="650679" y="6855440"/>
                  <a:pt x="656989" y="6857017"/>
                </a:cubicBezTo>
                <a:cubicBezTo>
                  <a:pt x="650679" y="6856229"/>
                  <a:pt x="644369" y="6854652"/>
                  <a:pt x="638848" y="6853863"/>
                </a:cubicBezTo>
                <a:lnTo>
                  <a:pt x="633515" y="6858000"/>
                </a:lnTo>
                <a:lnTo>
                  <a:pt x="371479" y="6858000"/>
                </a:lnTo>
                <a:lnTo>
                  <a:pt x="371479" y="6799592"/>
                </a:lnTo>
                <a:cubicBezTo>
                  <a:pt x="371479" y="6715076"/>
                  <a:pt x="371479" y="6715076"/>
                  <a:pt x="371479" y="6715076"/>
                </a:cubicBezTo>
                <a:cubicBezTo>
                  <a:pt x="733493" y="6434348"/>
                  <a:pt x="733493" y="6434348"/>
                  <a:pt x="733493" y="6434348"/>
                </a:cubicBezTo>
                <a:close/>
                <a:moveTo>
                  <a:pt x="1106548" y="5786939"/>
                </a:moveTo>
                <a:cubicBezTo>
                  <a:pt x="1106548" y="6133906"/>
                  <a:pt x="1106548" y="6133906"/>
                  <a:pt x="1106548" y="6133906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744534" y="6413845"/>
                  <a:pt x="744534" y="6413845"/>
                  <a:pt x="744534" y="6413845"/>
                </a:cubicBezTo>
                <a:cubicBezTo>
                  <a:pt x="744534" y="6067667"/>
                  <a:pt x="744534" y="6067667"/>
                  <a:pt x="744534" y="6067667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1106548" y="5786939"/>
                  <a:pt x="1106548" y="5786939"/>
                  <a:pt x="1106548" y="5786939"/>
                </a:cubicBezTo>
                <a:close/>
                <a:moveTo>
                  <a:pt x="1739875" y="5671020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739875" y="5671020"/>
                  <a:pt x="1739875" y="5671020"/>
                  <a:pt x="1739875" y="5671020"/>
                </a:cubicBezTo>
                <a:close/>
                <a:moveTo>
                  <a:pt x="1488280" y="5495959"/>
                </a:moveTo>
                <a:cubicBezTo>
                  <a:pt x="1726467" y="5677328"/>
                  <a:pt x="1726467" y="5677328"/>
                  <a:pt x="1726467" y="5677328"/>
                </a:cubicBezTo>
                <a:cubicBezTo>
                  <a:pt x="1853448" y="5773533"/>
                  <a:pt x="1853448" y="5773533"/>
                  <a:pt x="1853448" y="5773533"/>
                </a:cubicBezTo>
                <a:cubicBezTo>
                  <a:pt x="1489068" y="6056627"/>
                  <a:pt x="1489068" y="6056627"/>
                  <a:pt x="1489068" y="6056627"/>
                </a:cubicBezTo>
                <a:cubicBezTo>
                  <a:pt x="1123900" y="5779053"/>
                  <a:pt x="1123900" y="5779053"/>
                  <a:pt x="1123900" y="5779053"/>
                </a:cubicBezTo>
                <a:cubicBezTo>
                  <a:pt x="1488280" y="5495959"/>
                  <a:pt x="1488280" y="5495959"/>
                  <a:pt x="1488280" y="5495959"/>
                </a:cubicBezTo>
                <a:close/>
                <a:moveTo>
                  <a:pt x="359648" y="4847761"/>
                </a:moveTo>
                <a:cubicBezTo>
                  <a:pt x="724817" y="5125335"/>
                  <a:pt x="724817" y="5125335"/>
                  <a:pt x="724817" y="5125335"/>
                </a:cubicBezTo>
                <a:cubicBezTo>
                  <a:pt x="487418" y="5309070"/>
                  <a:pt x="487418" y="5309070"/>
                  <a:pt x="487418" y="5309070"/>
                </a:cubicBezTo>
                <a:cubicBezTo>
                  <a:pt x="493727" y="5320110"/>
                  <a:pt x="493727" y="5320110"/>
                  <a:pt x="493727" y="5320110"/>
                </a:cubicBezTo>
                <a:cubicBezTo>
                  <a:pt x="733493" y="5134798"/>
                  <a:pt x="733493" y="5134798"/>
                  <a:pt x="733493" y="5134798"/>
                </a:cubicBezTo>
                <a:cubicBezTo>
                  <a:pt x="733493" y="5480976"/>
                  <a:pt x="733493" y="5480976"/>
                  <a:pt x="733493" y="5480976"/>
                </a:cubicBezTo>
                <a:cubicBezTo>
                  <a:pt x="633328" y="5558256"/>
                  <a:pt x="633328" y="5558256"/>
                  <a:pt x="633328" y="5558256"/>
                </a:cubicBezTo>
                <a:cubicBezTo>
                  <a:pt x="641215" y="5570873"/>
                  <a:pt x="641215" y="5570873"/>
                  <a:pt x="641215" y="5570873"/>
                </a:cubicBezTo>
                <a:cubicBezTo>
                  <a:pt x="737436" y="5495959"/>
                  <a:pt x="737436" y="5495959"/>
                  <a:pt x="737436" y="5495959"/>
                </a:cubicBezTo>
                <a:cubicBezTo>
                  <a:pt x="1102605" y="5773533"/>
                  <a:pt x="1102605" y="5773533"/>
                  <a:pt x="1102605" y="5773533"/>
                </a:cubicBezTo>
                <a:cubicBezTo>
                  <a:pt x="866783" y="5956479"/>
                  <a:pt x="866783" y="5956479"/>
                  <a:pt x="866783" y="5956479"/>
                </a:cubicBezTo>
                <a:cubicBezTo>
                  <a:pt x="873093" y="5968308"/>
                  <a:pt x="873093" y="5968308"/>
                  <a:pt x="873093" y="5968308"/>
                </a:cubicBezTo>
                <a:cubicBezTo>
                  <a:pt x="865994" y="5957268"/>
                  <a:pt x="865994" y="5957268"/>
                  <a:pt x="865994" y="5957268"/>
                </a:cubicBezTo>
                <a:cubicBezTo>
                  <a:pt x="738225" y="6056627"/>
                  <a:pt x="738225" y="6056627"/>
                  <a:pt x="738225" y="6056627"/>
                </a:cubicBezTo>
                <a:cubicBezTo>
                  <a:pt x="373056" y="5779053"/>
                  <a:pt x="373056" y="5779053"/>
                  <a:pt x="373056" y="5779053"/>
                </a:cubicBezTo>
                <a:cubicBezTo>
                  <a:pt x="640426" y="5571661"/>
                  <a:pt x="640426" y="5571661"/>
                  <a:pt x="640426" y="5571661"/>
                </a:cubicBezTo>
                <a:cubicBezTo>
                  <a:pt x="633328" y="5559044"/>
                  <a:pt x="633328" y="5559044"/>
                  <a:pt x="633328" y="5559044"/>
                </a:cubicBezTo>
                <a:cubicBezTo>
                  <a:pt x="371479" y="5761705"/>
                  <a:pt x="371479" y="5761705"/>
                  <a:pt x="371479" y="5761705"/>
                </a:cubicBezTo>
                <a:cubicBezTo>
                  <a:pt x="371479" y="5415526"/>
                  <a:pt x="371479" y="5415526"/>
                  <a:pt x="371479" y="5415526"/>
                </a:cubicBezTo>
                <a:cubicBezTo>
                  <a:pt x="493727" y="5320898"/>
                  <a:pt x="493727" y="5320898"/>
                  <a:pt x="493727" y="5320898"/>
                </a:cubicBezTo>
                <a:cubicBezTo>
                  <a:pt x="486629" y="5309070"/>
                  <a:pt x="486629" y="5309070"/>
                  <a:pt x="486629" y="5309070"/>
                </a:cubicBezTo>
                <a:cubicBezTo>
                  <a:pt x="365169" y="5403697"/>
                  <a:pt x="365169" y="5403697"/>
                  <a:pt x="365169" y="5403697"/>
                </a:cubicBezTo>
                <a:cubicBezTo>
                  <a:pt x="0" y="5126124"/>
                  <a:pt x="0" y="5126124"/>
                  <a:pt x="0" y="5126124"/>
                </a:cubicBezTo>
                <a:cubicBezTo>
                  <a:pt x="359648" y="4847761"/>
                  <a:pt x="359648" y="4847761"/>
                  <a:pt x="359648" y="4847761"/>
                </a:cubicBezTo>
                <a:close/>
                <a:moveTo>
                  <a:pt x="1106548" y="4487388"/>
                </a:moveTo>
                <a:cubicBezTo>
                  <a:pt x="1106548" y="4833567"/>
                  <a:pt x="1106548" y="4833567"/>
                  <a:pt x="1106548" y="4833567"/>
                </a:cubicBezTo>
                <a:cubicBezTo>
                  <a:pt x="1018214" y="4902172"/>
                  <a:pt x="1018214" y="4902172"/>
                  <a:pt x="1018214" y="4902172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017425" y="4902960"/>
                  <a:pt x="1017425" y="4902960"/>
                  <a:pt x="1017425" y="4902960"/>
                </a:cubicBezTo>
                <a:cubicBezTo>
                  <a:pt x="744534" y="5114295"/>
                  <a:pt x="744534" y="5114295"/>
                  <a:pt x="744534" y="5114295"/>
                </a:cubicBezTo>
                <a:cubicBezTo>
                  <a:pt x="744534" y="4768116"/>
                  <a:pt x="744534" y="4768116"/>
                  <a:pt x="744534" y="4768116"/>
                </a:cubicBezTo>
                <a:cubicBezTo>
                  <a:pt x="856530" y="4680586"/>
                  <a:pt x="856530" y="4680586"/>
                  <a:pt x="856530" y="4680586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857319" y="4680586"/>
                  <a:pt x="857319" y="4680586"/>
                  <a:pt x="857319" y="4680586"/>
                </a:cubicBezTo>
                <a:cubicBezTo>
                  <a:pt x="1106548" y="4487388"/>
                  <a:pt x="1106548" y="4487388"/>
                  <a:pt x="1106548" y="4487388"/>
                </a:cubicBezTo>
                <a:close/>
                <a:moveTo>
                  <a:pt x="737436" y="4196409"/>
                </a:moveTo>
                <a:cubicBezTo>
                  <a:pt x="1102605" y="4473983"/>
                  <a:pt x="1102605" y="4473983"/>
                  <a:pt x="1102605" y="4473983"/>
                </a:cubicBezTo>
                <a:cubicBezTo>
                  <a:pt x="849432" y="4670335"/>
                  <a:pt x="849432" y="4670335"/>
                  <a:pt x="849432" y="4670335"/>
                </a:cubicBezTo>
                <a:cubicBezTo>
                  <a:pt x="738225" y="4756288"/>
                  <a:pt x="738225" y="4756288"/>
                  <a:pt x="738225" y="4756288"/>
                </a:cubicBezTo>
                <a:cubicBezTo>
                  <a:pt x="373056" y="4478714"/>
                  <a:pt x="373056" y="4478714"/>
                  <a:pt x="373056" y="4478714"/>
                </a:cubicBezTo>
                <a:cubicBezTo>
                  <a:pt x="737436" y="4196409"/>
                  <a:pt x="737436" y="4196409"/>
                  <a:pt x="737436" y="4196409"/>
                </a:cubicBezTo>
                <a:close/>
                <a:moveTo>
                  <a:pt x="1115224" y="3544268"/>
                </a:moveTo>
                <a:cubicBezTo>
                  <a:pt x="1125477" y="3552154"/>
                  <a:pt x="1125477" y="3552154"/>
                  <a:pt x="1125477" y="3552154"/>
                </a:cubicBezTo>
                <a:cubicBezTo>
                  <a:pt x="1480393" y="3821842"/>
                  <a:pt x="1480393" y="3821842"/>
                  <a:pt x="1480393" y="3821842"/>
                </a:cubicBezTo>
                <a:cubicBezTo>
                  <a:pt x="1116013" y="4104935"/>
                  <a:pt x="1116013" y="4104935"/>
                  <a:pt x="1116013" y="4104935"/>
                </a:cubicBezTo>
                <a:cubicBezTo>
                  <a:pt x="750844" y="3826573"/>
                  <a:pt x="750844" y="3826573"/>
                  <a:pt x="750844" y="3826573"/>
                </a:cubicBezTo>
                <a:cubicBezTo>
                  <a:pt x="1115224" y="3544268"/>
                  <a:pt x="1115224" y="3544268"/>
                  <a:pt x="1115224" y="3544268"/>
                </a:cubicBezTo>
                <a:close/>
                <a:moveTo>
                  <a:pt x="1480393" y="2538851"/>
                </a:moveTo>
                <a:cubicBezTo>
                  <a:pt x="1480393" y="2885030"/>
                  <a:pt x="1480393" y="2885030"/>
                  <a:pt x="1480393" y="2885030"/>
                </a:cubicBezTo>
                <a:cubicBezTo>
                  <a:pt x="1386537" y="2957578"/>
                  <a:pt x="1386537" y="2957578"/>
                  <a:pt x="1386537" y="2957578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385748" y="2958366"/>
                  <a:pt x="1385748" y="2958366"/>
                  <a:pt x="1385748" y="2958366"/>
                </a:cubicBezTo>
                <a:cubicBezTo>
                  <a:pt x="1118379" y="3165758"/>
                  <a:pt x="1118379" y="3165758"/>
                  <a:pt x="1118379" y="3165758"/>
                </a:cubicBezTo>
                <a:cubicBezTo>
                  <a:pt x="1118379" y="2819579"/>
                  <a:pt x="1118379" y="2819579"/>
                  <a:pt x="1118379" y="2819579"/>
                </a:cubicBezTo>
                <a:cubicBezTo>
                  <a:pt x="1246148" y="2720221"/>
                  <a:pt x="1246148" y="2720221"/>
                  <a:pt x="1246148" y="2720221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246937" y="2719432"/>
                  <a:pt x="1246937" y="2719432"/>
                  <a:pt x="1246937" y="2719432"/>
                </a:cubicBezTo>
                <a:cubicBezTo>
                  <a:pt x="1480393" y="2538851"/>
                  <a:pt x="1480393" y="2538851"/>
                  <a:pt x="1480393" y="2538851"/>
                </a:cubicBezTo>
                <a:close/>
                <a:moveTo>
                  <a:pt x="732704" y="1598885"/>
                </a:moveTo>
                <a:cubicBezTo>
                  <a:pt x="1097873" y="1876459"/>
                  <a:pt x="1097873" y="1876459"/>
                  <a:pt x="1097873" y="1876459"/>
                </a:cubicBezTo>
                <a:cubicBezTo>
                  <a:pt x="860473" y="2060194"/>
                  <a:pt x="860473" y="2060194"/>
                  <a:pt x="860473" y="2060194"/>
                </a:cubicBezTo>
                <a:cubicBezTo>
                  <a:pt x="867572" y="2072022"/>
                  <a:pt x="867572" y="2072022"/>
                  <a:pt x="867572" y="2072022"/>
                </a:cubicBezTo>
                <a:cubicBezTo>
                  <a:pt x="1106548" y="1885922"/>
                  <a:pt x="1106548" y="1885922"/>
                  <a:pt x="1106548" y="1885922"/>
                </a:cubicBezTo>
                <a:cubicBezTo>
                  <a:pt x="1106548" y="2232889"/>
                  <a:pt x="1106548" y="2232889"/>
                  <a:pt x="1106548" y="2232889"/>
                </a:cubicBezTo>
                <a:cubicBezTo>
                  <a:pt x="1007172" y="2310168"/>
                  <a:pt x="1007172" y="2310168"/>
                  <a:pt x="1007172" y="2310168"/>
                </a:cubicBezTo>
                <a:cubicBezTo>
                  <a:pt x="1014270" y="2322785"/>
                  <a:pt x="1014270" y="2322785"/>
                  <a:pt x="1014270" y="2322785"/>
                </a:cubicBezTo>
                <a:cubicBezTo>
                  <a:pt x="1110492" y="2247872"/>
                  <a:pt x="1110492" y="2247872"/>
                  <a:pt x="1110492" y="2247872"/>
                </a:cubicBezTo>
                <a:cubicBezTo>
                  <a:pt x="1475660" y="2525446"/>
                  <a:pt x="1475660" y="2525446"/>
                  <a:pt x="1475660" y="2525446"/>
                </a:cubicBezTo>
                <a:cubicBezTo>
                  <a:pt x="1239839" y="2708392"/>
                  <a:pt x="1239839" y="2708392"/>
                  <a:pt x="1239839" y="2708392"/>
                </a:cubicBezTo>
                <a:cubicBezTo>
                  <a:pt x="1112069" y="2807751"/>
                  <a:pt x="1112069" y="2807751"/>
                  <a:pt x="1112069" y="2807751"/>
                </a:cubicBezTo>
                <a:cubicBezTo>
                  <a:pt x="746900" y="2530177"/>
                  <a:pt x="746900" y="2530177"/>
                  <a:pt x="746900" y="2530177"/>
                </a:cubicBezTo>
                <a:cubicBezTo>
                  <a:pt x="1013481" y="2322785"/>
                  <a:pt x="1013481" y="2322785"/>
                  <a:pt x="1013481" y="2322785"/>
                </a:cubicBezTo>
                <a:cubicBezTo>
                  <a:pt x="1006383" y="2310168"/>
                  <a:pt x="1006383" y="2310168"/>
                  <a:pt x="1006383" y="2310168"/>
                </a:cubicBezTo>
                <a:cubicBezTo>
                  <a:pt x="744534" y="2513617"/>
                  <a:pt x="744534" y="2513617"/>
                  <a:pt x="744534" y="2513617"/>
                </a:cubicBezTo>
                <a:cubicBezTo>
                  <a:pt x="744534" y="2166650"/>
                  <a:pt x="744534" y="2166650"/>
                  <a:pt x="744534" y="2166650"/>
                </a:cubicBezTo>
                <a:cubicBezTo>
                  <a:pt x="866783" y="2072022"/>
                  <a:pt x="866783" y="2072022"/>
                  <a:pt x="866783" y="2072022"/>
                </a:cubicBezTo>
                <a:cubicBezTo>
                  <a:pt x="860473" y="2060983"/>
                  <a:pt x="860473" y="2060983"/>
                  <a:pt x="860473" y="2060983"/>
                </a:cubicBezTo>
                <a:cubicBezTo>
                  <a:pt x="738225" y="2155610"/>
                  <a:pt x="738225" y="2155610"/>
                  <a:pt x="738225" y="2155610"/>
                </a:cubicBezTo>
                <a:cubicBezTo>
                  <a:pt x="373056" y="1878036"/>
                  <a:pt x="373056" y="1878036"/>
                  <a:pt x="373056" y="1878036"/>
                </a:cubicBezTo>
                <a:cubicBezTo>
                  <a:pt x="732704" y="1598885"/>
                  <a:pt x="732704" y="1598885"/>
                  <a:pt x="732704" y="1598885"/>
                </a:cubicBezTo>
                <a:close/>
                <a:moveTo>
                  <a:pt x="1480393" y="1238512"/>
                </a:moveTo>
                <a:cubicBezTo>
                  <a:pt x="1480393" y="1585480"/>
                  <a:pt x="1480393" y="1585480"/>
                  <a:pt x="1480393" y="1585480"/>
                </a:cubicBezTo>
                <a:cubicBezTo>
                  <a:pt x="1391269" y="1654085"/>
                  <a:pt x="1391269" y="1654085"/>
                  <a:pt x="1391269" y="1654085"/>
                </a:cubicBezTo>
                <a:cubicBezTo>
                  <a:pt x="1399156" y="1664336"/>
                  <a:pt x="1399156" y="1664336"/>
                  <a:pt x="1399156" y="1664336"/>
                </a:cubicBezTo>
                <a:cubicBezTo>
                  <a:pt x="1483547" y="1598885"/>
                  <a:pt x="1483547" y="1598885"/>
                  <a:pt x="1483547" y="1598885"/>
                </a:cubicBezTo>
                <a:cubicBezTo>
                  <a:pt x="1848716" y="1876459"/>
                  <a:pt x="1848716" y="1876459"/>
                  <a:pt x="1848716" y="1876459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489068" y="2155610"/>
                  <a:pt x="1489068" y="2155610"/>
                  <a:pt x="1489068" y="2155610"/>
                </a:cubicBezTo>
                <a:cubicBezTo>
                  <a:pt x="1123900" y="1878036"/>
                  <a:pt x="1123900" y="1878036"/>
                  <a:pt x="1123900" y="1878036"/>
                </a:cubicBezTo>
                <a:cubicBezTo>
                  <a:pt x="1398368" y="1665124"/>
                  <a:pt x="1398368" y="1665124"/>
                  <a:pt x="1398368" y="1665124"/>
                </a:cubicBezTo>
                <a:cubicBezTo>
                  <a:pt x="1390481" y="1654085"/>
                  <a:pt x="1390481" y="1654085"/>
                  <a:pt x="1390481" y="1654085"/>
                </a:cubicBezTo>
                <a:cubicBezTo>
                  <a:pt x="1118379" y="1865419"/>
                  <a:pt x="1118379" y="1865419"/>
                  <a:pt x="1118379" y="1865419"/>
                </a:cubicBezTo>
                <a:cubicBezTo>
                  <a:pt x="1118379" y="1519240"/>
                  <a:pt x="1118379" y="1519240"/>
                  <a:pt x="1118379" y="1519240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480393" y="1238512"/>
                  <a:pt x="1480393" y="1238512"/>
                  <a:pt x="1480393" y="1238512"/>
                </a:cubicBezTo>
                <a:close/>
                <a:moveTo>
                  <a:pt x="1110492" y="947533"/>
                </a:moveTo>
                <a:cubicBezTo>
                  <a:pt x="1475660" y="1225107"/>
                  <a:pt x="1475660" y="1225107"/>
                  <a:pt x="1475660" y="1225107"/>
                </a:cubicBezTo>
                <a:cubicBezTo>
                  <a:pt x="1223276" y="1421459"/>
                  <a:pt x="1223276" y="1421459"/>
                  <a:pt x="1223276" y="1421459"/>
                </a:cubicBezTo>
                <a:cubicBezTo>
                  <a:pt x="1230374" y="1432499"/>
                  <a:pt x="1230374" y="1432499"/>
                  <a:pt x="1230374" y="1432499"/>
                </a:cubicBezTo>
                <a:cubicBezTo>
                  <a:pt x="1222487" y="1422247"/>
                  <a:pt x="1222487" y="1422247"/>
                  <a:pt x="1222487" y="1422247"/>
                </a:cubicBezTo>
                <a:cubicBezTo>
                  <a:pt x="1112069" y="1508201"/>
                  <a:pt x="1112069" y="1508201"/>
                  <a:pt x="1112069" y="1508201"/>
                </a:cubicBezTo>
                <a:cubicBezTo>
                  <a:pt x="746900" y="1230627"/>
                  <a:pt x="746900" y="1230627"/>
                  <a:pt x="746900" y="1230627"/>
                </a:cubicBezTo>
                <a:cubicBezTo>
                  <a:pt x="1110492" y="947533"/>
                  <a:pt x="1110492" y="947533"/>
                  <a:pt x="1110492" y="947533"/>
                </a:cubicBezTo>
                <a:close/>
                <a:moveTo>
                  <a:pt x="1488280" y="296181"/>
                </a:moveTo>
                <a:cubicBezTo>
                  <a:pt x="1498533" y="304066"/>
                  <a:pt x="1498533" y="304066"/>
                  <a:pt x="1498533" y="304066"/>
                </a:cubicBezTo>
                <a:cubicBezTo>
                  <a:pt x="1853448" y="573754"/>
                  <a:pt x="1853448" y="573754"/>
                  <a:pt x="1853448" y="573754"/>
                </a:cubicBezTo>
                <a:cubicBezTo>
                  <a:pt x="1489068" y="856060"/>
                  <a:pt x="1489068" y="856060"/>
                  <a:pt x="1489068" y="856060"/>
                </a:cubicBezTo>
                <a:cubicBezTo>
                  <a:pt x="1123900" y="578486"/>
                  <a:pt x="1123900" y="578486"/>
                  <a:pt x="1123900" y="578486"/>
                </a:cubicBezTo>
                <a:cubicBezTo>
                  <a:pt x="1488280" y="296181"/>
                  <a:pt x="1488280" y="296181"/>
                  <a:pt x="1488280" y="296181"/>
                </a:cubicBezTo>
                <a:close/>
                <a:moveTo>
                  <a:pt x="1493012" y="0"/>
                </a:moveTo>
                <a:lnTo>
                  <a:pt x="5957423" y="0"/>
                </a:lnTo>
                <a:lnTo>
                  <a:pt x="5957423" y="6858000"/>
                </a:lnTo>
                <a:lnTo>
                  <a:pt x="843615" y="6858000"/>
                </a:lnTo>
                <a:lnTo>
                  <a:pt x="810785" y="6833040"/>
                </a:lnTo>
                <a:cubicBezTo>
                  <a:pt x="746900" y="6784470"/>
                  <a:pt x="746900" y="6784470"/>
                  <a:pt x="746900" y="6784470"/>
                </a:cubicBezTo>
                <a:cubicBezTo>
                  <a:pt x="746900" y="6429617"/>
                  <a:pt x="746900" y="6429617"/>
                  <a:pt x="746900" y="6429617"/>
                </a:cubicBezTo>
                <a:cubicBezTo>
                  <a:pt x="1019002" y="6218282"/>
                  <a:pt x="1019002" y="6218282"/>
                  <a:pt x="1019002" y="6218282"/>
                </a:cubicBezTo>
                <a:cubicBezTo>
                  <a:pt x="1012693" y="6206454"/>
                  <a:pt x="1012693" y="6206454"/>
                  <a:pt x="1012693" y="6206454"/>
                </a:cubicBezTo>
                <a:cubicBezTo>
                  <a:pt x="1019791" y="6217493"/>
                  <a:pt x="1019791" y="6217493"/>
                  <a:pt x="1019791" y="6217493"/>
                </a:cubicBezTo>
                <a:cubicBezTo>
                  <a:pt x="1110492" y="6147311"/>
                  <a:pt x="1110492" y="6147311"/>
                  <a:pt x="1110492" y="6147311"/>
                </a:cubicBezTo>
                <a:cubicBezTo>
                  <a:pt x="1489068" y="6435925"/>
                  <a:pt x="1489068" y="6435925"/>
                  <a:pt x="1489068" y="6435925"/>
                </a:cubicBezTo>
                <a:cubicBezTo>
                  <a:pt x="1870800" y="6140214"/>
                  <a:pt x="1870800" y="6140214"/>
                  <a:pt x="1870800" y="6140214"/>
                </a:cubicBezTo>
                <a:cubicBezTo>
                  <a:pt x="1870800" y="6021930"/>
                  <a:pt x="1870800" y="6021930"/>
                  <a:pt x="1870800" y="6021930"/>
                </a:cubicBezTo>
                <a:cubicBezTo>
                  <a:pt x="1857392" y="6027450"/>
                  <a:pt x="1857392" y="6027450"/>
                  <a:pt x="1857392" y="6027450"/>
                </a:cubicBezTo>
                <a:cubicBezTo>
                  <a:pt x="1857392" y="6133906"/>
                  <a:pt x="1857392" y="6133906"/>
                  <a:pt x="1857392" y="6133906"/>
                </a:cubicBezTo>
                <a:cubicBezTo>
                  <a:pt x="1495378" y="6413845"/>
                  <a:pt x="1495378" y="6413845"/>
                  <a:pt x="1495378" y="6413845"/>
                </a:cubicBezTo>
                <a:cubicBezTo>
                  <a:pt x="1495378" y="6067667"/>
                  <a:pt x="1495378" y="6067667"/>
                  <a:pt x="1495378" y="6067667"/>
                </a:cubicBezTo>
                <a:cubicBezTo>
                  <a:pt x="1857392" y="5786939"/>
                  <a:pt x="1857392" y="5786939"/>
                  <a:pt x="1857392" y="5786939"/>
                </a:cubicBezTo>
                <a:cubicBezTo>
                  <a:pt x="1857392" y="6026661"/>
                  <a:pt x="1857392" y="6026661"/>
                  <a:pt x="1857392" y="6026661"/>
                </a:cubicBezTo>
                <a:cubicBezTo>
                  <a:pt x="1870800" y="6021141"/>
                  <a:pt x="1870800" y="6021141"/>
                  <a:pt x="1870800" y="6021141"/>
                </a:cubicBezTo>
                <a:cubicBezTo>
                  <a:pt x="1870800" y="5770379"/>
                  <a:pt x="1870800" y="5770379"/>
                  <a:pt x="1870800" y="5770379"/>
                </a:cubicBezTo>
                <a:cubicBezTo>
                  <a:pt x="1739875" y="5671020"/>
                  <a:pt x="1739875" y="5671020"/>
                  <a:pt x="1739875" y="5671020"/>
                </a:cubicBezTo>
                <a:cubicBezTo>
                  <a:pt x="1497744" y="5487285"/>
                  <a:pt x="1497744" y="5487285"/>
                  <a:pt x="1497744" y="5487285"/>
                </a:cubicBezTo>
                <a:cubicBezTo>
                  <a:pt x="1497744" y="5307493"/>
                  <a:pt x="1497744" y="5307493"/>
                  <a:pt x="1497744" y="5307493"/>
                </a:cubicBezTo>
                <a:cubicBezTo>
                  <a:pt x="1484336" y="5309858"/>
                  <a:pt x="1484336" y="5309858"/>
                  <a:pt x="1484336" y="5309858"/>
                </a:cubicBezTo>
                <a:cubicBezTo>
                  <a:pt x="1484336" y="5480976"/>
                  <a:pt x="1484336" y="5480976"/>
                  <a:pt x="1484336" y="5480976"/>
                </a:cubicBezTo>
                <a:cubicBezTo>
                  <a:pt x="1122322" y="5761705"/>
                  <a:pt x="1122322" y="5761705"/>
                  <a:pt x="1122322" y="5761705"/>
                </a:cubicBezTo>
                <a:cubicBezTo>
                  <a:pt x="1122322" y="5415526"/>
                  <a:pt x="1122322" y="5415526"/>
                  <a:pt x="1122322" y="5415526"/>
                </a:cubicBezTo>
                <a:cubicBezTo>
                  <a:pt x="1292682" y="5283047"/>
                  <a:pt x="1292682" y="5283047"/>
                  <a:pt x="1292682" y="5283047"/>
                </a:cubicBezTo>
                <a:cubicBezTo>
                  <a:pt x="1285583" y="5272796"/>
                  <a:pt x="1285583" y="5272796"/>
                  <a:pt x="1285583" y="5272796"/>
                </a:cubicBezTo>
                <a:cubicBezTo>
                  <a:pt x="1116013" y="5403697"/>
                  <a:pt x="1116013" y="5403697"/>
                  <a:pt x="1116013" y="5403697"/>
                </a:cubicBezTo>
                <a:cubicBezTo>
                  <a:pt x="750844" y="5126124"/>
                  <a:pt x="750844" y="5126124"/>
                  <a:pt x="750844" y="5126124"/>
                </a:cubicBezTo>
                <a:cubicBezTo>
                  <a:pt x="1025312" y="4913212"/>
                  <a:pt x="1025312" y="4913212"/>
                  <a:pt x="1025312" y="4913212"/>
                </a:cubicBezTo>
                <a:cubicBezTo>
                  <a:pt x="1110492" y="4847761"/>
                  <a:pt x="1110492" y="4847761"/>
                  <a:pt x="1110492" y="4847761"/>
                </a:cubicBezTo>
                <a:cubicBezTo>
                  <a:pt x="1475660" y="5125335"/>
                  <a:pt x="1475660" y="5125335"/>
                  <a:pt x="1475660" y="5125335"/>
                </a:cubicBezTo>
                <a:cubicBezTo>
                  <a:pt x="1285583" y="5272008"/>
                  <a:pt x="1285583" y="5272008"/>
                  <a:pt x="1285583" y="5272008"/>
                </a:cubicBezTo>
                <a:cubicBezTo>
                  <a:pt x="1293470" y="5283047"/>
                  <a:pt x="1293470" y="5283047"/>
                  <a:pt x="1293470" y="5283047"/>
                </a:cubicBezTo>
                <a:cubicBezTo>
                  <a:pt x="1484336" y="5134798"/>
                  <a:pt x="1484336" y="5134798"/>
                  <a:pt x="1484336" y="5134798"/>
                </a:cubicBezTo>
                <a:cubicBezTo>
                  <a:pt x="1484336" y="5309070"/>
                  <a:pt x="1484336" y="5309070"/>
                  <a:pt x="1484336" y="5309070"/>
                </a:cubicBezTo>
                <a:cubicBezTo>
                  <a:pt x="1497744" y="5306704"/>
                  <a:pt x="1497744" y="5306704"/>
                  <a:pt x="1497744" y="5306704"/>
                </a:cubicBezTo>
                <a:cubicBezTo>
                  <a:pt x="1497744" y="5129278"/>
                  <a:pt x="1497744" y="5129278"/>
                  <a:pt x="1497744" y="5129278"/>
                </a:cubicBezTo>
                <a:cubicBezTo>
                  <a:pt x="1513518" y="5116661"/>
                  <a:pt x="1513518" y="5116661"/>
                  <a:pt x="1513518" y="5116661"/>
                </a:cubicBezTo>
                <a:cubicBezTo>
                  <a:pt x="1513518" y="5100101"/>
                  <a:pt x="1513518" y="5100101"/>
                  <a:pt x="1513518" y="5100101"/>
                </a:cubicBezTo>
                <a:cubicBezTo>
                  <a:pt x="1495378" y="5114295"/>
                  <a:pt x="1495378" y="5114295"/>
                  <a:pt x="1495378" y="5114295"/>
                </a:cubicBezTo>
                <a:cubicBezTo>
                  <a:pt x="1495378" y="4768116"/>
                  <a:pt x="1495378" y="4768116"/>
                  <a:pt x="1495378" y="4768116"/>
                </a:cubicBezTo>
                <a:cubicBezTo>
                  <a:pt x="1513518" y="4753922"/>
                  <a:pt x="1513518" y="4753922"/>
                  <a:pt x="1513518" y="4753922"/>
                </a:cubicBezTo>
                <a:cubicBezTo>
                  <a:pt x="1513518" y="4737362"/>
                  <a:pt x="1513518" y="4737362"/>
                  <a:pt x="1513518" y="4737362"/>
                </a:cubicBezTo>
                <a:cubicBezTo>
                  <a:pt x="1489068" y="4756288"/>
                  <a:pt x="1489068" y="4756288"/>
                  <a:pt x="1489068" y="4756288"/>
                </a:cubicBezTo>
                <a:cubicBezTo>
                  <a:pt x="1123900" y="4478714"/>
                  <a:pt x="1123900" y="4478714"/>
                  <a:pt x="1123900" y="4478714"/>
                </a:cubicBezTo>
                <a:cubicBezTo>
                  <a:pt x="1488280" y="4196409"/>
                  <a:pt x="1488280" y="4196409"/>
                  <a:pt x="1488280" y="4196409"/>
                </a:cubicBezTo>
                <a:cubicBezTo>
                  <a:pt x="1853448" y="4473983"/>
                  <a:pt x="1853448" y="4473983"/>
                  <a:pt x="1853448" y="4473983"/>
                </a:cubicBezTo>
                <a:cubicBezTo>
                  <a:pt x="1514307" y="4737362"/>
                  <a:pt x="1514307" y="4737362"/>
                  <a:pt x="1514307" y="4737362"/>
                </a:cubicBezTo>
                <a:cubicBezTo>
                  <a:pt x="1514307" y="4753134"/>
                  <a:pt x="1514307" y="4753134"/>
                  <a:pt x="1514307" y="4753134"/>
                </a:cubicBezTo>
                <a:cubicBezTo>
                  <a:pt x="1857392" y="4487388"/>
                  <a:pt x="1857392" y="4487388"/>
                  <a:pt x="1857392" y="4487388"/>
                </a:cubicBezTo>
                <a:cubicBezTo>
                  <a:pt x="1857392" y="4833567"/>
                  <a:pt x="1857392" y="4833567"/>
                  <a:pt x="1857392" y="4833567"/>
                </a:cubicBezTo>
                <a:cubicBezTo>
                  <a:pt x="1514307" y="5100101"/>
                  <a:pt x="1514307" y="5100101"/>
                  <a:pt x="1514307" y="5100101"/>
                </a:cubicBezTo>
                <a:cubicBezTo>
                  <a:pt x="1514307" y="5116661"/>
                  <a:pt x="1514307" y="5116661"/>
                  <a:pt x="1514307" y="5116661"/>
                </a:cubicBezTo>
                <a:cubicBezTo>
                  <a:pt x="1870800" y="4839875"/>
                  <a:pt x="1870800" y="4839875"/>
                  <a:pt x="1870800" y="4839875"/>
                </a:cubicBezTo>
                <a:cubicBezTo>
                  <a:pt x="1870800" y="4470828"/>
                  <a:pt x="1870800" y="4470828"/>
                  <a:pt x="1870800" y="4470828"/>
                </a:cubicBezTo>
                <a:cubicBezTo>
                  <a:pt x="1497744" y="4186946"/>
                  <a:pt x="1497744" y="4186946"/>
                  <a:pt x="1497744" y="4186946"/>
                </a:cubicBezTo>
                <a:cubicBezTo>
                  <a:pt x="1497744" y="3839190"/>
                  <a:pt x="1497744" y="3839190"/>
                  <a:pt x="1497744" y="3839190"/>
                </a:cubicBezTo>
                <a:cubicBezTo>
                  <a:pt x="1484336" y="3849441"/>
                  <a:pt x="1484336" y="3849441"/>
                  <a:pt x="1484336" y="3849441"/>
                </a:cubicBezTo>
                <a:cubicBezTo>
                  <a:pt x="1484336" y="4182215"/>
                  <a:pt x="1484336" y="4182215"/>
                  <a:pt x="1484336" y="4182215"/>
                </a:cubicBezTo>
                <a:cubicBezTo>
                  <a:pt x="1122322" y="4462154"/>
                  <a:pt x="1122322" y="4462154"/>
                  <a:pt x="1122322" y="4462154"/>
                </a:cubicBezTo>
                <a:cubicBezTo>
                  <a:pt x="1122322" y="4115975"/>
                  <a:pt x="1122322" y="4115975"/>
                  <a:pt x="1122322" y="4115975"/>
                </a:cubicBezTo>
                <a:cubicBezTo>
                  <a:pt x="1484336" y="3835248"/>
                  <a:pt x="1484336" y="3835248"/>
                  <a:pt x="1484336" y="3835248"/>
                </a:cubicBezTo>
                <a:cubicBezTo>
                  <a:pt x="1484336" y="3848653"/>
                  <a:pt x="1484336" y="3848653"/>
                  <a:pt x="1484336" y="3848653"/>
                </a:cubicBezTo>
                <a:cubicBezTo>
                  <a:pt x="1497744" y="3838402"/>
                  <a:pt x="1497744" y="3838402"/>
                  <a:pt x="1497744" y="3838402"/>
                </a:cubicBezTo>
                <a:cubicBezTo>
                  <a:pt x="1497744" y="3818688"/>
                  <a:pt x="1497744" y="3818688"/>
                  <a:pt x="1497744" y="3818688"/>
                </a:cubicBezTo>
                <a:cubicBezTo>
                  <a:pt x="1136519" y="3544268"/>
                  <a:pt x="1136519" y="3544268"/>
                  <a:pt x="1136519" y="3544268"/>
                </a:cubicBezTo>
                <a:cubicBezTo>
                  <a:pt x="1125477" y="3552154"/>
                  <a:pt x="1125477" y="3552154"/>
                  <a:pt x="1125477" y="3552154"/>
                </a:cubicBezTo>
                <a:cubicBezTo>
                  <a:pt x="1135730" y="3543479"/>
                  <a:pt x="1135730" y="3543479"/>
                  <a:pt x="1135730" y="3543479"/>
                </a:cubicBezTo>
                <a:cubicBezTo>
                  <a:pt x="1119956" y="3531651"/>
                  <a:pt x="1119956" y="3531651"/>
                  <a:pt x="1119956" y="3531651"/>
                </a:cubicBezTo>
                <a:cubicBezTo>
                  <a:pt x="1119956" y="3519822"/>
                  <a:pt x="1119956" y="3519822"/>
                  <a:pt x="1119956" y="3519822"/>
                </a:cubicBezTo>
                <a:cubicBezTo>
                  <a:pt x="1106548" y="3519822"/>
                  <a:pt x="1106548" y="3519822"/>
                  <a:pt x="1106548" y="3519822"/>
                </a:cubicBezTo>
                <a:cubicBezTo>
                  <a:pt x="1106548" y="3532439"/>
                  <a:pt x="1106548" y="3532439"/>
                  <a:pt x="1106548" y="3532439"/>
                </a:cubicBezTo>
                <a:cubicBezTo>
                  <a:pt x="744534" y="3812379"/>
                  <a:pt x="744534" y="3812379"/>
                  <a:pt x="744534" y="3812379"/>
                </a:cubicBezTo>
                <a:cubicBezTo>
                  <a:pt x="744534" y="3495377"/>
                  <a:pt x="744534" y="3495377"/>
                  <a:pt x="744534" y="3495377"/>
                </a:cubicBezTo>
                <a:cubicBezTo>
                  <a:pt x="744534" y="3466989"/>
                  <a:pt x="744534" y="3466989"/>
                  <a:pt x="744534" y="3466989"/>
                </a:cubicBezTo>
                <a:cubicBezTo>
                  <a:pt x="1106548" y="3186261"/>
                  <a:pt x="1106548" y="3186261"/>
                  <a:pt x="1106548" y="3186261"/>
                </a:cubicBezTo>
                <a:cubicBezTo>
                  <a:pt x="1106548" y="3500109"/>
                  <a:pt x="1106548" y="3500109"/>
                  <a:pt x="1106548" y="3500109"/>
                </a:cubicBezTo>
                <a:cubicBezTo>
                  <a:pt x="1106548" y="3519034"/>
                  <a:pt x="1106548" y="3519034"/>
                  <a:pt x="1106548" y="3519034"/>
                </a:cubicBezTo>
                <a:cubicBezTo>
                  <a:pt x="1119956" y="3519034"/>
                  <a:pt x="1119956" y="3519034"/>
                  <a:pt x="1119956" y="3519034"/>
                </a:cubicBezTo>
                <a:cubicBezTo>
                  <a:pt x="1119956" y="3180741"/>
                  <a:pt x="1119956" y="3180741"/>
                  <a:pt x="1119956" y="3180741"/>
                </a:cubicBezTo>
                <a:cubicBezTo>
                  <a:pt x="1392847" y="2969406"/>
                  <a:pt x="1392847" y="2969406"/>
                  <a:pt x="1392847" y="2969406"/>
                </a:cubicBezTo>
                <a:cubicBezTo>
                  <a:pt x="1483547" y="2899224"/>
                  <a:pt x="1483547" y="2899224"/>
                  <a:pt x="1483547" y="2899224"/>
                </a:cubicBezTo>
                <a:cubicBezTo>
                  <a:pt x="1862913" y="3187049"/>
                  <a:pt x="1862913" y="3187049"/>
                  <a:pt x="1862913" y="3187049"/>
                </a:cubicBezTo>
                <a:cubicBezTo>
                  <a:pt x="2243855" y="2891339"/>
                  <a:pt x="2243855" y="2891339"/>
                  <a:pt x="2243855" y="2891339"/>
                </a:cubicBezTo>
                <a:cubicBezTo>
                  <a:pt x="2243855" y="2773843"/>
                  <a:pt x="2243855" y="2773843"/>
                  <a:pt x="2243855" y="2773843"/>
                </a:cubicBezTo>
                <a:cubicBezTo>
                  <a:pt x="2231236" y="2779363"/>
                  <a:pt x="2231236" y="2779363"/>
                  <a:pt x="2231236" y="2779363"/>
                </a:cubicBezTo>
                <a:cubicBezTo>
                  <a:pt x="2231236" y="2885030"/>
                  <a:pt x="2231236" y="2885030"/>
                  <a:pt x="2231236" y="2885030"/>
                </a:cubicBezTo>
                <a:cubicBezTo>
                  <a:pt x="1869222" y="3165758"/>
                  <a:pt x="1869222" y="3165758"/>
                  <a:pt x="1869222" y="3165758"/>
                </a:cubicBezTo>
                <a:cubicBezTo>
                  <a:pt x="1869222" y="2819579"/>
                  <a:pt x="1869222" y="2819579"/>
                  <a:pt x="1869222" y="2819579"/>
                </a:cubicBezTo>
                <a:cubicBezTo>
                  <a:pt x="2231236" y="2538851"/>
                  <a:pt x="2231236" y="2538851"/>
                  <a:pt x="2231236" y="2538851"/>
                </a:cubicBezTo>
                <a:cubicBezTo>
                  <a:pt x="2231236" y="2778574"/>
                  <a:pt x="2231236" y="2778574"/>
                  <a:pt x="2231236" y="2778574"/>
                </a:cubicBezTo>
                <a:cubicBezTo>
                  <a:pt x="2243855" y="2773054"/>
                  <a:pt x="2243855" y="2773054"/>
                  <a:pt x="2243855" y="2773054"/>
                </a:cubicBezTo>
                <a:cubicBezTo>
                  <a:pt x="2243855" y="2522291"/>
                  <a:pt x="2243855" y="2522291"/>
                  <a:pt x="2243855" y="2522291"/>
                </a:cubicBezTo>
                <a:cubicBezTo>
                  <a:pt x="2113720" y="2422933"/>
                  <a:pt x="2113720" y="2422933"/>
                  <a:pt x="2113720" y="2422933"/>
                </a:cubicBezTo>
                <a:cubicBezTo>
                  <a:pt x="2100312" y="2429241"/>
                  <a:pt x="2100312" y="2429241"/>
                  <a:pt x="2100312" y="2429241"/>
                </a:cubicBezTo>
                <a:cubicBezTo>
                  <a:pt x="2226503" y="2525446"/>
                  <a:pt x="2226503" y="2525446"/>
                  <a:pt x="2226503" y="2525446"/>
                </a:cubicBezTo>
                <a:cubicBezTo>
                  <a:pt x="1862124" y="2807751"/>
                  <a:pt x="1862124" y="2807751"/>
                  <a:pt x="1862124" y="2807751"/>
                </a:cubicBezTo>
                <a:cubicBezTo>
                  <a:pt x="1496955" y="2530177"/>
                  <a:pt x="1496955" y="2530177"/>
                  <a:pt x="1496955" y="2530177"/>
                </a:cubicBezTo>
                <a:cubicBezTo>
                  <a:pt x="1861335" y="2247872"/>
                  <a:pt x="1861335" y="2247872"/>
                  <a:pt x="1861335" y="2247872"/>
                </a:cubicBezTo>
                <a:cubicBezTo>
                  <a:pt x="2099523" y="2428452"/>
                  <a:pt x="2099523" y="2428452"/>
                  <a:pt x="2099523" y="2428452"/>
                </a:cubicBezTo>
                <a:cubicBezTo>
                  <a:pt x="2112931" y="2422144"/>
                  <a:pt x="2112931" y="2422144"/>
                  <a:pt x="2112931" y="2422144"/>
                </a:cubicBezTo>
                <a:cubicBezTo>
                  <a:pt x="1870800" y="2238409"/>
                  <a:pt x="1870800" y="2238409"/>
                  <a:pt x="1870800" y="2238409"/>
                </a:cubicBezTo>
                <a:cubicBezTo>
                  <a:pt x="1870800" y="2059405"/>
                  <a:pt x="1870800" y="2059405"/>
                  <a:pt x="1870800" y="2059405"/>
                </a:cubicBezTo>
                <a:cubicBezTo>
                  <a:pt x="1857392" y="2060983"/>
                  <a:pt x="1857392" y="2060983"/>
                  <a:pt x="1857392" y="2060983"/>
                </a:cubicBezTo>
                <a:cubicBezTo>
                  <a:pt x="1857392" y="2232889"/>
                  <a:pt x="1857392" y="2232889"/>
                  <a:pt x="1857392" y="2232889"/>
                </a:cubicBezTo>
                <a:cubicBezTo>
                  <a:pt x="1496167" y="2513617"/>
                  <a:pt x="1496167" y="2513617"/>
                  <a:pt x="1496167" y="2513617"/>
                </a:cubicBezTo>
                <a:cubicBezTo>
                  <a:pt x="1496167" y="2166650"/>
                  <a:pt x="1496167" y="2166650"/>
                  <a:pt x="1496167" y="2166650"/>
                </a:cubicBezTo>
                <a:cubicBezTo>
                  <a:pt x="1666526" y="2034960"/>
                  <a:pt x="1666526" y="2034960"/>
                  <a:pt x="1666526" y="2034960"/>
                </a:cubicBezTo>
                <a:cubicBezTo>
                  <a:pt x="1658639" y="2023920"/>
                  <a:pt x="1658639" y="2023920"/>
                  <a:pt x="1658639" y="2023920"/>
                </a:cubicBezTo>
                <a:cubicBezTo>
                  <a:pt x="1666526" y="2034172"/>
                  <a:pt x="1666526" y="2034172"/>
                  <a:pt x="1666526" y="2034172"/>
                </a:cubicBezTo>
                <a:cubicBezTo>
                  <a:pt x="1857392" y="1885922"/>
                  <a:pt x="1857392" y="1885922"/>
                  <a:pt x="1857392" y="1885922"/>
                </a:cubicBezTo>
                <a:cubicBezTo>
                  <a:pt x="1857392" y="2060194"/>
                  <a:pt x="1857392" y="2060194"/>
                  <a:pt x="1857392" y="2060194"/>
                </a:cubicBezTo>
                <a:cubicBezTo>
                  <a:pt x="1870800" y="2058617"/>
                  <a:pt x="1870800" y="2058617"/>
                  <a:pt x="1870800" y="2058617"/>
                </a:cubicBezTo>
                <a:cubicBezTo>
                  <a:pt x="1870800" y="1881190"/>
                  <a:pt x="1870800" y="1881190"/>
                  <a:pt x="1870800" y="1881190"/>
                </a:cubicBezTo>
                <a:cubicBezTo>
                  <a:pt x="1886574" y="1868573"/>
                  <a:pt x="1886574" y="1868573"/>
                  <a:pt x="1886574" y="1868573"/>
                </a:cubicBezTo>
                <a:cubicBezTo>
                  <a:pt x="1886574" y="1852014"/>
                  <a:pt x="1886574" y="1852014"/>
                  <a:pt x="1886574" y="1852014"/>
                </a:cubicBezTo>
                <a:cubicBezTo>
                  <a:pt x="1869222" y="1865419"/>
                  <a:pt x="1869222" y="1865419"/>
                  <a:pt x="1869222" y="1865419"/>
                </a:cubicBezTo>
                <a:cubicBezTo>
                  <a:pt x="1869222" y="1519240"/>
                  <a:pt x="1869222" y="1519240"/>
                  <a:pt x="1869222" y="1519240"/>
                </a:cubicBezTo>
                <a:cubicBezTo>
                  <a:pt x="1886574" y="1505835"/>
                  <a:pt x="1886574" y="1505835"/>
                  <a:pt x="1886574" y="1505835"/>
                </a:cubicBezTo>
                <a:cubicBezTo>
                  <a:pt x="1886574" y="1489275"/>
                  <a:pt x="1886574" y="1489275"/>
                  <a:pt x="1886574" y="1489275"/>
                </a:cubicBezTo>
                <a:cubicBezTo>
                  <a:pt x="1862124" y="1508201"/>
                  <a:pt x="1862124" y="1508201"/>
                  <a:pt x="1862124" y="1508201"/>
                </a:cubicBezTo>
                <a:cubicBezTo>
                  <a:pt x="1496955" y="1230627"/>
                  <a:pt x="1496955" y="1230627"/>
                  <a:pt x="1496955" y="1230627"/>
                </a:cubicBezTo>
                <a:cubicBezTo>
                  <a:pt x="1861335" y="947533"/>
                  <a:pt x="1861335" y="947533"/>
                  <a:pt x="1861335" y="947533"/>
                </a:cubicBezTo>
                <a:cubicBezTo>
                  <a:pt x="2226503" y="1225107"/>
                  <a:pt x="2226503" y="1225107"/>
                  <a:pt x="2226503" y="1225107"/>
                </a:cubicBezTo>
                <a:cubicBezTo>
                  <a:pt x="1887362" y="1488487"/>
                  <a:pt x="1887362" y="1488487"/>
                  <a:pt x="1887362" y="1488487"/>
                </a:cubicBezTo>
                <a:cubicBezTo>
                  <a:pt x="1887362" y="1505046"/>
                  <a:pt x="1887362" y="1505046"/>
                  <a:pt x="1887362" y="1505046"/>
                </a:cubicBezTo>
                <a:cubicBezTo>
                  <a:pt x="2231236" y="1238512"/>
                  <a:pt x="2231236" y="1238512"/>
                  <a:pt x="2231236" y="1238512"/>
                </a:cubicBezTo>
                <a:cubicBezTo>
                  <a:pt x="2231236" y="1585480"/>
                  <a:pt x="2231236" y="1585480"/>
                  <a:pt x="2231236" y="1585480"/>
                </a:cubicBezTo>
                <a:lnTo>
                  <a:pt x="1887362" y="1851225"/>
                </a:lnTo>
                <a:cubicBezTo>
                  <a:pt x="1887362" y="1867785"/>
                  <a:pt x="1887362" y="1867785"/>
                  <a:pt x="1887362" y="1867785"/>
                </a:cubicBezTo>
                <a:cubicBezTo>
                  <a:pt x="2243855" y="1591788"/>
                  <a:pt x="2243855" y="1591788"/>
                  <a:pt x="2243855" y="1591788"/>
                </a:cubicBezTo>
                <a:cubicBezTo>
                  <a:pt x="2243855" y="1221952"/>
                  <a:pt x="2243855" y="1221952"/>
                  <a:pt x="2243855" y="1221952"/>
                </a:cubicBezTo>
                <a:cubicBezTo>
                  <a:pt x="1870800" y="938859"/>
                  <a:pt x="1870800" y="938859"/>
                  <a:pt x="1870800" y="938859"/>
                </a:cubicBezTo>
                <a:cubicBezTo>
                  <a:pt x="1870800" y="590314"/>
                  <a:pt x="1870800" y="590314"/>
                  <a:pt x="1870800" y="590314"/>
                </a:cubicBezTo>
                <a:cubicBezTo>
                  <a:pt x="1857392" y="600566"/>
                  <a:pt x="1857392" y="600566"/>
                  <a:pt x="1857392" y="600566"/>
                </a:cubicBezTo>
                <a:cubicBezTo>
                  <a:pt x="1857392" y="933339"/>
                  <a:pt x="1857392" y="933339"/>
                  <a:pt x="1857392" y="933339"/>
                </a:cubicBezTo>
                <a:cubicBezTo>
                  <a:pt x="1496167" y="1214067"/>
                  <a:pt x="1496167" y="1214067"/>
                  <a:pt x="1496167" y="1214067"/>
                </a:cubicBezTo>
                <a:cubicBezTo>
                  <a:pt x="1496167" y="867888"/>
                  <a:pt x="1496167" y="867888"/>
                  <a:pt x="1496167" y="867888"/>
                </a:cubicBezTo>
                <a:cubicBezTo>
                  <a:pt x="1857392" y="587160"/>
                  <a:pt x="1857392" y="587160"/>
                  <a:pt x="1857392" y="587160"/>
                </a:cubicBezTo>
                <a:cubicBezTo>
                  <a:pt x="1857392" y="599777"/>
                  <a:pt x="1857392" y="599777"/>
                  <a:pt x="1857392" y="599777"/>
                </a:cubicBezTo>
                <a:cubicBezTo>
                  <a:pt x="1870800" y="589526"/>
                  <a:pt x="1870800" y="589526"/>
                  <a:pt x="1870800" y="589526"/>
                </a:cubicBezTo>
                <a:cubicBezTo>
                  <a:pt x="1870800" y="570600"/>
                  <a:pt x="1870800" y="570600"/>
                  <a:pt x="1870800" y="570600"/>
                </a:cubicBezTo>
                <a:cubicBezTo>
                  <a:pt x="1509574" y="295392"/>
                  <a:pt x="1509574" y="295392"/>
                  <a:pt x="1509574" y="295392"/>
                </a:cubicBezTo>
                <a:cubicBezTo>
                  <a:pt x="1498533" y="304066"/>
                  <a:pt x="1498533" y="304066"/>
                  <a:pt x="1498533" y="304066"/>
                </a:cubicBezTo>
                <a:cubicBezTo>
                  <a:pt x="1508786" y="295392"/>
                  <a:pt x="1508786" y="295392"/>
                  <a:pt x="1508786" y="295392"/>
                </a:cubicBezTo>
                <a:cubicBezTo>
                  <a:pt x="1493012" y="283564"/>
                  <a:pt x="1493012" y="283564"/>
                  <a:pt x="1493012" y="283564"/>
                </a:cubicBezTo>
                <a:cubicBezTo>
                  <a:pt x="1493012" y="97759"/>
                  <a:pt x="1493012" y="28082"/>
                  <a:pt x="1493012" y="1953"/>
                </a:cubicBezTo>
                <a:close/>
                <a:moveTo>
                  <a:pt x="1398859" y="0"/>
                </a:moveTo>
                <a:lnTo>
                  <a:pt x="1480393" y="0"/>
                </a:lnTo>
                <a:lnTo>
                  <a:pt x="1480393" y="84404"/>
                </a:lnTo>
                <a:cubicBezTo>
                  <a:pt x="1480393" y="283564"/>
                  <a:pt x="1480393" y="283564"/>
                  <a:pt x="1480393" y="283564"/>
                </a:cubicBezTo>
                <a:cubicBezTo>
                  <a:pt x="1118379" y="564292"/>
                  <a:pt x="1118379" y="564292"/>
                  <a:pt x="1118379" y="564292"/>
                </a:cubicBezTo>
                <a:cubicBezTo>
                  <a:pt x="1118379" y="218113"/>
                  <a:pt x="1118379" y="218113"/>
                  <a:pt x="1118379" y="218113"/>
                </a:cubicBezTo>
                <a:cubicBezTo>
                  <a:pt x="1267443" y="102194"/>
                  <a:pt x="1341976" y="44235"/>
                  <a:pt x="1379242" y="15255"/>
                </a:cubicBezTo>
                <a:close/>
                <a:moveTo>
                  <a:pt x="840168" y="0"/>
                </a:moveTo>
                <a:lnTo>
                  <a:pt x="1377550" y="0"/>
                </a:lnTo>
                <a:lnTo>
                  <a:pt x="1301753" y="58896"/>
                </a:lnTo>
                <a:cubicBezTo>
                  <a:pt x="1112069" y="206284"/>
                  <a:pt x="1112069" y="206284"/>
                  <a:pt x="1112069" y="206284"/>
                </a:cubicBezTo>
                <a:cubicBezTo>
                  <a:pt x="966554" y="95886"/>
                  <a:pt x="893796" y="40686"/>
                  <a:pt x="857417" y="13087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1381125"/>
            <a:ext cx="6118657" cy="4532313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9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40" y="314036"/>
            <a:ext cx="6118656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8459944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e 19">
            <a:extLst>
              <a:ext uri="{FF2B5EF4-FFF2-40B4-BE49-F238E27FC236}">
                <a16:creationId xmlns:a16="http://schemas.microsoft.com/office/drawing/2014/main" id="{8ADFDDB7-8C7E-D45A-96B3-1A9EBD1B6760}"/>
              </a:ext>
            </a:extLst>
          </p:cNvPr>
          <p:cNvGrpSpPr/>
          <p:nvPr userDrawn="1"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EBA0BEC-B644-623E-6D5F-4028774EC28B}"/>
                </a:ext>
              </a:extLst>
            </p:cNvPr>
            <p:cNvSpPr/>
            <p:nvPr userDrawn="1"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2" name="Logo CEA">
              <a:extLst>
                <a:ext uri="{FF2B5EF4-FFF2-40B4-BE49-F238E27FC236}">
                  <a16:creationId xmlns:a16="http://schemas.microsoft.com/office/drawing/2014/main" id="{41781B71-FA7E-3A77-138A-F8EC2086144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13" name="Espace réservé pour une image  12">
            <a:extLst>
              <a:ext uri="{FF2B5EF4-FFF2-40B4-BE49-F238E27FC236}">
                <a16:creationId xmlns:a16="http://schemas.microsoft.com/office/drawing/2014/main" id="{BE852666-874F-A297-BDD1-598A6DD9D14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0" y="0"/>
            <a:ext cx="5305156" cy="6858000"/>
          </a:xfrm>
          <a:custGeom>
            <a:avLst/>
            <a:gdLst>
              <a:gd name="connsiteX0" fmla="*/ 657398 w 5305156"/>
              <a:gd name="connsiteY0" fmla="*/ 6793932 h 6858000"/>
              <a:gd name="connsiteX1" fmla="*/ 585057 w 5305156"/>
              <a:gd name="connsiteY1" fmla="*/ 6857017 h 6858000"/>
              <a:gd name="connsiteX2" fmla="*/ 583930 w 5305156"/>
              <a:gd name="connsiteY2" fmla="*/ 6858000 h 6858000"/>
              <a:gd name="connsiteX3" fmla="*/ 732294 w 5305156"/>
              <a:gd name="connsiteY3" fmla="*/ 6858000 h 6858000"/>
              <a:gd name="connsiteX4" fmla="*/ 725614 w 5305156"/>
              <a:gd name="connsiteY4" fmla="*/ 6852286 h 6858000"/>
              <a:gd name="connsiteX5" fmla="*/ 657398 w 5305156"/>
              <a:gd name="connsiteY5" fmla="*/ 6793932 h 6858000"/>
              <a:gd name="connsiteX6" fmla="*/ 653184 w 5305156"/>
              <a:gd name="connsiteY6" fmla="*/ 6434348 h 6858000"/>
              <a:gd name="connsiteX7" fmla="*/ 330807 w 5305156"/>
              <a:gd name="connsiteY7" fmla="*/ 6715076 h 6858000"/>
              <a:gd name="connsiteX8" fmla="*/ 330807 w 5305156"/>
              <a:gd name="connsiteY8" fmla="*/ 6799592 h 6858000"/>
              <a:gd name="connsiteX9" fmla="*/ 330807 w 5305156"/>
              <a:gd name="connsiteY9" fmla="*/ 6858000 h 6858000"/>
              <a:gd name="connsiteX10" fmla="*/ 564153 w 5305156"/>
              <a:gd name="connsiteY10" fmla="*/ 6858000 h 6858000"/>
              <a:gd name="connsiteX11" fmla="*/ 568902 w 5305156"/>
              <a:gd name="connsiteY11" fmla="*/ 6853863 h 6858000"/>
              <a:gd name="connsiteX12" fmla="*/ 585057 w 5305156"/>
              <a:gd name="connsiteY12" fmla="*/ 6857017 h 6858000"/>
              <a:gd name="connsiteX13" fmla="*/ 569605 w 5305156"/>
              <a:gd name="connsiteY13" fmla="*/ 6853075 h 6858000"/>
              <a:gd name="connsiteX14" fmla="*/ 653184 w 5305156"/>
              <a:gd name="connsiteY14" fmla="*/ 6780527 h 6858000"/>
              <a:gd name="connsiteX15" fmla="*/ 653184 w 5305156"/>
              <a:gd name="connsiteY15" fmla="*/ 6434348 h 6858000"/>
              <a:gd name="connsiteX16" fmla="*/ 5047259 w 5305156"/>
              <a:gd name="connsiteY16" fmla="*/ 6343650 h 6858000"/>
              <a:gd name="connsiteX17" fmla="*/ 5047259 w 5305156"/>
              <a:gd name="connsiteY17" fmla="*/ 6707250 h 6858000"/>
              <a:gd name="connsiteX18" fmla="*/ 4683659 w 5305156"/>
              <a:gd name="connsiteY18" fmla="*/ 6707250 h 6858000"/>
              <a:gd name="connsiteX19" fmla="*/ 4683659 w 5305156"/>
              <a:gd name="connsiteY19" fmla="*/ 6343650 h 6858000"/>
              <a:gd name="connsiteX20" fmla="*/ 985394 w 5305156"/>
              <a:gd name="connsiteY20" fmla="*/ 5786939 h 6858000"/>
              <a:gd name="connsiteX21" fmla="*/ 777500 w 5305156"/>
              <a:gd name="connsiteY21" fmla="*/ 5968308 h 6858000"/>
              <a:gd name="connsiteX22" fmla="*/ 663017 w 5305156"/>
              <a:gd name="connsiteY22" fmla="*/ 6067667 h 6858000"/>
              <a:gd name="connsiteX23" fmla="*/ 663017 w 5305156"/>
              <a:gd name="connsiteY23" fmla="*/ 6413845 h 6858000"/>
              <a:gd name="connsiteX24" fmla="*/ 901815 w 5305156"/>
              <a:gd name="connsiteY24" fmla="*/ 6206454 h 6858000"/>
              <a:gd name="connsiteX25" fmla="*/ 985394 w 5305156"/>
              <a:gd name="connsiteY25" fmla="*/ 6133906 h 6858000"/>
              <a:gd name="connsiteX26" fmla="*/ 985394 w 5305156"/>
              <a:gd name="connsiteY26" fmla="*/ 5786939 h 6858000"/>
              <a:gd name="connsiteX27" fmla="*/ 1549380 w 5305156"/>
              <a:gd name="connsiteY27" fmla="*/ 5671020 h 6858000"/>
              <a:gd name="connsiteX28" fmla="*/ 1537440 w 5305156"/>
              <a:gd name="connsiteY28" fmla="*/ 5677328 h 6858000"/>
              <a:gd name="connsiteX29" fmla="*/ 1549380 w 5305156"/>
              <a:gd name="connsiteY29" fmla="*/ 5671020 h 6858000"/>
              <a:gd name="connsiteX30" fmla="*/ 1325331 w 5305156"/>
              <a:gd name="connsiteY30" fmla="*/ 5495959 h 6858000"/>
              <a:gd name="connsiteX31" fmla="*/ 1000847 w 5305156"/>
              <a:gd name="connsiteY31" fmla="*/ 5779053 h 6858000"/>
              <a:gd name="connsiteX32" fmla="*/ 1326033 w 5305156"/>
              <a:gd name="connsiteY32" fmla="*/ 6056627 h 6858000"/>
              <a:gd name="connsiteX33" fmla="*/ 1650518 w 5305156"/>
              <a:gd name="connsiteY33" fmla="*/ 5773533 h 6858000"/>
              <a:gd name="connsiteX34" fmla="*/ 1537440 w 5305156"/>
              <a:gd name="connsiteY34" fmla="*/ 5677328 h 6858000"/>
              <a:gd name="connsiteX35" fmla="*/ 1325331 w 5305156"/>
              <a:gd name="connsiteY35" fmla="*/ 5495959 h 6858000"/>
              <a:gd name="connsiteX36" fmla="*/ 320271 w 5305156"/>
              <a:gd name="connsiteY36" fmla="*/ 4847761 h 6858000"/>
              <a:gd name="connsiteX37" fmla="*/ 0 w 5305156"/>
              <a:gd name="connsiteY37" fmla="*/ 5126124 h 6858000"/>
              <a:gd name="connsiteX38" fmla="*/ 325188 w 5305156"/>
              <a:gd name="connsiteY38" fmla="*/ 5403697 h 6858000"/>
              <a:gd name="connsiteX39" fmla="*/ 433349 w 5305156"/>
              <a:gd name="connsiteY39" fmla="*/ 5309070 h 6858000"/>
              <a:gd name="connsiteX40" fmla="*/ 439670 w 5305156"/>
              <a:gd name="connsiteY40" fmla="*/ 5320898 h 6858000"/>
              <a:gd name="connsiteX41" fmla="*/ 330807 w 5305156"/>
              <a:gd name="connsiteY41" fmla="*/ 5415526 h 6858000"/>
              <a:gd name="connsiteX42" fmla="*/ 330807 w 5305156"/>
              <a:gd name="connsiteY42" fmla="*/ 5761705 h 6858000"/>
              <a:gd name="connsiteX43" fmla="*/ 563986 w 5305156"/>
              <a:gd name="connsiteY43" fmla="*/ 5559044 h 6858000"/>
              <a:gd name="connsiteX44" fmla="*/ 570307 w 5305156"/>
              <a:gd name="connsiteY44" fmla="*/ 5571661 h 6858000"/>
              <a:gd name="connsiteX45" fmla="*/ 332211 w 5305156"/>
              <a:gd name="connsiteY45" fmla="*/ 5779053 h 6858000"/>
              <a:gd name="connsiteX46" fmla="*/ 657398 w 5305156"/>
              <a:gd name="connsiteY46" fmla="*/ 6056627 h 6858000"/>
              <a:gd name="connsiteX47" fmla="*/ 771178 w 5305156"/>
              <a:gd name="connsiteY47" fmla="*/ 5957268 h 6858000"/>
              <a:gd name="connsiteX48" fmla="*/ 777500 w 5305156"/>
              <a:gd name="connsiteY48" fmla="*/ 5968308 h 6858000"/>
              <a:gd name="connsiteX49" fmla="*/ 771881 w 5305156"/>
              <a:gd name="connsiteY49" fmla="*/ 5956479 h 6858000"/>
              <a:gd name="connsiteX50" fmla="*/ 981883 w 5305156"/>
              <a:gd name="connsiteY50" fmla="*/ 5773533 h 6858000"/>
              <a:gd name="connsiteX51" fmla="*/ 656696 w 5305156"/>
              <a:gd name="connsiteY51" fmla="*/ 5495959 h 6858000"/>
              <a:gd name="connsiteX52" fmla="*/ 571010 w 5305156"/>
              <a:gd name="connsiteY52" fmla="*/ 5570873 h 6858000"/>
              <a:gd name="connsiteX53" fmla="*/ 563986 w 5305156"/>
              <a:gd name="connsiteY53" fmla="*/ 5558256 h 6858000"/>
              <a:gd name="connsiteX54" fmla="*/ 653184 w 5305156"/>
              <a:gd name="connsiteY54" fmla="*/ 5480976 h 6858000"/>
              <a:gd name="connsiteX55" fmla="*/ 653184 w 5305156"/>
              <a:gd name="connsiteY55" fmla="*/ 5134798 h 6858000"/>
              <a:gd name="connsiteX56" fmla="*/ 439670 w 5305156"/>
              <a:gd name="connsiteY56" fmla="*/ 5320110 h 6858000"/>
              <a:gd name="connsiteX57" fmla="*/ 434052 w 5305156"/>
              <a:gd name="connsiteY57" fmla="*/ 5309070 h 6858000"/>
              <a:gd name="connsiteX58" fmla="*/ 645458 w 5305156"/>
              <a:gd name="connsiteY58" fmla="*/ 5125335 h 6858000"/>
              <a:gd name="connsiteX59" fmla="*/ 320271 w 5305156"/>
              <a:gd name="connsiteY59" fmla="*/ 4847761 h 6858000"/>
              <a:gd name="connsiteX60" fmla="*/ 985394 w 5305156"/>
              <a:gd name="connsiteY60" fmla="*/ 4487388 h 6858000"/>
              <a:gd name="connsiteX61" fmla="*/ 763453 w 5305156"/>
              <a:gd name="connsiteY61" fmla="*/ 4680586 h 6858000"/>
              <a:gd name="connsiteX62" fmla="*/ 756430 w 5305156"/>
              <a:gd name="connsiteY62" fmla="*/ 4670335 h 6858000"/>
              <a:gd name="connsiteX63" fmla="*/ 762750 w 5305156"/>
              <a:gd name="connsiteY63" fmla="*/ 4680586 h 6858000"/>
              <a:gd name="connsiteX64" fmla="*/ 663017 w 5305156"/>
              <a:gd name="connsiteY64" fmla="*/ 4768116 h 6858000"/>
              <a:gd name="connsiteX65" fmla="*/ 663017 w 5305156"/>
              <a:gd name="connsiteY65" fmla="*/ 5114295 h 6858000"/>
              <a:gd name="connsiteX66" fmla="*/ 906029 w 5305156"/>
              <a:gd name="connsiteY66" fmla="*/ 4902960 h 6858000"/>
              <a:gd name="connsiteX67" fmla="*/ 913053 w 5305156"/>
              <a:gd name="connsiteY67" fmla="*/ 4913212 h 6858000"/>
              <a:gd name="connsiteX68" fmla="*/ 906732 w 5305156"/>
              <a:gd name="connsiteY68" fmla="*/ 4902172 h 6858000"/>
              <a:gd name="connsiteX69" fmla="*/ 985394 w 5305156"/>
              <a:gd name="connsiteY69" fmla="*/ 4833567 h 6858000"/>
              <a:gd name="connsiteX70" fmla="*/ 985394 w 5305156"/>
              <a:gd name="connsiteY70" fmla="*/ 4487388 h 6858000"/>
              <a:gd name="connsiteX71" fmla="*/ 656696 w 5305156"/>
              <a:gd name="connsiteY71" fmla="*/ 4196409 h 6858000"/>
              <a:gd name="connsiteX72" fmla="*/ 332211 w 5305156"/>
              <a:gd name="connsiteY72" fmla="*/ 4478714 h 6858000"/>
              <a:gd name="connsiteX73" fmla="*/ 657398 w 5305156"/>
              <a:gd name="connsiteY73" fmla="*/ 4756288 h 6858000"/>
              <a:gd name="connsiteX74" fmla="*/ 756430 w 5305156"/>
              <a:gd name="connsiteY74" fmla="*/ 4670335 h 6858000"/>
              <a:gd name="connsiteX75" fmla="*/ 981883 w 5305156"/>
              <a:gd name="connsiteY75" fmla="*/ 4473983 h 6858000"/>
              <a:gd name="connsiteX76" fmla="*/ 656696 w 5305156"/>
              <a:gd name="connsiteY76" fmla="*/ 4196409 h 6858000"/>
              <a:gd name="connsiteX77" fmla="*/ 993120 w 5305156"/>
              <a:gd name="connsiteY77" fmla="*/ 3544268 h 6858000"/>
              <a:gd name="connsiteX78" fmla="*/ 668636 w 5305156"/>
              <a:gd name="connsiteY78" fmla="*/ 3826573 h 6858000"/>
              <a:gd name="connsiteX79" fmla="*/ 993823 w 5305156"/>
              <a:gd name="connsiteY79" fmla="*/ 4104935 h 6858000"/>
              <a:gd name="connsiteX80" fmla="*/ 1318308 w 5305156"/>
              <a:gd name="connsiteY80" fmla="*/ 3821842 h 6858000"/>
              <a:gd name="connsiteX81" fmla="*/ 1002251 w 5305156"/>
              <a:gd name="connsiteY81" fmla="*/ 3552154 h 6858000"/>
              <a:gd name="connsiteX82" fmla="*/ 993120 w 5305156"/>
              <a:gd name="connsiteY82" fmla="*/ 3544268 h 6858000"/>
              <a:gd name="connsiteX83" fmla="*/ 1318308 w 5305156"/>
              <a:gd name="connsiteY83" fmla="*/ 2538851 h 6858000"/>
              <a:gd name="connsiteX84" fmla="*/ 1110412 w 5305156"/>
              <a:gd name="connsiteY84" fmla="*/ 2719432 h 6858000"/>
              <a:gd name="connsiteX85" fmla="*/ 1104092 w 5305156"/>
              <a:gd name="connsiteY85" fmla="*/ 2708392 h 6858000"/>
              <a:gd name="connsiteX86" fmla="*/ 1109710 w 5305156"/>
              <a:gd name="connsiteY86" fmla="*/ 2720221 h 6858000"/>
              <a:gd name="connsiteX87" fmla="*/ 995930 w 5305156"/>
              <a:gd name="connsiteY87" fmla="*/ 2819579 h 6858000"/>
              <a:gd name="connsiteX88" fmla="*/ 995930 w 5305156"/>
              <a:gd name="connsiteY88" fmla="*/ 3165758 h 6858000"/>
              <a:gd name="connsiteX89" fmla="*/ 1234025 w 5305156"/>
              <a:gd name="connsiteY89" fmla="*/ 2958366 h 6858000"/>
              <a:gd name="connsiteX90" fmla="*/ 1240347 w 5305156"/>
              <a:gd name="connsiteY90" fmla="*/ 2969406 h 6858000"/>
              <a:gd name="connsiteX91" fmla="*/ 1234728 w 5305156"/>
              <a:gd name="connsiteY91" fmla="*/ 2957578 h 6858000"/>
              <a:gd name="connsiteX92" fmla="*/ 1318308 w 5305156"/>
              <a:gd name="connsiteY92" fmla="*/ 2885030 h 6858000"/>
              <a:gd name="connsiteX93" fmla="*/ 1318308 w 5305156"/>
              <a:gd name="connsiteY93" fmla="*/ 2538851 h 6858000"/>
              <a:gd name="connsiteX94" fmla="*/ 652482 w 5305156"/>
              <a:gd name="connsiteY94" fmla="*/ 1598885 h 6858000"/>
              <a:gd name="connsiteX95" fmla="*/ 332211 w 5305156"/>
              <a:gd name="connsiteY95" fmla="*/ 1878036 h 6858000"/>
              <a:gd name="connsiteX96" fmla="*/ 657398 w 5305156"/>
              <a:gd name="connsiteY96" fmla="*/ 2155610 h 6858000"/>
              <a:gd name="connsiteX97" fmla="*/ 766262 w 5305156"/>
              <a:gd name="connsiteY97" fmla="*/ 2060983 h 6858000"/>
              <a:gd name="connsiteX98" fmla="*/ 771881 w 5305156"/>
              <a:gd name="connsiteY98" fmla="*/ 2072022 h 6858000"/>
              <a:gd name="connsiteX99" fmla="*/ 663017 w 5305156"/>
              <a:gd name="connsiteY99" fmla="*/ 2166650 h 6858000"/>
              <a:gd name="connsiteX100" fmla="*/ 663017 w 5305156"/>
              <a:gd name="connsiteY100" fmla="*/ 2513617 h 6858000"/>
              <a:gd name="connsiteX101" fmla="*/ 896196 w 5305156"/>
              <a:gd name="connsiteY101" fmla="*/ 2310168 h 6858000"/>
              <a:gd name="connsiteX102" fmla="*/ 902517 w 5305156"/>
              <a:gd name="connsiteY102" fmla="*/ 2322785 h 6858000"/>
              <a:gd name="connsiteX103" fmla="*/ 665124 w 5305156"/>
              <a:gd name="connsiteY103" fmla="*/ 2530177 h 6858000"/>
              <a:gd name="connsiteX104" fmla="*/ 990311 w 5305156"/>
              <a:gd name="connsiteY104" fmla="*/ 2807751 h 6858000"/>
              <a:gd name="connsiteX105" fmla="*/ 1104092 w 5305156"/>
              <a:gd name="connsiteY105" fmla="*/ 2708392 h 6858000"/>
              <a:gd name="connsiteX106" fmla="*/ 1314093 w 5305156"/>
              <a:gd name="connsiteY106" fmla="*/ 2525446 h 6858000"/>
              <a:gd name="connsiteX107" fmla="*/ 988907 w 5305156"/>
              <a:gd name="connsiteY107" fmla="*/ 2247872 h 6858000"/>
              <a:gd name="connsiteX108" fmla="*/ 903220 w 5305156"/>
              <a:gd name="connsiteY108" fmla="*/ 2322785 h 6858000"/>
              <a:gd name="connsiteX109" fmla="*/ 896899 w 5305156"/>
              <a:gd name="connsiteY109" fmla="*/ 2310168 h 6858000"/>
              <a:gd name="connsiteX110" fmla="*/ 985394 w 5305156"/>
              <a:gd name="connsiteY110" fmla="*/ 2232889 h 6858000"/>
              <a:gd name="connsiteX111" fmla="*/ 985394 w 5305156"/>
              <a:gd name="connsiteY111" fmla="*/ 1885922 h 6858000"/>
              <a:gd name="connsiteX112" fmla="*/ 772583 w 5305156"/>
              <a:gd name="connsiteY112" fmla="*/ 2072022 h 6858000"/>
              <a:gd name="connsiteX113" fmla="*/ 766262 w 5305156"/>
              <a:gd name="connsiteY113" fmla="*/ 2060194 h 6858000"/>
              <a:gd name="connsiteX114" fmla="*/ 977669 w 5305156"/>
              <a:gd name="connsiteY114" fmla="*/ 1876459 h 6858000"/>
              <a:gd name="connsiteX115" fmla="*/ 652482 w 5305156"/>
              <a:gd name="connsiteY115" fmla="*/ 1598885 h 6858000"/>
              <a:gd name="connsiteX116" fmla="*/ 1318308 w 5305156"/>
              <a:gd name="connsiteY116" fmla="*/ 1238512 h 6858000"/>
              <a:gd name="connsiteX117" fmla="*/ 1095663 w 5305156"/>
              <a:gd name="connsiteY117" fmla="*/ 1432499 h 6858000"/>
              <a:gd name="connsiteX118" fmla="*/ 995930 w 5305156"/>
              <a:gd name="connsiteY118" fmla="*/ 1519240 h 6858000"/>
              <a:gd name="connsiteX119" fmla="*/ 995930 w 5305156"/>
              <a:gd name="connsiteY119" fmla="*/ 1865419 h 6858000"/>
              <a:gd name="connsiteX120" fmla="*/ 1238240 w 5305156"/>
              <a:gd name="connsiteY120" fmla="*/ 1654085 h 6858000"/>
              <a:gd name="connsiteX121" fmla="*/ 1245264 w 5305156"/>
              <a:gd name="connsiteY121" fmla="*/ 1665124 h 6858000"/>
              <a:gd name="connsiteX122" fmla="*/ 1000847 w 5305156"/>
              <a:gd name="connsiteY122" fmla="*/ 1878036 h 6858000"/>
              <a:gd name="connsiteX123" fmla="*/ 1326033 w 5305156"/>
              <a:gd name="connsiteY123" fmla="*/ 2155610 h 6858000"/>
              <a:gd name="connsiteX124" fmla="*/ 1477038 w 5305156"/>
              <a:gd name="connsiteY124" fmla="*/ 2023920 h 6858000"/>
              <a:gd name="connsiteX125" fmla="*/ 1646304 w 5305156"/>
              <a:gd name="connsiteY125" fmla="*/ 1876459 h 6858000"/>
              <a:gd name="connsiteX126" fmla="*/ 1321116 w 5305156"/>
              <a:gd name="connsiteY126" fmla="*/ 1598885 h 6858000"/>
              <a:gd name="connsiteX127" fmla="*/ 1245965 w 5305156"/>
              <a:gd name="connsiteY127" fmla="*/ 1664336 h 6858000"/>
              <a:gd name="connsiteX128" fmla="*/ 1238942 w 5305156"/>
              <a:gd name="connsiteY128" fmla="*/ 1654085 h 6858000"/>
              <a:gd name="connsiteX129" fmla="*/ 1318308 w 5305156"/>
              <a:gd name="connsiteY129" fmla="*/ 1585480 h 6858000"/>
              <a:gd name="connsiteX130" fmla="*/ 1318308 w 5305156"/>
              <a:gd name="connsiteY130" fmla="*/ 1238512 h 6858000"/>
              <a:gd name="connsiteX131" fmla="*/ 988907 w 5305156"/>
              <a:gd name="connsiteY131" fmla="*/ 947533 h 6858000"/>
              <a:gd name="connsiteX132" fmla="*/ 665124 w 5305156"/>
              <a:gd name="connsiteY132" fmla="*/ 1230627 h 6858000"/>
              <a:gd name="connsiteX133" fmla="*/ 990311 w 5305156"/>
              <a:gd name="connsiteY133" fmla="*/ 1508201 h 6858000"/>
              <a:gd name="connsiteX134" fmla="*/ 1088639 w 5305156"/>
              <a:gd name="connsiteY134" fmla="*/ 1422247 h 6858000"/>
              <a:gd name="connsiteX135" fmla="*/ 1095663 w 5305156"/>
              <a:gd name="connsiteY135" fmla="*/ 1432499 h 6858000"/>
              <a:gd name="connsiteX136" fmla="*/ 1089342 w 5305156"/>
              <a:gd name="connsiteY136" fmla="*/ 1421459 h 6858000"/>
              <a:gd name="connsiteX137" fmla="*/ 1314093 w 5305156"/>
              <a:gd name="connsiteY137" fmla="*/ 1225107 h 6858000"/>
              <a:gd name="connsiteX138" fmla="*/ 988907 w 5305156"/>
              <a:gd name="connsiteY138" fmla="*/ 947533 h 6858000"/>
              <a:gd name="connsiteX139" fmla="*/ 1325331 w 5305156"/>
              <a:gd name="connsiteY139" fmla="*/ 296181 h 6858000"/>
              <a:gd name="connsiteX140" fmla="*/ 1000847 w 5305156"/>
              <a:gd name="connsiteY140" fmla="*/ 578486 h 6858000"/>
              <a:gd name="connsiteX141" fmla="*/ 1326033 w 5305156"/>
              <a:gd name="connsiteY141" fmla="*/ 856060 h 6858000"/>
              <a:gd name="connsiteX142" fmla="*/ 1650518 w 5305156"/>
              <a:gd name="connsiteY142" fmla="*/ 573754 h 6858000"/>
              <a:gd name="connsiteX143" fmla="*/ 1334462 w 5305156"/>
              <a:gd name="connsiteY143" fmla="*/ 304066 h 6858000"/>
              <a:gd name="connsiteX144" fmla="*/ 1325331 w 5305156"/>
              <a:gd name="connsiteY144" fmla="*/ 296181 h 6858000"/>
              <a:gd name="connsiteX145" fmla="*/ 1226725 w 5305156"/>
              <a:gd name="connsiteY145" fmla="*/ 0 h 6858000"/>
              <a:gd name="connsiteX146" fmla="*/ 748180 w 5305156"/>
              <a:gd name="connsiteY146" fmla="*/ 0 h 6858000"/>
              <a:gd name="connsiteX147" fmla="*/ 763540 w 5305156"/>
              <a:gd name="connsiteY147" fmla="*/ 13087 h 6858000"/>
              <a:gd name="connsiteX148" fmla="*/ 990311 w 5305156"/>
              <a:gd name="connsiteY148" fmla="*/ 206284 h 6858000"/>
              <a:gd name="connsiteX149" fmla="*/ 1159227 w 5305156"/>
              <a:gd name="connsiteY149" fmla="*/ 58896 h 6858000"/>
              <a:gd name="connsiteX150" fmla="*/ 1318308 w 5305156"/>
              <a:gd name="connsiteY150" fmla="*/ 0 h 6858000"/>
              <a:gd name="connsiteX151" fmla="*/ 1245701 w 5305156"/>
              <a:gd name="connsiteY151" fmla="*/ 0 h 6858000"/>
              <a:gd name="connsiteX152" fmla="*/ 1228232 w 5305156"/>
              <a:gd name="connsiteY152" fmla="*/ 15255 h 6858000"/>
              <a:gd name="connsiteX153" fmla="*/ 995930 w 5305156"/>
              <a:gd name="connsiteY153" fmla="*/ 218113 h 6858000"/>
              <a:gd name="connsiteX154" fmla="*/ 995930 w 5305156"/>
              <a:gd name="connsiteY154" fmla="*/ 564292 h 6858000"/>
              <a:gd name="connsiteX155" fmla="*/ 1318308 w 5305156"/>
              <a:gd name="connsiteY155" fmla="*/ 283564 h 6858000"/>
              <a:gd name="connsiteX156" fmla="*/ 1318308 w 5305156"/>
              <a:gd name="connsiteY156" fmla="*/ 84404 h 6858000"/>
              <a:gd name="connsiteX157" fmla="*/ 5305156 w 5305156"/>
              <a:gd name="connsiteY157" fmla="*/ 0 h 6858000"/>
              <a:gd name="connsiteX158" fmla="*/ 1329545 w 5305156"/>
              <a:gd name="connsiteY158" fmla="*/ 0 h 6858000"/>
              <a:gd name="connsiteX159" fmla="*/ 1329545 w 5305156"/>
              <a:gd name="connsiteY159" fmla="*/ 1953 h 6858000"/>
              <a:gd name="connsiteX160" fmla="*/ 1329545 w 5305156"/>
              <a:gd name="connsiteY160" fmla="*/ 283564 h 6858000"/>
              <a:gd name="connsiteX161" fmla="*/ 1343592 w 5305156"/>
              <a:gd name="connsiteY161" fmla="*/ 295392 h 6858000"/>
              <a:gd name="connsiteX162" fmla="*/ 1334462 w 5305156"/>
              <a:gd name="connsiteY162" fmla="*/ 304066 h 6858000"/>
              <a:gd name="connsiteX163" fmla="*/ 1344294 w 5305156"/>
              <a:gd name="connsiteY163" fmla="*/ 295392 h 6858000"/>
              <a:gd name="connsiteX164" fmla="*/ 1665970 w 5305156"/>
              <a:gd name="connsiteY164" fmla="*/ 570600 h 6858000"/>
              <a:gd name="connsiteX165" fmla="*/ 1665970 w 5305156"/>
              <a:gd name="connsiteY165" fmla="*/ 589526 h 6858000"/>
              <a:gd name="connsiteX166" fmla="*/ 1654030 w 5305156"/>
              <a:gd name="connsiteY166" fmla="*/ 599777 h 6858000"/>
              <a:gd name="connsiteX167" fmla="*/ 1654030 w 5305156"/>
              <a:gd name="connsiteY167" fmla="*/ 587160 h 6858000"/>
              <a:gd name="connsiteX168" fmla="*/ 1332355 w 5305156"/>
              <a:gd name="connsiteY168" fmla="*/ 867888 h 6858000"/>
              <a:gd name="connsiteX169" fmla="*/ 1332355 w 5305156"/>
              <a:gd name="connsiteY169" fmla="*/ 1214067 h 6858000"/>
              <a:gd name="connsiteX170" fmla="*/ 1654030 w 5305156"/>
              <a:gd name="connsiteY170" fmla="*/ 933339 h 6858000"/>
              <a:gd name="connsiteX171" fmla="*/ 1654030 w 5305156"/>
              <a:gd name="connsiteY171" fmla="*/ 600566 h 6858000"/>
              <a:gd name="connsiteX172" fmla="*/ 1665970 w 5305156"/>
              <a:gd name="connsiteY172" fmla="*/ 590314 h 6858000"/>
              <a:gd name="connsiteX173" fmla="*/ 1665970 w 5305156"/>
              <a:gd name="connsiteY173" fmla="*/ 938859 h 6858000"/>
              <a:gd name="connsiteX174" fmla="*/ 1998180 w 5305156"/>
              <a:gd name="connsiteY174" fmla="*/ 1221952 h 6858000"/>
              <a:gd name="connsiteX175" fmla="*/ 1998180 w 5305156"/>
              <a:gd name="connsiteY175" fmla="*/ 1591788 h 6858000"/>
              <a:gd name="connsiteX176" fmla="*/ 1680718 w 5305156"/>
              <a:gd name="connsiteY176" fmla="*/ 1867785 h 6858000"/>
              <a:gd name="connsiteX177" fmla="*/ 1680718 w 5305156"/>
              <a:gd name="connsiteY177" fmla="*/ 1851225 h 6858000"/>
              <a:gd name="connsiteX178" fmla="*/ 1986942 w 5305156"/>
              <a:gd name="connsiteY178" fmla="*/ 1585480 h 6858000"/>
              <a:gd name="connsiteX179" fmla="*/ 1986942 w 5305156"/>
              <a:gd name="connsiteY179" fmla="*/ 1238512 h 6858000"/>
              <a:gd name="connsiteX180" fmla="*/ 1680718 w 5305156"/>
              <a:gd name="connsiteY180" fmla="*/ 1505046 h 6858000"/>
              <a:gd name="connsiteX181" fmla="*/ 1680718 w 5305156"/>
              <a:gd name="connsiteY181" fmla="*/ 1488487 h 6858000"/>
              <a:gd name="connsiteX182" fmla="*/ 1982728 w 5305156"/>
              <a:gd name="connsiteY182" fmla="*/ 1225107 h 6858000"/>
              <a:gd name="connsiteX183" fmla="*/ 1657541 w 5305156"/>
              <a:gd name="connsiteY183" fmla="*/ 947533 h 6858000"/>
              <a:gd name="connsiteX184" fmla="*/ 1333056 w 5305156"/>
              <a:gd name="connsiteY184" fmla="*/ 1230627 h 6858000"/>
              <a:gd name="connsiteX185" fmla="*/ 1658244 w 5305156"/>
              <a:gd name="connsiteY185" fmla="*/ 1508201 h 6858000"/>
              <a:gd name="connsiteX186" fmla="*/ 1680017 w 5305156"/>
              <a:gd name="connsiteY186" fmla="*/ 1489275 h 6858000"/>
              <a:gd name="connsiteX187" fmla="*/ 1680017 w 5305156"/>
              <a:gd name="connsiteY187" fmla="*/ 1505835 h 6858000"/>
              <a:gd name="connsiteX188" fmla="*/ 1664565 w 5305156"/>
              <a:gd name="connsiteY188" fmla="*/ 1519240 h 6858000"/>
              <a:gd name="connsiteX189" fmla="*/ 1664565 w 5305156"/>
              <a:gd name="connsiteY189" fmla="*/ 1865419 h 6858000"/>
              <a:gd name="connsiteX190" fmla="*/ 1680017 w 5305156"/>
              <a:gd name="connsiteY190" fmla="*/ 1852014 h 6858000"/>
              <a:gd name="connsiteX191" fmla="*/ 1680017 w 5305156"/>
              <a:gd name="connsiteY191" fmla="*/ 1868573 h 6858000"/>
              <a:gd name="connsiteX192" fmla="*/ 1665970 w 5305156"/>
              <a:gd name="connsiteY192" fmla="*/ 1881190 h 6858000"/>
              <a:gd name="connsiteX193" fmla="*/ 1665970 w 5305156"/>
              <a:gd name="connsiteY193" fmla="*/ 2058617 h 6858000"/>
              <a:gd name="connsiteX194" fmla="*/ 1654030 w 5305156"/>
              <a:gd name="connsiteY194" fmla="*/ 2060194 h 6858000"/>
              <a:gd name="connsiteX195" fmla="*/ 1654030 w 5305156"/>
              <a:gd name="connsiteY195" fmla="*/ 1885922 h 6858000"/>
              <a:gd name="connsiteX196" fmla="*/ 1484061 w 5305156"/>
              <a:gd name="connsiteY196" fmla="*/ 2034172 h 6858000"/>
              <a:gd name="connsiteX197" fmla="*/ 1477038 w 5305156"/>
              <a:gd name="connsiteY197" fmla="*/ 2023920 h 6858000"/>
              <a:gd name="connsiteX198" fmla="*/ 1484061 w 5305156"/>
              <a:gd name="connsiteY198" fmla="*/ 2034960 h 6858000"/>
              <a:gd name="connsiteX199" fmla="*/ 1332355 w 5305156"/>
              <a:gd name="connsiteY199" fmla="*/ 2166650 h 6858000"/>
              <a:gd name="connsiteX200" fmla="*/ 1332355 w 5305156"/>
              <a:gd name="connsiteY200" fmla="*/ 2513617 h 6858000"/>
              <a:gd name="connsiteX201" fmla="*/ 1654030 w 5305156"/>
              <a:gd name="connsiteY201" fmla="*/ 2232889 h 6858000"/>
              <a:gd name="connsiteX202" fmla="*/ 1654030 w 5305156"/>
              <a:gd name="connsiteY202" fmla="*/ 2060983 h 6858000"/>
              <a:gd name="connsiteX203" fmla="*/ 1665970 w 5305156"/>
              <a:gd name="connsiteY203" fmla="*/ 2059405 h 6858000"/>
              <a:gd name="connsiteX204" fmla="*/ 1665970 w 5305156"/>
              <a:gd name="connsiteY204" fmla="*/ 2238409 h 6858000"/>
              <a:gd name="connsiteX205" fmla="*/ 1881590 w 5305156"/>
              <a:gd name="connsiteY205" fmla="*/ 2422144 h 6858000"/>
              <a:gd name="connsiteX206" fmla="*/ 1869650 w 5305156"/>
              <a:gd name="connsiteY206" fmla="*/ 2428452 h 6858000"/>
              <a:gd name="connsiteX207" fmla="*/ 1657541 w 5305156"/>
              <a:gd name="connsiteY207" fmla="*/ 2247872 h 6858000"/>
              <a:gd name="connsiteX208" fmla="*/ 1333056 w 5305156"/>
              <a:gd name="connsiteY208" fmla="*/ 2530177 h 6858000"/>
              <a:gd name="connsiteX209" fmla="*/ 1658244 w 5305156"/>
              <a:gd name="connsiteY209" fmla="*/ 2807751 h 6858000"/>
              <a:gd name="connsiteX210" fmla="*/ 1982728 w 5305156"/>
              <a:gd name="connsiteY210" fmla="*/ 2525446 h 6858000"/>
              <a:gd name="connsiteX211" fmla="*/ 1870353 w 5305156"/>
              <a:gd name="connsiteY211" fmla="*/ 2429241 h 6858000"/>
              <a:gd name="connsiteX212" fmla="*/ 1882293 w 5305156"/>
              <a:gd name="connsiteY212" fmla="*/ 2422933 h 6858000"/>
              <a:gd name="connsiteX213" fmla="*/ 1998180 w 5305156"/>
              <a:gd name="connsiteY213" fmla="*/ 2522291 h 6858000"/>
              <a:gd name="connsiteX214" fmla="*/ 1998180 w 5305156"/>
              <a:gd name="connsiteY214" fmla="*/ 2773054 h 6858000"/>
              <a:gd name="connsiteX215" fmla="*/ 1986942 w 5305156"/>
              <a:gd name="connsiteY215" fmla="*/ 2778574 h 6858000"/>
              <a:gd name="connsiteX216" fmla="*/ 1986942 w 5305156"/>
              <a:gd name="connsiteY216" fmla="*/ 2538851 h 6858000"/>
              <a:gd name="connsiteX217" fmla="*/ 1664565 w 5305156"/>
              <a:gd name="connsiteY217" fmla="*/ 2819579 h 6858000"/>
              <a:gd name="connsiteX218" fmla="*/ 1664565 w 5305156"/>
              <a:gd name="connsiteY218" fmla="*/ 3165758 h 6858000"/>
              <a:gd name="connsiteX219" fmla="*/ 1986942 w 5305156"/>
              <a:gd name="connsiteY219" fmla="*/ 2885030 h 6858000"/>
              <a:gd name="connsiteX220" fmla="*/ 1986942 w 5305156"/>
              <a:gd name="connsiteY220" fmla="*/ 2779363 h 6858000"/>
              <a:gd name="connsiteX221" fmla="*/ 1998180 w 5305156"/>
              <a:gd name="connsiteY221" fmla="*/ 2773843 h 6858000"/>
              <a:gd name="connsiteX222" fmla="*/ 1998180 w 5305156"/>
              <a:gd name="connsiteY222" fmla="*/ 2891339 h 6858000"/>
              <a:gd name="connsiteX223" fmla="*/ 1658946 w 5305156"/>
              <a:gd name="connsiteY223" fmla="*/ 3187049 h 6858000"/>
              <a:gd name="connsiteX224" fmla="*/ 1321116 w 5305156"/>
              <a:gd name="connsiteY224" fmla="*/ 2899224 h 6858000"/>
              <a:gd name="connsiteX225" fmla="*/ 1240347 w 5305156"/>
              <a:gd name="connsiteY225" fmla="*/ 2969406 h 6858000"/>
              <a:gd name="connsiteX226" fmla="*/ 997334 w 5305156"/>
              <a:gd name="connsiteY226" fmla="*/ 3180741 h 6858000"/>
              <a:gd name="connsiteX227" fmla="*/ 997334 w 5305156"/>
              <a:gd name="connsiteY227" fmla="*/ 3519034 h 6858000"/>
              <a:gd name="connsiteX228" fmla="*/ 985394 w 5305156"/>
              <a:gd name="connsiteY228" fmla="*/ 3519034 h 6858000"/>
              <a:gd name="connsiteX229" fmla="*/ 985394 w 5305156"/>
              <a:gd name="connsiteY229" fmla="*/ 3500109 h 6858000"/>
              <a:gd name="connsiteX230" fmla="*/ 985394 w 5305156"/>
              <a:gd name="connsiteY230" fmla="*/ 3186261 h 6858000"/>
              <a:gd name="connsiteX231" fmla="*/ 663017 w 5305156"/>
              <a:gd name="connsiteY231" fmla="*/ 3466989 h 6858000"/>
              <a:gd name="connsiteX232" fmla="*/ 663017 w 5305156"/>
              <a:gd name="connsiteY232" fmla="*/ 3495377 h 6858000"/>
              <a:gd name="connsiteX233" fmla="*/ 663017 w 5305156"/>
              <a:gd name="connsiteY233" fmla="*/ 3812379 h 6858000"/>
              <a:gd name="connsiteX234" fmla="*/ 985394 w 5305156"/>
              <a:gd name="connsiteY234" fmla="*/ 3532439 h 6858000"/>
              <a:gd name="connsiteX235" fmla="*/ 985394 w 5305156"/>
              <a:gd name="connsiteY235" fmla="*/ 3519822 h 6858000"/>
              <a:gd name="connsiteX236" fmla="*/ 997334 w 5305156"/>
              <a:gd name="connsiteY236" fmla="*/ 3519822 h 6858000"/>
              <a:gd name="connsiteX237" fmla="*/ 997334 w 5305156"/>
              <a:gd name="connsiteY237" fmla="*/ 3531651 h 6858000"/>
              <a:gd name="connsiteX238" fmla="*/ 1011381 w 5305156"/>
              <a:gd name="connsiteY238" fmla="*/ 3543479 h 6858000"/>
              <a:gd name="connsiteX239" fmla="*/ 1002251 w 5305156"/>
              <a:gd name="connsiteY239" fmla="*/ 3552154 h 6858000"/>
              <a:gd name="connsiteX240" fmla="*/ 1012084 w 5305156"/>
              <a:gd name="connsiteY240" fmla="*/ 3544268 h 6858000"/>
              <a:gd name="connsiteX241" fmla="*/ 1333759 w 5305156"/>
              <a:gd name="connsiteY241" fmla="*/ 3818688 h 6858000"/>
              <a:gd name="connsiteX242" fmla="*/ 1333759 w 5305156"/>
              <a:gd name="connsiteY242" fmla="*/ 3838402 h 6858000"/>
              <a:gd name="connsiteX243" fmla="*/ 1321819 w 5305156"/>
              <a:gd name="connsiteY243" fmla="*/ 3848653 h 6858000"/>
              <a:gd name="connsiteX244" fmla="*/ 1321819 w 5305156"/>
              <a:gd name="connsiteY244" fmla="*/ 3835248 h 6858000"/>
              <a:gd name="connsiteX245" fmla="*/ 999441 w 5305156"/>
              <a:gd name="connsiteY245" fmla="*/ 4115975 h 6858000"/>
              <a:gd name="connsiteX246" fmla="*/ 999441 w 5305156"/>
              <a:gd name="connsiteY246" fmla="*/ 4462154 h 6858000"/>
              <a:gd name="connsiteX247" fmla="*/ 1321819 w 5305156"/>
              <a:gd name="connsiteY247" fmla="*/ 4182215 h 6858000"/>
              <a:gd name="connsiteX248" fmla="*/ 1321819 w 5305156"/>
              <a:gd name="connsiteY248" fmla="*/ 3849441 h 6858000"/>
              <a:gd name="connsiteX249" fmla="*/ 1333759 w 5305156"/>
              <a:gd name="connsiteY249" fmla="*/ 3839190 h 6858000"/>
              <a:gd name="connsiteX250" fmla="*/ 1333759 w 5305156"/>
              <a:gd name="connsiteY250" fmla="*/ 4186946 h 6858000"/>
              <a:gd name="connsiteX251" fmla="*/ 1665970 w 5305156"/>
              <a:gd name="connsiteY251" fmla="*/ 4470828 h 6858000"/>
              <a:gd name="connsiteX252" fmla="*/ 1665970 w 5305156"/>
              <a:gd name="connsiteY252" fmla="*/ 4839875 h 6858000"/>
              <a:gd name="connsiteX253" fmla="*/ 1348509 w 5305156"/>
              <a:gd name="connsiteY253" fmla="*/ 5116661 h 6858000"/>
              <a:gd name="connsiteX254" fmla="*/ 1348509 w 5305156"/>
              <a:gd name="connsiteY254" fmla="*/ 5100101 h 6858000"/>
              <a:gd name="connsiteX255" fmla="*/ 1654030 w 5305156"/>
              <a:gd name="connsiteY255" fmla="*/ 4833567 h 6858000"/>
              <a:gd name="connsiteX256" fmla="*/ 1654030 w 5305156"/>
              <a:gd name="connsiteY256" fmla="*/ 4487388 h 6858000"/>
              <a:gd name="connsiteX257" fmla="*/ 1348509 w 5305156"/>
              <a:gd name="connsiteY257" fmla="*/ 4753134 h 6858000"/>
              <a:gd name="connsiteX258" fmla="*/ 1348509 w 5305156"/>
              <a:gd name="connsiteY258" fmla="*/ 4737362 h 6858000"/>
              <a:gd name="connsiteX259" fmla="*/ 1650518 w 5305156"/>
              <a:gd name="connsiteY259" fmla="*/ 4473983 h 6858000"/>
              <a:gd name="connsiteX260" fmla="*/ 1325331 w 5305156"/>
              <a:gd name="connsiteY260" fmla="*/ 4196409 h 6858000"/>
              <a:gd name="connsiteX261" fmla="*/ 1000847 w 5305156"/>
              <a:gd name="connsiteY261" fmla="*/ 4478714 h 6858000"/>
              <a:gd name="connsiteX262" fmla="*/ 1326033 w 5305156"/>
              <a:gd name="connsiteY262" fmla="*/ 4756288 h 6858000"/>
              <a:gd name="connsiteX263" fmla="*/ 1347806 w 5305156"/>
              <a:gd name="connsiteY263" fmla="*/ 4737362 h 6858000"/>
              <a:gd name="connsiteX264" fmla="*/ 1347806 w 5305156"/>
              <a:gd name="connsiteY264" fmla="*/ 4753922 h 6858000"/>
              <a:gd name="connsiteX265" fmla="*/ 1331652 w 5305156"/>
              <a:gd name="connsiteY265" fmla="*/ 4768116 h 6858000"/>
              <a:gd name="connsiteX266" fmla="*/ 1331652 w 5305156"/>
              <a:gd name="connsiteY266" fmla="*/ 5114295 h 6858000"/>
              <a:gd name="connsiteX267" fmla="*/ 1347806 w 5305156"/>
              <a:gd name="connsiteY267" fmla="*/ 5100101 h 6858000"/>
              <a:gd name="connsiteX268" fmla="*/ 1347806 w 5305156"/>
              <a:gd name="connsiteY268" fmla="*/ 5116661 h 6858000"/>
              <a:gd name="connsiteX269" fmla="*/ 1333759 w 5305156"/>
              <a:gd name="connsiteY269" fmla="*/ 5129278 h 6858000"/>
              <a:gd name="connsiteX270" fmla="*/ 1333759 w 5305156"/>
              <a:gd name="connsiteY270" fmla="*/ 5306704 h 6858000"/>
              <a:gd name="connsiteX271" fmla="*/ 1321819 w 5305156"/>
              <a:gd name="connsiteY271" fmla="*/ 5309070 h 6858000"/>
              <a:gd name="connsiteX272" fmla="*/ 1321819 w 5305156"/>
              <a:gd name="connsiteY272" fmla="*/ 5134798 h 6858000"/>
              <a:gd name="connsiteX273" fmla="*/ 1151851 w 5305156"/>
              <a:gd name="connsiteY273" fmla="*/ 5283047 h 6858000"/>
              <a:gd name="connsiteX274" fmla="*/ 1144827 w 5305156"/>
              <a:gd name="connsiteY274" fmla="*/ 5272008 h 6858000"/>
              <a:gd name="connsiteX275" fmla="*/ 1314093 w 5305156"/>
              <a:gd name="connsiteY275" fmla="*/ 5125335 h 6858000"/>
              <a:gd name="connsiteX276" fmla="*/ 988907 w 5305156"/>
              <a:gd name="connsiteY276" fmla="*/ 4847761 h 6858000"/>
              <a:gd name="connsiteX277" fmla="*/ 913053 w 5305156"/>
              <a:gd name="connsiteY277" fmla="*/ 4913212 h 6858000"/>
              <a:gd name="connsiteX278" fmla="*/ 668636 w 5305156"/>
              <a:gd name="connsiteY278" fmla="*/ 5126124 h 6858000"/>
              <a:gd name="connsiteX279" fmla="*/ 993823 w 5305156"/>
              <a:gd name="connsiteY279" fmla="*/ 5403697 h 6858000"/>
              <a:gd name="connsiteX280" fmla="*/ 1144827 w 5305156"/>
              <a:gd name="connsiteY280" fmla="*/ 5272796 h 6858000"/>
              <a:gd name="connsiteX281" fmla="*/ 1151149 w 5305156"/>
              <a:gd name="connsiteY281" fmla="*/ 5283047 h 6858000"/>
              <a:gd name="connsiteX282" fmla="*/ 999441 w 5305156"/>
              <a:gd name="connsiteY282" fmla="*/ 5415526 h 6858000"/>
              <a:gd name="connsiteX283" fmla="*/ 999441 w 5305156"/>
              <a:gd name="connsiteY283" fmla="*/ 5761705 h 6858000"/>
              <a:gd name="connsiteX284" fmla="*/ 1321819 w 5305156"/>
              <a:gd name="connsiteY284" fmla="*/ 5480976 h 6858000"/>
              <a:gd name="connsiteX285" fmla="*/ 1321819 w 5305156"/>
              <a:gd name="connsiteY285" fmla="*/ 5309858 h 6858000"/>
              <a:gd name="connsiteX286" fmla="*/ 1333759 w 5305156"/>
              <a:gd name="connsiteY286" fmla="*/ 5307493 h 6858000"/>
              <a:gd name="connsiteX287" fmla="*/ 1333759 w 5305156"/>
              <a:gd name="connsiteY287" fmla="*/ 5487285 h 6858000"/>
              <a:gd name="connsiteX288" fmla="*/ 1549380 w 5305156"/>
              <a:gd name="connsiteY288" fmla="*/ 5671020 h 6858000"/>
              <a:gd name="connsiteX289" fmla="*/ 1665970 w 5305156"/>
              <a:gd name="connsiteY289" fmla="*/ 5770379 h 6858000"/>
              <a:gd name="connsiteX290" fmla="*/ 1665970 w 5305156"/>
              <a:gd name="connsiteY290" fmla="*/ 6021141 h 6858000"/>
              <a:gd name="connsiteX291" fmla="*/ 1654030 w 5305156"/>
              <a:gd name="connsiteY291" fmla="*/ 6026661 h 6858000"/>
              <a:gd name="connsiteX292" fmla="*/ 1654030 w 5305156"/>
              <a:gd name="connsiteY292" fmla="*/ 5786939 h 6858000"/>
              <a:gd name="connsiteX293" fmla="*/ 1331652 w 5305156"/>
              <a:gd name="connsiteY293" fmla="*/ 6067667 h 6858000"/>
              <a:gd name="connsiteX294" fmla="*/ 1331652 w 5305156"/>
              <a:gd name="connsiteY294" fmla="*/ 6413845 h 6858000"/>
              <a:gd name="connsiteX295" fmla="*/ 1654030 w 5305156"/>
              <a:gd name="connsiteY295" fmla="*/ 6133906 h 6858000"/>
              <a:gd name="connsiteX296" fmla="*/ 1654030 w 5305156"/>
              <a:gd name="connsiteY296" fmla="*/ 6027450 h 6858000"/>
              <a:gd name="connsiteX297" fmla="*/ 1665970 w 5305156"/>
              <a:gd name="connsiteY297" fmla="*/ 6021930 h 6858000"/>
              <a:gd name="connsiteX298" fmla="*/ 1665970 w 5305156"/>
              <a:gd name="connsiteY298" fmla="*/ 6140214 h 6858000"/>
              <a:gd name="connsiteX299" fmla="*/ 1326033 w 5305156"/>
              <a:gd name="connsiteY299" fmla="*/ 6435925 h 6858000"/>
              <a:gd name="connsiteX300" fmla="*/ 988907 w 5305156"/>
              <a:gd name="connsiteY300" fmla="*/ 6147311 h 6858000"/>
              <a:gd name="connsiteX301" fmla="*/ 908136 w 5305156"/>
              <a:gd name="connsiteY301" fmla="*/ 6217493 h 6858000"/>
              <a:gd name="connsiteX302" fmla="*/ 901815 w 5305156"/>
              <a:gd name="connsiteY302" fmla="*/ 6206454 h 6858000"/>
              <a:gd name="connsiteX303" fmla="*/ 907434 w 5305156"/>
              <a:gd name="connsiteY303" fmla="*/ 6218282 h 6858000"/>
              <a:gd name="connsiteX304" fmla="*/ 665124 w 5305156"/>
              <a:gd name="connsiteY304" fmla="*/ 6429617 h 6858000"/>
              <a:gd name="connsiteX305" fmla="*/ 665124 w 5305156"/>
              <a:gd name="connsiteY305" fmla="*/ 6784470 h 6858000"/>
              <a:gd name="connsiteX306" fmla="*/ 722014 w 5305156"/>
              <a:gd name="connsiteY306" fmla="*/ 6833040 h 6858000"/>
              <a:gd name="connsiteX307" fmla="*/ 751249 w 5305156"/>
              <a:gd name="connsiteY307" fmla="*/ 6858000 h 6858000"/>
              <a:gd name="connsiteX308" fmla="*/ 5305156 w 5305156"/>
              <a:gd name="connsiteY30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</a:cxnLst>
            <a:rect l="l" t="t" r="r" b="b"/>
            <a:pathLst>
              <a:path w="5305156" h="6858000">
                <a:moveTo>
                  <a:pt x="657398" y="6793932"/>
                </a:moveTo>
                <a:cubicBezTo>
                  <a:pt x="657398" y="6793932"/>
                  <a:pt x="657398" y="6793932"/>
                  <a:pt x="585057" y="6857017"/>
                </a:cubicBezTo>
                <a:lnTo>
                  <a:pt x="583930" y="6858000"/>
                </a:lnTo>
                <a:lnTo>
                  <a:pt x="732294" y="6858000"/>
                </a:lnTo>
                <a:lnTo>
                  <a:pt x="725614" y="6852286"/>
                </a:lnTo>
                <a:cubicBezTo>
                  <a:pt x="709021" y="6838092"/>
                  <a:pt x="686897" y="6819166"/>
                  <a:pt x="657398" y="6793932"/>
                </a:cubicBezTo>
                <a:close/>
                <a:moveTo>
                  <a:pt x="653184" y="6434348"/>
                </a:moveTo>
                <a:cubicBezTo>
                  <a:pt x="653184" y="6434348"/>
                  <a:pt x="653184" y="6434348"/>
                  <a:pt x="330807" y="6715076"/>
                </a:cubicBezTo>
                <a:cubicBezTo>
                  <a:pt x="330807" y="6715076"/>
                  <a:pt x="330807" y="6715076"/>
                  <a:pt x="330807" y="6799592"/>
                </a:cubicBezTo>
                <a:lnTo>
                  <a:pt x="330807" y="6858000"/>
                </a:lnTo>
                <a:lnTo>
                  <a:pt x="564153" y="6858000"/>
                </a:lnTo>
                <a:lnTo>
                  <a:pt x="568902" y="6853863"/>
                </a:lnTo>
                <a:cubicBezTo>
                  <a:pt x="573818" y="6854652"/>
                  <a:pt x="579438" y="6856229"/>
                  <a:pt x="585057" y="6857017"/>
                </a:cubicBezTo>
                <a:cubicBezTo>
                  <a:pt x="579438" y="6855440"/>
                  <a:pt x="574521" y="6854652"/>
                  <a:pt x="569605" y="6853075"/>
                </a:cubicBezTo>
                <a:cubicBezTo>
                  <a:pt x="569605" y="6853075"/>
                  <a:pt x="569605" y="6853075"/>
                  <a:pt x="653184" y="6780527"/>
                </a:cubicBezTo>
                <a:cubicBezTo>
                  <a:pt x="653184" y="6780527"/>
                  <a:pt x="653184" y="6780527"/>
                  <a:pt x="653184" y="6434348"/>
                </a:cubicBezTo>
                <a:close/>
                <a:moveTo>
                  <a:pt x="5047259" y="6343650"/>
                </a:moveTo>
                <a:lnTo>
                  <a:pt x="5047259" y="6707250"/>
                </a:lnTo>
                <a:lnTo>
                  <a:pt x="4683659" y="6707250"/>
                </a:lnTo>
                <a:lnTo>
                  <a:pt x="4683659" y="6343650"/>
                </a:lnTo>
                <a:close/>
                <a:moveTo>
                  <a:pt x="985394" y="5786939"/>
                </a:moveTo>
                <a:cubicBezTo>
                  <a:pt x="985394" y="5786939"/>
                  <a:pt x="985394" y="5786939"/>
                  <a:pt x="777500" y="5968308"/>
                </a:cubicBezTo>
                <a:cubicBezTo>
                  <a:pt x="777500" y="5968308"/>
                  <a:pt x="777500" y="5968308"/>
                  <a:pt x="663017" y="6067667"/>
                </a:cubicBezTo>
                <a:cubicBezTo>
                  <a:pt x="663017" y="6067667"/>
                  <a:pt x="663017" y="6067667"/>
                  <a:pt x="663017" y="6413845"/>
                </a:cubicBezTo>
                <a:cubicBezTo>
                  <a:pt x="663017" y="6413845"/>
                  <a:pt x="663017" y="6413845"/>
                  <a:pt x="901815" y="6206454"/>
                </a:cubicBezTo>
                <a:cubicBezTo>
                  <a:pt x="901815" y="6206454"/>
                  <a:pt x="901815" y="6206454"/>
                  <a:pt x="985394" y="6133906"/>
                </a:cubicBezTo>
                <a:cubicBezTo>
                  <a:pt x="985394" y="6133906"/>
                  <a:pt x="985394" y="6133906"/>
                  <a:pt x="985394" y="5786939"/>
                </a:cubicBezTo>
                <a:close/>
                <a:moveTo>
                  <a:pt x="1549380" y="5671020"/>
                </a:moveTo>
                <a:cubicBezTo>
                  <a:pt x="1537440" y="5677328"/>
                  <a:pt x="1537440" y="5677328"/>
                  <a:pt x="1537440" y="5677328"/>
                </a:cubicBezTo>
                <a:cubicBezTo>
                  <a:pt x="1549380" y="5671020"/>
                  <a:pt x="1549380" y="5671020"/>
                  <a:pt x="1549380" y="5671020"/>
                </a:cubicBezTo>
                <a:close/>
                <a:moveTo>
                  <a:pt x="1325331" y="5495959"/>
                </a:moveTo>
                <a:cubicBezTo>
                  <a:pt x="1325331" y="5495959"/>
                  <a:pt x="1325331" y="5495959"/>
                  <a:pt x="1000847" y="5779053"/>
                </a:cubicBezTo>
                <a:cubicBezTo>
                  <a:pt x="1000847" y="5779053"/>
                  <a:pt x="1000847" y="5779053"/>
                  <a:pt x="1326033" y="6056627"/>
                </a:cubicBezTo>
                <a:cubicBezTo>
                  <a:pt x="1326033" y="6056627"/>
                  <a:pt x="1326033" y="6056627"/>
                  <a:pt x="1650518" y="5773533"/>
                </a:cubicBezTo>
                <a:cubicBezTo>
                  <a:pt x="1650518" y="5773533"/>
                  <a:pt x="1650518" y="5773533"/>
                  <a:pt x="1537440" y="5677328"/>
                </a:cubicBezTo>
                <a:cubicBezTo>
                  <a:pt x="1537440" y="5677328"/>
                  <a:pt x="1537440" y="5677328"/>
                  <a:pt x="1325331" y="5495959"/>
                </a:cubicBezTo>
                <a:close/>
                <a:moveTo>
                  <a:pt x="320271" y="4847761"/>
                </a:moveTo>
                <a:cubicBezTo>
                  <a:pt x="320271" y="4847761"/>
                  <a:pt x="320271" y="4847761"/>
                  <a:pt x="0" y="5126124"/>
                </a:cubicBezTo>
                <a:cubicBezTo>
                  <a:pt x="0" y="5126124"/>
                  <a:pt x="0" y="5126124"/>
                  <a:pt x="325188" y="5403697"/>
                </a:cubicBezTo>
                <a:cubicBezTo>
                  <a:pt x="325188" y="5403697"/>
                  <a:pt x="325188" y="5403697"/>
                  <a:pt x="433349" y="5309070"/>
                </a:cubicBezTo>
                <a:cubicBezTo>
                  <a:pt x="433349" y="5309070"/>
                  <a:pt x="433349" y="5309070"/>
                  <a:pt x="439670" y="5320898"/>
                </a:cubicBezTo>
                <a:cubicBezTo>
                  <a:pt x="439670" y="5320898"/>
                  <a:pt x="439670" y="5320898"/>
                  <a:pt x="330807" y="5415526"/>
                </a:cubicBezTo>
                <a:cubicBezTo>
                  <a:pt x="330807" y="5415526"/>
                  <a:pt x="330807" y="5415526"/>
                  <a:pt x="330807" y="5761705"/>
                </a:cubicBezTo>
                <a:cubicBezTo>
                  <a:pt x="330807" y="5761705"/>
                  <a:pt x="330807" y="5761705"/>
                  <a:pt x="563986" y="5559044"/>
                </a:cubicBezTo>
                <a:cubicBezTo>
                  <a:pt x="563986" y="5559044"/>
                  <a:pt x="563986" y="5559044"/>
                  <a:pt x="570307" y="5571661"/>
                </a:cubicBezTo>
                <a:cubicBezTo>
                  <a:pt x="570307" y="5571661"/>
                  <a:pt x="570307" y="5571661"/>
                  <a:pt x="332211" y="5779053"/>
                </a:cubicBezTo>
                <a:cubicBezTo>
                  <a:pt x="332211" y="5779053"/>
                  <a:pt x="332211" y="5779053"/>
                  <a:pt x="657398" y="6056627"/>
                </a:cubicBezTo>
                <a:cubicBezTo>
                  <a:pt x="657398" y="6056627"/>
                  <a:pt x="657398" y="6056627"/>
                  <a:pt x="771178" y="5957268"/>
                </a:cubicBezTo>
                <a:cubicBezTo>
                  <a:pt x="771178" y="5957268"/>
                  <a:pt x="771178" y="5957268"/>
                  <a:pt x="777500" y="5968308"/>
                </a:cubicBezTo>
                <a:cubicBezTo>
                  <a:pt x="777500" y="5968308"/>
                  <a:pt x="777500" y="5968308"/>
                  <a:pt x="771881" y="5956479"/>
                </a:cubicBezTo>
                <a:cubicBezTo>
                  <a:pt x="771881" y="5956479"/>
                  <a:pt x="771881" y="5956479"/>
                  <a:pt x="981883" y="5773533"/>
                </a:cubicBezTo>
                <a:cubicBezTo>
                  <a:pt x="981883" y="5773533"/>
                  <a:pt x="981883" y="5773533"/>
                  <a:pt x="656696" y="5495959"/>
                </a:cubicBezTo>
                <a:cubicBezTo>
                  <a:pt x="656696" y="5495959"/>
                  <a:pt x="656696" y="5495959"/>
                  <a:pt x="571010" y="5570873"/>
                </a:cubicBezTo>
                <a:cubicBezTo>
                  <a:pt x="571010" y="5570873"/>
                  <a:pt x="571010" y="5570873"/>
                  <a:pt x="563986" y="5558256"/>
                </a:cubicBezTo>
                <a:cubicBezTo>
                  <a:pt x="563986" y="5558256"/>
                  <a:pt x="563986" y="5558256"/>
                  <a:pt x="653184" y="5480976"/>
                </a:cubicBezTo>
                <a:cubicBezTo>
                  <a:pt x="653184" y="5480976"/>
                  <a:pt x="653184" y="5480976"/>
                  <a:pt x="653184" y="5134798"/>
                </a:cubicBezTo>
                <a:cubicBezTo>
                  <a:pt x="653184" y="5134798"/>
                  <a:pt x="653184" y="5134798"/>
                  <a:pt x="439670" y="5320110"/>
                </a:cubicBezTo>
                <a:cubicBezTo>
                  <a:pt x="439670" y="5320110"/>
                  <a:pt x="439670" y="5320110"/>
                  <a:pt x="434052" y="5309070"/>
                </a:cubicBezTo>
                <a:cubicBezTo>
                  <a:pt x="434052" y="5309070"/>
                  <a:pt x="434052" y="5309070"/>
                  <a:pt x="645458" y="5125335"/>
                </a:cubicBezTo>
                <a:cubicBezTo>
                  <a:pt x="645458" y="5125335"/>
                  <a:pt x="645458" y="5125335"/>
                  <a:pt x="320271" y="4847761"/>
                </a:cubicBezTo>
                <a:close/>
                <a:moveTo>
                  <a:pt x="985394" y="4487388"/>
                </a:moveTo>
                <a:cubicBezTo>
                  <a:pt x="985394" y="4487388"/>
                  <a:pt x="985394" y="4487388"/>
                  <a:pt x="763453" y="4680586"/>
                </a:cubicBezTo>
                <a:cubicBezTo>
                  <a:pt x="763453" y="4680586"/>
                  <a:pt x="763453" y="4680586"/>
                  <a:pt x="756430" y="4670335"/>
                </a:cubicBezTo>
                <a:cubicBezTo>
                  <a:pt x="756430" y="4670335"/>
                  <a:pt x="756430" y="4670335"/>
                  <a:pt x="762750" y="4680586"/>
                </a:cubicBezTo>
                <a:cubicBezTo>
                  <a:pt x="762750" y="4680586"/>
                  <a:pt x="762750" y="4680586"/>
                  <a:pt x="663017" y="4768116"/>
                </a:cubicBezTo>
                <a:cubicBezTo>
                  <a:pt x="663017" y="4768116"/>
                  <a:pt x="663017" y="4768116"/>
                  <a:pt x="663017" y="5114295"/>
                </a:cubicBezTo>
                <a:cubicBezTo>
                  <a:pt x="663017" y="5114295"/>
                  <a:pt x="663017" y="5114295"/>
                  <a:pt x="906029" y="4902960"/>
                </a:cubicBezTo>
                <a:cubicBezTo>
                  <a:pt x="906029" y="4902960"/>
                  <a:pt x="906029" y="4902960"/>
                  <a:pt x="913053" y="4913212"/>
                </a:cubicBezTo>
                <a:cubicBezTo>
                  <a:pt x="913053" y="4913212"/>
                  <a:pt x="913053" y="4913212"/>
                  <a:pt x="906732" y="4902172"/>
                </a:cubicBezTo>
                <a:cubicBezTo>
                  <a:pt x="906732" y="4902172"/>
                  <a:pt x="906732" y="4902172"/>
                  <a:pt x="985394" y="4833567"/>
                </a:cubicBezTo>
                <a:cubicBezTo>
                  <a:pt x="985394" y="4833567"/>
                  <a:pt x="985394" y="4833567"/>
                  <a:pt x="985394" y="4487388"/>
                </a:cubicBezTo>
                <a:close/>
                <a:moveTo>
                  <a:pt x="656696" y="4196409"/>
                </a:moveTo>
                <a:cubicBezTo>
                  <a:pt x="656696" y="4196409"/>
                  <a:pt x="656696" y="4196409"/>
                  <a:pt x="332211" y="4478714"/>
                </a:cubicBezTo>
                <a:cubicBezTo>
                  <a:pt x="332211" y="4478714"/>
                  <a:pt x="332211" y="4478714"/>
                  <a:pt x="657398" y="4756288"/>
                </a:cubicBezTo>
                <a:cubicBezTo>
                  <a:pt x="657398" y="4756288"/>
                  <a:pt x="657398" y="4756288"/>
                  <a:pt x="756430" y="4670335"/>
                </a:cubicBezTo>
                <a:cubicBezTo>
                  <a:pt x="756430" y="4670335"/>
                  <a:pt x="756430" y="4670335"/>
                  <a:pt x="981883" y="4473983"/>
                </a:cubicBezTo>
                <a:cubicBezTo>
                  <a:pt x="981883" y="4473983"/>
                  <a:pt x="981883" y="4473983"/>
                  <a:pt x="656696" y="4196409"/>
                </a:cubicBezTo>
                <a:close/>
                <a:moveTo>
                  <a:pt x="993120" y="3544268"/>
                </a:moveTo>
                <a:cubicBezTo>
                  <a:pt x="993120" y="3544268"/>
                  <a:pt x="993120" y="3544268"/>
                  <a:pt x="668636" y="3826573"/>
                </a:cubicBezTo>
                <a:cubicBezTo>
                  <a:pt x="668636" y="3826573"/>
                  <a:pt x="668636" y="3826573"/>
                  <a:pt x="993823" y="4104935"/>
                </a:cubicBezTo>
                <a:cubicBezTo>
                  <a:pt x="993823" y="4104935"/>
                  <a:pt x="993823" y="4104935"/>
                  <a:pt x="1318308" y="3821842"/>
                </a:cubicBezTo>
                <a:cubicBezTo>
                  <a:pt x="1318308" y="3821842"/>
                  <a:pt x="1318308" y="3821842"/>
                  <a:pt x="1002251" y="3552154"/>
                </a:cubicBezTo>
                <a:cubicBezTo>
                  <a:pt x="1002251" y="3552154"/>
                  <a:pt x="1002251" y="3552154"/>
                  <a:pt x="993120" y="3544268"/>
                </a:cubicBezTo>
                <a:close/>
                <a:moveTo>
                  <a:pt x="1318308" y="2538851"/>
                </a:moveTo>
                <a:cubicBezTo>
                  <a:pt x="1318308" y="2538851"/>
                  <a:pt x="1318308" y="2538851"/>
                  <a:pt x="1110412" y="2719432"/>
                </a:cubicBezTo>
                <a:cubicBezTo>
                  <a:pt x="1110412" y="2719432"/>
                  <a:pt x="1110412" y="2719432"/>
                  <a:pt x="1104092" y="2708392"/>
                </a:cubicBezTo>
                <a:cubicBezTo>
                  <a:pt x="1104092" y="2708392"/>
                  <a:pt x="1104092" y="2708392"/>
                  <a:pt x="1109710" y="2720221"/>
                </a:cubicBezTo>
                <a:cubicBezTo>
                  <a:pt x="1109710" y="2720221"/>
                  <a:pt x="1109710" y="2720221"/>
                  <a:pt x="995930" y="2819579"/>
                </a:cubicBezTo>
                <a:cubicBezTo>
                  <a:pt x="995930" y="2819579"/>
                  <a:pt x="995930" y="2819579"/>
                  <a:pt x="995930" y="3165758"/>
                </a:cubicBezTo>
                <a:cubicBezTo>
                  <a:pt x="995930" y="3165758"/>
                  <a:pt x="995930" y="3165758"/>
                  <a:pt x="1234025" y="2958366"/>
                </a:cubicBezTo>
                <a:cubicBezTo>
                  <a:pt x="1234025" y="2958366"/>
                  <a:pt x="1234025" y="2958366"/>
                  <a:pt x="1240347" y="2969406"/>
                </a:cubicBezTo>
                <a:cubicBezTo>
                  <a:pt x="1240347" y="2969406"/>
                  <a:pt x="1240347" y="2969406"/>
                  <a:pt x="1234728" y="2957578"/>
                </a:cubicBezTo>
                <a:cubicBezTo>
                  <a:pt x="1234728" y="2957578"/>
                  <a:pt x="1234728" y="2957578"/>
                  <a:pt x="1318308" y="2885030"/>
                </a:cubicBezTo>
                <a:cubicBezTo>
                  <a:pt x="1318308" y="2885030"/>
                  <a:pt x="1318308" y="2885030"/>
                  <a:pt x="1318308" y="2538851"/>
                </a:cubicBezTo>
                <a:close/>
                <a:moveTo>
                  <a:pt x="652482" y="1598885"/>
                </a:moveTo>
                <a:cubicBezTo>
                  <a:pt x="652482" y="1598885"/>
                  <a:pt x="652482" y="1598885"/>
                  <a:pt x="332211" y="1878036"/>
                </a:cubicBezTo>
                <a:cubicBezTo>
                  <a:pt x="332211" y="1878036"/>
                  <a:pt x="332211" y="1878036"/>
                  <a:pt x="657398" y="2155610"/>
                </a:cubicBezTo>
                <a:cubicBezTo>
                  <a:pt x="657398" y="2155610"/>
                  <a:pt x="657398" y="2155610"/>
                  <a:pt x="766262" y="2060983"/>
                </a:cubicBezTo>
                <a:cubicBezTo>
                  <a:pt x="766262" y="2060983"/>
                  <a:pt x="766262" y="2060983"/>
                  <a:pt x="771881" y="2072022"/>
                </a:cubicBezTo>
                <a:cubicBezTo>
                  <a:pt x="771881" y="2072022"/>
                  <a:pt x="771881" y="2072022"/>
                  <a:pt x="663017" y="2166650"/>
                </a:cubicBezTo>
                <a:cubicBezTo>
                  <a:pt x="663017" y="2166650"/>
                  <a:pt x="663017" y="2166650"/>
                  <a:pt x="663017" y="2513617"/>
                </a:cubicBezTo>
                <a:cubicBezTo>
                  <a:pt x="663017" y="2513617"/>
                  <a:pt x="663017" y="2513617"/>
                  <a:pt x="896196" y="2310168"/>
                </a:cubicBezTo>
                <a:cubicBezTo>
                  <a:pt x="896196" y="2310168"/>
                  <a:pt x="896196" y="2310168"/>
                  <a:pt x="902517" y="2322785"/>
                </a:cubicBezTo>
                <a:cubicBezTo>
                  <a:pt x="902517" y="2322785"/>
                  <a:pt x="902517" y="2322785"/>
                  <a:pt x="665124" y="2530177"/>
                </a:cubicBezTo>
                <a:cubicBezTo>
                  <a:pt x="665124" y="2530177"/>
                  <a:pt x="665124" y="2530177"/>
                  <a:pt x="990311" y="2807751"/>
                </a:cubicBezTo>
                <a:cubicBezTo>
                  <a:pt x="990311" y="2807751"/>
                  <a:pt x="990311" y="2807751"/>
                  <a:pt x="1104092" y="2708392"/>
                </a:cubicBezTo>
                <a:cubicBezTo>
                  <a:pt x="1104092" y="2708392"/>
                  <a:pt x="1104092" y="2708392"/>
                  <a:pt x="1314093" y="2525446"/>
                </a:cubicBezTo>
                <a:cubicBezTo>
                  <a:pt x="1314093" y="2525446"/>
                  <a:pt x="1314093" y="2525446"/>
                  <a:pt x="988907" y="2247872"/>
                </a:cubicBezTo>
                <a:cubicBezTo>
                  <a:pt x="988907" y="2247872"/>
                  <a:pt x="988907" y="2247872"/>
                  <a:pt x="903220" y="2322785"/>
                </a:cubicBezTo>
                <a:cubicBezTo>
                  <a:pt x="903220" y="2322785"/>
                  <a:pt x="903220" y="2322785"/>
                  <a:pt x="896899" y="2310168"/>
                </a:cubicBezTo>
                <a:cubicBezTo>
                  <a:pt x="896899" y="2310168"/>
                  <a:pt x="896899" y="2310168"/>
                  <a:pt x="985394" y="2232889"/>
                </a:cubicBezTo>
                <a:cubicBezTo>
                  <a:pt x="985394" y="2232889"/>
                  <a:pt x="985394" y="2232889"/>
                  <a:pt x="985394" y="1885922"/>
                </a:cubicBezTo>
                <a:cubicBezTo>
                  <a:pt x="985394" y="1885922"/>
                  <a:pt x="985394" y="1885922"/>
                  <a:pt x="772583" y="2072022"/>
                </a:cubicBezTo>
                <a:cubicBezTo>
                  <a:pt x="772583" y="2072022"/>
                  <a:pt x="772583" y="2072022"/>
                  <a:pt x="766262" y="2060194"/>
                </a:cubicBezTo>
                <a:cubicBezTo>
                  <a:pt x="766262" y="2060194"/>
                  <a:pt x="766262" y="2060194"/>
                  <a:pt x="977669" y="1876459"/>
                </a:cubicBezTo>
                <a:cubicBezTo>
                  <a:pt x="977669" y="1876459"/>
                  <a:pt x="977669" y="1876459"/>
                  <a:pt x="652482" y="1598885"/>
                </a:cubicBezTo>
                <a:close/>
                <a:moveTo>
                  <a:pt x="1318308" y="1238512"/>
                </a:moveTo>
                <a:cubicBezTo>
                  <a:pt x="1318308" y="1238512"/>
                  <a:pt x="1318308" y="1238512"/>
                  <a:pt x="1095663" y="1432499"/>
                </a:cubicBezTo>
                <a:cubicBezTo>
                  <a:pt x="1095663" y="1432499"/>
                  <a:pt x="1095663" y="1432499"/>
                  <a:pt x="995930" y="1519240"/>
                </a:cubicBezTo>
                <a:cubicBezTo>
                  <a:pt x="995930" y="1519240"/>
                  <a:pt x="995930" y="1519240"/>
                  <a:pt x="995930" y="1865419"/>
                </a:cubicBezTo>
                <a:cubicBezTo>
                  <a:pt x="995930" y="1865419"/>
                  <a:pt x="995930" y="1865419"/>
                  <a:pt x="1238240" y="1654085"/>
                </a:cubicBezTo>
                <a:cubicBezTo>
                  <a:pt x="1238240" y="1654085"/>
                  <a:pt x="1238240" y="1654085"/>
                  <a:pt x="1245264" y="1665124"/>
                </a:cubicBezTo>
                <a:cubicBezTo>
                  <a:pt x="1245264" y="1665124"/>
                  <a:pt x="1245264" y="1665124"/>
                  <a:pt x="1000847" y="1878036"/>
                </a:cubicBezTo>
                <a:cubicBezTo>
                  <a:pt x="1000847" y="1878036"/>
                  <a:pt x="1000847" y="1878036"/>
                  <a:pt x="1326033" y="2155610"/>
                </a:cubicBezTo>
                <a:cubicBezTo>
                  <a:pt x="1326033" y="2155610"/>
                  <a:pt x="1326033" y="2155610"/>
                  <a:pt x="1477038" y="2023920"/>
                </a:cubicBezTo>
                <a:cubicBezTo>
                  <a:pt x="1477038" y="2023920"/>
                  <a:pt x="1477038" y="2023920"/>
                  <a:pt x="1646304" y="1876459"/>
                </a:cubicBezTo>
                <a:cubicBezTo>
                  <a:pt x="1646304" y="1876459"/>
                  <a:pt x="1646304" y="1876459"/>
                  <a:pt x="1321116" y="1598885"/>
                </a:cubicBezTo>
                <a:cubicBezTo>
                  <a:pt x="1321116" y="1598885"/>
                  <a:pt x="1321116" y="1598885"/>
                  <a:pt x="1245965" y="1664336"/>
                </a:cubicBezTo>
                <a:cubicBezTo>
                  <a:pt x="1245965" y="1664336"/>
                  <a:pt x="1245965" y="1664336"/>
                  <a:pt x="1238942" y="1654085"/>
                </a:cubicBezTo>
                <a:cubicBezTo>
                  <a:pt x="1238942" y="1654085"/>
                  <a:pt x="1238942" y="1654085"/>
                  <a:pt x="1318308" y="1585480"/>
                </a:cubicBezTo>
                <a:cubicBezTo>
                  <a:pt x="1318308" y="1585480"/>
                  <a:pt x="1318308" y="1585480"/>
                  <a:pt x="1318308" y="1238512"/>
                </a:cubicBezTo>
                <a:close/>
                <a:moveTo>
                  <a:pt x="988907" y="947533"/>
                </a:moveTo>
                <a:cubicBezTo>
                  <a:pt x="988907" y="947533"/>
                  <a:pt x="988907" y="947533"/>
                  <a:pt x="665124" y="1230627"/>
                </a:cubicBezTo>
                <a:cubicBezTo>
                  <a:pt x="665124" y="1230627"/>
                  <a:pt x="665124" y="1230627"/>
                  <a:pt x="990311" y="1508201"/>
                </a:cubicBezTo>
                <a:cubicBezTo>
                  <a:pt x="990311" y="1508201"/>
                  <a:pt x="990311" y="1508201"/>
                  <a:pt x="1088639" y="1422247"/>
                </a:cubicBezTo>
                <a:cubicBezTo>
                  <a:pt x="1088639" y="1422247"/>
                  <a:pt x="1088639" y="1422247"/>
                  <a:pt x="1095663" y="1432499"/>
                </a:cubicBezTo>
                <a:cubicBezTo>
                  <a:pt x="1095663" y="1432499"/>
                  <a:pt x="1095663" y="1432499"/>
                  <a:pt x="1089342" y="1421459"/>
                </a:cubicBezTo>
                <a:cubicBezTo>
                  <a:pt x="1089342" y="1421459"/>
                  <a:pt x="1089342" y="1421459"/>
                  <a:pt x="1314093" y="1225107"/>
                </a:cubicBezTo>
                <a:cubicBezTo>
                  <a:pt x="1314093" y="1225107"/>
                  <a:pt x="1314093" y="1225107"/>
                  <a:pt x="988907" y="947533"/>
                </a:cubicBezTo>
                <a:close/>
                <a:moveTo>
                  <a:pt x="1325331" y="296181"/>
                </a:moveTo>
                <a:cubicBezTo>
                  <a:pt x="1325331" y="296181"/>
                  <a:pt x="1325331" y="296181"/>
                  <a:pt x="1000847" y="578486"/>
                </a:cubicBezTo>
                <a:cubicBezTo>
                  <a:pt x="1000847" y="578486"/>
                  <a:pt x="1000847" y="578486"/>
                  <a:pt x="1326033" y="856060"/>
                </a:cubicBezTo>
                <a:cubicBezTo>
                  <a:pt x="1326033" y="856060"/>
                  <a:pt x="1326033" y="856060"/>
                  <a:pt x="1650518" y="573754"/>
                </a:cubicBezTo>
                <a:cubicBezTo>
                  <a:pt x="1650518" y="573754"/>
                  <a:pt x="1650518" y="573754"/>
                  <a:pt x="1334462" y="304066"/>
                </a:cubicBezTo>
                <a:cubicBezTo>
                  <a:pt x="1334462" y="304066"/>
                  <a:pt x="1334462" y="304066"/>
                  <a:pt x="1325331" y="296181"/>
                </a:cubicBezTo>
                <a:close/>
                <a:moveTo>
                  <a:pt x="1226725" y="0"/>
                </a:moveTo>
                <a:lnTo>
                  <a:pt x="748180" y="0"/>
                </a:lnTo>
                <a:lnTo>
                  <a:pt x="763540" y="13087"/>
                </a:lnTo>
                <a:cubicBezTo>
                  <a:pt x="795936" y="40686"/>
                  <a:pt x="860728" y="95886"/>
                  <a:pt x="990311" y="206284"/>
                </a:cubicBezTo>
                <a:cubicBezTo>
                  <a:pt x="990311" y="206284"/>
                  <a:pt x="990311" y="206284"/>
                  <a:pt x="1159227" y="58896"/>
                </a:cubicBezTo>
                <a:close/>
                <a:moveTo>
                  <a:pt x="1318308" y="0"/>
                </a:moveTo>
                <a:lnTo>
                  <a:pt x="1245701" y="0"/>
                </a:lnTo>
                <a:lnTo>
                  <a:pt x="1228232" y="15255"/>
                </a:lnTo>
                <a:cubicBezTo>
                  <a:pt x="1195046" y="44235"/>
                  <a:pt x="1128673" y="102194"/>
                  <a:pt x="995930" y="218113"/>
                </a:cubicBezTo>
                <a:cubicBezTo>
                  <a:pt x="995930" y="218113"/>
                  <a:pt x="995930" y="218113"/>
                  <a:pt x="995930" y="564292"/>
                </a:cubicBezTo>
                <a:cubicBezTo>
                  <a:pt x="995930" y="564292"/>
                  <a:pt x="995930" y="564292"/>
                  <a:pt x="1318308" y="283564"/>
                </a:cubicBezTo>
                <a:cubicBezTo>
                  <a:pt x="1318308" y="283564"/>
                  <a:pt x="1318308" y="283564"/>
                  <a:pt x="1318308" y="84404"/>
                </a:cubicBezTo>
                <a:close/>
                <a:moveTo>
                  <a:pt x="5305156" y="0"/>
                </a:moveTo>
                <a:lnTo>
                  <a:pt x="1329545" y="0"/>
                </a:lnTo>
                <a:lnTo>
                  <a:pt x="1329545" y="1953"/>
                </a:lnTo>
                <a:cubicBezTo>
                  <a:pt x="1329545" y="28082"/>
                  <a:pt x="1329545" y="97759"/>
                  <a:pt x="1329545" y="283564"/>
                </a:cubicBezTo>
                <a:cubicBezTo>
                  <a:pt x="1329545" y="283564"/>
                  <a:pt x="1329545" y="283564"/>
                  <a:pt x="1343592" y="295392"/>
                </a:cubicBezTo>
                <a:cubicBezTo>
                  <a:pt x="1343592" y="295392"/>
                  <a:pt x="1343592" y="295392"/>
                  <a:pt x="1334462" y="304066"/>
                </a:cubicBezTo>
                <a:cubicBezTo>
                  <a:pt x="1334462" y="304066"/>
                  <a:pt x="1334462" y="304066"/>
                  <a:pt x="1344294" y="295392"/>
                </a:cubicBezTo>
                <a:cubicBezTo>
                  <a:pt x="1344294" y="295392"/>
                  <a:pt x="1344294" y="295392"/>
                  <a:pt x="1665970" y="570600"/>
                </a:cubicBezTo>
                <a:cubicBezTo>
                  <a:pt x="1665970" y="570600"/>
                  <a:pt x="1665970" y="570600"/>
                  <a:pt x="1665970" y="589526"/>
                </a:cubicBezTo>
                <a:cubicBezTo>
                  <a:pt x="1665970" y="589526"/>
                  <a:pt x="1665970" y="589526"/>
                  <a:pt x="1654030" y="599777"/>
                </a:cubicBezTo>
                <a:cubicBezTo>
                  <a:pt x="1654030" y="599777"/>
                  <a:pt x="1654030" y="599777"/>
                  <a:pt x="1654030" y="587160"/>
                </a:cubicBezTo>
                <a:cubicBezTo>
                  <a:pt x="1654030" y="587160"/>
                  <a:pt x="1654030" y="587160"/>
                  <a:pt x="1332355" y="867888"/>
                </a:cubicBezTo>
                <a:cubicBezTo>
                  <a:pt x="1332355" y="867888"/>
                  <a:pt x="1332355" y="867888"/>
                  <a:pt x="1332355" y="1214067"/>
                </a:cubicBezTo>
                <a:cubicBezTo>
                  <a:pt x="1332355" y="1214067"/>
                  <a:pt x="1332355" y="1214067"/>
                  <a:pt x="1654030" y="933339"/>
                </a:cubicBezTo>
                <a:cubicBezTo>
                  <a:pt x="1654030" y="933339"/>
                  <a:pt x="1654030" y="933339"/>
                  <a:pt x="1654030" y="600566"/>
                </a:cubicBezTo>
                <a:cubicBezTo>
                  <a:pt x="1654030" y="600566"/>
                  <a:pt x="1654030" y="600566"/>
                  <a:pt x="1665970" y="590314"/>
                </a:cubicBezTo>
                <a:cubicBezTo>
                  <a:pt x="1665970" y="590314"/>
                  <a:pt x="1665970" y="590314"/>
                  <a:pt x="1665970" y="938859"/>
                </a:cubicBezTo>
                <a:cubicBezTo>
                  <a:pt x="1665970" y="938859"/>
                  <a:pt x="1665970" y="938859"/>
                  <a:pt x="1998180" y="1221952"/>
                </a:cubicBezTo>
                <a:cubicBezTo>
                  <a:pt x="1998180" y="1221952"/>
                  <a:pt x="1998180" y="1221952"/>
                  <a:pt x="1998180" y="1591788"/>
                </a:cubicBezTo>
                <a:cubicBezTo>
                  <a:pt x="1998180" y="1591788"/>
                  <a:pt x="1998180" y="1591788"/>
                  <a:pt x="1680718" y="1867785"/>
                </a:cubicBezTo>
                <a:cubicBezTo>
                  <a:pt x="1680718" y="1867785"/>
                  <a:pt x="1680718" y="1867785"/>
                  <a:pt x="1680718" y="1851225"/>
                </a:cubicBezTo>
                <a:lnTo>
                  <a:pt x="1986942" y="1585480"/>
                </a:lnTo>
                <a:cubicBezTo>
                  <a:pt x="1986942" y="1585480"/>
                  <a:pt x="1986942" y="1585480"/>
                  <a:pt x="1986942" y="1238512"/>
                </a:cubicBezTo>
                <a:cubicBezTo>
                  <a:pt x="1986942" y="1238512"/>
                  <a:pt x="1986942" y="1238512"/>
                  <a:pt x="1680718" y="1505046"/>
                </a:cubicBezTo>
                <a:cubicBezTo>
                  <a:pt x="1680718" y="1505046"/>
                  <a:pt x="1680718" y="1505046"/>
                  <a:pt x="1680718" y="1488487"/>
                </a:cubicBezTo>
                <a:cubicBezTo>
                  <a:pt x="1680718" y="1488487"/>
                  <a:pt x="1680718" y="1488487"/>
                  <a:pt x="1982728" y="1225107"/>
                </a:cubicBezTo>
                <a:cubicBezTo>
                  <a:pt x="1982728" y="1225107"/>
                  <a:pt x="1982728" y="1225107"/>
                  <a:pt x="1657541" y="947533"/>
                </a:cubicBezTo>
                <a:cubicBezTo>
                  <a:pt x="1657541" y="947533"/>
                  <a:pt x="1657541" y="947533"/>
                  <a:pt x="1333056" y="1230627"/>
                </a:cubicBezTo>
                <a:cubicBezTo>
                  <a:pt x="1333056" y="1230627"/>
                  <a:pt x="1333056" y="1230627"/>
                  <a:pt x="1658244" y="1508201"/>
                </a:cubicBezTo>
                <a:cubicBezTo>
                  <a:pt x="1658244" y="1508201"/>
                  <a:pt x="1658244" y="1508201"/>
                  <a:pt x="1680017" y="1489275"/>
                </a:cubicBezTo>
                <a:cubicBezTo>
                  <a:pt x="1680017" y="1489275"/>
                  <a:pt x="1680017" y="1489275"/>
                  <a:pt x="1680017" y="1505835"/>
                </a:cubicBezTo>
                <a:cubicBezTo>
                  <a:pt x="1680017" y="1505835"/>
                  <a:pt x="1680017" y="1505835"/>
                  <a:pt x="1664565" y="1519240"/>
                </a:cubicBezTo>
                <a:cubicBezTo>
                  <a:pt x="1664565" y="1519240"/>
                  <a:pt x="1664565" y="1519240"/>
                  <a:pt x="1664565" y="1865419"/>
                </a:cubicBezTo>
                <a:cubicBezTo>
                  <a:pt x="1664565" y="1865419"/>
                  <a:pt x="1664565" y="1865419"/>
                  <a:pt x="1680017" y="1852014"/>
                </a:cubicBezTo>
                <a:cubicBezTo>
                  <a:pt x="1680017" y="1852014"/>
                  <a:pt x="1680017" y="1852014"/>
                  <a:pt x="1680017" y="1868573"/>
                </a:cubicBezTo>
                <a:cubicBezTo>
                  <a:pt x="1680017" y="1868573"/>
                  <a:pt x="1680017" y="1868573"/>
                  <a:pt x="1665970" y="1881190"/>
                </a:cubicBezTo>
                <a:cubicBezTo>
                  <a:pt x="1665970" y="1881190"/>
                  <a:pt x="1665970" y="1881190"/>
                  <a:pt x="1665970" y="2058617"/>
                </a:cubicBezTo>
                <a:cubicBezTo>
                  <a:pt x="1665970" y="2058617"/>
                  <a:pt x="1665970" y="2058617"/>
                  <a:pt x="1654030" y="2060194"/>
                </a:cubicBezTo>
                <a:cubicBezTo>
                  <a:pt x="1654030" y="2060194"/>
                  <a:pt x="1654030" y="2060194"/>
                  <a:pt x="1654030" y="1885922"/>
                </a:cubicBezTo>
                <a:cubicBezTo>
                  <a:pt x="1654030" y="1885922"/>
                  <a:pt x="1654030" y="1885922"/>
                  <a:pt x="1484061" y="2034172"/>
                </a:cubicBezTo>
                <a:cubicBezTo>
                  <a:pt x="1484061" y="2034172"/>
                  <a:pt x="1484061" y="2034172"/>
                  <a:pt x="1477038" y="2023920"/>
                </a:cubicBezTo>
                <a:cubicBezTo>
                  <a:pt x="1477038" y="2023920"/>
                  <a:pt x="1477038" y="2023920"/>
                  <a:pt x="1484061" y="2034960"/>
                </a:cubicBezTo>
                <a:cubicBezTo>
                  <a:pt x="1484061" y="2034960"/>
                  <a:pt x="1484061" y="2034960"/>
                  <a:pt x="1332355" y="2166650"/>
                </a:cubicBezTo>
                <a:cubicBezTo>
                  <a:pt x="1332355" y="2166650"/>
                  <a:pt x="1332355" y="2166650"/>
                  <a:pt x="1332355" y="2513617"/>
                </a:cubicBezTo>
                <a:cubicBezTo>
                  <a:pt x="1332355" y="2513617"/>
                  <a:pt x="1332355" y="2513617"/>
                  <a:pt x="1654030" y="2232889"/>
                </a:cubicBezTo>
                <a:cubicBezTo>
                  <a:pt x="1654030" y="2232889"/>
                  <a:pt x="1654030" y="2232889"/>
                  <a:pt x="1654030" y="2060983"/>
                </a:cubicBezTo>
                <a:cubicBezTo>
                  <a:pt x="1654030" y="2060983"/>
                  <a:pt x="1654030" y="2060983"/>
                  <a:pt x="1665970" y="2059405"/>
                </a:cubicBezTo>
                <a:cubicBezTo>
                  <a:pt x="1665970" y="2059405"/>
                  <a:pt x="1665970" y="2059405"/>
                  <a:pt x="1665970" y="2238409"/>
                </a:cubicBezTo>
                <a:cubicBezTo>
                  <a:pt x="1665970" y="2238409"/>
                  <a:pt x="1665970" y="2238409"/>
                  <a:pt x="1881590" y="2422144"/>
                </a:cubicBezTo>
                <a:cubicBezTo>
                  <a:pt x="1881590" y="2422144"/>
                  <a:pt x="1881590" y="2422144"/>
                  <a:pt x="1869650" y="2428452"/>
                </a:cubicBezTo>
                <a:cubicBezTo>
                  <a:pt x="1869650" y="2428452"/>
                  <a:pt x="1869650" y="2428452"/>
                  <a:pt x="1657541" y="2247872"/>
                </a:cubicBezTo>
                <a:cubicBezTo>
                  <a:pt x="1657541" y="2247872"/>
                  <a:pt x="1657541" y="2247872"/>
                  <a:pt x="1333056" y="2530177"/>
                </a:cubicBezTo>
                <a:cubicBezTo>
                  <a:pt x="1333056" y="2530177"/>
                  <a:pt x="1333056" y="2530177"/>
                  <a:pt x="1658244" y="2807751"/>
                </a:cubicBezTo>
                <a:cubicBezTo>
                  <a:pt x="1658244" y="2807751"/>
                  <a:pt x="1658244" y="2807751"/>
                  <a:pt x="1982728" y="2525446"/>
                </a:cubicBezTo>
                <a:cubicBezTo>
                  <a:pt x="1982728" y="2525446"/>
                  <a:pt x="1982728" y="2525446"/>
                  <a:pt x="1870353" y="2429241"/>
                </a:cubicBezTo>
                <a:cubicBezTo>
                  <a:pt x="1870353" y="2429241"/>
                  <a:pt x="1870353" y="2429241"/>
                  <a:pt x="1882293" y="2422933"/>
                </a:cubicBezTo>
                <a:cubicBezTo>
                  <a:pt x="1882293" y="2422933"/>
                  <a:pt x="1882293" y="2422933"/>
                  <a:pt x="1998180" y="2522291"/>
                </a:cubicBezTo>
                <a:cubicBezTo>
                  <a:pt x="1998180" y="2522291"/>
                  <a:pt x="1998180" y="2522291"/>
                  <a:pt x="1998180" y="2773054"/>
                </a:cubicBezTo>
                <a:cubicBezTo>
                  <a:pt x="1998180" y="2773054"/>
                  <a:pt x="1998180" y="2773054"/>
                  <a:pt x="1986942" y="2778574"/>
                </a:cubicBezTo>
                <a:cubicBezTo>
                  <a:pt x="1986942" y="2778574"/>
                  <a:pt x="1986942" y="2778574"/>
                  <a:pt x="1986942" y="2538851"/>
                </a:cubicBezTo>
                <a:cubicBezTo>
                  <a:pt x="1986942" y="2538851"/>
                  <a:pt x="1986942" y="2538851"/>
                  <a:pt x="1664565" y="2819579"/>
                </a:cubicBezTo>
                <a:cubicBezTo>
                  <a:pt x="1664565" y="2819579"/>
                  <a:pt x="1664565" y="2819579"/>
                  <a:pt x="1664565" y="3165758"/>
                </a:cubicBezTo>
                <a:cubicBezTo>
                  <a:pt x="1664565" y="3165758"/>
                  <a:pt x="1664565" y="3165758"/>
                  <a:pt x="1986942" y="2885030"/>
                </a:cubicBezTo>
                <a:cubicBezTo>
                  <a:pt x="1986942" y="2885030"/>
                  <a:pt x="1986942" y="2885030"/>
                  <a:pt x="1986942" y="2779363"/>
                </a:cubicBezTo>
                <a:cubicBezTo>
                  <a:pt x="1986942" y="2779363"/>
                  <a:pt x="1986942" y="2779363"/>
                  <a:pt x="1998180" y="2773843"/>
                </a:cubicBezTo>
                <a:cubicBezTo>
                  <a:pt x="1998180" y="2773843"/>
                  <a:pt x="1998180" y="2773843"/>
                  <a:pt x="1998180" y="2891339"/>
                </a:cubicBezTo>
                <a:cubicBezTo>
                  <a:pt x="1998180" y="2891339"/>
                  <a:pt x="1998180" y="2891339"/>
                  <a:pt x="1658946" y="3187049"/>
                </a:cubicBezTo>
                <a:cubicBezTo>
                  <a:pt x="1658946" y="3187049"/>
                  <a:pt x="1658946" y="3187049"/>
                  <a:pt x="1321116" y="2899224"/>
                </a:cubicBezTo>
                <a:cubicBezTo>
                  <a:pt x="1321116" y="2899224"/>
                  <a:pt x="1321116" y="2899224"/>
                  <a:pt x="1240347" y="2969406"/>
                </a:cubicBezTo>
                <a:cubicBezTo>
                  <a:pt x="1240347" y="2969406"/>
                  <a:pt x="1240347" y="2969406"/>
                  <a:pt x="997334" y="3180741"/>
                </a:cubicBezTo>
                <a:cubicBezTo>
                  <a:pt x="997334" y="3180741"/>
                  <a:pt x="997334" y="3180741"/>
                  <a:pt x="997334" y="3519034"/>
                </a:cubicBezTo>
                <a:cubicBezTo>
                  <a:pt x="997334" y="3519034"/>
                  <a:pt x="997334" y="3519034"/>
                  <a:pt x="985394" y="3519034"/>
                </a:cubicBezTo>
                <a:cubicBezTo>
                  <a:pt x="985394" y="3519034"/>
                  <a:pt x="985394" y="3519034"/>
                  <a:pt x="985394" y="3500109"/>
                </a:cubicBezTo>
                <a:cubicBezTo>
                  <a:pt x="985394" y="3500109"/>
                  <a:pt x="985394" y="3500109"/>
                  <a:pt x="985394" y="3186261"/>
                </a:cubicBezTo>
                <a:cubicBezTo>
                  <a:pt x="985394" y="3186261"/>
                  <a:pt x="985394" y="3186261"/>
                  <a:pt x="663017" y="3466989"/>
                </a:cubicBezTo>
                <a:cubicBezTo>
                  <a:pt x="663017" y="3466989"/>
                  <a:pt x="663017" y="3466989"/>
                  <a:pt x="663017" y="3495377"/>
                </a:cubicBezTo>
                <a:cubicBezTo>
                  <a:pt x="663017" y="3495377"/>
                  <a:pt x="663017" y="3495377"/>
                  <a:pt x="663017" y="3812379"/>
                </a:cubicBezTo>
                <a:cubicBezTo>
                  <a:pt x="663017" y="3812379"/>
                  <a:pt x="663017" y="3812379"/>
                  <a:pt x="985394" y="3532439"/>
                </a:cubicBezTo>
                <a:cubicBezTo>
                  <a:pt x="985394" y="3532439"/>
                  <a:pt x="985394" y="3532439"/>
                  <a:pt x="985394" y="3519822"/>
                </a:cubicBezTo>
                <a:cubicBezTo>
                  <a:pt x="985394" y="3519822"/>
                  <a:pt x="985394" y="3519822"/>
                  <a:pt x="997334" y="3519822"/>
                </a:cubicBezTo>
                <a:cubicBezTo>
                  <a:pt x="997334" y="3519822"/>
                  <a:pt x="997334" y="3519822"/>
                  <a:pt x="997334" y="3531651"/>
                </a:cubicBezTo>
                <a:cubicBezTo>
                  <a:pt x="997334" y="3531651"/>
                  <a:pt x="997334" y="3531651"/>
                  <a:pt x="1011381" y="3543479"/>
                </a:cubicBezTo>
                <a:cubicBezTo>
                  <a:pt x="1011381" y="3543479"/>
                  <a:pt x="1011381" y="3543479"/>
                  <a:pt x="1002251" y="3552154"/>
                </a:cubicBezTo>
                <a:cubicBezTo>
                  <a:pt x="1002251" y="3552154"/>
                  <a:pt x="1002251" y="3552154"/>
                  <a:pt x="1012084" y="3544268"/>
                </a:cubicBezTo>
                <a:cubicBezTo>
                  <a:pt x="1012084" y="3544268"/>
                  <a:pt x="1012084" y="3544268"/>
                  <a:pt x="1333759" y="3818688"/>
                </a:cubicBezTo>
                <a:cubicBezTo>
                  <a:pt x="1333759" y="3818688"/>
                  <a:pt x="1333759" y="3818688"/>
                  <a:pt x="1333759" y="3838402"/>
                </a:cubicBezTo>
                <a:cubicBezTo>
                  <a:pt x="1333759" y="3838402"/>
                  <a:pt x="1333759" y="3838402"/>
                  <a:pt x="1321819" y="3848653"/>
                </a:cubicBezTo>
                <a:cubicBezTo>
                  <a:pt x="1321819" y="3848653"/>
                  <a:pt x="1321819" y="3848653"/>
                  <a:pt x="1321819" y="3835248"/>
                </a:cubicBezTo>
                <a:cubicBezTo>
                  <a:pt x="1321819" y="3835248"/>
                  <a:pt x="1321819" y="3835248"/>
                  <a:pt x="999441" y="4115975"/>
                </a:cubicBezTo>
                <a:cubicBezTo>
                  <a:pt x="999441" y="4115975"/>
                  <a:pt x="999441" y="4115975"/>
                  <a:pt x="999441" y="4462154"/>
                </a:cubicBezTo>
                <a:cubicBezTo>
                  <a:pt x="999441" y="4462154"/>
                  <a:pt x="999441" y="4462154"/>
                  <a:pt x="1321819" y="4182215"/>
                </a:cubicBezTo>
                <a:cubicBezTo>
                  <a:pt x="1321819" y="4182215"/>
                  <a:pt x="1321819" y="4182215"/>
                  <a:pt x="1321819" y="3849441"/>
                </a:cubicBezTo>
                <a:cubicBezTo>
                  <a:pt x="1321819" y="3849441"/>
                  <a:pt x="1321819" y="3849441"/>
                  <a:pt x="1333759" y="3839190"/>
                </a:cubicBezTo>
                <a:cubicBezTo>
                  <a:pt x="1333759" y="3839190"/>
                  <a:pt x="1333759" y="3839190"/>
                  <a:pt x="1333759" y="4186946"/>
                </a:cubicBezTo>
                <a:cubicBezTo>
                  <a:pt x="1333759" y="4186946"/>
                  <a:pt x="1333759" y="4186946"/>
                  <a:pt x="1665970" y="4470828"/>
                </a:cubicBezTo>
                <a:cubicBezTo>
                  <a:pt x="1665970" y="4470828"/>
                  <a:pt x="1665970" y="4470828"/>
                  <a:pt x="1665970" y="4839875"/>
                </a:cubicBezTo>
                <a:cubicBezTo>
                  <a:pt x="1665970" y="4839875"/>
                  <a:pt x="1665970" y="4839875"/>
                  <a:pt x="1348509" y="5116661"/>
                </a:cubicBezTo>
                <a:cubicBezTo>
                  <a:pt x="1348509" y="5116661"/>
                  <a:pt x="1348509" y="5116661"/>
                  <a:pt x="1348509" y="5100101"/>
                </a:cubicBezTo>
                <a:cubicBezTo>
                  <a:pt x="1348509" y="5100101"/>
                  <a:pt x="1348509" y="5100101"/>
                  <a:pt x="1654030" y="4833567"/>
                </a:cubicBezTo>
                <a:cubicBezTo>
                  <a:pt x="1654030" y="4833567"/>
                  <a:pt x="1654030" y="4833567"/>
                  <a:pt x="1654030" y="4487388"/>
                </a:cubicBezTo>
                <a:cubicBezTo>
                  <a:pt x="1654030" y="4487388"/>
                  <a:pt x="1654030" y="4487388"/>
                  <a:pt x="1348509" y="4753134"/>
                </a:cubicBezTo>
                <a:cubicBezTo>
                  <a:pt x="1348509" y="4753134"/>
                  <a:pt x="1348509" y="4753134"/>
                  <a:pt x="1348509" y="4737362"/>
                </a:cubicBezTo>
                <a:cubicBezTo>
                  <a:pt x="1348509" y="4737362"/>
                  <a:pt x="1348509" y="4737362"/>
                  <a:pt x="1650518" y="4473983"/>
                </a:cubicBezTo>
                <a:cubicBezTo>
                  <a:pt x="1650518" y="4473983"/>
                  <a:pt x="1650518" y="4473983"/>
                  <a:pt x="1325331" y="4196409"/>
                </a:cubicBezTo>
                <a:cubicBezTo>
                  <a:pt x="1325331" y="4196409"/>
                  <a:pt x="1325331" y="4196409"/>
                  <a:pt x="1000847" y="4478714"/>
                </a:cubicBezTo>
                <a:cubicBezTo>
                  <a:pt x="1000847" y="4478714"/>
                  <a:pt x="1000847" y="4478714"/>
                  <a:pt x="1326033" y="4756288"/>
                </a:cubicBezTo>
                <a:cubicBezTo>
                  <a:pt x="1326033" y="4756288"/>
                  <a:pt x="1326033" y="4756288"/>
                  <a:pt x="1347806" y="4737362"/>
                </a:cubicBezTo>
                <a:cubicBezTo>
                  <a:pt x="1347806" y="4737362"/>
                  <a:pt x="1347806" y="4737362"/>
                  <a:pt x="1347806" y="4753922"/>
                </a:cubicBezTo>
                <a:cubicBezTo>
                  <a:pt x="1347806" y="4753922"/>
                  <a:pt x="1347806" y="4753922"/>
                  <a:pt x="1331652" y="4768116"/>
                </a:cubicBezTo>
                <a:cubicBezTo>
                  <a:pt x="1331652" y="4768116"/>
                  <a:pt x="1331652" y="4768116"/>
                  <a:pt x="1331652" y="5114295"/>
                </a:cubicBezTo>
                <a:cubicBezTo>
                  <a:pt x="1331652" y="5114295"/>
                  <a:pt x="1331652" y="5114295"/>
                  <a:pt x="1347806" y="5100101"/>
                </a:cubicBezTo>
                <a:cubicBezTo>
                  <a:pt x="1347806" y="5100101"/>
                  <a:pt x="1347806" y="5100101"/>
                  <a:pt x="1347806" y="5116661"/>
                </a:cubicBezTo>
                <a:cubicBezTo>
                  <a:pt x="1347806" y="5116661"/>
                  <a:pt x="1347806" y="5116661"/>
                  <a:pt x="1333759" y="5129278"/>
                </a:cubicBezTo>
                <a:cubicBezTo>
                  <a:pt x="1333759" y="5129278"/>
                  <a:pt x="1333759" y="5129278"/>
                  <a:pt x="1333759" y="5306704"/>
                </a:cubicBezTo>
                <a:cubicBezTo>
                  <a:pt x="1333759" y="5306704"/>
                  <a:pt x="1333759" y="5306704"/>
                  <a:pt x="1321819" y="5309070"/>
                </a:cubicBezTo>
                <a:cubicBezTo>
                  <a:pt x="1321819" y="5309070"/>
                  <a:pt x="1321819" y="5309070"/>
                  <a:pt x="1321819" y="5134798"/>
                </a:cubicBezTo>
                <a:cubicBezTo>
                  <a:pt x="1321819" y="5134798"/>
                  <a:pt x="1321819" y="5134798"/>
                  <a:pt x="1151851" y="5283047"/>
                </a:cubicBezTo>
                <a:cubicBezTo>
                  <a:pt x="1151851" y="5283047"/>
                  <a:pt x="1151851" y="5283047"/>
                  <a:pt x="1144827" y="5272008"/>
                </a:cubicBezTo>
                <a:cubicBezTo>
                  <a:pt x="1144827" y="5272008"/>
                  <a:pt x="1144827" y="5272008"/>
                  <a:pt x="1314093" y="5125335"/>
                </a:cubicBezTo>
                <a:cubicBezTo>
                  <a:pt x="1314093" y="5125335"/>
                  <a:pt x="1314093" y="5125335"/>
                  <a:pt x="988907" y="4847761"/>
                </a:cubicBezTo>
                <a:cubicBezTo>
                  <a:pt x="988907" y="4847761"/>
                  <a:pt x="988907" y="4847761"/>
                  <a:pt x="913053" y="4913212"/>
                </a:cubicBezTo>
                <a:cubicBezTo>
                  <a:pt x="913053" y="4913212"/>
                  <a:pt x="913053" y="4913212"/>
                  <a:pt x="668636" y="5126124"/>
                </a:cubicBezTo>
                <a:cubicBezTo>
                  <a:pt x="668636" y="5126124"/>
                  <a:pt x="668636" y="5126124"/>
                  <a:pt x="993823" y="5403697"/>
                </a:cubicBezTo>
                <a:cubicBezTo>
                  <a:pt x="993823" y="5403697"/>
                  <a:pt x="993823" y="5403697"/>
                  <a:pt x="1144827" y="5272796"/>
                </a:cubicBezTo>
                <a:cubicBezTo>
                  <a:pt x="1144827" y="5272796"/>
                  <a:pt x="1144827" y="5272796"/>
                  <a:pt x="1151149" y="5283047"/>
                </a:cubicBezTo>
                <a:cubicBezTo>
                  <a:pt x="1151149" y="5283047"/>
                  <a:pt x="1151149" y="5283047"/>
                  <a:pt x="999441" y="5415526"/>
                </a:cubicBezTo>
                <a:cubicBezTo>
                  <a:pt x="999441" y="5415526"/>
                  <a:pt x="999441" y="5415526"/>
                  <a:pt x="999441" y="5761705"/>
                </a:cubicBezTo>
                <a:cubicBezTo>
                  <a:pt x="999441" y="5761705"/>
                  <a:pt x="999441" y="5761705"/>
                  <a:pt x="1321819" y="5480976"/>
                </a:cubicBezTo>
                <a:cubicBezTo>
                  <a:pt x="1321819" y="5480976"/>
                  <a:pt x="1321819" y="5480976"/>
                  <a:pt x="1321819" y="5309858"/>
                </a:cubicBezTo>
                <a:cubicBezTo>
                  <a:pt x="1321819" y="5309858"/>
                  <a:pt x="1321819" y="5309858"/>
                  <a:pt x="1333759" y="5307493"/>
                </a:cubicBezTo>
                <a:cubicBezTo>
                  <a:pt x="1333759" y="5307493"/>
                  <a:pt x="1333759" y="5307493"/>
                  <a:pt x="1333759" y="5487285"/>
                </a:cubicBezTo>
                <a:cubicBezTo>
                  <a:pt x="1333759" y="5487285"/>
                  <a:pt x="1333759" y="5487285"/>
                  <a:pt x="1549380" y="5671020"/>
                </a:cubicBezTo>
                <a:cubicBezTo>
                  <a:pt x="1549380" y="5671020"/>
                  <a:pt x="1549380" y="5671020"/>
                  <a:pt x="1665970" y="5770379"/>
                </a:cubicBezTo>
                <a:cubicBezTo>
                  <a:pt x="1665970" y="5770379"/>
                  <a:pt x="1665970" y="5770379"/>
                  <a:pt x="1665970" y="6021141"/>
                </a:cubicBezTo>
                <a:cubicBezTo>
                  <a:pt x="1665970" y="6021141"/>
                  <a:pt x="1665970" y="6021141"/>
                  <a:pt x="1654030" y="6026661"/>
                </a:cubicBezTo>
                <a:cubicBezTo>
                  <a:pt x="1654030" y="6026661"/>
                  <a:pt x="1654030" y="6026661"/>
                  <a:pt x="1654030" y="5786939"/>
                </a:cubicBezTo>
                <a:cubicBezTo>
                  <a:pt x="1654030" y="5786939"/>
                  <a:pt x="1654030" y="5786939"/>
                  <a:pt x="1331652" y="6067667"/>
                </a:cubicBezTo>
                <a:cubicBezTo>
                  <a:pt x="1331652" y="6067667"/>
                  <a:pt x="1331652" y="6067667"/>
                  <a:pt x="1331652" y="6413845"/>
                </a:cubicBezTo>
                <a:cubicBezTo>
                  <a:pt x="1331652" y="6413845"/>
                  <a:pt x="1331652" y="6413845"/>
                  <a:pt x="1654030" y="6133906"/>
                </a:cubicBezTo>
                <a:cubicBezTo>
                  <a:pt x="1654030" y="6133906"/>
                  <a:pt x="1654030" y="6133906"/>
                  <a:pt x="1654030" y="6027450"/>
                </a:cubicBezTo>
                <a:cubicBezTo>
                  <a:pt x="1654030" y="6027450"/>
                  <a:pt x="1654030" y="6027450"/>
                  <a:pt x="1665970" y="6021930"/>
                </a:cubicBezTo>
                <a:cubicBezTo>
                  <a:pt x="1665970" y="6021930"/>
                  <a:pt x="1665970" y="6021930"/>
                  <a:pt x="1665970" y="6140214"/>
                </a:cubicBezTo>
                <a:cubicBezTo>
                  <a:pt x="1665970" y="6140214"/>
                  <a:pt x="1665970" y="6140214"/>
                  <a:pt x="1326033" y="6435925"/>
                </a:cubicBezTo>
                <a:cubicBezTo>
                  <a:pt x="1326033" y="6435925"/>
                  <a:pt x="1326033" y="6435925"/>
                  <a:pt x="988907" y="6147311"/>
                </a:cubicBezTo>
                <a:cubicBezTo>
                  <a:pt x="988907" y="6147311"/>
                  <a:pt x="988907" y="6147311"/>
                  <a:pt x="908136" y="6217493"/>
                </a:cubicBezTo>
                <a:cubicBezTo>
                  <a:pt x="908136" y="6217493"/>
                  <a:pt x="908136" y="6217493"/>
                  <a:pt x="901815" y="6206454"/>
                </a:cubicBezTo>
                <a:cubicBezTo>
                  <a:pt x="901815" y="6206454"/>
                  <a:pt x="901815" y="6206454"/>
                  <a:pt x="907434" y="6218282"/>
                </a:cubicBezTo>
                <a:cubicBezTo>
                  <a:pt x="907434" y="6218282"/>
                  <a:pt x="907434" y="6218282"/>
                  <a:pt x="665124" y="6429617"/>
                </a:cubicBezTo>
                <a:cubicBezTo>
                  <a:pt x="665124" y="6429617"/>
                  <a:pt x="665124" y="6429617"/>
                  <a:pt x="665124" y="6784470"/>
                </a:cubicBezTo>
                <a:cubicBezTo>
                  <a:pt x="665124" y="6784470"/>
                  <a:pt x="665124" y="6784470"/>
                  <a:pt x="722014" y="6833040"/>
                </a:cubicBezTo>
                <a:lnTo>
                  <a:pt x="751249" y="6858000"/>
                </a:lnTo>
                <a:lnTo>
                  <a:pt x="5305156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F05E3D2-1467-BBD4-EE19-55F1FF901071}"/>
              </a:ext>
            </a:extLst>
          </p:cNvPr>
          <p:cNvSpPr/>
          <p:nvPr userDrawn="1"/>
        </p:nvSpPr>
        <p:spPr>
          <a:xfrm>
            <a:off x="7170057" y="0"/>
            <a:ext cx="502194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0916" y="1381125"/>
            <a:ext cx="5979247" cy="4532313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10" name="Titre 10">
            <a:extLst>
              <a:ext uri="{FF2B5EF4-FFF2-40B4-BE49-F238E27FC236}">
                <a16:creationId xmlns:a16="http://schemas.microsoft.com/office/drawing/2014/main" id="{E8A77A76-28CB-5629-14F2-37B56A986D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3721" y="314036"/>
            <a:ext cx="5976441" cy="871827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</p:spTree>
    <p:extLst>
      <p:ext uri="{BB962C8B-B14F-4D97-AF65-F5344CB8AC3E}">
        <p14:creationId xmlns:p14="http://schemas.microsoft.com/office/powerpoint/2010/main" val="13290519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haut 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 flipH="1">
            <a:off x="-35541" y="-27742"/>
            <a:ext cx="12125939" cy="2408374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  <a:gd name="connsiteX0" fmla="*/ 738225 w 42118086"/>
              <a:gd name="connsiteY0" fmla="*/ 6911396 h 6975464"/>
              <a:gd name="connsiteX1" fmla="*/ 814828 w 42118086"/>
              <a:gd name="connsiteY1" fmla="*/ 6969750 h 6975464"/>
              <a:gd name="connsiteX2" fmla="*/ 822329 w 42118086"/>
              <a:gd name="connsiteY2" fmla="*/ 6975464 h 6975464"/>
              <a:gd name="connsiteX3" fmla="*/ 655724 w 42118086"/>
              <a:gd name="connsiteY3" fmla="*/ 6975464 h 6975464"/>
              <a:gd name="connsiteX4" fmla="*/ 656989 w 42118086"/>
              <a:gd name="connsiteY4" fmla="*/ 6974481 h 6975464"/>
              <a:gd name="connsiteX5" fmla="*/ 738225 w 42118086"/>
              <a:gd name="connsiteY5" fmla="*/ 6911396 h 6975464"/>
              <a:gd name="connsiteX6" fmla="*/ 733493 w 42118086"/>
              <a:gd name="connsiteY6" fmla="*/ 6551812 h 6975464"/>
              <a:gd name="connsiteX7" fmla="*/ 733493 w 42118086"/>
              <a:gd name="connsiteY7" fmla="*/ 6897991 h 6975464"/>
              <a:gd name="connsiteX8" fmla="*/ 639637 w 42118086"/>
              <a:gd name="connsiteY8" fmla="*/ 6970539 h 6975464"/>
              <a:gd name="connsiteX9" fmla="*/ 656989 w 42118086"/>
              <a:gd name="connsiteY9" fmla="*/ 6974481 h 6975464"/>
              <a:gd name="connsiteX10" fmla="*/ 638848 w 42118086"/>
              <a:gd name="connsiteY10" fmla="*/ 6971327 h 6975464"/>
              <a:gd name="connsiteX11" fmla="*/ 633515 w 42118086"/>
              <a:gd name="connsiteY11" fmla="*/ 6975464 h 6975464"/>
              <a:gd name="connsiteX12" fmla="*/ 371479 w 42118086"/>
              <a:gd name="connsiteY12" fmla="*/ 6975464 h 6975464"/>
              <a:gd name="connsiteX13" fmla="*/ 371479 w 42118086"/>
              <a:gd name="connsiteY13" fmla="*/ 6917056 h 6975464"/>
              <a:gd name="connsiteX14" fmla="*/ 371479 w 42118086"/>
              <a:gd name="connsiteY14" fmla="*/ 6832540 h 6975464"/>
              <a:gd name="connsiteX15" fmla="*/ 733493 w 42118086"/>
              <a:gd name="connsiteY15" fmla="*/ 6551812 h 6975464"/>
              <a:gd name="connsiteX16" fmla="*/ 1106548 w 42118086"/>
              <a:gd name="connsiteY16" fmla="*/ 5904403 h 6975464"/>
              <a:gd name="connsiteX17" fmla="*/ 1106548 w 42118086"/>
              <a:gd name="connsiteY17" fmla="*/ 6251370 h 6975464"/>
              <a:gd name="connsiteX18" fmla="*/ 1012693 w 42118086"/>
              <a:gd name="connsiteY18" fmla="*/ 6323918 h 6975464"/>
              <a:gd name="connsiteX19" fmla="*/ 744534 w 42118086"/>
              <a:gd name="connsiteY19" fmla="*/ 6531309 h 6975464"/>
              <a:gd name="connsiteX20" fmla="*/ 744534 w 42118086"/>
              <a:gd name="connsiteY20" fmla="*/ 6185131 h 6975464"/>
              <a:gd name="connsiteX21" fmla="*/ 873093 w 42118086"/>
              <a:gd name="connsiteY21" fmla="*/ 6085772 h 6975464"/>
              <a:gd name="connsiteX22" fmla="*/ 1106548 w 42118086"/>
              <a:gd name="connsiteY22" fmla="*/ 5904403 h 6975464"/>
              <a:gd name="connsiteX23" fmla="*/ 1739875 w 42118086"/>
              <a:gd name="connsiteY23" fmla="*/ 5788484 h 6975464"/>
              <a:gd name="connsiteX24" fmla="*/ 1726467 w 42118086"/>
              <a:gd name="connsiteY24" fmla="*/ 5794792 h 6975464"/>
              <a:gd name="connsiteX25" fmla="*/ 1739875 w 42118086"/>
              <a:gd name="connsiteY25" fmla="*/ 5788484 h 6975464"/>
              <a:gd name="connsiteX26" fmla="*/ 1488280 w 42118086"/>
              <a:gd name="connsiteY26" fmla="*/ 5613423 h 6975464"/>
              <a:gd name="connsiteX27" fmla="*/ 1726467 w 42118086"/>
              <a:gd name="connsiteY27" fmla="*/ 5794792 h 6975464"/>
              <a:gd name="connsiteX28" fmla="*/ 1853448 w 42118086"/>
              <a:gd name="connsiteY28" fmla="*/ 5890997 h 6975464"/>
              <a:gd name="connsiteX29" fmla="*/ 1489068 w 42118086"/>
              <a:gd name="connsiteY29" fmla="*/ 6174091 h 6975464"/>
              <a:gd name="connsiteX30" fmla="*/ 1123900 w 42118086"/>
              <a:gd name="connsiteY30" fmla="*/ 5896517 h 6975464"/>
              <a:gd name="connsiteX31" fmla="*/ 1488280 w 42118086"/>
              <a:gd name="connsiteY31" fmla="*/ 5613423 h 6975464"/>
              <a:gd name="connsiteX32" fmla="*/ 359648 w 42118086"/>
              <a:gd name="connsiteY32" fmla="*/ 4965225 h 6975464"/>
              <a:gd name="connsiteX33" fmla="*/ 724817 w 42118086"/>
              <a:gd name="connsiteY33" fmla="*/ 5242799 h 6975464"/>
              <a:gd name="connsiteX34" fmla="*/ 487418 w 42118086"/>
              <a:gd name="connsiteY34" fmla="*/ 5426534 h 6975464"/>
              <a:gd name="connsiteX35" fmla="*/ 493727 w 42118086"/>
              <a:gd name="connsiteY35" fmla="*/ 5437574 h 6975464"/>
              <a:gd name="connsiteX36" fmla="*/ 733493 w 42118086"/>
              <a:gd name="connsiteY36" fmla="*/ 5252262 h 6975464"/>
              <a:gd name="connsiteX37" fmla="*/ 733493 w 42118086"/>
              <a:gd name="connsiteY37" fmla="*/ 5598440 h 6975464"/>
              <a:gd name="connsiteX38" fmla="*/ 633328 w 42118086"/>
              <a:gd name="connsiteY38" fmla="*/ 5675720 h 6975464"/>
              <a:gd name="connsiteX39" fmla="*/ 641215 w 42118086"/>
              <a:gd name="connsiteY39" fmla="*/ 5688337 h 6975464"/>
              <a:gd name="connsiteX40" fmla="*/ 737436 w 42118086"/>
              <a:gd name="connsiteY40" fmla="*/ 5613423 h 6975464"/>
              <a:gd name="connsiteX41" fmla="*/ 1102605 w 42118086"/>
              <a:gd name="connsiteY41" fmla="*/ 5890997 h 6975464"/>
              <a:gd name="connsiteX42" fmla="*/ 866783 w 42118086"/>
              <a:gd name="connsiteY42" fmla="*/ 6073943 h 6975464"/>
              <a:gd name="connsiteX43" fmla="*/ 873093 w 42118086"/>
              <a:gd name="connsiteY43" fmla="*/ 6085772 h 6975464"/>
              <a:gd name="connsiteX44" fmla="*/ 865994 w 42118086"/>
              <a:gd name="connsiteY44" fmla="*/ 6074732 h 6975464"/>
              <a:gd name="connsiteX45" fmla="*/ 738225 w 42118086"/>
              <a:gd name="connsiteY45" fmla="*/ 6174091 h 6975464"/>
              <a:gd name="connsiteX46" fmla="*/ 373056 w 42118086"/>
              <a:gd name="connsiteY46" fmla="*/ 5896517 h 6975464"/>
              <a:gd name="connsiteX47" fmla="*/ 640426 w 42118086"/>
              <a:gd name="connsiteY47" fmla="*/ 5689125 h 6975464"/>
              <a:gd name="connsiteX48" fmla="*/ 633328 w 42118086"/>
              <a:gd name="connsiteY48" fmla="*/ 5676508 h 6975464"/>
              <a:gd name="connsiteX49" fmla="*/ 371479 w 42118086"/>
              <a:gd name="connsiteY49" fmla="*/ 5879169 h 6975464"/>
              <a:gd name="connsiteX50" fmla="*/ 371479 w 42118086"/>
              <a:gd name="connsiteY50" fmla="*/ 5532990 h 6975464"/>
              <a:gd name="connsiteX51" fmla="*/ 493727 w 42118086"/>
              <a:gd name="connsiteY51" fmla="*/ 5438362 h 6975464"/>
              <a:gd name="connsiteX52" fmla="*/ 486629 w 42118086"/>
              <a:gd name="connsiteY52" fmla="*/ 5426534 h 6975464"/>
              <a:gd name="connsiteX53" fmla="*/ 365169 w 42118086"/>
              <a:gd name="connsiteY53" fmla="*/ 5521161 h 6975464"/>
              <a:gd name="connsiteX54" fmla="*/ 0 w 42118086"/>
              <a:gd name="connsiteY54" fmla="*/ 5243588 h 6975464"/>
              <a:gd name="connsiteX55" fmla="*/ 359648 w 42118086"/>
              <a:gd name="connsiteY55" fmla="*/ 4965225 h 6975464"/>
              <a:gd name="connsiteX56" fmla="*/ 1106548 w 42118086"/>
              <a:gd name="connsiteY56" fmla="*/ 4604852 h 6975464"/>
              <a:gd name="connsiteX57" fmla="*/ 1106548 w 42118086"/>
              <a:gd name="connsiteY57" fmla="*/ 4951031 h 6975464"/>
              <a:gd name="connsiteX58" fmla="*/ 1018214 w 42118086"/>
              <a:gd name="connsiteY58" fmla="*/ 5019636 h 6975464"/>
              <a:gd name="connsiteX59" fmla="*/ 1025312 w 42118086"/>
              <a:gd name="connsiteY59" fmla="*/ 5030676 h 6975464"/>
              <a:gd name="connsiteX60" fmla="*/ 1017425 w 42118086"/>
              <a:gd name="connsiteY60" fmla="*/ 5020424 h 6975464"/>
              <a:gd name="connsiteX61" fmla="*/ 744534 w 42118086"/>
              <a:gd name="connsiteY61" fmla="*/ 5231759 h 6975464"/>
              <a:gd name="connsiteX62" fmla="*/ 744534 w 42118086"/>
              <a:gd name="connsiteY62" fmla="*/ 4885580 h 6975464"/>
              <a:gd name="connsiteX63" fmla="*/ 856530 w 42118086"/>
              <a:gd name="connsiteY63" fmla="*/ 4798050 h 6975464"/>
              <a:gd name="connsiteX64" fmla="*/ 849432 w 42118086"/>
              <a:gd name="connsiteY64" fmla="*/ 4787799 h 6975464"/>
              <a:gd name="connsiteX65" fmla="*/ 857319 w 42118086"/>
              <a:gd name="connsiteY65" fmla="*/ 4798050 h 6975464"/>
              <a:gd name="connsiteX66" fmla="*/ 1106548 w 42118086"/>
              <a:gd name="connsiteY66" fmla="*/ 4604852 h 6975464"/>
              <a:gd name="connsiteX67" fmla="*/ 737436 w 42118086"/>
              <a:gd name="connsiteY67" fmla="*/ 4313873 h 6975464"/>
              <a:gd name="connsiteX68" fmla="*/ 1102605 w 42118086"/>
              <a:gd name="connsiteY68" fmla="*/ 4591447 h 6975464"/>
              <a:gd name="connsiteX69" fmla="*/ 849432 w 42118086"/>
              <a:gd name="connsiteY69" fmla="*/ 4787799 h 6975464"/>
              <a:gd name="connsiteX70" fmla="*/ 738225 w 42118086"/>
              <a:gd name="connsiteY70" fmla="*/ 4873752 h 6975464"/>
              <a:gd name="connsiteX71" fmla="*/ 373056 w 42118086"/>
              <a:gd name="connsiteY71" fmla="*/ 4596178 h 6975464"/>
              <a:gd name="connsiteX72" fmla="*/ 737436 w 42118086"/>
              <a:gd name="connsiteY72" fmla="*/ 4313873 h 6975464"/>
              <a:gd name="connsiteX73" fmla="*/ 1115224 w 42118086"/>
              <a:gd name="connsiteY73" fmla="*/ 3661732 h 6975464"/>
              <a:gd name="connsiteX74" fmla="*/ 1125477 w 42118086"/>
              <a:gd name="connsiteY74" fmla="*/ 3669618 h 6975464"/>
              <a:gd name="connsiteX75" fmla="*/ 1480393 w 42118086"/>
              <a:gd name="connsiteY75" fmla="*/ 3939306 h 6975464"/>
              <a:gd name="connsiteX76" fmla="*/ 1116013 w 42118086"/>
              <a:gd name="connsiteY76" fmla="*/ 4222399 h 6975464"/>
              <a:gd name="connsiteX77" fmla="*/ 750844 w 42118086"/>
              <a:gd name="connsiteY77" fmla="*/ 3944037 h 6975464"/>
              <a:gd name="connsiteX78" fmla="*/ 1115224 w 42118086"/>
              <a:gd name="connsiteY78" fmla="*/ 3661732 h 6975464"/>
              <a:gd name="connsiteX79" fmla="*/ 1480393 w 42118086"/>
              <a:gd name="connsiteY79" fmla="*/ 2656315 h 6975464"/>
              <a:gd name="connsiteX80" fmla="*/ 1480393 w 42118086"/>
              <a:gd name="connsiteY80" fmla="*/ 3002494 h 6975464"/>
              <a:gd name="connsiteX81" fmla="*/ 1386537 w 42118086"/>
              <a:gd name="connsiteY81" fmla="*/ 3075042 h 6975464"/>
              <a:gd name="connsiteX82" fmla="*/ 1392847 w 42118086"/>
              <a:gd name="connsiteY82" fmla="*/ 3086870 h 6975464"/>
              <a:gd name="connsiteX83" fmla="*/ 1385748 w 42118086"/>
              <a:gd name="connsiteY83" fmla="*/ 3075830 h 6975464"/>
              <a:gd name="connsiteX84" fmla="*/ 1118379 w 42118086"/>
              <a:gd name="connsiteY84" fmla="*/ 3283222 h 6975464"/>
              <a:gd name="connsiteX85" fmla="*/ 1118379 w 42118086"/>
              <a:gd name="connsiteY85" fmla="*/ 2937043 h 6975464"/>
              <a:gd name="connsiteX86" fmla="*/ 1246148 w 42118086"/>
              <a:gd name="connsiteY86" fmla="*/ 2837685 h 6975464"/>
              <a:gd name="connsiteX87" fmla="*/ 1239839 w 42118086"/>
              <a:gd name="connsiteY87" fmla="*/ 2825856 h 6975464"/>
              <a:gd name="connsiteX88" fmla="*/ 1246937 w 42118086"/>
              <a:gd name="connsiteY88" fmla="*/ 2836896 h 6975464"/>
              <a:gd name="connsiteX89" fmla="*/ 1480393 w 42118086"/>
              <a:gd name="connsiteY89" fmla="*/ 2656315 h 6975464"/>
              <a:gd name="connsiteX90" fmla="*/ 732704 w 42118086"/>
              <a:gd name="connsiteY90" fmla="*/ 1716349 h 6975464"/>
              <a:gd name="connsiteX91" fmla="*/ 1097873 w 42118086"/>
              <a:gd name="connsiteY91" fmla="*/ 1993923 h 6975464"/>
              <a:gd name="connsiteX92" fmla="*/ 860473 w 42118086"/>
              <a:gd name="connsiteY92" fmla="*/ 2177658 h 6975464"/>
              <a:gd name="connsiteX93" fmla="*/ 867572 w 42118086"/>
              <a:gd name="connsiteY93" fmla="*/ 2189486 h 6975464"/>
              <a:gd name="connsiteX94" fmla="*/ 1106548 w 42118086"/>
              <a:gd name="connsiteY94" fmla="*/ 2003386 h 6975464"/>
              <a:gd name="connsiteX95" fmla="*/ 1106548 w 42118086"/>
              <a:gd name="connsiteY95" fmla="*/ 2350353 h 6975464"/>
              <a:gd name="connsiteX96" fmla="*/ 1007172 w 42118086"/>
              <a:gd name="connsiteY96" fmla="*/ 2427632 h 6975464"/>
              <a:gd name="connsiteX97" fmla="*/ 1014270 w 42118086"/>
              <a:gd name="connsiteY97" fmla="*/ 2440249 h 6975464"/>
              <a:gd name="connsiteX98" fmla="*/ 1110492 w 42118086"/>
              <a:gd name="connsiteY98" fmla="*/ 2365336 h 6975464"/>
              <a:gd name="connsiteX99" fmla="*/ 1475660 w 42118086"/>
              <a:gd name="connsiteY99" fmla="*/ 2642910 h 6975464"/>
              <a:gd name="connsiteX100" fmla="*/ 1239839 w 42118086"/>
              <a:gd name="connsiteY100" fmla="*/ 2825856 h 6975464"/>
              <a:gd name="connsiteX101" fmla="*/ 1112069 w 42118086"/>
              <a:gd name="connsiteY101" fmla="*/ 2925215 h 6975464"/>
              <a:gd name="connsiteX102" fmla="*/ 746900 w 42118086"/>
              <a:gd name="connsiteY102" fmla="*/ 2647641 h 6975464"/>
              <a:gd name="connsiteX103" fmla="*/ 1013481 w 42118086"/>
              <a:gd name="connsiteY103" fmla="*/ 2440249 h 6975464"/>
              <a:gd name="connsiteX104" fmla="*/ 1006383 w 42118086"/>
              <a:gd name="connsiteY104" fmla="*/ 2427632 h 6975464"/>
              <a:gd name="connsiteX105" fmla="*/ 744534 w 42118086"/>
              <a:gd name="connsiteY105" fmla="*/ 2631081 h 6975464"/>
              <a:gd name="connsiteX106" fmla="*/ 744534 w 42118086"/>
              <a:gd name="connsiteY106" fmla="*/ 2284114 h 6975464"/>
              <a:gd name="connsiteX107" fmla="*/ 866783 w 42118086"/>
              <a:gd name="connsiteY107" fmla="*/ 2189486 h 6975464"/>
              <a:gd name="connsiteX108" fmla="*/ 860473 w 42118086"/>
              <a:gd name="connsiteY108" fmla="*/ 2178447 h 6975464"/>
              <a:gd name="connsiteX109" fmla="*/ 738225 w 42118086"/>
              <a:gd name="connsiteY109" fmla="*/ 2273074 h 6975464"/>
              <a:gd name="connsiteX110" fmla="*/ 373056 w 42118086"/>
              <a:gd name="connsiteY110" fmla="*/ 1995500 h 6975464"/>
              <a:gd name="connsiteX111" fmla="*/ 732704 w 42118086"/>
              <a:gd name="connsiteY111" fmla="*/ 1716349 h 6975464"/>
              <a:gd name="connsiteX112" fmla="*/ 1480393 w 42118086"/>
              <a:gd name="connsiteY112" fmla="*/ 1355976 h 6975464"/>
              <a:gd name="connsiteX113" fmla="*/ 1480393 w 42118086"/>
              <a:gd name="connsiteY113" fmla="*/ 1702944 h 6975464"/>
              <a:gd name="connsiteX114" fmla="*/ 1391269 w 42118086"/>
              <a:gd name="connsiteY114" fmla="*/ 1771549 h 6975464"/>
              <a:gd name="connsiteX115" fmla="*/ 1399156 w 42118086"/>
              <a:gd name="connsiteY115" fmla="*/ 1781800 h 6975464"/>
              <a:gd name="connsiteX116" fmla="*/ 1483547 w 42118086"/>
              <a:gd name="connsiteY116" fmla="*/ 1716349 h 6975464"/>
              <a:gd name="connsiteX117" fmla="*/ 1848716 w 42118086"/>
              <a:gd name="connsiteY117" fmla="*/ 1993923 h 6975464"/>
              <a:gd name="connsiteX118" fmla="*/ 1658639 w 42118086"/>
              <a:gd name="connsiteY118" fmla="*/ 2141384 h 6975464"/>
              <a:gd name="connsiteX119" fmla="*/ 1489068 w 42118086"/>
              <a:gd name="connsiteY119" fmla="*/ 2273074 h 6975464"/>
              <a:gd name="connsiteX120" fmla="*/ 1123900 w 42118086"/>
              <a:gd name="connsiteY120" fmla="*/ 1995500 h 6975464"/>
              <a:gd name="connsiteX121" fmla="*/ 1398368 w 42118086"/>
              <a:gd name="connsiteY121" fmla="*/ 1782588 h 6975464"/>
              <a:gd name="connsiteX122" fmla="*/ 1390481 w 42118086"/>
              <a:gd name="connsiteY122" fmla="*/ 1771549 h 6975464"/>
              <a:gd name="connsiteX123" fmla="*/ 1118379 w 42118086"/>
              <a:gd name="connsiteY123" fmla="*/ 1982883 h 6975464"/>
              <a:gd name="connsiteX124" fmla="*/ 1118379 w 42118086"/>
              <a:gd name="connsiteY124" fmla="*/ 1636704 h 6975464"/>
              <a:gd name="connsiteX125" fmla="*/ 1230374 w 42118086"/>
              <a:gd name="connsiteY125" fmla="*/ 1549963 h 6975464"/>
              <a:gd name="connsiteX126" fmla="*/ 1480393 w 42118086"/>
              <a:gd name="connsiteY126" fmla="*/ 1355976 h 6975464"/>
              <a:gd name="connsiteX127" fmla="*/ 1110492 w 42118086"/>
              <a:gd name="connsiteY127" fmla="*/ 1064997 h 6975464"/>
              <a:gd name="connsiteX128" fmla="*/ 1475660 w 42118086"/>
              <a:gd name="connsiteY128" fmla="*/ 1342571 h 6975464"/>
              <a:gd name="connsiteX129" fmla="*/ 1223276 w 42118086"/>
              <a:gd name="connsiteY129" fmla="*/ 1538923 h 6975464"/>
              <a:gd name="connsiteX130" fmla="*/ 1230374 w 42118086"/>
              <a:gd name="connsiteY130" fmla="*/ 1549963 h 6975464"/>
              <a:gd name="connsiteX131" fmla="*/ 1222487 w 42118086"/>
              <a:gd name="connsiteY131" fmla="*/ 1539711 h 6975464"/>
              <a:gd name="connsiteX132" fmla="*/ 1112069 w 42118086"/>
              <a:gd name="connsiteY132" fmla="*/ 1625665 h 6975464"/>
              <a:gd name="connsiteX133" fmla="*/ 746900 w 42118086"/>
              <a:gd name="connsiteY133" fmla="*/ 1348091 h 6975464"/>
              <a:gd name="connsiteX134" fmla="*/ 1110492 w 42118086"/>
              <a:gd name="connsiteY134" fmla="*/ 1064997 h 6975464"/>
              <a:gd name="connsiteX135" fmla="*/ 1488280 w 42118086"/>
              <a:gd name="connsiteY135" fmla="*/ 413645 h 6975464"/>
              <a:gd name="connsiteX136" fmla="*/ 1498533 w 42118086"/>
              <a:gd name="connsiteY136" fmla="*/ 421530 h 6975464"/>
              <a:gd name="connsiteX137" fmla="*/ 1853448 w 42118086"/>
              <a:gd name="connsiteY137" fmla="*/ 691218 h 6975464"/>
              <a:gd name="connsiteX138" fmla="*/ 1489068 w 42118086"/>
              <a:gd name="connsiteY138" fmla="*/ 973524 h 6975464"/>
              <a:gd name="connsiteX139" fmla="*/ 1123900 w 42118086"/>
              <a:gd name="connsiteY139" fmla="*/ 695950 h 6975464"/>
              <a:gd name="connsiteX140" fmla="*/ 1488280 w 42118086"/>
              <a:gd name="connsiteY140" fmla="*/ 413645 h 6975464"/>
              <a:gd name="connsiteX141" fmla="*/ 1493012 w 42118086"/>
              <a:gd name="connsiteY141" fmla="*/ 117464 h 6975464"/>
              <a:gd name="connsiteX142" fmla="*/ 42118086 w 42118086"/>
              <a:gd name="connsiteY142" fmla="*/ 0 h 6975464"/>
              <a:gd name="connsiteX143" fmla="*/ 5957423 w 42118086"/>
              <a:gd name="connsiteY143" fmla="*/ 6975464 h 6975464"/>
              <a:gd name="connsiteX144" fmla="*/ 843615 w 42118086"/>
              <a:gd name="connsiteY144" fmla="*/ 6975464 h 6975464"/>
              <a:gd name="connsiteX145" fmla="*/ 810785 w 42118086"/>
              <a:gd name="connsiteY145" fmla="*/ 6950504 h 6975464"/>
              <a:gd name="connsiteX146" fmla="*/ 746900 w 42118086"/>
              <a:gd name="connsiteY146" fmla="*/ 6901934 h 6975464"/>
              <a:gd name="connsiteX147" fmla="*/ 746900 w 42118086"/>
              <a:gd name="connsiteY147" fmla="*/ 6547081 h 6975464"/>
              <a:gd name="connsiteX148" fmla="*/ 1019002 w 42118086"/>
              <a:gd name="connsiteY148" fmla="*/ 6335746 h 6975464"/>
              <a:gd name="connsiteX149" fmla="*/ 1012693 w 42118086"/>
              <a:gd name="connsiteY149" fmla="*/ 6323918 h 6975464"/>
              <a:gd name="connsiteX150" fmla="*/ 1019791 w 42118086"/>
              <a:gd name="connsiteY150" fmla="*/ 6334957 h 6975464"/>
              <a:gd name="connsiteX151" fmla="*/ 1110492 w 42118086"/>
              <a:gd name="connsiteY151" fmla="*/ 6264775 h 6975464"/>
              <a:gd name="connsiteX152" fmla="*/ 1489068 w 42118086"/>
              <a:gd name="connsiteY152" fmla="*/ 6553389 h 6975464"/>
              <a:gd name="connsiteX153" fmla="*/ 1870800 w 42118086"/>
              <a:gd name="connsiteY153" fmla="*/ 6257678 h 6975464"/>
              <a:gd name="connsiteX154" fmla="*/ 1870800 w 42118086"/>
              <a:gd name="connsiteY154" fmla="*/ 6139394 h 6975464"/>
              <a:gd name="connsiteX155" fmla="*/ 1857392 w 42118086"/>
              <a:gd name="connsiteY155" fmla="*/ 6144914 h 6975464"/>
              <a:gd name="connsiteX156" fmla="*/ 1857392 w 42118086"/>
              <a:gd name="connsiteY156" fmla="*/ 6251370 h 6975464"/>
              <a:gd name="connsiteX157" fmla="*/ 1495378 w 42118086"/>
              <a:gd name="connsiteY157" fmla="*/ 6531309 h 6975464"/>
              <a:gd name="connsiteX158" fmla="*/ 1495378 w 42118086"/>
              <a:gd name="connsiteY158" fmla="*/ 6185131 h 6975464"/>
              <a:gd name="connsiteX159" fmla="*/ 1857392 w 42118086"/>
              <a:gd name="connsiteY159" fmla="*/ 5904403 h 6975464"/>
              <a:gd name="connsiteX160" fmla="*/ 1857392 w 42118086"/>
              <a:gd name="connsiteY160" fmla="*/ 6144125 h 6975464"/>
              <a:gd name="connsiteX161" fmla="*/ 1870800 w 42118086"/>
              <a:gd name="connsiteY161" fmla="*/ 6138605 h 6975464"/>
              <a:gd name="connsiteX162" fmla="*/ 1870800 w 42118086"/>
              <a:gd name="connsiteY162" fmla="*/ 5887843 h 6975464"/>
              <a:gd name="connsiteX163" fmla="*/ 1739875 w 42118086"/>
              <a:gd name="connsiteY163" fmla="*/ 5788484 h 6975464"/>
              <a:gd name="connsiteX164" fmla="*/ 1497744 w 42118086"/>
              <a:gd name="connsiteY164" fmla="*/ 5604749 h 6975464"/>
              <a:gd name="connsiteX165" fmla="*/ 1497744 w 42118086"/>
              <a:gd name="connsiteY165" fmla="*/ 5424957 h 6975464"/>
              <a:gd name="connsiteX166" fmla="*/ 1484336 w 42118086"/>
              <a:gd name="connsiteY166" fmla="*/ 5427322 h 6975464"/>
              <a:gd name="connsiteX167" fmla="*/ 1484336 w 42118086"/>
              <a:gd name="connsiteY167" fmla="*/ 5598440 h 6975464"/>
              <a:gd name="connsiteX168" fmla="*/ 1122322 w 42118086"/>
              <a:gd name="connsiteY168" fmla="*/ 5879169 h 6975464"/>
              <a:gd name="connsiteX169" fmla="*/ 1122322 w 42118086"/>
              <a:gd name="connsiteY169" fmla="*/ 5532990 h 6975464"/>
              <a:gd name="connsiteX170" fmla="*/ 1292682 w 42118086"/>
              <a:gd name="connsiteY170" fmla="*/ 5400511 h 6975464"/>
              <a:gd name="connsiteX171" fmla="*/ 1285583 w 42118086"/>
              <a:gd name="connsiteY171" fmla="*/ 5390260 h 6975464"/>
              <a:gd name="connsiteX172" fmla="*/ 1116013 w 42118086"/>
              <a:gd name="connsiteY172" fmla="*/ 5521161 h 6975464"/>
              <a:gd name="connsiteX173" fmla="*/ 750844 w 42118086"/>
              <a:gd name="connsiteY173" fmla="*/ 5243588 h 6975464"/>
              <a:gd name="connsiteX174" fmla="*/ 1025312 w 42118086"/>
              <a:gd name="connsiteY174" fmla="*/ 5030676 h 6975464"/>
              <a:gd name="connsiteX175" fmla="*/ 1110492 w 42118086"/>
              <a:gd name="connsiteY175" fmla="*/ 4965225 h 6975464"/>
              <a:gd name="connsiteX176" fmla="*/ 1475660 w 42118086"/>
              <a:gd name="connsiteY176" fmla="*/ 5242799 h 6975464"/>
              <a:gd name="connsiteX177" fmla="*/ 1285583 w 42118086"/>
              <a:gd name="connsiteY177" fmla="*/ 5389472 h 6975464"/>
              <a:gd name="connsiteX178" fmla="*/ 1293470 w 42118086"/>
              <a:gd name="connsiteY178" fmla="*/ 5400511 h 6975464"/>
              <a:gd name="connsiteX179" fmla="*/ 1484336 w 42118086"/>
              <a:gd name="connsiteY179" fmla="*/ 5252262 h 6975464"/>
              <a:gd name="connsiteX180" fmla="*/ 1484336 w 42118086"/>
              <a:gd name="connsiteY180" fmla="*/ 5426534 h 6975464"/>
              <a:gd name="connsiteX181" fmla="*/ 1497744 w 42118086"/>
              <a:gd name="connsiteY181" fmla="*/ 5424168 h 6975464"/>
              <a:gd name="connsiteX182" fmla="*/ 1497744 w 42118086"/>
              <a:gd name="connsiteY182" fmla="*/ 5246742 h 6975464"/>
              <a:gd name="connsiteX183" fmla="*/ 1513518 w 42118086"/>
              <a:gd name="connsiteY183" fmla="*/ 5234125 h 6975464"/>
              <a:gd name="connsiteX184" fmla="*/ 1513518 w 42118086"/>
              <a:gd name="connsiteY184" fmla="*/ 5217565 h 6975464"/>
              <a:gd name="connsiteX185" fmla="*/ 1495378 w 42118086"/>
              <a:gd name="connsiteY185" fmla="*/ 5231759 h 6975464"/>
              <a:gd name="connsiteX186" fmla="*/ 1495378 w 42118086"/>
              <a:gd name="connsiteY186" fmla="*/ 4885580 h 6975464"/>
              <a:gd name="connsiteX187" fmla="*/ 1513518 w 42118086"/>
              <a:gd name="connsiteY187" fmla="*/ 4871386 h 6975464"/>
              <a:gd name="connsiteX188" fmla="*/ 1513518 w 42118086"/>
              <a:gd name="connsiteY188" fmla="*/ 4854826 h 6975464"/>
              <a:gd name="connsiteX189" fmla="*/ 1489068 w 42118086"/>
              <a:gd name="connsiteY189" fmla="*/ 4873752 h 6975464"/>
              <a:gd name="connsiteX190" fmla="*/ 1123900 w 42118086"/>
              <a:gd name="connsiteY190" fmla="*/ 4596178 h 6975464"/>
              <a:gd name="connsiteX191" fmla="*/ 1488280 w 42118086"/>
              <a:gd name="connsiteY191" fmla="*/ 4313873 h 6975464"/>
              <a:gd name="connsiteX192" fmla="*/ 1853448 w 42118086"/>
              <a:gd name="connsiteY192" fmla="*/ 4591447 h 6975464"/>
              <a:gd name="connsiteX193" fmla="*/ 1514307 w 42118086"/>
              <a:gd name="connsiteY193" fmla="*/ 4854826 h 6975464"/>
              <a:gd name="connsiteX194" fmla="*/ 1514307 w 42118086"/>
              <a:gd name="connsiteY194" fmla="*/ 4870598 h 6975464"/>
              <a:gd name="connsiteX195" fmla="*/ 1857392 w 42118086"/>
              <a:gd name="connsiteY195" fmla="*/ 4604852 h 6975464"/>
              <a:gd name="connsiteX196" fmla="*/ 1857392 w 42118086"/>
              <a:gd name="connsiteY196" fmla="*/ 4951031 h 6975464"/>
              <a:gd name="connsiteX197" fmla="*/ 1514307 w 42118086"/>
              <a:gd name="connsiteY197" fmla="*/ 5217565 h 6975464"/>
              <a:gd name="connsiteX198" fmla="*/ 1514307 w 42118086"/>
              <a:gd name="connsiteY198" fmla="*/ 5234125 h 6975464"/>
              <a:gd name="connsiteX199" fmla="*/ 1870800 w 42118086"/>
              <a:gd name="connsiteY199" fmla="*/ 4957339 h 6975464"/>
              <a:gd name="connsiteX200" fmla="*/ 1870800 w 42118086"/>
              <a:gd name="connsiteY200" fmla="*/ 4588292 h 6975464"/>
              <a:gd name="connsiteX201" fmla="*/ 1497744 w 42118086"/>
              <a:gd name="connsiteY201" fmla="*/ 4304410 h 6975464"/>
              <a:gd name="connsiteX202" fmla="*/ 1497744 w 42118086"/>
              <a:gd name="connsiteY202" fmla="*/ 3956654 h 6975464"/>
              <a:gd name="connsiteX203" fmla="*/ 1484336 w 42118086"/>
              <a:gd name="connsiteY203" fmla="*/ 3966905 h 6975464"/>
              <a:gd name="connsiteX204" fmla="*/ 1484336 w 42118086"/>
              <a:gd name="connsiteY204" fmla="*/ 4299679 h 6975464"/>
              <a:gd name="connsiteX205" fmla="*/ 1122322 w 42118086"/>
              <a:gd name="connsiteY205" fmla="*/ 4579618 h 6975464"/>
              <a:gd name="connsiteX206" fmla="*/ 1122322 w 42118086"/>
              <a:gd name="connsiteY206" fmla="*/ 4233439 h 6975464"/>
              <a:gd name="connsiteX207" fmla="*/ 1484336 w 42118086"/>
              <a:gd name="connsiteY207" fmla="*/ 3952712 h 6975464"/>
              <a:gd name="connsiteX208" fmla="*/ 1484336 w 42118086"/>
              <a:gd name="connsiteY208" fmla="*/ 3966117 h 6975464"/>
              <a:gd name="connsiteX209" fmla="*/ 1497744 w 42118086"/>
              <a:gd name="connsiteY209" fmla="*/ 3955866 h 6975464"/>
              <a:gd name="connsiteX210" fmla="*/ 1497744 w 42118086"/>
              <a:gd name="connsiteY210" fmla="*/ 3936152 h 6975464"/>
              <a:gd name="connsiteX211" fmla="*/ 1136519 w 42118086"/>
              <a:gd name="connsiteY211" fmla="*/ 3661732 h 6975464"/>
              <a:gd name="connsiteX212" fmla="*/ 1125477 w 42118086"/>
              <a:gd name="connsiteY212" fmla="*/ 3669618 h 6975464"/>
              <a:gd name="connsiteX213" fmla="*/ 1135730 w 42118086"/>
              <a:gd name="connsiteY213" fmla="*/ 3660943 h 6975464"/>
              <a:gd name="connsiteX214" fmla="*/ 1119956 w 42118086"/>
              <a:gd name="connsiteY214" fmla="*/ 3649115 h 6975464"/>
              <a:gd name="connsiteX215" fmla="*/ 1119956 w 42118086"/>
              <a:gd name="connsiteY215" fmla="*/ 3637286 h 6975464"/>
              <a:gd name="connsiteX216" fmla="*/ 1106548 w 42118086"/>
              <a:gd name="connsiteY216" fmla="*/ 3637286 h 6975464"/>
              <a:gd name="connsiteX217" fmla="*/ 1106548 w 42118086"/>
              <a:gd name="connsiteY217" fmla="*/ 3649903 h 6975464"/>
              <a:gd name="connsiteX218" fmla="*/ 744534 w 42118086"/>
              <a:gd name="connsiteY218" fmla="*/ 3929843 h 6975464"/>
              <a:gd name="connsiteX219" fmla="*/ 744534 w 42118086"/>
              <a:gd name="connsiteY219" fmla="*/ 3612841 h 6975464"/>
              <a:gd name="connsiteX220" fmla="*/ 744534 w 42118086"/>
              <a:gd name="connsiteY220" fmla="*/ 3584453 h 6975464"/>
              <a:gd name="connsiteX221" fmla="*/ 1106548 w 42118086"/>
              <a:gd name="connsiteY221" fmla="*/ 3303725 h 6975464"/>
              <a:gd name="connsiteX222" fmla="*/ 1106548 w 42118086"/>
              <a:gd name="connsiteY222" fmla="*/ 3617573 h 6975464"/>
              <a:gd name="connsiteX223" fmla="*/ 1106548 w 42118086"/>
              <a:gd name="connsiteY223" fmla="*/ 3636498 h 6975464"/>
              <a:gd name="connsiteX224" fmla="*/ 1119956 w 42118086"/>
              <a:gd name="connsiteY224" fmla="*/ 3636498 h 6975464"/>
              <a:gd name="connsiteX225" fmla="*/ 1119956 w 42118086"/>
              <a:gd name="connsiteY225" fmla="*/ 3298205 h 6975464"/>
              <a:gd name="connsiteX226" fmla="*/ 1392847 w 42118086"/>
              <a:gd name="connsiteY226" fmla="*/ 3086870 h 6975464"/>
              <a:gd name="connsiteX227" fmla="*/ 1483547 w 42118086"/>
              <a:gd name="connsiteY227" fmla="*/ 3016688 h 6975464"/>
              <a:gd name="connsiteX228" fmla="*/ 1862913 w 42118086"/>
              <a:gd name="connsiteY228" fmla="*/ 3304513 h 6975464"/>
              <a:gd name="connsiteX229" fmla="*/ 2243855 w 42118086"/>
              <a:gd name="connsiteY229" fmla="*/ 3008803 h 6975464"/>
              <a:gd name="connsiteX230" fmla="*/ 2243855 w 42118086"/>
              <a:gd name="connsiteY230" fmla="*/ 2891307 h 6975464"/>
              <a:gd name="connsiteX231" fmla="*/ 2231236 w 42118086"/>
              <a:gd name="connsiteY231" fmla="*/ 2896827 h 6975464"/>
              <a:gd name="connsiteX232" fmla="*/ 2231236 w 42118086"/>
              <a:gd name="connsiteY232" fmla="*/ 3002494 h 6975464"/>
              <a:gd name="connsiteX233" fmla="*/ 1869222 w 42118086"/>
              <a:gd name="connsiteY233" fmla="*/ 3283222 h 6975464"/>
              <a:gd name="connsiteX234" fmla="*/ 1869222 w 42118086"/>
              <a:gd name="connsiteY234" fmla="*/ 2937043 h 6975464"/>
              <a:gd name="connsiteX235" fmla="*/ 2231236 w 42118086"/>
              <a:gd name="connsiteY235" fmla="*/ 2656315 h 6975464"/>
              <a:gd name="connsiteX236" fmla="*/ 2231236 w 42118086"/>
              <a:gd name="connsiteY236" fmla="*/ 2896038 h 6975464"/>
              <a:gd name="connsiteX237" fmla="*/ 2243855 w 42118086"/>
              <a:gd name="connsiteY237" fmla="*/ 2890518 h 6975464"/>
              <a:gd name="connsiteX238" fmla="*/ 2243855 w 42118086"/>
              <a:gd name="connsiteY238" fmla="*/ 2639755 h 6975464"/>
              <a:gd name="connsiteX239" fmla="*/ 2113720 w 42118086"/>
              <a:gd name="connsiteY239" fmla="*/ 2540397 h 6975464"/>
              <a:gd name="connsiteX240" fmla="*/ 2100312 w 42118086"/>
              <a:gd name="connsiteY240" fmla="*/ 2546705 h 6975464"/>
              <a:gd name="connsiteX241" fmla="*/ 2226503 w 42118086"/>
              <a:gd name="connsiteY241" fmla="*/ 2642910 h 6975464"/>
              <a:gd name="connsiteX242" fmla="*/ 1862124 w 42118086"/>
              <a:gd name="connsiteY242" fmla="*/ 2925215 h 6975464"/>
              <a:gd name="connsiteX243" fmla="*/ 1496955 w 42118086"/>
              <a:gd name="connsiteY243" fmla="*/ 2647641 h 6975464"/>
              <a:gd name="connsiteX244" fmla="*/ 1861335 w 42118086"/>
              <a:gd name="connsiteY244" fmla="*/ 2365336 h 6975464"/>
              <a:gd name="connsiteX245" fmla="*/ 2099523 w 42118086"/>
              <a:gd name="connsiteY245" fmla="*/ 2545916 h 6975464"/>
              <a:gd name="connsiteX246" fmla="*/ 2112931 w 42118086"/>
              <a:gd name="connsiteY246" fmla="*/ 2539608 h 6975464"/>
              <a:gd name="connsiteX247" fmla="*/ 1870800 w 42118086"/>
              <a:gd name="connsiteY247" fmla="*/ 2355873 h 6975464"/>
              <a:gd name="connsiteX248" fmla="*/ 1870800 w 42118086"/>
              <a:gd name="connsiteY248" fmla="*/ 2176869 h 6975464"/>
              <a:gd name="connsiteX249" fmla="*/ 1857392 w 42118086"/>
              <a:gd name="connsiteY249" fmla="*/ 2178447 h 6975464"/>
              <a:gd name="connsiteX250" fmla="*/ 1857392 w 42118086"/>
              <a:gd name="connsiteY250" fmla="*/ 2350353 h 6975464"/>
              <a:gd name="connsiteX251" fmla="*/ 1496167 w 42118086"/>
              <a:gd name="connsiteY251" fmla="*/ 2631081 h 6975464"/>
              <a:gd name="connsiteX252" fmla="*/ 1496167 w 42118086"/>
              <a:gd name="connsiteY252" fmla="*/ 2284114 h 6975464"/>
              <a:gd name="connsiteX253" fmla="*/ 1666526 w 42118086"/>
              <a:gd name="connsiteY253" fmla="*/ 2152424 h 6975464"/>
              <a:gd name="connsiteX254" fmla="*/ 1658639 w 42118086"/>
              <a:gd name="connsiteY254" fmla="*/ 2141384 h 6975464"/>
              <a:gd name="connsiteX255" fmla="*/ 1666526 w 42118086"/>
              <a:gd name="connsiteY255" fmla="*/ 2151636 h 6975464"/>
              <a:gd name="connsiteX256" fmla="*/ 1857392 w 42118086"/>
              <a:gd name="connsiteY256" fmla="*/ 2003386 h 6975464"/>
              <a:gd name="connsiteX257" fmla="*/ 1857392 w 42118086"/>
              <a:gd name="connsiteY257" fmla="*/ 2177658 h 6975464"/>
              <a:gd name="connsiteX258" fmla="*/ 1870800 w 42118086"/>
              <a:gd name="connsiteY258" fmla="*/ 2176081 h 6975464"/>
              <a:gd name="connsiteX259" fmla="*/ 1870800 w 42118086"/>
              <a:gd name="connsiteY259" fmla="*/ 1998654 h 6975464"/>
              <a:gd name="connsiteX260" fmla="*/ 1886574 w 42118086"/>
              <a:gd name="connsiteY260" fmla="*/ 1986037 h 6975464"/>
              <a:gd name="connsiteX261" fmla="*/ 1886574 w 42118086"/>
              <a:gd name="connsiteY261" fmla="*/ 1969478 h 6975464"/>
              <a:gd name="connsiteX262" fmla="*/ 1869222 w 42118086"/>
              <a:gd name="connsiteY262" fmla="*/ 1982883 h 6975464"/>
              <a:gd name="connsiteX263" fmla="*/ 1869222 w 42118086"/>
              <a:gd name="connsiteY263" fmla="*/ 1636704 h 6975464"/>
              <a:gd name="connsiteX264" fmla="*/ 1886574 w 42118086"/>
              <a:gd name="connsiteY264" fmla="*/ 1623299 h 6975464"/>
              <a:gd name="connsiteX265" fmla="*/ 1886574 w 42118086"/>
              <a:gd name="connsiteY265" fmla="*/ 1606739 h 6975464"/>
              <a:gd name="connsiteX266" fmla="*/ 1862124 w 42118086"/>
              <a:gd name="connsiteY266" fmla="*/ 1625665 h 6975464"/>
              <a:gd name="connsiteX267" fmla="*/ 1496955 w 42118086"/>
              <a:gd name="connsiteY267" fmla="*/ 1348091 h 6975464"/>
              <a:gd name="connsiteX268" fmla="*/ 1861335 w 42118086"/>
              <a:gd name="connsiteY268" fmla="*/ 1064997 h 6975464"/>
              <a:gd name="connsiteX269" fmla="*/ 2226503 w 42118086"/>
              <a:gd name="connsiteY269" fmla="*/ 1342571 h 6975464"/>
              <a:gd name="connsiteX270" fmla="*/ 1887362 w 42118086"/>
              <a:gd name="connsiteY270" fmla="*/ 1605951 h 6975464"/>
              <a:gd name="connsiteX271" fmla="*/ 1887362 w 42118086"/>
              <a:gd name="connsiteY271" fmla="*/ 1622510 h 6975464"/>
              <a:gd name="connsiteX272" fmla="*/ 2231236 w 42118086"/>
              <a:gd name="connsiteY272" fmla="*/ 1355976 h 6975464"/>
              <a:gd name="connsiteX273" fmla="*/ 2231236 w 42118086"/>
              <a:gd name="connsiteY273" fmla="*/ 1702944 h 6975464"/>
              <a:gd name="connsiteX274" fmla="*/ 1887362 w 42118086"/>
              <a:gd name="connsiteY274" fmla="*/ 1968689 h 6975464"/>
              <a:gd name="connsiteX275" fmla="*/ 1887362 w 42118086"/>
              <a:gd name="connsiteY275" fmla="*/ 1985249 h 6975464"/>
              <a:gd name="connsiteX276" fmla="*/ 2243855 w 42118086"/>
              <a:gd name="connsiteY276" fmla="*/ 1709252 h 6975464"/>
              <a:gd name="connsiteX277" fmla="*/ 2243855 w 42118086"/>
              <a:gd name="connsiteY277" fmla="*/ 1339416 h 6975464"/>
              <a:gd name="connsiteX278" fmla="*/ 1870800 w 42118086"/>
              <a:gd name="connsiteY278" fmla="*/ 1056323 h 6975464"/>
              <a:gd name="connsiteX279" fmla="*/ 1870800 w 42118086"/>
              <a:gd name="connsiteY279" fmla="*/ 707778 h 6975464"/>
              <a:gd name="connsiteX280" fmla="*/ 1857392 w 42118086"/>
              <a:gd name="connsiteY280" fmla="*/ 718030 h 6975464"/>
              <a:gd name="connsiteX281" fmla="*/ 1857392 w 42118086"/>
              <a:gd name="connsiteY281" fmla="*/ 1050803 h 6975464"/>
              <a:gd name="connsiteX282" fmla="*/ 1496167 w 42118086"/>
              <a:gd name="connsiteY282" fmla="*/ 1331531 h 6975464"/>
              <a:gd name="connsiteX283" fmla="*/ 1496167 w 42118086"/>
              <a:gd name="connsiteY283" fmla="*/ 985352 h 6975464"/>
              <a:gd name="connsiteX284" fmla="*/ 1857392 w 42118086"/>
              <a:gd name="connsiteY284" fmla="*/ 704624 h 6975464"/>
              <a:gd name="connsiteX285" fmla="*/ 1857392 w 42118086"/>
              <a:gd name="connsiteY285" fmla="*/ 717241 h 6975464"/>
              <a:gd name="connsiteX286" fmla="*/ 1870800 w 42118086"/>
              <a:gd name="connsiteY286" fmla="*/ 706990 h 6975464"/>
              <a:gd name="connsiteX287" fmla="*/ 1870800 w 42118086"/>
              <a:gd name="connsiteY287" fmla="*/ 688064 h 6975464"/>
              <a:gd name="connsiteX288" fmla="*/ 1509574 w 42118086"/>
              <a:gd name="connsiteY288" fmla="*/ 412856 h 6975464"/>
              <a:gd name="connsiteX289" fmla="*/ 1498533 w 42118086"/>
              <a:gd name="connsiteY289" fmla="*/ 421530 h 6975464"/>
              <a:gd name="connsiteX290" fmla="*/ 1508786 w 42118086"/>
              <a:gd name="connsiteY290" fmla="*/ 412856 h 6975464"/>
              <a:gd name="connsiteX291" fmla="*/ 1493012 w 42118086"/>
              <a:gd name="connsiteY291" fmla="*/ 401028 h 6975464"/>
              <a:gd name="connsiteX292" fmla="*/ 1493012 w 42118086"/>
              <a:gd name="connsiteY292" fmla="*/ 119417 h 6975464"/>
              <a:gd name="connsiteX293" fmla="*/ 1493012 w 42118086"/>
              <a:gd name="connsiteY293" fmla="*/ 117464 h 6975464"/>
              <a:gd name="connsiteX294" fmla="*/ 1398859 w 42118086"/>
              <a:gd name="connsiteY294" fmla="*/ 117464 h 6975464"/>
              <a:gd name="connsiteX295" fmla="*/ 1480393 w 42118086"/>
              <a:gd name="connsiteY295" fmla="*/ 117464 h 6975464"/>
              <a:gd name="connsiteX296" fmla="*/ 1480393 w 42118086"/>
              <a:gd name="connsiteY296" fmla="*/ 201868 h 6975464"/>
              <a:gd name="connsiteX297" fmla="*/ 1480393 w 42118086"/>
              <a:gd name="connsiteY297" fmla="*/ 401028 h 6975464"/>
              <a:gd name="connsiteX298" fmla="*/ 1118379 w 42118086"/>
              <a:gd name="connsiteY298" fmla="*/ 681756 h 6975464"/>
              <a:gd name="connsiteX299" fmla="*/ 1118379 w 42118086"/>
              <a:gd name="connsiteY299" fmla="*/ 335577 h 6975464"/>
              <a:gd name="connsiteX300" fmla="*/ 1379242 w 42118086"/>
              <a:gd name="connsiteY300" fmla="*/ 132719 h 6975464"/>
              <a:gd name="connsiteX301" fmla="*/ 1398859 w 42118086"/>
              <a:gd name="connsiteY301" fmla="*/ 117464 h 6975464"/>
              <a:gd name="connsiteX302" fmla="*/ 840168 w 42118086"/>
              <a:gd name="connsiteY302" fmla="*/ 117464 h 6975464"/>
              <a:gd name="connsiteX303" fmla="*/ 1377550 w 42118086"/>
              <a:gd name="connsiteY303" fmla="*/ 117464 h 6975464"/>
              <a:gd name="connsiteX304" fmla="*/ 1301753 w 42118086"/>
              <a:gd name="connsiteY304" fmla="*/ 176360 h 6975464"/>
              <a:gd name="connsiteX305" fmla="*/ 1112069 w 42118086"/>
              <a:gd name="connsiteY305" fmla="*/ 323748 h 6975464"/>
              <a:gd name="connsiteX306" fmla="*/ 857417 w 42118086"/>
              <a:gd name="connsiteY306" fmla="*/ 130551 h 6975464"/>
              <a:gd name="connsiteX307" fmla="*/ 840168 w 42118086"/>
              <a:gd name="connsiteY307" fmla="*/ 117464 h 6975464"/>
              <a:gd name="connsiteX0" fmla="*/ 738225 w 42198532"/>
              <a:gd name="connsiteY0" fmla="*/ 6911396 h 6975464"/>
              <a:gd name="connsiteX1" fmla="*/ 814828 w 42198532"/>
              <a:gd name="connsiteY1" fmla="*/ 6969750 h 6975464"/>
              <a:gd name="connsiteX2" fmla="*/ 822329 w 42198532"/>
              <a:gd name="connsiteY2" fmla="*/ 6975464 h 6975464"/>
              <a:gd name="connsiteX3" fmla="*/ 655724 w 42198532"/>
              <a:gd name="connsiteY3" fmla="*/ 6975464 h 6975464"/>
              <a:gd name="connsiteX4" fmla="*/ 656989 w 42198532"/>
              <a:gd name="connsiteY4" fmla="*/ 6974481 h 6975464"/>
              <a:gd name="connsiteX5" fmla="*/ 738225 w 42198532"/>
              <a:gd name="connsiteY5" fmla="*/ 6911396 h 6975464"/>
              <a:gd name="connsiteX6" fmla="*/ 733493 w 42198532"/>
              <a:gd name="connsiteY6" fmla="*/ 6551812 h 6975464"/>
              <a:gd name="connsiteX7" fmla="*/ 733493 w 42198532"/>
              <a:gd name="connsiteY7" fmla="*/ 6897991 h 6975464"/>
              <a:gd name="connsiteX8" fmla="*/ 639637 w 42198532"/>
              <a:gd name="connsiteY8" fmla="*/ 6970539 h 6975464"/>
              <a:gd name="connsiteX9" fmla="*/ 656989 w 42198532"/>
              <a:gd name="connsiteY9" fmla="*/ 6974481 h 6975464"/>
              <a:gd name="connsiteX10" fmla="*/ 638848 w 42198532"/>
              <a:gd name="connsiteY10" fmla="*/ 6971327 h 6975464"/>
              <a:gd name="connsiteX11" fmla="*/ 633515 w 42198532"/>
              <a:gd name="connsiteY11" fmla="*/ 6975464 h 6975464"/>
              <a:gd name="connsiteX12" fmla="*/ 371479 w 42198532"/>
              <a:gd name="connsiteY12" fmla="*/ 6975464 h 6975464"/>
              <a:gd name="connsiteX13" fmla="*/ 371479 w 42198532"/>
              <a:gd name="connsiteY13" fmla="*/ 6917056 h 6975464"/>
              <a:gd name="connsiteX14" fmla="*/ 371479 w 42198532"/>
              <a:gd name="connsiteY14" fmla="*/ 6832540 h 6975464"/>
              <a:gd name="connsiteX15" fmla="*/ 733493 w 42198532"/>
              <a:gd name="connsiteY15" fmla="*/ 6551812 h 6975464"/>
              <a:gd name="connsiteX16" fmla="*/ 1106548 w 42198532"/>
              <a:gd name="connsiteY16" fmla="*/ 5904403 h 6975464"/>
              <a:gd name="connsiteX17" fmla="*/ 1106548 w 42198532"/>
              <a:gd name="connsiteY17" fmla="*/ 6251370 h 6975464"/>
              <a:gd name="connsiteX18" fmla="*/ 1012693 w 42198532"/>
              <a:gd name="connsiteY18" fmla="*/ 6323918 h 6975464"/>
              <a:gd name="connsiteX19" fmla="*/ 744534 w 42198532"/>
              <a:gd name="connsiteY19" fmla="*/ 6531309 h 6975464"/>
              <a:gd name="connsiteX20" fmla="*/ 744534 w 42198532"/>
              <a:gd name="connsiteY20" fmla="*/ 6185131 h 6975464"/>
              <a:gd name="connsiteX21" fmla="*/ 873093 w 42198532"/>
              <a:gd name="connsiteY21" fmla="*/ 6085772 h 6975464"/>
              <a:gd name="connsiteX22" fmla="*/ 1106548 w 42198532"/>
              <a:gd name="connsiteY22" fmla="*/ 5904403 h 6975464"/>
              <a:gd name="connsiteX23" fmla="*/ 1739875 w 42198532"/>
              <a:gd name="connsiteY23" fmla="*/ 5788484 h 6975464"/>
              <a:gd name="connsiteX24" fmla="*/ 1726467 w 42198532"/>
              <a:gd name="connsiteY24" fmla="*/ 5794792 h 6975464"/>
              <a:gd name="connsiteX25" fmla="*/ 1739875 w 42198532"/>
              <a:gd name="connsiteY25" fmla="*/ 5788484 h 6975464"/>
              <a:gd name="connsiteX26" fmla="*/ 1488280 w 42198532"/>
              <a:gd name="connsiteY26" fmla="*/ 5613423 h 6975464"/>
              <a:gd name="connsiteX27" fmla="*/ 1726467 w 42198532"/>
              <a:gd name="connsiteY27" fmla="*/ 5794792 h 6975464"/>
              <a:gd name="connsiteX28" fmla="*/ 1853448 w 42198532"/>
              <a:gd name="connsiteY28" fmla="*/ 5890997 h 6975464"/>
              <a:gd name="connsiteX29" fmla="*/ 1489068 w 42198532"/>
              <a:gd name="connsiteY29" fmla="*/ 6174091 h 6975464"/>
              <a:gd name="connsiteX30" fmla="*/ 1123900 w 42198532"/>
              <a:gd name="connsiteY30" fmla="*/ 5896517 h 6975464"/>
              <a:gd name="connsiteX31" fmla="*/ 1488280 w 42198532"/>
              <a:gd name="connsiteY31" fmla="*/ 5613423 h 6975464"/>
              <a:gd name="connsiteX32" fmla="*/ 359648 w 42198532"/>
              <a:gd name="connsiteY32" fmla="*/ 4965225 h 6975464"/>
              <a:gd name="connsiteX33" fmla="*/ 724817 w 42198532"/>
              <a:gd name="connsiteY33" fmla="*/ 5242799 h 6975464"/>
              <a:gd name="connsiteX34" fmla="*/ 487418 w 42198532"/>
              <a:gd name="connsiteY34" fmla="*/ 5426534 h 6975464"/>
              <a:gd name="connsiteX35" fmla="*/ 493727 w 42198532"/>
              <a:gd name="connsiteY35" fmla="*/ 5437574 h 6975464"/>
              <a:gd name="connsiteX36" fmla="*/ 733493 w 42198532"/>
              <a:gd name="connsiteY36" fmla="*/ 5252262 h 6975464"/>
              <a:gd name="connsiteX37" fmla="*/ 733493 w 42198532"/>
              <a:gd name="connsiteY37" fmla="*/ 5598440 h 6975464"/>
              <a:gd name="connsiteX38" fmla="*/ 633328 w 42198532"/>
              <a:gd name="connsiteY38" fmla="*/ 5675720 h 6975464"/>
              <a:gd name="connsiteX39" fmla="*/ 641215 w 42198532"/>
              <a:gd name="connsiteY39" fmla="*/ 5688337 h 6975464"/>
              <a:gd name="connsiteX40" fmla="*/ 737436 w 42198532"/>
              <a:gd name="connsiteY40" fmla="*/ 5613423 h 6975464"/>
              <a:gd name="connsiteX41" fmla="*/ 1102605 w 42198532"/>
              <a:gd name="connsiteY41" fmla="*/ 5890997 h 6975464"/>
              <a:gd name="connsiteX42" fmla="*/ 866783 w 42198532"/>
              <a:gd name="connsiteY42" fmla="*/ 6073943 h 6975464"/>
              <a:gd name="connsiteX43" fmla="*/ 873093 w 42198532"/>
              <a:gd name="connsiteY43" fmla="*/ 6085772 h 6975464"/>
              <a:gd name="connsiteX44" fmla="*/ 865994 w 42198532"/>
              <a:gd name="connsiteY44" fmla="*/ 6074732 h 6975464"/>
              <a:gd name="connsiteX45" fmla="*/ 738225 w 42198532"/>
              <a:gd name="connsiteY45" fmla="*/ 6174091 h 6975464"/>
              <a:gd name="connsiteX46" fmla="*/ 373056 w 42198532"/>
              <a:gd name="connsiteY46" fmla="*/ 5896517 h 6975464"/>
              <a:gd name="connsiteX47" fmla="*/ 640426 w 42198532"/>
              <a:gd name="connsiteY47" fmla="*/ 5689125 h 6975464"/>
              <a:gd name="connsiteX48" fmla="*/ 633328 w 42198532"/>
              <a:gd name="connsiteY48" fmla="*/ 5676508 h 6975464"/>
              <a:gd name="connsiteX49" fmla="*/ 371479 w 42198532"/>
              <a:gd name="connsiteY49" fmla="*/ 5879169 h 6975464"/>
              <a:gd name="connsiteX50" fmla="*/ 371479 w 42198532"/>
              <a:gd name="connsiteY50" fmla="*/ 5532990 h 6975464"/>
              <a:gd name="connsiteX51" fmla="*/ 493727 w 42198532"/>
              <a:gd name="connsiteY51" fmla="*/ 5438362 h 6975464"/>
              <a:gd name="connsiteX52" fmla="*/ 486629 w 42198532"/>
              <a:gd name="connsiteY52" fmla="*/ 5426534 h 6975464"/>
              <a:gd name="connsiteX53" fmla="*/ 365169 w 42198532"/>
              <a:gd name="connsiteY53" fmla="*/ 5521161 h 6975464"/>
              <a:gd name="connsiteX54" fmla="*/ 0 w 42198532"/>
              <a:gd name="connsiteY54" fmla="*/ 5243588 h 6975464"/>
              <a:gd name="connsiteX55" fmla="*/ 359648 w 42198532"/>
              <a:gd name="connsiteY55" fmla="*/ 4965225 h 6975464"/>
              <a:gd name="connsiteX56" fmla="*/ 1106548 w 42198532"/>
              <a:gd name="connsiteY56" fmla="*/ 4604852 h 6975464"/>
              <a:gd name="connsiteX57" fmla="*/ 1106548 w 42198532"/>
              <a:gd name="connsiteY57" fmla="*/ 4951031 h 6975464"/>
              <a:gd name="connsiteX58" fmla="*/ 1018214 w 42198532"/>
              <a:gd name="connsiteY58" fmla="*/ 5019636 h 6975464"/>
              <a:gd name="connsiteX59" fmla="*/ 1025312 w 42198532"/>
              <a:gd name="connsiteY59" fmla="*/ 5030676 h 6975464"/>
              <a:gd name="connsiteX60" fmla="*/ 1017425 w 42198532"/>
              <a:gd name="connsiteY60" fmla="*/ 5020424 h 6975464"/>
              <a:gd name="connsiteX61" fmla="*/ 744534 w 42198532"/>
              <a:gd name="connsiteY61" fmla="*/ 5231759 h 6975464"/>
              <a:gd name="connsiteX62" fmla="*/ 744534 w 42198532"/>
              <a:gd name="connsiteY62" fmla="*/ 4885580 h 6975464"/>
              <a:gd name="connsiteX63" fmla="*/ 856530 w 42198532"/>
              <a:gd name="connsiteY63" fmla="*/ 4798050 h 6975464"/>
              <a:gd name="connsiteX64" fmla="*/ 849432 w 42198532"/>
              <a:gd name="connsiteY64" fmla="*/ 4787799 h 6975464"/>
              <a:gd name="connsiteX65" fmla="*/ 857319 w 42198532"/>
              <a:gd name="connsiteY65" fmla="*/ 4798050 h 6975464"/>
              <a:gd name="connsiteX66" fmla="*/ 1106548 w 42198532"/>
              <a:gd name="connsiteY66" fmla="*/ 4604852 h 6975464"/>
              <a:gd name="connsiteX67" fmla="*/ 737436 w 42198532"/>
              <a:gd name="connsiteY67" fmla="*/ 4313873 h 6975464"/>
              <a:gd name="connsiteX68" fmla="*/ 1102605 w 42198532"/>
              <a:gd name="connsiteY68" fmla="*/ 4591447 h 6975464"/>
              <a:gd name="connsiteX69" fmla="*/ 849432 w 42198532"/>
              <a:gd name="connsiteY69" fmla="*/ 4787799 h 6975464"/>
              <a:gd name="connsiteX70" fmla="*/ 738225 w 42198532"/>
              <a:gd name="connsiteY70" fmla="*/ 4873752 h 6975464"/>
              <a:gd name="connsiteX71" fmla="*/ 373056 w 42198532"/>
              <a:gd name="connsiteY71" fmla="*/ 4596178 h 6975464"/>
              <a:gd name="connsiteX72" fmla="*/ 737436 w 42198532"/>
              <a:gd name="connsiteY72" fmla="*/ 4313873 h 6975464"/>
              <a:gd name="connsiteX73" fmla="*/ 1115224 w 42198532"/>
              <a:gd name="connsiteY73" fmla="*/ 3661732 h 6975464"/>
              <a:gd name="connsiteX74" fmla="*/ 1125477 w 42198532"/>
              <a:gd name="connsiteY74" fmla="*/ 3669618 h 6975464"/>
              <a:gd name="connsiteX75" fmla="*/ 1480393 w 42198532"/>
              <a:gd name="connsiteY75" fmla="*/ 3939306 h 6975464"/>
              <a:gd name="connsiteX76" fmla="*/ 1116013 w 42198532"/>
              <a:gd name="connsiteY76" fmla="*/ 4222399 h 6975464"/>
              <a:gd name="connsiteX77" fmla="*/ 750844 w 42198532"/>
              <a:gd name="connsiteY77" fmla="*/ 3944037 h 6975464"/>
              <a:gd name="connsiteX78" fmla="*/ 1115224 w 42198532"/>
              <a:gd name="connsiteY78" fmla="*/ 3661732 h 6975464"/>
              <a:gd name="connsiteX79" fmla="*/ 1480393 w 42198532"/>
              <a:gd name="connsiteY79" fmla="*/ 2656315 h 6975464"/>
              <a:gd name="connsiteX80" fmla="*/ 1480393 w 42198532"/>
              <a:gd name="connsiteY80" fmla="*/ 3002494 h 6975464"/>
              <a:gd name="connsiteX81" fmla="*/ 1386537 w 42198532"/>
              <a:gd name="connsiteY81" fmla="*/ 3075042 h 6975464"/>
              <a:gd name="connsiteX82" fmla="*/ 1392847 w 42198532"/>
              <a:gd name="connsiteY82" fmla="*/ 3086870 h 6975464"/>
              <a:gd name="connsiteX83" fmla="*/ 1385748 w 42198532"/>
              <a:gd name="connsiteY83" fmla="*/ 3075830 h 6975464"/>
              <a:gd name="connsiteX84" fmla="*/ 1118379 w 42198532"/>
              <a:gd name="connsiteY84" fmla="*/ 3283222 h 6975464"/>
              <a:gd name="connsiteX85" fmla="*/ 1118379 w 42198532"/>
              <a:gd name="connsiteY85" fmla="*/ 2937043 h 6975464"/>
              <a:gd name="connsiteX86" fmla="*/ 1246148 w 42198532"/>
              <a:gd name="connsiteY86" fmla="*/ 2837685 h 6975464"/>
              <a:gd name="connsiteX87" fmla="*/ 1239839 w 42198532"/>
              <a:gd name="connsiteY87" fmla="*/ 2825856 h 6975464"/>
              <a:gd name="connsiteX88" fmla="*/ 1246937 w 42198532"/>
              <a:gd name="connsiteY88" fmla="*/ 2836896 h 6975464"/>
              <a:gd name="connsiteX89" fmla="*/ 1480393 w 42198532"/>
              <a:gd name="connsiteY89" fmla="*/ 2656315 h 6975464"/>
              <a:gd name="connsiteX90" fmla="*/ 732704 w 42198532"/>
              <a:gd name="connsiteY90" fmla="*/ 1716349 h 6975464"/>
              <a:gd name="connsiteX91" fmla="*/ 1097873 w 42198532"/>
              <a:gd name="connsiteY91" fmla="*/ 1993923 h 6975464"/>
              <a:gd name="connsiteX92" fmla="*/ 860473 w 42198532"/>
              <a:gd name="connsiteY92" fmla="*/ 2177658 h 6975464"/>
              <a:gd name="connsiteX93" fmla="*/ 867572 w 42198532"/>
              <a:gd name="connsiteY93" fmla="*/ 2189486 h 6975464"/>
              <a:gd name="connsiteX94" fmla="*/ 1106548 w 42198532"/>
              <a:gd name="connsiteY94" fmla="*/ 2003386 h 6975464"/>
              <a:gd name="connsiteX95" fmla="*/ 1106548 w 42198532"/>
              <a:gd name="connsiteY95" fmla="*/ 2350353 h 6975464"/>
              <a:gd name="connsiteX96" fmla="*/ 1007172 w 42198532"/>
              <a:gd name="connsiteY96" fmla="*/ 2427632 h 6975464"/>
              <a:gd name="connsiteX97" fmla="*/ 1014270 w 42198532"/>
              <a:gd name="connsiteY97" fmla="*/ 2440249 h 6975464"/>
              <a:gd name="connsiteX98" fmla="*/ 1110492 w 42198532"/>
              <a:gd name="connsiteY98" fmla="*/ 2365336 h 6975464"/>
              <a:gd name="connsiteX99" fmla="*/ 1475660 w 42198532"/>
              <a:gd name="connsiteY99" fmla="*/ 2642910 h 6975464"/>
              <a:gd name="connsiteX100" fmla="*/ 1239839 w 42198532"/>
              <a:gd name="connsiteY100" fmla="*/ 2825856 h 6975464"/>
              <a:gd name="connsiteX101" fmla="*/ 1112069 w 42198532"/>
              <a:gd name="connsiteY101" fmla="*/ 2925215 h 6975464"/>
              <a:gd name="connsiteX102" fmla="*/ 746900 w 42198532"/>
              <a:gd name="connsiteY102" fmla="*/ 2647641 h 6975464"/>
              <a:gd name="connsiteX103" fmla="*/ 1013481 w 42198532"/>
              <a:gd name="connsiteY103" fmla="*/ 2440249 h 6975464"/>
              <a:gd name="connsiteX104" fmla="*/ 1006383 w 42198532"/>
              <a:gd name="connsiteY104" fmla="*/ 2427632 h 6975464"/>
              <a:gd name="connsiteX105" fmla="*/ 744534 w 42198532"/>
              <a:gd name="connsiteY105" fmla="*/ 2631081 h 6975464"/>
              <a:gd name="connsiteX106" fmla="*/ 744534 w 42198532"/>
              <a:gd name="connsiteY106" fmla="*/ 2284114 h 6975464"/>
              <a:gd name="connsiteX107" fmla="*/ 866783 w 42198532"/>
              <a:gd name="connsiteY107" fmla="*/ 2189486 h 6975464"/>
              <a:gd name="connsiteX108" fmla="*/ 860473 w 42198532"/>
              <a:gd name="connsiteY108" fmla="*/ 2178447 h 6975464"/>
              <a:gd name="connsiteX109" fmla="*/ 738225 w 42198532"/>
              <a:gd name="connsiteY109" fmla="*/ 2273074 h 6975464"/>
              <a:gd name="connsiteX110" fmla="*/ 373056 w 42198532"/>
              <a:gd name="connsiteY110" fmla="*/ 1995500 h 6975464"/>
              <a:gd name="connsiteX111" fmla="*/ 732704 w 42198532"/>
              <a:gd name="connsiteY111" fmla="*/ 1716349 h 6975464"/>
              <a:gd name="connsiteX112" fmla="*/ 1480393 w 42198532"/>
              <a:gd name="connsiteY112" fmla="*/ 1355976 h 6975464"/>
              <a:gd name="connsiteX113" fmla="*/ 1480393 w 42198532"/>
              <a:gd name="connsiteY113" fmla="*/ 1702944 h 6975464"/>
              <a:gd name="connsiteX114" fmla="*/ 1391269 w 42198532"/>
              <a:gd name="connsiteY114" fmla="*/ 1771549 h 6975464"/>
              <a:gd name="connsiteX115" fmla="*/ 1399156 w 42198532"/>
              <a:gd name="connsiteY115" fmla="*/ 1781800 h 6975464"/>
              <a:gd name="connsiteX116" fmla="*/ 1483547 w 42198532"/>
              <a:gd name="connsiteY116" fmla="*/ 1716349 h 6975464"/>
              <a:gd name="connsiteX117" fmla="*/ 1848716 w 42198532"/>
              <a:gd name="connsiteY117" fmla="*/ 1993923 h 6975464"/>
              <a:gd name="connsiteX118" fmla="*/ 1658639 w 42198532"/>
              <a:gd name="connsiteY118" fmla="*/ 2141384 h 6975464"/>
              <a:gd name="connsiteX119" fmla="*/ 1489068 w 42198532"/>
              <a:gd name="connsiteY119" fmla="*/ 2273074 h 6975464"/>
              <a:gd name="connsiteX120" fmla="*/ 1123900 w 42198532"/>
              <a:gd name="connsiteY120" fmla="*/ 1995500 h 6975464"/>
              <a:gd name="connsiteX121" fmla="*/ 1398368 w 42198532"/>
              <a:gd name="connsiteY121" fmla="*/ 1782588 h 6975464"/>
              <a:gd name="connsiteX122" fmla="*/ 1390481 w 42198532"/>
              <a:gd name="connsiteY122" fmla="*/ 1771549 h 6975464"/>
              <a:gd name="connsiteX123" fmla="*/ 1118379 w 42198532"/>
              <a:gd name="connsiteY123" fmla="*/ 1982883 h 6975464"/>
              <a:gd name="connsiteX124" fmla="*/ 1118379 w 42198532"/>
              <a:gd name="connsiteY124" fmla="*/ 1636704 h 6975464"/>
              <a:gd name="connsiteX125" fmla="*/ 1230374 w 42198532"/>
              <a:gd name="connsiteY125" fmla="*/ 1549963 h 6975464"/>
              <a:gd name="connsiteX126" fmla="*/ 1480393 w 42198532"/>
              <a:gd name="connsiteY126" fmla="*/ 1355976 h 6975464"/>
              <a:gd name="connsiteX127" fmla="*/ 1110492 w 42198532"/>
              <a:gd name="connsiteY127" fmla="*/ 1064997 h 6975464"/>
              <a:gd name="connsiteX128" fmla="*/ 1475660 w 42198532"/>
              <a:gd name="connsiteY128" fmla="*/ 1342571 h 6975464"/>
              <a:gd name="connsiteX129" fmla="*/ 1223276 w 42198532"/>
              <a:gd name="connsiteY129" fmla="*/ 1538923 h 6975464"/>
              <a:gd name="connsiteX130" fmla="*/ 1230374 w 42198532"/>
              <a:gd name="connsiteY130" fmla="*/ 1549963 h 6975464"/>
              <a:gd name="connsiteX131" fmla="*/ 1222487 w 42198532"/>
              <a:gd name="connsiteY131" fmla="*/ 1539711 h 6975464"/>
              <a:gd name="connsiteX132" fmla="*/ 1112069 w 42198532"/>
              <a:gd name="connsiteY132" fmla="*/ 1625665 h 6975464"/>
              <a:gd name="connsiteX133" fmla="*/ 746900 w 42198532"/>
              <a:gd name="connsiteY133" fmla="*/ 1348091 h 6975464"/>
              <a:gd name="connsiteX134" fmla="*/ 1110492 w 42198532"/>
              <a:gd name="connsiteY134" fmla="*/ 1064997 h 6975464"/>
              <a:gd name="connsiteX135" fmla="*/ 1488280 w 42198532"/>
              <a:gd name="connsiteY135" fmla="*/ 413645 h 6975464"/>
              <a:gd name="connsiteX136" fmla="*/ 1498533 w 42198532"/>
              <a:gd name="connsiteY136" fmla="*/ 421530 h 6975464"/>
              <a:gd name="connsiteX137" fmla="*/ 1853448 w 42198532"/>
              <a:gd name="connsiteY137" fmla="*/ 691218 h 6975464"/>
              <a:gd name="connsiteX138" fmla="*/ 1489068 w 42198532"/>
              <a:gd name="connsiteY138" fmla="*/ 973524 h 6975464"/>
              <a:gd name="connsiteX139" fmla="*/ 1123900 w 42198532"/>
              <a:gd name="connsiteY139" fmla="*/ 695950 h 6975464"/>
              <a:gd name="connsiteX140" fmla="*/ 1488280 w 42198532"/>
              <a:gd name="connsiteY140" fmla="*/ 413645 h 6975464"/>
              <a:gd name="connsiteX141" fmla="*/ 1493012 w 42198532"/>
              <a:gd name="connsiteY141" fmla="*/ 117464 h 6975464"/>
              <a:gd name="connsiteX142" fmla="*/ 42118086 w 42198532"/>
              <a:gd name="connsiteY142" fmla="*/ 0 h 6975464"/>
              <a:gd name="connsiteX143" fmla="*/ 42198532 w 42198532"/>
              <a:gd name="connsiteY143" fmla="*/ 6799268 h 6975464"/>
              <a:gd name="connsiteX144" fmla="*/ 843615 w 42198532"/>
              <a:gd name="connsiteY144" fmla="*/ 6975464 h 6975464"/>
              <a:gd name="connsiteX145" fmla="*/ 810785 w 42198532"/>
              <a:gd name="connsiteY145" fmla="*/ 6950504 h 6975464"/>
              <a:gd name="connsiteX146" fmla="*/ 746900 w 42198532"/>
              <a:gd name="connsiteY146" fmla="*/ 6901934 h 6975464"/>
              <a:gd name="connsiteX147" fmla="*/ 746900 w 42198532"/>
              <a:gd name="connsiteY147" fmla="*/ 6547081 h 6975464"/>
              <a:gd name="connsiteX148" fmla="*/ 1019002 w 42198532"/>
              <a:gd name="connsiteY148" fmla="*/ 6335746 h 6975464"/>
              <a:gd name="connsiteX149" fmla="*/ 1012693 w 42198532"/>
              <a:gd name="connsiteY149" fmla="*/ 6323918 h 6975464"/>
              <a:gd name="connsiteX150" fmla="*/ 1019791 w 42198532"/>
              <a:gd name="connsiteY150" fmla="*/ 6334957 h 6975464"/>
              <a:gd name="connsiteX151" fmla="*/ 1110492 w 42198532"/>
              <a:gd name="connsiteY151" fmla="*/ 6264775 h 6975464"/>
              <a:gd name="connsiteX152" fmla="*/ 1489068 w 42198532"/>
              <a:gd name="connsiteY152" fmla="*/ 6553389 h 6975464"/>
              <a:gd name="connsiteX153" fmla="*/ 1870800 w 42198532"/>
              <a:gd name="connsiteY153" fmla="*/ 6257678 h 6975464"/>
              <a:gd name="connsiteX154" fmla="*/ 1870800 w 42198532"/>
              <a:gd name="connsiteY154" fmla="*/ 6139394 h 6975464"/>
              <a:gd name="connsiteX155" fmla="*/ 1857392 w 42198532"/>
              <a:gd name="connsiteY155" fmla="*/ 6144914 h 6975464"/>
              <a:gd name="connsiteX156" fmla="*/ 1857392 w 42198532"/>
              <a:gd name="connsiteY156" fmla="*/ 6251370 h 6975464"/>
              <a:gd name="connsiteX157" fmla="*/ 1495378 w 42198532"/>
              <a:gd name="connsiteY157" fmla="*/ 6531309 h 6975464"/>
              <a:gd name="connsiteX158" fmla="*/ 1495378 w 42198532"/>
              <a:gd name="connsiteY158" fmla="*/ 6185131 h 6975464"/>
              <a:gd name="connsiteX159" fmla="*/ 1857392 w 42198532"/>
              <a:gd name="connsiteY159" fmla="*/ 5904403 h 6975464"/>
              <a:gd name="connsiteX160" fmla="*/ 1857392 w 42198532"/>
              <a:gd name="connsiteY160" fmla="*/ 6144125 h 6975464"/>
              <a:gd name="connsiteX161" fmla="*/ 1870800 w 42198532"/>
              <a:gd name="connsiteY161" fmla="*/ 6138605 h 6975464"/>
              <a:gd name="connsiteX162" fmla="*/ 1870800 w 42198532"/>
              <a:gd name="connsiteY162" fmla="*/ 5887843 h 6975464"/>
              <a:gd name="connsiteX163" fmla="*/ 1739875 w 42198532"/>
              <a:gd name="connsiteY163" fmla="*/ 5788484 h 6975464"/>
              <a:gd name="connsiteX164" fmla="*/ 1497744 w 42198532"/>
              <a:gd name="connsiteY164" fmla="*/ 5604749 h 6975464"/>
              <a:gd name="connsiteX165" fmla="*/ 1497744 w 42198532"/>
              <a:gd name="connsiteY165" fmla="*/ 5424957 h 6975464"/>
              <a:gd name="connsiteX166" fmla="*/ 1484336 w 42198532"/>
              <a:gd name="connsiteY166" fmla="*/ 5427322 h 6975464"/>
              <a:gd name="connsiteX167" fmla="*/ 1484336 w 42198532"/>
              <a:gd name="connsiteY167" fmla="*/ 5598440 h 6975464"/>
              <a:gd name="connsiteX168" fmla="*/ 1122322 w 42198532"/>
              <a:gd name="connsiteY168" fmla="*/ 5879169 h 6975464"/>
              <a:gd name="connsiteX169" fmla="*/ 1122322 w 42198532"/>
              <a:gd name="connsiteY169" fmla="*/ 5532990 h 6975464"/>
              <a:gd name="connsiteX170" fmla="*/ 1292682 w 42198532"/>
              <a:gd name="connsiteY170" fmla="*/ 5400511 h 6975464"/>
              <a:gd name="connsiteX171" fmla="*/ 1285583 w 42198532"/>
              <a:gd name="connsiteY171" fmla="*/ 5390260 h 6975464"/>
              <a:gd name="connsiteX172" fmla="*/ 1116013 w 42198532"/>
              <a:gd name="connsiteY172" fmla="*/ 5521161 h 6975464"/>
              <a:gd name="connsiteX173" fmla="*/ 750844 w 42198532"/>
              <a:gd name="connsiteY173" fmla="*/ 5243588 h 6975464"/>
              <a:gd name="connsiteX174" fmla="*/ 1025312 w 42198532"/>
              <a:gd name="connsiteY174" fmla="*/ 5030676 h 6975464"/>
              <a:gd name="connsiteX175" fmla="*/ 1110492 w 42198532"/>
              <a:gd name="connsiteY175" fmla="*/ 4965225 h 6975464"/>
              <a:gd name="connsiteX176" fmla="*/ 1475660 w 42198532"/>
              <a:gd name="connsiteY176" fmla="*/ 5242799 h 6975464"/>
              <a:gd name="connsiteX177" fmla="*/ 1285583 w 42198532"/>
              <a:gd name="connsiteY177" fmla="*/ 5389472 h 6975464"/>
              <a:gd name="connsiteX178" fmla="*/ 1293470 w 42198532"/>
              <a:gd name="connsiteY178" fmla="*/ 5400511 h 6975464"/>
              <a:gd name="connsiteX179" fmla="*/ 1484336 w 42198532"/>
              <a:gd name="connsiteY179" fmla="*/ 5252262 h 6975464"/>
              <a:gd name="connsiteX180" fmla="*/ 1484336 w 42198532"/>
              <a:gd name="connsiteY180" fmla="*/ 5426534 h 6975464"/>
              <a:gd name="connsiteX181" fmla="*/ 1497744 w 42198532"/>
              <a:gd name="connsiteY181" fmla="*/ 5424168 h 6975464"/>
              <a:gd name="connsiteX182" fmla="*/ 1497744 w 42198532"/>
              <a:gd name="connsiteY182" fmla="*/ 5246742 h 6975464"/>
              <a:gd name="connsiteX183" fmla="*/ 1513518 w 42198532"/>
              <a:gd name="connsiteY183" fmla="*/ 5234125 h 6975464"/>
              <a:gd name="connsiteX184" fmla="*/ 1513518 w 42198532"/>
              <a:gd name="connsiteY184" fmla="*/ 5217565 h 6975464"/>
              <a:gd name="connsiteX185" fmla="*/ 1495378 w 42198532"/>
              <a:gd name="connsiteY185" fmla="*/ 5231759 h 6975464"/>
              <a:gd name="connsiteX186" fmla="*/ 1495378 w 42198532"/>
              <a:gd name="connsiteY186" fmla="*/ 4885580 h 6975464"/>
              <a:gd name="connsiteX187" fmla="*/ 1513518 w 42198532"/>
              <a:gd name="connsiteY187" fmla="*/ 4871386 h 6975464"/>
              <a:gd name="connsiteX188" fmla="*/ 1513518 w 42198532"/>
              <a:gd name="connsiteY188" fmla="*/ 4854826 h 6975464"/>
              <a:gd name="connsiteX189" fmla="*/ 1489068 w 42198532"/>
              <a:gd name="connsiteY189" fmla="*/ 4873752 h 6975464"/>
              <a:gd name="connsiteX190" fmla="*/ 1123900 w 42198532"/>
              <a:gd name="connsiteY190" fmla="*/ 4596178 h 6975464"/>
              <a:gd name="connsiteX191" fmla="*/ 1488280 w 42198532"/>
              <a:gd name="connsiteY191" fmla="*/ 4313873 h 6975464"/>
              <a:gd name="connsiteX192" fmla="*/ 1853448 w 42198532"/>
              <a:gd name="connsiteY192" fmla="*/ 4591447 h 6975464"/>
              <a:gd name="connsiteX193" fmla="*/ 1514307 w 42198532"/>
              <a:gd name="connsiteY193" fmla="*/ 4854826 h 6975464"/>
              <a:gd name="connsiteX194" fmla="*/ 1514307 w 42198532"/>
              <a:gd name="connsiteY194" fmla="*/ 4870598 h 6975464"/>
              <a:gd name="connsiteX195" fmla="*/ 1857392 w 42198532"/>
              <a:gd name="connsiteY195" fmla="*/ 4604852 h 6975464"/>
              <a:gd name="connsiteX196" fmla="*/ 1857392 w 42198532"/>
              <a:gd name="connsiteY196" fmla="*/ 4951031 h 6975464"/>
              <a:gd name="connsiteX197" fmla="*/ 1514307 w 42198532"/>
              <a:gd name="connsiteY197" fmla="*/ 5217565 h 6975464"/>
              <a:gd name="connsiteX198" fmla="*/ 1514307 w 42198532"/>
              <a:gd name="connsiteY198" fmla="*/ 5234125 h 6975464"/>
              <a:gd name="connsiteX199" fmla="*/ 1870800 w 42198532"/>
              <a:gd name="connsiteY199" fmla="*/ 4957339 h 6975464"/>
              <a:gd name="connsiteX200" fmla="*/ 1870800 w 42198532"/>
              <a:gd name="connsiteY200" fmla="*/ 4588292 h 6975464"/>
              <a:gd name="connsiteX201" fmla="*/ 1497744 w 42198532"/>
              <a:gd name="connsiteY201" fmla="*/ 4304410 h 6975464"/>
              <a:gd name="connsiteX202" fmla="*/ 1497744 w 42198532"/>
              <a:gd name="connsiteY202" fmla="*/ 3956654 h 6975464"/>
              <a:gd name="connsiteX203" fmla="*/ 1484336 w 42198532"/>
              <a:gd name="connsiteY203" fmla="*/ 3966905 h 6975464"/>
              <a:gd name="connsiteX204" fmla="*/ 1484336 w 42198532"/>
              <a:gd name="connsiteY204" fmla="*/ 4299679 h 6975464"/>
              <a:gd name="connsiteX205" fmla="*/ 1122322 w 42198532"/>
              <a:gd name="connsiteY205" fmla="*/ 4579618 h 6975464"/>
              <a:gd name="connsiteX206" fmla="*/ 1122322 w 42198532"/>
              <a:gd name="connsiteY206" fmla="*/ 4233439 h 6975464"/>
              <a:gd name="connsiteX207" fmla="*/ 1484336 w 42198532"/>
              <a:gd name="connsiteY207" fmla="*/ 3952712 h 6975464"/>
              <a:gd name="connsiteX208" fmla="*/ 1484336 w 42198532"/>
              <a:gd name="connsiteY208" fmla="*/ 3966117 h 6975464"/>
              <a:gd name="connsiteX209" fmla="*/ 1497744 w 42198532"/>
              <a:gd name="connsiteY209" fmla="*/ 3955866 h 6975464"/>
              <a:gd name="connsiteX210" fmla="*/ 1497744 w 42198532"/>
              <a:gd name="connsiteY210" fmla="*/ 3936152 h 6975464"/>
              <a:gd name="connsiteX211" fmla="*/ 1136519 w 42198532"/>
              <a:gd name="connsiteY211" fmla="*/ 3661732 h 6975464"/>
              <a:gd name="connsiteX212" fmla="*/ 1125477 w 42198532"/>
              <a:gd name="connsiteY212" fmla="*/ 3669618 h 6975464"/>
              <a:gd name="connsiteX213" fmla="*/ 1135730 w 42198532"/>
              <a:gd name="connsiteY213" fmla="*/ 3660943 h 6975464"/>
              <a:gd name="connsiteX214" fmla="*/ 1119956 w 42198532"/>
              <a:gd name="connsiteY214" fmla="*/ 3649115 h 6975464"/>
              <a:gd name="connsiteX215" fmla="*/ 1119956 w 42198532"/>
              <a:gd name="connsiteY215" fmla="*/ 3637286 h 6975464"/>
              <a:gd name="connsiteX216" fmla="*/ 1106548 w 42198532"/>
              <a:gd name="connsiteY216" fmla="*/ 3637286 h 6975464"/>
              <a:gd name="connsiteX217" fmla="*/ 1106548 w 42198532"/>
              <a:gd name="connsiteY217" fmla="*/ 3649903 h 6975464"/>
              <a:gd name="connsiteX218" fmla="*/ 744534 w 42198532"/>
              <a:gd name="connsiteY218" fmla="*/ 3929843 h 6975464"/>
              <a:gd name="connsiteX219" fmla="*/ 744534 w 42198532"/>
              <a:gd name="connsiteY219" fmla="*/ 3612841 h 6975464"/>
              <a:gd name="connsiteX220" fmla="*/ 744534 w 42198532"/>
              <a:gd name="connsiteY220" fmla="*/ 3584453 h 6975464"/>
              <a:gd name="connsiteX221" fmla="*/ 1106548 w 42198532"/>
              <a:gd name="connsiteY221" fmla="*/ 3303725 h 6975464"/>
              <a:gd name="connsiteX222" fmla="*/ 1106548 w 42198532"/>
              <a:gd name="connsiteY222" fmla="*/ 3617573 h 6975464"/>
              <a:gd name="connsiteX223" fmla="*/ 1106548 w 42198532"/>
              <a:gd name="connsiteY223" fmla="*/ 3636498 h 6975464"/>
              <a:gd name="connsiteX224" fmla="*/ 1119956 w 42198532"/>
              <a:gd name="connsiteY224" fmla="*/ 3636498 h 6975464"/>
              <a:gd name="connsiteX225" fmla="*/ 1119956 w 42198532"/>
              <a:gd name="connsiteY225" fmla="*/ 3298205 h 6975464"/>
              <a:gd name="connsiteX226" fmla="*/ 1392847 w 42198532"/>
              <a:gd name="connsiteY226" fmla="*/ 3086870 h 6975464"/>
              <a:gd name="connsiteX227" fmla="*/ 1483547 w 42198532"/>
              <a:gd name="connsiteY227" fmla="*/ 3016688 h 6975464"/>
              <a:gd name="connsiteX228" fmla="*/ 1862913 w 42198532"/>
              <a:gd name="connsiteY228" fmla="*/ 3304513 h 6975464"/>
              <a:gd name="connsiteX229" fmla="*/ 2243855 w 42198532"/>
              <a:gd name="connsiteY229" fmla="*/ 3008803 h 6975464"/>
              <a:gd name="connsiteX230" fmla="*/ 2243855 w 42198532"/>
              <a:gd name="connsiteY230" fmla="*/ 2891307 h 6975464"/>
              <a:gd name="connsiteX231" fmla="*/ 2231236 w 42198532"/>
              <a:gd name="connsiteY231" fmla="*/ 2896827 h 6975464"/>
              <a:gd name="connsiteX232" fmla="*/ 2231236 w 42198532"/>
              <a:gd name="connsiteY232" fmla="*/ 3002494 h 6975464"/>
              <a:gd name="connsiteX233" fmla="*/ 1869222 w 42198532"/>
              <a:gd name="connsiteY233" fmla="*/ 3283222 h 6975464"/>
              <a:gd name="connsiteX234" fmla="*/ 1869222 w 42198532"/>
              <a:gd name="connsiteY234" fmla="*/ 2937043 h 6975464"/>
              <a:gd name="connsiteX235" fmla="*/ 2231236 w 42198532"/>
              <a:gd name="connsiteY235" fmla="*/ 2656315 h 6975464"/>
              <a:gd name="connsiteX236" fmla="*/ 2231236 w 42198532"/>
              <a:gd name="connsiteY236" fmla="*/ 2896038 h 6975464"/>
              <a:gd name="connsiteX237" fmla="*/ 2243855 w 42198532"/>
              <a:gd name="connsiteY237" fmla="*/ 2890518 h 6975464"/>
              <a:gd name="connsiteX238" fmla="*/ 2243855 w 42198532"/>
              <a:gd name="connsiteY238" fmla="*/ 2639755 h 6975464"/>
              <a:gd name="connsiteX239" fmla="*/ 2113720 w 42198532"/>
              <a:gd name="connsiteY239" fmla="*/ 2540397 h 6975464"/>
              <a:gd name="connsiteX240" fmla="*/ 2100312 w 42198532"/>
              <a:gd name="connsiteY240" fmla="*/ 2546705 h 6975464"/>
              <a:gd name="connsiteX241" fmla="*/ 2226503 w 42198532"/>
              <a:gd name="connsiteY241" fmla="*/ 2642910 h 6975464"/>
              <a:gd name="connsiteX242" fmla="*/ 1862124 w 42198532"/>
              <a:gd name="connsiteY242" fmla="*/ 2925215 h 6975464"/>
              <a:gd name="connsiteX243" fmla="*/ 1496955 w 42198532"/>
              <a:gd name="connsiteY243" fmla="*/ 2647641 h 6975464"/>
              <a:gd name="connsiteX244" fmla="*/ 1861335 w 42198532"/>
              <a:gd name="connsiteY244" fmla="*/ 2365336 h 6975464"/>
              <a:gd name="connsiteX245" fmla="*/ 2099523 w 42198532"/>
              <a:gd name="connsiteY245" fmla="*/ 2545916 h 6975464"/>
              <a:gd name="connsiteX246" fmla="*/ 2112931 w 42198532"/>
              <a:gd name="connsiteY246" fmla="*/ 2539608 h 6975464"/>
              <a:gd name="connsiteX247" fmla="*/ 1870800 w 42198532"/>
              <a:gd name="connsiteY247" fmla="*/ 2355873 h 6975464"/>
              <a:gd name="connsiteX248" fmla="*/ 1870800 w 42198532"/>
              <a:gd name="connsiteY248" fmla="*/ 2176869 h 6975464"/>
              <a:gd name="connsiteX249" fmla="*/ 1857392 w 42198532"/>
              <a:gd name="connsiteY249" fmla="*/ 2178447 h 6975464"/>
              <a:gd name="connsiteX250" fmla="*/ 1857392 w 42198532"/>
              <a:gd name="connsiteY250" fmla="*/ 2350353 h 6975464"/>
              <a:gd name="connsiteX251" fmla="*/ 1496167 w 42198532"/>
              <a:gd name="connsiteY251" fmla="*/ 2631081 h 6975464"/>
              <a:gd name="connsiteX252" fmla="*/ 1496167 w 42198532"/>
              <a:gd name="connsiteY252" fmla="*/ 2284114 h 6975464"/>
              <a:gd name="connsiteX253" fmla="*/ 1666526 w 42198532"/>
              <a:gd name="connsiteY253" fmla="*/ 2152424 h 6975464"/>
              <a:gd name="connsiteX254" fmla="*/ 1658639 w 42198532"/>
              <a:gd name="connsiteY254" fmla="*/ 2141384 h 6975464"/>
              <a:gd name="connsiteX255" fmla="*/ 1666526 w 42198532"/>
              <a:gd name="connsiteY255" fmla="*/ 2151636 h 6975464"/>
              <a:gd name="connsiteX256" fmla="*/ 1857392 w 42198532"/>
              <a:gd name="connsiteY256" fmla="*/ 2003386 h 6975464"/>
              <a:gd name="connsiteX257" fmla="*/ 1857392 w 42198532"/>
              <a:gd name="connsiteY257" fmla="*/ 2177658 h 6975464"/>
              <a:gd name="connsiteX258" fmla="*/ 1870800 w 42198532"/>
              <a:gd name="connsiteY258" fmla="*/ 2176081 h 6975464"/>
              <a:gd name="connsiteX259" fmla="*/ 1870800 w 42198532"/>
              <a:gd name="connsiteY259" fmla="*/ 1998654 h 6975464"/>
              <a:gd name="connsiteX260" fmla="*/ 1886574 w 42198532"/>
              <a:gd name="connsiteY260" fmla="*/ 1986037 h 6975464"/>
              <a:gd name="connsiteX261" fmla="*/ 1886574 w 42198532"/>
              <a:gd name="connsiteY261" fmla="*/ 1969478 h 6975464"/>
              <a:gd name="connsiteX262" fmla="*/ 1869222 w 42198532"/>
              <a:gd name="connsiteY262" fmla="*/ 1982883 h 6975464"/>
              <a:gd name="connsiteX263" fmla="*/ 1869222 w 42198532"/>
              <a:gd name="connsiteY263" fmla="*/ 1636704 h 6975464"/>
              <a:gd name="connsiteX264" fmla="*/ 1886574 w 42198532"/>
              <a:gd name="connsiteY264" fmla="*/ 1623299 h 6975464"/>
              <a:gd name="connsiteX265" fmla="*/ 1886574 w 42198532"/>
              <a:gd name="connsiteY265" fmla="*/ 1606739 h 6975464"/>
              <a:gd name="connsiteX266" fmla="*/ 1862124 w 42198532"/>
              <a:gd name="connsiteY266" fmla="*/ 1625665 h 6975464"/>
              <a:gd name="connsiteX267" fmla="*/ 1496955 w 42198532"/>
              <a:gd name="connsiteY267" fmla="*/ 1348091 h 6975464"/>
              <a:gd name="connsiteX268" fmla="*/ 1861335 w 42198532"/>
              <a:gd name="connsiteY268" fmla="*/ 1064997 h 6975464"/>
              <a:gd name="connsiteX269" fmla="*/ 2226503 w 42198532"/>
              <a:gd name="connsiteY269" fmla="*/ 1342571 h 6975464"/>
              <a:gd name="connsiteX270" fmla="*/ 1887362 w 42198532"/>
              <a:gd name="connsiteY270" fmla="*/ 1605951 h 6975464"/>
              <a:gd name="connsiteX271" fmla="*/ 1887362 w 42198532"/>
              <a:gd name="connsiteY271" fmla="*/ 1622510 h 6975464"/>
              <a:gd name="connsiteX272" fmla="*/ 2231236 w 42198532"/>
              <a:gd name="connsiteY272" fmla="*/ 1355976 h 6975464"/>
              <a:gd name="connsiteX273" fmla="*/ 2231236 w 42198532"/>
              <a:gd name="connsiteY273" fmla="*/ 1702944 h 6975464"/>
              <a:gd name="connsiteX274" fmla="*/ 1887362 w 42198532"/>
              <a:gd name="connsiteY274" fmla="*/ 1968689 h 6975464"/>
              <a:gd name="connsiteX275" fmla="*/ 1887362 w 42198532"/>
              <a:gd name="connsiteY275" fmla="*/ 1985249 h 6975464"/>
              <a:gd name="connsiteX276" fmla="*/ 2243855 w 42198532"/>
              <a:gd name="connsiteY276" fmla="*/ 1709252 h 6975464"/>
              <a:gd name="connsiteX277" fmla="*/ 2243855 w 42198532"/>
              <a:gd name="connsiteY277" fmla="*/ 1339416 h 6975464"/>
              <a:gd name="connsiteX278" fmla="*/ 1870800 w 42198532"/>
              <a:gd name="connsiteY278" fmla="*/ 1056323 h 6975464"/>
              <a:gd name="connsiteX279" fmla="*/ 1870800 w 42198532"/>
              <a:gd name="connsiteY279" fmla="*/ 707778 h 6975464"/>
              <a:gd name="connsiteX280" fmla="*/ 1857392 w 42198532"/>
              <a:gd name="connsiteY280" fmla="*/ 718030 h 6975464"/>
              <a:gd name="connsiteX281" fmla="*/ 1857392 w 42198532"/>
              <a:gd name="connsiteY281" fmla="*/ 1050803 h 6975464"/>
              <a:gd name="connsiteX282" fmla="*/ 1496167 w 42198532"/>
              <a:gd name="connsiteY282" fmla="*/ 1331531 h 6975464"/>
              <a:gd name="connsiteX283" fmla="*/ 1496167 w 42198532"/>
              <a:gd name="connsiteY283" fmla="*/ 985352 h 6975464"/>
              <a:gd name="connsiteX284" fmla="*/ 1857392 w 42198532"/>
              <a:gd name="connsiteY284" fmla="*/ 704624 h 6975464"/>
              <a:gd name="connsiteX285" fmla="*/ 1857392 w 42198532"/>
              <a:gd name="connsiteY285" fmla="*/ 717241 h 6975464"/>
              <a:gd name="connsiteX286" fmla="*/ 1870800 w 42198532"/>
              <a:gd name="connsiteY286" fmla="*/ 706990 h 6975464"/>
              <a:gd name="connsiteX287" fmla="*/ 1870800 w 42198532"/>
              <a:gd name="connsiteY287" fmla="*/ 688064 h 6975464"/>
              <a:gd name="connsiteX288" fmla="*/ 1509574 w 42198532"/>
              <a:gd name="connsiteY288" fmla="*/ 412856 h 6975464"/>
              <a:gd name="connsiteX289" fmla="*/ 1498533 w 42198532"/>
              <a:gd name="connsiteY289" fmla="*/ 421530 h 6975464"/>
              <a:gd name="connsiteX290" fmla="*/ 1508786 w 42198532"/>
              <a:gd name="connsiteY290" fmla="*/ 412856 h 6975464"/>
              <a:gd name="connsiteX291" fmla="*/ 1493012 w 42198532"/>
              <a:gd name="connsiteY291" fmla="*/ 401028 h 6975464"/>
              <a:gd name="connsiteX292" fmla="*/ 1493012 w 42198532"/>
              <a:gd name="connsiteY292" fmla="*/ 119417 h 6975464"/>
              <a:gd name="connsiteX293" fmla="*/ 1493012 w 42198532"/>
              <a:gd name="connsiteY293" fmla="*/ 117464 h 6975464"/>
              <a:gd name="connsiteX294" fmla="*/ 1398859 w 42198532"/>
              <a:gd name="connsiteY294" fmla="*/ 117464 h 6975464"/>
              <a:gd name="connsiteX295" fmla="*/ 1480393 w 42198532"/>
              <a:gd name="connsiteY295" fmla="*/ 117464 h 6975464"/>
              <a:gd name="connsiteX296" fmla="*/ 1480393 w 42198532"/>
              <a:gd name="connsiteY296" fmla="*/ 201868 h 6975464"/>
              <a:gd name="connsiteX297" fmla="*/ 1480393 w 42198532"/>
              <a:gd name="connsiteY297" fmla="*/ 401028 h 6975464"/>
              <a:gd name="connsiteX298" fmla="*/ 1118379 w 42198532"/>
              <a:gd name="connsiteY298" fmla="*/ 681756 h 6975464"/>
              <a:gd name="connsiteX299" fmla="*/ 1118379 w 42198532"/>
              <a:gd name="connsiteY299" fmla="*/ 335577 h 6975464"/>
              <a:gd name="connsiteX300" fmla="*/ 1379242 w 42198532"/>
              <a:gd name="connsiteY300" fmla="*/ 132719 h 6975464"/>
              <a:gd name="connsiteX301" fmla="*/ 1398859 w 42198532"/>
              <a:gd name="connsiteY301" fmla="*/ 117464 h 6975464"/>
              <a:gd name="connsiteX302" fmla="*/ 840168 w 42198532"/>
              <a:gd name="connsiteY302" fmla="*/ 117464 h 6975464"/>
              <a:gd name="connsiteX303" fmla="*/ 1377550 w 42198532"/>
              <a:gd name="connsiteY303" fmla="*/ 117464 h 6975464"/>
              <a:gd name="connsiteX304" fmla="*/ 1301753 w 42198532"/>
              <a:gd name="connsiteY304" fmla="*/ 176360 h 6975464"/>
              <a:gd name="connsiteX305" fmla="*/ 1112069 w 42198532"/>
              <a:gd name="connsiteY305" fmla="*/ 323748 h 6975464"/>
              <a:gd name="connsiteX306" fmla="*/ 857417 w 42198532"/>
              <a:gd name="connsiteY306" fmla="*/ 130551 h 6975464"/>
              <a:gd name="connsiteX307" fmla="*/ 840168 w 42198532"/>
              <a:gd name="connsiteY307" fmla="*/ 117464 h 6975464"/>
              <a:gd name="connsiteX0" fmla="*/ 738225 w 42198532"/>
              <a:gd name="connsiteY0" fmla="*/ 6911396 h 7004830"/>
              <a:gd name="connsiteX1" fmla="*/ 814828 w 42198532"/>
              <a:gd name="connsiteY1" fmla="*/ 6969750 h 7004830"/>
              <a:gd name="connsiteX2" fmla="*/ 822329 w 42198532"/>
              <a:gd name="connsiteY2" fmla="*/ 6975464 h 7004830"/>
              <a:gd name="connsiteX3" fmla="*/ 655724 w 42198532"/>
              <a:gd name="connsiteY3" fmla="*/ 6975464 h 7004830"/>
              <a:gd name="connsiteX4" fmla="*/ 656989 w 42198532"/>
              <a:gd name="connsiteY4" fmla="*/ 6974481 h 7004830"/>
              <a:gd name="connsiteX5" fmla="*/ 738225 w 42198532"/>
              <a:gd name="connsiteY5" fmla="*/ 6911396 h 7004830"/>
              <a:gd name="connsiteX6" fmla="*/ 733493 w 42198532"/>
              <a:gd name="connsiteY6" fmla="*/ 6551812 h 7004830"/>
              <a:gd name="connsiteX7" fmla="*/ 733493 w 42198532"/>
              <a:gd name="connsiteY7" fmla="*/ 6897991 h 7004830"/>
              <a:gd name="connsiteX8" fmla="*/ 639637 w 42198532"/>
              <a:gd name="connsiteY8" fmla="*/ 6970539 h 7004830"/>
              <a:gd name="connsiteX9" fmla="*/ 656989 w 42198532"/>
              <a:gd name="connsiteY9" fmla="*/ 6974481 h 7004830"/>
              <a:gd name="connsiteX10" fmla="*/ 638848 w 42198532"/>
              <a:gd name="connsiteY10" fmla="*/ 6971327 h 7004830"/>
              <a:gd name="connsiteX11" fmla="*/ 633515 w 42198532"/>
              <a:gd name="connsiteY11" fmla="*/ 6975464 h 7004830"/>
              <a:gd name="connsiteX12" fmla="*/ 371479 w 42198532"/>
              <a:gd name="connsiteY12" fmla="*/ 6975464 h 7004830"/>
              <a:gd name="connsiteX13" fmla="*/ 371479 w 42198532"/>
              <a:gd name="connsiteY13" fmla="*/ 6917056 h 7004830"/>
              <a:gd name="connsiteX14" fmla="*/ 371479 w 42198532"/>
              <a:gd name="connsiteY14" fmla="*/ 6832540 h 7004830"/>
              <a:gd name="connsiteX15" fmla="*/ 733493 w 42198532"/>
              <a:gd name="connsiteY15" fmla="*/ 6551812 h 7004830"/>
              <a:gd name="connsiteX16" fmla="*/ 1106548 w 42198532"/>
              <a:gd name="connsiteY16" fmla="*/ 5904403 h 7004830"/>
              <a:gd name="connsiteX17" fmla="*/ 1106548 w 42198532"/>
              <a:gd name="connsiteY17" fmla="*/ 6251370 h 7004830"/>
              <a:gd name="connsiteX18" fmla="*/ 1012693 w 42198532"/>
              <a:gd name="connsiteY18" fmla="*/ 6323918 h 7004830"/>
              <a:gd name="connsiteX19" fmla="*/ 744534 w 42198532"/>
              <a:gd name="connsiteY19" fmla="*/ 6531309 h 7004830"/>
              <a:gd name="connsiteX20" fmla="*/ 744534 w 42198532"/>
              <a:gd name="connsiteY20" fmla="*/ 6185131 h 7004830"/>
              <a:gd name="connsiteX21" fmla="*/ 873093 w 42198532"/>
              <a:gd name="connsiteY21" fmla="*/ 6085772 h 7004830"/>
              <a:gd name="connsiteX22" fmla="*/ 1106548 w 42198532"/>
              <a:gd name="connsiteY22" fmla="*/ 5904403 h 7004830"/>
              <a:gd name="connsiteX23" fmla="*/ 1739875 w 42198532"/>
              <a:gd name="connsiteY23" fmla="*/ 5788484 h 7004830"/>
              <a:gd name="connsiteX24" fmla="*/ 1726467 w 42198532"/>
              <a:gd name="connsiteY24" fmla="*/ 5794792 h 7004830"/>
              <a:gd name="connsiteX25" fmla="*/ 1739875 w 42198532"/>
              <a:gd name="connsiteY25" fmla="*/ 5788484 h 7004830"/>
              <a:gd name="connsiteX26" fmla="*/ 1488280 w 42198532"/>
              <a:gd name="connsiteY26" fmla="*/ 5613423 h 7004830"/>
              <a:gd name="connsiteX27" fmla="*/ 1726467 w 42198532"/>
              <a:gd name="connsiteY27" fmla="*/ 5794792 h 7004830"/>
              <a:gd name="connsiteX28" fmla="*/ 1853448 w 42198532"/>
              <a:gd name="connsiteY28" fmla="*/ 5890997 h 7004830"/>
              <a:gd name="connsiteX29" fmla="*/ 1489068 w 42198532"/>
              <a:gd name="connsiteY29" fmla="*/ 6174091 h 7004830"/>
              <a:gd name="connsiteX30" fmla="*/ 1123900 w 42198532"/>
              <a:gd name="connsiteY30" fmla="*/ 5896517 h 7004830"/>
              <a:gd name="connsiteX31" fmla="*/ 1488280 w 42198532"/>
              <a:gd name="connsiteY31" fmla="*/ 5613423 h 7004830"/>
              <a:gd name="connsiteX32" fmla="*/ 359648 w 42198532"/>
              <a:gd name="connsiteY32" fmla="*/ 4965225 h 7004830"/>
              <a:gd name="connsiteX33" fmla="*/ 724817 w 42198532"/>
              <a:gd name="connsiteY33" fmla="*/ 5242799 h 7004830"/>
              <a:gd name="connsiteX34" fmla="*/ 487418 w 42198532"/>
              <a:gd name="connsiteY34" fmla="*/ 5426534 h 7004830"/>
              <a:gd name="connsiteX35" fmla="*/ 493727 w 42198532"/>
              <a:gd name="connsiteY35" fmla="*/ 5437574 h 7004830"/>
              <a:gd name="connsiteX36" fmla="*/ 733493 w 42198532"/>
              <a:gd name="connsiteY36" fmla="*/ 5252262 h 7004830"/>
              <a:gd name="connsiteX37" fmla="*/ 733493 w 42198532"/>
              <a:gd name="connsiteY37" fmla="*/ 5598440 h 7004830"/>
              <a:gd name="connsiteX38" fmla="*/ 633328 w 42198532"/>
              <a:gd name="connsiteY38" fmla="*/ 5675720 h 7004830"/>
              <a:gd name="connsiteX39" fmla="*/ 641215 w 42198532"/>
              <a:gd name="connsiteY39" fmla="*/ 5688337 h 7004830"/>
              <a:gd name="connsiteX40" fmla="*/ 737436 w 42198532"/>
              <a:gd name="connsiteY40" fmla="*/ 5613423 h 7004830"/>
              <a:gd name="connsiteX41" fmla="*/ 1102605 w 42198532"/>
              <a:gd name="connsiteY41" fmla="*/ 5890997 h 7004830"/>
              <a:gd name="connsiteX42" fmla="*/ 866783 w 42198532"/>
              <a:gd name="connsiteY42" fmla="*/ 6073943 h 7004830"/>
              <a:gd name="connsiteX43" fmla="*/ 873093 w 42198532"/>
              <a:gd name="connsiteY43" fmla="*/ 6085772 h 7004830"/>
              <a:gd name="connsiteX44" fmla="*/ 865994 w 42198532"/>
              <a:gd name="connsiteY44" fmla="*/ 6074732 h 7004830"/>
              <a:gd name="connsiteX45" fmla="*/ 738225 w 42198532"/>
              <a:gd name="connsiteY45" fmla="*/ 6174091 h 7004830"/>
              <a:gd name="connsiteX46" fmla="*/ 373056 w 42198532"/>
              <a:gd name="connsiteY46" fmla="*/ 5896517 h 7004830"/>
              <a:gd name="connsiteX47" fmla="*/ 640426 w 42198532"/>
              <a:gd name="connsiteY47" fmla="*/ 5689125 h 7004830"/>
              <a:gd name="connsiteX48" fmla="*/ 633328 w 42198532"/>
              <a:gd name="connsiteY48" fmla="*/ 5676508 h 7004830"/>
              <a:gd name="connsiteX49" fmla="*/ 371479 w 42198532"/>
              <a:gd name="connsiteY49" fmla="*/ 5879169 h 7004830"/>
              <a:gd name="connsiteX50" fmla="*/ 371479 w 42198532"/>
              <a:gd name="connsiteY50" fmla="*/ 5532990 h 7004830"/>
              <a:gd name="connsiteX51" fmla="*/ 493727 w 42198532"/>
              <a:gd name="connsiteY51" fmla="*/ 5438362 h 7004830"/>
              <a:gd name="connsiteX52" fmla="*/ 486629 w 42198532"/>
              <a:gd name="connsiteY52" fmla="*/ 5426534 h 7004830"/>
              <a:gd name="connsiteX53" fmla="*/ 365169 w 42198532"/>
              <a:gd name="connsiteY53" fmla="*/ 5521161 h 7004830"/>
              <a:gd name="connsiteX54" fmla="*/ 0 w 42198532"/>
              <a:gd name="connsiteY54" fmla="*/ 5243588 h 7004830"/>
              <a:gd name="connsiteX55" fmla="*/ 359648 w 42198532"/>
              <a:gd name="connsiteY55" fmla="*/ 4965225 h 7004830"/>
              <a:gd name="connsiteX56" fmla="*/ 1106548 w 42198532"/>
              <a:gd name="connsiteY56" fmla="*/ 4604852 h 7004830"/>
              <a:gd name="connsiteX57" fmla="*/ 1106548 w 42198532"/>
              <a:gd name="connsiteY57" fmla="*/ 4951031 h 7004830"/>
              <a:gd name="connsiteX58" fmla="*/ 1018214 w 42198532"/>
              <a:gd name="connsiteY58" fmla="*/ 5019636 h 7004830"/>
              <a:gd name="connsiteX59" fmla="*/ 1025312 w 42198532"/>
              <a:gd name="connsiteY59" fmla="*/ 5030676 h 7004830"/>
              <a:gd name="connsiteX60" fmla="*/ 1017425 w 42198532"/>
              <a:gd name="connsiteY60" fmla="*/ 5020424 h 7004830"/>
              <a:gd name="connsiteX61" fmla="*/ 744534 w 42198532"/>
              <a:gd name="connsiteY61" fmla="*/ 5231759 h 7004830"/>
              <a:gd name="connsiteX62" fmla="*/ 744534 w 42198532"/>
              <a:gd name="connsiteY62" fmla="*/ 4885580 h 7004830"/>
              <a:gd name="connsiteX63" fmla="*/ 856530 w 42198532"/>
              <a:gd name="connsiteY63" fmla="*/ 4798050 h 7004830"/>
              <a:gd name="connsiteX64" fmla="*/ 849432 w 42198532"/>
              <a:gd name="connsiteY64" fmla="*/ 4787799 h 7004830"/>
              <a:gd name="connsiteX65" fmla="*/ 857319 w 42198532"/>
              <a:gd name="connsiteY65" fmla="*/ 4798050 h 7004830"/>
              <a:gd name="connsiteX66" fmla="*/ 1106548 w 42198532"/>
              <a:gd name="connsiteY66" fmla="*/ 4604852 h 7004830"/>
              <a:gd name="connsiteX67" fmla="*/ 737436 w 42198532"/>
              <a:gd name="connsiteY67" fmla="*/ 4313873 h 7004830"/>
              <a:gd name="connsiteX68" fmla="*/ 1102605 w 42198532"/>
              <a:gd name="connsiteY68" fmla="*/ 4591447 h 7004830"/>
              <a:gd name="connsiteX69" fmla="*/ 849432 w 42198532"/>
              <a:gd name="connsiteY69" fmla="*/ 4787799 h 7004830"/>
              <a:gd name="connsiteX70" fmla="*/ 738225 w 42198532"/>
              <a:gd name="connsiteY70" fmla="*/ 4873752 h 7004830"/>
              <a:gd name="connsiteX71" fmla="*/ 373056 w 42198532"/>
              <a:gd name="connsiteY71" fmla="*/ 4596178 h 7004830"/>
              <a:gd name="connsiteX72" fmla="*/ 737436 w 42198532"/>
              <a:gd name="connsiteY72" fmla="*/ 4313873 h 7004830"/>
              <a:gd name="connsiteX73" fmla="*/ 1115224 w 42198532"/>
              <a:gd name="connsiteY73" fmla="*/ 3661732 h 7004830"/>
              <a:gd name="connsiteX74" fmla="*/ 1125477 w 42198532"/>
              <a:gd name="connsiteY74" fmla="*/ 3669618 h 7004830"/>
              <a:gd name="connsiteX75" fmla="*/ 1480393 w 42198532"/>
              <a:gd name="connsiteY75" fmla="*/ 3939306 h 7004830"/>
              <a:gd name="connsiteX76" fmla="*/ 1116013 w 42198532"/>
              <a:gd name="connsiteY76" fmla="*/ 4222399 h 7004830"/>
              <a:gd name="connsiteX77" fmla="*/ 750844 w 42198532"/>
              <a:gd name="connsiteY77" fmla="*/ 3944037 h 7004830"/>
              <a:gd name="connsiteX78" fmla="*/ 1115224 w 42198532"/>
              <a:gd name="connsiteY78" fmla="*/ 3661732 h 7004830"/>
              <a:gd name="connsiteX79" fmla="*/ 1480393 w 42198532"/>
              <a:gd name="connsiteY79" fmla="*/ 2656315 h 7004830"/>
              <a:gd name="connsiteX80" fmla="*/ 1480393 w 42198532"/>
              <a:gd name="connsiteY80" fmla="*/ 3002494 h 7004830"/>
              <a:gd name="connsiteX81" fmla="*/ 1386537 w 42198532"/>
              <a:gd name="connsiteY81" fmla="*/ 3075042 h 7004830"/>
              <a:gd name="connsiteX82" fmla="*/ 1392847 w 42198532"/>
              <a:gd name="connsiteY82" fmla="*/ 3086870 h 7004830"/>
              <a:gd name="connsiteX83" fmla="*/ 1385748 w 42198532"/>
              <a:gd name="connsiteY83" fmla="*/ 3075830 h 7004830"/>
              <a:gd name="connsiteX84" fmla="*/ 1118379 w 42198532"/>
              <a:gd name="connsiteY84" fmla="*/ 3283222 h 7004830"/>
              <a:gd name="connsiteX85" fmla="*/ 1118379 w 42198532"/>
              <a:gd name="connsiteY85" fmla="*/ 2937043 h 7004830"/>
              <a:gd name="connsiteX86" fmla="*/ 1246148 w 42198532"/>
              <a:gd name="connsiteY86" fmla="*/ 2837685 h 7004830"/>
              <a:gd name="connsiteX87" fmla="*/ 1239839 w 42198532"/>
              <a:gd name="connsiteY87" fmla="*/ 2825856 h 7004830"/>
              <a:gd name="connsiteX88" fmla="*/ 1246937 w 42198532"/>
              <a:gd name="connsiteY88" fmla="*/ 2836896 h 7004830"/>
              <a:gd name="connsiteX89" fmla="*/ 1480393 w 42198532"/>
              <a:gd name="connsiteY89" fmla="*/ 2656315 h 7004830"/>
              <a:gd name="connsiteX90" fmla="*/ 732704 w 42198532"/>
              <a:gd name="connsiteY90" fmla="*/ 1716349 h 7004830"/>
              <a:gd name="connsiteX91" fmla="*/ 1097873 w 42198532"/>
              <a:gd name="connsiteY91" fmla="*/ 1993923 h 7004830"/>
              <a:gd name="connsiteX92" fmla="*/ 860473 w 42198532"/>
              <a:gd name="connsiteY92" fmla="*/ 2177658 h 7004830"/>
              <a:gd name="connsiteX93" fmla="*/ 867572 w 42198532"/>
              <a:gd name="connsiteY93" fmla="*/ 2189486 h 7004830"/>
              <a:gd name="connsiteX94" fmla="*/ 1106548 w 42198532"/>
              <a:gd name="connsiteY94" fmla="*/ 2003386 h 7004830"/>
              <a:gd name="connsiteX95" fmla="*/ 1106548 w 42198532"/>
              <a:gd name="connsiteY95" fmla="*/ 2350353 h 7004830"/>
              <a:gd name="connsiteX96" fmla="*/ 1007172 w 42198532"/>
              <a:gd name="connsiteY96" fmla="*/ 2427632 h 7004830"/>
              <a:gd name="connsiteX97" fmla="*/ 1014270 w 42198532"/>
              <a:gd name="connsiteY97" fmla="*/ 2440249 h 7004830"/>
              <a:gd name="connsiteX98" fmla="*/ 1110492 w 42198532"/>
              <a:gd name="connsiteY98" fmla="*/ 2365336 h 7004830"/>
              <a:gd name="connsiteX99" fmla="*/ 1475660 w 42198532"/>
              <a:gd name="connsiteY99" fmla="*/ 2642910 h 7004830"/>
              <a:gd name="connsiteX100" fmla="*/ 1239839 w 42198532"/>
              <a:gd name="connsiteY100" fmla="*/ 2825856 h 7004830"/>
              <a:gd name="connsiteX101" fmla="*/ 1112069 w 42198532"/>
              <a:gd name="connsiteY101" fmla="*/ 2925215 h 7004830"/>
              <a:gd name="connsiteX102" fmla="*/ 746900 w 42198532"/>
              <a:gd name="connsiteY102" fmla="*/ 2647641 h 7004830"/>
              <a:gd name="connsiteX103" fmla="*/ 1013481 w 42198532"/>
              <a:gd name="connsiteY103" fmla="*/ 2440249 h 7004830"/>
              <a:gd name="connsiteX104" fmla="*/ 1006383 w 42198532"/>
              <a:gd name="connsiteY104" fmla="*/ 2427632 h 7004830"/>
              <a:gd name="connsiteX105" fmla="*/ 744534 w 42198532"/>
              <a:gd name="connsiteY105" fmla="*/ 2631081 h 7004830"/>
              <a:gd name="connsiteX106" fmla="*/ 744534 w 42198532"/>
              <a:gd name="connsiteY106" fmla="*/ 2284114 h 7004830"/>
              <a:gd name="connsiteX107" fmla="*/ 866783 w 42198532"/>
              <a:gd name="connsiteY107" fmla="*/ 2189486 h 7004830"/>
              <a:gd name="connsiteX108" fmla="*/ 860473 w 42198532"/>
              <a:gd name="connsiteY108" fmla="*/ 2178447 h 7004830"/>
              <a:gd name="connsiteX109" fmla="*/ 738225 w 42198532"/>
              <a:gd name="connsiteY109" fmla="*/ 2273074 h 7004830"/>
              <a:gd name="connsiteX110" fmla="*/ 373056 w 42198532"/>
              <a:gd name="connsiteY110" fmla="*/ 1995500 h 7004830"/>
              <a:gd name="connsiteX111" fmla="*/ 732704 w 42198532"/>
              <a:gd name="connsiteY111" fmla="*/ 1716349 h 7004830"/>
              <a:gd name="connsiteX112" fmla="*/ 1480393 w 42198532"/>
              <a:gd name="connsiteY112" fmla="*/ 1355976 h 7004830"/>
              <a:gd name="connsiteX113" fmla="*/ 1480393 w 42198532"/>
              <a:gd name="connsiteY113" fmla="*/ 1702944 h 7004830"/>
              <a:gd name="connsiteX114" fmla="*/ 1391269 w 42198532"/>
              <a:gd name="connsiteY114" fmla="*/ 1771549 h 7004830"/>
              <a:gd name="connsiteX115" fmla="*/ 1399156 w 42198532"/>
              <a:gd name="connsiteY115" fmla="*/ 1781800 h 7004830"/>
              <a:gd name="connsiteX116" fmla="*/ 1483547 w 42198532"/>
              <a:gd name="connsiteY116" fmla="*/ 1716349 h 7004830"/>
              <a:gd name="connsiteX117" fmla="*/ 1848716 w 42198532"/>
              <a:gd name="connsiteY117" fmla="*/ 1993923 h 7004830"/>
              <a:gd name="connsiteX118" fmla="*/ 1658639 w 42198532"/>
              <a:gd name="connsiteY118" fmla="*/ 2141384 h 7004830"/>
              <a:gd name="connsiteX119" fmla="*/ 1489068 w 42198532"/>
              <a:gd name="connsiteY119" fmla="*/ 2273074 h 7004830"/>
              <a:gd name="connsiteX120" fmla="*/ 1123900 w 42198532"/>
              <a:gd name="connsiteY120" fmla="*/ 1995500 h 7004830"/>
              <a:gd name="connsiteX121" fmla="*/ 1398368 w 42198532"/>
              <a:gd name="connsiteY121" fmla="*/ 1782588 h 7004830"/>
              <a:gd name="connsiteX122" fmla="*/ 1390481 w 42198532"/>
              <a:gd name="connsiteY122" fmla="*/ 1771549 h 7004830"/>
              <a:gd name="connsiteX123" fmla="*/ 1118379 w 42198532"/>
              <a:gd name="connsiteY123" fmla="*/ 1982883 h 7004830"/>
              <a:gd name="connsiteX124" fmla="*/ 1118379 w 42198532"/>
              <a:gd name="connsiteY124" fmla="*/ 1636704 h 7004830"/>
              <a:gd name="connsiteX125" fmla="*/ 1230374 w 42198532"/>
              <a:gd name="connsiteY125" fmla="*/ 1549963 h 7004830"/>
              <a:gd name="connsiteX126" fmla="*/ 1480393 w 42198532"/>
              <a:gd name="connsiteY126" fmla="*/ 1355976 h 7004830"/>
              <a:gd name="connsiteX127" fmla="*/ 1110492 w 42198532"/>
              <a:gd name="connsiteY127" fmla="*/ 1064997 h 7004830"/>
              <a:gd name="connsiteX128" fmla="*/ 1475660 w 42198532"/>
              <a:gd name="connsiteY128" fmla="*/ 1342571 h 7004830"/>
              <a:gd name="connsiteX129" fmla="*/ 1223276 w 42198532"/>
              <a:gd name="connsiteY129" fmla="*/ 1538923 h 7004830"/>
              <a:gd name="connsiteX130" fmla="*/ 1230374 w 42198532"/>
              <a:gd name="connsiteY130" fmla="*/ 1549963 h 7004830"/>
              <a:gd name="connsiteX131" fmla="*/ 1222487 w 42198532"/>
              <a:gd name="connsiteY131" fmla="*/ 1539711 h 7004830"/>
              <a:gd name="connsiteX132" fmla="*/ 1112069 w 42198532"/>
              <a:gd name="connsiteY132" fmla="*/ 1625665 h 7004830"/>
              <a:gd name="connsiteX133" fmla="*/ 746900 w 42198532"/>
              <a:gd name="connsiteY133" fmla="*/ 1348091 h 7004830"/>
              <a:gd name="connsiteX134" fmla="*/ 1110492 w 42198532"/>
              <a:gd name="connsiteY134" fmla="*/ 1064997 h 7004830"/>
              <a:gd name="connsiteX135" fmla="*/ 1488280 w 42198532"/>
              <a:gd name="connsiteY135" fmla="*/ 413645 h 7004830"/>
              <a:gd name="connsiteX136" fmla="*/ 1498533 w 42198532"/>
              <a:gd name="connsiteY136" fmla="*/ 421530 h 7004830"/>
              <a:gd name="connsiteX137" fmla="*/ 1853448 w 42198532"/>
              <a:gd name="connsiteY137" fmla="*/ 691218 h 7004830"/>
              <a:gd name="connsiteX138" fmla="*/ 1489068 w 42198532"/>
              <a:gd name="connsiteY138" fmla="*/ 973524 h 7004830"/>
              <a:gd name="connsiteX139" fmla="*/ 1123900 w 42198532"/>
              <a:gd name="connsiteY139" fmla="*/ 695950 h 7004830"/>
              <a:gd name="connsiteX140" fmla="*/ 1488280 w 42198532"/>
              <a:gd name="connsiteY140" fmla="*/ 413645 h 7004830"/>
              <a:gd name="connsiteX141" fmla="*/ 1493012 w 42198532"/>
              <a:gd name="connsiteY141" fmla="*/ 117464 h 7004830"/>
              <a:gd name="connsiteX142" fmla="*/ 42118086 w 42198532"/>
              <a:gd name="connsiteY142" fmla="*/ 0 h 7004830"/>
              <a:gd name="connsiteX143" fmla="*/ 42198532 w 42198532"/>
              <a:gd name="connsiteY143" fmla="*/ 7004830 h 7004830"/>
              <a:gd name="connsiteX144" fmla="*/ 843615 w 42198532"/>
              <a:gd name="connsiteY144" fmla="*/ 6975464 h 7004830"/>
              <a:gd name="connsiteX145" fmla="*/ 810785 w 42198532"/>
              <a:gd name="connsiteY145" fmla="*/ 6950504 h 7004830"/>
              <a:gd name="connsiteX146" fmla="*/ 746900 w 42198532"/>
              <a:gd name="connsiteY146" fmla="*/ 6901934 h 7004830"/>
              <a:gd name="connsiteX147" fmla="*/ 746900 w 42198532"/>
              <a:gd name="connsiteY147" fmla="*/ 6547081 h 7004830"/>
              <a:gd name="connsiteX148" fmla="*/ 1019002 w 42198532"/>
              <a:gd name="connsiteY148" fmla="*/ 6335746 h 7004830"/>
              <a:gd name="connsiteX149" fmla="*/ 1012693 w 42198532"/>
              <a:gd name="connsiteY149" fmla="*/ 6323918 h 7004830"/>
              <a:gd name="connsiteX150" fmla="*/ 1019791 w 42198532"/>
              <a:gd name="connsiteY150" fmla="*/ 6334957 h 7004830"/>
              <a:gd name="connsiteX151" fmla="*/ 1110492 w 42198532"/>
              <a:gd name="connsiteY151" fmla="*/ 6264775 h 7004830"/>
              <a:gd name="connsiteX152" fmla="*/ 1489068 w 42198532"/>
              <a:gd name="connsiteY152" fmla="*/ 6553389 h 7004830"/>
              <a:gd name="connsiteX153" fmla="*/ 1870800 w 42198532"/>
              <a:gd name="connsiteY153" fmla="*/ 6257678 h 7004830"/>
              <a:gd name="connsiteX154" fmla="*/ 1870800 w 42198532"/>
              <a:gd name="connsiteY154" fmla="*/ 6139394 h 7004830"/>
              <a:gd name="connsiteX155" fmla="*/ 1857392 w 42198532"/>
              <a:gd name="connsiteY155" fmla="*/ 6144914 h 7004830"/>
              <a:gd name="connsiteX156" fmla="*/ 1857392 w 42198532"/>
              <a:gd name="connsiteY156" fmla="*/ 6251370 h 7004830"/>
              <a:gd name="connsiteX157" fmla="*/ 1495378 w 42198532"/>
              <a:gd name="connsiteY157" fmla="*/ 6531309 h 7004830"/>
              <a:gd name="connsiteX158" fmla="*/ 1495378 w 42198532"/>
              <a:gd name="connsiteY158" fmla="*/ 6185131 h 7004830"/>
              <a:gd name="connsiteX159" fmla="*/ 1857392 w 42198532"/>
              <a:gd name="connsiteY159" fmla="*/ 5904403 h 7004830"/>
              <a:gd name="connsiteX160" fmla="*/ 1857392 w 42198532"/>
              <a:gd name="connsiteY160" fmla="*/ 6144125 h 7004830"/>
              <a:gd name="connsiteX161" fmla="*/ 1870800 w 42198532"/>
              <a:gd name="connsiteY161" fmla="*/ 6138605 h 7004830"/>
              <a:gd name="connsiteX162" fmla="*/ 1870800 w 42198532"/>
              <a:gd name="connsiteY162" fmla="*/ 5887843 h 7004830"/>
              <a:gd name="connsiteX163" fmla="*/ 1739875 w 42198532"/>
              <a:gd name="connsiteY163" fmla="*/ 5788484 h 7004830"/>
              <a:gd name="connsiteX164" fmla="*/ 1497744 w 42198532"/>
              <a:gd name="connsiteY164" fmla="*/ 5604749 h 7004830"/>
              <a:gd name="connsiteX165" fmla="*/ 1497744 w 42198532"/>
              <a:gd name="connsiteY165" fmla="*/ 5424957 h 7004830"/>
              <a:gd name="connsiteX166" fmla="*/ 1484336 w 42198532"/>
              <a:gd name="connsiteY166" fmla="*/ 5427322 h 7004830"/>
              <a:gd name="connsiteX167" fmla="*/ 1484336 w 42198532"/>
              <a:gd name="connsiteY167" fmla="*/ 5598440 h 7004830"/>
              <a:gd name="connsiteX168" fmla="*/ 1122322 w 42198532"/>
              <a:gd name="connsiteY168" fmla="*/ 5879169 h 7004830"/>
              <a:gd name="connsiteX169" fmla="*/ 1122322 w 42198532"/>
              <a:gd name="connsiteY169" fmla="*/ 5532990 h 7004830"/>
              <a:gd name="connsiteX170" fmla="*/ 1292682 w 42198532"/>
              <a:gd name="connsiteY170" fmla="*/ 5400511 h 7004830"/>
              <a:gd name="connsiteX171" fmla="*/ 1285583 w 42198532"/>
              <a:gd name="connsiteY171" fmla="*/ 5390260 h 7004830"/>
              <a:gd name="connsiteX172" fmla="*/ 1116013 w 42198532"/>
              <a:gd name="connsiteY172" fmla="*/ 5521161 h 7004830"/>
              <a:gd name="connsiteX173" fmla="*/ 750844 w 42198532"/>
              <a:gd name="connsiteY173" fmla="*/ 5243588 h 7004830"/>
              <a:gd name="connsiteX174" fmla="*/ 1025312 w 42198532"/>
              <a:gd name="connsiteY174" fmla="*/ 5030676 h 7004830"/>
              <a:gd name="connsiteX175" fmla="*/ 1110492 w 42198532"/>
              <a:gd name="connsiteY175" fmla="*/ 4965225 h 7004830"/>
              <a:gd name="connsiteX176" fmla="*/ 1475660 w 42198532"/>
              <a:gd name="connsiteY176" fmla="*/ 5242799 h 7004830"/>
              <a:gd name="connsiteX177" fmla="*/ 1285583 w 42198532"/>
              <a:gd name="connsiteY177" fmla="*/ 5389472 h 7004830"/>
              <a:gd name="connsiteX178" fmla="*/ 1293470 w 42198532"/>
              <a:gd name="connsiteY178" fmla="*/ 5400511 h 7004830"/>
              <a:gd name="connsiteX179" fmla="*/ 1484336 w 42198532"/>
              <a:gd name="connsiteY179" fmla="*/ 5252262 h 7004830"/>
              <a:gd name="connsiteX180" fmla="*/ 1484336 w 42198532"/>
              <a:gd name="connsiteY180" fmla="*/ 5426534 h 7004830"/>
              <a:gd name="connsiteX181" fmla="*/ 1497744 w 42198532"/>
              <a:gd name="connsiteY181" fmla="*/ 5424168 h 7004830"/>
              <a:gd name="connsiteX182" fmla="*/ 1497744 w 42198532"/>
              <a:gd name="connsiteY182" fmla="*/ 5246742 h 7004830"/>
              <a:gd name="connsiteX183" fmla="*/ 1513518 w 42198532"/>
              <a:gd name="connsiteY183" fmla="*/ 5234125 h 7004830"/>
              <a:gd name="connsiteX184" fmla="*/ 1513518 w 42198532"/>
              <a:gd name="connsiteY184" fmla="*/ 5217565 h 7004830"/>
              <a:gd name="connsiteX185" fmla="*/ 1495378 w 42198532"/>
              <a:gd name="connsiteY185" fmla="*/ 5231759 h 7004830"/>
              <a:gd name="connsiteX186" fmla="*/ 1495378 w 42198532"/>
              <a:gd name="connsiteY186" fmla="*/ 4885580 h 7004830"/>
              <a:gd name="connsiteX187" fmla="*/ 1513518 w 42198532"/>
              <a:gd name="connsiteY187" fmla="*/ 4871386 h 7004830"/>
              <a:gd name="connsiteX188" fmla="*/ 1513518 w 42198532"/>
              <a:gd name="connsiteY188" fmla="*/ 4854826 h 7004830"/>
              <a:gd name="connsiteX189" fmla="*/ 1489068 w 42198532"/>
              <a:gd name="connsiteY189" fmla="*/ 4873752 h 7004830"/>
              <a:gd name="connsiteX190" fmla="*/ 1123900 w 42198532"/>
              <a:gd name="connsiteY190" fmla="*/ 4596178 h 7004830"/>
              <a:gd name="connsiteX191" fmla="*/ 1488280 w 42198532"/>
              <a:gd name="connsiteY191" fmla="*/ 4313873 h 7004830"/>
              <a:gd name="connsiteX192" fmla="*/ 1853448 w 42198532"/>
              <a:gd name="connsiteY192" fmla="*/ 4591447 h 7004830"/>
              <a:gd name="connsiteX193" fmla="*/ 1514307 w 42198532"/>
              <a:gd name="connsiteY193" fmla="*/ 4854826 h 7004830"/>
              <a:gd name="connsiteX194" fmla="*/ 1514307 w 42198532"/>
              <a:gd name="connsiteY194" fmla="*/ 4870598 h 7004830"/>
              <a:gd name="connsiteX195" fmla="*/ 1857392 w 42198532"/>
              <a:gd name="connsiteY195" fmla="*/ 4604852 h 7004830"/>
              <a:gd name="connsiteX196" fmla="*/ 1857392 w 42198532"/>
              <a:gd name="connsiteY196" fmla="*/ 4951031 h 7004830"/>
              <a:gd name="connsiteX197" fmla="*/ 1514307 w 42198532"/>
              <a:gd name="connsiteY197" fmla="*/ 5217565 h 7004830"/>
              <a:gd name="connsiteX198" fmla="*/ 1514307 w 42198532"/>
              <a:gd name="connsiteY198" fmla="*/ 5234125 h 7004830"/>
              <a:gd name="connsiteX199" fmla="*/ 1870800 w 42198532"/>
              <a:gd name="connsiteY199" fmla="*/ 4957339 h 7004830"/>
              <a:gd name="connsiteX200" fmla="*/ 1870800 w 42198532"/>
              <a:gd name="connsiteY200" fmla="*/ 4588292 h 7004830"/>
              <a:gd name="connsiteX201" fmla="*/ 1497744 w 42198532"/>
              <a:gd name="connsiteY201" fmla="*/ 4304410 h 7004830"/>
              <a:gd name="connsiteX202" fmla="*/ 1497744 w 42198532"/>
              <a:gd name="connsiteY202" fmla="*/ 3956654 h 7004830"/>
              <a:gd name="connsiteX203" fmla="*/ 1484336 w 42198532"/>
              <a:gd name="connsiteY203" fmla="*/ 3966905 h 7004830"/>
              <a:gd name="connsiteX204" fmla="*/ 1484336 w 42198532"/>
              <a:gd name="connsiteY204" fmla="*/ 4299679 h 7004830"/>
              <a:gd name="connsiteX205" fmla="*/ 1122322 w 42198532"/>
              <a:gd name="connsiteY205" fmla="*/ 4579618 h 7004830"/>
              <a:gd name="connsiteX206" fmla="*/ 1122322 w 42198532"/>
              <a:gd name="connsiteY206" fmla="*/ 4233439 h 7004830"/>
              <a:gd name="connsiteX207" fmla="*/ 1484336 w 42198532"/>
              <a:gd name="connsiteY207" fmla="*/ 3952712 h 7004830"/>
              <a:gd name="connsiteX208" fmla="*/ 1484336 w 42198532"/>
              <a:gd name="connsiteY208" fmla="*/ 3966117 h 7004830"/>
              <a:gd name="connsiteX209" fmla="*/ 1497744 w 42198532"/>
              <a:gd name="connsiteY209" fmla="*/ 3955866 h 7004830"/>
              <a:gd name="connsiteX210" fmla="*/ 1497744 w 42198532"/>
              <a:gd name="connsiteY210" fmla="*/ 3936152 h 7004830"/>
              <a:gd name="connsiteX211" fmla="*/ 1136519 w 42198532"/>
              <a:gd name="connsiteY211" fmla="*/ 3661732 h 7004830"/>
              <a:gd name="connsiteX212" fmla="*/ 1125477 w 42198532"/>
              <a:gd name="connsiteY212" fmla="*/ 3669618 h 7004830"/>
              <a:gd name="connsiteX213" fmla="*/ 1135730 w 42198532"/>
              <a:gd name="connsiteY213" fmla="*/ 3660943 h 7004830"/>
              <a:gd name="connsiteX214" fmla="*/ 1119956 w 42198532"/>
              <a:gd name="connsiteY214" fmla="*/ 3649115 h 7004830"/>
              <a:gd name="connsiteX215" fmla="*/ 1119956 w 42198532"/>
              <a:gd name="connsiteY215" fmla="*/ 3637286 h 7004830"/>
              <a:gd name="connsiteX216" fmla="*/ 1106548 w 42198532"/>
              <a:gd name="connsiteY216" fmla="*/ 3637286 h 7004830"/>
              <a:gd name="connsiteX217" fmla="*/ 1106548 w 42198532"/>
              <a:gd name="connsiteY217" fmla="*/ 3649903 h 7004830"/>
              <a:gd name="connsiteX218" fmla="*/ 744534 w 42198532"/>
              <a:gd name="connsiteY218" fmla="*/ 3929843 h 7004830"/>
              <a:gd name="connsiteX219" fmla="*/ 744534 w 42198532"/>
              <a:gd name="connsiteY219" fmla="*/ 3612841 h 7004830"/>
              <a:gd name="connsiteX220" fmla="*/ 744534 w 42198532"/>
              <a:gd name="connsiteY220" fmla="*/ 3584453 h 7004830"/>
              <a:gd name="connsiteX221" fmla="*/ 1106548 w 42198532"/>
              <a:gd name="connsiteY221" fmla="*/ 3303725 h 7004830"/>
              <a:gd name="connsiteX222" fmla="*/ 1106548 w 42198532"/>
              <a:gd name="connsiteY222" fmla="*/ 3617573 h 7004830"/>
              <a:gd name="connsiteX223" fmla="*/ 1106548 w 42198532"/>
              <a:gd name="connsiteY223" fmla="*/ 3636498 h 7004830"/>
              <a:gd name="connsiteX224" fmla="*/ 1119956 w 42198532"/>
              <a:gd name="connsiteY224" fmla="*/ 3636498 h 7004830"/>
              <a:gd name="connsiteX225" fmla="*/ 1119956 w 42198532"/>
              <a:gd name="connsiteY225" fmla="*/ 3298205 h 7004830"/>
              <a:gd name="connsiteX226" fmla="*/ 1392847 w 42198532"/>
              <a:gd name="connsiteY226" fmla="*/ 3086870 h 7004830"/>
              <a:gd name="connsiteX227" fmla="*/ 1483547 w 42198532"/>
              <a:gd name="connsiteY227" fmla="*/ 3016688 h 7004830"/>
              <a:gd name="connsiteX228" fmla="*/ 1862913 w 42198532"/>
              <a:gd name="connsiteY228" fmla="*/ 3304513 h 7004830"/>
              <a:gd name="connsiteX229" fmla="*/ 2243855 w 42198532"/>
              <a:gd name="connsiteY229" fmla="*/ 3008803 h 7004830"/>
              <a:gd name="connsiteX230" fmla="*/ 2243855 w 42198532"/>
              <a:gd name="connsiteY230" fmla="*/ 2891307 h 7004830"/>
              <a:gd name="connsiteX231" fmla="*/ 2231236 w 42198532"/>
              <a:gd name="connsiteY231" fmla="*/ 2896827 h 7004830"/>
              <a:gd name="connsiteX232" fmla="*/ 2231236 w 42198532"/>
              <a:gd name="connsiteY232" fmla="*/ 3002494 h 7004830"/>
              <a:gd name="connsiteX233" fmla="*/ 1869222 w 42198532"/>
              <a:gd name="connsiteY233" fmla="*/ 3283222 h 7004830"/>
              <a:gd name="connsiteX234" fmla="*/ 1869222 w 42198532"/>
              <a:gd name="connsiteY234" fmla="*/ 2937043 h 7004830"/>
              <a:gd name="connsiteX235" fmla="*/ 2231236 w 42198532"/>
              <a:gd name="connsiteY235" fmla="*/ 2656315 h 7004830"/>
              <a:gd name="connsiteX236" fmla="*/ 2231236 w 42198532"/>
              <a:gd name="connsiteY236" fmla="*/ 2896038 h 7004830"/>
              <a:gd name="connsiteX237" fmla="*/ 2243855 w 42198532"/>
              <a:gd name="connsiteY237" fmla="*/ 2890518 h 7004830"/>
              <a:gd name="connsiteX238" fmla="*/ 2243855 w 42198532"/>
              <a:gd name="connsiteY238" fmla="*/ 2639755 h 7004830"/>
              <a:gd name="connsiteX239" fmla="*/ 2113720 w 42198532"/>
              <a:gd name="connsiteY239" fmla="*/ 2540397 h 7004830"/>
              <a:gd name="connsiteX240" fmla="*/ 2100312 w 42198532"/>
              <a:gd name="connsiteY240" fmla="*/ 2546705 h 7004830"/>
              <a:gd name="connsiteX241" fmla="*/ 2226503 w 42198532"/>
              <a:gd name="connsiteY241" fmla="*/ 2642910 h 7004830"/>
              <a:gd name="connsiteX242" fmla="*/ 1862124 w 42198532"/>
              <a:gd name="connsiteY242" fmla="*/ 2925215 h 7004830"/>
              <a:gd name="connsiteX243" fmla="*/ 1496955 w 42198532"/>
              <a:gd name="connsiteY243" fmla="*/ 2647641 h 7004830"/>
              <a:gd name="connsiteX244" fmla="*/ 1861335 w 42198532"/>
              <a:gd name="connsiteY244" fmla="*/ 2365336 h 7004830"/>
              <a:gd name="connsiteX245" fmla="*/ 2099523 w 42198532"/>
              <a:gd name="connsiteY245" fmla="*/ 2545916 h 7004830"/>
              <a:gd name="connsiteX246" fmla="*/ 2112931 w 42198532"/>
              <a:gd name="connsiteY246" fmla="*/ 2539608 h 7004830"/>
              <a:gd name="connsiteX247" fmla="*/ 1870800 w 42198532"/>
              <a:gd name="connsiteY247" fmla="*/ 2355873 h 7004830"/>
              <a:gd name="connsiteX248" fmla="*/ 1870800 w 42198532"/>
              <a:gd name="connsiteY248" fmla="*/ 2176869 h 7004830"/>
              <a:gd name="connsiteX249" fmla="*/ 1857392 w 42198532"/>
              <a:gd name="connsiteY249" fmla="*/ 2178447 h 7004830"/>
              <a:gd name="connsiteX250" fmla="*/ 1857392 w 42198532"/>
              <a:gd name="connsiteY250" fmla="*/ 2350353 h 7004830"/>
              <a:gd name="connsiteX251" fmla="*/ 1496167 w 42198532"/>
              <a:gd name="connsiteY251" fmla="*/ 2631081 h 7004830"/>
              <a:gd name="connsiteX252" fmla="*/ 1496167 w 42198532"/>
              <a:gd name="connsiteY252" fmla="*/ 2284114 h 7004830"/>
              <a:gd name="connsiteX253" fmla="*/ 1666526 w 42198532"/>
              <a:gd name="connsiteY253" fmla="*/ 2152424 h 7004830"/>
              <a:gd name="connsiteX254" fmla="*/ 1658639 w 42198532"/>
              <a:gd name="connsiteY254" fmla="*/ 2141384 h 7004830"/>
              <a:gd name="connsiteX255" fmla="*/ 1666526 w 42198532"/>
              <a:gd name="connsiteY255" fmla="*/ 2151636 h 7004830"/>
              <a:gd name="connsiteX256" fmla="*/ 1857392 w 42198532"/>
              <a:gd name="connsiteY256" fmla="*/ 2003386 h 7004830"/>
              <a:gd name="connsiteX257" fmla="*/ 1857392 w 42198532"/>
              <a:gd name="connsiteY257" fmla="*/ 2177658 h 7004830"/>
              <a:gd name="connsiteX258" fmla="*/ 1870800 w 42198532"/>
              <a:gd name="connsiteY258" fmla="*/ 2176081 h 7004830"/>
              <a:gd name="connsiteX259" fmla="*/ 1870800 w 42198532"/>
              <a:gd name="connsiteY259" fmla="*/ 1998654 h 7004830"/>
              <a:gd name="connsiteX260" fmla="*/ 1886574 w 42198532"/>
              <a:gd name="connsiteY260" fmla="*/ 1986037 h 7004830"/>
              <a:gd name="connsiteX261" fmla="*/ 1886574 w 42198532"/>
              <a:gd name="connsiteY261" fmla="*/ 1969478 h 7004830"/>
              <a:gd name="connsiteX262" fmla="*/ 1869222 w 42198532"/>
              <a:gd name="connsiteY262" fmla="*/ 1982883 h 7004830"/>
              <a:gd name="connsiteX263" fmla="*/ 1869222 w 42198532"/>
              <a:gd name="connsiteY263" fmla="*/ 1636704 h 7004830"/>
              <a:gd name="connsiteX264" fmla="*/ 1886574 w 42198532"/>
              <a:gd name="connsiteY264" fmla="*/ 1623299 h 7004830"/>
              <a:gd name="connsiteX265" fmla="*/ 1886574 w 42198532"/>
              <a:gd name="connsiteY265" fmla="*/ 1606739 h 7004830"/>
              <a:gd name="connsiteX266" fmla="*/ 1862124 w 42198532"/>
              <a:gd name="connsiteY266" fmla="*/ 1625665 h 7004830"/>
              <a:gd name="connsiteX267" fmla="*/ 1496955 w 42198532"/>
              <a:gd name="connsiteY267" fmla="*/ 1348091 h 7004830"/>
              <a:gd name="connsiteX268" fmla="*/ 1861335 w 42198532"/>
              <a:gd name="connsiteY268" fmla="*/ 1064997 h 7004830"/>
              <a:gd name="connsiteX269" fmla="*/ 2226503 w 42198532"/>
              <a:gd name="connsiteY269" fmla="*/ 1342571 h 7004830"/>
              <a:gd name="connsiteX270" fmla="*/ 1887362 w 42198532"/>
              <a:gd name="connsiteY270" fmla="*/ 1605951 h 7004830"/>
              <a:gd name="connsiteX271" fmla="*/ 1887362 w 42198532"/>
              <a:gd name="connsiteY271" fmla="*/ 1622510 h 7004830"/>
              <a:gd name="connsiteX272" fmla="*/ 2231236 w 42198532"/>
              <a:gd name="connsiteY272" fmla="*/ 1355976 h 7004830"/>
              <a:gd name="connsiteX273" fmla="*/ 2231236 w 42198532"/>
              <a:gd name="connsiteY273" fmla="*/ 1702944 h 7004830"/>
              <a:gd name="connsiteX274" fmla="*/ 1887362 w 42198532"/>
              <a:gd name="connsiteY274" fmla="*/ 1968689 h 7004830"/>
              <a:gd name="connsiteX275" fmla="*/ 1887362 w 42198532"/>
              <a:gd name="connsiteY275" fmla="*/ 1985249 h 7004830"/>
              <a:gd name="connsiteX276" fmla="*/ 2243855 w 42198532"/>
              <a:gd name="connsiteY276" fmla="*/ 1709252 h 7004830"/>
              <a:gd name="connsiteX277" fmla="*/ 2243855 w 42198532"/>
              <a:gd name="connsiteY277" fmla="*/ 1339416 h 7004830"/>
              <a:gd name="connsiteX278" fmla="*/ 1870800 w 42198532"/>
              <a:gd name="connsiteY278" fmla="*/ 1056323 h 7004830"/>
              <a:gd name="connsiteX279" fmla="*/ 1870800 w 42198532"/>
              <a:gd name="connsiteY279" fmla="*/ 707778 h 7004830"/>
              <a:gd name="connsiteX280" fmla="*/ 1857392 w 42198532"/>
              <a:gd name="connsiteY280" fmla="*/ 718030 h 7004830"/>
              <a:gd name="connsiteX281" fmla="*/ 1857392 w 42198532"/>
              <a:gd name="connsiteY281" fmla="*/ 1050803 h 7004830"/>
              <a:gd name="connsiteX282" fmla="*/ 1496167 w 42198532"/>
              <a:gd name="connsiteY282" fmla="*/ 1331531 h 7004830"/>
              <a:gd name="connsiteX283" fmla="*/ 1496167 w 42198532"/>
              <a:gd name="connsiteY283" fmla="*/ 985352 h 7004830"/>
              <a:gd name="connsiteX284" fmla="*/ 1857392 w 42198532"/>
              <a:gd name="connsiteY284" fmla="*/ 704624 h 7004830"/>
              <a:gd name="connsiteX285" fmla="*/ 1857392 w 42198532"/>
              <a:gd name="connsiteY285" fmla="*/ 717241 h 7004830"/>
              <a:gd name="connsiteX286" fmla="*/ 1870800 w 42198532"/>
              <a:gd name="connsiteY286" fmla="*/ 706990 h 7004830"/>
              <a:gd name="connsiteX287" fmla="*/ 1870800 w 42198532"/>
              <a:gd name="connsiteY287" fmla="*/ 688064 h 7004830"/>
              <a:gd name="connsiteX288" fmla="*/ 1509574 w 42198532"/>
              <a:gd name="connsiteY288" fmla="*/ 412856 h 7004830"/>
              <a:gd name="connsiteX289" fmla="*/ 1498533 w 42198532"/>
              <a:gd name="connsiteY289" fmla="*/ 421530 h 7004830"/>
              <a:gd name="connsiteX290" fmla="*/ 1508786 w 42198532"/>
              <a:gd name="connsiteY290" fmla="*/ 412856 h 7004830"/>
              <a:gd name="connsiteX291" fmla="*/ 1493012 w 42198532"/>
              <a:gd name="connsiteY291" fmla="*/ 401028 h 7004830"/>
              <a:gd name="connsiteX292" fmla="*/ 1493012 w 42198532"/>
              <a:gd name="connsiteY292" fmla="*/ 119417 h 7004830"/>
              <a:gd name="connsiteX293" fmla="*/ 1493012 w 42198532"/>
              <a:gd name="connsiteY293" fmla="*/ 117464 h 7004830"/>
              <a:gd name="connsiteX294" fmla="*/ 1398859 w 42198532"/>
              <a:gd name="connsiteY294" fmla="*/ 117464 h 7004830"/>
              <a:gd name="connsiteX295" fmla="*/ 1480393 w 42198532"/>
              <a:gd name="connsiteY295" fmla="*/ 117464 h 7004830"/>
              <a:gd name="connsiteX296" fmla="*/ 1480393 w 42198532"/>
              <a:gd name="connsiteY296" fmla="*/ 201868 h 7004830"/>
              <a:gd name="connsiteX297" fmla="*/ 1480393 w 42198532"/>
              <a:gd name="connsiteY297" fmla="*/ 401028 h 7004830"/>
              <a:gd name="connsiteX298" fmla="*/ 1118379 w 42198532"/>
              <a:gd name="connsiteY298" fmla="*/ 681756 h 7004830"/>
              <a:gd name="connsiteX299" fmla="*/ 1118379 w 42198532"/>
              <a:gd name="connsiteY299" fmla="*/ 335577 h 7004830"/>
              <a:gd name="connsiteX300" fmla="*/ 1379242 w 42198532"/>
              <a:gd name="connsiteY300" fmla="*/ 132719 h 7004830"/>
              <a:gd name="connsiteX301" fmla="*/ 1398859 w 42198532"/>
              <a:gd name="connsiteY301" fmla="*/ 117464 h 7004830"/>
              <a:gd name="connsiteX302" fmla="*/ 840168 w 42198532"/>
              <a:gd name="connsiteY302" fmla="*/ 117464 h 7004830"/>
              <a:gd name="connsiteX303" fmla="*/ 1377550 w 42198532"/>
              <a:gd name="connsiteY303" fmla="*/ 117464 h 7004830"/>
              <a:gd name="connsiteX304" fmla="*/ 1301753 w 42198532"/>
              <a:gd name="connsiteY304" fmla="*/ 176360 h 7004830"/>
              <a:gd name="connsiteX305" fmla="*/ 1112069 w 42198532"/>
              <a:gd name="connsiteY305" fmla="*/ 323748 h 7004830"/>
              <a:gd name="connsiteX306" fmla="*/ 857417 w 42198532"/>
              <a:gd name="connsiteY306" fmla="*/ 130551 h 7004830"/>
              <a:gd name="connsiteX307" fmla="*/ 840168 w 42198532"/>
              <a:gd name="connsiteY307" fmla="*/ 117464 h 70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42198532" h="7004830">
                <a:moveTo>
                  <a:pt x="738225" y="6911396"/>
                </a:moveTo>
                <a:lnTo>
                  <a:pt x="814828" y="6969750"/>
                </a:lnTo>
                <a:lnTo>
                  <a:pt x="822329" y="6975464"/>
                </a:lnTo>
                <a:lnTo>
                  <a:pt x="655724" y="6975464"/>
                </a:lnTo>
                <a:lnTo>
                  <a:pt x="656989" y="6974481"/>
                </a:lnTo>
                <a:lnTo>
                  <a:pt x="738225" y="6911396"/>
                </a:lnTo>
                <a:close/>
                <a:moveTo>
                  <a:pt x="733493" y="6551812"/>
                </a:moveTo>
                <a:lnTo>
                  <a:pt x="733493" y="6897991"/>
                </a:lnTo>
                <a:lnTo>
                  <a:pt x="639637" y="6970539"/>
                </a:lnTo>
                <a:cubicBezTo>
                  <a:pt x="645158" y="6972116"/>
                  <a:pt x="650679" y="6972904"/>
                  <a:pt x="656989" y="6974481"/>
                </a:cubicBezTo>
                <a:cubicBezTo>
                  <a:pt x="650679" y="6973693"/>
                  <a:pt x="644369" y="6972116"/>
                  <a:pt x="638848" y="6971327"/>
                </a:cubicBezTo>
                <a:lnTo>
                  <a:pt x="633515" y="6975464"/>
                </a:lnTo>
                <a:lnTo>
                  <a:pt x="371479" y="6975464"/>
                </a:lnTo>
                <a:lnTo>
                  <a:pt x="371479" y="6917056"/>
                </a:lnTo>
                <a:lnTo>
                  <a:pt x="371479" y="6832540"/>
                </a:lnTo>
                <a:lnTo>
                  <a:pt x="733493" y="6551812"/>
                </a:lnTo>
                <a:close/>
                <a:moveTo>
                  <a:pt x="1106548" y="5904403"/>
                </a:moveTo>
                <a:lnTo>
                  <a:pt x="1106548" y="6251370"/>
                </a:lnTo>
                <a:lnTo>
                  <a:pt x="1012693" y="6323918"/>
                </a:lnTo>
                <a:lnTo>
                  <a:pt x="744534" y="6531309"/>
                </a:lnTo>
                <a:lnTo>
                  <a:pt x="744534" y="6185131"/>
                </a:lnTo>
                <a:lnTo>
                  <a:pt x="873093" y="6085772"/>
                </a:lnTo>
                <a:lnTo>
                  <a:pt x="1106548" y="5904403"/>
                </a:lnTo>
                <a:close/>
                <a:moveTo>
                  <a:pt x="1739875" y="5788484"/>
                </a:moveTo>
                <a:lnTo>
                  <a:pt x="1726467" y="5794792"/>
                </a:lnTo>
                <a:lnTo>
                  <a:pt x="1739875" y="5788484"/>
                </a:lnTo>
                <a:close/>
                <a:moveTo>
                  <a:pt x="1488280" y="5613423"/>
                </a:moveTo>
                <a:lnTo>
                  <a:pt x="1726467" y="5794792"/>
                </a:lnTo>
                <a:lnTo>
                  <a:pt x="1853448" y="5890997"/>
                </a:lnTo>
                <a:lnTo>
                  <a:pt x="1489068" y="6174091"/>
                </a:lnTo>
                <a:lnTo>
                  <a:pt x="1123900" y="5896517"/>
                </a:lnTo>
                <a:lnTo>
                  <a:pt x="1488280" y="5613423"/>
                </a:lnTo>
                <a:close/>
                <a:moveTo>
                  <a:pt x="359648" y="4965225"/>
                </a:moveTo>
                <a:lnTo>
                  <a:pt x="724817" y="5242799"/>
                </a:lnTo>
                <a:lnTo>
                  <a:pt x="487418" y="5426534"/>
                </a:lnTo>
                <a:lnTo>
                  <a:pt x="493727" y="5437574"/>
                </a:lnTo>
                <a:lnTo>
                  <a:pt x="733493" y="5252262"/>
                </a:lnTo>
                <a:lnTo>
                  <a:pt x="733493" y="5598440"/>
                </a:lnTo>
                <a:lnTo>
                  <a:pt x="633328" y="5675720"/>
                </a:lnTo>
                <a:lnTo>
                  <a:pt x="641215" y="5688337"/>
                </a:lnTo>
                <a:lnTo>
                  <a:pt x="737436" y="5613423"/>
                </a:lnTo>
                <a:lnTo>
                  <a:pt x="1102605" y="5890997"/>
                </a:lnTo>
                <a:lnTo>
                  <a:pt x="866783" y="6073943"/>
                </a:lnTo>
                <a:lnTo>
                  <a:pt x="873093" y="6085772"/>
                </a:lnTo>
                <a:lnTo>
                  <a:pt x="865994" y="6074732"/>
                </a:lnTo>
                <a:lnTo>
                  <a:pt x="738225" y="6174091"/>
                </a:lnTo>
                <a:lnTo>
                  <a:pt x="373056" y="5896517"/>
                </a:lnTo>
                <a:lnTo>
                  <a:pt x="640426" y="5689125"/>
                </a:lnTo>
                <a:lnTo>
                  <a:pt x="633328" y="5676508"/>
                </a:lnTo>
                <a:lnTo>
                  <a:pt x="371479" y="5879169"/>
                </a:lnTo>
                <a:lnTo>
                  <a:pt x="371479" y="5532990"/>
                </a:lnTo>
                <a:lnTo>
                  <a:pt x="493727" y="5438362"/>
                </a:lnTo>
                <a:lnTo>
                  <a:pt x="486629" y="5426534"/>
                </a:lnTo>
                <a:lnTo>
                  <a:pt x="365169" y="5521161"/>
                </a:lnTo>
                <a:lnTo>
                  <a:pt x="0" y="5243588"/>
                </a:lnTo>
                <a:lnTo>
                  <a:pt x="359648" y="4965225"/>
                </a:lnTo>
                <a:close/>
                <a:moveTo>
                  <a:pt x="1106548" y="4604852"/>
                </a:moveTo>
                <a:lnTo>
                  <a:pt x="1106548" y="4951031"/>
                </a:lnTo>
                <a:lnTo>
                  <a:pt x="1018214" y="5019636"/>
                </a:lnTo>
                <a:lnTo>
                  <a:pt x="1025312" y="5030676"/>
                </a:lnTo>
                <a:lnTo>
                  <a:pt x="1017425" y="5020424"/>
                </a:lnTo>
                <a:lnTo>
                  <a:pt x="744534" y="5231759"/>
                </a:lnTo>
                <a:lnTo>
                  <a:pt x="744534" y="4885580"/>
                </a:lnTo>
                <a:lnTo>
                  <a:pt x="856530" y="4798050"/>
                </a:lnTo>
                <a:lnTo>
                  <a:pt x="849432" y="4787799"/>
                </a:lnTo>
                <a:lnTo>
                  <a:pt x="857319" y="4798050"/>
                </a:lnTo>
                <a:lnTo>
                  <a:pt x="1106548" y="4604852"/>
                </a:lnTo>
                <a:close/>
                <a:moveTo>
                  <a:pt x="737436" y="4313873"/>
                </a:moveTo>
                <a:lnTo>
                  <a:pt x="1102605" y="4591447"/>
                </a:lnTo>
                <a:lnTo>
                  <a:pt x="849432" y="4787799"/>
                </a:lnTo>
                <a:lnTo>
                  <a:pt x="738225" y="4873752"/>
                </a:lnTo>
                <a:lnTo>
                  <a:pt x="373056" y="4596178"/>
                </a:lnTo>
                <a:lnTo>
                  <a:pt x="737436" y="4313873"/>
                </a:lnTo>
                <a:close/>
                <a:moveTo>
                  <a:pt x="1115224" y="3661732"/>
                </a:moveTo>
                <a:lnTo>
                  <a:pt x="1125477" y="3669618"/>
                </a:lnTo>
                <a:lnTo>
                  <a:pt x="1480393" y="3939306"/>
                </a:lnTo>
                <a:lnTo>
                  <a:pt x="1116013" y="4222399"/>
                </a:lnTo>
                <a:lnTo>
                  <a:pt x="750844" y="3944037"/>
                </a:lnTo>
                <a:lnTo>
                  <a:pt x="1115224" y="3661732"/>
                </a:lnTo>
                <a:close/>
                <a:moveTo>
                  <a:pt x="1480393" y="2656315"/>
                </a:moveTo>
                <a:lnTo>
                  <a:pt x="1480393" y="3002494"/>
                </a:lnTo>
                <a:lnTo>
                  <a:pt x="1386537" y="3075042"/>
                </a:lnTo>
                <a:lnTo>
                  <a:pt x="1392847" y="3086870"/>
                </a:lnTo>
                <a:lnTo>
                  <a:pt x="1385748" y="3075830"/>
                </a:lnTo>
                <a:lnTo>
                  <a:pt x="1118379" y="3283222"/>
                </a:lnTo>
                <a:lnTo>
                  <a:pt x="1118379" y="2937043"/>
                </a:lnTo>
                <a:lnTo>
                  <a:pt x="1246148" y="2837685"/>
                </a:lnTo>
                <a:lnTo>
                  <a:pt x="1239839" y="2825856"/>
                </a:lnTo>
                <a:lnTo>
                  <a:pt x="1246937" y="2836896"/>
                </a:lnTo>
                <a:lnTo>
                  <a:pt x="1480393" y="2656315"/>
                </a:lnTo>
                <a:close/>
                <a:moveTo>
                  <a:pt x="732704" y="1716349"/>
                </a:moveTo>
                <a:lnTo>
                  <a:pt x="1097873" y="1993923"/>
                </a:lnTo>
                <a:lnTo>
                  <a:pt x="860473" y="2177658"/>
                </a:lnTo>
                <a:lnTo>
                  <a:pt x="867572" y="2189486"/>
                </a:lnTo>
                <a:lnTo>
                  <a:pt x="1106548" y="2003386"/>
                </a:lnTo>
                <a:lnTo>
                  <a:pt x="1106548" y="2350353"/>
                </a:lnTo>
                <a:lnTo>
                  <a:pt x="1007172" y="2427632"/>
                </a:lnTo>
                <a:lnTo>
                  <a:pt x="1014270" y="2440249"/>
                </a:lnTo>
                <a:lnTo>
                  <a:pt x="1110492" y="2365336"/>
                </a:lnTo>
                <a:lnTo>
                  <a:pt x="1475660" y="2642910"/>
                </a:lnTo>
                <a:lnTo>
                  <a:pt x="1239839" y="2825856"/>
                </a:lnTo>
                <a:lnTo>
                  <a:pt x="1112069" y="2925215"/>
                </a:lnTo>
                <a:lnTo>
                  <a:pt x="746900" y="2647641"/>
                </a:lnTo>
                <a:lnTo>
                  <a:pt x="1013481" y="2440249"/>
                </a:lnTo>
                <a:lnTo>
                  <a:pt x="1006383" y="2427632"/>
                </a:lnTo>
                <a:lnTo>
                  <a:pt x="744534" y="2631081"/>
                </a:lnTo>
                <a:lnTo>
                  <a:pt x="744534" y="2284114"/>
                </a:lnTo>
                <a:lnTo>
                  <a:pt x="866783" y="2189486"/>
                </a:lnTo>
                <a:lnTo>
                  <a:pt x="860473" y="2178447"/>
                </a:lnTo>
                <a:lnTo>
                  <a:pt x="738225" y="2273074"/>
                </a:lnTo>
                <a:lnTo>
                  <a:pt x="373056" y="1995500"/>
                </a:lnTo>
                <a:lnTo>
                  <a:pt x="732704" y="1716349"/>
                </a:lnTo>
                <a:close/>
                <a:moveTo>
                  <a:pt x="1480393" y="1355976"/>
                </a:moveTo>
                <a:lnTo>
                  <a:pt x="1480393" y="1702944"/>
                </a:lnTo>
                <a:lnTo>
                  <a:pt x="1391269" y="1771549"/>
                </a:lnTo>
                <a:lnTo>
                  <a:pt x="1399156" y="1781800"/>
                </a:lnTo>
                <a:lnTo>
                  <a:pt x="1483547" y="1716349"/>
                </a:lnTo>
                <a:lnTo>
                  <a:pt x="1848716" y="1993923"/>
                </a:lnTo>
                <a:lnTo>
                  <a:pt x="1658639" y="2141384"/>
                </a:lnTo>
                <a:lnTo>
                  <a:pt x="1489068" y="2273074"/>
                </a:lnTo>
                <a:lnTo>
                  <a:pt x="1123900" y="1995500"/>
                </a:lnTo>
                <a:lnTo>
                  <a:pt x="1398368" y="1782588"/>
                </a:lnTo>
                <a:lnTo>
                  <a:pt x="1390481" y="1771549"/>
                </a:lnTo>
                <a:lnTo>
                  <a:pt x="1118379" y="1982883"/>
                </a:lnTo>
                <a:lnTo>
                  <a:pt x="1118379" y="1636704"/>
                </a:lnTo>
                <a:lnTo>
                  <a:pt x="1230374" y="1549963"/>
                </a:lnTo>
                <a:lnTo>
                  <a:pt x="1480393" y="1355976"/>
                </a:lnTo>
                <a:close/>
                <a:moveTo>
                  <a:pt x="1110492" y="1064997"/>
                </a:moveTo>
                <a:lnTo>
                  <a:pt x="1475660" y="1342571"/>
                </a:lnTo>
                <a:lnTo>
                  <a:pt x="1223276" y="1538923"/>
                </a:lnTo>
                <a:lnTo>
                  <a:pt x="1230374" y="1549963"/>
                </a:lnTo>
                <a:lnTo>
                  <a:pt x="1222487" y="1539711"/>
                </a:lnTo>
                <a:lnTo>
                  <a:pt x="1112069" y="1625665"/>
                </a:lnTo>
                <a:lnTo>
                  <a:pt x="746900" y="1348091"/>
                </a:lnTo>
                <a:lnTo>
                  <a:pt x="1110492" y="1064997"/>
                </a:lnTo>
                <a:close/>
                <a:moveTo>
                  <a:pt x="1488280" y="413645"/>
                </a:moveTo>
                <a:lnTo>
                  <a:pt x="1498533" y="421530"/>
                </a:lnTo>
                <a:lnTo>
                  <a:pt x="1853448" y="691218"/>
                </a:lnTo>
                <a:lnTo>
                  <a:pt x="1489068" y="973524"/>
                </a:lnTo>
                <a:lnTo>
                  <a:pt x="1123900" y="695950"/>
                </a:lnTo>
                <a:lnTo>
                  <a:pt x="1488280" y="413645"/>
                </a:lnTo>
                <a:close/>
                <a:moveTo>
                  <a:pt x="1493012" y="117464"/>
                </a:moveTo>
                <a:lnTo>
                  <a:pt x="42118086" y="0"/>
                </a:lnTo>
                <a:lnTo>
                  <a:pt x="42198532" y="7004830"/>
                </a:lnTo>
                <a:lnTo>
                  <a:pt x="843615" y="6975464"/>
                </a:lnTo>
                <a:lnTo>
                  <a:pt x="810785" y="6950504"/>
                </a:lnTo>
                <a:lnTo>
                  <a:pt x="746900" y="6901934"/>
                </a:lnTo>
                <a:lnTo>
                  <a:pt x="746900" y="6547081"/>
                </a:lnTo>
                <a:lnTo>
                  <a:pt x="1019002" y="6335746"/>
                </a:lnTo>
                <a:lnTo>
                  <a:pt x="1012693" y="6323918"/>
                </a:lnTo>
                <a:lnTo>
                  <a:pt x="1019791" y="6334957"/>
                </a:lnTo>
                <a:lnTo>
                  <a:pt x="1110492" y="6264775"/>
                </a:lnTo>
                <a:lnTo>
                  <a:pt x="1489068" y="6553389"/>
                </a:lnTo>
                <a:lnTo>
                  <a:pt x="1870800" y="6257678"/>
                </a:lnTo>
                <a:lnTo>
                  <a:pt x="1870800" y="6139394"/>
                </a:lnTo>
                <a:lnTo>
                  <a:pt x="1857392" y="6144914"/>
                </a:lnTo>
                <a:lnTo>
                  <a:pt x="1857392" y="6251370"/>
                </a:lnTo>
                <a:lnTo>
                  <a:pt x="1495378" y="6531309"/>
                </a:lnTo>
                <a:lnTo>
                  <a:pt x="1495378" y="6185131"/>
                </a:lnTo>
                <a:lnTo>
                  <a:pt x="1857392" y="5904403"/>
                </a:lnTo>
                <a:lnTo>
                  <a:pt x="1857392" y="6144125"/>
                </a:lnTo>
                <a:lnTo>
                  <a:pt x="1870800" y="6138605"/>
                </a:lnTo>
                <a:lnTo>
                  <a:pt x="1870800" y="5887843"/>
                </a:lnTo>
                <a:lnTo>
                  <a:pt x="1739875" y="5788484"/>
                </a:lnTo>
                <a:lnTo>
                  <a:pt x="1497744" y="5604749"/>
                </a:lnTo>
                <a:lnTo>
                  <a:pt x="1497744" y="5424957"/>
                </a:lnTo>
                <a:lnTo>
                  <a:pt x="1484336" y="5427322"/>
                </a:lnTo>
                <a:lnTo>
                  <a:pt x="1484336" y="5598440"/>
                </a:lnTo>
                <a:lnTo>
                  <a:pt x="1122322" y="5879169"/>
                </a:lnTo>
                <a:lnTo>
                  <a:pt x="1122322" y="5532990"/>
                </a:lnTo>
                <a:lnTo>
                  <a:pt x="1292682" y="5400511"/>
                </a:lnTo>
                <a:lnTo>
                  <a:pt x="1285583" y="5390260"/>
                </a:lnTo>
                <a:lnTo>
                  <a:pt x="1116013" y="5521161"/>
                </a:lnTo>
                <a:lnTo>
                  <a:pt x="750844" y="5243588"/>
                </a:lnTo>
                <a:lnTo>
                  <a:pt x="1025312" y="5030676"/>
                </a:lnTo>
                <a:lnTo>
                  <a:pt x="1110492" y="4965225"/>
                </a:lnTo>
                <a:lnTo>
                  <a:pt x="1475660" y="5242799"/>
                </a:lnTo>
                <a:lnTo>
                  <a:pt x="1285583" y="5389472"/>
                </a:lnTo>
                <a:lnTo>
                  <a:pt x="1293470" y="5400511"/>
                </a:lnTo>
                <a:lnTo>
                  <a:pt x="1484336" y="5252262"/>
                </a:lnTo>
                <a:lnTo>
                  <a:pt x="1484336" y="5426534"/>
                </a:lnTo>
                <a:lnTo>
                  <a:pt x="1497744" y="5424168"/>
                </a:lnTo>
                <a:lnTo>
                  <a:pt x="1497744" y="5246742"/>
                </a:lnTo>
                <a:lnTo>
                  <a:pt x="1513518" y="5234125"/>
                </a:lnTo>
                <a:lnTo>
                  <a:pt x="1513518" y="5217565"/>
                </a:lnTo>
                <a:lnTo>
                  <a:pt x="1495378" y="5231759"/>
                </a:lnTo>
                <a:lnTo>
                  <a:pt x="1495378" y="4885580"/>
                </a:lnTo>
                <a:lnTo>
                  <a:pt x="1513518" y="4871386"/>
                </a:lnTo>
                <a:lnTo>
                  <a:pt x="1513518" y="4854826"/>
                </a:lnTo>
                <a:lnTo>
                  <a:pt x="1489068" y="4873752"/>
                </a:lnTo>
                <a:lnTo>
                  <a:pt x="1123900" y="4596178"/>
                </a:lnTo>
                <a:lnTo>
                  <a:pt x="1488280" y="4313873"/>
                </a:lnTo>
                <a:lnTo>
                  <a:pt x="1853448" y="4591447"/>
                </a:lnTo>
                <a:lnTo>
                  <a:pt x="1514307" y="4854826"/>
                </a:lnTo>
                <a:lnTo>
                  <a:pt x="1514307" y="4870598"/>
                </a:lnTo>
                <a:lnTo>
                  <a:pt x="1857392" y="4604852"/>
                </a:lnTo>
                <a:lnTo>
                  <a:pt x="1857392" y="4951031"/>
                </a:lnTo>
                <a:lnTo>
                  <a:pt x="1514307" y="5217565"/>
                </a:lnTo>
                <a:lnTo>
                  <a:pt x="1514307" y="5234125"/>
                </a:lnTo>
                <a:lnTo>
                  <a:pt x="1870800" y="4957339"/>
                </a:lnTo>
                <a:lnTo>
                  <a:pt x="1870800" y="4588292"/>
                </a:lnTo>
                <a:lnTo>
                  <a:pt x="1497744" y="4304410"/>
                </a:lnTo>
                <a:lnTo>
                  <a:pt x="1497744" y="3956654"/>
                </a:lnTo>
                <a:lnTo>
                  <a:pt x="1484336" y="3966905"/>
                </a:lnTo>
                <a:lnTo>
                  <a:pt x="1484336" y="4299679"/>
                </a:lnTo>
                <a:lnTo>
                  <a:pt x="1122322" y="4579618"/>
                </a:lnTo>
                <a:lnTo>
                  <a:pt x="1122322" y="4233439"/>
                </a:lnTo>
                <a:lnTo>
                  <a:pt x="1484336" y="3952712"/>
                </a:lnTo>
                <a:lnTo>
                  <a:pt x="1484336" y="3966117"/>
                </a:lnTo>
                <a:lnTo>
                  <a:pt x="1497744" y="3955866"/>
                </a:lnTo>
                <a:lnTo>
                  <a:pt x="1497744" y="3936152"/>
                </a:lnTo>
                <a:lnTo>
                  <a:pt x="1136519" y="3661732"/>
                </a:lnTo>
                <a:lnTo>
                  <a:pt x="1125477" y="3669618"/>
                </a:lnTo>
                <a:lnTo>
                  <a:pt x="1135730" y="3660943"/>
                </a:lnTo>
                <a:lnTo>
                  <a:pt x="1119956" y="3649115"/>
                </a:lnTo>
                <a:lnTo>
                  <a:pt x="1119956" y="3637286"/>
                </a:lnTo>
                <a:lnTo>
                  <a:pt x="1106548" y="3637286"/>
                </a:lnTo>
                <a:lnTo>
                  <a:pt x="1106548" y="3649903"/>
                </a:lnTo>
                <a:lnTo>
                  <a:pt x="744534" y="3929843"/>
                </a:lnTo>
                <a:lnTo>
                  <a:pt x="744534" y="3612841"/>
                </a:lnTo>
                <a:lnTo>
                  <a:pt x="744534" y="3584453"/>
                </a:lnTo>
                <a:lnTo>
                  <a:pt x="1106548" y="3303725"/>
                </a:lnTo>
                <a:lnTo>
                  <a:pt x="1106548" y="3617573"/>
                </a:lnTo>
                <a:lnTo>
                  <a:pt x="1106548" y="3636498"/>
                </a:lnTo>
                <a:lnTo>
                  <a:pt x="1119956" y="3636498"/>
                </a:lnTo>
                <a:lnTo>
                  <a:pt x="1119956" y="3298205"/>
                </a:lnTo>
                <a:lnTo>
                  <a:pt x="1392847" y="3086870"/>
                </a:lnTo>
                <a:lnTo>
                  <a:pt x="1483547" y="3016688"/>
                </a:lnTo>
                <a:lnTo>
                  <a:pt x="1862913" y="3304513"/>
                </a:lnTo>
                <a:lnTo>
                  <a:pt x="2243855" y="3008803"/>
                </a:lnTo>
                <a:lnTo>
                  <a:pt x="2243855" y="2891307"/>
                </a:lnTo>
                <a:lnTo>
                  <a:pt x="2231236" y="2896827"/>
                </a:lnTo>
                <a:lnTo>
                  <a:pt x="2231236" y="3002494"/>
                </a:lnTo>
                <a:lnTo>
                  <a:pt x="1869222" y="3283222"/>
                </a:lnTo>
                <a:lnTo>
                  <a:pt x="1869222" y="2937043"/>
                </a:lnTo>
                <a:lnTo>
                  <a:pt x="2231236" y="2656315"/>
                </a:lnTo>
                <a:lnTo>
                  <a:pt x="2231236" y="2896038"/>
                </a:lnTo>
                <a:lnTo>
                  <a:pt x="2243855" y="2890518"/>
                </a:lnTo>
                <a:lnTo>
                  <a:pt x="2243855" y="2639755"/>
                </a:lnTo>
                <a:lnTo>
                  <a:pt x="2113720" y="2540397"/>
                </a:lnTo>
                <a:lnTo>
                  <a:pt x="2100312" y="2546705"/>
                </a:lnTo>
                <a:lnTo>
                  <a:pt x="2226503" y="2642910"/>
                </a:lnTo>
                <a:lnTo>
                  <a:pt x="1862124" y="2925215"/>
                </a:lnTo>
                <a:lnTo>
                  <a:pt x="1496955" y="2647641"/>
                </a:lnTo>
                <a:lnTo>
                  <a:pt x="1861335" y="2365336"/>
                </a:lnTo>
                <a:lnTo>
                  <a:pt x="2099523" y="2545916"/>
                </a:lnTo>
                <a:lnTo>
                  <a:pt x="2112931" y="2539608"/>
                </a:lnTo>
                <a:lnTo>
                  <a:pt x="1870800" y="2355873"/>
                </a:lnTo>
                <a:lnTo>
                  <a:pt x="1870800" y="2176869"/>
                </a:lnTo>
                <a:lnTo>
                  <a:pt x="1857392" y="2178447"/>
                </a:lnTo>
                <a:lnTo>
                  <a:pt x="1857392" y="2350353"/>
                </a:lnTo>
                <a:lnTo>
                  <a:pt x="1496167" y="2631081"/>
                </a:lnTo>
                <a:lnTo>
                  <a:pt x="1496167" y="2284114"/>
                </a:lnTo>
                <a:lnTo>
                  <a:pt x="1666526" y="2152424"/>
                </a:lnTo>
                <a:lnTo>
                  <a:pt x="1658639" y="2141384"/>
                </a:lnTo>
                <a:lnTo>
                  <a:pt x="1666526" y="2151636"/>
                </a:lnTo>
                <a:lnTo>
                  <a:pt x="1857392" y="2003386"/>
                </a:lnTo>
                <a:lnTo>
                  <a:pt x="1857392" y="2177658"/>
                </a:lnTo>
                <a:lnTo>
                  <a:pt x="1870800" y="2176081"/>
                </a:lnTo>
                <a:lnTo>
                  <a:pt x="1870800" y="1998654"/>
                </a:lnTo>
                <a:lnTo>
                  <a:pt x="1886574" y="1986037"/>
                </a:lnTo>
                <a:lnTo>
                  <a:pt x="1886574" y="1969478"/>
                </a:lnTo>
                <a:lnTo>
                  <a:pt x="1869222" y="1982883"/>
                </a:lnTo>
                <a:lnTo>
                  <a:pt x="1869222" y="1636704"/>
                </a:lnTo>
                <a:lnTo>
                  <a:pt x="1886574" y="1623299"/>
                </a:lnTo>
                <a:lnTo>
                  <a:pt x="1886574" y="1606739"/>
                </a:lnTo>
                <a:lnTo>
                  <a:pt x="1862124" y="1625665"/>
                </a:lnTo>
                <a:lnTo>
                  <a:pt x="1496955" y="1348091"/>
                </a:lnTo>
                <a:lnTo>
                  <a:pt x="1861335" y="1064997"/>
                </a:lnTo>
                <a:lnTo>
                  <a:pt x="2226503" y="1342571"/>
                </a:lnTo>
                <a:lnTo>
                  <a:pt x="1887362" y="1605951"/>
                </a:lnTo>
                <a:lnTo>
                  <a:pt x="1887362" y="1622510"/>
                </a:lnTo>
                <a:lnTo>
                  <a:pt x="2231236" y="1355976"/>
                </a:lnTo>
                <a:lnTo>
                  <a:pt x="2231236" y="1702944"/>
                </a:lnTo>
                <a:lnTo>
                  <a:pt x="1887362" y="1968689"/>
                </a:lnTo>
                <a:lnTo>
                  <a:pt x="1887362" y="1985249"/>
                </a:lnTo>
                <a:lnTo>
                  <a:pt x="2243855" y="1709252"/>
                </a:lnTo>
                <a:lnTo>
                  <a:pt x="2243855" y="1339416"/>
                </a:lnTo>
                <a:lnTo>
                  <a:pt x="1870800" y="1056323"/>
                </a:lnTo>
                <a:lnTo>
                  <a:pt x="1870800" y="707778"/>
                </a:lnTo>
                <a:lnTo>
                  <a:pt x="1857392" y="718030"/>
                </a:lnTo>
                <a:lnTo>
                  <a:pt x="1857392" y="1050803"/>
                </a:lnTo>
                <a:lnTo>
                  <a:pt x="1496167" y="1331531"/>
                </a:lnTo>
                <a:lnTo>
                  <a:pt x="1496167" y="985352"/>
                </a:lnTo>
                <a:lnTo>
                  <a:pt x="1857392" y="704624"/>
                </a:lnTo>
                <a:lnTo>
                  <a:pt x="1857392" y="717241"/>
                </a:lnTo>
                <a:lnTo>
                  <a:pt x="1870800" y="706990"/>
                </a:lnTo>
                <a:lnTo>
                  <a:pt x="1870800" y="688064"/>
                </a:lnTo>
                <a:lnTo>
                  <a:pt x="1509574" y="412856"/>
                </a:lnTo>
                <a:lnTo>
                  <a:pt x="1498533" y="421530"/>
                </a:lnTo>
                <a:lnTo>
                  <a:pt x="1508786" y="412856"/>
                </a:lnTo>
                <a:lnTo>
                  <a:pt x="1493012" y="401028"/>
                </a:lnTo>
                <a:lnTo>
                  <a:pt x="1493012" y="119417"/>
                </a:lnTo>
                <a:lnTo>
                  <a:pt x="1493012" y="117464"/>
                </a:lnTo>
                <a:close/>
                <a:moveTo>
                  <a:pt x="1398859" y="117464"/>
                </a:moveTo>
                <a:lnTo>
                  <a:pt x="1480393" y="117464"/>
                </a:lnTo>
                <a:lnTo>
                  <a:pt x="1480393" y="201868"/>
                </a:lnTo>
                <a:lnTo>
                  <a:pt x="1480393" y="401028"/>
                </a:lnTo>
                <a:lnTo>
                  <a:pt x="1118379" y="681756"/>
                </a:lnTo>
                <a:lnTo>
                  <a:pt x="1118379" y="335577"/>
                </a:lnTo>
                <a:lnTo>
                  <a:pt x="1379242" y="132719"/>
                </a:lnTo>
                <a:lnTo>
                  <a:pt x="1398859" y="117464"/>
                </a:lnTo>
                <a:close/>
                <a:moveTo>
                  <a:pt x="840168" y="117464"/>
                </a:moveTo>
                <a:lnTo>
                  <a:pt x="1377550" y="117464"/>
                </a:lnTo>
                <a:lnTo>
                  <a:pt x="1301753" y="176360"/>
                </a:lnTo>
                <a:lnTo>
                  <a:pt x="1112069" y="323748"/>
                </a:lnTo>
                <a:lnTo>
                  <a:pt x="857417" y="130551"/>
                </a:lnTo>
                <a:lnTo>
                  <a:pt x="840168" y="11746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haut 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Espace réservé du contenu 2">
            <a:extLst>
              <a:ext uri="{FF2B5EF4-FFF2-40B4-BE49-F238E27FC236}">
                <a16:creationId xmlns:a16="http://schemas.microsoft.com/office/drawing/2014/main" id="{9BDF78EF-B925-4A77-F088-A8970BDC4FE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8" y="3381829"/>
            <a:ext cx="10836275" cy="2531609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1" name="ZoneTexte 20">
            <a:extLst>
              <a:ext uri="{FF2B5EF4-FFF2-40B4-BE49-F238E27FC236}">
                <a16:creationId xmlns:a16="http://schemas.microsoft.com/office/drawing/2014/main" id="{46C622DF-824A-7030-FF06-98A537DB20A5}"/>
              </a:ext>
            </a:extLst>
          </p:cNvPr>
          <p:cNvSpPr txBox="1"/>
          <p:nvPr userDrawn="1"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adaptez si besoin la couleur du texte en fonction de celle-ci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Titre 1">
            <a:extLst>
              <a:ext uri="{FF2B5EF4-FFF2-40B4-BE49-F238E27FC236}">
                <a16:creationId xmlns:a16="http://schemas.microsoft.com/office/drawing/2014/main" id="{285252E3-9176-AD7B-44E7-02A49D473F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9314"/>
            <a:ext cx="10728325" cy="1084263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29357559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r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lIns="0"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1838" y="4262438"/>
            <a:ext cx="5294312" cy="1655762"/>
          </a:xfrm>
        </p:spPr>
        <p:txBody>
          <a:bodyPr rIns="0"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 dirty="0"/>
              <a:t>Modifier le style des sous-titres du masque</a:t>
            </a:r>
          </a:p>
        </p:txBody>
      </p:sp>
      <p:pic>
        <p:nvPicPr>
          <p:cNvPr id="8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10" name="ZoneTexte 9">
            <a:extLst>
              <a:ext uri="{FF2B5EF4-FFF2-40B4-BE49-F238E27FC236}">
                <a16:creationId xmlns:a16="http://schemas.microsoft.com/office/drawing/2014/main" id="{931EACC6-5472-4DD6-3DB8-DB3936803B32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image</a:t>
            </a:r>
          </a:p>
        </p:txBody>
      </p:sp>
      <p:sp>
        <p:nvSpPr>
          <p:cNvPr id="38" name="Rectangle 21">
            <a:extLst>
              <a:ext uri="{FF2B5EF4-FFF2-40B4-BE49-F238E27FC236}">
                <a16:creationId xmlns:a16="http://schemas.microsoft.com/office/drawing/2014/main" id="{A735B0D2-65F8-67B3-4CB3-F526012A0592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7110585" y="-1588"/>
            <a:ext cx="20638" cy="3111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/>
          </a:p>
        </p:txBody>
      </p:sp>
      <p:sp>
        <p:nvSpPr>
          <p:cNvPr id="61" name="Espace réservé pour une image  60">
            <a:extLst>
              <a:ext uri="{FF2B5EF4-FFF2-40B4-BE49-F238E27FC236}">
                <a16:creationId xmlns:a16="http://schemas.microsoft.com/office/drawing/2014/main" id="{570E7ABE-1C46-BCBC-E4AA-CED1991C314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435600" y="0"/>
            <a:ext cx="6756400" cy="6858000"/>
          </a:xfrm>
          <a:custGeom>
            <a:avLst/>
            <a:gdLst>
              <a:gd name="connsiteX0" fmla="*/ 558577 w 6756400"/>
              <a:gd name="connsiteY0" fmla="*/ 2472501 h 6858000"/>
              <a:gd name="connsiteX1" fmla="*/ 1118234 w 6756400"/>
              <a:gd name="connsiteY1" fmla="*/ 2898413 h 6858000"/>
              <a:gd name="connsiteX2" fmla="*/ 754773 w 6756400"/>
              <a:gd name="connsiteY2" fmla="*/ 3179642 h 6858000"/>
              <a:gd name="connsiteX3" fmla="*/ 765623 w 6756400"/>
              <a:gd name="connsiteY3" fmla="*/ 3197727 h 6858000"/>
              <a:gd name="connsiteX4" fmla="*/ 1132700 w 6756400"/>
              <a:gd name="connsiteY4" fmla="*/ 2912881 h 6858000"/>
              <a:gd name="connsiteX5" fmla="*/ 1132700 w 6756400"/>
              <a:gd name="connsiteY5" fmla="*/ 3443689 h 6858000"/>
              <a:gd name="connsiteX6" fmla="*/ 978998 w 6756400"/>
              <a:gd name="connsiteY6" fmla="*/ 3562149 h 6858000"/>
              <a:gd name="connsiteX7" fmla="*/ 990752 w 6756400"/>
              <a:gd name="connsiteY7" fmla="*/ 3582043 h 6858000"/>
              <a:gd name="connsiteX8" fmla="*/ 1138125 w 6756400"/>
              <a:gd name="connsiteY8" fmla="*/ 3467200 h 6858000"/>
              <a:gd name="connsiteX9" fmla="*/ 1697783 w 6756400"/>
              <a:gd name="connsiteY9" fmla="*/ 3892208 h 6858000"/>
              <a:gd name="connsiteX10" fmla="*/ 1337034 w 6756400"/>
              <a:gd name="connsiteY10" fmla="*/ 4172532 h 6858000"/>
              <a:gd name="connsiteX11" fmla="*/ 1346980 w 6756400"/>
              <a:gd name="connsiteY11" fmla="*/ 4190618 h 6858000"/>
              <a:gd name="connsiteX12" fmla="*/ 1704112 w 6756400"/>
              <a:gd name="connsiteY12" fmla="*/ 3913006 h 6858000"/>
              <a:gd name="connsiteX13" fmla="*/ 1704112 w 6756400"/>
              <a:gd name="connsiteY13" fmla="*/ 4443814 h 6858000"/>
              <a:gd name="connsiteX14" fmla="*/ 1560355 w 6756400"/>
              <a:gd name="connsiteY14" fmla="*/ 4555944 h 6858000"/>
              <a:gd name="connsiteX15" fmla="*/ 1149879 w 6756400"/>
              <a:gd name="connsiteY15" fmla="*/ 4874248 h 6858000"/>
              <a:gd name="connsiteX16" fmla="*/ 1149879 w 6756400"/>
              <a:gd name="connsiteY16" fmla="*/ 4343440 h 6858000"/>
              <a:gd name="connsiteX17" fmla="*/ 1346076 w 6756400"/>
              <a:gd name="connsiteY17" fmla="*/ 4190618 h 6858000"/>
              <a:gd name="connsiteX18" fmla="*/ 1336130 w 6756400"/>
              <a:gd name="connsiteY18" fmla="*/ 4173437 h 6858000"/>
              <a:gd name="connsiteX19" fmla="*/ 1139934 w 6756400"/>
              <a:gd name="connsiteY19" fmla="*/ 4325354 h 6858000"/>
              <a:gd name="connsiteX20" fmla="*/ 580276 w 6756400"/>
              <a:gd name="connsiteY20" fmla="*/ 3900346 h 6858000"/>
              <a:gd name="connsiteX21" fmla="*/ 989848 w 6756400"/>
              <a:gd name="connsiteY21" fmla="*/ 3582043 h 6858000"/>
              <a:gd name="connsiteX22" fmla="*/ 978094 w 6756400"/>
              <a:gd name="connsiteY22" fmla="*/ 3563053 h 6858000"/>
              <a:gd name="connsiteX23" fmla="*/ 577563 w 6756400"/>
              <a:gd name="connsiteY23" fmla="*/ 3874123 h 6858000"/>
              <a:gd name="connsiteX24" fmla="*/ 577563 w 6756400"/>
              <a:gd name="connsiteY24" fmla="*/ 3342411 h 6858000"/>
              <a:gd name="connsiteX25" fmla="*/ 764719 w 6756400"/>
              <a:gd name="connsiteY25" fmla="*/ 3197727 h 6858000"/>
              <a:gd name="connsiteX26" fmla="*/ 754773 w 6756400"/>
              <a:gd name="connsiteY26" fmla="*/ 3180546 h 6858000"/>
              <a:gd name="connsiteX27" fmla="*/ 567618 w 6756400"/>
              <a:gd name="connsiteY27" fmla="*/ 3325229 h 6858000"/>
              <a:gd name="connsiteX28" fmla="*/ 7960 w 6756400"/>
              <a:gd name="connsiteY28" fmla="*/ 2899317 h 6858000"/>
              <a:gd name="connsiteX29" fmla="*/ 558577 w 6756400"/>
              <a:gd name="connsiteY29" fmla="*/ 2472501 h 6858000"/>
              <a:gd name="connsiteX30" fmla="*/ 1724907 w 6756400"/>
              <a:gd name="connsiteY30" fmla="*/ 0 h 6858000"/>
              <a:gd name="connsiteX31" fmla="*/ 6756400 w 6756400"/>
              <a:gd name="connsiteY31" fmla="*/ 0 h 6858000"/>
              <a:gd name="connsiteX32" fmla="*/ 6756400 w 6756400"/>
              <a:gd name="connsiteY32" fmla="*/ 6858000 h 6858000"/>
              <a:gd name="connsiteX33" fmla="*/ 0 w 6756400"/>
              <a:gd name="connsiteY33" fmla="*/ 6858000 h 6858000"/>
              <a:gd name="connsiteX34" fmla="*/ 0 w 6756400"/>
              <a:gd name="connsiteY34" fmla="*/ 6856412 h 6858000"/>
              <a:gd name="connsiteX35" fmla="*/ 162738 w 6756400"/>
              <a:gd name="connsiteY35" fmla="*/ 6856412 h 6858000"/>
              <a:gd name="connsiteX36" fmla="*/ 1149879 w 6756400"/>
              <a:gd name="connsiteY36" fmla="*/ 6856412 h 6858000"/>
              <a:gd name="connsiteX37" fmla="*/ 1149879 w 6756400"/>
              <a:gd name="connsiteY37" fmla="*/ 6332839 h 6858000"/>
              <a:gd name="connsiteX38" fmla="*/ 1704112 w 6756400"/>
              <a:gd name="connsiteY38" fmla="*/ 5902405 h 6858000"/>
              <a:gd name="connsiteX39" fmla="*/ 1704112 w 6756400"/>
              <a:gd name="connsiteY39" fmla="*/ 6433213 h 6858000"/>
              <a:gd name="connsiteX40" fmla="*/ 1159824 w 6756400"/>
              <a:gd name="connsiteY40" fmla="*/ 6855508 h 6858000"/>
              <a:gd name="connsiteX41" fmla="*/ 1193277 w 6756400"/>
              <a:gd name="connsiteY41" fmla="*/ 6855508 h 6858000"/>
              <a:gd name="connsiteX42" fmla="*/ 1724907 w 6756400"/>
              <a:gd name="connsiteY42" fmla="*/ 6443160 h 6858000"/>
              <a:gd name="connsiteX43" fmla="*/ 1724907 w 6756400"/>
              <a:gd name="connsiteY43" fmla="*/ 5877086 h 6858000"/>
              <a:gd name="connsiteX44" fmla="*/ 1386762 w 6756400"/>
              <a:gd name="connsiteY44" fmla="*/ 5620272 h 6858000"/>
              <a:gd name="connsiteX45" fmla="*/ 1343363 w 6756400"/>
              <a:gd name="connsiteY45" fmla="*/ 5612134 h 6858000"/>
              <a:gd name="connsiteX46" fmla="*/ 1697783 w 6756400"/>
              <a:gd name="connsiteY46" fmla="*/ 5881607 h 6858000"/>
              <a:gd name="connsiteX47" fmla="*/ 1139934 w 6756400"/>
              <a:gd name="connsiteY47" fmla="*/ 6314753 h 6858000"/>
              <a:gd name="connsiteX48" fmla="*/ 581180 w 6756400"/>
              <a:gd name="connsiteY48" fmla="*/ 5889745 h 6858000"/>
              <a:gd name="connsiteX49" fmla="*/ 1014259 w 6756400"/>
              <a:gd name="connsiteY49" fmla="*/ 5553356 h 6858000"/>
              <a:gd name="connsiteX50" fmla="*/ 987135 w 6756400"/>
              <a:gd name="connsiteY50" fmla="*/ 5548835 h 6858000"/>
              <a:gd name="connsiteX51" fmla="*/ 577563 w 6756400"/>
              <a:gd name="connsiteY51" fmla="*/ 5866234 h 6858000"/>
              <a:gd name="connsiteX52" fmla="*/ 577563 w 6756400"/>
              <a:gd name="connsiteY52" fmla="*/ 5335426 h 6858000"/>
              <a:gd name="connsiteX53" fmla="*/ 1132700 w 6756400"/>
              <a:gd name="connsiteY53" fmla="*/ 4905897 h 6858000"/>
              <a:gd name="connsiteX54" fmla="*/ 1132700 w 6756400"/>
              <a:gd name="connsiteY54" fmla="*/ 5435801 h 6858000"/>
              <a:gd name="connsiteX55" fmla="*/ 988039 w 6756400"/>
              <a:gd name="connsiteY55" fmla="*/ 5547930 h 6858000"/>
              <a:gd name="connsiteX56" fmla="*/ 1015163 w 6756400"/>
              <a:gd name="connsiteY56" fmla="*/ 5552452 h 6858000"/>
              <a:gd name="connsiteX57" fmla="*/ 1139029 w 6756400"/>
              <a:gd name="connsiteY57" fmla="*/ 5456599 h 6858000"/>
              <a:gd name="connsiteX58" fmla="*/ 1342459 w 6756400"/>
              <a:gd name="connsiteY58" fmla="*/ 5611229 h 6858000"/>
              <a:gd name="connsiteX59" fmla="*/ 1384953 w 6756400"/>
              <a:gd name="connsiteY59" fmla="*/ 5619368 h 6858000"/>
              <a:gd name="connsiteX60" fmla="*/ 1152591 w 6756400"/>
              <a:gd name="connsiteY60" fmla="*/ 5442131 h 6858000"/>
              <a:gd name="connsiteX61" fmla="*/ 1152591 w 6756400"/>
              <a:gd name="connsiteY61" fmla="*/ 4897759 h 6858000"/>
              <a:gd name="connsiteX62" fmla="*/ 1570300 w 6756400"/>
              <a:gd name="connsiteY62" fmla="*/ 4573125 h 6858000"/>
              <a:gd name="connsiteX63" fmla="*/ 1560355 w 6756400"/>
              <a:gd name="connsiteY63" fmla="*/ 4555944 h 6858000"/>
              <a:gd name="connsiteX64" fmla="*/ 1571205 w 6756400"/>
              <a:gd name="connsiteY64" fmla="*/ 4573125 h 6858000"/>
              <a:gd name="connsiteX65" fmla="*/ 1709537 w 6756400"/>
              <a:gd name="connsiteY65" fmla="*/ 4465517 h 6858000"/>
              <a:gd name="connsiteX66" fmla="*/ 2290894 w 6756400"/>
              <a:gd name="connsiteY66" fmla="*/ 4907706 h 6858000"/>
              <a:gd name="connsiteX67" fmla="*/ 2874963 w 6756400"/>
              <a:gd name="connsiteY67" fmla="*/ 4453761 h 6858000"/>
              <a:gd name="connsiteX68" fmla="*/ 2874963 w 6756400"/>
              <a:gd name="connsiteY68" fmla="*/ 4272907 h 6858000"/>
              <a:gd name="connsiteX69" fmla="*/ 2855072 w 6756400"/>
              <a:gd name="connsiteY69" fmla="*/ 4281949 h 6858000"/>
              <a:gd name="connsiteX70" fmla="*/ 2855072 w 6756400"/>
              <a:gd name="connsiteY70" fmla="*/ 4443814 h 6858000"/>
              <a:gd name="connsiteX71" fmla="*/ 2300839 w 6756400"/>
              <a:gd name="connsiteY71" fmla="*/ 4874248 h 6858000"/>
              <a:gd name="connsiteX72" fmla="*/ 2300839 w 6756400"/>
              <a:gd name="connsiteY72" fmla="*/ 4343440 h 6858000"/>
              <a:gd name="connsiteX73" fmla="*/ 2855072 w 6756400"/>
              <a:gd name="connsiteY73" fmla="*/ 3913006 h 6858000"/>
              <a:gd name="connsiteX74" fmla="*/ 2855072 w 6756400"/>
              <a:gd name="connsiteY74" fmla="*/ 4281045 h 6858000"/>
              <a:gd name="connsiteX75" fmla="*/ 2874963 w 6756400"/>
              <a:gd name="connsiteY75" fmla="*/ 4272002 h 6858000"/>
              <a:gd name="connsiteX76" fmla="*/ 2874963 w 6756400"/>
              <a:gd name="connsiteY76" fmla="*/ 3887687 h 6858000"/>
              <a:gd name="connsiteX77" fmla="*/ 2675150 w 6756400"/>
              <a:gd name="connsiteY77" fmla="*/ 3735769 h 6858000"/>
              <a:gd name="connsiteX78" fmla="*/ 2654355 w 6756400"/>
              <a:gd name="connsiteY78" fmla="*/ 3744812 h 6858000"/>
              <a:gd name="connsiteX79" fmla="*/ 2848743 w 6756400"/>
              <a:gd name="connsiteY79" fmla="*/ 3892208 h 6858000"/>
              <a:gd name="connsiteX80" fmla="*/ 2290894 w 6756400"/>
              <a:gd name="connsiteY80" fmla="*/ 4325354 h 6858000"/>
              <a:gd name="connsiteX81" fmla="*/ 1731236 w 6756400"/>
              <a:gd name="connsiteY81" fmla="*/ 3900346 h 6858000"/>
              <a:gd name="connsiteX82" fmla="*/ 2289086 w 6756400"/>
              <a:gd name="connsiteY82" fmla="*/ 3467200 h 6858000"/>
              <a:gd name="connsiteX83" fmla="*/ 2653451 w 6756400"/>
              <a:gd name="connsiteY83" fmla="*/ 3743907 h 6858000"/>
              <a:gd name="connsiteX84" fmla="*/ 2674246 w 6756400"/>
              <a:gd name="connsiteY84" fmla="*/ 3734865 h 6858000"/>
              <a:gd name="connsiteX85" fmla="*/ 2303552 w 6756400"/>
              <a:gd name="connsiteY85" fmla="*/ 3452732 h 6858000"/>
              <a:gd name="connsiteX86" fmla="*/ 2303552 w 6756400"/>
              <a:gd name="connsiteY86" fmla="*/ 3177833 h 6858000"/>
              <a:gd name="connsiteX87" fmla="*/ 2282757 w 6756400"/>
              <a:gd name="connsiteY87" fmla="*/ 3180546 h 6858000"/>
              <a:gd name="connsiteX88" fmla="*/ 2282757 w 6756400"/>
              <a:gd name="connsiteY88" fmla="*/ 3443689 h 6858000"/>
              <a:gd name="connsiteX89" fmla="*/ 1728524 w 6756400"/>
              <a:gd name="connsiteY89" fmla="*/ 3874123 h 6858000"/>
              <a:gd name="connsiteX90" fmla="*/ 1728524 w 6756400"/>
              <a:gd name="connsiteY90" fmla="*/ 3342411 h 6858000"/>
              <a:gd name="connsiteX91" fmla="*/ 1989818 w 6756400"/>
              <a:gd name="connsiteY91" fmla="*/ 3140758 h 6858000"/>
              <a:gd name="connsiteX92" fmla="*/ 1978064 w 6756400"/>
              <a:gd name="connsiteY92" fmla="*/ 3124481 h 6858000"/>
              <a:gd name="connsiteX93" fmla="*/ 1718578 w 6756400"/>
              <a:gd name="connsiteY93" fmla="*/ 3325229 h 6858000"/>
              <a:gd name="connsiteX94" fmla="*/ 1158920 w 6756400"/>
              <a:gd name="connsiteY94" fmla="*/ 2899317 h 6858000"/>
              <a:gd name="connsiteX95" fmla="*/ 1579342 w 6756400"/>
              <a:gd name="connsiteY95" fmla="*/ 2573779 h 6858000"/>
              <a:gd name="connsiteX96" fmla="*/ 1567588 w 6756400"/>
              <a:gd name="connsiteY96" fmla="*/ 2557502 h 6858000"/>
              <a:gd name="connsiteX97" fmla="*/ 1149879 w 6756400"/>
              <a:gd name="connsiteY97" fmla="*/ 2881232 h 6858000"/>
              <a:gd name="connsiteX98" fmla="*/ 1149879 w 6756400"/>
              <a:gd name="connsiteY98" fmla="*/ 2350424 h 6858000"/>
              <a:gd name="connsiteX99" fmla="*/ 1321664 w 6756400"/>
              <a:gd name="connsiteY99" fmla="*/ 2216592 h 6858000"/>
              <a:gd name="connsiteX100" fmla="*/ 1309910 w 6756400"/>
              <a:gd name="connsiteY100" fmla="*/ 2201219 h 6858000"/>
              <a:gd name="connsiteX101" fmla="*/ 1139934 w 6756400"/>
              <a:gd name="connsiteY101" fmla="*/ 2332339 h 6858000"/>
              <a:gd name="connsiteX102" fmla="*/ 580276 w 6756400"/>
              <a:gd name="connsiteY102" fmla="*/ 1907331 h 6858000"/>
              <a:gd name="connsiteX103" fmla="*/ 1138125 w 6756400"/>
              <a:gd name="connsiteY103" fmla="*/ 1474184 h 6858000"/>
              <a:gd name="connsiteX104" fmla="*/ 1697783 w 6756400"/>
              <a:gd name="connsiteY104" fmla="*/ 1899192 h 6858000"/>
              <a:gd name="connsiteX105" fmla="*/ 1310815 w 6756400"/>
              <a:gd name="connsiteY105" fmla="*/ 2200315 h 6858000"/>
              <a:gd name="connsiteX106" fmla="*/ 1322568 w 6756400"/>
              <a:gd name="connsiteY106" fmla="*/ 2216592 h 6858000"/>
              <a:gd name="connsiteX107" fmla="*/ 1704112 w 6756400"/>
              <a:gd name="connsiteY107" fmla="*/ 1919991 h 6858000"/>
              <a:gd name="connsiteX108" fmla="*/ 1704112 w 6756400"/>
              <a:gd name="connsiteY108" fmla="*/ 2450798 h 6858000"/>
              <a:gd name="connsiteX109" fmla="*/ 1568492 w 6756400"/>
              <a:gd name="connsiteY109" fmla="*/ 2556598 h 6858000"/>
              <a:gd name="connsiteX110" fmla="*/ 1580246 w 6756400"/>
              <a:gd name="connsiteY110" fmla="*/ 2572875 h 6858000"/>
              <a:gd name="connsiteX111" fmla="*/ 1709537 w 6756400"/>
              <a:gd name="connsiteY111" fmla="*/ 2472501 h 6858000"/>
              <a:gd name="connsiteX112" fmla="*/ 2269195 w 6756400"/>
              <a:gd name="connsiteY112" fmla="*/ 2898413 h 6858000"/>
              <a:gd name="connsiteX113" fmla="*/ 1978968 w 6756400"/>
              <a:gd name="connsiteY113" fmla="*/ 3123577 h 6858000"/>
              <a:gd name="connsiteX114" fmla="*/ 1990722 w 6756400"/>
              <a:gd name="connsiteY114" fmla="*/ 3139854 h 6858000"/>
              <a:gd name="connsiteX115" fmla="*/ 2282757 w 6756400"/>
              <a:gd name="connsiteY115" fmla="*/ 2912881 h 6858000"/>
              <a:gd name="connsiteX116" fmla="*/ 2282757 w 6756400"/>
              <a:gd name="connsiteY116" fmla="*/ 3179642 h 6858000"/>
              <a:gd name="connsiteX117" fmla="*/ 2303552 w 6756400"/>
              <a:gd name="connsiteY117" fmla="*/ 3176929 h 6858000"/>
              <a:gd name="connsiteX118" fmla="*/ 2303552 w 6756400"/>
              <a:gd name="connsiteY118" fmla="*/ 2904743 h 6858000"/>
              <a:gd name="connsiteX119" fmla="*/ 2327963 w 6756400"/>
              <a:gd name="connsiteY119" fmla="*/ 2885753 h 6858000"/>
              <a:gd name="connsiteX120" fmla="*/ 2327963 w 6756400"/>
              <a:gd name="connsiteY120" fmla="*/ 2860433 h 6858000"/>
              <a:gd name="connsiteX121" fmla="*/ 2300839 w 6756400"/>
              <a:gd name="connsiteY121" fmla="*/ 2881232 h 6858000"/>
              <a:gd name="connsiteX122" fmla="*/ 2300839 w 6756400"/>
              <a:gd name="connsiteY122" fmla="*/ 2350424 h 6858000"/>
              <a:gd name="connsiteX123" fmla="*/ 2327963 w 6756400"/>
              <a:gd name="connsiteY123" fmla="*/ 2328721 h 6858000"/>
              <a:gd name="connsiteX124" fmla="*/ 2327963 w 6756400"/>
              <a:gd name="connsiteY124" fmla="*/ 2303402 h 6858000"/>
              <a:gd name="connsiteX125" fmla="*/ 2290894 w 6756400"/>
              <a:gd name="connsiteY125" fmla="*/ 2332339 h 6858000"/>
              <a:gd name="connsiteX126" fmla="*/ 1731236 w 6756400"/>
              <a:gd name="connsiteY126" fmla="*/ 1907331 h 6858000"/>
              <a:gd name="connsiteX127" fmla="*/ 2289086 w 6756400"/>
              <a:gd name="connsiteY127" fmla="*/ 1474184 h 6858000"/>
              <a:gd name="connsiteX128" fmla="*/ 2848743 w 6756400"/>
              <a:gd name="connsiteY128" fmla="*/ 1899192 h 6858000"/>
              <a:gd name="connsiteX129" fmla="*/ 2328867 w 6756400"/>
              <a:gd name="connsiteY129" fmla="*/ 2302498 h 6858000"/>
              <a:gd name="connsiteX130" fmla="*/ 2328867 w 6756400"/>
              <a:gd name="connsiteY130" fmla="*/ 2327817 h 6858000"/>
              <a:gd name="connsiteX131" fmla="*/ 2855072 w 6756400"/>
              <a:gd name="connsiteY131" fmla="*/ 1919991 h 6858000"/>
              <a:gd name="connsiteX132" fmla="*/ 2855072 w 6756400"/>
              <a:gd name="connsiteY132" fmla="*/ 2450798 h 6858000"/>
              <a:gd name="connsiteX133" fmla="*/ 2328867 w 6756400"/>
              <a:gd name="connsiteY133" fmla="*/ 2859529 h 6858000"/>
              <a:gd name="connsiteX134" fmla="*/ 2328867 w 6756400"/>
              <a:gd name="connsiteY134" fmla="*/ 2884849 h 6858000"/>
              <a:gd name="connsiteX135" fmla="*/ 2874963 w 6756400"/>
              <a:gd name="connsiteY135" fmla="*/ 2460745 h 6858000"/>
              <a:gd name="connsiteX136" fmla="*/ 2874963 w 6756400"/>
              <a:gd name="connsiteY136" fmla="*/ 1894671 h 6858000"/>
              <a:gd name="connsiteX137" fmla="*/ 2303552 w 6756400"/>
              <a:gd name="connsiteY137" fmla="*/ 1459716 h 6858000"/>
              <a:gd name="connsiteX138" fmla="*/ 2303552 w 6756400"/>
              <a:gd name="connsiteY138" fmla="*/ 926195 h 6858000"/>
              <a:gd name="connsiteX139" fmla="*/ 2282757 w 6756400"/>
              <a:gd name="connsiteY139" fmla="*/ 941568 h 6858000"/>
              <a:gd name="connsiteX140" fmla="*/ 2282757 w 6756400"/>
              <a:gd name="connsiteY140" fmla="*/ 1451578 h 6858000"/>
              <a:gd name="connsiteX141" fmla="*/ 1728524 w 6756400"/>
              <a:gd name="connsiteY141" fmla="*/ 1882011 h 6858000"/>
              <a:gd name="connsiteX142" fmla="*/ 1728524 w 6756400"/>
              <a:gd name="connsiteY142" fmla="*/ 1351203 h 6858000"/>
              <a:gd name="connsiteX143" fmla="*/ 2282757 w 6756400"/>
              <a:gd name="connsiteY143" fmla="*/ 920770 h 6858000"/>
              <a:gd name="connsiteX144" fmla="*/ 2282757 w 6756400"/>
              <a:gd name="connsiteY144" fmla="*/ 940664 h 6858000"/>
              <a:gd name="connsiteX145" fmla="*/ 2303552 w 6756400"/>
              <a:gd name="connsiteY145" fmla="*/ 924387 h 6858000"/>
              <a:gd name="connsiteX146" fmla="*/ 2303552 w 6756400"/>
              <a:gd name="connsiteY146" fmla="*/ 895450 h 6858000"/>
              <a:gd name="connsiteX147" fmla="*/ 1749319 w 6756400"/>
              <a:gd name="connsiteY147" fmla="*/ 474059 h 6858000"/>
              <a:gd name="connsiteX148" fmla="*/ 1733044 w 6756400"/>
              <a:gd name="connsiteY148" fmla="*/ 486719 h 6858000"/>
              <a:gd name="connsiteX149" fmla="*/ 2276428 w 6756400"/>
              <a:gd name="connsiteY149" fmla="*/ 899971 h 6858000"/>
              <a:gd name="connsiteX150" fmla="*/ 1718578 w 6756400"/>
              <a:gd name="connsiteY150" fmla="*/ 1333118 h 6858000"/>
              <a:gd name="connsiteX151" fmla="*/ 1158920 w 6756400"/>
              <a:gd name="connsiteY151" fmla="*/ 908110 h 6858000"/>
              <a:gd name="connsiteX152" fmla="*/ 1716770 w 6756400"/>
              <a:gd name="connsiteY152" fmla="*/ 474964 h 6858000"/>
              <a:gd name="connsiteX153" fmla="*/ 1732140 w 6756400"/>
              <a:gd name="connsiteY153" fmla="*/ 486719 h 6858000"/>
              <a:gd name="connsiteX154" fmla="*/ 1748415 w 6756400"/>
              <a:gd name="connsiteY154" fmla="*/ 474059 h 6858000"/>
              <a:gd name="connsiteX155" fmla="*/ 1724907 w 6756400"/>
              <a:gd name="connsiteY155" fmla="*/ 455070 h 6858000"/>
              <a:gd name="connsiteX156" fmla="*/ 1724907 w 6756400"/>
              <a:gd name="connsiteY156" fmla="*/ 206 h 6858000"/>
              <a:gd name="connsiteX157" fmla="*/ 1606490 w 6756400"/>
              <a:gd name="connsiteY157" fmla="*/ 0 h 6858000"/>
              <a:gd name="connsiteX158" fmla="*/ 1704112 w 6756400"/>
              <a:gd name="connsiteY158" fmla="*/ 0 h 6858000"/>
              <a:gd name="connsiteX159" fmla="*/ 1704112 w 6756400"/>
              <a:gd name="connsiteY159" fmla="*/ 79700 h 6858000"/>
              <a:gd name="connsiteX160" fmla="*/ 1704112 w 6756400"/>
              <a:gd name="connsiteY160" fmla="*/ 455974 h 6858000"/>
              <a:gd name="connsiteX161" fmla="*/ 1149879 w 6756400"/>
              <a:gd name="connsiteY161" fmla="*/ 885503 h 6858000"/>
              <a:gd name="connsiteX162" fmla="*/ 1149879 w 6756400"/>
              <a:gd name="connsiteY162" fmla="*/ 354695 h 6858000"/>
              <a:gd name="connsiteX163" fmla="*/ 1606476 w 6756400"/>
              <a:gd name="connsiteY163" fmla="*/ 11 h 6858000"/>
              <a:gd name="connsiteX164" fmla="*/ 696284 w 6756400"/>
              <a:gd name="connsiteY164" fmla="*/ 0 h 6858000"/>
              <a:gd name="connsiteX165" fmla="*/ 1573942 w 6756400"/>
              <a:gd name="connsiteY165" fmla="*/ 0 h 6858000"/>
              <a:gd name="connsiteX166" fmla="*/ 1498270 w 6756400"/>
              <a:gd name="connsiteY166" fmla="*/ 58848 h 6858000"/>
              <a:gd name="connsiteX167" fmla="*/ 1139934 w 6756400"/>
              <a:gd name="connsiteY167" fmla="*/ 337514 h 6858000"/>
              <a:gd name="connsiteX168" fmla="*/ 701161 w 6756400"/>
              <a:gd name="connsiteY168" fmla="*/ 371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6756400" h="6858000">
                <a:moveTo>
                  <a:pt x="558577" y="2472501"/>
                </a:moveTo>
                <a:cubicBezTo>
                  <a:pt x="1118234" y="2898413"/>
                  <a:pt x="1118234" y="2898413"/>
                  <a:pt x="1118234" y="2898413"/>
                </a:cubicBezTo>
                <a:cubicBezTo>
                  <a:pt x="754773" y="3179642"/>
                  <a:pt x="754773" y="3179642"/>
                  <a:pt x="754773" y="3179642"/>
                </a:cubicBezTo>
                <a:cubicBezTo>
                  <a:pt x="765623" y="3197727"/>
                  <a:pt x="765623" y="3197727"/>
                  <a:pt x="765623" y="3197727"/>
                </a:cubicBezTo>
                <a:cubicBezTo>
                  <a:pt x="1132700" y="2912881"/>
                  <a:pt x="1132700" y="2912881"/>
                  <a:pt x="1132700" y="2912881"/>
                </a:cubicBezTo>
                <a:cubicBezTo>
                  <a:pt x="1132700" y="3443689"/>
                  <a:pt x="1132700" y="3443689"/>
                  <a:pt x="1132700" y="3443689"/>
                </a:cubicBezTo>
                <a:cubicBezTo>
                  <a:pt x="978998" y="3562149"/>
                  <a:pt x="978998" y="3562149"/>
                  <a:pt x="978998" y="3562149"/>
                </a:cubicBezTo>
                <a:cubicBezTo>
                  <a:pt x="990752" y="3582043"/>
                  <a:pt x="990752" y="3582043"/>
                  <a:pt x="990752" y="3582043"/>
                </a:cubicBezTo>
                <a:cubicBezTo>
                  <a:pt x="1138125" y="3467200"/>
                  <a:pt x="1138125" y="3467200"/>
                  <a:pt x="1138125" y="3467200"/>
                </a:cubicBezTo>
                <a:cubicBezTo>
                  <a:pt x="1697783" y="3892208"/>
                  <a:pt x="1697783" y="3892208"/>
                  <a:pt x="1697783" y="3892208"/>
                </a:cubicBezTo>
                <a:cubicBezTo>
                  <a:pt x="1337034" y="4172532"/>
                  <a:pt x="1337034" y="4172532"/>
                  <a:pt x="1337034" y="4172532"/>
                </a:cubicBezTo>
                <a:cubicBezTo>
                  <a:pt x="1346980" y="4190618"/>
                  <a:pt x="1346980" y="4190618"/>
                  <a:pt x="1346980" y="4190618"/>
                </a:cubicBezTo>
                <a:cubicBezTo>
                  <a:pt x="1704112" y="3913006"/>
                  <a:pt x="1704112" y="3913006"/>
                  <a:pt x="1704112" y="3913006"/>
                </a:cubicBezTo>
                <a:cubicBezTo>
                  <a:pt x="1704112" y="4443814"/>
                  <a:pt x="1704112" y="4443814"/>
                  <a:pt x="1704112" y="4443814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149879" y="4874248"/>
                  <a:pt x="1149879" y="4874248"/>
                  <a:pt x="1149879" y="4874248"/>
                </a:cubicBezTo>
                <a:cubicBezTo>
                  <a:pt x="1149879" y="4343440"/>
                  <a:pt x="1149879" y="4343440"/>
                  <a:pt x="1149879" y="4343440"/>
                </a:cubicBezTo>
                <a:cubicBezTo>
                  <a:pt x="1346076" y="4190618"/>
                  <a:pt x="1346076" y="4190618"/>
                  <a:pt x="1346076" y="4190618"/>
                </a:cubicBezTo>
                <a:cubicBezTo>
                  <a:pt x="1336130" y="4173437"/>
                  <a:pt x="1336130" y="4173437"/>
                  <a:pt x="1336130" y="4173437"/>
                </a:cubicBezTo>
                <a:cubicBezTo>
                  <a:pt x="1139934" y="4325354"/>
                  <a:pt x="1139934" y="4325354"/>
                  <a:pt x="1139934" y="4325354"/>
                </a:cubicBezTo>
                <a:cubicBezTo>
                  <a:pt x="580276" y="3900346"/>
                  <a:pt x="580276" y="3900346"/>
                  <a:pt x="580276" y="3900346"/>
                </a:cubicBezTo>
                <a:cubicBezTo>
                  <a:pt x="989848" y="3582043"/>
                  <a:pt x="989848" y="3582043"/>
                  <a:pt x="989848" y="3582043"/>
                </a:cubicBezTo>
                <a:cubicBezTo>
                  <a:pt x="978094" y="3563053"/>
                  <a:pt x="978094" y="3563053"/>
                  <a:pt x="978094" y="3563053"/>
                </a:cubicBezTo>
                <a:cubicBezTo>
                  <a:pt x="577563" y="3874123"/>
                  <a:pt x="577563" y="3874123"/>
                  <a:pt x="577563" y="3874123"/>
                </a:cubicBezTo>
                <a:cubicBezTo>
                  <a:pt x="577563" y="3342411"/>
                  <a:pt x="577563" y="3342411"/>
                  <a:pt x="577563" y="3342411"/>
                </a:cubicBezTo>
                <a:cubicBezTo>
                  <a:pt x="764719" y="3197727"/>
                  <a:pt x="764719" y="3197727"/>
                  <a:pt x="764719" y="3197727"/>
                </a:cubicBezTo>
                <a:cubicBezTo>
                  <a:pt x="754773" y="3180546"/>
                  <a:pt x="754773" y="3180546"/>
                  <a:pt x="754773" y="3180546"/>
                </a:cubicBezTo>
                <a:cubicBezTo>
                  <a:pt x="567618" y="3325229"/>
                  <a:pt x="567618" y="3325229"/>
                  <a:pt x="567618" y="3325229"/>
                </a:cubicBezTo>
                <a:cubicBezTo>
                  <a:pt x="7960" y="2899317"/>
                  <a:pt x="7960" y="2899317"/>
                  <a:pt x="7960" y="2899317"/>
                </a:cubicBezTo>
                <a:cubicBezTo>
                  <a:pt x="558577" y="2472501"/>
                  <a:pt x="558577" y="2472501"/>
                  <a:pt x="558577" y="2472501"/>
                </a:cubicBezTo>
                <a:close/>
                <a:moveTo>
                  <a:pt x="1724907" y="0"/>
                </a:moveTo>
                <a:lnTo>
                  <a:pt x="6756400" y="0"/>
                </a:lnTo>
                <a:lnTo>
                  <a:pt x="6756400" y="6858000"/>
                </a:lnTo>
                <a:lnTo>
                  <a:pt x="0" y="6858000"/>
                </a:lnTo>
                <a:lnTo>
                  <a:pt x="0" y="6856412"/>
                </a:lnTo>
                <a:lnTo>
                  <a:pt x="162738" y="6856412"/>
                </a:lnTo>
                <a:cubicBezTo>
                  <a:pt x="1149879" y="6856412"/>
                  <a:pt x="1149879" y="6856412"/>
                  <a:pt x="1149879" y="6856412"/>
                </a:cubicBezTo>
                <a:cubicBezTo>
                  <a:pt x="1149879" y="6332839"/>
                  <a:pt x="1149879" y="6332839"/>
                  <a:pt x="1149879" y="6332839"/>
                </a:cubicBezTo>
                <a:cubicBezTo>
                  <a:pt x="1704112" y="5902405"/>
                  <a:pt x="1704112" y="5902405"/>
                  <a:pt x="1704112" y="5902405"/>
                </a:cubicBezTo>
                <a:cubicBezTo>
                  <a:pt x="1704112" y="6433213"/>
                  <a:pt x="1704112" y="6433213"/>
                  <a:pt x="1704112" y="6433213"/>
                </a:cubicBezTo>
                <a:cubicBezTo>
                  <a:pt x="1159824" y="6855508"/>
                  <a:pt x="1159824" y="6855508"/>
                  <a:pt x="1159824" y="6855508"/>
                </a:cubicBezTo>
                <a:cubicBezTo>
                  <a:pt x="1193277" y="6855508"/>
                  <a:pt x="1193277" y="6855508"/>
                  <a:pt x="1193277" y="6855508"/>
                </a:cubicBezTo>
                <a:cubicBezTo>
                  <a:pt x="1724907" y="6443160"/>
                  <a:pt x="1724907" y="6443160"/>
                  <a:pt x="1724907" y="6443160"/>
                </a:cubicBezTo>
                <a:cubicBezTo>
                  <a:pt x="1724907" y="5877086"/>
                  <a:pt x="1724907" y="5877086"/>
                  <a:pt x="1724907" y="5877086"/>
                </a:cubicBezTo>
                <a:cubicBezTo>
                  <a:pt x="1386762" y="5620272"/>
                  <a:pt x="1386762" y="5620272"/>
                  <a:pt x="1386762" y="5620272"/>
                </a:cubicBezTo>
                <a:cubicBezTo>
                  <a:pt x="1372296" y="5617559"/>
                  <a:pt x="1357829" y="5614847"/>
                  <a:pt x="1343363" y="5612134"/>
                </a:cubicBezTo>
                <a:cubicBezTo>
                  <a:pt x="1697783" y="5881607"/>
                  <a:pt x="1697783" y="5881607"/>
                  <a:pt x="1697783" y="5881607"/>
                </a:cubicBezTo>
                <a:cubicBezTo>
                  <a:pt x="1139934" y="6314753"/>
                  <a:pt x="1139934" y="6314753"/>
                  <a:pt x="1139934" y="6314753"/>
                </a:cubicBezTo>
                <a:cubicBezTo>
                  <a:pt x="581180" y="5889745"/>
                  <a:pt x="581180" y="5889745"/>
                  <a:pt x="581180" y="5889745"/>
                </a:cubicBezTo>
                <a:cubicBezTo>
                  <a:pt x="1014259" y="5553356"/>
                  <a:pt x="1014259" y="5553356"/>
                  <a:pt x="1014259" y="5553356"/>
                </a:cubicBezTo>
                <a:cubicBezTo>
                  <a:pt x="1005218" y="5551548"/>
                  <a:pt x="995272" y="5549739"/>
                  <a:pt x="987135" y="5548835"/>
                </a:cubicBezTo>
                <a:cubicBezTo>
                  <a:pt x="577563" y="5866234"/>
                  <a:pt x="577563" y="5866234"/>
                  <a:pt x="577563" y="5866234"/>
                </a:cubicBezTo>
                <a:cubicBezTo>
                  <a:pt x="577563" y="5335426"/>
                  <a:pt x="577563" y="5335426"/>
                  <a:pt x="577563" y="5335426"/>
                </a:cubicBezTo>
                <a:cubicBezTo>
                  <a:pt x="1132700" y="4905897"/>
                  <a:pt x="1132700" y="4905897"/>
                  <a:pt x="1132700" y="4905897"/>
                </a:cubicBezTo>
                <a:cubicBezTo>
                  <a:pt x="1132700" y="5435801"/>
                  <a:pt x="1132700" y="5435801"/>
                  <a:pt x="1132700" y="5435801"/>
                </a:cubicBezTo>
                <a:cubicBezTo>
                  <a:pt x="988039" y="5547930"/>
                  <a:pt x="988039" y="5547930"/>
                  <a:pt x="988039" y="5547930"/>
                </a:cubicBezTo>
                <a:cubicBezTo>
                  <a:pt x="997081" y="5549739"/>
                  <a:pt x="1006122" y="5550643"/>
                  <a:pt x="1015163" y="5552452"/>
                </a:cubicBezTo>
                <a:cubicBezTo>
                  <a:pt x="1139029" y="5456599"/>
                  <a:pt x="1139029" y="5456599"/>
                  <a:pt x="1139029" y="5456599"/>
                </a:cubicBezTo>
                <a:cubicBezTo>
                  <a:pt x="1342459" y="5611229"/>
                  <a:pt x="1342459" y="5611229"/>
                  <a:pt x="1342459" y="5611229"/>
                </a:cubicBezTo>
                <a:cubicBezTo>
                  <a:pt x="1356925" y="5613942"/>
                  <a:pt x="1371391" y="5616655"/>
                  <a:pt x="1384953" y="5619368"/>
                </a:cubicBezTo>
                <a:cubicBezTo>
                  <a:pt x="1152591" y="5442131"/>
                  <a:pt x="1152591" y="5442131"/>
                  <a:pt x="1152591" y="5442131"/>
                </a:cubicBezTo>
                <a:cubicBezTo>
                  <a:pt x="1152591" y="4897759"/>
                  <a:pt x="1152591" y="4897759"/>
                  <a:pt x="1152591" y="4897759"/>
                </a:cubicBezTo>
                <a:cubicBezTo>
                  <a:pt x="1570300" y="4573125"/>
                  <a:pt x="1570300" y="4573125"/>
                  <a:pt x="1570300" y="4573125"/>
                </a:cubicBezTo>
                <a:cubicBezTo>
                  <a:pt x="1560355" y="4555944"/>
                  <a:pt x="1560355" y="4555944"/>
                  <a:pt x="1560355" y="4555944"/>
                </a:cubicBezTo>
                <a:cubicBezTo>
                  <a:pt x="1571205" y="4573125"/>
                  <a:pt x="1571205" y="4573125"/>
                  <a:pt x="1571205" y="4573125"/>
                </a:cubicBezTo>
                <a:cubicBezTo>
                  <a:pt x="1709537" y="4465517"/>
                  <a:pt x="1709537" y="4465517"/>
                  <a:pt x="1709537" y="4465517"/>
                </a:cubicBezTo>
                <a:cubicBezTo>
                  <a:pt x="2290894" y="4907706"/>
                  <a:pt x="2290894" y="4907706"/>
                  <a:pt x="2290894" y="4907706"/>
                </a:cubicBezTo>
                <a:cubicBezTo>
                  <a:pt x="2874963" y="4453761"/>
                  <a:pt x="2874963" y="4453761"/>
                  <a:pt x="2874963" y="4453761"/>
                </a:cubicBezTo>
                <a:cubicBezTo>
                  <a:pt x="2874963" y="4272907"/>
                  <a:pt x="2874963" y="4272907"/>
                  <a:pt x="2874963" y="4272907"/>
                </a:cubicBezTo>
                <a:cubicBezTo>
                  <a:pt x="2855072" y="4281949"/>
                  <a:pt x="2855072" y="4281949"/>
                  <a:pt x="2855072" y="4281949"/>
                </a:cubicBezTo>
                <a:cubicBezTo>
                  <a:pt x="2855072" y="4443814"/>
                  <a:pt x="2855072" y="4443814"/>
                  <a:pt x="2855072" y="4443814"/>
                </a:cubicBezTo>
                <a:cubicBezTo>
                  <a:pt x="2300839" y="4874248"/>
                  <a:pt x="2300839" y="4874248"/>
                  <a:pt x="2300839" y="4874248"/>
                </a:cubicBezTo>
                <a:cubicBezTo>
                  <a:pt x="2300839" y="4343440"/>
                  <a:pt x="2300839" y="4343440"/>
                  <a:pt x="2300839" y="4343440"/>
                </a:cubicBezTo>
                <a:cubicBezTo>
                  <a:pt x="2855072" y="3913006"/>
                  <a:pt x="2855072" y="3913006"/>
                  <a:pt x="2855072" y="3913006"/>
                </a:cubicBezTo>
                <a:cubicBezTo>
                  <a:pt x="2855072" y="4281045"/>
                  <a:pt x="2855072" y="4281045"/>
                  <a:pt x="2855072" y="4281045"/>
                </a:cubicBezTo>
                <a:cubicBezTo>
                  <a:pt x="2874963" y="4272002"/>
                  <a:pt x="2874963" y="4272002"/>
                  <a:pt x="2874963" y="4272002"/>
                </a:cubicBezTo>
                <a:cubicBezTo>
                  <a:pt x="2874963" y="3887687"/>
                  <a:pt x="2874963" y="3887687"/>
                  <a:pt x="2874963" y="3887687"/>
                </a:cubicBezTo>
                <a:cubicBezTo>
                  <a:pt x="2675150" y="3735769"/>
                  <a:pt x="2675150" y="3735769"/>
                  <a:pt x="2675150" y="3735769"/>
                </a:cubicBezTo>
                <a:cubicBezTo>
                  <a:pt x="2654355" y="3744812"/>
                  <a:pt x="2654355" y="3744812"/>
                  <a:pt x="2654355" y="3744812"/>
                </a:cubicBezTo>
                <a:cubicBezTo>
                  <a:pt x="2848743" y="3892208"/>
                  <a:pt x="2848743" y="3892208"/>
                  <a:pt x="2848743" y="3892208"/>
                </a:cubicBezTo>
                <a:cubicBezTo>
                  <a:pt x="2290894" y="4325354"/>
                  <a:pt x="2290894" y="4325354"/>
                  <a:pt x="2290894" y="4325354"/>
                </a:cubicBezTo>
                <a:cubicBezTo>
                  <a:pt x="1731236" y="3900346"/>
                  <a:pt x="1731236" y="3900346"/>
                  <a:pt x="1731236" y="3900346"/>
                </a:cubicBezTo>
                <a:cubicBezTo>
                  <a:pt x="2289086" y="3467200"/>
                  <a:pt x="2289086" y="3467200"/>
                  <a:pt x="2289086" y="3467200"/>
                </a:cubicBezTo>
                <a:cubicBezTo>
                  <a:pt x="2653451" y="3743907"/>
                  <a:pt x="2653451" y="3743907"/>
                  <a:pt x="2653451" y="3743907"/>
                </a:cubicBezTo>
                <a:cubicBezTo>
                  <a:pt x="2674246" y="3734865"/>
                  <a:pt x="2674246" y="3734865"/>
                  <a:pt x="2674246" y="3734865"/>
                </a:cubicBezTo>
                <a:cubicBezTo>
                  <a:pt x="2303552" y="3452732"/>
                  <a:pt x="2303552" y="3452732"/>
                  <a:pt x="2303552" y="3452732"/>
                </a:cubicBezTo>
                <a:cubicBezTo>
                  <a:pt x="2303552" y="3177833"/>
                  <a:pt x="2303552" y="3177833"/>
                  <a:pt x="2303552" y="3177833"/>
                </a:cubicBezTo>
                <a:cubicBezTo>
                  <a:pt x="2282757" y="3180546"/>
                  <a:pt x="2282757" y="3180546"/>
                  <a:pt x="2282757" y="3180546"/>
                </a:cubicBezTo>
                <a:cubicBezTo>
                  <a:pt x="2282757" y="3443689"/>
                  <a:pt x="2282757" y="3443689"/>
                  <a:pt x="2282757" y="3443689"/>
                </a:cubicBezTo>
                <a:cubicBezTo>
                  <a:pt x="1728524" y="3874123"/>
                  <a:pt x="1728524" y="3874123"/>
                  <a:pt x="1728524" y="3874123"/>
                </a:cubicBezTo>
                <a:cubicBezTo>
                  <a:pt x="1728524" y="3342411"/>
                  <a:pt x="1728524" y="3342411"/>
                  <a:pt x="1728524" y="3342411"/>
                </a:cubicBezTo>
                <a:cubicBezTo>
                  <a:pt x="1989818" y="3140758"/>
                  <a:pt x="1989818" y="3140758"/>
                  <a:pt x="1989818" y="3140758"/>
                </a:cubicBezTo>
                <a:cubicBezTo>
                  <a:pt x="1978064" y="3124481"/>
                  <a:pt x="1978064" y="3124481"/>
                  <a:pt x="1978064" y="3124481"/>
                </a:cubicBezTo>
                <a:cubicBezTo>
                  <a:pt x="1718578" y="3325229"/>
                  <a:pt x="1718578" y="3325229"/>
                  <a:pt x="1718578" y="3325229"/>
                </a:cubicBezTo>
                <a:cubicBezTo>
                  <a:pt x="1158920" y="2899317"/>
                  <a:pt x="1158920" y="2899317"/>
                  <a:pt x="1158920" y="2899317"/>
                </a:cubicBezTo>
                <a:cubicBezTo>
                  <a:pt x="1579342" y="2573779"/>
                  <a:pt x="1579342" y="2573779"/>
                  <a:pt x="1579342" y="2573779"/>
                </a:cubicBezTo>
                <a:cubicBezTo>
                  <a:pt x="1567588" y="2557502"/>
                  <a:pt x="1567588" y="2557502"/>
                  <a:pt x="1567588" y="2557502"/>
                </a:cubicBezTo>
                <a:cubicBezTo>
                  <a:pt x="1149879" y="2881232"/>
                  <a:pt x="1149879" y="2881232"/>
                  <a:pt x="1149879" y="2881232"/>
                </a:cubicBezTo>
                <a:cubicBezTo>
                  <a:pt x="1149879" y="2350424"/>
                  <a:pt x="1149879" y="2350424"/>
                  <a:pt x="1149879" y="2350424"/>
                </a:cubicBezTo>
                <a:cubicBezTo>
                  <a:pt x="1321664" y="2216592"/>
                  <a:pt x="1321664" y="2216592"/>
                  <a:pt x="1321664" y="2216592"/>
                </a:cubicBezTo>
                <a:cubicBezTo>
                  <a:pt x="1309910" y="2201219"/>
                  <a:pt x="1309910" y="2201219"/>
                  <a:pt x="1309910" y="2201219"/>
                </a:cubicBezTo>
                <a:cubicBezTo>
                  <a:pt x="1139934" y="2332339"/>
                  <a:pt x="1139934" y="2332339"/>
                  <a:pt x="1139934" y="2332339"/>
                </a:cubicBezTo>
                <a:cubicBezTo>
                  <a:pt x="580276" y="1907331"/>
                  <a:pt x="580276" y="1907331"/>
                  <a:pt x="580276" y="1907331"/>
                </a:cubicBezTo>
                <a:cubicBezTo>
                  <a:pt x="1138125" y="1474184"/>
                  <a:pt x="1138125" y="1474184"/>
                  <a:pt x="1138125" y="1474184"/>
                </a:cubicBezTo>
                <a:cubicBezTo>
                  <a:pt x="1697783" y="1899192"/>
                  <a:pt x="1697783" y="1899192"/>
                  <a:pt x="1697783" y="1899192"/>
                </a:cubicBezTo>
                <a:cubicBezTo>
                  <a:pt x="1310815" y="2200315"/>
                  <a:pt x="1310815" y="2200315"/>
                  <a:pt x="1310815" y="2200315"/>
                </a:cubicBezTo>
                <a:cubicBezTo>
                  <a:pt x="1322568" y="2216592"/>
                  <a:pt x="1322568" y="2216592"/>
                  <a:pt x="1322568" y="2216592"/>
                </a:cubicBezTo>
                <a:cubicBezTo>
                  <a:pt x="1704112" y="1919991"/>
                  <a:pt x="1704112" y="1919991"/>
                  <a:pt x="1704112" y="1919991"/>
                </a:cubicBezTo>
                <a:cubicBezTo>
                  <a:pt x="1704112" y="2450798"/>
                  <a:pt x="1704112" y="2450798"/>
                  <a:pt x="1704112" y="2450798"/>
                </a:cubicBezTo>
                <a:cubicBezTo>
                  <a:pt x="1568492" y="2556598"/>
                  <a:pt x="1568492" y="2556598"/>
                  <a:pt x="1568492" y="2556598"/>
                </a:cubicBezTo>
                <a:cubicBezTo>
                  <a:pt x="1580246" y="2572875"/>
                  <a:pt x="1580246" y="2572875"/>
                  <a:pt x="1580246" y="2572875"/>
                </a:cubicBezTo>
                <a:cubicBezTo>
                  <a:pt x="1709537" y="2472501"/>
                  <a:pt x="1709537" y="2472501"/>
                  <a:pt x="1709537" y="2472501"/>
                </a:cubicBezTo>
                <a:cubicBezTo>
                  <a:pt x="2269195" y="2898413"/>
                  <a:pt x="2269195" y="2898413"/>
                  <a:pt x="2269195" y="2898413"/>
                </a:cubicBezTo>
                <a:cubicBezTo>
                  <a:pt x="1978968" y="3123577"/>
                  <a:pt x="1978968" y="3123577"/>
                  <a:pt x="1978968" y="3123577"/>
                </a:cubicBezTo>
                <a:cubicBezTo>
                  <a:pt x="1990722" y="3139854"/>
                  <a:pt x="1990722" y="3139854"/>
                  <a:pt x="1990722" y="3139854"/>
                </a:cubicBezTo>
                <a:cubicBezTo>
                  <a:pt x="2282757" y="2912881"/>
                  <a:pt x="2282757" y="2912881"/>
                  <a:pt x="2282757" y="2912881"/>
                </a:cubicBezTo>
                <a:cubicBezTo>
                  <a:pt x="2282757" y="3179642"/>
                  <a:pt x="2282757" y="3179642"/>
                  <a:pt x="2282757" y="3179642"/>
                </a:cubicBezTo>
                <a:cubicBezTo>
                  <a:pt x="2303552" y="3176929"/>
                  <a:pt x="2303552" y="3176929"/>
                  <a:pt x="2303552" y="3176929"/>
                </a:cubicBezTo>
                <a:cubicBezTo>
                  <a:pt x="2303552" y="2904743"/>
                  <a:pt x="2303552" y="2904743"/>
                  <a:pt x="2303552" y="2904743"/>
                </a:cubicBezTo>
                <a:cubicBezTo>
                  <a:pt x="2327963" y="2885753"/>
                  <a:pt x="2327963" y="2885753"/>
                  <a:pt x="2327963" y="2885753"/>
                </a:cubicBezTo>
                <a:cubicBezTo>
                  <a:pt x="2327963" y="2860433"/>
                  <a:pt x="2327963" y="2860433"/>
                  <a:pt x="2327963" y="2860433"/>
                </a:cubicBezTo>
                <a:cubicBezTo>
                  <a:pt x="2300839" y="2881232"/>
                  <a:pt x="2300839" y="2881232"/>
                  <a:pt x="2300839" y="2881232"/>
                </a:cubicBezTo>
                <a:cubicBezTo>
                  <a:pt x="2300839" y="2350424"/>
                  <a:pt x="2300839" y="2350424"/>
                  <a:pt x="2300839" y="2350424"/>
                </a:cubicBezTo>
                <a:cubicBezTo>
                  <a:pt x="2327963" y="2328721"/>
                  <a:pt x="2327963" y="2328721"/>
                  <a:pt x="2327963" y="2328721"/>
                </a:cubicBezTo>
                <a:cubicBezTo>
                  <a:pt x="2327963" y="2303402"/>
                  <a:pt x="2327963" y="2303402"/>
                  <a:pt x="2327963" y="2303402"/>
                </a:cubicBezTo>
                <a:cubicBezTo>
                  <a:pt x="2290894" y="2332339"/>
                  <a:pt x="2290894" y="2332339"/>
                  <a:pt x="2290894" y="2332339"/>
                </a:cubicBezTo>
                <a:cubicBezTo>
                  <a:pt x="1731236" y="1907331"/>
                  <a:pt x="1731236" y="1907331"/>
                  <a:pt x="1731236" y="1907331"/>
                </a:cubicBezTo>
                <a:cubicBezTo>
                  <a:pt x="2289086" y="1474184"/>
                  <a:pt x="2289086" y="1474184"/>
                  <a:pt x="2289086" y="1474184"/>
                </a:cubicBezTo>
                <a:cubicBezTo>
                  <a:pt x="2848743" y="1899192"/>
                  <a:pt x="2848743" y="1899192"/>
                  <a:pt x="2848743" y="1899192"/>
                </a:cubicBezTo>
                <a:cubicBezTo>
                  <a:pt x="2328867" y="2302498"/>
                  <a:pt x="2328867" y="2302498"/>
                  <a:pt x="2328867" y="2302498"/>
                </a:cubicBezTo>
                <a:cubicBezTo>
                  <a:pt x="2328867" y="2327817"/>
                  <a:pt x="2328867" y="2327817"/>
                  <a:pt x="2328867" y="2327817"/>
                </a:cubicBezTo>
                <a:cubicBezTo>
                  <a:pt x="2855072" y="1919991"/>
                  <a:pt x="2855072" y="1919991"/>
                  <a:pt x="2855072" y="1919991"/>
                </a:cubicBezTo>
                <a:cubicBezTo>
                  <a:pt x="2855072" y="2450798"/>
                  <a:pt x="2855072" y="2450798"/>
                  <a:pt x="2855072" y="2450798"/>
                </a:cubicBezTo>
                <a:lnTo>
                  <a:pt x="2328867" y="2859529"/>
                </a:lnTo>
                <a:cubicBezTo>
                  <a:pt x="2328867" y="2884849"/>
                  <a:pt x="2328867" y="2884849"/>
                  <a:pt x="2328867" y="2884849"/>
                </a:cubicBezTo>
                <a:cubicBezTo>
                  <a:pt x="2874963" y="2460745"/>
                  <a:pt x="2874963" y="2460745"/>
                  <a:pt x="2874963" y="2460745"/>
                </a:cubicBezTo>
                <a:cubicBezTo>
                  <a:pt x="2874963" y="1894671"/>
                  <a:pt x="2874963" y="1894671"/>
                  <a:pt x="2874963" y="1894671"/>
                </a:cubicBezTo>
                <a:cubicBezTo>
                  <a:pt x="2303552" y="1459716"/>
                  <a:pt x="2303552" y="1459716"/>
                  <a:pt x="2303552" y="1459716"/>
                </a:cubicBezTo>
                <a:cubicBezTo>
                  <a:pt x="2303552" y="926195"/>
                  <a:pt x="2303552" y="926195"/>
                  <a:pt x="2303552" y="926195"/>
                </a:cubicBezTo>
                <a:cubicBezTo>
                  <a:pt x="2282757" y="941568"/>
                  <a:pt x="2282757" y="941568"/>
                  <a:pt x="2282757" y="941568"/>
                </a:cubicBezTo>
                <a:cubicBezTo>
                  <a:pt x="2282757" y="1451578"/>
                  <a:pt x="2282757" y="1451578"/>
                  <a:pt x="2282757" y="1451578"/>
                </a:cubicBezTo>
                <a:cubicBezTo>
                  <a:pt x="1728524" y="1882011"/>
                  <a:pt x="1728524" y="1882011"/>
                  <a:pt x="1728524" y="1882011"/>
                </a:cubicBezTo>
                <a:cubicBezTo>
                  <a:pt x="1728524" y="1351203"/>
                  <a:pt x="1728524" y="1351203"/>
                  <a:pt x="1728524" y="1351203"/>
                </a:cubicBezTo>
                <a:cubicBezTo>
                  <a:pt x="2282757" y="920770"/>
                  <a:pt x="2282757" y="920770"/>
                  <a:pt x="2282757" y="920770"/>
                </a:cubicBezTo>
                <a:cubicBezTo>
                  <a:pt x="2282757" y="940664"/>
                  <a:pt x="2282757" y="940664"/>
                  <a:pt x="2282757" y="940664"/>
                </a:cubicBezTo>
                <a:cubicBezTo>
                  <a:pt x="2303552" y="924387"/>
                  <a:pt x="2303552" y="924387"/>
                  <a:pt x="2303552" y="924387"/>
                </a:cubicBezTo>
                <a:cubicBezTo>
                  <a:pt x="2303552" y="895450"/>
                  <a:pt x="2303552" y="895450"/>
                  <a:pt x="2303552" y="895450"/>
                </a:cubicBezTo>
                <a:cubicBezTo>
                  <a:pt x="1749319" y="474059"/>
                  <a:pt x="1749319" y="474059"/>
                  <a:pt x="1749319" y="474059"/>
                </a:cubicBezTo>
                <a:cubicBezTo>
                  <a:pt x="1733044" y="486719"/>
                  <a:pt x="1733044" y="486719"/>
                  <a:pt x="1733044" y="486719"/>
                </a:cubicBezTo>
                <a:cubicBezTo>
                  <a:pt x="2276428" y="899971"/>
                  <a:pt x="2276428" y="899971"/>
                  <a:pt x="2276428" y="899971"/>
                </a:cubicBezTo>
                <a:cubicBezTo>
                  <a:pt x="1718578" y="1333118"/>
                  <a:pt x="1718578" y="1333118"/>
                  <a:pt x="1718578" y="1333118"/>
                </a:cubicBezTo>
                <a:cubicBezTo>
                  <a:pt x="1158920" y="908110"/>
                  <a:pt x="1158920" y="908110"/>
                  <a:pt x="1158920" y="908110"/>
                </a:cubicBezTo>
                <a:cubicBezTo>
                  <a:pt x="1716770" y="474964"/>
                  <a:pt x="1716770" y="474964"/>
                  <a:pt x="1716770" y="474964"/>
                </a:cubicBezTo>
                <a:cubicBezTo>
                  <a:pt x="1732140" y="486719"/>
                  <a:pt x="1732140" y="486719"/>
                  <a:pt x="1732140" y="486719"/>
                </a:cubicBezTo>
                <a:cubicBezTo>
                  <a:pt x="1748415" y="474059"/>
                  <a:pt x="1748415" y="474059"/>
                  <a:pt x="1748415" y="474059"/>
                </a:cubicBezTo>
                <a:cubicBezTo>
                  <a:pt x="1724907" y="455070"/>
                  <a:pt x="1724907" y="455070"/>
                  <a:pt x="1724907" y="455070"/>
                </a:cubicBezTo>
                <a:cubicBezTo>
                  <a:pt x="1724907" y="56286"/>
                  <a:pt x="1724907" y="6438"/>
                  <a:pt x="1724907" y="206"/>
                </a:cubicBezTo>
                <a:close/>
                <a:moveTo>
                  <a:pt x="1606490" y="0"/>
                </a:moveTo>
                <a:lnTo>
                  <a:pt x="1704112" y="0"/>
                </a:lnTo>
                <a:lnTo>
                  <a:pt x="1704112" y="79700"/>
                </a:lnTo>
                <a:cubicBezTo>
                  <a:pt x="1704112" y="455974"/>
                  <a:pt x="1704112" y="455974"/>
                  <a:pt x="1704112" y="455974"/>
                </a:cubicBezTo>
                <a:cubicBezTo>
                  <a:pt x="1149879" y="885503"/>
                  <a:pt x="1149879" y="885503"/>
                  <a:pt x="1149879" y="885503"/>
                </a:cubicBezTo>
                <a:cubicBezTo>
                  <a:pt x="1149879" y="354695"/>
                  <a:pt x="1149879" y="354695"/>
                  <a:pt x="1149879" y="354695"/>
                </a:cubicBezTo>
                <a:cubicBezTo>
                  <a:pt x="1550183" y="43739"/>
                  <a:pt x="1600221" y="4869"/>
                  <a:pt x="1606476" y="11"/>
                </a:cubicBezTo>
                <a:close/>
                <a:moveTo>
                  <a:pt x="696284" y="0"/>
                </a:moveTo>
                <a:lnTo>
                  <a:pt x="1573942" y="0"/>
                </a:lnTo>
                <a:lnTo>
                  <a:pt x="1498270" y="58848"/>
                </a:lnTo>
                <a:cubicBezTo>
                  <a:pt x="1139934" y="337514"/>
                  <a:pt x="1139934" y="337514"/>
                  <a:pt x="1139934" y="337514"/>
                </a:cubicBezTo>
                <a:cubicBezTo>
                  <a:pt x="805631" y="83188"/>
                  <a:pt x="722055" y="19606"/>
                  <a:pt x="701161" y="3711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684000" rIns="756000">
            <a:noAutofit/>
          </a:bodyPr>
          <a:lstStyle>
            <a:lvl1pPr algn="r">
              <a:defRPr i="1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4" name="Espace réservé du texte 4">
            <a:extLst>
              <a:ext uri="{FF2B5EF4-FFF2-40B4-BE49-F238E27FC236}">
                <a16:creationId xmlns:a16="http://schemas.microsoft.com/office/drawing/2014/main" id="{1CD6972B-DFC0-49E0-CEDD-F3560A107C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tx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2141578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 Bas+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 Bas+ contenu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Espace réservé du contenu 2">
            <a:extLst>
              <a:ext uri="{FF2B5EF4-FFF2-40B4-BE49-F238E27FC236}">
                <a16:creationId xmlns:a16="http://schemas.microsoft.com/office/drawing/2014/main" id="{96CEC976-242A-291F-5C18-817BBE12E98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5646" y="1381125"/>
            <a:ext cx="10744517" cy="2073275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E462F4B3-C673-4762-4C2C-2CE0330E60F9}"/>
              </a:ext>
            </a:extLst>
          </p:cNvPr>
          <p:cNvSpPr txBox="1"/>
          <p:nvPr userDrawn="1"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</p:txBody>
      </p:sp>
      <p:sp>
        <p:nvSpPr>
          <p:cNvPr id="9" name="Espace réservé pour une image  28">
            <a:extLst>
              <a:ext uri="{FF2B5EF4-FFF2-40B4-BE49-F238E27FC236}">
                <a16:creationId xmlns:a16="http://schemas.microsoft.com/office/drawing/2014/main" id="{DCB96DEF-5249-666B-576F-70AC92D0663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00197" y="3823855"/>
            <a:ext cx="11765693" cy="2356998"/>
          </a:xfrm>
          <a:custGeom>
            <a:avLst/>
            <a:gdLst>
              <a:gd name="connsiteX0" fmla="*/ 738225 w 5957423"/>
              <a:gd name="connsiteY0" fmla="*/ 6793932 h 6858000"/>
              <a:gd name="connsiteX1" fmla="*/ 814828 w 5957423"/>
              <a:gd name="connsiteY1" fmla="*/ 6852286 h 6858000"/>
              <a:gd name="connsiteX2" fmla="*/ 822329 w 5957423"/>
              <a:gd name="connsiteY2" fmla="*/ 6858000 h 6858000"/>
              <a:gd name="connsiteX3" fmla="*/ 655724 w 5957423"/>
              <a:gd name="connsiteY3" fmla="*/ 6858000 h 6858000"/>
              <a:gd name="connsiteX4" fmla="*/ 656989 w 5957423"/>
              <a:gd name="connsiteY4" fmla="*/ 6857017 h 6858000"/>
              <a:gd name="connsiteX5" fmla="*/ 738225 w 5957423"/>
              <a:gd name="connsiteY5" fmla="*/ 6793932 h 6858000"/>
              <a:gd name="connsiteX6" fmla="*/ 733493 w 5957423"/>
              <a:gd name="connsiteY6" fmla="*/ 6434348 h 6858000"/>
              <a:gd name="connsiteX7" fmla="*/ 733493 w 5957423"/>
              <a:gd name="connsiteY7" fmla="*/ 6780527 h 6858000"/>
              <a:gd name="connsiteX8" fmla="*/ 639637 w 5957423"/>
              <a:gd name="connsiteY8" fmla="*/ 6853075 h 6858000"/>
              <a:gd name="connsiteX9" fmla="*/ 656989 w 5957423"/>
              <a:gd name="connsiteY9" fmla="*/ 6857017 h 6858000"/>
              <a:gd name="connsiteX10" fmla="*/ 638848 w 5957423"/>
              <a:gd name="connsiteY10" fmla="*/ 6853863 h 6858000"/>
              <a:gd name="connsiteX11" fmla="*/ 633515 w 5957423"/>
              <a:gd name="connsiteY11" fmla="*/ 6858000 h 6858000"/>
              <a:gd name="connsiteX12" fmla="*/ 371479 w 5957423"/>
              <a:gd name="connsiteY12" fmla="*/ 6858000 h 6858000"/>
              <a:gd name="connsiteX13" fmla="*/ 371479 w 5957423"/>
              <a:gd name="connsiteY13" fmla="*/ 6799592 h 6858000"/>
              <a:gd name="connsiteX14" fmla="*/ 371479 w 5957423"/>
              <a:gd name="connsiteY14" fmla="*/ 6715076 h 6858000"/>
              <a:gd name="connsiteX15" fmla="*/ 733493 w 5957423"/>
              <a:gd name="connsiteY15" fmla="*/ 6434348 h 6858000"/>
              <a:gd name="connsiteX16" fmla="*/ 1106548 w 5957423"/>
              <a:gd name="connsiteY16" fmla="*/ 5786939 h 6858000"/>
              <a:gd name="connsiteX17" fmla="*/ 1106548 w 5957423"/>
              <a:gd name="connsiteY17" fmla="*/ 6133906 h 6858000"/>
              <a:gd name="connsiteX18" fmla="*/ 1012693 w 5957423"/>
              <a:gd name="connsiteY18" fmla="*/ 6206454 h 6858000"/>
              <a:gd name="connsiteX19" fmla="*/ 744534 w 5957423"/>
              <a:gd name="connsiteY19" fmla="*/ 6413845 h 6858000"/>
              <a:gd name="connsiteX20" fmla="*/ 744534 w 5957423"/>
              <a:gd name="connsiteY20" fmla="*/ 6067667 h 6858000"/>
              <a:gd name="connsiteX21" fmla="*/ 873093 w 5957423"/>
              <a:gd name="connsiteY21" fmla="*/ 5968308 h 6858000"/>
              <a:gd name="connsiteX22" fmla="*/ 1106548 w 5957423"/>
              <a:gd name="connsiteY22" fmla="*/ 5786939 h 6858000"/>
              <a:gd name="connsiteX23" fmla="*/ 1739875 w 5957423"/>
              <a:gd name="connsiteY23" fmla="*/ 5671020 h 6858000"/>
              <a:gd name="connsiteX24" fmla="*/ 1726467 w 5957423"/>
              <a:gd name="connsiteY24" fmla="*/ 5677328 h 6858000"/>
              <a:gd name="connsiteX25" fmla="*/ 1739875 w 5957423"/>
              <a:gd name="connsiteY25" fmla="*/ 5671020 h 6858000"/>
              <a:gd name="connsiteX26" fmla="*/ 1488280 w 5957423"/>
              <a:gd name="connsiteY26" fmla="*/ 5495959 h 6858000"/>
              <a:gd name="connsiteX27" fmla="*/ 1726467 w 5957423"/>
              <a:gd name="connsiteY27" fmla="*/ 5677328 h 6858000"/>
              <a:gd name="connsiteX28" fmla="*/ 1853448 w 5957423"/>
              <a:gd name="connsiteY28" fmla="*/ 5773533 h 6858000"/>
              <a:gd name="connsiteX29" fmla="*/ 1489068 w 5957423"/>
              <a:gd name="connsiteY29" fmla="*/ 6056627 h 6858000"/>
              <a:gd name="connsiteX30" fmla="*/ 1123900 w 5957423"/>
              <a:gd name="connsiteY30" fmla="*/ 5779053 h 6858000"/>
              <a:gd name="connsiteX31" fmla="*/ 1488280 w 5957423"/>
              <a:gd name="connsiteY31" fmla="*/ 5495959 h 6858000"/>
              <a:gd name="connsiteX32" fmla="*/ 359648 w 5957423"/>
              <a:gd name="connsiteY32" fmla="*/ 4847761 h 6858000"/>
              <a:gd name="connsiteX33" fmla="*/ 724817 w 5957423"/>
              <a:gd name="connsiteY33" fmla="*/ 5125335 h 6858000"/>
              <a:gd name="connsiteX34" fmla="*/ 487418 w 5957423"/>
              <a:gd name="connsiteY34" fmla="*/ 5309070 h 6858000"/>
              <a:gd name="connsiteX35" fmla="*/ 493727 w 5957423"/>
              <a:gd name="connsiteY35" fmla="*/ 5320110 h 6858000"/>
              <a:gd name="connsiteX36" fmla="*/ 733493 w 5957423"/>
              <a:gd name="connsiteY36" fmla="*/ 5134798 h 6858000"/>
              <a:gd name="connsiteX37" fmla="*/ 733493 w 5957423"/>
              <a:gd name="connsiteY37" fmla="*/ 5480976 h 6858000"/>
              <a:gd name="connsiteX38" fmla="*/ 633328 w 5957423"/>
              <a:gd name="connsiteY38" fmla="*/ 5558256 h 6858000"/>
              <a:gd name="connsiteX39" fmla="*/ 641215 w 5957423"/>
              <a:gd name="connsiteY39" fmla="*/ 5570873 h 6858000"/>
              <a:gd name="connsiteX40" fmla="*/ 737436 w 5957423"/>
              <a:gd name="connsiteY40" fmla="*/ 5495959 h 6858000"/>
              <a:gd name="connsiteX41" fmla="*/ 1102605 w 5957423"/>
              <a:gd name="connsiteY41" fmla="*/ 5773533 h 6858000"/>
              <a:gd name="connsiteX42" fmla="*/ 866783 w 5957423"/>
              <a:gd name="connsiteY42" fmla="*/ 5956479 h 6858000"/>
              <a:gd name="connsiteX43" fmla="*/ 873093 w 5957423"/>
              <a:gd name="connsiteY43" fmla="*/ 5968308 h 6858000"/>
              <a:gd name="connsiteX44" fmla="*/ 865994 w 5957423"/>
              <a:gd name="connsiteY44" fmla="*/ 5957268 h 6858000"/>
              <a:gd name="connsiteX45" fmla="*/ 738225 w 5957423"/>
              <a:gd name="connsiteY45" fmla="*/ 6056627 h 6858000"/>
              <a:gd name="connsiteX46" fmla="*/ 373056 w 5957423"/>
              <a:gd name="connsiteY46" fmla="*/ 5779053 h 6858000"/>
              <a:gd name="connsiteX47" fmla="*/ 640426 w 5957423"/>
              <a:gd name="connsiteY47" fmla="*/ 5571661 h 6858000"/>
              <a:gd name="connsiteX48" fmla="*/ 633328 w 5957423"/>
              <a:gd name="connsiteY48" fmla="*/ 5559044 h 6858000"/>
              <a:gd name="connsiteX49" fmla="*/ 371479 w 5957423"/>
              <a:gd name="connsiteY49" fmla="*/ 5761705 h 6858000"/>
              <a:gd name="connsiteX50" fmla="*/ 371479 w 5957423"/>
              <a:gd name="connsiteY50" fmla="*/ 5415526 h 6858000"/>
              <a:gd name="connsiteX51" fmla="*/ 493727 w 5957423"/>
              <a:gd name="connsiteY51" fmla="*/ 5320898 h 6858000"/>
              <a:gd name="connsiteX52" fmla="*/ 486629 w 5957423"/>
              <a:gd name="connsiteY52" fmla="*/ 5309070 h 6858000"/>
              <a:gd name="connsiteX53" fmla="*/ 365169 w 5957423"/>
              <a:gd name="connsiteY53" fmla="*/ 5403697 h 6858000"/>
              <a:gd name="connsiteX54" fmla="*/ 0 w 5957423"/>
              <a:gd name="connsiteY54" fmla="*/ 5126124 h 6858000"/>
              <a:gd name="connsiteX55" fmla="*/ 359648 w 5957423"/>
              <a:gd name="connsiteY55" fmla="*/ 4847761 h 6858000"/>
              <a:gd name="connsiteX56" fmla="*/ 1106548 w 5957423"/>
              <a:gd name="connsiteY56" fmla="*/ 4487388 h 6858000"/>
              <a:gd name="connsiteX57" fmla="*/ 1106548 w 5957423"/>
              <a:gd name="connsiteY57" fmla="*/ 4833567 h 6858000"/>
              <a:gd name="connsiteX58" fmla="*/ 1018214 w 5957423"/>
              <a:gd name="connsiteY58" fmla="*/ 4902172 h 6858000"/>
              <a:gd name="connsiteX59" fmla="*/ 1025312 w 5957423"/>
              <a:gd name="connsiteY59" fmla="*/ 4913212 h 6858000"/>
              <a:gd name="connsiteX60" fmla="*/ 1017425 w 5957423"/>
              <a:gd name="connsiteY60" fmla="*/ 4902960 h 6858000"/>
              <a:gd name="connsiteX61" fmla="*/ 744534 w 5957423"/>
              <a:gd name="connsiteY61" fmla="*/ 5114295 h 6858000"/>
              <a:gd name="connsiteX62" fmla="*/ 744534 w 5957423"/>
              <a:gd name="connsiteY62" fmla="*/ 4768116 h 6858000"/>
              <a:gd name="connsiteX63" fmla="*/ 856530 w 5957423"/>
              <a:gd name="connsiteY63" fmla="*/ 4680586 h 6858000"/>
              <a:gd name="connsiteX64" fmla="*/ 849432 w 5957423"/>
              <a:gd name="connsiteY64" fmla="*/ 4670335 h 6858000"/>
              <a:gd name="connsiteX65" fmla="*/ 857319 w 5957423"/>
              <a:gd name="connsiteY65" fmla="*/ 4680586 h 6858000"/>
              <a:gd name="connsiteX66" fmla="*/ 1106548 w 5957423"/>
              <a:gd name="connsiteY66" fmla="*/ 4487388 h 6858000"/>
              <a:gd name="connsiteX67" fmla="*/ 737436 w 5957423"/>
              <a:gd name="connsiteY67" fmla="*/ 4196409 h 6858000"/>
              <a:gd name="connsiteX68" fmla="*/ 1102605 w 5957423"/>
              <a:gd name="connsiteY68" fmla="*/ 4473983 h 6858000"/>
              <a:gd name="connsiteX69" fmla="*/ 849432 w 5957423"/>
              <a:gd name="connsiteY69" fmla="*/ 4670335 h 6858000"/>
              <a:gd name="connsiteX70" fmla="*/ 738225 w 5957423"/>
              <a:gd name="connsiteY70" fmla="*/ 4756288 h 6858000"/>
              <a:gd name="connsiteX71" fmla="*/ 373056 w 5957423"/>
              <a:gd name="connsiteY71" fmla="*/ 4478714 h 6858000"/>
              <a:gd name="connsiteX72" fmla="*/ 737436 w 5957423"/>
              <a:gd name="connsiteY72" fmla="*/ 4196409 h 6858000"/>
              <a:gd name="connsiteX73" fmla="*/ 1115224 w 5957423"/>
              <a:gd name="connsiteY73" fmla="*/ 3544268 h 6858000"/>
              <a:gd name="connsiteX74" fmla="*/ 1125477 w 5957423"/>
              <a:gd name="connsiteY74" fmla="*/ 3552154 h 6858000"/>
              <a:gd name="connsiteX75" fmla="*/ 1480393 w 5957423"/>
              <a:gd name="connsiteY75" fmla="*/ 3821842 h 6858000"/>
              <a:gd name="connsiteX76" fmla="*/ 1116013 w 5957423"/>
              <a:gd name="connsiteY76" fmla="*/ 4104935 h 6858000"/>
              <a:gd name="connsiteX77" fmla="*/ 750844 w 5957423"/>
              <a:gd name="connsiteY77" fmla="*/ 3826573 h 6858000"/>
              <a:gd name="connsiteX78" fmla="*/ 1115224 w 5957423"/>
              <a:gd name="connsiteY78" fmla="*/ 3544268 h 6858000"/>
              <a:gd name="connsiteX79" fmla="*/ 1480393 w 5957423"/>
              <a:gd name="connsiteY79" fmla="*/ 2538851 h 6858000"/>
              <a:gd name="connsiteX80" fmla="*/ 1480393 w 5957423"/>
              <a:gd name="connsiteY80" fmla="*/ 2885030 h 6858000"/>
              <a:gd name="connsiteX81" fmla="*/ 1386537 w 5957423"/>
              <a:gd name="connsiteY81" fmla="*/ 2957578 h 6858000"/>
              <a:gd name="connsiteX82" fmla="*/ 1392847 w 5957423"/>
              <a:gd name="connsiteY82" fmla="*/ 2969406 h 6858000"/>
              <a:gd name="connsiteX83" fmla="*/ 1385748 w 5957423"/>
              <a:gd name="connsiteY83" fmla="*/ 2958366 h 6858000"/>
              <a:gd name="connsiteX84" fmla="*/ 1118379 w 5957423"/>
              <a:gd name="connsiteY84" fmla="*/ 3165758 h 6858000"/>
              <a:gd name="connsiteX85" fmla="*/ 1118379 w 5957423"/>
              <a:gd name="connsiteY85" fmla="*/ 2819579 h 6858000"/>
              <a:gd name="connsiteX86" fmla="*/ 1246148 w 5957423"/>
              <a:gd name="connsiteY86" fmla="*/ 2720221 h 6858000"/>
              <a:gd name="connsiteX87" fmla="*/ 1239839 w 5957423"/>
              <a:gd name="connsiteY87" fmla="*/ 2708392 h 6858000"/>
              <a:gd name="connsiteX88" fmla="*/ 1246937 w 5957423"/>
              <a:gd name="connsiteY88" fmla="*/ 2719432 h 6858000"/>
              <a:gd name="connsiteX89" fmla="*/ 1480393 w 5957423"/>
              <a:gd name="connsiteY89" fmla="*/ 2538851 h 6858000"/>
              <a:gd name="connsiteX90" fmla="*/ 732704 w 5957423"/>
              <a:gd name="connsiteY90" fmla="*/ 1598885 h 6858000"/>
              <a:gd name="connsiteX91" fmla="*/ 1097873 w 5957423"/>
              <a:gd name="connsiteY91" fmla="*/ 1876459 h 6858000"/>
              <a:gd name="connsiteX92" fmla="*/ 860473 w 5957423"/>
              <a:gd name="connsiteY92" fmla="*/ 2060194 h 6858000"/>
              <a:gd name="connsiteX93" fmla="*/ 867572 w 5957423"/>
              <a:gd name="connsiteY93" fmla="*/ 2072022 h 6858000"/>
              <a:gd name="connsiteX94" fmla="*/ 1106548 w 5957423"/>
              <a:gd name="connsiteY94" fmla="*/ 1885922 h 6858000"/>
              <a:gd name="connsiteX95" fmla="*/ 1106548 w 5957423"/>
              <a:gd name="connsiteY95" fmla="*/ 2232889 h 6858000"/>
              <a:gd name="connsiteX96" fmla="*/ 1007172 w 5957423"/>
              <a:gd name="connsiteY96" fmla="*/ 2310168 h 6858000"/>
              <a:gd name="connsiteX97" fmla="*/ 1014270 w 5957423"/>
              <a:gd name="connsiteY97" fmla="*/ 2322785 h 6858000"/>
              <a:gd name="connsiteX98" fmla="*/ 1110492 w 5957423"/>
              <a:gd name="connsiteY98" fmla="*/ 2247872 h 6858000"/>
              <a:gd name="connsiteX99" fmla="*/ 1475660 w 5957423"/>
              <a:gd name="connsiteY99" fmla="*/ 2525446 h 6858000"/>
              <a:gd name="connsiteX100" fmla="*/ 1239839 w 5957423"/>
              <a:gd name="connsiteY100" fmla="*/ 2708392 h 6858000"/>
              <a:gd name="connsiteX101" fmla="*/ 1112069 w 5957423"/>
              <a:gd name="connsiteY101" fmla="*/ 2807751 h 6858000"/>
              <a:gd name="connsiteX102" fmla="*/ 746900 w 5957423"/>
              <a:gd name="connsiteY102" fmla="*/ 2530177 h 6858000"/>
              <a:gd name="connsiteX103" fmla="*/ 1013481 w 5957423"/>
              <a:gd name="connsiteY103" fmla="*/ 2322785 h 6858000"/>
              <a:gd name="connsiteX104" fmla="*/ 1006383 w 5957423"/>
              <a:gd name="connsiteY104" fmla="*/ 2310168 h 6858000"/>
              <a:gd name="connsiteX105" fmla="*/ 744534 w 5957423"/>
              <a:gd name="connsiteY105" fmla="*/ 2513617 h 6858000"/>
              <a:gd name="connsiteX106" fmla="*/ 744534 w 5957423"/>
              <a:gd name="connsiteY106" fmla="*/ 2166650 h 6858000"/>
              <a:gd name="connsiteX107" fmla="*/ 866783 w 5957423"/>
              <a:gd name="connsiteY107" fmla="*/ 2072022 h 6858000"/>
              <a:gd name="connsiteX108" fmla="*/ 860473 w 5957423"/>
              <a:gd name="connsiteY108" fmla="*/ 2060983 h 6858000"/>
              <a:gd name="connsiteX109" fmla="*/ 738225 w 5957423"/>
              <a:gd name="connsiteY109" fmla="*/ 2155610 h 6858000"/>
              <a:gd name="connsiteX110" fmla="*/ 373056 w 5957423"/>
              <a:gd name="connsiteY110" fmla="*/ 1878036 h 6858000"/>
              <a:gd name="connsiteX111" fmla="*/ 732704 w 5957423"/>
              <a:gd name="connsiteY111" fmla="*/ 1598885 h 6858000"/>
              <a:gd name="connsiteX112" fmla="*/ 1480393 w 5957423"/>
              <a:gd name="connsiteY112" fmla="*/ 1238512 h 6858000"/>
              <a:gd name="connsiteX113" fmla="*/ 1480393 w 5957423"/>
              <a:gd name="connsiteY113" fmla="*/ 1585480 h 6858000"/>
              <a:gd name="connsiteX114" fmla="*/ 1391269 w 5957423"/>
              <a:gd name="connsiteY114" fmla="*/ 1654085 h 6858000"/>
              <a:gd name="connsiteX115" fmla="*/ 1399156 w 5957423"/>
              <a:gd name="connsiteY115" fmla="*/ 1664336 h 6858000"/>
              <a:gd name="connsiteX116" fmla="*/ 1483547 w 5957423"/>
              <a:gd name="connsiteY116" fmla="*/ 1598885 h 6858000"/>
              <a:gd name="connsiteX117" fmla="*/ 1848716 w 5957423"/>
              <a:gd name="connsiteY117" fmla="*/ 1876459 h 6858000"/>
              <a:gd name="connsiteX118" fmla="*/ 1658639 w 5957423"/>
              <a:gd name="connsiteY118" fmla="*/ 2023920 h 6858000"/>
              <a:gd name="connsiteX119" fmla="*/ 1489068 w 5957423"/>
              <a:gd name="connsiteY119" fmla="*/ 2155610 h 6858000"/>
              <a:gd name="connsiteX120" fmla="*/ 1123900 w 5957423"/>
              <a:gd name="connsiteY120" fmla="*/ 1878036 h 6858000"/>
              <a:gd name="connsiteX121" fmla="*/ 1398368 w 5957423"/>
              <a:gd name="connsiteY121" fmla="*/ 1665124 h 6858000"/>
              <a:gd name="connsiteX122" fmla="*/ 1390481 w 5957423"/>
              <a:gd name="connsiteY122" fmla="*/ 1654085 h 6858000"/>
              <a:gd name="connsiteX123" fmla="*/ 1118379 w 5957423"/>
              <a:gd name="connsiteY123" fmla="*/ 1865419 h 6858000"/>
              <a:gd name="connsiteX124" fmla="*/ 1118379 w 5957423"/>
              <a:gd name="connsiteY124" fmla="*/ 1519240 h 6858000"/>
              <a:gd name="connsiteX125" fmla="*/ 1230374 w 5957423"/>
              <a:gd name="connsiteY125" fmla="*/ 1432499 h 6858000"/>
              <a:gd name="connsiteX126" fmla="*/ 1480393 w 5957423"/>
              <a:gd name="connsiteY126" fmla="*/ 1238512 h 6858000"/>
              <a:gd name="connsiteX127" fmla="*/ 1110492 w 5957423"/>
              <a:gd name="connsiteY127" fmla="*/ 947533 h 6858000"/>
              <a:gd name="connsiteX128" fmla="*/ 1475660 w 5957423"/>
              <a:gd name="connsiteY128" fmla="*/ 1225107 h 6858000"/>
              <a:gd name="connsiteX129" fmla="*/ 1223276 w 5957423"/>
              <a:gd name="connsiteY129" fmla="*/ 1421459 h 6858000"/>
              <a:gd name="connsiteX130" fmla="*/ 1230374 w 5957423"/>
              <a:gd name="connsiteY130" fmla="*/ 1432499 h 6858000"/>
              <a:gd name="connsiteX131" fmla="*/ 1222487 w 5957423"/>
              <a:gd name="connsiteY131" fmla="*/ 1422247 h 6858000"/>
              <a:gd name="connsiteX132" fmla="*/ 1112069 w 5957423"/>
              <a:gd name="connsiteY132" fmla="*/ 1508201 h 6858000"/>
              <a:gd name="connsiteX133" fmla="*/ 746900 w 5957423"/>
              <a:gd name="connsiteY133" fmla="*/ 1230627 h 6858000"/>
              <a:gd name="connsiteX134" fmla="*/ 1110492 w 5957423"/>
              <a:gd name="connsiteY134" fmla="*/ 947533 h 6858000"/>
              <a:gd name="connsiteX135" fmla="*/ 1488280 w 5957423"/>
              <a:gd name="connsiteY135" fmla="*/ 296181 h 6858000"/>
              <a:gd name="connsiteX136" fmla="*/ 1498533 w 5957423"/>
              <a:gd name="connsiteY136" fmla="*/ 304066 h 6858000"/>
              <a:gd name="connsiteX137" fmla="*/ 1853448 w 5957423"/>
              <a:gd name="connsiteY137" fmla="*/ 573754 h 6858000"/>
              <a:gd name="connsiteX138" fmla="*/ 1489068 w 5957423"/>
              <a:gd name="connsiteY138" fmla="*/ 856060 h 6858000"/>
              <a:gd name="connsiteX139" fmla="*/ 1123900 w 5957423"/>
              <a:gd name="connsiteY139" fmla="*/ 578486 h 6858000"/>
              <a:gd name="connsiteX140" fmla="*/ 1488280 w 5957423"/>
              <a:gd name="connsiteY140" fmla="*/ 296181 h 6858000"/>
              <a:gd name="connsiteX141" fmla="*/ 1493012 w 5957423"/>
              <a:gd name="connsiteY141" fmla="*/ 0 h 6858000"/>
              <a:gd name="connsiteX142" fmla="*/ 5957423 w 5957423"/>
              <a:gd name="connsiteY142" fmla="*/ 0 h 6858000"/>
              <a:gd name="connsiteX143" fmla="*/ 5957423 w 5957423"/>
              <a:gd name="connsiteY143" fmla="*/ 6858000 h 6858000"/>
              <a:gd name="connsiteX144" fmla="*/ 843615 w 5957423"/>
              <a:gd name="connsiteY144" fmla="*/ 6858000 h 6858000"/>
              <a:gd name="connsiteX145" fmla="*/ 810785 w 5957423"/>
              <a:gd name="connsiteY145" fmla="*/ 6833040 h 6858000"/>
              <a:gd name="connsiteX146" fmla="*/ 746900 w 5957423"/>
              <a:gd name="connsiteY146" fmla="*/ 6784470 h 6858000"/>
              <a:gd name="connsiteX147" fmla="*/ 746900 w 5957423"/>
              <a:gd name="connsiteY147" fmla="*/ 6429617 h 6858000"/>
              <a:gd name="connsiteX148" fmla="*/ 1019002 w 5957423"/>
              <a:gd name="connsiteY148" fmla="*/ 6218282 h 6858000"/>
              <a:gd name="connsiteX149" fmla="*/ 1012693 w 5957423"/>
              <a:gd name="connsiteY149" fmla="*/ 6206454 h 6858000"/>
              <a:gd name="connsiteX150" fmla="*/ 1019791 w 5957423"/>
              <a:gd name="connsiteY150" fmla="*/ 6217493 h 6858000"/>
              <a:gd name="connsiteX151" fmla="*/ 1110492 w 5957423"/>
              <a:gd name="connsiteY151" fmla="*/ 6147311 h 6858000"/>
              <a:gd name="connsiteX152" fmla="*/ 1489068 w 5957423"/>
              <a:gd name="connsiteY152" fmla="*/ 6435925 h 6858000"/>
              <a:gd name="connsiteX153" fmla="*/ 1870800 w 5957423"/>
              <a:gd name="connsiteY153" fmla="*/ 6140214 h 6858000"/>
              <a:gd name="connsiteX154" fmla="*/ 1870800 w 5957423"/>
              <a:gd name="connsiteY154" fmla="*/ 6021930 h 6858000"/>
              <a:gd name="connsiteX155" fmla="*/ 1857392 w 5957423"/>
              <a:gd name="connsiteY155" fmla="*/ 6027450 h 6858000"/>
              <a:gd name="connsiteX156" fmla="*/ 1857392 w 5957423"/>
              <a:gd name="connsiteY156" fmla="*/ 6133906 h 6858000"/>
              <a:gd name="connsiteX157" fmla="*/ 1495378 w 5957423"/>
              <a:gd name="connsiteY157" fmla="*/ 6413845 h 6858000"/>
              <a:gd name="connsiteX158" fmla="*/ 1495378 w 5957423"/>
              <a:gd name="connsiteY158" fmla="*/ 6067667 h 6858000"/>
              <a:gd name="connsiteX159" fmla="*/ 1857392 w 5957423"/>
              <a:gd name="connsiteY159" fmla="*/ 5786939 h 6858000"/>
              <a:gd name="connsiteX160" fmla="*/ 1857392 w 5957423"/>
              <a:gd name="connsiteY160" fmla="*/ 6026661 h 6858000"/>
              <a:gd name="connsiteX161" fmla="*/ 1870800 w 5957423"/>
              <a:gd name="connsiteY161" fmla="*/ 6021141 h 6858000"/>
              <a:gd name="connsiteX162" fmla="*/ 1870800 w 5957423"/>
              <a:gd name="connsiteY162" fmla="*/ 5770379 h 6858000"/>
              <a:gd name="connsiteX163" fmla="*/ 1739875 w 5957423"/>
              <a:gd name="connsiteY163" fmla="*/ 5671020 h 6858000"/>
              <a:gd name="connsiteX164" fmla="*/ 1497744 w 5957423"/>
              <a:gd name="connsiteY164" fmla="*/ 5487285 h 6858000"/>
              <a:gd name="connsiteX165" fmla="*/ 1497744 w 5957423"/>
              <a:gd name="connsiteY165" fmla="*/ 5307493 h 6858000"/>
              <a:gd name="connsiteX166" fmla="*/ 1484336 w 5957423"/>
              <a:gd name="connsiteY166" fmla="*/ 5309858 h 6858000"/>
              <a:gd name="connsiteX167" fmla="*/ 1484336 w 5957423"/>
              <a:gd name="connsiteY167" fmla="*/ 5480976 h 6858000"/>
              <a:gd name="connsiteX168" fmla="*/ 1122322 w 5957423"/>
              <a:gd name="connsiteY168" fmla="*/ 5761705 h 6858000"/>
              <a:gd name="connsiteX169" fmla="*/ 1122322 w 5957423"/>
              <a:gd name="connsiteY169" fmla="*/ 5415526 h 6858000"/>
              <a:gd name="connsiteX170" fmla="*/ 1292682 w 5957423"/>
              <a:gd name="connsiteY170" fmla="*/ 5283047 h 6858000"/>
              <a:gd name="connsiteX171" fmla="*/ 1285583 w 5957423"/>
              <a:gd name="connsiteY171" fmla="*/ 5272796 h 6858000"/>
              <a:gd name="connsiteX172" fmla="*/ 1116013 w 5957423"/>
              <a:gd name="connsiteY172" fmla="*/ 5403697 h 6858000"/>
              <a:gd name="connsiteX173" fmla="*/ 750844 w 5957423"/>
              <a:gd name="connsiteY173" fmla="*/ 5126124 h 6858000"/>
              <a:gd name="connsiteX174" fmla="*/ 1025312 w 5957423"/>
              <a:gd name="connsiteY174" fmla="*/ 4913212 h 6858000"/>
              <a:gd name="connsiteX175" fmla="*/ 1110492 w 5957423"/>
              <a:gd name="connsiteY175" fmla="*/ 4847761 h 6858000"/>
              <a:gd name="connsiteX176" fmla="*/ 1475660 w 5957423"/>
              <a:gd name="connsiteY176" fmla="*/ 5125335 h 6858000"/>
              <a:gd name="connsiteX177" fmla="*/ 1285583 w 5957423"/>
              <a:gd name="connsiteY177" fmla="*/ 5272008 h 6858000"/>
              <a:gd name="connsiteX178" fmla="*/ 1293470 w 5957423"/>
              <a:gd name="connsiteY178" fmla="*/ 5283047 h 6858000"/>
              <a:gd name="connsiteX179" fmla="*/ 1484336 w 5957423"/>
              <a:gd name="connsiteY179" fmla="*/ 5134798 h 6858000"/>
              <a:gd name="connsiteX180" fmla="*/ 1484336 w 5957423"/>
              <a:gd name="connsiteY180" fmla="*/ 5309070 h 6858000"/>
              <a:gd name="connsiteX181" fmla="*/ 1497744 w 5957423"/>
              <a:gd name="connsiteY181" fmla="*/ 5306704 h 6858000"/>
              <a:gd name="connsiteX182" fmla="*/ 1497744 w 5957423"/>
              <a:gd name="connsiteY182" fmla="*/ 5129278 h 6858000"/>
              <a:gd name="connsiteX183" fmla="*/ 1513518 w 5957423"/>
              <a:gd name="connsiteY183" fmla="*/ 5116661 h 6858000"/>
              <a:gd name="connsiteX184" fmla="*/ 1513518 w 5957423"/>
              <a:gd name="connsiteY184" fmla="*/ 5100101 h 6858000"/>
              <a:gd name="connsiteX185" fmla="*/ 1495378 w 5957423"/>
              <a:gd name="connsiteY185" fmla="*/ 5114295 h 6858000"/>
              <a:gd name="connsiteX186" fmla="*/ 1495378 w 5957423"/>
              <a:gd name="connsiteY186" fmla="*/ 4768116 h 6858000"/>
              <a:gd name="connsiteX187" fmla="*/ 1513518 w 5957423"/>
              <a:gd name="connsiteY187" fmla="*/ 4753922 h 6858000"/>
              <a:gd name="connsiteX188" fmla="*/ 1513518 w 5957423"/>
              <a:gd name="connsiteY188" fmla="*/ 4737362 h 6858000"/>
              <a:gd name="connsiteX189" fmla="*/ 1489068 w 5957423"/>
              <a:gd name="connsiteY189" fmla="*/ 4756288 h 6858000"/>
              <a:gd name="connsiteX190" fmla="*/ 1123900 w 5957423"/>
              <a:gd name="connsiteY190" fmla="*/ 4478714 h 6858000"/>
              <a:gd name="connsiteX191" fmla="*/ 1488280 w 5957423"/>
              <a:gd name="connsiteY191" fmla="*/ 4196409 h 6858000"/>
              <a:gd name="connsiteX192" fmla="*/ 1853448 w 5957423"/>
              <a:gd name="connsiteY192" fmla="*/ 4473983 h 6858000"/>
              <a:gd name="connsiteX193" fmla="*/ 1514307 w 5957423"/>
              <a:gd name="connsiteY193" fmla="*/ 4737362 h 6858000"/>
              <a:gd name="connsiteX194" fmla="*/ 1514307 w 5957423"/>
              <a:gd name="connsiteY194" fmla="*/ 4753134 h 6858000"/>
              <a:gd name="connsiteX195" fmla="*/ 1857392 w 5957423"/>
              <a:gd name="connsiteY195" fmla="*/ 4487388 h 6858000"/>
              <a:gd name="connsiteX196" fmla="*/ 1857392 w 5957423"/>
              <a:gd name="connsiteY196" fmla="*/ 4833567 h 6858000"/>
              <a:gd name="connsiteX197" fmla="*/ 1514307 w 5957423"/>
              <a:gd name="connsiteY197" fmla="*/ 5100101 h 6858000"/>
              <a:gd name="connsiteX198" fmla="*/ 1514307 w 5957423"/>
              <a:gd name="connsiteY198" fmla="*/ 5116661 h 6858000"/>
              <a:gd name="connsiteX199" fmla="*/ 1870800 w 5957423"/>
              <a:gd name="connsiteY199" fmla="*/ 4839875 h 6858000"/>
              <a:gd name="connsiteX200" fmla="*/ 1870800 w 5957423"/>
              <a:gd name="connsiteY200" fmla="*/ 4470828 h 6858000"/>
              <a:gd name="connsiteX201" fmla="*/ 1497744 w 5957423"/>
              <a:gd name="connsiteY201" fmla="*/ 4186946 h 6858000"/>
              <a:gd name="connsiteX202" fmla="*/ 1497744 w 5957423"/>
              <a:gd name="connsiteY202" fmla="*/ 3839190 h 6858000"/>
              <a:gd name="connsiteX203" fmla="*/ 1484336 w 5957423"/>
              <a:gd name="connsiteY203" fmla="*/ 3849441 h 6858000"/>
              <a:gd name="connsiteX204" fmla="*/ 1484336 w 5957423"/>
              <a:gd name="connsiteY204" fmla="*/ 4182215 h 6858000"/>
              <a:gd name="connsiteX205" fmla="*/ 1122322 w 5957423"/>
              <a:gd name="connsiteY205" fmla="*/ 4462154 h 6858000"/>
              <a:gd name="connsiteX206" fmla="*/ 1122322 w 5957423"/>
              <a:gd name="connsiteY206" fmla="*/ 4115975 h 6858000"/>
              <a:gd name="connsiteX207" fmla="*/ 1484336 w 5957423"/>
              <a:gd name="connsiteY207" fmla="*/ 3835248 h 6858000"/>
              <a:gd name="connsiteX208" fmla="*/ 1484336 w 5957423"/>
              <a:gd name="connsiteY208" fmla="*/ 3848653 h 6858000"/>
              <a:gd name="connsiteX209" fmla="*/ 1497744 w 5957423"/>
              <a:gd name="connsiteY209" fmla="*/ 3838402 h 6858000"/>
              <a:gd name="connsiteX210" fmla="*/ 1497744 w 5957423"/>
              <a:gd name="connsiteY210" fmla="*/ 3818688 h 6858000"/>
              <a:gd name="connsiteX211" fmla="*/ 1136519 w 5957423"/>
              <a:gd name="connsiteY211" fmla="*/ 3544268 h 6858000"/>
              <a:gd name="connsiteX212" fmla="*/ 1125477 w 5957423"/>
              <a:gd name="connsiteY212" fmla="*/ 3552154 h 6858000"/>
              <a:gd name="connsiteX213" fmla="*/ 1135730 w 5957423"/>
              <a:gd name="connsiteY213" fmla="*/ 3543479 h 6858000"/>
              <a:gd name="connsiteX214" fmla="*/ 1119956 w 5957423"/>
              <a:gd name="connsiteY214" fmla="*/ 3531651 h 6858000"/>
              <a:gd name="connsiteX215" fmla="*/ 1119956 w 5957423"/>
              <a:gd name="connsiteY215" fmla="*/ 3519822 h 6858000"/>
              <a:gd name="connsiteX216" fmla="*/ 1106548 w 5957423"/>
              <a:gd name="connsiteY216" fmla="*/ 3519822 h 6858000"/>
              <a:gd name="connsiteX217" fmla="*/ 1106548 w 5957423"/>
              <a:gd name="connsiteY217" fmla="*/ 3532439 h 6858000"/>
              <a:gd name="connsiteX218" fmla="*/ 744534 w 5957423"/>
              <a:gd name="connsiteY218" fmla="*/ 3812379 h 6858000"/>
              <a:gd name="connsiteX219" fmla="*/ 744534 w 5957423"/>
              <a:gd name="connsiteY219" fmla="*/ 3495377 h 6858000"/>
              <a:gd name="connsiteX220" fmla="*/ 744534 w 5957423"/>
              <a:gd name="connsiteY220" fmla="*/ 3466989 h 6858000"/>
              <a:gd name="connsiteX221" fmla="*/ 1106548 w 5957423"/>
              <a:gd name="connsiteY221" fmla="*/ 3186261 h 6858000"/>
              <a:gd name="connsiteX222" fmla="*/ 1106548 w 5957423"/>
              <a:gd name="connsiteY222" fmla="*/ 3500109 h 6858000"/>
              <a:gd name="connsiteX223" fmla="*/ 1106548 w 5957423"/>
              <a:gd name="connsiteY223" fmla="*/ 3519034 h 6858000"/>
              <a:gd name="connsiteX224" fmla="*/ 1119956 w 5957423"/>
              <a:gd name="connsiteY224" fmla="*/ 3519034 h 6858000"/>
              <a:gd name="connsiteX225" fmla="*/ 1119956 w 5957423"/>
              <a:gd name="connsiteY225" fmla="*/ 3180741 h 6858000"/>
              <a:gd name="connsiteX226" fmla="*/ 1392847 w 5957423"/>
              <a:gd name="connsiteY226" fmla="*/ 2969406 h 6858000"/>
              <a:gd name="connsiteX227" fmla="*/ 1483547 w 5957423"/>
              <a:gd name="connsiteY227" fmla="*/ 2899224 h 6858000"/>
              <a:gd name="connsiteX228" fmla="*/ 1862913 w 5957423"/>
              <a:gd name="connsiteY228" fmla="*/ 3187049 h 6858000"/>
              <a:gd name="connsiteX229" fmla="*/ 2243855 w 5957423"/>
              <a:gd name="connsiteY229" fmla="*/ 2891339 h 6858000"/>
              <a:gd name="connsiteX230" fmla="*/ 2243855 w 5957423"/>
              <a:gd name="connsiteY230" fmla="*/ 2773843 h 6858000"/>
              <a:gd name="connsiteX231" fmla="*/ 2231236 w 5957423"/>
              <a:gd name="connsiteY231" fmla="*/ 2779363 h 6858000"/>
              <a:gd name="connsiteX232" fmla="*/ 2231236 w 5957423"/>
              <a:gd name="connsiteY232" fmla="*/ 2885030 h 6858000"/>
              <a:gd name="connsiteX233" fmla="*/ 1869222 w 5957423"/>
              <a:gd name="connsiteY233" fmla="*/ 3165758 h 6858000"/>
              <a:gd name="connsiteX234" fmla="*/ 1869222 w 5957423"/>
              <a:gd name="connsiteY234" fmla="*/ 2819579 h 6858000"/>
              <a:gd name="connsiteX235" fmla="*/ 2231236 w 5957423"/>
              <a:gd name="connsiteY235" fmla="*/ 2538851 h 6858000"/>
              <a:gd name="connsiteX236" fmla="*/ 2231236 w 5957423"/>
              <a:gd name="connsiteY236" fmla="*/ 2778574 h 6858000"/>
              <a:gd name="connsiteX237" fmla="*/ 2243855 w 5957423"/>
              <a:gd name="connsiteY237" fmla="*/ 2773054 h 6858000"/>
              <a:gd name="connsiteX238" fmla="*/ 2243855 w 5957423"/>
              <a:gd name="connsiteY238" fmla="*/ 2522291 h 6858000"/>
              <a:gd name="connsiteX239" fmla="*/ 2113720 w 5957423"/>
              <a:gd name="connsiteY239" fmla="*/ 2422933 h 6858000"/>
              <a:gd name="connsiteX240" fmla="*/ 2100312 w 5957423"/>
              <a:gd name="connsiteY240" fmla="*/ 2429241 h 6858000"/>
              <a:gd name="connsiteX241" fmla="*/ 2226503 w 5957423"/>
              <a:gd name="connsiteY241" fmla="*/ 2525446 h 6858000"/>
              <a:gd name="connsiteX242" fmla="*/ 1862124 w 5957423"/>
              <a:gd name="connsiteY242" fmla="*/ 2807751 h 6858000"/>
              <a:gd name="connsiteX243" fmla="*/ 1496955 w 5957423"/>
              <a:gd name="connsiteY243" fmla="*/ 2530177 h 6858000"/>
              <a:gd name="connsiteX244" fmla="*/ 1861335 w 5957423"/>
              <a:gd name="connsiteY244" fmla="*/ 2247872 h 6858000"/>
              <a:gd name="connsiteX245" fmla="*/ 2099523 w 5957423"/>
              <a:gd name="connsiteY245" fmla="*/ 2428452 h 6858000"/>
              <a:gd name="connsiteX246" fmla="*/ 2112931 w 5957423"/>
              <a:gd name="connsiteY246" fmla="*/ 2422144 h 6858000"/>
              <a:gd name="connsiteX247" fmla="*/ 1870800 w 5957423"/>
              <a:gd name="connsiteY247" fmla="*/ 2238409 h 6858000"/>
              <a:gd name="connsiteX248" fmla="*/ 1870800 w 5957423"/>
              <a:gd name="connsiteY248" fmla="*/ 2059405 h 6858000"/>
              <a:gd name="connsiteX249" fmla="*/ 1857392 w 5957423"/>
              <a:gd name="connsiteY249" fmla="*/ 2060983 h 6858000"/>
              <a:gd name="connsiteX250" fmla="*/ 1857392 w 5957423"/>
              <a:gd name="connsiteY250" fmla="*/ 2232889 h 6858000"/>
              <a:gd name="connsiteX251" fmla="*/ 1496167 w 5957423"/>
              <a:gd name="connsiteY251" fmla="*/ 2513617 h 6858000"/>
              <a:gd name="connsiteX252" fmla="*/ 1496167 w 5957423"/>
              <a:gd name="connsiteY252" fmla="*/ 2166650 h 6858000"/>
              <a:gd name="connsiteX253" fmla="*/ 1666526 w 5957423"/>
              <a:gd name="connsiteY253" fmla="*/ 2034960 h 6858000"/>
              <a:gd name="connsiteX254" fmla="*/ 1658639 w 5957423"/>
              <a:gd name="connsiteY254" fmla="*/ 2023920 h 6858000"/>
              <a:gd name="connsiteX255" fmla="*/ 1666526 w 5957423"/>
              <a:gd name="connsiteY255" fmla="*/ 2034172 h 6858000"/>
              <a:gd name="connsiteX256" fmla="*/ 1857392 w 5957423"/>
              <a:gd name="connsiteY256" fmla="*/ 1885922 h 6858000"/>
              <a:gd name="connsiteX257" fmla="*/ 1857392 w 5957423"/>
              <a:gd name="connsiteY257" fmla="*/ 2060194 h 6858000"/>
              <a:gd name="connsiteX258" fmla="*/ 1870800 w 5957423"/>
              <a:gd name="connsiteY258" fmla="*/ 2058617 h 6858000"/>
              <a:gd name="connsiteX259" fmla="*/ 1870800 w 5957423"/>
              <a:gd name="connsiteY259" fmla="*/ 1881190 h 6858000"/>
              <a:gd name="connsiteX260" fmla="*/ 1886574 w 5957423"/>
              <a:gd name="connsiteY260" fmla="*/ 1868573 h 6858000"/>
              <a:gd name="connsiteX261" fmla="*/ 1886574 w 5957423"/>
              <a:gd name="connsiteY261" fmla="*/ 1852014 h 6858000"/>
              <a:gd name="connsiteX262" fmla="*/ 1869222 w 5957423"/>
              <a:gd name="connsiteY262" fmla="*/ 1865419 h 6858000"/>
              <a:gd name="connsiteX263" fmla="*/ 1869222 w 5957423"/>
              <a:gd name="connsiteY263" fmla="*/ 1519240 h 6858000"/>
              <a:gd name="connsiteX264" fmla="*/ 1886574 w 5957423"/>
              <a:gd name="connsiteY264" fmla="*/ 1505835 h 6858000"/>
              <a:gd name="connsiteX265" fmla="*/ 1886574 w 5957423"/>
              <a:gd name="connsiteY265" fmla="*/ 1489275 h 6858000"/>
              <a:gd name="connsiteX266" fmla="*/ 1862124 w 5957423"/>
              <a:gd name="connsiteY266" fmla="*/ 1508201 h 6858000"/>
              <a:gd name="connsiteX267" fmla="*/ 1496955 w 5957423"/>
              <a:gd name="connsiteY267" fmla="*/ 1230627 h 6858000"/>
              <a:gd name="connsiteX268" fmla="*/ 1861335 w 5957423"/>
              <a:gd name="connsiteY268" fmla="*/ 947533 h 6858000"/>
              <a:gd name="connsiteX269" fmla="*/ 2226503 w 5957423"/>
              <a:gd name="connsiteY269" fmla="*/ 1225107 h 6858000"/>
              <a:gd name="connsiteX270" fmla="*/ 1887362 w 5957423"/>
              <a:gd name="connsiteY270" fmla="*/ 1488487 h 6858000"/>
              <a:gd name="connsiteX271" fmla="*/ 1887362 w 5957423"/>
              <a:gd name="connsiteY271" fmla="*/ 1505046 h 6858000"/>
              <a:gd name="connsiteX272" fmla="*/ 2231236 w 5957423"/>
              <a:gd name="connsiteY272" fmla="*/ 1238512 h 6858000"/>
              <a:gd name="connsiteX273" fmla="*/ 2231236 w 5957423"/>
              <a:gd name="connsiteY273" fmla="*/ 1585480 h 6858000"/>
              <a:gd name="connsiteX274" fmla="*/ 1887362 w 5957423"/>
              <a:gd name="connsiteY274" fmla="*/ 1851225 h 6858000"/>
              <a:gd name="connsiteX275" fmla="*/ 1887362 w 5957423"/>
              <a:gd name="connsiteY275" fmla="*/ 1867785 h 6858000"/>
              <a:gd name="connsiteX276" fmla="*/ 2243855 w 5957423"/>
              <a:gd name="connsiteY276" fmla="*/ 1591788 h 6858000"/>
              <a:gd name="connsiteX277" fmla="*/ 2243855 w 5957423"/>
              <a:gd name="connsiteY277" fmla="*/ 1221952 h 6858000"/>
              <a:gd name="connsiteX278" fmla="*/ 1870800 w 5957423"/>
              <a:gd name="connsiteY278" fmla="*/ 938859 h 6858000"/>
              <a:gd name="connsiteX279" fmla="*/ 1870800 w 5957423"/>
              <a:gd name="connsiteY279" fmla="*/ 590314 h 6858000"/>
              <a:gd name="connsiteX280" fmla="*/ 1857392 w 5957423"/>
              <a:gd name="connsiteY280" fmla="*/ 600566 h 6858000"/>
              <a:gd name="connsiteX281" fmla="*/ 1857392 w 5957423"/>
              <a:gd name="connsiteY281" fmla="*/ 933339 h 6858000"/>
              <a:gd name="connsiteX282" fmla="*/ 1496167 w 5957423"/>
              <a:gd name="connsiteY282" fmla="*/ 1214067 h 6858000"/>
              <a:gd name="connsiteX283" fmla="*/ 1496167 w 5957423"/>
              <a:gd name="connsiteY283" fmla="*/ 867888 h 6858000"/>
              <a:gd name="connsiteX284" fmla="*/ 1857392 w 5957423"/>
              <a:gd name="connsiteY284" fmla="*/ 587160 h 6858000"/>
              <a:gd name="connsiteX285" fmla="*/ 1857392 w 5957423"/>
              <a:gd name="connsiteY285" fmla="*/ 599777 h 6858000"/>
              <a:gd name="connsiteX286" fmla="*/ 1870800 w 5957423"/>
              <a:gd name="connsiteY286" fmla="*/ 589526 h 6858000"/>
              <a:gd name="connsiteX287" fmla="*/ 1870800 w 5957423"/>
              <a:gd name="connsiteY287" fmla="*/ 570600 h 6858000"/>
              <a:gd name="connsiteX288" fmla="*/ 1509574 w 5957423"/>
              <a:gd name="connsiteY288" fmla="*/ 295392 h 6858000"/>
              <a:gd name="connsiteX289" fmla="*/ 1498533 w 5957423"/>
              <a:gd name="connsiteY289" fmla="*/ 304066 h 6858000"/>
              <a:gd name="connsiteX290" fmla="*/ 1508786 w 5957423"/>
              <a:gd name="connsiteY290" fmla="*/ 295392 h 6858000"/>
              <a:gd name="connsiteX291" fmla="*/ 1493012 w 5957423"/>
              <a:gd name="connsiteY291" fmla="*/ 283564 h 6858000"/>
              <a:gd name="connsiteX292" fmla="*/ 1493012 w 5957423"/>
              <a:gd name="connsiteY292" fmla="*/ 1953 h 6858000"/>
              <a:gd name="connsiteX293" fmla="*/ 1398859 w 5957423"/>
              <a:gd name="connsiteY293" fmla="*/ 0 h 6858000"/>
              <a:gd name="connsiteX294" fmla="*/ 1480393 w 5957423"/>
              <a:gd name="connsiteY294" fmla="*/ 0 h 6858000"/>
              <a:gd name="connsiteX295" fmla="*/ 1480393 w 5957423"/>
              <a:gd name="connsiteY295" fmla="*/ 84404 h 6858000"/>
              <a:gd name="connsiteX296" fmla="*/ 1480393 w 5957423"/>
              <a:gd name="connsiteY296" fmla="*/ 283564 h 6858000"/>
              <a:gd name="connsiteX297" fmla="*/ 1118379 w 5957423"/>
              <a:gd name="connsiteY297" fmla="*/ 564292 h 6858000"/>
              <a:gd name="connsiteX298" fmla="*/ 1118379 w 5957423"/>
              <a:gd name="connsiteY298" fmla="*/ 218113 h 6858000"/>
              <a:gd name="connsiteX299" fmla="*/ 1379242 w 5957423"/>
              <a:gd name="connsiteY299" fmla="*/ 15255 h 6858000"/>
              <a:gd name="connsiteX300" fmla="*/ 840168 w 5957423"/>
              <a:gd name="connsiteY300" fmla="*/ 0 h 6858000"/>
              <a:gd name="connsiteX301" fmla="*/ 1377550 w 5957423"/>
              <a:gd name="connsiteY301" fmla="*/ 0 h 6858000"/>
              <a:gd name="connsiteX302" fmla="*/ 1301753 w 5957423"/>
              <a:gd name="connsiteY302" fmla="*/ 58896 h 6858000"/>
              <a:gd name="connsiteX303" fmla="*/ 1112069 w 5957423"/>
              <a:gd name="connsiteY303" fmla="*/ 206284 h 6858000"/>
              <a:gd name="connsiteX304" fmla="*/ 857417 w 5957423"/>
              <a:gd name="connsiteY304" fmla="*/ 13087 h 6858000"/>
              <a:gd name="connsiteX0" fmla="*/ 738225 w 42118086"/>
              <a:gd name="connsiteY0" fmla="*/ 6911396 h 6975464"/>
              <a:gd name="connsiteX1" fmla="*/ 814828 w 42118086"/>
              <a:gd name="connsiteY1" fmla="*/ 6969750 h 6975464"/>
              <a:gd name="connsiteX2" fmla="*/ 822329 w 42118086"/>
              <a:gd name="connsiteY2" fmla="*/ 6975464 h 6975464"/>
              <a:gd name="connsiteX3" fmla="*/ 655724 w 42118086"/>
              <a:gd name="connsiteY3" fmla="*/ 6975464 h 6975464"/>
              <a:gd name="connsiteX4" fmla="*/ 656989 w 42118086"/>
              <a:gd name="connsiteY4" fmla="*/ 6974481 h 6975464"/>
              <a:gd name="connsiteX5" fmla="*/ 738225 w 42118086"/>
              <a:gd name="connsiteY5" fmla="*/ 6911396 h 6975464"/>
              <a:gd name="connsiteX6" fmla="*/ 733493 w 42118086"/>
              <a:gd name="connsiteY6" fmla="*/ 6551812 h 6975464"/>
              <a:gd name="connsiteX7" fmla="*/ 733493 w 42118086"/>
              <a:gd name="connsiteY7" fmla="*/ 6897991 h 6975464"/>
              <a:gd name="connsiteX8" fmla="*/ 639637 w 42118086"/>
              <a:gd name="connsiteY8" fmla="*/ 6970539 h 6975464"/>
              <a:gd name="connsiteX9" fmla="*/ 656989 w 42118086"/>
              <a:gd name="connsiteY9" fmla="*/ 6974481 h 6975464"/>
              <a:gd name="connsiteX10" fmla="*/ 638848 w 42118086"/>
              <a:gd name="connsiteY10" fmla="*/ 6971327 h 6975464"/>
              <a:gd name="connsiteX11" fmla="*/ 633515 w 42118086"/>
              <a:gd name="connsiteY11" fmla="*/ 6975464 h 6975464"/>
              <a:gd name="connsiteX12" fmla="*/ 371479 w 42118086"/>
              <a:gd name="connsiteY12" fmla="*/ 6975464 h 6975464"/>
              <a:gd name="connsiteX13" fmla="*/ 371479 w 42118086"/>
              <a:gd name="connsiteY13" fmla="*/ 6917056 h 6975464"/>
              <a:gd name="connsiteX14" fmla="*/ 371479 w 42118086"/>
              <a:gd name="connsiteY14" fmla="*/ 6832540 h 6975464"/>
              <a:gd name="connsiteX15" fmla="*/ 733493 w 42118086"/>
              <a:gd name="connsiteY15" fmla="*/ 6551812 h 6975464"/>
              <a:gd name="connsiteX16" fmla="*/ 1106548 w 42118086"/>
              <a:gd name="connsiteY16" fmla="*/ 5904403 h 6975464"/>
              <a:gd name="connsiteX17" fmla="*/ 1106548 w 42118086"/>
              <a:gd name="connsiteY17" fmla="*/ 6251370 h 6975464"/>
              <a:gd name="connsiteX18" fmla="*/ 1012693 w 42118086"/>
              <a:gd name="connsiteY18" fmla="*/ 6323918 h 6975464"/>
              <a:gd name="connsiteX19" fmla="*/ 744534 w 42118086"/>
              <a:gd name="connsiteY19" fmla="*/ 6531309 h 6975464"/>
              <a:gd name="connsiteX20" fmla="*/ 744534 w 42118086"/>
              <a:gd name="connsiteY20" fmla="*/ 6185131 h 6975464"/>
              <a:gd name="connsiteX21" fmla="*/ 873093 w 42118086"/>
              <a:gd name="connsiteY21" fmla="*/ 6085772 h 6975464"/>
              <a:gd name="connsiteX22" fmla="*/ 1106548 w 42118086"/>
              <a:gd name="connsiteY22" fmla="*/ 5904403 h 6975464"/>
              <a:gd name="connsiteX23" fmla="*/ 1739875 w 42118086"/>
              <a:gd name="connsiteY23" fmla="*/ 5788484 h 6975464"/>
              <a:gd name="connsiteX24" fmla="*/ 1726467 w 42118086"/>
              <a:gd name="connsiteY24" fmla="*/ 5794792 h 6975464"/>
              <a:gd name="connsiteX25" fmla="*/ 1739875 w 42118086"/>
              <a:gd name="connsiteY25" fmla="*/ 5788484 h 6975464"/>
              <a:gd name="connsiteX26" fmla="*/ 1488280 w 42118086"/>
              <a:gd name="connsiteY26" fmla="*/ 5613423 h 6975464"/>
              <a:gd name="connsiteX27" fmla="*/ 1726467 w 42118086"/>
              <a:gd name="connsiteY27" fmla="*/ 5794792 h 6975464"/>
              <a:gd name="connsiteX28" fmla="*/ 1853448 w 42118086"/>
              <a:gd name="connsiteY28" fmla="*/ 5890997 h 6975464"/>
              <a:gd name="connsiteX29" fmla="*/ 1489068 w 42118086"/>
              <a:gd name="connsiteY29" fmla="*/ 6174091 h 6975464"/>
              <a:gd name="connsiteX30" fmla="*/ 1123900 w 42118086"/>
              <a:gd name="connsiteY30" fmla="*/ 5896517 h 6975464"/>
              <a:gd name="connsiteX31" fmla="*/ 1488280 w 42118086"/>
              <a:gd name="connsiteY31" fmla="*/ 5613423 h 6975464"/>
              <a:gd name="connsiteX32" fmla="*/ 359648 w 42118086"/>
              <a:gd name="connsiteY32" fmla="*/ 4965225 h 6975464"/>
              <a:gd name="connsiteX33" fmla="*/ 724817 w 42118086"/>
              <a:gd name="connsiteY33" fmla="*/ 5242799 h 6975464"/>
              <a:gd name="connsiteX34" fmla="*/ 487418 w 42118086"/>
              <a:gd name="connsiteY34" fmla="*/ 5426534 h 6975464"/>
              <a:gd name="connsiteX35" fmla="*/ 493727 w 42118086"/>
              <a:gd name="connsiteY35" fmla="*/ 5437574 h 6975464"/>
              <a:gd name="connsiteX36" fmla="*/ 733493 w 42118086"/>
              <a:gd name="connsiteY36" fmla="*/ 5252262 h 6975464"/>
              <a:gd name="connsiteX37" fmla="*/ 733493 w 42118086"/>
              <a:gd name="connsiteY37" fmla="*/ 5598440 h 6975464"/>
              <a:gd name="connsiteX38" fmla="*/ 633328 w 42118086"/>
              <a:gd name="connsiteY38" fmla="*/ 5675720 h 6975464"/>
              <a:gd name="connsiteX39" fmla="*/ 641215 w 42118086"/>
              <a:gd name="connsiteY39" fmla="*/ 5688337 h 6975464"/>
              <a:gd name="connsiteX40" fmla="*/ 737436 w 42118086"/>
              <a:gd name="connsiteY40" fmla="*/ 5613423 h 6975464"/>
              <a:gd name="connsiteX41" fmla="*/ 1102605 w 42118086"/>
              <a:gd name="connsiteY41" fmla="*/ 5890997 h 6975464"/>
              <a:gd name="connsiteX42" fmla="*/ 866783 w 42118086"/>
              <a:gd name="connsiteY42" fmla="*/ 6073943 h 6975464"/>
              <a:gd name="connsiteX43" fmla="*/ 873093 w 42118086"/>
              <a:gd name="connsiteY43" fmla="*/ 6085772 h 6975464"/>
              <a:gd name="connsiteX44" fmla="*/ 865994 w 42118086"/>
              <a:gd name="connsiteY44" fmla="*/ 6074732 h 6975464"/>
              <a:gd name="connsiteX45" fmla="*/ 738225 w 42118086"/>
              <a:gd name="connsiteY45" fmla="*/ 6174091 h 6975464"/>
              <a:gd name="connsiteX46" fmla="*/ 373056 w 42118086"/>
              <a:gd name="connsiteY46" fmla="*/ 5896517 h 6975464"/>
              <a:gd name="connsiteX47" fmla="*/ 640426 w 42118086"/>
              <a:gd name="connsiteY47" fmla="*/ 5689125 h 6975464"/>
              <a:gd name="connsiteX48" fmla="*/ 633328 w 42118086"/>
              <a:gd name="connsiteY48" fmla="*/ 5676508 h 6975464"/>
              <a:gd name="connsiteX49" fmla="*/ 371479 w 42118086"/>
              <a:gd name="connsiteY49" fmla="*/ 5879169 h 6975464"/>
              <a:gd name="connsiteX50" fmla="*/ 371479 w 42118086"/>
              <a:gd name="connsiteY50" fmla="*/ 5532990 h 6975464"/>
              <a:gd name="connsiteX51" fmla="*/ 493727 w 42118086"/>
              <a:gd name="connsiteY51" fmla="*/ 5438362 h 6975464"/>
              <a:gd name="connsiteX52" fmla="*/ 486629 w 42118086"/>
              <a:gd name="connsiteY52" fmla="*/ 5426534 h 6975464"/>
              <a:gd name="connsiteX53" fmla="*/ 365169 w 42118086"/>
              <a:gd name="connsiteY53" fmla="*/ 5521161 h 6975464"/>
              <a:gd name="connsiteX54" fmla="*/ 0 w 42118086"/>
              <a:gd name="connsiteY54" fmla="*/ 5243588 h 6975464"/>
              <a:gd name="connsiteX55" fmla="*/ 359648 w 42118086"/>
              <a:gd name="connsiteY55" fmla="*/ 4965225 h 6975464"/>
              <a:gd name="connsiteX56" fmla="*/ 1106548 w 42118086"/>
              <a:gd name="connsiteY56" fmla="*/ 4604852 h 6975464"/>
              <a:gd name="connsiteX57" fmla="*/ 1106548 w 42118086"/>
              <a:gd name="connsiteY57" fmla="*/ 4951031 h 6975464"/>
              <a:gd name="connsiteX58" fmla="*/ 1018214 w 42118086"/>
              <a:gd name="connsiteY58" fmla="*/ 5019636 h 6975464"/>
              <a:gd name="connsiteX59" fmla="*/ 1025312 w 42118086"/>
              <a:gd name="connsiteY59" fmla="*/ 5030676 h 6975464"/>
              <a:gd name="connsiteX60" fmla="*/ 1017425 w 42118086"/>
              <a:gd name="connsiteY60" fmla="*/ 5020424 h 6975464"/>
              <a:gd name="connsiteX61" fmla="*/ 744534 w 42118086"/>
              <a:gd name="connsiteY61" fmla="*/ 5231759 h 6975464"/>
              <a:gd name="connsiteX62" fmla="*/ 744534 w 42118086"/>
              <a:gd name="connsiteY62" fmla="*/ 4885580 h 6975464"/>
              <a:gd name="connsiteX63" fmla="*/ 856530 w 42118086"/>
              <a:gd name="connsiteY63" fmla="*/ 4798050 h 6975464"/>
              <a:gd name="connsiteX64" fmla="*/ 849432 w 42118086"/>
              <a:gd name="connsiteY64" fmla="*/ 4787799 h 6975464"/>
              <a:gd name="connsiteX65" fmla="*/ 857319 w 42118086"/>
              <a:gd name="connsiteY65" fmla="*/ 4798050 h 6975464"/>
              <a:gd name="connsiteX66" fmla="*/ 1106548 w 42118086"/>
              <a:gd name="connsiteY66" fmla="*/ 4604852 h 6975464"/>
              <a:gd name="connsiteX67" fmla="*/ 737436 w 42118086"/>
              <a:gd name="connsiteY67" fmla="*/ 4313873 h 6975464"/>
              <a:gd name="connsiteX68" fmla="*/ 1102605 w 42118086"/>
              <a:gd name="connsiteY68" fmla="*/ 4591447 h 6975464"/>
              <a:gd name="connsiteX69" fmla="*/ 849432 w 42118086"/>
              <a:gd name="connsiteY69" fmla="*/ 4787799 h 6975464"/>
              <a:gd name="connsiteX70" fmla="*/ 738225 w 42118086"/>
              <a:gd name="connsiteY70" fmla="*/ 4873752 h 6975464"/>
              <a:gd name="connsiteX71" fmla="*/ 373056 w 42118086"/>
              <a:gd name="connsiteY71" fmla="*/ 4596178 h 6975464"/>
              <a:gd name="connsiteX72" fmla="*/ 737436 w 42118086"/>
              <a:gd name="connsiteY72" fmla="*/ 4313873 h 6975464"/>
              <a:gd name="connsiteX73" fmla="*/ 1115224 w 42118086"/>
              <a:gd name="connsiteY73" fmla="*/ 3661732 h 6975464"/>
              <a:gd name="connsiteX74" fmla="*/ 1125477 w 42118086"/>
              <a:gd name="connsiteY74" fmla="*/ 3669618 h 6975464"/>
              <a:gd name="connsiteX75" fmla="*/ 1480393 w 42118086"/>
              <a:gd name="connsiteY75" fmla="*/ 3939306 h 6975464"/>
              <a:gd name="connsiteX76" fmla="*/ 1116013 w 42118086"/>
              <a:gd name="connsiteY76" fmla="*/ 4222399 h 6975464"/>
              <a:gd name="connsiteX77" fmla="*/ 750844 w 42118086"/>
              <a:gd name="connsiteY77" fmla="*/ 3944037 h 6975464"/>
              <a:gd name="connsiteX78" fmla="*/ 1115224 w 42118086"/>
              <a:gd name="connsiteY78" fmla="*/ 3661732 h 6975464"/>
              <a:gd name="connsiteX79" fmla="*/ 1480393 w 42118086"/>
              <a:gd name="connsiteY79" fmla="*/ 2656315 h 6975464"/>
              <a:gd name="connsiteX80" fmla="*/ 1480393 w 42118086"/>
              <a:gd name="connsiteY80" fmla="*/ 3002494 h 6975464"/>
              <a:gd name="connsiteX81" fmla="*/ 1386537 w 42118086"/>
              <a:gd name="connsiteY81" fmla="*/ 3075042 h 6975464"/>
              <a:gd name="connsiteX82" fmla="*/ 1392847 w 42118086"/>
              <a:gd name="connsiteY82" fmla="*/ 3086870 h 6975464"/>
              <a:gd name="connsiteX83" fmla="*/ 1385748 w 42118086"/>
              <a:gd name="connsiteY83" fmla="*/ 3075830 h 6975464"/>
              <a:gd name="connsiteX84" fmla="*/ 1118379 w 42118086"/>
              <a:gd name="connsiteY84" fmla="*/ 3283222 h 6975464"/>
              <a:gd name="connsiteX85" fmla="*/ 1118379 w 42118086"/>
              <a:gd name="connsiteY85" fmla="*/ 2937043 h 6975464"/>
              <a:gd name="connsiteX86" fmla="*/ 1246148 w 42118086"/>
              <a:gd name="connsiteY86" fmla="*/ 2837685 h 6975464"/>
              <a:gd name="connsiteX87" fmla="*/ 1239839 w 42118086"/>
              <a:gd name="connsiteY87" fmla="*/ 2825856 h 6975464"/>
              <a:gd name="connsiteX88" fmla="*/ 1246937 w 42118086"/>
              <a:gd name="connsiteY88" fmla="*/ 2836896 h 6975464"/>
              <a:gd name="connsiteX89" fmla="*/ 1480393 w 42118086"/>
              <a:gd name="connsiteY89" fmla="*/ 2656315 h 6975464"/>
              <a:gd name="connsiteX90" fmla="*/ 732704 w 42118086"/>
              <a:gd name="connsiteY90" fmla="*/ 1716349 h 6975464"/>
              <a:gd name="connsiteX91" fmla="*/ 1097873 w 42118086"/>
              <a:gd name="connsiteY91" fmla="*/ 1993923 h 6975464"/>
              <a:gd name="connsiteX92" fmla="*/ 860473 w 42118086"/>
              <a:gd name="connsiteY92" fmla="*/ 2177658 h 6975464"/>
              <a:gd name="connsiteX93" fmla="*/ 867572 w 42118086"/>
              <a:gd name="connsiteY93" fmla="*/ 2189486 h 6975464"/>
              <a:gd name="connsiteX94" fmla="*/ 1106548 w 42118086"/>
              <a:gd name="connsiteY94" fmla="*/ 2003386 h 6975464"/>
              <a:gd name="connsiteX95" fmla="*/ 1106548 w 42118086"/>
              <a:gd name="connsiteY95" fmla="*/ 2350353 h 6975464"/>
              <a:gd name="connsiteX96" fmla="*/ 1007172 w 42118086"/>
              <a:gd name="connsiteY96" fmla="*/ 2427632 h 6975464"/>
              <a:gd name="connsiteX97" fmla="*/ 1014270 w 42118086"/>
              <a:gd name="connsiteY97" fmla="*/ 2440249 h 6975464"/>
              <a:gd name="connsiteX98" fmla="*/ 1110492 w 42118086"/>
              <a:gd name="connsiteY98" fmla="*/ 2365336 h 6975464"/>
              <a:gd name="connsiteX99" fmla="*/ 1475660 w 42118086"/>
              <a:gd name="connsiteY99" fmla="*/ 2642910 h 6975464"/>
              <a:gd name="connsiteX100" fmla="*/ 1239839 w 42118086"/>
              <a:gd name="connsiteY100" fmla="*/ 2825856 h 6975464"/>
              <a:gd name="connsiteX101" fmla="*/ 1112069 w 42118086"/>
              <a:gd name="connsiteY101" fmla="*/ 2925215 h 6975464"/>
              <a:gd name="connsiteX102" fmla="*/ 746900 w 42118086"/>
              <a:gd name="connsiteY102" fmla="*/ 2647641 h 6975464"/>
              <a:gd name="connsiteX103" fmla="*/ 1013481 w 42118086"/>
              <a:gd name="connsiteY103" fmla="*/ 2440249 h 6975464"/>
              <a:gd name="connsiteX104" fmla="*/ 1006383 w 42118086"/>
              <a:gd name="connsiteY104" fmla="*/ 2427632 h 6975464"/>
              <a:gd name="connsiteX105" fmla="*/ 744534 w 42118086"/>
              <a:gd name="connsiteY105" fmla="*/ 2631081 h 6975464"/>
              <a:gd name="connsiteX106" fmla="*/ 744534 w 42118086"/>
              <a:gd name="connsiteY106" fmla="*/ 2284114 h 6975464"/>
              <a:gd name="connsiteX107" fmla="*/ 866783 w 42118086"/>
              <a:gd name="connsiteY107" fmla="*/ 2189486 h 6975464"/>
              <a:gd name="connsiteX108" fmla="*/ 860473 w 42118086"/>
              <a:gd name="connsiteY108" fmla="*/ 2178447 h 6975464"/>
              <a:gd name="connsiteX109" fmla="*/ 738225 w 42118086"/>
              <a:gd name="connsiteY109" fmla="*/ 2273074 h 6975464"/>
              <a:gd name="connsiteX110" fmla="*/ 373056 w 42118086"/>
              <a:gd name="connsiteY110" fmla="*/ 1995500 h 6975464"/>
              <a:gd name="connsiteX111" fmla="*/ 732704 w 42118086"/>
              <a:gd name="connsiteY111" fmla="*/ 1716349 h 6975464"/>
              <a:gd name="connsiteX112" fmla="*/ 1480393 w 42118086"/>
              <a:gd name="connsiteY112" fmla="*/ 1355976 h 6975464"/>
              <a:gd name="connsiteX113" fmla="*/ 1480393 w 42118086"/>
              <a:gd name="connsiteY113" fmla="*/ 1702944 h 6975464"/>
              <a:gd name="connsiteX114" fmla="*/ 1391269 w 42118086"/>
              <a:gd name="connsiteY114" fmla="*/ 1771549 h 6975464"/>
              <a:gd name="connsiteX115" fmla="*/ 1399156 w 42118086"/>
              <a:gd name="connsiteY115" fmla="*/ 1781800 h 6975464"/>
              <a:gd name="connsiteX116" fmla="*/ 1483547 w 42118086"/>
              <a:gd name="connsiteY116" fmla="*/ 1716349 h 6975464"/>
              <a:gd name="connsiteX117" fmla="*/ 1848716 w 42118086"/>
              <a:gd name="connsiteY117" fmla="*/ 1993923 h 6975464"/>
              <a:gd name="connsiteX118" fmla="*/ 1658639 w 42118086"/>
              <a:gd name="connsiteY118" fmla="*/ 2141384 h 6975464"/>
              <a:gd name="connsiteX119" fmla="*/ 1489068 w 42118086"/>
              <a:gd name="connsiteY119" fmla="*/ 2273074 h 6975464"/>
              <a:gd name="connsiteX120" fmla="*/ 1123900 w 42118086"/>
              <a:gd name="connsiteY120" fmla="*/ 1995500 h 6975464"/>
              <a:gd name="connsiteX121" fmla="*/ 1398368 w 42118086"/>
              <a:gd name="connsiteY121" fmla="*/ 1782588 h 6975464"/>
              <a:gd name="connsiteX122" fmla="*/ 1390481 w 42118086"/>
              <a:gd name="connsiteY122" fmla="*/ 1771549 h 6975464"/>
              <a:gd name="connsiteX123" fmla="*/ 1118379 w 42118086"/>
              <a:gd name="connsiteY123" fmla="*/ 1982883 h 6975464"/>
              <a:gd name="connsiteX124" fmla="*/ 1118379 w 42118086"/>
              <a:gd name="connsiteY124" fmla="*/ 1636704 h 6975464"/>
              <a:gd name="connsiteX125" fmla="*/ 1230374 w 42118086"/>
              <a:gd name="connsiteY125" fmla="*/ 1549963 h 6975464"/>
              <a:gd name="connsiteX126" fmla="*/ 1480393 w 42118086"/>
              <a:gd name="connsiteY126" fmla="*/ 1355976 h 6975464"/>
              <a:gd name="connsiteX127" fmla="*/ 1110492 w 42118086"/>
              <a:gd name="connsiteY127" fmla="*/ 1064997 h 6975464"/>
              <a:gd name="connsiteX128" fmla="*/ 1475660 w 42118086"/>
              <a:gd name="connsiteY128" fmla="*/ 1342571 h 6975464"/>
              <a:gd name="connsiteX129" fmla="*/ 1223276 w 42118086"/>
              <a:gd name="connsiteY129" fmla="*/ 1538923 h 6975464"/>
              <a:gd name="connsiteX130" fmla="*/ 1230374 w 42118086"/>
              <a:gd name="connsiteY130" fmla="*/ 1549963 h 6975464"/>
              <a:gd name="connsiteX131" fmla="*/ 1222487 w 42118086"/>
              <a:gd name="connsiteY131" fmla="*/ 1539711 h 6975464"/>
              <a:gd name="connsiteX132" fmla="*/ 1112069 w 42118086"/>
              <a:gd name="connsiteY132" fmla="*/ 1625665 h 6975464"/>
              <a:gd name="connsiteX133" fmla="*/ 746900 w 42118086"/>
              <a:gd name="connsiteY133" fmla="*/ 1348091 h 6975464"/>
              <a:gd name="connsiteX134" fmla="*/ 1110492 w 42118086"/>
              <a:gd name="connsiteY134" fmla="*/ 1064997 h 6975464"/>
              <a:gd name="connsiteX135" fmla="*/ 1488280 w 42118086"/>
              <a:gd name="connsiteY135" fmla="*/ 413645 h 6975464"/>
              <a:gd name="connsiteX136" fmla="*/ 1498533 w 42118086"/>
              <a:gd name="connsiteY136" fmla="*/ 421530 h 6975464"/>
              <a:gd name="connsiteX137" fmla="*/ 1853448 w 42118086"/>
              <a:gd name="connsiteY137" fmla="*/ 691218 h 6975464"/>
              <a:gd name="connsiteX138" fmla="*/ 1489068 w 42118086"/>
              <a:gd name="connsiteY138" fmla="*/ 973524 h 6975464"/>
              <a:gd name="connsiteX139" fmla="*/ 1123900 w 42118086"/>
              <a:gd name="connsiteY139" fmla="*/ 695950 h 6975464"/>
              <a:gd name="connsiteX140" fmla="*/ 1488280 w 42118086"/>
              <a:gd name="connsiteY140" fmla="*/ 413645 h 6975464"/>
              <a:gd name="connsiteX141" fmla="*/ 1493012 w 42118086"/>
              <a:gd name="connsiteY141" fmla="*/ 117464 h 6975464"/>
              <a:gd name="connsiteX142" fmla="*/ 42118086 w 42118086"/>
              <a:gd name="connsiteY142" fmla="*/ 0 h 6975464"/>
              <a:gd name="connsiteX143" fmla="*/ 5957423 w 42118086"/>
              <a:gd name="connsiteY143" fmla="*/ 6975464 h 6975464"/>
              <a:gd name="connsiteX144" fmla="*/ 843615 w 42118086"/>
              <a:gd name="connsiteY144" fmla="*/ 6975464 h 6975464"/>
              <a:gd name="connsiteX145" fmla="*/ 810785 w 42118086"/>
              <a:gd name="connsiteY145" fmla="*/ 6950504 h 6975464"/>
              <a:gd name="connsiteX146" fmla="*/ 746900 w 42118086"/>
              <a:gd name="connsiteY146" fmla="*/ 6901934 h 6975464"/>
              <a:gd name="connsiteX147" fmla="*/ 746900 w 42118086"/>
              <a:gd name="connsiteY147" fmla="*/ 6547081 h 6975464"/>
              <a:gd name="connsiteX148" fmla="*/ 1019002 w 42118086"/>
              <a:gd name="connsiteY148" fmla="*/ 6335746 h 6975464"/>
              <a:gd name="connsiteX149" fmla="*/ 1012693 w 42118086"/>
              <a:gd name="connsiteY149" fmla="*/ 6323918 h 6975464"/>
              <a:gd name="connsiteX150" fmla="*/ 1019791 w 42118086"/>
              <a:gd name="connsiteY150" fmla="*/ 6334957 h 6975464"/>
              <a:gd name="connsiteX151" fmla="*/ 1110492 w 42118086"/>
              <a:gd name="connsiteY151" fmla="*/ 6264775 h 6975464"/>
              <a:gd name="connsiteX152" fmla="*/ 1489068 w 42118086"/>
              <a:gd name="connsiteY152" fmla="*/ 6553389 h 6975464"/>
              <a:gd name="connsiteX153" fmla="*/ 1870800 w 42118086"/>
              <a:gd name="connsiteY153" fmla="*/ 6257678 h 6975464"/>
              <a:gd name="connsiteX154" fmla="*/ 1870800 w 42118086"/>
              <a:gd name="connsiteY154" fmla="*/ 6139394 h 6975464"/>
              <a:gd name="connsiteX155" fmla="*/ 1857392 w 42118086"/>
              <a:gd name="connsiteY155" fmla="*/ 6144914 h 6975464"/>
              <a:gd name="connsiteX156" fmla="*/ 1857392 w 42118086"/>
              <a:gd name="connsiteY156" fmla="*/ 6251370 h 6975464"/>
              <a:gd name="connsiteX157" fmla="*/ 1495378 w 42118086"/>
              <a:gd name="connsiteY157" fmla="*/ 6531309 h 6975464"/>
              <a:gd name="connsiteX158" fmla="*/ 1495378 w 42118086"/>
              <a:gd name="connsiteY158" fmla="*/ 6185131 h 6975464"/>
              <a:gd name="connsiteX159" fmla="*/ 1857392 w 42118086"/>
              <a:gd name="connsiteY159" fmla="*/ 5904403 h 6975464"/>
              <a:gd name="connsiteX160" fmla="*/ 1857392 w 42118086"/>
              <a:gd name="connsiteY160" fmla="*/ 6144125 h 6975464"/>
              <a:gd name="connsiteX161" fmla="*/ 1870800 w 42118086"/>
              <a:gd name="connsiteY161" fmla="*/ 6138605 h 6975464"/>
              <a:gd name="connsiteX162" fmla="*/ 1870800 w 42118086"/>
              <a:gd name="connsiteY162" fmla="*/ 5887843 h 6975464"/>
              <a:gd name="connsiteX163" fmla="*/ 1739875 w 42118086"/>
              <a:gd name="connsiteY163" fmla="*/ 5788484 h 6975464"/>
              <a:gd name="connsiteX164" fmla="*/ 1497744 w 42118086"/>
              <a:gd name="connsiteY164" fmla="*/ 5604749 h 6975464"/>
              <a:gd name="connsiteX165" fmla="*/ 1497744 w 42118086"/>
              <a:gd name="connsiteY165" fmla="*/ 5424957 h 6975464"/>
              <a:gd name="connsiteX166" fmla="*/ 1484336 w 42118086"/>
              <a:gd name="connsiteY166" fmla="*/ 5427322 h 6975464"/>
              <a:gd name="connsiteX167" fmla="*/ 1484336 w 42118086"/>
              <a:gd name="connsiteY167" fmla="*/ 5598440 h 6975464"/>
              <a:gd name="connsiteX168" fmla="*/ 1122322 w 42118086"/>
              <a:gd name="connsiteY168" fmla="*/ 5879169 h 6975464"/>
              <a:gd name="connsiteX169" fmla="*/ 1122322 w 42118086"/>
              <a:gd name="connsiteY169" fmla="*/ 5532990 h 6975464"/>
              <a:gd name="connsiteX170" fmla="*/ 1292682 w 42118086"/>
              <a:gd name="connsiteY170" fmla="*/ 5400511 h 6975464"/>
              <a:gd name="connsiteX171" fmla="*/ 1285583 w 42118086"/>
              <a:gd name="connsiteY171" fmla="*/ 5390260 h 6975464"/>
              <a:gd name="connsiteX172" fmla="*/ 1116013 w 42118086"/>
              <a:gd name="connsiteY172" fmla="*/ 5521161 h 6975464"/>
              <a:gd name="connsiteX173" fmla="*/ 750844 w 42118086"/>
              <a:gd name="connsiteY173" fmla="*/ 5243588 h 6975464"/>
              <a:gd name="connsiteX174" fmla="*/ 1025312 w 42118086"/>
              <a:gd name="connsiteY174" fmla="*/ 5030676 h 6975464"/>
              <a:gd name="connsiteX175" fmla="*/ 1110492 w 42118086"/>
              <a:gd name="connsiteY175" fmla="*/ 4965225 h 6975464"/>
              <a:gd name="connsiteX176" fmla="*/ 1475660 w 42118086"/>
              <a:gd name="connsiteY176" fmla="*/ 5242799 h 6975464"/>
              <a:gd name="connsiteX177" fmla="*/ 1285583 w 42118086"/>
              <a:gd name="connsiteY177" fmla="*/ 5389472 h 6975464"/>
              <a:gd name="connsiteX178" fmla="*/ 1293470 w 42118086"/>
              <a:gd name="connsiteY178" fmla="*/ 5400511 h 6975464"/>
              <a:gd name="connsiteX179" fmla="*/ 1484336 w 42118086"/>
              <a:gd name="connsiteY179" fmla="*/ 5252262 h 6975464"/>
              <a:gd name="connsiteX180" fmla="*/ 1484336 w 42118086"/>
              <a:gd name="connsiteY180" fmla="*/ 5426534 h 6975464"/>
              <a:gd name="connsiteX181" fmla="*/ 1497744 w 42118086"/>
              <a:gd name="connsiteY181" fmla="*/ 5424168 h 6975464"/>
              <a:gd name="connsiteX182" fmla="*/ 1497744 w 42118086"/>
              <a:gd name="connsiteY182" fmla="*/ 5246742 h 6975464"/>
              <a:gd name="connsiteX183" fmla="*/ 1513518 w 42118086"/>
              <a:gd name="connsiteY183" fmla="*/ 5234125 h 6975464"/>
              <a:gd name="connsiteX184" fmla="*/ 1513518 w 42118086"/>
              <a:gd name="connsiteY184" fmla="*/ 5217565 h 6975464"/>
              <a:gd name="connsiteX185" fmla="*/ 1495378 w 42118086"/>
              <a:gd name="connsiteY185" fmla="*/ 5231759 h 6975464"/>
              <a:gd name="connsiteX186" fmla="*/ 1495378 w 42118086"/>
              <a:gd name="connsiteY186" fmla="*/ 4885580 h 6975464"/>
              <a:gd name="connsiteX187" fmla="*/ 1513518 w 42118086"/>
              <a:gd name="connsiteY187" fmla="*/ 4871386 h 6975464"/>
              <a:gd name="connsiteX188" fmla="*/ 1513518 w 42118086"/>
              <a:gd name="connsiteY188" fmla="*/ 4854826 h 6975464"/>
              <a:gd name="connsiteX189" fmla="*/ 1489068 w 42118086"/>
              <a:gd name="connsiteY189" fmla="*/ 4873752 h 6975464"/>
              <a:gd name="connsiteX190" fmla="*/ 1123900 w 42118086"/>
              <a:gd name="connsiteY190" fmla="*/ 4596178 h 6975464"/>
              <a:gd name="connsiteX191" fmla="*/ 1488280 w 42118086"/>
              <a:gd name="connsiteY191" fmla="*/ 4313873 h 6975464"/>
              <a:gd name="connsiteX192" fmla="*/ 1853448 w 42118086"/>
              <a:gd name="connsiteY192" fmla="*/ 4591447 h 6975464"/>
              <a:gd name="connsiteX193" fmla="*/ 1514307 w 42118086"/>
              <a:gd name="connsiteY193" fmla="*/ 4854826 h 6975464"/>
              <a:gd name="connsiteX194" fmla="*/ 1514307 w 42118086"/>
              <a:gd name="connsiteY194" fmla="*/ 4870598 h 6975464"/>
              <a:gd name="connsiteX195" fmla="*/ 1857392 w 42118086"/>
              <a:gd name="connsiteY195" fmla="*/ 4604852 h 6975464"/>
              <a:gd name="connsiteX196" fmla="*/ 1857392 w 42118086"/>
              <a:gd name="connsiteY196" fmla="*/ 4951031 h 6975464"/>
              <a:gd name="connsiteX197" fmla="*/ 1514307 w 42118086"/>
              <a:gd name="connsiteY197" fmla="*/ 5217565 h 6975464"/>
              <a:gd name="connsiteX198" fmla="*/ 1514307 w 42118086"/>
              <a:gd name="connsiteY198" fmla="*/ 5234125 h 6975464"/>
              <a:gd name="connsiteX199" fmla="*/ 1870800 w 42118086"/>
              <a:gd name="connsiteY199" fmla="*/ 4957339 h 6975464"/>
              <a:gd name="connsiteX200" fmla="*/ 1870800 w 42118086"/>
              <a:gd name="connsiteY200" fmla="*/ 4588292 h 6975464"/>
              <a:gd name="connsiteX201" fmla="*/ 1497744 w 42118086"/>
              <a:gd name="connsiteY201" fmla="*/ 4304410 h 6975464"/>
              <a:gd name="connsiteX202" fmla="*/ 1497744 w 42118086"/>
              <a:gd name="connsiteY202" fmla="*/ 3956654 h 6975464"/>
              <a:gd name="connsiteX203" fmla="*/ 1484336 w 42118086"/>
              <a:gd name="connsiteY203" fmla="*/ 3966905 h 6975464"/>
              <a:gd name="connsiteX204" fmla="*/ 1484336 w 42118086"/>
              <a:gd name="connsiteY204" fmla="*/ 4299679 h 6975464"/>
              <a:gd name="connsiteX205" fmla="*/ 1122322 w 42118086"/>
              <a:gd name="connsiteY205" fmla="*/ 4579618 h 6975464"/>
              <a:gd name="connsiteX206" fmla="*/ 1122322 w 42118086"/>
              <a:gd name="connsiteY206" fmla="*/ 4233439 h 6975464"/>
              <a:gd name="connsiteX207" fmla="*/ 1484336 w 42118086"/>
              <a:gd name="connsiteY207" fmla="*/ 3952712 h 6975464"/>
              <a:gd name="connsiteX208" fmla="*/ 1484336 w 42118086"/>
              <a:gd name="connsiteY208" fmla="*/ 3966117 h 6975464"/>
              <a:gd name="connsiteX209" fmla="*/ 1497744 w 42118086"/>
              <a:gd name="connsiteY209" fmla="*/ 3955866 h 6975464"/>
              <a:gd name="connsiteX210" fmla="*/ 1497744 w 42118086"/>
              <a:gd name="connsiteY210" fmla="*/ 3936152 h 6975464"/>
              <a:gd name="connsiteX211" fmla="*/ 1136519 w 42118086"/>
              <a:gd name="connsiteY211" fmla="*/ 3661732 h 6975464"/>
              <a:gd name="connsiteX212" fmla="*/ 1125477 w 42118086"/>
              <a:gd name="connsiteY212" fmla="*/ 3669618 h 6975464"/>
              <a:gd name="connsiteX213" fmla="*/ 1135730 w 42118086"/>
              <a:gd name="connsiteY213" fmla="*/ 3660943 h 6975464"/>
              <a:gd name="connsiteX214" fmla="*/ 1119956 w 42118086"/>
              <a:gd name="connsiteY214" fmla="*/ 3649115 h 6975464"/>
              <a:gd name="connsiteX215" fmla="*/ 1119956 w 42118086"/>
              <a:gd name="connsiteY215" fmla="*/ 3637286 h 6975464"/>
              <a:gd name="connsiteX216" fmla="*/ 1106548 w 42118086"/>
              <a:gd name="connsiteY216" fmla="*/ 3637286 h 6975464"/>
              <a:gd name="connsiteX217" fmla="*/ 1106548 w 42118086"/>
              <a:gd name="connsiteY217" fmla="*/ 3649903 h 6975464"/>
              <a:gd name="connsiteX218" fmla="*/ 744534 w 42118086"/>
              <a:gd name="connsiteY218" fmla="*/ 3929843 h 6975464"/>
              <a:gd name="connsiteX219" fmla="*/ 744534 w 42118086"/>
              <a:gd name="connsiteY219" fmla="*/ 3612841 h 6975464"/>
              <a:gd name="connsiteX220" fmla="*/ 744534 w 42118086"/>
              <a:gd name="connsiteY220" fmla="*/ 3584453 h 6975464"/>
              <a:gd name="connsiteX221" fmla="*/ 1106548 w 42118086"/>
              <a:gd name="connsiteY221" fmla="*/ 3303725 h 6975464"/>
              <a:gd name="connsiteX222" fmla="*/ 1106548 w 42118086"/>
              <a:gd name="connsiteY222" fmla="*/ 3617573 h 6975464"/>
              <a:gd name="connsiteX223" fmla="*/ 1106548 w 42118086"/>
              <a:gd name="connsiteY223" fmla="*/ 3636498 h 6975464"/>
              <a:gd name="connsiteX224" fmla="*/ 1119956 w 42118086"/>
              <a:gd name="connsiteY224" fmla="*/ 3636498 h 6975464"/>
              <a:gd name="connsiteX225" fmla="*/ 1119956 w 42118086"/>
              <a:gd name="connsiteY225" fmla="*/ 3298205 h 6975464"/>
              <a:gd name="connsiteX226" fmla="*/ 1392847 w 42118086"/>
              <a:gd name="connsiteY226" fmla="*/ 3086870 h 6975464"/>
              <a:gd name="connsiteX227" fmla="*/ 1483547 w 42118086"/>
              <a:gd name="connsiteY227" fmla="*/ 3016688 h 6975464"/>
              <a:gd name="connsiteX228" fmla="*/ 1862913 w 42118086"/>
              <a:gd name="connsiteY228" fmla="*/ 3304513 h 6975464"/>
              <a:gd name="connsiteX229" fmla="*/ 2243855 w 42118086"/>
              <a:gd name="connsiteY229" fmla="*/ 3008803 h 6975464"/>
              <a:gd name="connsiteX230" fmla="*/ 2243855 w 42118086"/>
              <a:gd name="connsiteY230" fmla="*/ 2891307 h 6975464"/>
              <a:gd name="connsiteX231" fmla="*/ 2231236 w 42118086"/>
              <a:gd name="connsiteY231" fmla="*/ 2896827 h 6975464"/>
              <a:gd name="connsiteX232" fmla="*/ 2231236 w 42118086"/>
              <a:gd name="connsiteY232" fmla="*/ 3002494 h 6975464"/>
              <a:gd name="connsiteX233" fmla="*/ 1869222 w 42118086"/>
              <a:gd name="connsiteY233" fmla="*/ 3283222 h 6975464"/>
              <a:gd name="connsiteX234" fmla="*/ 1869222 w 42118086"/>
              <a:gd name="connsiteY234" fmla="*/ 2937043 h 6975464"/>
              <a:gd name="connsiteX235" fmla="*/ 2231236 w 42118086"/>
              <a:gd name="connsiteY235" fmla="*/ 2656315 h 6975464"/>
              <a:gd name="connsiteX236" fmla="*/ 2231236 w 42118086"/>
              <a:gd name="connsiteY236" fmla="*/ 2896038 h 6975464"/>
              <a:gd name="connsiteX237" fmla="*/ 2243855 w 42118086"/>
              <a:gd name="connsiteY237" fmla="*/ 2890518 h 6975464"/>
              <a:gd name="connsiteX238" fmla="*/ 2243855 w 42118086"/>
              <a:gd name="connsiteY238" fmla="*/ 2639755 h 6975464"/>
              <a:gd name="connsiteX239" fmla="*/ 2113720 w 42118086"/>
              <a:gd name="connsiteY239" fmla="*/ 2540397 h 6975464"/>
              <a:gd name="connsiteX240" fmla="*/ 2100312 w 42118086"/>
              <a:gd name="connsiteY240" fmla="*/ 2546705 h 6975464"/>
              <a:gd name="connsiteX241" fmla="*/ 2226503 w 42118086"/>
              <a:gd name="connsiteY241" fmla="*/ 2642910 h 6975464"/>
              <a:gd name="connsiteX242" fmla="*/ 1862124 w 42118086"/>
              <a:gd name="connsiteY242" fmla="*/ 2925215 h 6975464"/>
              <a:gd name="connsiteX243" fmla="*/ 1496955 w 42118086"/>
              <a:gd name="connsiteY243" fmla="*/ 2647641 h 6975464"/>
              <a:gd name="connsiteX244" fmla="*/ 1861335 w 42118086"/>
              <a:gd name="connsiteY244" fmla="*/ 2365336 h 6975464"/>
              <a:gd name="connsiteX245" fmla="*/ 2099523 w 42118086"/>
              <a:gd name="connsiteY245" fmla="*/ 2545916 h 6975464"/>
              <a:gd name="connsiteX246" fmla="*/ 2112931 w 42118086"/>
              <a:gd name="connsiteY246" fmla="*/ 2539608 h 6975464"/>
              <a:gd name="connsiteX247" fmla="*/ 1870800 w 42118086"/>
              <a:gd name="connsiteY247" fmla="*/ 2355873 h 6975464"/>
              <a:gd name="connsiteX248" fmla="*/ 1870800 w 42118086"/>
              <a:gd name="connsiteY248" fmla="*/ 2176869 h 6975464"/>
              <a:gd name="connsiteX249" fmla="*/ 1857392 w 42118086"/>
              <a:gd name="connsiteY249" fmla="*/ 2178447 h 6975464"/>
              <a:gd name="connsiteX250" fmla="*/ 1857392 w 42118086"/>
              <a:gd name="connsiteY250" fmla="*/ 2350353 h 6975464"/>
              <a:gd name="connsiteX251" fmla="*/ 1496167 w 42118086"/>
              <a:gd name="connsiteY251" fmla="*/ 2631081 h 6975464"/>
              <a:gd name="connsiteX252" fmla="*/ 1496167 w 42118086"/>
              <a:gd name="connsiteY252" fmla="*/ 2284114 h 6975464"/>
              <a:gd name="connsiteX253" fmla="*/ 1666526 w 42118086"/>
              <a:gd name="connsiteY253" fmla="*/ 2152424 h 6975464"/>
              <a:gd name="connsiteX254" fmla="*/ 1658639 w 42118086"/>
              <a:gd name="connsiteY254" fmla="*/ 2141384 h 6975464"/>
              <a:gd name="connsiteX255" fmla="*/ 1666526 w 42118086"/>
              <a:gd name="connsiteY255" fmla="*/ 2151636 h 6975464"/>
              <a:gd name="connsiteX256" fmla="*/ 1857392 w 42118086"/>
              <a:gd name="connsiteY256" fmla="*/ 2003386 h 6975464"/>
              <a:gd name="connsiteX257" fmla="*/ 1857392 w 42118086"/>
              <a:gd name="connsiteY257" fmla="*/ 2177658 h 6975464"/>
              <a:gd name="connsiteX258" fmla="*/ 1870800 w 42118086"/>
              <a:gd name="connsiteY258" fmla="*/ 2176081 h 6975464"/>
              <a:gd name="connsiteX259" fmla="*/ 1870800 w 42118086"/>
              <a:gd name="connsiteY259" fmla="*/ 1998654 h 6975464"/>
              <a:gd name="connsiteX260" fmla="*/ 1886574 w 42118086"/>
              <a:gd name="connsiteY260" fmla="*/ 1986037 h 6975464"/>
              <a:gd name="connsiteX261" fmla="*/ 1886574 w 42118086"/>
              <a:gd name="connsiteY261" fmla="*/ 1969478 h 6975464"/>
              <a:gd name="connsiteX262" fmla="*/ 1869222 w 42118086"/>
              <a:gd name="connsiteY262" fmla="*/ 1982883 h 6975464"/>
              <a:gd name="connsiteX263" fmla="*/ 1869222 w 42118086"/>
              <a:gd name="connsiteY263" fmla="*/ 1636704 h 6975464"/>
              <a:gd name="connsiteX264" fmla="*/ 1886574 w 42118086"/>
              <a:gd name="connsiteY264" fmla="*/ 1623299 h 6975464"/>
              <a:gd name="connsiteX265" fmla="*/ 1886574 w 42118086"/>
              <a:gd name="connsiteY265" fmla="*/ 1606739 h 6975464"/>
              <a:gd name="connsiteX266" fmla="*/ 1862124 w 42118086"/>
              <a:gd name="connsiteY266" fmla="*/ 1625665 h 6975464"/>
              <a:gd name="connsiteX267" fmla="*/ 1496955 w 42118086"/>
              <a:gd name="connsiteY267" fmla="*/ 1348091 h 6975464"/>
              <a:gd name="connsiteX268" fmla="*/ 1861335 w 42118086"/>
              <a:gd name="connsiteY268" fmla="*/ 1064997 h 6975464"/>
              <a:gd name="connsiteX269" fmla="*/ 2226503 w 42118086"/>
              <a:gd name="connsiteY269" fmla="*/ 1342571 h 6975464"/>
              <a:gd name="connsiteX270" fmla="*/ 1887362 w 42118086"/>
              <a:gd name="connsiteY270" fmla="*/ 1605951 h 6975464"/>
              <a:gd name="connsiteX271" fmla="*/ 1887362 w 42118086"/>
              <a:gd name="connsiteY271" fmla="*/ 1622510 h 6975464"/>
              <a:gd name="connsiteX272" fmla="*/ 2231236 w 42118086"/>
              <a:gd name="connsiteY272" fmla="*/ 1355976 h 6975464"/>
              <a:gd name="connsiteX273" fmla="*/ 2231236 w 42118086"/>
              <a:gd name="connsiteY273" fmla="*/ 1702944 h 6975464"/>
              <a:gd name="connsiteX274" fmla="*/ 1887362 w 42118086"/>
              <a:gd name="connsiteY274" fmla="*/ 1968689 h 6975464"/>
              <a:gd name="connsiteX275" fmla="*/ 1887362 w 42118086"/>
              <a:gd name="connsiteY275" fmla="*/ 1985249 h 6975464"/>
              <a:gd name="connsiteX276" fmla="*/ 2243855 w 42118086"/>
              <a:gd name="connsiteY276" fmla="*/ 1709252 h 6975464"/>
              <a:gd name="connsiteX277" fmla="*/ 2243855 w 42118086"/>
              <a:gd name="connsiteY277" fmla="*/ 1339416 h 6975464"/>
              <a:gd name="connsiteX278" fmla="*/ 1870800 w 42118086"/>
              <a:gd name="connsiteY278" fmla="*/ 1056323 h 6975464"/>
              <a:gd name="connsiteX279" fmla="*/ 1870800 w 42118086"/>
              <a:gd name="connsiteY279" fmla="*/ 707778 h 6975464"/>
              <a:gd name="connsiteX280" fmla="*/ 1857392 w 42118086"/>
              <a:gd name="connsiteY280" fmla="*/ 718030 h 6975464"/>
              <a:gd name="connsiteX281" fmla="*/ 1857392 w 42118086"/>
              <a:gd name="connsiteY281" fmla="*/ 1050803 h 6975464"/>
              <a:gd name="connsiteX282" fmla="*/ 1496167 w 42118086"/>
              <a:gd name="connsiteY282" fmla="*/ 1331531 h 6975464"/>
              <a:gd name="connsiteX283" fmla="*/ 1496167 w 42118086"/>
              <a:gd name="connsiteY283" fmla="*/ 985352 h 6975464"/>
              <a:gd name="connsiteX284" fmla="*/ 1857392 w 42118086"/>
              <a:gd name="connsiteY284" fmla="*/ 704624 h 6975464"/>
              <a:gd name="connsiteX285" fmla="*/ 1857392 w 42118086"/>
              <a:gd name="connsiteY285" fmla="*/ 717241 h 6975464"/>
              <a:gd name="connsiteX286" fmla="*/ 1870800 w 42118086"/>
              <a:gd name="connsiteY286" fmla="*/ 706990 h 6975464"/>
              <a:gd name="connsiteX287" fmla="*/ 1870800 w 42118086"/>
              <a:gd name="connsiteY287" fmla="*/ 688064 h 6975464"/>
              <a:gd name="connsiteX288" fmla="*/ 1509574 w 42118086"/>
              <a:gd name="connsiteY288" fmla="*/ 412856 h 6975464"/>
              <a:gd name="connsiteX289" fmla="*/ 1498533 w 42118086"/>
              <a:gd name="connsiteY289" fmla="*/ 421530 h 6975464"/>
              <a:gd name="connsiteX290" fmla="*/ 1508786 w 42118086"/>
              <a:gd name="connsiteY290" fmla="*/ 412856 h 6975464"/>
              <a:gd name="connsiteX291" fmla="*/ 1493012 w 42118086"/>
              <a:gd name="connsiteY291" fmla="*/ 401028 h 6975464"/>
              <a:gd name="connsiteX292" fmla="*/ 1493012 w 42118086"/>
              <a:gd name="connsiteY292" fmla="*/ 119417 h 6975464"/>
              <a:gd name="connsiteX293" fmla="*/ 1493012 w 42118086"/>
              <a:gd name="connsiteY293" fmla="*/ 117464 h 6975464"/>
              <a:gd name="connsiteX294" fmla="*/ 1398859 w 42118086"/>
              <a:gd name="connsiteY294" fmla="*/ 117464 h 6975464"/>
              <a:gd name="connsiteX295" fmla="*/ 1480393 w 42118086"/>
              <a:gd name="connsiteY295" fmla="*/ 117464 h 6975464"/>
              <a:gd name="connsiteX296" fmla="*/ 1480393 w 42118086"/>
              <a:gd name="connsiteY296" fmla="*/ 201868 h 6975464"/>
              <a:gd name="connsiteX297" fmla="*/ 1480393 w 42118086"/>
              <a:gd name="connsiteY297" fmla="*/ 401028 h 6975464"/>
              <a:gd name="connsiteX298" fmla="*/ 1118379 w 42118086"/>
              <a:gd name="connsiteY298" fmla="*/ 681756 h 6975464"/>
              <a:gd name="connsiteX299" fmla="*/ 1118379 w 42118086"/>
              <a:gd name="connsiteY299" fmla="*/ 335577 h 6975464"/>
              <a:gd name="connsiteX300" fmla="*/ 1379242 w 42118086"/>
              <a:gd name="connsiteY300" fmla="*/ 132719 h 6975464"/>
              <a:gd name="connsiteX301" fmla="*/ 1398859 w 42118086"/>
              <a:gd name="connsiteY301" fmla="*/ 117464 h 6975464"/>
              <a:gd name="connsiteX302" fmla="*/ 840168 w 42118086"/>
              <a:gd name="connsiteY302" fmla="*/ 117464 h 6975464"/>
              <a:gd name="connsiteX303" fmla="*/ 1377550 w 42118086"/>
              <a:gd name="connsiteY303" fmla="*/ 117464 h 6975464"/>
              <a:gd name="connsiteX304" fmla="*/ 1301753 w 42118086"/>
              <a:gd name="connsiteY304" fmla="*/ 176360 h 6975464"/>
              <a:gd name="connsiteX305" fmla="*/ 1112069 w 42118086"/>
              <a:gd name="connsiteY305" fmla="*/ 323748 h 6975464"/>
              <a:gd name="connsiteX306" fmla="*/ 857417 w 42118086"/>
              <a:gd name="connsiteY306" fmla="*/ 130551 h 6975464"/>
              <a:gd name="connsiteX307" fmla="*/ 840168 w 42118086"/>
              <a:gd name="connsiteY307" fmla="*/ 117464 h 6975464"/>
              <a:gd name="connsiteX0" fmla="*/ 738225 w 42198532"/>
              <a:gd name="connsiteY0" fmla="*/ 6911396 h 6975464"/>
              <a:gd name="connsiteX1" fmla="*/ 814828 w 42198532"/>
              <a:gd name="connsiteY1" fmla="*/ 6969750 h 6975464"/>
              <a:gd name="connsiteX2" fmla="*/ 822329 w 42198532"/>
              <a:gd name="connsiteY2" fmla="*/ 6975464 h 6975464"/>
              <a:gd name="connsiteX3" fmla="*/ 655724 w 42198532"/>
              <a:gd name="connsiteY3" fmla="*/ 6975464 h 6975464"/>
              <a:gd name="connsiteX4" fmla="*/ 656989 w 42198532"/>
              <a:gd name="connsiteY4" fmla="*/ 6974481 h 6975464"/>
              <a:gd name="connsiteX5" fmla="*/ 738225 w 42198532"/>
              <a:gd name="connsiteY5" fmla="*/ 6911396 h 6975464"/>
              <a:gd name="connsiteX6" fmla="*/ 733493 w 42198532"/>
              <a:gd name="connsiteY6" fmla="*/ 6551812 h 6975464"/>
              <a:gd name="connsiteX7" fmla="*/ 733493 w 42198532"/>
              <a:gd name="connsiteY7" fmla="*/ 6897991 h 6975464"/>
              <a:gd name="connsiteX8" fmla="*/ 639637 w 42198532"/>
              <a:gd name="connsiteY8" fmla="*/ 6970539 h 6975464"/>
              <a:gd name="connsiteX9" fmla="*/ 656989 w 42198532"/>
              <a:gd name="connsiteY9" fmla="*/ 6974481 h 6975464"/>
              <a:gd name="connsiteX10" fmla="*/ 638848 w 42198532"/>
              <a:gd name="connsiteY10" fmla="*/ 6971327 h 6975464"/>
              <a:gd name="connsiteX11" fmla="*/ 633515 w 42198532"/>
              <a:gd name="connsiteY11" fmla="*/ 6975464 h 6975464"/>
              <a:gd name="connsiteX12" fmla="*/ 371479 w 42198532"/>
              <a:gd name="connsiteY12" fmla="*/ 6975464 h 6975464"/>
              <a:gd name="connsiteX13" fmla="*/ 371479 w 42198532"/>
              <a:gd name="connsiteY13" fmla="*/ 6917056 h 6975464"/>
              <a:gd name="connsiteX14" fmla="*/ 371479 w 42198532"/>
              <a:gd name="connsiteY14" fmla="*/ 6832540 h 6975464"/>
              <a:gd name="connsiteX15" fmla="*/ 733493 w 42198532"/>
              <a:gd name="connsiteY15" fmla="*/ 6551812 h 6975464"/>
              <a:gd name="connsiteX16" fmla="*/ 1106548 w 42198532"/>
              <a:gd name="connsiteY16" fmla="*/ 5904403 h 6975464"/>
              <a:gd name="connsiteX17" fmla="*/ 1106548 w 42198532"/>
              <a:gd name="connsiteY17" fmla="*/ 6251370 h 6975464"/>
              <a:gd name="connsiteX18" fmla="*/ 1012693 w 42198532"/>
              <a:gd name="connsiteY18" fmla="*/ 6323918 h 6975464"/>
              <a:gd name="connsiteX19" fmla="*/ 744534 w 42198532"/>
              <a:gd name="connsiteY19" fmla="*/ 6531309 h 6975464"/>
              <a:gd name="connsiteX20" fmla="*/ 744534 w 42198532"/>
              <a:gd name="connsiteY20" fmla="*/ 6185131 h 6975464"/>
              <a:gd name="connsiteX21" fmla="*/ 873093 w 42198532"/>
              <a:gd name="connsiteY21" fmla="*/ 6085772 h 6975464"/>
              <a:gd name="connsiteX22" fmla="*/ 1106548 w 42198532"/>
              <a:gd name="connsiteY22" fmla="*/ 5904403 h 6975464"/>
              <a:gd name="connsiteX23" fmla="*/ 1739875 w 42198532"/>
              <a:gd name="connsiteY23" fmla="*/ 5788484 h 6975464"/>
              <a:gd name="connsiteX24" fmla="*/ 1726467 w 42198532"/>
              <a:gd name="connsiteY24" fmla="*/ 5794792 h 6975464"/>
              <a:gd name="connsiteX25" fmla="*/ 1739875 w 42198532"/>
              <a:gd name="connsiteY25" fmla="*/ 5788484 h 6975464"/>
              <a:gd name="connsiteX26" fmla="*/ 1488280 w 42198532"/>
              <a:gd name="connsiteY26" fmla="*/ 5613423 h 6975464"/>
              <a:gd name="connsiteX27" fmla="*/ 1726467 w 42198532"/>
              <a:gd name="connsiteY27" fmla="*/ 5794792 h 6975464"/>
              <a:gd name="connsiteX28" fmla="*/ 1853448 w 42198532"/>
              <a:gd name="connsiteY28" fmla="*/ 5890997 h 6975464"/>
              <a:gd name="connsiteX29" fmla="*/ 1489068 w 42198532"/>
              <a:gd name="connsiteY29" fmla="*/ 6174091 h 6975464"/>
              <a:gd name="connsiteX30" fmla="*/ 1123900 w 42198532"/>
              <a:gd name="connsiteY30" fmla="*/ 5896517 h 6975464"/>
              <a:gd name="connsiteX31" fmla="*/ 1488280 w 42198532"/>
              <a:gd name="connsiteY31" fmla="*/ 5613423 h 6975464"/>
              <a:gd name="connsiteX32" fmla="*/ 359648 w 42198532"/>
              <a:gd name="connsiteY32" fmla="*/ 4965225 h 6975464"/>
              <a:gd name="connsiteX33" fmla="*/ 724817 w 42198532"/>
              <a:gd name="connsiteY33" fmla="*/ 5242799 h 6975464"/>
              <a:gd name="connsiteX34" fmla="*/ 487418 w 42198532"/>
              <a:gd name="connsiteY34" fmla="*/ 5426534 h 6975464"/>
              <a:gd name="connsiteX35" fmla="*/ 493727 w 42198532"/>
              <a:gd name="connsiteY35" fmla="*/ 5437574 h 6975464"/>
              <a:gd name="connsiteX36" fmla="*/ 733493 w 42198532"/>
              <a:gd name="connsiteY36" fmla="*/ 5252262 h 6975464"/>
              <a:gd name="connsiteX37" fmla="*/ 733493 w 42198532"/>
              <a:gd name="connsiteY37" fmla="*/ 5598440 h 6975464"/>
              <a:gd name="connsiteX38" fmla="*/ 633328 w 42198532"/>
              <a:gd name="connsiteY38" fmla="*/ 5675720 h 6975464"/>
              <a:gd name="connsiteX39" fmla="*/ 641215 w 42198532"/>
              <a:gd name="connsiteY39" fmla="*/ 5688337 h 6975464"/>
              <a:gd name="connsiteX40" fmla="*/ 737436 w 42198532"/>
              <a:gd name="connsiteY40" fmla="*/ 5613423 h 6975464"/>
              <a:gd name="connsiteX41" fmla="*/ 1102605 w 42198532"/>
              <a:gd name="connsiteY41" fmla="*/ 5890997 h 6975464"/>
              <a:gd name="connsiteX42" fmla="*/ 866783 w 42198532"/>
              <a:gd name="connsiteY42" fmla="*/ 6073943 h 6975464"/>
              <a:gd name="connsiteX43" fmla="*/ 873093 w 42198532"/>
              <a:gd name="connsiteY43" fmla="*/ 6085772 h 6975464"/>
              <a:gd name="connsiteX44" fmla="*/ 865994 w 42198532"/>
              <a:gd name="connsiteY44" fmla="*/ 6074732 h 6975464"/>
              <a:gd name="connsiteX45" fmla="*/ 738225 w 42198532"/>
              <a:gd name="connsiteY45" fmla="*/ 6174091 h 6975464"/>
              <a:gd name="connsiteX46" fmla="*/ 373056 w 42198532"/>
              <a:gd name="connsiteY46" fmla="*/ 5896517 h 6975464"/>
              <a:gd name="connsiteX47" fmla="*/ 640426 w 42198532"/>
              <a:gd name="connsiteY47" fmla="*/ 5689125 h 6975464"/>
              <a:gd name="connsiteX48" fmla="*/ 633328 w 42198532"/>
              <a:gd name="connsiteY48" fmla="*/ 5676508 h 6975464"/>
              <a:gd name="connsiteX49" fmla="*/ 371479 w 42198532"/>
              <a:gd name="connsiteY49" fmla="*/ 5879169 h 6975464"/>
              <a:gd name="connsiteX50" fmla="*/ 371479 w 42198532"/>
              <a:gd name="connsiteY50" fmla="*/ 5532990 h 6975464"/>
              <a:gd name="connsiteX51" fmla="*/ 493727 w 42198532"/>
              <a:gd name="connsiteY51" fmla="*/ 5438362 h 6975464"/>
              <a:gd name="connsiteX52" fmla="*/ 486629 w 42198532"/>
              <a:gd name="connsiteY52" fmla="*/ 5426534 h 6975464"/>
              <a:gd name="connsiteX53" fmla="*/ 365169 w 42198532"/>
              <a:gd name="connsiteY53" fmla="*/ 5521161 h 6975464"/>
              <a:gd name="connsiteX54" fmla="*/ 0 w 42198532"/>
              <a:gd name="connsiteY54" fmla="*/ 5243588 h 6975464"/>
              <a:gd name="connsiteX55" fmla="*/ 359648 w 42198532"/>
              <a:gd name="connsiteY55" fmla="*/ 4965225 h 6975464"/>
              <a:gd name="connsiteX56" fmla="*/ 1106548 w 42198532"/>
              <a:gd name="connsiteY56" fmla="*/ 4604852 h 6975464"/>
              <a:gd name="connsiteX57" fmla="*/ 1106548 w 42198532"/>
              <a:gd name="connsiteY57" fmla="*/ 4951031 h 6975464"/>
              <a:gd name="connsiteX58" fmla="*/ 1018214 w 42198532"/>
              <a:gd name="connsiteY58" fmla="*/ 5019636 h 6975464"/>
              <a:gd name="connsiteX59" fmla="*/ 1025312 w 42198532"/>
              <a:gd name="connsiteY59" fmla="*/ 5030676 h 6975464"/>
              <a:gd name="connsiteX60" fmla="*/ 1017425 w 42198532"/>
              <a:gd name="connsiteY60" fmla="*/ 5020424 h 6975464"/>
              <a:gd name="connsiteX61" fmla="*/ 744534 w 42198532"/>
              <a:gd name="connsiteY61" fmla="*/ 5231759 h 6975464"/>
              <a:gd name="connsiteX62" fmla="*/ 744534 w 42198532"/>
              <a:gd name="connsiteY62" fmla="*/ 4885580 h 6975464"/>
              <a:gd name="connsiteX63" fmla="*/ 856530 w 42198532"/>
              <a:gd name="connsiteY63" fmla="*/ 4798050 h 6975464"/>
              <a:gd name="connsiteX64" fmla="*/ 849432 w 42198532"/>
              <a:gd name="connsiteY64" fmla="*/ 4787799 h 6975464"/>
              <a:gd name="connsiteX65" fmla="*/ 857319 w 42198532"/>
              <a:gd name="connsiteY65" fmla="*/ 4798050 h 6975464"/>
              <a:gd name="connsiteX66" fmla="*/ 1106548 w 42198532"/>
              <a:gd name="connsiteY66" fmla="*/ 4604852 h 6975464"/>
              <a:gd name="connsiteX67" fmla="*/ 737436 w 42198532"/>
              <a:gd name="connsiteY67" fmla="*/ 4313873 h 6975464"/>
              <a:gd name="connsiteX68" fmla="*/ 1102605 w 42198532"/>
              <a:gd name="connsiteY68" fmla="*/ 4591447 h 6975464"/>
              <a:gd name="connsiteX69" fmla="*/ 849432 w 42198532"/>
              <a:gd name="connsiteY69" fmla="*/ 4787799 h 6975464"/>
              <a:gd name="connsiteX70" fmla="*/ 738225 w 42198532"/>
              <a:gd name="connsiteY70" fmla="*/ 4873752 h 6975464"/>
              <a:gd name="connsiteX71" fmla="*/ 373056 w 42198532"/>
              <a:gd name="connsiteY71" fmla="*/ 4596178 h 6975464"/>
              <a:gd name="connsiteX72" fmla="*/ 737436 w 42198532"/>
              <a:gd name="connsiteY72" fmla="*/ 4313873 h 6975464"/>
              <a:gd name="connsiteX73" fmla="*/ 1115224 w 42198532"/>
              <a:gd name="connsiteY73" fmla="*/ 3661732 h 6975464"/>
              <a:gd name="connsiteX74" fmla="*/ 1125477 w 42198532"/>
              <a:gd name="connsiteY74" fmla="*/ 3669618 h 6975464"/>
              <a:gd name="connsiteX75" fmla="*/ 1480393 w 42198532"/>
              <a:gd name="connsiteY75" fmla="*/ 3939306 h 6975464"/>
              <a:gd name="connsiteX76" fmla="*/ 1116013 w 42198532"/>
              <a:gd name="connsiteY76" fmla="*/ 4222399 h 6975464"/>
              <a:gd name="connsiteX77" fmla="*/ 750844 w 42198532"/>
              <a:gd name="connsiteY77" fmla="*/ 3944037 h 6975464"/>
              <a:gd name="connsiteX78" fmla="*/ 1115224 w 42198532"/>
              <a:gd name="connsiteY78" fmla="*/ 3661732 h 6975464"/>
              <a:gd name="connsiteX79" fmla="*/ 1480393 w 42198532"/>
              <a:gd name="connsiteY79" fmla="*/ 2656315 h 6975464"/>
              <a:gd name="connsiteX80" fmla="*/ 1480393 w 42198532"/>
              <a:gd name="connsiteY80" fmla="*/ 3002494 h 6975464"/>
              <a:gd name="connsiteX81" fmla="*/ 1386537 w 42198532"/>
              <a:gd name="connsiteY81" fmla="*/ 3075042 h 6975464"/>
              <a:gd name="connsiteX82" fmla="*/ 1392847 w 42198532"/>
              <a:gd name="connsiteY82" fmla="*/ 3086870 h 6975464"/>
              <a:gd name="connsiteX83" fmla="*/ 1385748 w 42198532"/>
              <a:gd name="connsiteY83" fmla="*/ 3075830 h 6975464"/>
              <a:gd name="connsiteX84" fmla="*/ 1118379 w 42198532"/>
              <a:gd name="connsiteY84" fmla="*/ 3283222 h 6975464"/>
              <a:gd name="connsiteX85" fmla="*/ 1118379 w 42198532"/>
              <a:gd name="connsiteY85" fmla="*/ 2937043 h 6975464"/>
              <a:gd name="connsiteX86" fmla="*/ 1246148 w 42198532"/>
              <a:gd name="connsiteY86" fmla="*/ 2837685 h 6975464"/>
              <a:gd name="connsiteX87" fmla="*/ 1239839 w 42198532"/>
              <a:gd name="connsiteY87" fmla="*/ 2825856 h 6975464"/>
              <a:gd name="connsiteX88" fmla="*/ 1246937 w 42198532"/>
              <a:gd name="connsiteY88" fmla="*/ 2836896 h 6975464"/>
              <a:gd name="connsiteX89" fmla="*/ 1480393 w 42198532"/>
              <a:gd name="connsiteY89" fmla="*/ 2656315 h 6975464"/>
              <a:gd name="connsiteX90" fmla="*/ 732704 w 42198532"/>
              <a:gd name="connsiteY90" fmla="*/ 1716349 h 6975464"/>
              <a:gd name="connsiteX91" fmla="*/ 1097873 w 42198532"/>
              <a:gd name="connsiteY91" fmla="*/ 1993923 h 6975464"/>
              <a:gd name="connsiteX92" fmla="*/ 860473 w 42198532"/>
              <a:gd name="connsiteY92" fmla="*/ 2177658 h 6975464"/>
              <a:gd name="connsiteX93" fmla="*/ 867572 w 42198532"/>
              <a:gd name="connsiteY93" fmla="*/ 2189486 h 6975464"/>
              <a:gd name="connsiteX94" fmla="*/ 1106548 w 42198532"/>
              <a:gd name="connsiteY94" fmla="*/ 2003386 h 6975464"/>
              <a:gd name="connsiteX95" fmla="*/ 1106548 w 42198532"/>
              <a:gd name="connsiteY95" fmla="*/ 2350353 h 6975464"/>
              <a:gd name="connsiteX96" fmla="*/ 1007172 w 42198532"/>
              <a:gd name="connsiteY96" fmla="*/ 2427632 h 6975464"/>
              <a:gd name="connsiteX97" fmla="*/ 1014270 w 42198532"/>
              <a:gd name="connsiteY97" fmla="*/ 2440249 h 6975464"/>
              <a:gd name="connsiteX98" fmla="*/ 1110492 w 42198532"/>
              <a:gd name="connsiteY98" fmla="*/ 2365336 h 6975464"/>
              <a:gd name="connsiteX99" fmla="*/ 1475660 w 42198532"/>
              <a:gd name="connsiteY99" fmla="*/ 2642910 h 6975464"/>
              <a:gd name="connsiteX100" fmla="*/ 1239839 w 42198532"/>
              <a:gd name="connsiteY100" fmla="*/ 2825856 h 6975464"/>
              <a:gd name="connsiteX101" fmla="*/ 1112069 w 42198532"/>
              <a:gd name="connsiteY101" fmla="*/ 2925215 h 6975464"/>
              <a:gd name="connsiteX102" fmla="*/ 746900 w 42198532"/>
              <a:gd name="connsiteY102" fmla="*/ 2647641 h 6975464"/>
              <a:gd name="connsiteX103" fmla="*/ 1013481 w 42198532"/>
              <a:gd name="connsiteY103" fmla="*/ 2440249 h 6975464"/>
              <a:gd name="connsiteX104" fmla="*/ 1006383 w 42198532"/>
              <a:gd name="connsiteY104" fmla="*/ 2427632 h 6975464"/>
              <a:gd name="connsiteX105" fmla="*/ 744534 w 42198532"/>
              <a:gd name="connsiteY105" fmla="*/ 2631081 h 6975464"/>
              <a:gd name="connsiteX106" fmla="*/ 744534 w 42198532"/>
              <a:gd name="connsiteY106" fmla="*/ 2284114 h 6975464"/>
              <a:gd name="connsiteX107" fmla="*/ 866783 w 42198532"/>
              <a:gd name="connsiteY107" fmla="*/ 2189486 h 6975464"/>
              <a:gd name="connsiteX108" fmla="*/ 860473 w 42198532"/>
              <a:gd name="connsiteY108" fmla="*/ 2178447 h 6975464"/>
              <a:gd name="connsiteX109" fmla="*/ 738225 w 42198532"/>
              <a:gd name="connsiteY109" fmla="*/ 2273074 h 6975464"/>
              <a:gd name="connsiteX110" fmla="*/ 373056 w 42198532"/>
              <a:gd name="connsiteY110" fmla="*/ 1995500 h 6975464"/>
              <a:gd name="connsiteX111" fmla="*/ 732704 w 42198532"/>
              <a:gd name="connsiteY111" fmla="*/ 1716349 h 6975464"/>
              <a:gd name="connsiteX112" fmla="*/ 1480393 w 42198532"/>
              <a:gd name="connsiteY112" fmla="*/ 1355976 h 6975464"/>
              <a:gd name="connsiteX113" fmla="*/ 1480393 w 42198532"/>
              <a:gd name="connsiteY113" fmla="*/ 1702944 h 6975464"/>
              <a:gd name="connsiteX114" fmla="*/ 1391269 w 42198532"/>
              <a:gd name="connsiteY114" fmla="*/ 1771549 h 6975464"/>
              <a:gd name="connsiteX115" fmla="*/ 1399156 w 42198532"/>
              <a:gd name="connsiteY115" fmla="*/ 1781800 h 6975464"/>
              <a:gd name="connsiteX116" fmla="*/ 1483547 w 42198532"/>
              <a:gd name="connsiteY116" fmla="*/ 1716349 h 6975464"/>
              <a:gd name="connsiteX117" fmla="*/ 1848716 w 42198532"/>
              <a:gd name="connsiteY117" fmla="*/ 1993923 h 6975464"/>
              <a:gd name="connsiteX118" fmla="*/ 1658639 w 42198532"/>
              <a:gd name="connsiteY118" fmla="*/ 2141384 h 6975464"/>
              <a:gd name="connsiteX119" fmla="*/ 1489068 w 42198532"/>
              <a:gd name="connsiteY119" fmla="*/ 2273074 h 6975464"/>
              <a:gd name="connsiteX120" fmla="*/ 1123900 w 42198532"/>
              <a:gd name="connsiteY120" fmla="*/ 1995500 h 6975464"/>
              <a:gd name="connsiteX121" fmla="*/ 1398368 w 42198532"/>
              <a:gd name="connsiteY121" fmla="*/ 1782588 h 6975464"/>
              <a:gd name="connsiteX122" fmla="*/ 1390481 w 42198532"/>
              <a:gd name="connsiteY122" fmla="*/ 1771549 h 6975464"/>
              <a:gd name="connsiteX123" fmla="*/ 1118379 w 42198532"/>
              <a:gd name="connsiteY123" fmla="*/ 1982883 h 6975464"/>
              <a:gd name="connsiteX124" fmla="*/ 1118379 w 42198532"/>
              <a:gd name="connsiteY124" fmla="*/ 1636704 h 6975464"/>
              <a:gd name="connsiteX125" fmla="*/ 1230374 w 42198532"/>
              <a:gd name="connsiteY125" fmla="*/ 1549963 h 6975464"/>
              <a:gd name="connsiteX126" fmla="*/ 1480393 w 42198532"/>
              <a:gd name="connsiteY126" fmla="*/ 1355976 h 6975464"/>
              <a:gd name="connsiteX127" fmla="*/ 1110492 w 42198532"/>
              <a:gd name="connsiteY127" fmla="*/ 1064997 h 6975464"/>
              <a:gd name="connsiteX128" fmla="*/ 1475660 w 42198532"/>
              <a:gd name="connsiteY128" fmla="*/ 1342571 h 6975464"/>
              <a:gd name="connsiteX129" fmla="*/ 1223276 w 42198532"/>
              <a:gd name="connsiteY129" fmla="*/ 1538923 h 6975464"/>
              <a:gd name="connsiteX130" fmla="*/ 1230374 w 42198532"/>
              <a:gd name="connsiteY130" fmla="*/ 1549963 h 6975464"/>
              <a:gd name="connsiteX131" fmla="*/ 1222487 w 42198532"/>
              <a:gd name="connsiteY131" fmla="*/ 1539711 h 6975464"/>
              <a:gd name="connsiteX132" fmla="*/ 1112069 w 42198532"/>
              <a:gd name="connsiteY132" fmla="*/ 1625665 h 6975464"/>
              <a:gd name="connsiteX133" fmla="*/ 746900 w 42198532"/>
              <a:gd name="connsiteY133" fmla="*/ 1348091 h 6975464"/>
              <a:gd name="connsiteX134" fmla="*/ 1110492 w 42198532"/>
              <a:gd name="connsiteY134" fmla="*/ 1064997 h 6975464"/>
              <a:gd name="connsiteX135" fmla="*/ 1488280 w 42198532"/>
              <a:gd name="connsiteY135" fmla="*/ 413645 h 6975464"/>
              <a:gd name="connsiteX136" fmla="*/ 1498533 w 42198532"/>
              <a:gd name="connsiteY136" fmla="*/ 421530 h 6975464"/>
              <a:gd name="connsiteX137" fmla="*/ 1853448 w 42198532"/>
              <a:gd name="connsiteY137" fmla="*/ 691218 h 6975464"/>
              <a:gd name="connsiteX138" fmla="*/ 1489068 w 42198532"/>
              <a:gd name="connsiteY138" fmla="*/ 973524 h 6975464"/>
              <a:gd name="connsiteX139" fmla="*/ 1123900 w 42198532"/>
              <a:gd name="connsiteY139" fmla="*/ 695950 h 6975464"/>
              <a:gd name="connsiteX140" fmla="*/ 1488280 w 42198532"/>
              <a:gd name="connsiteY140" fmla="*/ 413645 h 6975464"/>
              <a:gd name="connsiteX141" fmla="*/ 1493012 w 42198532"/>
              <a:gd name="connsiteY141" fmla="*/ 117464 h 6975464"/>
              <a:gd name="connsiteX142" fmla="*/ 42118086 w 42198532"/>
              <a:gd name="connsiteY142" fmla="*/ 0 h 6975464"/>
              <a:gd name="connsiteX143" fmla="*/ 42198532 w 42198532"/>
              <a:gd name="connsiteY143" fmla="*/ 6799268 h 6975464"/>
              <a:gd name="connsiteX144" fmla="*/ 843615 w 42198532"/>
              <a:gd name="connsiteY144" fmla="*/ 6975464 h 6975464"/>
              <a:gd name="connsiteX145" fmla="*/ 810785 w 42198532"/>
              <a:gd name="connsiteY145" fmla="*/ 6950504 h 6975464"/>
              <a:gd name="connsiteX146" fmla="*/ 746900 w 42198532"/>
              <a:gd name="connsiteY146" fmla="*/ 6901934 h 6975464"/>
              <a:gd name="connsiteX147" fmla="*/ 746900 w 42198532"/>
              <a:gd name="connsiteY147" fmla="*/ 6547081 h 6975464"/>
              <a:gd name="connsiteX148" fmla="*/ 1019002 w 42198532"/>
              <a:gd name="connsiteY148" fmla="*/ 6335746 h 6975464"/>
              <a:gd name="connsiteX149" fmla="*/ 1012693 w 42198532"/>
              <a:gd name="connsiteY149" fmla="*/ 6323918 h 6975464"/>
              <a:gd name="connsiteX150" fmla="*/ 1019791 w 42198532"/>
              <a:gd name="connsiteY150" fmla="*/ 6334957 h 6975464"/>
              <a:gd name="connsiteX151" fmla="*/ 1110492 w 42198532"/>
              <a:gd name="connsiteY151" fmla="*/ 6264775 h 6975464"/>
              <a:gd name="connsiteX152" fmla="*/ 1489068 w 42198532"/>
              <a:gd name="connsiteY152" fmla="*/ 6553389 h 6975464"/>
              <a:gd name="connsiteX153" fmla="*/ 1870800 w 42198532"/>
              <a:gd name="connsiteY153" fmla="*/ 6257678 h 6975464"/>
              <a:gd name="connsiteX154" fmla="*/ 1870800 w 42198532"/>
              <a:gd name="connsiteY154" fmla="*/ 6139394 h 6975464"/>
              <a:gd name="connsiteX155" fmla="*/ 1857392 w 42198532"/>
              <a:gd name="connsiteY155" fmla="*/ 6144914 h 6975464"/>
              <a:gd name="connsiteX156" fmla="*/ 1857392 w 42198532"/>
              <a:gd name="connsiteY156" fmla="*/ 6251370 h 6975464"/>
              <a:gd name="connsiteX157" fmla="*/ 1495378 w 42198532"/>
              <a:gd name="connsiteY157" fmla="*/ 6531309 h 6975464"/>
              <a:gd name="connsiteX158" fmla="*/ 1495378 w 42198532"/>
              <a:gd name="connsiteY158" fmla="*/ 6185131 h 6975464"/>
              <a:gd name="connsiteX159" fmla="*/ 1857392 w 42198532"/>
              <a:gd name="connsiteY159" fmla="*/ 5904403 h 6975464"/>
              <a:gd name="connsiteX160" fmla="*/ 1857392 w 42198532"/>
              <a:gd name="connsiteY160" fmla="*/ 6144125 h 6975464"/>
              <a:gd name="connsiteX161" fmla="*/ 1870800 w 42198532"/>
              <a:gd name="connsiteY161" fmla="*/ 6138605 h 6975464"/>
              <a:gd name="connsiteX162" fmla="*/ 1870800 w 42198532"/>
              <a:gd name="connsiteY162" fmla="*/ 5887843 h 6975464"/>
              <a:gd name="connsiteX163" fmla="*/ 1739875 w 42198532"/>
              <a:gd name="connsiteY163" fmla="*/ 5788484 h 6975464"/>
              <a:gd name="connsiteX164" fmla="*/ 1497744 w 42198532"/>
              <a:gd name="connsiteY164" fmla="*/ 5604749 h 6975464"/>
              <a:gd name="connsiteX165" fmla="*/ 1497744 w 42198532"/>
              <a:gd name="connsiteY165" fmla="*/ 5424957 h 6975464"/>
              <a:gd name="connsiteX166" fmla="*/ 1484336 w 42198532"/>
              <a:gd name="connsiteY166" fmla="*/ 5427322 h 6975464"/>
              <a:gd name="connsiteX167" fmla="*/ 1484336 w 42198532"/>
              <a:gd name="connsiteY167" fmla="*/ 5598440 h 6975464"/>
              <a:gd name="connsiteX168" fmla="*/ 1122322 w 42198532"/>
              <a:gd name="connsiteY168" fmla="*/ 5879169 h 6975464"/>
              <a:gd name="connsiteX169" fmla="*/ 1122322 w 42198532"/>
              <a:gd name="connsiteY169" fmla="*/ 5532990 h 6975464"/>
              <a:gd name="connsiteX170" fmla="*/ 1292682 w 42198532"/>
              <a:gd name="connsiteY170" fmla="*/ 5400511 h 6975464"/>
              <a:gd name="connsiteX171" fmla="*/ 1285583 w 42198532"/>
              <a:gd name="connsiteY171" fmla="*/ 5390260 h 6975464"/>
              <a:gd name="connsiteX172" fmla="*/ 1116013 w 42198532"/>
              <a:gd name="connsiteY172" fmla="*/ 5521161 h 6975464"/>
              <a:gd name="connsiteX173" fmla="*/ 750844 w 42198532"/>
              <a:gd name="connsiteY173" fmla="*/ 5243588 h 6975464"/>
              <a:gd name="connsiteX174" fmla="*/ 1025312 w 42198532"/>
              <a:gd name="connsiteY174" fmla="*/ 5030676 h 6975464"/>
              <a:gd name="connsiteX175" fmla="*/ 1110492 w 42198532"/>
              <a:gd name="connsiteY175" fmla="*/ 4965225 h 6975464"/>
              <a:gd name="connsiteX176" fmla="*/ 1475660 w 42198532"/>
              <a:gd name="connsiteY176" fmla="*/ 5242799 h 6975464"/>
              <a:gd name="connsiteX177" fmla="*/ 1285583 w 42198532"/>
              <a:gd name="connsiteY177" fmla="*/ 5389472 h 6975464"/>
              <a:gd name="connsiteX178" fmla="*/ 1293470 w 42198532"/>
              <a:gd name="connsiteY178" fmla="*/ 5400511 h 6975464"/>
              <a:gd name="connsiteX179" fmla="*/ 1484336 w 42198532"/>
              <a:gd name="connsiteY179" fmla="*/ 5252262 h 6975464"/>
              <a:gd name="connsiteX180" fmla="*/ 1484336 w 42198532"/>
              <a:gd name="connsiteY180" fmla="*/ 5426534 h 6975464"/>
              <a:gd name="connsiteX181" fmla="*/ 1497744 w 42198532"/>
              <a:gd name="connsiteY181" fmla="*/ 5424168 h 6975464"/>
              <a:gd name="connsiteX182" fmla="*/ 1497744 w 42198532"/>
              <a:gd name="connsiteY182" fmla="*/ 5246742 h 6975464"/>
              <a:gd name="connsiteX183" fmla="*/ 1513518 w 42198532"/>
              <a:gd name="connsiteY183" fmla="*/ 5234125 h 6975464"/>
              <a:gd name="connsiteX184" fmla="*/ 1513518 w 42198532"/>
              <a:gd name="connsiteY184" fmla="*/ 5217565 h 6975464"/>
              <a:gd name="connsiteX185" fmla="*/ 1495378 w 42198532"/>
              <a:gd name="connsiteY185" fmla="*/ 5231759 h 6975464"/>
              <a:gd name="connsiteX186" fmla="*/ 1495378 w 42198532"/>
              <a:gd name="connsiteY186" fmla="*/ 4885580 h 6975464"/>
              <a:gd name="connsiteX187" fmla="*/ 1513518 w 42198532"/>
              <a:gd name="connsiteY187" fmla="*/ 4871386 h 6975464"/>
              <a:gd name="connsiteX188" fmla="*/ 1513518 w 42198532"/>
              <a:gd name="connsiteY188" fmla="*/ 4854826 h 6975464"/>
              <a:gd name="connsiteX189" fmla="*/ 1489068 w 42198532"/>
              <a:gd name="connsiteY189" fmla="*/ 4873752 h 6975464"/>
              <a:gd name="connsiteX190" fmla="*/ 1123900 w 42198532"/>
              <a:gd name="connsiteY190" fmla="*/ 4596178 h 6975464"/>
              <a:gd name="connsiteX191" fmla="*/ 1488280 w 42198532"/>
              <a:gd name="connsiteY191" fmla="*/ 4313873 h 6975464"/>
              <a:gd name="connsiteX192" fmla="*/ 1853448 w 42198532"/>
              <a:gd name="connsiteY192" fmla="*/ 4591447 h 6975464"/>
              <a:gd name="connsiteX193" fmla="*/ 1514307 w 42198532"/>
              <a:gd name="connsiteY193" fmla="*/ 4854826 h 6975464"/>
              <a:gd name="connsiteX194" fmla="*/ 1514307 w 42198532"/>
              <a:gd name="connsiteY194" fmla="*/ 4870598 h 6975464"/>
              <a:gd name="connsiteX195" fmla="*/ 1857392 w 42198532"/>
              <a:gd name="connsiteY195" fmla="*/ 4604852 h 6975464"/>
              <a:gd name="connsiteX196" fmla="*/ 1857392 w 42198532"/>
              <a:gd name="connsiteY196" fmla="*/ 4951031 h 6975464"/>
              <a:gd name="connsiteX197" fmla="*/ 1514307 w 42198532"/>
              <a:gd name="connsiteY197" fmla="*/ 5217565 h 6975464"/>
              <a:gd name="connsiteX198" fmla="*/ 1514307 w 42198532"/>
              <a:gd name="connsiteY198" fmla="*/ 5234125 h 6975464"/>
              <a:gd name="connsiteX199" fmla="*/ 1870800 w 42198532"/>
              <a:gd name="connsiteY199" fmla="*/ 4957339 h 6975464"/>
              <a:gd name="connsiteX200" fmla="*/ 1870800 w 42198532"/>
              <a:gd name="connsiteY200" fmla="*/ 4588292 h 6975464"/>
              <a:gd name="connsiteX201" fmla="*/ 1497744 w 42198532"/>
              <a:gd name="connsiteY201" fmla="*/ 4304410 h 6975464"/>
              <a:gd name="connsiteX202" fmla="*/ 1497744 w 42198532"/>
              <a:gd name="connsiteY202" fmla="*/ 3956654 h 6975464"/>
              <a:gd name="connsiteX203" fmla="*/ 1484336 w 42198532"/>
              <a:gd name="connsiteY203" fmla="*/ 3966905 h 6975464"/>
              <a:gd name="connsiteX204" fmla="*/ 1484336 w 42198532"/>
              <a:gd name="connsiteY204" fmla="*/ 4299679 h 6975464"/>
              <a:gd name="connsiteX205" fmla="*/ 1122322 w 42198532"/>
              <a:gd name="connsiteY205" fmla="*/ 4579618 h 6975464"/>
              <a:gd name="connsiteX206" fmla="*/ 1122322 w 42198532"/>
              <a:gd name="connsiteY206" fmla="*/ 4233439 h 6975464"/>
              <a:gd name="connsiteX207" fmla="*/ 1484336 w 42198532"/>
              <a:gd name="connsiteY207" fmla="*/ 3952712 h 6975464"/>
              <a:gd name="connsiteX208" fmla="*/ 1484336 w 42198532"/>
              <a:gd name="connsiteY208" fmla="*/ 3966117 h 6975464"/>
              <a:gd name="connsiteX209" fmla="*/ 1497744 w 42198532"/>
              <a:gd name="connsiteY209" fmla="*/ 3955866 h 6975464"/>
              <a:gd name="connsiteX210" fmla="*/ 1497744 w 42198532"/>
              <a:gd name="connsiteY210" fmla="*/ 3936152 h 6975464"/>
              <a:gd name="connsiteX211" fmla="*/ 1136519 w 42198532"/>
              <a:gd name="connsiteY211" fmla="*/ 3661732 h 6975464"/>
              <a:gd name="connsiteX212" fmla="*/ 1125477 w 42198532"/>
              <a:gd name="connsiteY212" fmla="*/ 3669618 h 6975464"/>
              <a:gd name="connsiteX213" fmla="*/ 1135730 w 42198532"/>
              <a:gd name="connsiteY213" fmla="*/ 3660943 h 6975464"/>
              <a:gd name="connsiteX214" fmla="*/ 1119956 w 42198532"/>
              <a:gd name="connsiteY214" fmla="*/ 3649115 h 6975464"/>
              <a:gd name="connsiteX215" fmla="*/ 1119956 w 42198532"/>
              <a:gd name="connsiteY215" fmla="*/ 3637286 h 6975464"/>
              <a:gd name="connsiteX216" fmla="*/ 1106548 w 42198532"/>
              <a:gd name="connsiteY216" fmla="*/ 3637286 h 6975464"/>
              <a:gd name="connsiteX217" fmla="*/ 1106548 w 42198532"/>
              <a:gd name="connsiteY217" fmla="*/ 3649903 h 6975464"/>
              <a:gd name="connsiteX218" fmla="*/ 744534 w 42198532"/>
              <a:gd name="connsiteY218" fmla="*/ 3929843 h 6975464"/>
              <a:gd name="connsiteX219" fmla="*/ 744534 w 42198532"/>
              <a:gd name="connsiteY219" fmla="*/ 3612841 h 6975464"/>
              <a:gd name="connsiteX220" fmla="*/ 744534 w 42198532"/>
              <a:gd name="connsiteY220" fmla="*/ 3584453 h 6975464"/>
              <a:gd name="connsiteX221" fmla="*/ 1106548 w 42198532"/>
              <a:gd name="connsiteY221" fmla="*/ 3303725 h 6975464"/>
              <a:gd name="connsiteX222" fmla="*/ 1106548 w 42198532"/>
              <a:gd name="connsiteY222" fmla="*/ 3617573 h 6975464"/>
              <a:gd name="connsiteX223" fmla="*/ 1106548 w 42198532"/>
              <a:gd name="connsiteY223" fmla="*/ 3636498 h 6975464"/>
              <a:gd name="connsiteX224" fmla="*/ 1119956 w 42198532"/>
              <a:gd name="connsiteY224" fmla="*/ 3636498 h 6975464"/>
              <a:gd name="connsiteX225" fmla="*/ 1119956 w 42198532"/>
              <a:gd name="connsiteY225" fmla="*/ 3298205 h 6975464"/>
              <a:gd name="connsiteX226" fmla="*/ 1392847 w 42198532"/>
              <a:gd name="connsiteY226" fmla="*/ 3086870 h 6975464"/>
              <a:gd name="connsiteX227" fmla="*/ 1483547 w 42198532"/>
              <a:gd name="connsiteY227" fmla="*/ 3016688 h 6975464"/>
              <a:gd name="connsiteX228" fmla="*/ 1862913 w 42198532"/>
              <a:gd name="connsiteY228" fmla="*/ 3304513 h 6975464"/>
              <a:gd name="connsiteX229" fmla="*/ 2243855 w 42198532"/>
              <a:gd name="connsiteY229" fmla="*/ 3008803 h 6975464"/>
              <a:gd name="connsiteX230" fmla="*/ 2243855 w 42198532"/>
              <a:gd name="connsiteY230" fmla="*/ 2891307 h 6975464"/>
              <a:gd name="connsiteX231" fmla="*/ 2231236 w 42198532"/>
              <a:gd name="connsiteY231" fmla="*/ 2896827 h 6975464"/>
              <a:gd name="connsiteX232" fmla="*/ 2231236 w 42198532"/>
              <a:gd name="connsiteY232" fmla="*/ 3002494 h 6975464"/>
              <a:gd name="connsiteX233" fmla="*/ 1869222 w 42198532"/>
              <a:gd name="connsiteY233" fmla="*/ 3283222 h 6975464"/>
              <a:gd name="connsiteX234" fmla="*/ 1869222 w 42198532"/>
              <a:gd name="connsiteY234" fmla="*/ 2937043 h 6975464"/>
              <a:gd name="connsiteX235" fmla="*/ 2231236 w 42198532"/>
              <a:gd name="connsiteY235" fmla="*/ 2656315 h 6975464"/>
              <a:gd name="connsiteX236" fmla="*/ 2231236 w 42198532"/>
              <a:gd name="connsiteY236" fmla="*/ 2896038 h 6975464"/>
              <a:gd name="connsiteX237" fmla="*/ 2243855 w 42198532"/>
              <a:gd name="connsiteY237" fmla="*/ 2890518 h 6975464"/>
              <a:gd name="connsiteX238" fmla="*/ 2243855 w 42198532"/>
              <a:gd name="connsiteY238" fmla="*/ 2639755 h 6975464"/>
              <a:gd name="connsiteX239" fmla="*/ 2113720 w 42198532"/>
              <a:gd name="connsiteY239" fmla="*/ 2540397 h 6975464"/>
              <a:gd name="connsiteX240" fmla="*/ 2100312 w 42198532"/>
              <a:gd name="connsiteY240" fmla="*/ 2546705 h 6975464"/>
              <a:gd name="connsiteX241" fmla="*/ 2226503 w 42198532"/>
              <a:gd name="connsiteY241" fmla="*/ 2642910 h 6975464"/>
              <a:gd name="connsiteX242" fmla="*/ 1862124 w 42198532"/>
              <a:gd name="connsiteY242" fmla="*/ 2925215 h 6975464"/>
              <a:gd name="connsiteX243" fmla="*/ 1496955 w 42198532"/>
              <a:gd name="connsiteY243" fmla="*/ 2647641 h 6975464"/>
              <a:gd name="connsiteX244" fmla="*/ 1861335 w 42198532"/>
              <a:gd name="connsiteY244" fmla="*/ 2365336 h 6975464"/>
              <a:gd name="connsiteX245" fmla="*/ 2099523 w 42198532"/>
              <a:gd name="connsiteY245" fmla="*/ 2545916 h 6975464"/>
              <a:gd name="connsiteX246" fmla="*/ 2112931 w 42198532"/>
              <a:gd name="connsiteY246" fmla="*/ 2539608 h 6975464"/>
              <a:gd name="connsiteX247" fmla="*/ 1870800 w 42198532"/>
              <a:gd name="connsiteY247" fmla="*/ 2355873 h 6975464"/>
              <a:gd name="connsiteX248" fmla="*/ 1870800 w 42198532"/>
              <a:gd name="connsiteY248" fmla="*/ 2176869 h 6975464"/>
              <a:gd name="connsiteX249" fmla="*/ 1857392 w 42198532"/>
              <a:gd name="connsiteY249" fmla="*/ 2178447 h 6975464"/>
              <a:gd name="connsiteX250" fmla="*/ 1857392 w 42198532"/>
              <a:gd name="connsiteY250" fmla="*/ 2350353 h 6975464"/>
              <a:gd name="connsiteX251" fmla="*/ 1496167 w 42198532"/>
              <a:gd name="connsiteY251" fmla="*/ 2631081 h 6975464"/>
              <a:gd name="connsiteX252" fmla="*/ 1496167 w 42198532"/>
              <a:gd name="connsiteY252" fmla="*/ 2284114 h 6975464"/>
              <a:gd name="connsiteX253" fmla="*/ 1666526 w 42198532"/>
              <a:gd name="connsiteY253" fmla="*/ 2152424 h 6975464"/>
              <a:gd name="connsiteX254" fmla="*/ 1658639 w 42198532"/>
              <a:gd name="connsiteY254" fmla="*/ 2141384 h 6975464"/>
              <a:gd name="connsiteX255" fmla="*/ 1666526 w 42198532"/>
              <a:gd name="connsiteY255" fmla="*/ 2151636 h 6975464"/>
              <a:gd name="connsiteX256" fmla="*/ 1857392 w 42198532"/>
              <a:gd name="connsiteY256" fmla="*/ 2003386 h 6975464"/>
              <a:gd name="connsiteX257" fmla="*/ 1857392 w 42198532"/>
              <a:gd name="connsiteY257" fmla="*/ 2177658 h 6975464"/>
              <a:gd name="connsiteX258" fmla="*/ 1870800 w 42198532"/>
              <a:gd name="connsiteY258" fmla="*/ 2176081 h 6975464"/>
              <a:gd name="connsiteX259" fmla="*/ 1870800 w 42198532"/>
              <a:gd name="connsiteY259" fmla="*/ 1998654 h 6975464"/>
              <a:gd name="connsiteX260" fmla="*/ 1886574 w 42198532"/>
              <a:gd name="connsiteY260" fmla="*/ 1986037 h 6975464"/>
              <a:gd name="connsiteX261" fmla="*/ 1886574 w 42198532"/>
              <a:gd name="connsiteY261" fmla="*/ 1969478 h 6975464"/>
              <a:gd name="connsiteX262" fmla="*/ 1869222 w 42198532"/>
              <a:gd name="connsiteY262" fmla="*/ 1982883 h 6975464"/>
              <a:gd name="connsiteX263" fmla="*/ 1869222 w 42198532"/>
              <a:gd name="connsiteY263" fmla="*/ 1636704 h 6975464"/>
              <a:gd name="connsiteX264" fmla="*/ 1886574 w 42198532"/>
              <a:gd name="connsiteY264" fmla="*/ 1623299 h 6975464"/>
              <a:gd name="connsiteX265" fmla="*/ 1886574 w 42198532"/>
              <a:gd name="connsiteY265" fmla="*/ 1606739 h 6975464"/>
              <a:gd name="connsiteX266" fmla="*/ 1862124 w 42198532"/>
              <a:gd name="connsiteY266" fmla="*/ 1625665 h 6975464"/>
              <a:gd name="connsiteX267" fmla="*/ 1496955 w 42198532"/>
              <a:gd name="connsiteY267" fmla="*/ 1348091 h 6975464"/>
              <a:gd name="connsiteX268" fmla="*/ 1861335 w 42198532"/>
              <a:gd name="connsiteY268" fmla="*/ 1064997 h 6975464"/>
              <a:gd name="connsiteX269" fmla="*/ 2226503 w 42198532"/>
              <a:gd name="connsiteY269" fmla="*/ 1342571 h 6975464"/>
              <a:gd name="connsiteX270" fmla="*/ 1887362 w 42198532"/>
              <a:gd name="connsiteY270" fmla="*/ 1605951 h 6975464"/>
              <a:gd name="connsiteX271" fmla="*/ 1887362 w 42198532"/>
              <a:gd name="connsiteY271" fmla="*/ 1622510 h 6975464"/>
              <a:gd name="connsiteX272" fmla="*/ 2231236 w 42198532"/>
              <a:gd name="connsiteY272" fmla="*/ 1355976 h 6975464"/>
              <a:gd name="connsiteX273" fmla="*/ 2231236 w 42198532"/>
              <a:gd name="connsiteY273" fmla="*/ 1702944 h 6975464"/>
              <a:gd name="connsiteX274" fmla="*/ 1887362 w 42198532"/>
              <a:gd name="connsiteY274" fmla="*/ 1968689 h 6975464"/>
              <a:gd name="connsiteX275" fmla="*/ 1887362 w 42198532"/>
              <a:gd name="connsiteY275" fmla="*/ 1985249 h 6975464"/>
              <a:gd name="connsiteX276" fmla="*/ 2243855 w 42198532"/>
              <a:gd name="connsiteY276" fmla="*/ 1709252 h 6975464"/>
              <a:gd name="connsiteX277" fmla="*/ 2243855 w 42198532"/>
              <a:gd name="connsiteY277" fmla="*/ 1339416 h 6975464"/>
              <a:gd name="connsiteX278" fmla="*/ 1870800 w 42198532"/>
              <a:gd name="connsiteY278" fmla="*/ 1056323 h 6975464"/>
              <a:gd name="connsiteX279" fmla="*/ 1870800 w 42198532"/>
              <a:gd name="connsiteY279" fmla="*/ 707778 h 6975464"/>
              <a:gd name="connsiteX280" fmla="*/ 1857392 w 42198532"/>
              <a:gd name="connsiteY280" fmla="*/ 718030 h 6975464"/>
              <a:gd name="connsiteX281" fmla="*/ 1857392 w 42198532"/>
              <a:gd name="connsiteY281" fmla="*/ 1050803 h 6975464"/>
              <a:gd name="connsiteX282" fmla="*/ 1496167 w 42198532"/>
              <a:gd name="connsiteY282" fmla="*/ 1331531 h 6975464"/>
              <a:gd name="connsiteX283" fmla="*/ 1496167 w 42198532"/>
              <a:gd name="connsiteY283" fmla="*/ 985352 h 6975464"/>
              <a:gd name="connsiteX284" fmla="*/ 1857392 w 42198532"/>
              <a:gd name="connsiteY284" fmla="*/ 704624 h 6975464"/>
              <a:gd name="connsiteX285" fmla="*/ 1857392 w 42198532"/>
              <a:gd name="connsiteY285" fmla="*/ 717241 h 6975464"/>
              <a:gd name="connsiteX286" fmla="*/ 1870800 w 42198532"/>
              <a:gd name="connsiteY286" fmla="*/ 706990 h 6975464"/>
              <a:gd name="connsiteX287" fmla="*/ 1870800 w 42198532"/>
              <a:gd name="connsiteY287" fmla="*/ 688064 h 6975464"/>
              <a:gd name="connsiteX288" fmla="*/ 1509574 w 42198532"/>
              <a:gd name="connsiteY288" fmla="*/ 412856 h 6975464"/>
              <a:gd name="connsiteX289" fmla="*/ 1498533 w 42198532"/>
              <a:gd name="connsiteY289" fmla="*/ 421530 h 6975464"/>
              <a:gd name="connsiteX290" fmla="*/ 1508786 w 42198532"/>
              <a:gd name="connsiteY290" fmla="*/ 412856 h 6975464"/>
              <a:gd name="connsiteX291" fmla="*/ 1493012 w 42198532"/>
              <a:gd name="connsiteY291" fmla="*/ 401028 h 6975464"/>
              <a:gd name="connsiteX292" fmla="*/ 1493012 w 42198532"/>
              <a:gd name="connsiteY292" fmla="*/ 119417 h 6975464"/>
              <a:gd name="connsiteX293" fmla="*/ 1493012 w 42198532"/>
              <a:gd name="connsiteY293" fmla="*/ 117464 h 6975464"/>
              <a:gd name="connsiteX294" fmla="*/ 1398859 w 42198532"/>
              <a:gd name="connsiteY294" fmla="*/ 117464 h 6975464"/>
              <a:gd name="connsiteX295" fmla="*/ 1480393 w 42198532"/>
              <a:gd name="connsiteY295" fmla="*/ 117464 h 6975464"/>
              <a:gd name="connsiteX296" fmla="*/ 1480393 w 42198532"/>
              <a:gd name="connsiteY296" fmla="*/ 201868 h 6975464"/>
              <a:gd name="connsiteX297" fmla="*/ 1480393 w 42198532"/>
              <a:gd name="connsiteY297" fmla="*/ 401028 h 6975464"/>
              <a:gd name="connsiteX298" fmla="*/ 1118379 w 42198532"/>
              <a:gd name="connsiteY298" fmla="*/ 681756 h 6975464"/>
              <a:gd name="connsiteX299" fmla="*/ 1118379 w 42198532"/>
              <a:gd name="connsiteY299" fmla="*/ 335577 h 6975464"/>
              <a:gd name="connsiteX300" fmla="*/ 1379242 w 42198532"/>
              <a:gd name="connsiteY300" fmla="*/ 132719 h 6975464"/>
              <a:gd name="connsiteX301" fmla="*/ 1398859 w 42198532"/>
              <a:gd name="connsiteY301" fmla="*/ 117464 h 6975464"/>
              <a:gd name="connsiteX302" fmla="*/ 840168 w 42198532"/>
              <a:gd name="connsiteY302" fmla="*/ 117464 h 6975464"/>
              <a:gd name="connsiteX303" fmla="*/ 1377550 w 42198532"/>
              <a:gd name="connsiteY303" fmla="*/ 117464 h 6975464"/>
              <a:gd name="connsiteX304" fmla="*/ 1301753 w 42198532"/>
              <a:gd name="connsiteY304" fmla="*/ 176360 h 6975464"/>
              <a:gd name="connsiteX305" fmla="*/ 1112069 w 42198532"/>
              <a:gd name="connsiteY305" fmla="*/ 323748 h 6975464"/>
              <a:gd name="connsiteX306" fmla="*/ 857417 w 42198532"/>
              <a:gd name="connsiteY306" fmla="*/ 130551 h 6975464"/>
              <a:gd name="connsiteX307" fmla="*/ 840168 w 42198532"/>
              <a:gd name="connsiteY307" fmla="*/ 117464 h 6975464"/>
              <a:gd name="connsiteX0" fmla="*/ 738225 w 42198532"/>
              <a:gd name="connsiteY0" fmla="*/ 6911396 h 7004830"/>
              <a:gd name="connsiteX1" fmla="*/ 814828 w 42198532"/>
              <a:gd name="connsiteY1" fmla="*/ 6969750 h 7004830"/>
              <a:gd name="connsiteX2" fmla="*/ 822329 w 42198532"/>
              <a:gd name="connsiteY2" fmla="*/ 6975464 h 7004830"/>
              <a:gd name="connsiteX3" fmla="*/ 655724 w 42198532"/>
              <a:gd name="connsiteY3" fmla="*/ 6975464 h 7004830"/>
              <a:gd name="connsiteX4" fmla="*/ 656989 w 42198532"/>
              <a:gd name="connsiteY4" fmla="*/ 6974481 h 7004830"/>
              <a:gd name="connsiteX5" fmla="*/ 738225 w 42198532"/>
              <a:gd name="connsiteY5" fmla="*/ 6911396 h 7004830"/>
              <a:gd name="connsiteX6" fmla="*/ 733493 w 42198532"/>
              <a:gd name="connsiteY6" fmla="*/ 6551812 h 7004830"/>
              <a:gd name="connsiteX7" fmla="*/ 733493 w 42198532"/>
              <a:gd name="connsiteY7" fmla="*/ 6897991 h 7004830"/>
              <a:gd name="connsiteX8" fmla="*/ 639637 w 42198532"/>
              <a:gd name="connsiteY8" fmla="*/ 6970539 h 7004830"/>
              <a:gd name="connsiteX9" fmla="*/ 656989 w 42198532"/>
              <a:gd name="connsiteY9" fmla="*/ 6974481 h 7004830"/>
              <a:gd name="connsiteX10" fmla="*/ 638848 w 42198532"/>
              <a:gd name="connsiteY10" fmla="*/ 6971327 h 7004830"/>
              <a:gd name="connsiteX11" fmla="*/ 633515 w 42198532"/>
              <a:gd name="connsiteY11" fmla="*/ 6975464 h 7004830"/>
              <a:gd name="connsiteX12" fmla="*/ 371479 w 42198532"/>
              <a:gd name="connsiteY12" fmla="*/ 6975464 h 7004830"/>
              <a:gd name="connsiteX13" fmla="*/ 371479 w 42198532"/>
              <a:gd name="connsiteY13" fmla="*/ 6917056 h 7004830"/>
              <a:gd name="connsiteX14" fmla="*/ 371479 w 42198532"/>
              <a:gd name="connsiteY14" fmla="*/ 6832540 h 7004830"/>
              <a:gd name="connsiteX15" fmla="*/ 733493 w 42198532"/>
              <a:gd name="connsiteY15" fmla="*/ 6551812 h 7004830"/>
              <a:gd name="connsiteX16" fmla="*/ 1106548 w 42198532"/>
              <a:gd name="connsiteY16" fmla="*/ 5904403 h 7004830"/>
              <a:gd name="connsiteX17" fmla="*/ 1106548 w 42198532"/>
              <a:gd name="connsiteY17" fmla="*/ 6251370 h 7004830"/>
              <a:gd name="connsiteX18" fmla="*/ 1012693 w 42198532"/>
              <a:gd name="connsiteY18" fmla="*/ 6323918 h 7004830"/>
              <a:gd name="connsiteX19" fmla="*/ 744534 w 42198532"/>
              <a:gd name="connsiteY19" fmla="*/ 6531309 h 7004830"/>
              <a:gd name="connsiteX20" fmla="*/ 744534 w 42198532"/>
              <a:gd name="connsiteY20" fmla="*/ 6185131 h 7004830"/>
              <a:gd name="connsiteX21" fmla="*/ 873093 w 42198532"/>
              <a:gd name="connsiteY21" fmla="*/ 6085772 h 7004830"/>
              <a:gd name="connsiteX22" fmla="*/ 1106548 w 42198532"/>
              <a:gd name="connsiteY22" fmla="*/ 5904403 h 7004830"/>
              <a:gd name="connsiteX23" fmla="*/ 1739875 w 42198532"/>
              <a:gd name="connsiteY23" fmla="*/ 5788484 h 7004830"/>
              <a:gd name="connsiteX24" fmla="*/ 1726467 w 42198532"/>
              <a:gd name="connsiteY24" fmla="*/ 5794792 h 7004830"/>
              <a:gd name="connsiteX25" fmla="*/ 1739875 w 42198532"/>
              <a:gd name="connsiteY25" fmla="*/ 5788484 h 7004830"/>
              <a:gd name="connsiteX26" fmla="*/ 1488280 w 42198532"/>
              <a:gd name="connsiteY26" fmla="*/ 5613423 h 7004830"/>
              <a:gd name="connsiteX27" fmla="*/ 1726467 w 42198532"/>
              <a:gd name="connsiteY27" fmla="*/ 5794792 h 7004830"/>
              <a:gd name="connsiteX28" fmla="*/ 1853448 w 42198532"/>
              <a:gd name="connsiteY28" fmla="*/ 5890997 h 7004830"/>
              <a:gd name="connsiteX29" fmla="*/ 1489068 w 42198532"/>
              <a:gd name="connsiteY29" fmla="*/ 6174091 h 7004830"/>
              <a:gd name="connsiteX30" fmla="*/ 1123900 w 42198532"/>
              <a:gd name="connsiteY30" fmla="*/ 5896517 h 7004830"/>
              <a:gd name="connsiteX31" fmla="*/ 1488280 w 42198532"/>
              <a:gd name="connsiteY31" fmla="*/ 5613423 h 7004830"/>
              <a:gd name="connsiteX32" fmla="*/ 359648 w 42198532"/>
              <a:gd name="connsiteY32" fmla="*/ 4965225 h 7004830"/>
              <a:gd name="connsiteX33" fmla="*/ 724817 w 42198532"/>
              <a:gd name="connsiteY33" fmla="*/ 5242799 h 7004830"/>
              <a:gd name="connsiteX34" fmla="*/ 487418 w 42198532"/>
              <a:gd name="connsiteY34" fmla="*/ 5426534 h 7004830"/>
              <a:gd name="connsiteX35" fmla="*/ 493727 w 42198532"/>
              <a:gd name="connsiteY35" fmla="*/ 5437574 h 7004830"/>
              <a:gd name="connsiteX36" fmla="*/ 733493 w 42198532"/>
              <a:gd name="connsiteY36" fmla="*/ 5252262 h 7004830"/>
              <a:gd name="connsiteX37" fmla="*/ 733493 w 42198532"/>
              <a:gd name="connsiteY37" fmla="*/ 5598440 h 7004830"/>
              <a:gd name="connsiteX38" fmla="*/ 633328 w 42198532"/>
              <a:gd name="connsiteY38" fmla="*/ 5675720 h 7004830"/>
              <a:gd name="connsiteX39" fmla="*/ 641215 w 42198532"/>
              <a:gd name="connsiteY39" fmla="*/ 5688337 h 7004830"/>
              <a:gd name="connsiteX40" fmla="*/ 737436 w 42198532"/>
              <a:gd name="connsiteY40" fmla="*/ 5613423 h 7004830"/>
              <a:gd name="connsiteX41" fmla="*/ 1102605 w 42198532"/>
              <a:gd name="connsiteY41" fmla="*/ 5890997 h 7004830"/>
              <a:gd name="connsiteX42" fmla="*/ 866783 w 42198532"/>
              <a:gd name="connsiteY42" fmla="*/ 6073943 h 7004830"/>
              <a:gd name="connsiteX43" fmla="*/ 873093 w 42198532"/>
              <a:gd name="connsiteY43" fmla="*/ 6085772 h 7004830"/>
              <a:gd name="connsiteX44" fmla="*/ 865994 w 42198532"/>
              <a:gd name="connsiteY44" fmla="*/ 6074732 h 7004830"/>
              <a:gd name="connsiteX45" fmla="*/ 738225 w 42198532"/>
              <a:gd name="connsiteY45" fmla="*/ 6174091 h 7004830"/>
              <a:gd name="connsiteX46" fmla="*/ 373056 w 42198532"/>
              <a:gd name="connsiteY46" fmla="*/ 5896517 h 7004830"/>
              <a:gd name="connsiteX47" fmla="*/ 640426 w 42198532"/>
              <a:gd name="connsiteY47" fmla="*/ 5689125 h 7004830"/>
              <a:gd name="connsiteX48" fmla="*/ 633328 w 42198532"/>
              <a:gd name="connsiteY48" fmla="*/ 5676508 h 7004830"/>
              <a:gd name="connsiteX49" fmla="*/ 371479 w 42198532"/>
              <a:gd name="connsiteY49" fmla="*/ 5879169 h 7004830"/>
              <a:gd name="connsiteX50" fmla="*/ 371479 w 42198532"/>
              <a:gd name="connsiteY50" fmla="*/ 5532990 h 7004830"/>
              <a:gd name="connsiteX51" fmla="*/ 493727 w 42198532"/>
              <a:gd name="connsiteY51" fmla="*/ 5438362 h 7004830"/>
              <a:gd name="connsiteX52" fmla="*/ 486629 w 42198532"/>
              <a:gd name="connsiteY52" fmla="*/ 5426534 h 7004830"/>
              <a:gd name="connsiteX53" fmla="*/ 365169 w 42198532"/>
              <a:gd name="connsiteY53" fmla="*/ 5521161 h 7004830"/>
              <a:gd name="connsiteX54" fmla="*/ 0 w 42198532"/>
              <a:gd name="connsiteY54" fmla="*/ 5243588 h 7004830"/>
              <a:gd name="connsiteX55" fmla="*/ 359648 w 42198532"/>
              <a:gd name="connsiteY55" fmla="*/ 4965225 h 7004830"/>
              <a:gd name="connsiteX56" fmla="*/ 1106548 w 42198532"/>
              <a:gd name="connsiteY56" fmla="*/ 4604852 h 7004830"/>
              <a:gd name="connsiteX57" fmla="*/ 1106548 w 42198532"/>
              <a:gd name="connsiteY57" fmla="*/ 4951031 h 7004830"/>
              <a:gd name="connsiteX58" fmla="*/ 1018214 w 42198532"/>
              <a:gd name="connsiteY58" fmla="*/ 5019636 h 7004830"/>
              <a:gd name="connsiteX59" fmla="*/ 1025312 w 42198532"/>
              <a:gd name="connsiteY59" fmla="*/ 5030676 h 7004830"/>
              <a:gd name="connsiteX60" fmla="*/ 1017425 w 42198532"/>
              <a:gd name="connsiteY60" fmla="*/ 5020424 h 7004830"/>
              <a:gd name="connsiteX61" fmla="*/ 744534 w 42198532"/>
              <a:gd name="connsiteY61" fmla="*/ 5231759 h 7004830"/>
              <a:gd name="connsiteX62" fmla="*/ 744534 w 42198532"/>
              <a:gd name="connsiteY62" fmla="*/ 4885580 h 7004830"/>
              <a:gd name="connsiteX63" fmla="*/ 856530 w 42198532"/>
              <a:gd name="connsiteY63" fmla="*/ 4798050 h 7004830"/>
              <a:gd name="connsiteX64" fmla="*/ 849432 w 42198532"/>
              <a:gd name="connsiteY64" fmla="*/ 4787799 h 7004830"/>
              <a:gd name="connsiteX65" fmla="*/ 857319 w 42198532"/>
              <a:gd name="connsiteY65" fmla="*/ 4798050 h 7004830"/>
              <a:gd name="connsiteX66" fmla="*/ 1106548 w 42198532"/>
              <a:gd name="connsiteY66" fmla="*/ 4604852 h 7004830"/>
              <a:gd name="connsiteX67" fmla="*/ 737436 w 42198532"/>
              <a:gd name="connsiteY67" fmla="*/ 4313873 h 7004830"/>
              <a:gd name="connsiteX68" fmla="*/ 1102605 w 42198532"/>
              <a:gd name="connsiteY68" fmla="*/ 4591447 h 7004830"/>
              <a:gd name="connsiteX69" fmla="*/ 849432 w 42198532"/>
              <a:gd name="connsiteY69" fmla="*/ 4787799 h 7004830"/>
              <a:gd name="connsiteX70" fmla="*/ 738225 w 42198532"/>
              <a:gd name="connsiteY70" fmla="*/ 4873752 h 7004830"/>
              <a:gd name="connsiteX71" fmla="*/ 373056 w 42198532"/>
              <a:gd name="connsiteY71" fmla="*/ 4596178 h 7004830"/>
              <a:gd name="connsiteX72" fmla="*/ 737436 w 42198532"/>
              <a:gd name="connsiteY72" fmla="*/ 4313873 h 7004830"/>
              <a:gd name="connsiteX73" fmla="*/ 1115224 w 42198532"/>
              <a:gd name="connsiteY73" fmla="*/ 3661732 h 7004830"/>
              <a:gd name="connsiteX74" fmla="*/ 1125477 w 42198532"/>
              <a:gd name="connsiteY74" fmla="*/ 3669618 h 7004830"/>
              <a:gd name="connsiteX75" fmla="*/ 1480393 w 42198532"/>
              <a:gd name="connsiteY75" fmla="*/ 3939306 h 7004830"/>
              <a:gd name="connsiteX76" fmla="*/ 1116013 w 42198532"/>
              <a:gd name="connsiteY76" fmla="*/ 4222399 h 7004830"/>
              <a:gd name="connsiteX77" fmla="*/ 750844 w 42198532"/>
              <a:gd name="connsiteY77" fmla="*/ 3944037 h 7004830"/>
              <a:gd name="connsiteX78" fmla="*/ 1115224 w 42198532"/>
              <a:gd name="connsiteY78" fmla="*/ 3661732 h 7004830"/>
              <a:gd name="connsiteX79" fmla="*/ 1480393 w 42198532"/>
              <a:gd name="connsiteY79" fmla="*/ 2656315 h 7004830"/>
              <a:gd name="connsiteX80" fmla="*/ 1480393 w 42198532"/>
              <a:gd name="connsiteY80" fmla="*/ 3002494 h 7004830"/>
              <a:gd name="connsiteX81" fmla="*/ 1386537 w 42198532"/>
              <a:gd name="connsiteY81" fmla="*/ 3075042 h 7004830"/>
              <a:gd name="connsiteX82" fmla="*/ 1392847 w 42198532"/>
              <a:gd name="connsiteY82" fmla="*/ 3086870 h 7004830"/>
              <a:gd name="connsiteX83" fmla="*/ 1385748 w 42198532"/>
              <a:gd name="connsiteY83" fmla="*/ 3075830 h 7004830"/>
              <a:gd name="connsiteX84" fmla="*/ 1118379 w 42198532"/>
              <a:gd name="connsiteY84" fmla="*/ 3283222 h 7004830"/>
              <a:gd name="connsiteX85" fmla="*/ 1118379 w 42198532"/>
              <a:gd name="connsiteY85" fmla="*/ 2937043 h 7004830"/>
              <a:gd name="connsiteX86" fmla="*/ 1246148 w 42198532"/>
              <a:gd name="connsiteY86" fmla="*/ 2837685 h 7004830"/>
              <a:gd name="connsiteX87" fmla="*/ 1239839 w 42198532"/>
              <a:gd name="connsiteY87" fmla="*/ 2825856 h 7004830"/>
              <a:gd name="connsiteX88" fmla="*/ 1246937 w 42198532"/>
              <a:gd name="connsiteY88" fmla="*/ 2836896 h 7004830"/>
              <a:gd name="connsiteX89" fmla="*/ 1480393 w 42198532"/>
              <a:gd name="connsiteY89" fmla="*/ 2656315 h 7004830"/>
              <a:gd name="connsiteX90" fmla="*/ 732704 w 42198532"/>
              <a:gd name="connsiteY90" fmla="*/ 1716349 h 7004830"/>
              <a:gd name="connsiteX91" fmla="*/ 1097873 w 42198532"/>
              <a:gd name="connsiteY91" fmla="*/ 1993923 h 7004830"/>
              <a:gd name="connsiteX92" fmla="*/ 860473 w 42198532"/>
              <a:gd name="connsiteY92" fmla="*/ 2177658 h 7004830"/>
              <a:gd name="connsiteX93" fmla="*/ 867572 w 42198532"/>
              <a:gd name="connsiteY93" fmla="*/ 2189486 h 7004830"/>
              <a:gd name="connsiteX94" fmla="*/ 1106548 w 42198532"/>
              <a:gd name="connsiteY94" fmla="*/ 2003386 h 7004830"/>
              <a:gd name="connsiteX95" fmla="*/ 1106548 w 42198532"/>
              <a:gd name="connsiteY95" fmla="*/ 2350353 h 7004830"/>
              <a:gd name="connsiteX96" fmla="*/ 1007172 w 42198532"/>
              <a:gd name="connsiteY96" fmla="*/ 2427632 h 7004830"/>
              <a:gd name="connsiteX97" fmla="*/ 1014270 w 42198532"/>
              <a:gd name="connsiteY97" fmla="*/ 2440249 h 7004830"/>
              <a:gd name="connsiteX98" fmla="*/ 1110492 w 42198532"/>
              <a:gd name="connsiteY98" fmla="*/ 2365336 h 7004830"/>
              <a:gd name="connsiteX99" fmla="*/ 1475660 w 42198532"/>
              <a:gd name="connsiteY99" fmla="*/ 2642910 h 7004830"/>
              <a:gd name="connsiteX100" fmla="*/ 1239839 w 42198532"/>
              <a:gd name="connsiteY100" fmla="*/ 2825856 h 7004830"/>
              <a:gd name="connsiteX101" fmla="*/ 1112069 w 42198532"/>
              <a:gd name="connsiteY101" fmla="*/ 2925215 h 7004830"/>
              <a:gd name="connsiteX102" fmla="*/ 746900 w 42198532"/>
              <a:gd name="connsiteY102" fmla="*/ 2647641 h 7004830"/>
              <a:gd name="connsiteX103" fmla="*/ 1013481 w 42198532"/>
              <a:gd name="connsiteY103" fmla="*/ 2440249 h 7004830"/>
              <a:gd name="connsiteX104" fmla="*/ 1006383 w 42198532"/>
              <a:gd name="connsiteY104" fmla="*/ 2427632 h 7004830"/>
              <a:gd name="connsiteX105" fmla="*/ 744534 w 42198532"/>
              <a:gd name="connsiteY105" fmla="*/ 2631081 h 7004830"/>
              <a:gd name="connsiteX106" fmla="*/ 744534 w 42198532"/>
              <a:gd name="connsiteY106" fmla="*/ 2284114 h 7004830"/>
              <a:gd name="connsiteX107" fmla="*/ 866783 w 42198532"/>
              <a:gd name="connsiteY107" fmla="*/ 2189486 h 7004830"/>
              <a:gd name="connsiteX108" fmla="*/ 860473 w 42198532"/>
              <a:gd name="connsiteY108" fmla="*/ 2178447 h 7004830"/>
              <a:gd name="connsiteX109" fmla="*/ 738225 w 42198532"/>
              <a:gd name="connsiteY109" fmla="*/ 2273074 h 7004830"/>
              <a:gd name="connsiteX110" fmla="*/ 373056 w 42198532"/>
              <a:gd name="connsiteY110" fmla="*/ 1995500 h 7004830"/>
              <a:gd name="connsiteX111" fmla="*/ 732704 w 42198532"/>
              <a:gd name="connsiteY111" fmla="*/ 1716349 h 7004830"/>
              <a:gd name="connsiteX112" fmla="*/ 1480393 w 42198532"/>
              <a:gd name="connsiteY112" fmla="*/ 1355976 h 7004830"/>
              <a:gd name="connsiteX113" fmla="*/ 1480393 w 42198532"/>
              <a:gd name="connsiteY113" fmla="*/ 1702944 h 7004830"/>
              <a:gd name="connsiteX114" fmla="*/ 1391269 w 42198532"/>
              <a:gd name="connsiteY114" fmla="*/ 1771549 h 7004830"/>
              <a:gd name="connsiteX115" fmla="*/ 1399156 w 42198532"/>
              <a:gd name="connsiteY115" fmla="*/ 1781800 h 7004830"/>
              <a:gd name="connsiteX116" fmla="*/ 1483547 w 42198532"/>
              <a:gd name="connsiteY116" fmla="*/ 1716349 h 7004830"/>
              <a:gd name="connsiteX117" fmla="*/ 1848716 w 42198532"/>
              <a:gd name="connsiteY117" fmla="*/ 1993923 h 7004830"/>
              <a:gd name="connsiteX118" fmla="*/ 1658639 w 42198532"/>
              <a:gd name="connsiteY118" fmla="*/ 2141384 h 7004830"/>
              <a:gd name="connsiteX119" fmla="*/ 1489068 w 42198532"/>
              <a:gd name="connsiteY119" fmla="*/ 2273074 h 7004830"/>
              <a:gd name="connsiteX120" fmla="*/ 1123900 w 42198532"/>
              <a:gd name="connsiteY120" fmla="*/ 1995500 h 7004830"/>
              <a:gd name="connsiteX121" fmla="*/ 1398368 w 42198532"/>
              <a:gd name="connsiteY121" fmla="*/ 1782588 h 7004830"/>
              <a:gd name="connsiteX122" fmla="*/ 1390481 w 42198532"/>
              <a:gd name="connsiteY122" fmla="*/ 1771549 h 7004830"/>
              <a:gd name="connsiteX123" fmla="*/ 1118379 w 42198532"/>
              <a:gd name="connsiteY123" fmla="*/ 1982883 h 7004830"/>
              <a:gd name="connsiteX124" fmla="*/ 1118379 w 42198532"/>
              <a:gd name="connsiteY124" fmla="*/ 1636704 h 7004830"/>
              <a:gd name="connsiteX125" fmla="*/ 1230374 w 42198532"/>
              <a:gd name="connsiteY125" fmla="*/ 1549963 h 7004830"/>
              <a:gd name="connsiteX126" fmla="*/ 1480393 w 42198532"/>
              <a:gd name="connsiteY126" fmla="*/ 1355976 h 7004830"/>
              <a:gd name="connsiteX127" fmla="*/ 1110492 w 42198532"/>
              <a:gd name="connsiteY127" fmla="*/ 1064997 h 7004830"/>
              <a:gd name="connsiteX128" fmla="*/ 1475660 w 42198532"/>
              <a:gd name="connsiteY128" fmla="*/ 1342571 h 7004830"/>
              <a:gd name="connsiteX129" fmla="*/ 1223276 w 42198532"/>
              <a:gd name="connsiteY129" fmla="*/ 1538923 h 7004830"/>
              <a:gd name="connsiteX130" fmla="*/ 1230374 w 42198532"/>
              <a:gd name="connsiteY130" fmla="*/ 1549963 h 7004830"/>
              <a:gd name="connsiteX131" fmla="*/ 1222487 w 42198532"/>
              <a:gd name="connsiteY131" fmla="*/ 1539711 h 7004830"/>
              <a:gd name="connsiteX132" fmla="*/ 1112069 w 42198532"/>
              <a:gd name="connsiteY132" fmla="*/ 1625665 h 7004830"/>
              <a:gd name="connsiteX133" fmla="*/ 746900 w 42198532"/>
              <a:gd name="connsiteY133" fmla="*/ 1348091 h 7004830"/>
              <a:gd name="connsiteX134" fmla="*/ 1110492 w 42198532"/>
              <a:gd name="connsiteY134" fmla="*/ 1064997 h 7004830"/>
              <a:gd name="connsiteX135" fmla="*/ 1488280 w 42198532"/>
              <a:gd name="connsiteY135" fmla="*/ 413645 h 7004830"/>
              <a:gd name="connsiteX136" fmla="*/ 1498533 w 42198532"/>
              <a:gd name="connsiteY136" fmla="*/ 421530 h 7004830"/>
              <a:gd name="connsiteX137" fmla="*/ 1853448 w 42198532"/>
              <a:gd name="connsiteY137" fmla="*/ 691218 h 7004830"/>
              <a:gd name="connsiteX138" fmla="*/ 1489068 w 42198532"/>
              <a:gd name="connsiteY138" fmla="*/ 973524 h 7004830"/>
              <a:gd name="connsiteX139" fmla="*/ 1123900 w 42198532"/>
              <a:gd name="connsiteY139" fmla="*/ 695950 h 7004830"/>
              <a:gd name="connsiteX140" fmla="*/ 1488280 w 42198532"/>
              <a:gd name="connsiteY140" fmla="*/ 413645 h 7004830"/>
              <a:gd name="connsiteX141" fmla="*/ 1493012 w 42198532"/>
              <a:gd name="connsiteY141" fmla="*/ 117464 h 7004830"/>
              <a:gd name="connsiteX142" fmla="*/ 42118086 w 42198532"/>
              <a:gd name="connsiteY142" fmla="*/ 0 h 7004830"/>
              <a:gd name="connsiteX143" fmla="*/ 42198532 w 42198532"/>
              <a:gd name="connsiteY143" fmla="*/ 7004830 h 7004830"/>
              <a:gd name="connsiteX144" fmla="*/ 843615 w 42198532"/>
              <a:gd name="connsiteY144" fmla="*/ 6975464 h 7004830"/>
              <a:gd name="connsiteX145" fmla="*/ 810785 w 42198532"/>
              <a:gd name="connsiteY145" fmla="*/ 6950504 h 7004830"/>
              <a:gd name="connsiteX146" fmla="*/ 746900 w 42198532"/>
              <a:gd name="connsiteY146" fmla="*/ 6901934 h 7004830"/>
              <a:gd name="connsiteX147" fmla="*/ 746900 w 42198532"/>
              <a:gd name="connsiteY147" fmla="*/ 6547081 h 7004830"/>
              <a:gd name="connsiteX148" fmla="*/ 1019002 w 42198532"/>
              <a:gd name="connsiteY148" fmla="*/ 6335746 h 7004830"/>
              <a:gd name="connsiteX149" fmla="*/ 1012693 w 42198532"/>
              <a:gd name="connsiteY149" fmla="*/ 6323918 h 7004830"/>
              <a:gd name="connsiteX150" fmla="*/ 1019791 w 42198532"/>
              <a:gd name="connsiteY150" fmla="*/ 6334957 h 7004830"/>
              <a:gd name="connsiteX151" fmla="*/ 1110492 w 42198532"/>
              <a:gd name="connsiteY151" fmla="*/ 6264775 h 7004830"/>
              <a:gd name="connsiteX152" fmla="*/ 1489068 w 42198532"/>
              <a:gd name="connsiteY152" fmla="*/ 6553389 h 7004830"/>
              <a:gd name="connsiteX153" fmla="*/ 1870800 w 42198532"/>
              <a:gd name="connsiteY153" fmla="*/ 6257678 h 7004830"/>
              <a:gd name="connsiteX154" fmla="*/ 1870800 w 42198532"/>
              <a:gd name="connsiteY154" fmla="*/ 6139394 h 7004830"/>
              <a:gd name="connsiteX155" fmla="*/ 1857392 w 42198532"/>
              <a:gd name="connsiteY155" fmla="*/ 6144914 h 7004830"/>
              <a:gd name="connsiteX156" fmla="*/ 1857392 w 42198532"/>
              <a:gd name="connsiteY156" fmla="*/ 6251370 h 7004830"/>
              <a:gd name="connsiteX157" fmla="*/ 1495378 w 42198532"/>
              <a:gd name="connsiteY157" fmla="*/ 6531309 h 7004830"/>
              <a:gd name="connsiteX158" fmla="*/ 1495378 w 42198532"/>
              <a:gd name="connsiteY158" fmla="*/ 6185131 h 7004830"/>
              <a:gd name="connsiteX159" fmla="*/ 1857392 w 42198532"/>
              <a:gd name="connsiteY159" fmla="*/ 5904403 h 7004830"/>
              <a:gd name="connsiteX160" fmla="*/ 1857392 w 42198532"/>
              <a:gd name="connsiteY160" fmla="*/ 6144125 h 7004830"/>
              <a:gd name="connsiteX161" fmla="*/ 1870800 w 42198532"/>
              <a:gd name="connsiteY161" fmla="*/ 6138605 h 7004830"/>
              <a:gd name="connsiteX162" fmla="*/ 1870800 w 42198532"/>
              <a:gd name="connsiteY162" fmla="*/ 5887843 h 7004830"/>
              <a:gd name="connsiteX163" fmla="*/ 1739875 w 42198532"/>
              <a:gd name="connsiteY163" fmla="*/ 5788484 h 7004830"/>
              <a:gd name="connsiteX164" fmla="*/ 1497744 w 42198532"/>
              <a:gd name="connsiteY164" fmla="*/ 5604749 h 7004830"/>
              <a:gd name="connsiteX165" fmla="*/ 1497744 w 42198532"/>
              <a:gd name="connsiteY165" fmla="*/ 5424957 h 7004830"/>
              <a:gd name="connsiteX166" fmla="*/ 1484336 w 42198532"/>
              <a:gd name="connsiteY166" fmla="*/ 5427322 h 7004830"/>
              <a:gd name="connsiteX167" fmla="*/ 1484336 w 42198532"/>
              <a:gd name="connsiteY167" fmla="*/ 5598440 h 7004830"/>
              <a:gd name="connsiteX168" fmla="*/ 1122322 w 42198532"/>
              <a:gd name="connsiteY168" fmla="*/ 5879169 h 7004830"/>
              <a:gd name="connsiteX169" fmla="*/ 1122322 w 42198532"/>
              <a:gd name="connsiteY169" fmla="*/ 5532990 h 7004830"/>
              <a:gd name="connsiteX170" fmla="*/ 1292682 w 42198532"/>
              <a:gd name="connsiteY170" fmla="*/ 5400511 h 7004830"/>
              <a:gd name="connsiteX171" fmla="*/ 1285583 w 42198532"/>
              <a:gd name="connsiteY171" fmla="*/ 5390260 h 7004830"/>
              <a:gd name="connsiteX172" fmla="*/ 1116013 w 42198532"/>
              <a:gd name="connsiteY172" fmla="*/ 5521161 h 7004830"/>
              <a:gd name="connsiteX173" fmla="*/ 750844 w 42198532"/>
              <a:gd name="connsiteY173" fmla="*/ 5243588 h 7004830"/>
              <a:gd name="connsiteX174" fmla="*/ 1025312 w 42198532"/>
              <a:gd name="connsiteY174" fmla="*/ 5030676 h 7004830"/>
              <a:gd name="connsiteX175" fmla="*/ 1110492 w 42198532"/>
              <a:gd name="connsiteY175" fmla="*/ 4965225 h 7004830"/>
              <a:gd name="connsiteX176" fmla="*/ 1475660 w 42198532"/>
              <a:gd name="connsiteY176" fmla="*/ 5242799 h 7004830"/>
              <a:gd name="connsiteX177" fmla="*/ 1285583 w 42198532"/>
              <a:gd name="connsiteY177" fmla="*/ 5389472 h 7004830"/>
              <a:gd name="connsiteX178" fmla="*/ 1293470 w 42198532"/>
              <a:gd name="connsiteY178" fmla="*/ 5400511 h 7004830"/>
              <a:gd name="connsiteX179" fmla="*/ 1484336 w 42198532"/>
              <a:gd name="connsiteY179" fmla="*/ 5252262 h 7004830"/>
              <a:gd name="connsiteX180" fmla="*/ 1484336 w 42198532"/>
              <a:gd name="connsiteY180" fmla="*/ 5426534 h 7004830"/>
              <a:gd name="connsiteX181" fmla="*/ 1497744 w 42198532"/>
              <a:gd name="connsiteY181" fmla="*/ 5424168 h 7004830"/>
              <a:gd name="connsiteX182" fmla="*/ 1497744 w 42198532"/>
              <a:gd name="connsiteY182" fmla="*/ 5246742 h 7004830"/>
              <a:gd name="connsiteX183" fmla="*/ 1513518 w 42198532"/>
              <a:gd name="connsiteY183" fmla="*/ 5234125 h 7004830"/>
              <a:gd name="connsiteX184" fmla="*/ 1513518 w 42198532"/>
              <a:gd name="connsiteY184" fmla="*/ 5217565 h 7004830"/>
              <a:gd name="connsiteX185" fmla="*/ 1495378 w 42198532"/>
              <a:gd name="connsiteY185" fmla="*/ 5231759 h 7004830"/>
              <a:gd name="connsiteX186" fmla="*/ 1495378 w 42198532"/>
              <a:gd name="connsiteY186" fmla="*/ 4885580 h 7004830"/>
              <a:gd name="connsiteX187" fmla="*/ 1513518 w 42198532"/>
              <a:gd name="connsiteY187" fmla="*/ 4871386 h 7004830"/>
              <a:gd name="connsiteX188" fmla="*/ 1513518 w 42198532"/>
              <a:gd name="connsiteY188" fmla="*/ 4854826 h 7004830"/>
              <a:gd name="connsiteX189" fmla="*/ 1489068 w 42198532"/>
              <a:gd name="connsiteY189" fmla="*/ 4873752 h 7004830"/>
              <a:gd name="connsiteX190" fmla="*/ 1123900 w 42198532"/>
              <a:gd name="connsiteY190" fmla="*/ 4596178 h 7004830"/>
              <a:gd name="connsiteX191" fmla="*/ 1488280 w 42198532"/>
              <a:gd name="connsiteY191" fmla="*/ 4313873 h 7004830"/>
              <a:gd name="connsiteX192" fmla="*/ 1853448 w 42198532"/>
              <a:gd name="connsiteY192" fmla="*/ 4591447 h 7004830"/>
              <a:gd name="connsiteX193" fmla="*/ 1514307 w 42198532"/>
              <a:gd name="connsiteY193" fmla="*/ 4854826 h 7004830"/>
              <a:gd name="connsiteX194" fmla="*/ 1514307 w 42198532"/>
              <a:gd name="connsiteY194" fmla="*/ 4870598 h 7004830"/>
              <a:gd name="connsiteX195" fmla="*/ 1857392 w 42198532"/>
              <a:gd name="connsiteY195" fmla="*/ 4604852 h 7004830"/>
              <a:gd name="connsiteX196" fmla="*/ 1857392 w 42198532"/>
              <a:gd name="connsiteY196" fmla="*/ 4951031 h 7004830"/>
              <a:gd name="connsiteX197" fmla="*/ 1514307 w 42198532"/>
              <a:gd name="connsiteY197" fmla="*/ 5217565 h 7004830"/>
              <a:gd name="connsiteX198" fmla="*/ 1514307 w 42198532"/>
              <a:gd name="connsiteY198" fmla="*/ 5234125 h 7004830"/>
              <a:gd name="connsiteX199" fmla="*/ 1870800 w 42198532"/>
              <a:gd name="connsiteY199" fmla="*/ 4957339 h 7004830"/>
              <a:gd name="connsiteX200" fmla="*/ 1870800 w 42198532"/>
              <a:gd name="connsiteY200" fmla="*/ 4588292 h 7004830"/>
              <a:gd name="connsiteX201" fmla="*/ 1497744 w 42198532"/>
              <a:gd name="connsiteY201" fmla="*/ 4304410 h 7004830"/>
              <a:gd name="connsiteX202" fmla="*/ 1497744 w 42198532"/>
              <a:gd name="connsiteY202" fmla="*/ 3956654 h 7004830"/>
              <a:gd name="connsiteX203" fmla="*/ 1484336 w 42198532"/>
              <a:gd name="connsiteY203" fmla="*/ 3966905 h 7004830"/>
              <a:gd name="connsiteX204" fmla="*/ 1484336 w 42198532"/>
              <a:gd name="connsiteY204" fmla="*/ 4299679 h 7004830"/>
              <a:gd name="connsiteX205" fmla="*/ 1122322 w 42198532"/>
              <a:gd name="connsiteY205" fmla="*/ 4579618 h 7004830"/>
              <a:gd name="connsiteX206" fmla="*/ 1122322 w 42198532"/>
              <a:gd name="connsiteY206" fmla="*/ 4233439 h 7004830"/>
              <a:gd name="connsiteX207" fmla="*/ 1484336 w 42198532"/>
              <a:gd name="connsiteY207" fmla="*/ 3952712 h 7004830"/>
              <a:gd name="connsiteX208" fmla="*/ 1484336 w 42198532"/>
              <a:gd name="connsiteY208" fmla="*/ 3966117 h 7004830"/>
              <a:gd name="connsiteX209" fmla="*/ 1497744 w 42198532"/>
              <a:gd name="connsiteY209" fmla="*/ 3955866 h 7004830"/>
              <a:gd name="connsiteX210" fmla="*/ 1497744 w 42198532"/>
              <a:gd name="connsiteY210" fmla="*/ 3936152 h 7004830"/>
              <a:gd name="connsiteX211" fmla="*/ 1136519 w 42198532"/>
              <a:gd name="connsiteY211" fmla="*/ 3661732 h 7004830"/>
              <a:gd name="connsiteX212" fmla="*/ 1125477 w 42198532"/>
              <a:gd name="connsiteY212" fmla="*/ 3669618 h 7004830"/>
              <a:gd name="connsiteX213" fmla="*/ 1135730 w 42198532"/>
              <a:gd name="connsiteY213" fmla="*/ 3660943 h 7004830"/>
              <a:gd name="connsiteX214" fmla="*/ 1119956 w 42198532"/>
              <a:gd name="connsiteY214" fmla="*/ 3649115 h 7004830"/>
              <a:gd name="connsiteX215" fmla="*/ 1119956 w 42198532"/>
              <a:gd name="connsiteY215" fmla="*/ 3637286 h 7004830"/>
              <a:gd name="connsiteX216" fmla="*/ 1106548 w 42198532"/>
              <a:gd name="connsiteY216" fmla="*/ 3637286 h 7004830"/>
              <a:gd name="connsiteX217" fmla="*/ 1106548 w 42198532"/>
              <a:gd name="connsiteY217" fmla="*/ 3649903 h 7004830"/>
              <a:gd name="connsiteX218" fmla="*/ 744534 w 42198532"/>
              <a:gd name="connsiteY218" fmla="*/ 3929843 h 7004830"/>
              <a:gd name="connsiteX219" fmla="*/ 744534 w 42198532"/>
              <a:gd name="connsiteY219" fmla="*/ 3612841 h 7004830"/>
              <a:gd name="connsiteX220" fmla="*/ 744534 w 42198532"/>
              <a:gd name="connsiteY220" fmla="*/ 3584453 h 7004830"/>
              <a:gd name="connsiteX221" fmla="*/ 1106548 w 42198532"/>
              <a:gd name="connsiteY221" fmla="*/ 3303725 h 7004830"/>
              <a:gd name="connsiteX222" fmla="*/ 1106548 w 42198532"/>
              <a:gd name="connsiteY222" fmla="*/ 3617573 h 7004830"/>
              <a:gd name="connsiteX223" fmla="*/ 1106548 w 42198532"/>
              <a:gd name="connsiteY223" fmla="*/ 3636498 h 7004830"/>
              <a:gd name="connsiteX224" fmla="*/ 1119956 w 42198532"/>
              <a:gd name="connsiteY224" fmla="*/ 3636498 h 7004830"/>
              <a:gd name="connsiteX225" fmla="*/ 1119956 w 42198532"/>
              <a:gd name="connsiteY225" fmla="*/ 3298205 h 7004830"/>
              <a:gd name="connsiteX226" fmla="*/ 1392847 w 42198532"/>
              <a:gd name="connsiteY226" fmla="*/ 3086870 h 7004830"/>
              <a:gd name="connsiteX227" fmla="*/ 1483547 w 42198532"/>
              <a:gd name="connsiteY227" fmla="*/ 3016688 h 7004830"/>
              <a:gd name="connsiteX228" fmla="*/ 1862913 w 42198532"/>
              <a:gd name="connsiteY228" fmla="*/ 3304513 h 7004830"/>
              <a:gd name="connsiteX229" fmla="*/ 2243855 w 42198532"/>
              <a:gd name="connsiteY229" fmla="*/ 3008803 h 7004830"/>
              <a:gd name="connsiteX230" fmla="*/ 2243855 w 42198532"/>
              <a:gd name="connsiteY230" fmla="*/ 2891307 h 7004830"/>
              <a:gd name="connsiteX231" fmla="*/ 2231236 w 42198532"/>
              <a:gd name="connsiteY231" fmla="*/ 2896827 h 7004830"/>
              <a:gd name="connsiteX232" fmla="*/ 2231236 w 42198532"/>
              <a:gd name="connsiteY232" fmla="*/ 3002494 h 7004830"/>
              <a:gd name="connsiteX233" fmla="*/ 1869222 w 42198532"/>
              <a:gd name="connsiteY233" fmla="*/ 3283222 h 7004830"/>
              <a:gd name="connsiteX234" fmla="*/ 1869222 w 42198532"/>
              <a:gd name="connsiteY234" fmla="*/ 2937043 h 7004830"/>
              <a:gd name="connsiteX235" fmla="*/ 2231236 w 42198532"/>
              <a:gd name="connsiteY235" fmla="*/ 2656315 h 7004830"/>
              <a:gd name="connsiteX236" fmla="*/ 2231236 w 42198532"/>
              <a:gd name="connsiteY236" fmla="*/ 2896038 h 7004830"/>
              <a:gd name="connsiteX237" fmla="*/ 2243855 w 42198532"/>
              <a:gd name="connsiteY237" fmla="*/ 2890518 h 7004830"/>
              <a:gd name="connsiteX238" fmla="*/ 2243855 w 42198532"/>
              <a:gd name="connsiteY238" fmla="*/ 2639755 h 7004830"/>
              <a:gd name="connsiteX239" fmla="*/ 2113720 w 42198532"/>
              <a:gd name="connsiteY239" fmla="*/ 2540397 h 7004830"/>
              <a:gd name="connsiteX240" fmla="*/ 2100312 w 42198532"/>
              <a:gd name="connsiteY240" fmla="*/ 2546705 h 7004830"/>
              <a:gd name="connsiteX241" fmla="*/ 2226503 w 42198532"/>
              <a:gd name="connsiteY241" fmla="*/ 2642910 h 7004830"/>
              <a:gd name="connsiteX242" fmla="*/ 1862124 w 42198532"/>
              <a:gd name="connsiteY242" fmla="*/ 2925215 h 7004830"/>
              <a:gd name="connsiteX243" fmla="*/ 1496955 w 42198532"/>
              <a:gd name="connsiteY243" fmla="*/ 2647641 h 7004830"/>
              <a:gd name="connsiteX244" fmla="*/ 1861335 w 42198532"/>
              <a:gd name="connsiteY244" fmla="*/ 2365336 h 7004830"/>
              <a:gd name="connsiteX245" fmla="*/ 2099523 w 42198532"/>
              <a:gd name="connsiteY245" fmla="*/ 2545916 h 7004830"/>
              <a:gd name="connsiteX246" fmla="*/ 2112931 w 42198532"/>
              <a:gd name="connsiteY246" fmla="*/ 2539608 h 7004830"/>
              <a:gd name="connsiteX247" fmla="*/ 1870800 w 42198532"/>
              <a:gd name="connsiteY247" fmla="*/ 2355873 h 7004830"/>
              <a:gd name="connsiteX248" fmla="*/ 1870800 w 42198532"/>
              <a:gd name="connsiteY248" fmla="*/ 2176869 h 7004830"/>
              <a:gd name="connsiteX249" fmla="*/ 1857392 w 42198532"/>
              <a:gd name="connsiteY249" fmla="*/ 2178447 h 7004830"/>
              <a:gd name="connsiteX250" fmla="*/ 1857392 w 42198532"/>
              <a:gd name="connsiteY250" fmla="*/ 2350353 h 7004830"/>
              <a:gd name="connsiteX251" fmla="*/ 1496167 w 42198532"/>
              <a:gd name="connsiteY251" fmla="*/ 2631081 h 7004830"/>
              <a:gd name="connsiteX252" fmla="*/ 1496167 w 42198532"/>
              <a:gd name="connsiteY252" fmla="*/ 2284114 h 7004830"/>
              <a:gd name="connsiteX253" fmla="*/ 1666526 w 42198532"/>
              <a:gd name="connsiteY253" fmla="*/ 2152424 h 7004830"/>
              <a:gd name="connsiteX254" fmla="*/ 1658639 w 42198532"/>
              <a:gd name="connsiteY254" fmla="*/ 2141384 h 7004830"/>
              <a:gd name="connsiteX255" fmla="*/ 1666526 w 42198532"/>
              <a:gd name="connsiteY255" fmla="*/ 2151636 h 7004830"/>
              <a:gd name="connsiteX256" fmla="*/ 1857392 w 42198532"/>
              <a:gd name="connsiteY256" fmla="*/ 2003386 h 7004830"/>
              <a:gd name="connsiteX257" fmla="*/ 1857392 w 42198532"/>
              <a:gd name="connsiteY257" fmla="*/ 2177658 h 7004830"/>
              <a:gd name="connsiteX258" fmla="*/ 1870800 w 42198532"/>
              <a:gd name="connsiteY258" fmla="*/ 2176081 h 7004830"/>
              <a:gd name="connsiteX259" fmla="*/ 1870800 w 42198532"/>
              <a:gd name="connsiteY259" fmla="*/ 1998654 h 7004830"/>
              <a:gd name="connsiteX260" fmla="*/ 1886574 w 42198532"/>
              <a:gd name="connsiteY260" fmla="*/ 1986037 h 7004830"/>
              <a:gd name="connsiteX261" fmla="*/ 1886574 w 42198532"/>
              <a:gd name="connsiteY261" fmla="*/ 1969478 h 7004830"/>
              <a:gd name="connsiteX262" fmla="*/ 1869222 w 42198532"/>
              <a:gd name="connsiteY262" fmla="*/ 1982883 h 7004830"/>
              <a:gd name="connsiteX263" fmla="*/ 1869222 w 42198532"/>
              <a:gd name="connsiteY263" fmla="*/ 1636704 h 7004830"/>
              <a:gd name="connsiteX264" fmla="*/ 1886574 w 42198532"/>
              <a:gd name="connsiteY264" fmla="*/ 1623299 h 7004830"/>
              <a:gd name="connsiteX265" fmla="*/ 1886574 w 42198532"/>
              <a:gd name="connsiteY265" fmla="*/ 1606739 h 7004830"/>
              <a:gd name="connsiteX266" fmla="*/ 1862124 w 42198532"/>
              <a:gd name="connsiteY266" fmla="*/ 1625665 h 7004830"/>
              <a:gd name="connsiteX267" fmla="*/ 1496955 w 42198532"/>
              <a:gd name="connsiteY267" fmla="*/ 1348091 h 7004830"/>
              <a:gd name="connsiteX268" fmla="*/ 1861335 w 42198532"/>
              <a:gd name="connsiteY268" fmla="*/ 1064997 h 7004830"/>
              <a:gd name="connsiteX269" fmla="*/ 2226503 w 42198532"/>
              <a:gd name="connsiteY269" fmla="*/ 1342571 h 7004830"/>
              <a:gd name="connsiteX270" fmla="*/ 1887362 w 42198532"/>
              <a:gd name="connsiteY270" fmla="*/ 1605951 h 7004830"/>
              <a:gd name="connsiteX271" fmla="*/ 1887362 w 42198532"/>
              <a:gd name="connsiteY271" fmla="*/ 1622510 h 7004830"/>
              <a:gd name="connsiteX272" fmla="*/ 2231236 w 42198532"/>
              <a:gd name="connsiteY272" fmla="*/ 1355976 h 7004830"/>
              <a:gd name="connsiteX273" fmla="*/ 2231236 w 42198532"/>
              <a:gd name="connsiteY273" fmla="*/ 1702944 h 7004830"/>
              <a:gd name="connsiteX274" fmla="*/ 1887362 w 42198532"/>
              <a:gd name="connsiteY274" fmla="*/ 1968689 h 7004830"/>
              <a:gd name="connsiteX275" fmla="*/ 1887362 w 42198532"/>
              <a:gd name="connsiteY275" fmla="*/ 1985249 h 7004830"/>
              <a:gd name="connsiteX276" fmla="*/ 2243855 w 42198532"/>
              <a:gd name="connsiteY276" fmla="*/ 1709252 h 7004830"/>
              <a:gd name="connsiteX277" fmla="*/ 2243855 w 42198532"/>
              <a:gd name="connsiteY277" fmla="*/ 1339416 h 7004830"/>
              <a:gd name="connsiteX278" fmla="*/ 1870800 w 42198532"/>
              <a:gd name="connsiteY278" fmla="*/ 1056323 h 7004830"/>
              <a:gd name="connsiteX279" fmla="*/ 1870800 w 42198532"/>
              <a:gd name="connsiteY279" fmla="*/ 707778 h 7004830"/>
              <a:gd name="connsiteX280" fmla="*/ 1857392 w 42198532"/>
              <a:gd name="connsiteY280" fmla="*/ 718030 h 7004830"/>
              <a:gd name="connsiteX281" fmla="*/ 1857392 w 42198532"/>
              <a:gd name="connsiteY281" fmla="*/ 1050803 h 7004830"/>
              <a:gd name="connsiteX282" fmla="*/ 1496167 w 42198532"/>
              <a:gd name="connsiteY282" fmla="*/ 1331531 h 7004830"/>
              <a:gd name="connsiteX283" fmla="*/ 1496167 w 42198532"/>
              <a:gd name="connsiteY283" fmla="*/ 985352 h 7004830"/>
              <a:gd name="connsiteX284" fmla="*/ 1857392 w 42198532"/>
              <a:gd name="connsiteY284" fmla="*/ 704624 h 7004830"/>
              <a:gd name="connsiteX285" fmla="*/ 1857392 w 42198532"/>
              <a:gd name="connsiteY285" fmla="*/ 717241 h 7004830"/>
              <a:gd name="connsiteX286" fmla="*/ 1870800 w 42198532"/>
              <a:gd name="connsiteY286" fmla="*/ 706990 h 7004830"/>
              <a:gd name="connsiteX287" fmla="*/ 1870800 w 42198532"/>
              <a:gd name="connsiteY287" fmla="*/ 688064 h 7004830"/>
              <a:gd name="connsiteX288" fmla="*/ 1509574 w 42198532"/>
              <a:gd name="connsiteY288" fmla="*/ 412856 h 7004830"/>
              <a:gd name="connsiteX289" fmla="*/ 1498533 w 42198532"/>
              <a:gd name="connsiteY289" fmla="*/ 421530 h 7004830"/>
              <a:gd name="connsiteX290" fmla="*/ 1508786 w 42198532"/>
              <a:gd name="connsiteY290" fmla="*/ 412856 h 7004830"/>
              <a:gd name="connsiteX291" fmla="*/ 1493012 w 42198532"/>
              <a:gd name="connsiteY291" fmla="*/ 401028 h 7004830"/>
              <a:gd name="connsiteX292" fmla="*/ 1493012 w 42198532"/>
              <a:gd name="connsiteY292" fmla="*/ 119417 h 7004830"/>
              <a:gd name="connsiteX293" fmla="*/ 1493012 w 42198532"/>
              <a:gd name="connsiteY293" fmla="*/ 117464 h 7004830"/>
              <a:gd name="connsiteX294" fmla="*/ 1398859 w 42198532"/>
              <a:gd name="connsiteY294" fmla="*/ 117464 h 7004830"/>
              <a:gd name="connsiteX295" fmla="*/ 1480393 w 42198532"/>
              <a:gd name="connsiteY295" fmla="*/ 117464 h 7004830"/>
              <a:gd name="connsiteX296" fmla="*/ 1480393 w 42198532"/>
              <a:gd name="connsiteY296" fmla="*/ 201868 h 7004830"/>
              <a:gd name="connsiteX297" fmla="*/ 1480393 w 42198532"/>
              <a:gd name="connsiteY297" fmla="*/ 401028 h 7004830"/>
              <a:gd name="connsiteX298" fmla="*/ 1118379 w 42198532"/>
              <a:gd name="connsiteY298" fmla="*/ 681756 h 7004830"/>
              <a:gd name="connsiteX299" fmla="*/ 1118379 w 42198532"/>
              <a:gd name="connsiteY299" fmla="*/ 335577 h 7004830"/>
              <a:gd name="connsiteX300" fmla="*/ 1379242 w 42198532"/>
              <a:gd name="connsiteY300" fmla="*/ 132719 h 7004830"/>
              <a:gd name="connsiteX301" fmla="*/ 1398859 w 42198532"/>
              <a:gd name="connsiteY301" fmla="*/ 117464 h 7004830"/>
              <a:gd name="connsiteX302" fmla="*/ 840168 w 42198532"/>
              <a:gd name="connsiteY302" fmla="*/ 117464 h 7004830"/>
              <a:gd name="connsiteX303" fmla="*/ 1377550 w 42198532"/>
              <a:gd name="connsiteY303" fmla="*/ 117464 h 7004830"/>
              <a:gd name="connsiteX304" fmla="*/ 1301753 w 42198532"/>
              <a:gd name="connsiteY304" fmla="*/ 176360 h 7004830"/>
              <a:gd name="connsiteX305" fmla="*/ 1112069 w 42198532"/>
              <a:gd name="connsiteY305" fmla="*/ 323748 h 7004830"/>
              <a:gd name="connsiteX306" fmla="*/ 857417 w 42198532"/>
              <a:gd name="connsiteY306" fmla="*/ 130551 h 7004830"/>
              <a:gd name="connsiteX307" fmla="*/ 840168 w 42198532"/>
              <a:gd name="connsiteY307" fmla="*/ 117464 h 70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42198532" h="7004830">
                <a:moveTo>
                  <a:pt x="738225" y="6911396"/>
                </a:moveTo>
                <a:lnTo>
                  <a:pt x="814828" y="6969750"/>
                </a:lnTo>
                <a:lnTo>
                  <a:pt x="822329" y="6975464"/>
                </a:lnTo>
                <a:lnTo>
                  <a:pt x="655724" y="6975464"/>
                </a:lnTo>
                <a:lnTo>
                  <a:pt x="656989" y="6974481"/>
                </a:lnTo>
                <a:lnTo>
                  <a:pt x="738225" y="6911396"/>
                </a:lnTo>
                <a:close/>
                <a:moveTo>
                  <a:pt x="733493" y="6551812"/>
                </a:moveTo>
                <a:lnTo>
                  <a:pt x="733493" y="6897991"/>
                </a:lnTo>
                <a:lnTo>
                  <a:pt x="639637" y="6970539"/>
                </a:lnTo>
                <a:cubicBezTo>
                  <a:pt x="645158" y="6972116"/>
                  <a:pt x="650679" y="6972904"/>
                  <a:pt x="656989" y="6974481"/>
                </a:cubicBezTo>
                <a:cubicBezTo>
                  <a:pt x="650679" y="6973693"/>
                  <a:pt x="644369" y="6972116"/>
                  <a:pt x="638848" y="6971327"/>
                </a:cubicBezTo>
                <a:lnTo>
                  <a:pt x="633515" y="6975464"/>
                </a:lnTo>
                <a:lnTo>
                  <a:pt x="371479" y="6975464"/>
                </a:lnTo>
                <a:lnTo>
                  <a:pt x="371479" y="6917056"/>
                </a:lnTo>
                <a:lnTo>
                  <a:pt x="371479" y="6832540"/>
                </a:lnTo>
                <a:lnTo>
                  <a:pt x="733493" y="6551812"/>
                </a:lnTo>
                <a:close/>
                <a:moveTo>
                  <a:pt x="1106548" y="5904403"/>
                </a:moveTo>
                <a:lnTo>
                  <a:pt x="1106548" y="6251370"/>
                </a:lnTo>
                <a:lnTo>
                  <a:pt x="1012693" y="6323918"/>
                </a:lnTo>
                <a:lnTo>
                  <a:pt x="744534" y="6531309"/>
                </a:lnTo>
                <a:lnTo>
                  <a:pt x="744534" y="6185131"/>
                </a:lnTo>
                <a:lnTo>
                  <a:pt x="873093" y="6085772"/>
                </a:lnTo>
                <a:lnTo>
                  <a:pt x="1106548" y="5904403"/>
                </a:lnTo>
                <a:close/>
                <a:moveTo>
                  <a:pt x="1739875" y="5788484"/>
                </a:moveTo>
                <a:lnTo>
                  <a:pt x="1726467" y="5794792"/>
                </a:lnTo>
                <a:lnTo>
                  <a:pt x="1739875" y="5788484"/>
                </a:lnTo>
                <a:close/>
                <a:moveTo>
                  <a:pt x="1488280" y="5613423"/>
                </a:moveTo>
                <a:lnTo>
                  <a:pt x="1726467" y="5794792"/>
                </a:lnTo>
                <a:lnTo>
                  <a:pt x="1853448" y="5890997"/>
                </a:lnTo>
                <a:lnTo>
                  <a:pt x="1489068" y="6174091"/>
                </a:lnTo>
                <a:lnTo>
                  <a:pt x="1123900" y="5896517"/>
                </a:lnTo>
                <a:lnTo>
                  <a:pt x="1488280" y="5613423"/>
                </a:lnTo>
                <a:close/>
                <a:moveTo>
                  <a:pt x="359648" y="4965225"/>
                </a:moveTo>
                <a:lnTo>
                  <a:pt x="724817" y="5242799"/>
                </a:lnTo>
                <a:lnTo>
                  <a:pt x="487418" y="5426534"/>
                </a:lnTo>
                <a:lnTo>
                  <a:pt x="493727" y="5437574"/>
                </a:lnTo>
                <a:lnTo>
                  <a:pt x="733493" y="5252262"/>
                </a:lnTo>
                <a:lnTo>
                  <a:pt x="733493" y="5598440"/>
                </a:lnTo>
                <a:lnTo>
                  <a:pt x="633328" y="5675720"/>
                </a:lnTo>
                <a:lnTo>
                  <a:pt x="641215" y="5688337"/>
                </a:lnTo>
                <a:lnTo>
                  <a:pt x="737436" y="5613423"/>
                </a:lnTo>
                <a:lnTo>
                  <a:pt x="1102605" y="5890997"/>
                </a:lnTo>
                <a:lnTo>
                  <a:pt x="866783" y="6073943"/>
                </a:lnTo>
                <a:lnTo>
                  <a:pt x="873093" y="6085772"/>
                </a:lnTo>
                <a:lnTo>
                  <a:pt x="865994" y="6074732"/>
                </a:lnTo>
                <a:lnTo>
                  <a:pt x="738225" y="6174091"/>
                </a:lnTo>
                <a:lnTo>
                  <a:pt x="373056" y="5896517"/>
                </a:lnTo>
                <a:lnTo>
                  <a:pt x="640426" y="5689125"/>
                </a:lnTo>
                <a:lnTo>
                  <a:pt x="633328" y="5676508"/>
                </a:lnTo>
                <a:lnTo>
                  <a:pt x="371479" y="5879169"/>
                </a:lnTo>
                <a:lnTo>
                  <a:pt x="371479" y="5532990"/>
                </a:lnTo>
                <a:lnTo>
                  <a:pt x="493727" y="5438362"/>
                </a:lnTo>
                <a:lnTo>
                  <a:pt x="486629" y="5426534"/>
                </a:lnTo>
                <a:lnTo>
                  <a:pt x="365169" y="5521161"/>
                </a:lnTo>
                <a:lnTo>
                  <a:pt x="0" y="5243588"/>
                </a:lnTo>
                <a:lnTo>
                  <a:pt x="359648" y="4965225"/>
                </a:lnTo>
                <a:close/>
                <a:moveTo>
                  <a:pt x="1106548" y="4604852"/>
                </a:moveTo>
                <a:lnTo>
                  <a:pt x="1106548" y="4951031"/>
                </a:lnTo>
                <a:lnTo>
                  <a:pt x="1018214" y="5019636"/>
                </a:lnTo>
                <a:lnTo>
                  <a:pt x="1025312" y="5030676"/>
                </a:lnTo>
                <a:lnTo>
                  <a:pt x="1017425" y="5020424"/>
                </a:lnTo>
                <a:lnTo>
                  <a:pt x="744534" y="5231759"/>
                </a:lnTo>
                <a:lnTo>
                  <a:pt x="744534" y="4885580"/>
                </a:lnTo>
                <a:lnTo>
                  <a:pt x="856530" y="4798050"/>
                </a:lnTo>
                <a:lnTo>
                  <a:pt x="849432" y="4787799"/>
                </a:lnTo>
                <a:lnTo>
                  <a:pt x="857319" y="4798050"/>
                </a:lnTo>
                <a:lnTo>
                  <a:pt x="1106548" y="4604852"/>
                </a:lnTo>
                <a:close/>
                <a:moveTo>
                  <a:pt x="737436" y="4313873"/>
                </a:moveTo>
                <a:lnTo>
                  <a:pt x="1102605" y="4591447"/>
                </a:lnTo>
                <a:lnTo>
                  <a:pt x="849432" y="4787799"/>
                </a:lnTo>
                <a:lnTo>
                  <a:pt x="738225" y="4873752"/>
                </a:lnTo>
                <a:lnTo>
                  <a:pt x="373056" y="4596178"/>
                </a:lnTo>
                <a:lnTo>
                  <a:pt x="737436" y="4313873"/>
                </a:lnTo>
                <a:close/>
                <a:moveTo>
                  <a:pt x="1115224" y="3661732"/>
                </a:moveTo>
                <a:lnTo>
                  <a:pt x="1125477" y="3669618"/>
                </a:lnTo>
                <a:lnTo>
                  <a:pt x="1480393" y="3939306"/>
                </a:lnTo>
                <a:lnTo>
                  <a:pt x="1116013" y="4222399"/>
                </a:lnTo>
                <a:lnTo>
                  <a:pt x="750844" y="3944037"/>
                </a:lnTo>
                <a:lnTo>
                  <a:pt x="1115224" y="3661732"/>
                </a:lnTo>
                <a:close/>
                <a:moveTo>
                  <a:pt x="1480393" y="2656315"/>
                </a:moveTo>
                <a:lnTo>
                  <a:pt x="1480393" y="3002494"/>
                </a:lnTo>
                <a:lnTo>
                  <a:pt x="1386537" y="3075042"/>
                </a:lnTo>
                <a:lnTo>
                  <a:pt x="1392847" y="3086870"/>
                </a:lnTo>
                <a:lnTo>
                  <a:pt x="1385748" y="3075830"/>
                </a:lnTo>
                <a:lnTo>
                  <a:pt x="1118379" y="3283222"/>
                </a:lnTo>
                <a:lnTo>
                  <a:pt x="1118379" y="2937043"/>
                </a:lnTo>
                <a:lnTo>
                  <a:pt x="1246148" y="2837685"/>
                </a:lnTo>
                <a:lnTo>
                  <a:pt x="1239839" y="2825856"/>
                </a:lnTo>
                <a:lnTo>
                  <a:pt x="1246937" y="2836896"/>
                </a:lnTo>
                <a:lnTo>
                  <a:pt x="1480393" y="2656315"/>
                </a:lnTo>
                <a:close/>
                <a:moveTo>
                  <a:pt x="732704" y="1716349"/>
                </a:moveTo>
                <a:lnTo>
                  <a:pt x="1097873" y="1993923"/>
                </a:lnTo>
                <a:lnTo>
                  <a:pt x="860473" y="2177658"/>
                </a:lnTo>
                <a:lnTo>
                  <a:pt x="867572" y="2189486"/>
                </a:lnTo>
                <a:lnTo>
                  <a:pt x="1106548" y="2003386"/>
                </a:lnTo>
                <a:lnTo>
                  <a:pt x="1106548" y="2350353"/>
                </a:lnTo>
                <a:lnTo>
                  <a:pt x="1007172" y="2427632"/>
                </a:lnTo>
                <a:lnTo>
                  <a:pt x="1014270" y="2440249"/>
                </a:lnTo>
                <a:lnTo>
                  <a:pt x="1110492" y="2365336"/>
                </a:lnTo>
                <a:lnTo>
                  <a:pt x="1475660" y="2642910"/>
                </a:lnTo>
                <a:lnTo>
                  <a:pt x="1239839" y="2825856"/>
                </a:lnTo>
                <a:lnTo>
                  <a:pt x="1112069" y="2925215"/>
                </a:lnTo>
                <a:lnTo>
                  <a:pt x="746900" y="2647641"/>
                </a:lnTo>
                <a:lnTo>
                  <a:pt x="1013481" y="2440249"/>
                </a:lnTo>
                <a:lnTo>
                  <a:pt x="1006383" y="2427632"/>
                </a:lnTo>
                <a:lnTo>
                  <a:pt x="744534" y="2631081"/>
                </a:lnTo>
                <a:lnTo>
                  <a:pt x="744534" y="2284114"/>
                </a:lnTo>
                <a:lnTo>
                  <a:pt x="866783" y="2189486"/>
                </a:lnTo>
                <a:lnTo>
                  <a:pt x="860473" y="2178447"/>
                </a:lnTo>
                <a:lnTo>
                  <a:pt x="738225" y="2273074"/>
                </a:lnTo>
                <a:lnTo>
                  <a:pt x="373056" y="1995500"/>
                </a:lnTo>
                <a:lnTo>
                  <a:pt x="732704" y="1716349"/>
                </a:lnTo>
                <a:close/>
                <a:moveTo>
                  <a:pt x="1480393" y="1355976"/>
                </a:moveTo>
                <a:lnTo>
                  <a:pt x="1480393" y="1702944"/>
                </a:lnTo>
                <a:lnTo>
                  <a:pt x="1391269" y="1771549"/>
                </a:lnTo>
                <a:lnTo>
                  <a:pt x="1399156" y="1781800"/>
                </a:lnTo>
                <a:lnTo>
                  <a:pt x="1483547" y="1716349"/>
                </a:lnTo>
                <a:lnTo>
                  <a:pt x="1848716" y="1993923"/>
                </a:lnTo>
                <a:lnTo>
                  <a:pt x="1658639" y="2141384"/>
                </a:lnTo>
                <a:lnTo>
                  <a:pt x="1489068" y="2273074"/>
                </a:lnTo>
                <a:lnTo>
                  <a:pt x="1123900" y="1995500"/>
                </a:lnTo>
                <a:lnTo>
                  <a:pt x="1398368" y="1782588"/>
                </a:lnTo>
                <a:lnTo>
                  <a:pt x="1390481" y="1771549"/>
                </a:lnTo>
                <a:lnTo>
                  <a:pt x="1118379" y="1982883"/>
                </a:lnTo>
                <a:lnTo>
                  <a:pt x="1118379" y="1636704"/>
                </a:lnTo>
                <a:lnTo>
                  <a:pt x="1230374" y="1549963"/>
                </a:lnTo>
                <a:lnTo>
                  <a:pt x="1480393" y="1355976"/>
                </a:lnTo>
                <a:close/>
                <a:moveTo>
                  <a:pt x="1110492" y="1064997"/>
                </a:moveTo>
                <a:lnTo>
                  <a:pt x="1475660" y="1342571"/>
                </a:lnTo>
                <a:lnTo>
                  <a:pt x="1223276" y="1538923"/>
                </a:lnTo>
                <a:lnTo>
                  <a:pt x="1230374" y="1549963"/>
                </a:lnTo>
                <a:lnTo>
                  <a:pt x="1222487" y="1539711"/>
                </a:lnTo>
                <a:lnTo>
                  <a:pt x="1112069" y="1625665"/>
                </a:lnTo>
                <a:lnTo>
                  <a:pt x="746900" y="1348091"/>
                </a:lnTo>
                <a:lnTo>
                  <a:pt x="1110492" y="1064997"/>
                </a:lnTo>
                <a:close/>
                <a:moveTo>
                  <a:pt x="1488280" y="413645"/>
                </a:moveTo>
                <a:lnTo>
                  <a:pt x="1498533" y="421530"/>
                </a:lnTo>
                <a:lnTo>
                  <a:pt x="1853448" y="691218"/>
                </a:lnTo>
                <a:lnTo>
                  <a:pt x="1489068" y="973524"/>
                </a:lnTo>
                <a:lnTo>
                  <a:pt x="1123900" y="695950"/>
                </a:lnTo>
                <a:lnTo>
                  <a:pt x="1488280" y="413645"/>
                </a:lnTo>
                <a:close/>
                <a:moveTo>
                  <a:pt x="1493012" y="117464"/>
                </a:moveTo>
                <a:lnTo>
                  <a:pt x="42118086" y="0"/>
                </a:lnTo>
                <a:lnTo>
                  <a:pt x="42198532" y="7004830"/>
                </a:lnTo>
                <a:lnTo>
                  <a:pt x="843615" y="6975464"/>
                </a:lnTo>
                <a:lnTo>
                  <a:pt x="810785" y="6950504"/>
                </a:lnTo>
                <a:lnTo>
                  <a:pt x="746900" y="6901934"/>
                </a:lnTo>
                <a:lnTo>
                  <a:pt x="746900" y="6547081"/>
                </a:lnTo>
                <a:lnTo>
                  <a:pt x="1019002" y="6335746"/>
                </a:lnTo>
                <a:lnTo>
                  <a:pt x="1012693" y="6323918"/>
                </a:lnTo>
                <a:lnTo>
                  <a:pt x="1019791" y="6334957"/>
                </a:lnTo>
                <a:lnTo>
                  <a:pt x="1110492" y="6264775"/>
                </a:lnTo>
                <a:lnTo>
                  <a:pt x="1489068" y="6553389"/>
                </a:lnTo>
                <a:lnTo>
                  <a:pt x="1870800" y="6257678"/>
                </a:lnTo>
                <a:lnTo>
                  <a:pt x="1870800" y="6139394"/>
                </a:lnTo>
                <a:lnTo>
                  <a:pt x="1857392" y="6144914"/>
                </a:lnTo>
                <a:lnTo>
                  <a:pt x="1857392" y="6251370"/>
                </a:lnTo>
                <a:lnTo>
                  <a:pt x="1495378" y="6531309"/>
                </a:lnTo>
                <a:lnTo>
                  <a:pt x="1495378" y="6185131"/>
                </a:lnTo>
                <a:lnTo>
                  <a:pt x="1857392" y="5904403"/>
                </a:lnTo>
                <a:lnTo>
                  <a:pt x="1857392" y="6144125"/>
                </a:lnTo>
                <a:lnTo>
                  <a:pt x="1870800" y="6138605"/>
                </a:lnTo>
                <a:lnTo>
                  <a:pt x="1870800" y="5887843"/>
                </a:lnTo>
                <a:lnTo>
                  <a:pt x="1739875" y="5788484"/>
                </a:lnTo>
                <a:lnTo>
                  <a:pt x="1497744" y="5604749"/>
                </a:lnTo>
                <a:lnTo>
                  <a:pt x="1497744" y="5424957"/>
                </a:lnTo>
                <a:lnTo>
                  <a:pt x="1484336" y="5427322"/>
                </a:lnTo>
                <a:lnTo>
                  <a:pt x="1484336" y="5598440"/>
                </a:lnTo>
                <a:lnTo>
                  <a:pt x="1122322" y="5879169"/>
                </a:lnTo>
                <a:lnTo>
                  <a:pt x="1122322" y="5532990"/>
                </a:lnTo>
                <a:lnTo>
                  <a:pt x="1292682" y="5400511"/>
                </a:lnTo>
                <a:lnTo>
                  <a:pt x="1285583" y="5390260"/>
                </a:lnTo>
                <a:lnTo>
                  <a:pt x="1116013" y="5521161"/>
                </a:lnTo>
                <a:lnTo>
                  <a:pt x="750844" y="5243588"/>
                </a:lnTo>
                <a:lnTo>
                  <a:pt x="1025312" y="5030676"/>
                </a:lnTo>
                <a:lnTo>
                  <a:pt x="1110492" y="4965225"/>
                </a:lnTo>
                <a:lnTo>
                  <a:pt x="1475660" y="5242799"/>
                </a:lnTo>
                <a:lnTo>
                  <a:pt x="1285583" y="5389472"/>
                </a:lnTo>
                <a:lnTo>
                  <a:pt x="1293470" y="5400511"/>
                </a:lnTo>
                <a:lnTo>
                  <a:pt x="1484336" y="5252262"/>
                </a:lnTo>
                <a:lnTo>
                  <a:pt x="1484336" y="5426534"/>
                </a:lnTo>
                <a:lnTo>
                  <a:pt x="1497744" y="5424168"/>
                </a:lnTo>
                <a:lnTo>
                  <a:pt x="1497744" y="5246742"/>
                </a:lnTo>
                <a:lnTo>
                  <a:pt x="1513518" y="5234125"/>
                </a:lnTo>
                <a:lnTo>
                  <a:pt x="1513518" y="5217565"/>
                </a:lnTo>
                <a:lnTo>
                  <a:pt x="1495378" y="5231759"/>
                </a:lnTo>
                <a:lnTo>
                  <a:pt x="1495378" y="4885580"/>
                </a:lnTo>
                <a:lnTo>
                  <a:pt x="1513518" y="4871386"/>
                </a:lnTo>
                <a:lnTo>
                  <a:pt x="1513518" y="4854826"/>
                </a:lnTo>
                <a:lnTo>
                  <a:pt x="1489068" y="4873752"/>
                </a:lnTo>
                <a:lnTo>
                  <a:pt x="1123900" y="4596178"/>
                </a:lnTo>
                <a:lnTo>
                  <a:pt x="1488280" y="4313873"/>
                </a:lnTo>
                <a:lnTo>
                  <a:pt x="1853448" y="4591447"/>
                </a:lnTo>
                <a:lnTo>
                  <a:pt x="1514307" y="4854826"/>
                </a:lnTo>
                <a:lnTo>
                  <a:pt x="1514307" y="4870598"/>
                </a:lnTo>
                <a:lnTo>
                  <a:pt x="1857392" y="4604852"/>
                </a:lnTo>
                <a:lnTo>
                  <a:pt x="1857392" y="4951031"/>
                </a:lnTo>
                <a:lnTo>
                  <a:pt x="1514307" y="5217565"/>
                </a:lnTo>
                <a:lnTo>
                  <a:pt x="1514307" y="5234125"/>
                </a:lnTo>
                <a:lnTo>
                  <a:pt x="1870800" y="4957339"/>
                </a:lnTo>
                <a:lnTo>
                  <a:pt x="1870800" y="4588292"/>
                </a:lnTo>
                <a:lnTo>
                  <a:pt x="1497744" y="4304410"/>
                </a:lnTo>
                <a:lnTo>
                  <a:pt x="1497744" y="3956654"/>
                </a:lnTo>
                <a:lnTo>
                  <a:pt x="1484336" y="3966905"/>
                </a:lnTo>
                <a:lnTo>
                  <a:pt x="1484336" y="4299679"/>
                </a:lnTo>
                <a:lnTo>
                  <a:pt x="1122322" y="4579618"/>
                </a:lnTo>
                <a:lnTo>
                  <a:pt x="1122322" y="4233439"/>
                </a:lnTo>
                <a:lnTo>
                  <a:pt x="1484336" y="3952712"/>
                </a:lnTo>
                <a:lnTo>
                  <a:pt x="1484336" y="3966117"/>
                </a:lnTo>
                <a:lnTo>
                  <a:pt x="1497744" y="3955866"/>
                </a:lnTo>
                <a:lnTo>
                  <a:pt x="1497744" y="3936152"/>
                </a:lnTo>
                <a:lnTo>
                  <a:pt x="1136519" y="3661732"/>
                </a:lnTo>
                <a:lnTo>
                  <a:pt x="1125477" y="3669618"/>
                </a:lnTo>
                <a:lnTo>
                  <a:pt x="1135730" y="3660943"/>
                </a:lnTo>
                <a:lnTo>
                  <a:pt x="1119956" y="3649115"/>
                </a:lnTo>
                <a:lnTo>
                  <a:pt x="1119956" y="3637286"/>
                </a:lnTo>
                <a:lnTo>
                  <a:pt x="1106548" y="3637286"/>
                </a:lnTo>
                <a:lnTo>
                  <a:pt x="1106548" y="3649903"/>
                </a:lnTo>
                <a:lnTo>
                  <a:pt x="744534" y="3929843"/>
                </a:lnTo>
                <a:lnTo>
                  <a:pt x="744534" y="3612841"/>
                </a:lnTo>
                <a:lnTo>
                  <a:pt x="744534" y="3584453"/>
                </a:lnTo>
                <a:lnTo>
                  <a:pt x="1106548" y="3303725"/>
                </a:lnTo>
                <a:lnTo>
                  <a:pt x="1106548" y="3617573"/>
                </a:lnTo>
                <a:lnTo>
                  <a:pt x="1106548" y="3636498"/>
                </a:lnTo>
                <a:lnTo>
                  <a:pt x="1119956" y="3636498"/>
                </a:lnTo>
                <a:lnTo>
                  <a:pt x="1119956" y="3298205"/>
                </a:lnTo>
                <a:lnTo>
                  <a:pt x="1392847" y="3086870"/>
                </a:lnTo>
                <a:lnTo>
                  <a:pt x="1483547" y="3016688"/>
                </a:lnTo>
                <a:lnTo>
                  <a:pt x="1862913" y="3304513"/>
                </a:lnTo>
                <a:lnTo>
                  <a:pt x="2243855" y="3008803"/>
                </a:lnTo>
                <a:lnTo>
                  <a:pt x="2243855" y="2891307"/>
                </a:lnTo>
                <a:lnTo>
                  <a:pt x="2231236" y="2896827"/>
                </a:lnTo>
                <a:lnTo>
                  <a:pt x="2231236" y="3002494"/>
                </a:lnTo>
                <a:lnTo>
                  <a:pt x="1869222" y="3283222"/>
                </a:lnTo>
                <a:lnTo>
                  <a:pt x="1869222" y="2937043"/>
                </a:lnTo>
                <a:lnTo>
                  <a:pt x="2231236" y="2656315"/>
                </a:lnTo>
                <a:lnTo>
                  <a:pt x="2231236" y="2896038"/>
                </a:lnTo>
                <a:lnTo>
                  <a:pt x="2243855" y="2890518"/>
                </a:lnTo>
                <a:lnTo>
                  <a:pt x="2243855" y="2639755"/>
                </a:lnTo>
                <a:lnTo>
                  <a:pt x="2113720" y="2540397"/>
                </a:lnTo>
                <a:lnTo>
                  <a:pt x="2100312" y="2546705"/>
                </a:lnTo>
                <a:lnTo>
                  <a:pt x="2226503" y="2642910"/>
                </a:lnTo>
                <a:lnTo>
                  <a:pt x="1862124" y="2925215"/>
                </a:lnTo>
                <a:lnTo>
                  <a:pt x="1496955" y="2647641"/>
                </a:lnTo>
                <a:lnTo>
                  <a:pt x="1861335" y="2365336"/>
                </a:lnTo>
                <a:lnTo>
                  <a:pt x="2099523" y="2545916"/>
                </a:lnTo>
                <a:lnTo>
                  <a:pt x="2112931" y="2539608"/>
                </a:lnTo>
                <a:lnTo>
                  <a:pt x="1870800" y="2355873"/>
                </a:lnTo>
                <a:lnTo>
                  <a:pt x="1870800" y="2176869"/>
                </a:lnTo>
                <a:lnTo>
                  <a:pt x="1857392" y="2178447"/>
                </a:lnTo>
                <a:lnTo>
                  <a:pt x="1857392" y="2350353"/>
                </a:lnTo>
                <a:lnTo>
                  <a:pt x="1496167" y="2631081"/>
                </a:lnTo>
                <a:lnTo>
                  <a:pt x="1496167" y="2284114"/>
                </a:lnTo>
                <a:lnTo>
                  <a:pt x="1666526" y="2152424"/>
                </a:lnTo>
                <a:lnTo>
                  <a:pt x="1658639" y="2141384"/>
                </a:lnTo>
                <a:lnTo>
                  <a:pt x="1666526" y="2151636"/>
                </a:lnTo>
                <a:lnTo>
                  <a:pt x="1857392" y="2003386"/>
                </a:lnTo>
                <a:lnTo>
                  <a:pt x="1857392" y="2177658"/>
                </a:lnTo>
                <a:lnTo>
                  <a:pt x="1870800" y="2176081"/>
                </a:lnTo>
                <a:lnTo>
                  <a:pt x="1870800" y="1998654"/>
                </a:lnTo>
                <a:lnTo>
                  <a:pt x="1886574" y="1986037"/>
                </a:lnTo>
                <a:lnTo>
                  <a:pt x="1886574" y="1969478"/>
                </a:lnTo>
                <a:lnTo>
                  <a:pt x="1869222" y="1982883"/>
                </a:lnTo>
                <a:lnTo>
                  <a:pt x="1869222" y="1636704"/>
                </a:lnTo>
                <a:lnTo>
                  <a:pt x="1886574" y="1623299"/>
                </a:lnTo>
                <a:lnTo>
                  <a:pt x="1886574" y="1606739"/>
                </a:lnTo>
                <a:lnTo>
                  <a:pt x="1862124" y="1625665"/>
                </a:lnTo>
                <a:lnTo>
                  <a:pt x="1496955" y="1348091"/>
                </a:lnTo>
                <a:lnTo>
                  <a:pt x="1861335" y="1064997"/>
                </a:lnTo>
                <a:lnTo>
                  <a:pt x="2226503" y="1342571"/>
                </a:lnTo>
                <a:lnTo>
                  <a:pt x="1887362" y="1605951"/>
                </a:lnTo>
                <a:lnTo>
                  <a:pt x="1887362" y="1622510"/>
                </a:lnTo>
                <a:lnTo>
                  <a:pt x="2231236" y="1355976"/>
                </a:lnTo>
                <a:lnTo>
                  <a:pt x="2231236" y="1702944"/>
                </a:lnTo>
                <a:lnTo>
                  <a:pt x="1887362" y="1968689"/>
                </a:lnTo>
                <a:lnTo>
                  <a:pt x="1887362" y="1985249"/>
                </a:lnTo>
                <a:lnTo>
                  <a:pt x="2243855" y="1709252"/>
                </a:lnTo>
                <a:lnTo>
                  <a:pt x="2243855" y="1339416"/>
                </a:lnTo>
                <a:lnTo>
                  <a:pt x="1870800" y="1056323"/>
                </a:lnTo>
                <a:lnTo>
                  <a:pt x="1870800" y="707778"/>
                </a:lnTo>
                <a:lnTo>
                  <a:pt x="1857392" y="718030"/>
                </a:lnTo>
                <a:lnTo>
                  <a:pt x="1857392" y="1050803"/>
                </a:lnTo>
                <a:lnTo>
                  <a:pt x="1496167" y="1331531"/>
                </a:lnTo>
                <a:lnTo>
                  <a:pt x="1496167" y="985352"/>
                </a:lnTo>
                <a:lnTo>
                  <a:pt x="1857392" y="704624"/>
                </a:lnTo>
                <a:lnTo>
                  <a:pt x="1857392" y="717241"/>
                </a:lnTo>
                <a:lnTo>
                  <a:pt x="1870800" y="706990"/>
                </a:lnTo>
                <a:lnTo>
                  <a:pt x="1870800" y="688064"/>
                </a:lnTo>
                <a:lnTo>
                  <a:pt x="1509574" y="412856"/>
                </a:lnTo>
                <a:lnTo>
                  <a:pt x="1498533" y="421530"/>
                </a:lnTo>
                <a:lnTo>
                  <a:pt x="1508786" y="412856"/>
                </a:lnTo>
                <a:lnTo>
                  <a:pt x="1493012" y="401028"/>
                </a:lnTo>
                <a:lnTo>
                  <a:pt x="1493012" y="119417"/>
                </a:lnTo>
                <a:lnTo>
                  <a:pt x="1493012" y="117464"/>
                </a:lnTo>
                <a:close/>
                <a:moveTo>
                  <a:pt x="1398859" y="117464"/>
                </a:moveTo>
                <a:lnTo>
                  <a:pt x="1480393" y="117464"/>
                </a:lnTo>
                <a:lnTo>
                  <a:pt x="1480393" y="201868"/>
                </a:lnTo>
                <a:lnTo>
                  <a:pt x="1480393" y="401028"/>
                </a:lnTo>
                <a:lnTo>
                  <a:pt x="1118379" y="681756"/>
                </a:lnTo>
                <a:lnTo>
                  <a:pt x="1118379" y="335577"/>
                </a:lnTo>
                <a:lnTo>
                  <a:pt x="1379242" y="132719"/>
                </a:lnTo>
                <a:lnTo>
                  <a:pt x="1398859" y="117464"/>
                </a:lnTo>
                <a:close/>
                <a:moveTo>
                  <a:pt x="840168" y="117464"/>
                </a:moveTo>
                <a:lnTo>
                  <a:pt x="1377550" y="117464"/>
                </a:lnTo>
                <a:lnTo>
                  <a:pt x="1301753" y="176360"/>
                </a:lnTo>
                <a:lnTo>
                  <a:pt x="1112069" y="323748"/>
                </a:lnTo>
                <a:lnTo>
                  <a:pt x="857417" y="130551"/>
                </a:lnTo>
                <a:lnTo>
                  <a:pt x="840168" y="117464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540000" rIns="540000">
            <a:noAutofit/>
          </a:bodyPr>
          <a:lstStyle>
            <a:lvl1pPr algn="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D5AF0AE2-7DAE-3EB0-5E60-D2EFCEC2EA4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36782371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C2B0A2-D20B-4AF8-11A0-04ADF7A0016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E674BCD5-99F2-142E-3FEE-1ACCB474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8209301D-2360-8D20-B992-EE6672D607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31680F71-13D8-7F13-2E1C-1B43E34B35C6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et contenu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32F98917-083E-F98C-816F-48F1437B41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45618430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seul</a:t>
            </a:r>
          </a:p>
        </p:txBody>
      </p:sp>
      <p:pic>
        <p:nvPicPr>
          <p:cNvPr id="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8C593314-5853-721D-C381-C5C6DA55FA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266917229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E9C14385-C06C-03C8-FC0B-6EDE0E294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3" name="Espace réservé du pied de page 2">
            <a:extLst>
              <a:ext uri="{FF2B5EF4-FFF2-40B4-BE49-F238E27FC236}">
                <a16:creationId xmlns:a16="http://schemas.microsoft.com/office/drawing/2014/main" id="{C5925030-DB19-61B7-32BA-FFFFADD4FA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4" name="Espace réservé du numéro de diapositive 3">
            <a:extLst>
              <a:ext uri="{FF2B5EF4-FFF2-40B4-BE49-F238E27FC236}">
                <a16:creationId xmlns:a16="http://schemas.microsoft.com/office/drawing/2014/main" id="{6A84369A-A294-0F2F-E84F-D0990A22CF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5" name="ZoneTexte 4">
            <a:extLst>
              <a:ext uri="{FF2B5EF4-FFF2-40B4-BE49-F238E27FC236}">
                <a16:creationId xmlns:a16="http://schemas.microsoft.com/office/drawing/2014/main" id="{F661E88D-94E7-20B9-0926-4E18EFBC1BA0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Vide</a:t>
            </a:r>
          </a:p>
        </p:txBody>
      </p:sp>
      <p:pic>
        <p:nvPicPr>
          <p:cNvPr id="7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35605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ervena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651A86F0-4870-165D-E01B-6415309E1300}"/>
              </a:ext>
            </a:extLst>
          </p:cNvPr>
          <p:cNvSpPr/>
          <p:nvPr userDrawn="1"/>
        </p:nvSpPr>
        <p:spPr>
          <a:xfrm>
            <a:off x="11460163" y="0"/>
            <a:ext cx="731837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Intervenants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25" name="Espace réservé du texte 8">
            <a:extLst>
              <a:ext uri="{FF2B5EF4-FFF2-40B4-BE49-F238E27FC236}">
                <a16:creationId xmlns:a16="http://schemas.microsoft.com/office/drawing/2014/main" id="{EE9D7CE3-0338-EF86-9151-9AA39188D19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07368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7" name="Espace réservé du texte 8">
            <a:extLst>
              <a:ext uri="{FF2B5EF4-FFF2-40B4-BE49-F238E27FC236}">
                <a16:creationId xmlns:a16="http://schemas.microsoft.com/office/drawing/2014/main" id="{7E242CEA-B629-6061-3336-B00B5B0363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327251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9" name="Espace réservé du texte 8">
            <a:extLst>
              <a:ext uri="{FF2B5EF4-FFF2-40B4-BE49-F238E27FC236}">
                <a16:creationId xmlns:a16="http://schemas.microsoft.com/office/drawing/2014/main" id="{13577D77-6A07-A133-9442-B0E04B740B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167017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31" name="Espace réservé du texte 8">
            <a:extLst>
              <a:ext uri="{FF2B5EF4-FFF2-40B4-BE49-F238E27FC236}">
                <a16:creationId xmlns:a16="http://schemas.microsoft.com/office/drawing/2014/main" id="{7647BCFB-4928-920C-2E15-C8AE4C72EBA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47134" y="4583137"/>
            <a:ext cx="2592288" cy="909613"/>
          </a:xfrm>
        </p:spPr>
        <p:txBody>
          <a:bodyPr lIns="72000" rIns="72000">
            <a:normAutofit/>
          </a:bodyPr>
          <a:lstStyle>
            <a:lvl1pPr algn="ctr">
              <a:lnSpc>
                <a:spcPts val="2000"/>
              </a:lnSpc>
              <a:defRPr sz="1800" b="1">
                <a:solidFill>
                  <a:schemeClr val="tx2"/>
                </a:solidFill>
              </a:defRPr>
            </a:lvl1pPr>
            <a:lvl2pPr marL="0" indent="0" algn="ctr">
              <a:lnSpc>
                <a:spcPts val="2000"/>
              </a:lnSpc>
              <a:buNone/>
              <a:defRPr sz="1600" i="1"/>
            </a:lvl2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Fonctions</a:t>
            </a:r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407368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28" name="図プレースホルダー 9">
            <a:extLst>
              <a:ext uri="{FF2B5EF4-FFF2-40B4-BE49-F238E27FC236}">
                <a16:creationId xmlns:a16="http://schemas.microsoft.com/office/drawing/2014/main" id="{6BF72028-41E2-619A-D233-341EEFEC504D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327251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0" name="図プレースホルダー 9">
            <a:extLst>
              <a:ext uri="{FF2B5EF4-FFF2-40B4-BE49-F238E27FC236}">
                <a16:creationId xmlns:a16="http://schemas.microsoft.com/office/drawing/2014/main" id="{74AA3498-C08C-43F4-B6BB-AE8E3CC9E9C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167017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2" name="図プレースホルダー 9">
            <a:extLst>
              <a:ext uri="{FF2B5EF4-FFF2-40B4-BE49-F238E27FC236}">
                <a16:creationId xmlns:a16="http://schemas.microsoft.com/office/drawing/2014/main" id="{1DC76755-C8C6-A984-C78A-E29A74AAF2E9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247134" y="1819796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 userDrawn="1"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pic>
        <p:nvPicPr>
          <p:cNvPr id="18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B16D91DA-45B8-FD04-3A3A-E545BB21D2E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206159212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tervenant / C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453AF1D4-4843-AF3F-A326-45F38F216CA0}"/>
              </a:ext>
            </a:extLst>
          </p:cNvPr>
          <p:cNvSpPr/>
          <p:nvPr userDrawn="1"/>
        </p:nvSpPr>
        <p:spPr>
          <a:xfrm>
            <a:off x="7199086" y="0"/>
            <a:ext cx="4992914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Intervenant / CV</a:t>
            </a:r>
          </a:p>
        </p:txBody>
      </p:sp>
      <p:sp>
        <p:nvSpPr>
          <p:cNvPr id="7" name="Espace réservé de la date 6">
            <a:extLst>
              <a:ext uri="{FF2B5EF4-FFF2-40B4-BE49-F238E27FC236}">
                <a16:creationId xmlns:a16="http://schemas.microsoft.com/office/drawing/2014/main" id="{AEB06F5F-32C6-8107-64D0-A34C291438F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875538" y="6343650"/>
            <a:ext cx="1016000" cy="365125"/>
          </a:xfrm>
        </p:spPr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B725FD7F-C465-8D65-075F-32AAF06B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8D38D448-932F-258E-2E58-CA80233490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36" name="ZoneTexte 35">
            <a:extLst>
              <a:ext uri="{FF2B5EF4-FFF2-40B4-BE49-F238E27FC236}">
                <a16:creationId xmlns:a16="http://schemas.microsoft.com/office/drawing/2014/main" id="{C24E81A9-10CF-5234-1441-4D3B94BB47FE}"/>
              </a:ext>
            </a:extLst>
          </p:cNvPr>
          <p:cNvSpPr txBox="1"/>
          <p:nvPr userDrawn="1"/>
        </p:nvSpPr>
        <p:spPr>
          <a:xfrm>
            <a:off x="-101600" y="6858000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Vous pouvez supprimer autant de blocs d’intervenant que vous le souhaitez</a:t>
            </a:r>
          </a:p>
        </p:txBody>
      </p:sp>
      <p:sp>
        <p:nvSpPr>
          <p:cNvPr id="14" name="Espace réservé du texte 2">
            <a:extLst>
              <a:ext uri="{FF2B5EF4-FFF2-40B4-BE49-F238E27FC236}">
                <a16:creationId xmlns:a16="http://schemas.microsoft.com/office/drawing/2014/main" id="{3AE77C0A-ACF9-C7EB-2F0B-D7114392665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467100" y="1541463"/>
            <a:ext cx="7993063" cy="823912"/>
          </a:xfrm>
        </p:spPr>
        <p:txBody>
          <a:bodyPr anchor="b">
            <a:normAutofit/>
          </a:bodyPr>
          <a:lstStyle>
            <a:lvl1pPr marL="0" indent="0">
              <a:spcBef>
                <a:spcPts val="0"/>
              </a:spcBef>
              <a:buNone/>
              <a:defRPr sz="2000" b="1">
                <a:solidFill>
                  <a:schemeClr val="tx2"/>
                </a:solidFill>
                <a:latin typeface="+mj-lt"/>
              </a:defRPr>
            </a:lvl1pPr>
            <a:lvl2pPr marL="0" indent="0">
              <a:spcBef>
                <a:spcPts val="0"/>
              </a:spcBef>
              <a:buNone/>
              <a:defRPr sz="1600" b="0" i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Fonction/titre</a:t>
            </a:r>
          </a:p>
        </p:txBody>
      </p:sp>
      <p:sp>
        <p:nvSpPr>
          <p:cNvPr id="15" name="Espace réservé du texte 20">
            <a:extLst>
              <a:ext uri="{FF2B5EF4-FFF2-40B4-BE49-F238E27FC236}">
                <a16:creationId xmlns:a16="http://schemas.microsoft.com/office/drawing/2014/main" id="{BC7575DE-FB39-1529-3362-6DDB6F59CA2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467100" y="2413000"/>
            <a:ext cx="7993063" cy="3500438"/>
          </a:xfrm>
        </p:spPr>
        <p:txBody>
          <a:bodyPr/>
          <a:lstStyle/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fr-FR" dirty="0"/>
          </a:p>
        </p:txBody>
      </p:sp>
      <p:sp>
        <p:nvSpPr>
          <p:cNvPr id="26" name="図プレースホルダー 9">
            <a:extLst>
              <a:ext uri="{FF2B5EF4-FFF2-40B4-BE49-F238E27FC236}">
                <a16:creationId xmlns:a16="http://schemas.microsoft.com/office/drawing/2014/main" id="{17DDD33A-87AA-3D6F-D996-3C0AE9416F9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572468" y="1457845"/>
            <a:ext cx="2575952" cy="2576175"/>
          </a:xfrm>
          <a:prstGeom prst="ellipse">
            <a:avLst/>
          </a:prstGeom>
          <a:solidFill>
            <a:schemeClr val="bg1">
              <a:lumMod val="65000"/>
            </a:schemeClr>
          </a:solidFill>
        </p:spPr>
        <p:txBody>
          <a:bodyPr>
            <a:normAutofit/>
          </a:bodyPr>
          <a:lstStyle>
            <a:lvl1pPr algn="ctr">
              <a:defRPr sz="1200"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un portrait ici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09A53DC-AB4B-EC82-92B3-B8B715CDC6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89680202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 userDrawn="1"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4" name="Image 2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293450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ation Bleu fonc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Bleu foncé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 userDrawn="1"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CD1C80FF-3EC2-C65E-39A3-3D5B556D3A7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DD99EE02-4A21-0C84-48D4-82F813D3CE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42398024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ation cl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claire</a:t>
            </a: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 userDrawn="1"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tx2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930F834B-23C4-8EC1-2C21-5E1E110A7BF9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A31F7F2B-1941-1250-D680-FD079465EC4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421136197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ita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600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Citation Gris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ZoneTexte 12">
            <a:extLst>
              <a:ext uri="{FF2B5EF4-FFF2-40B4-BE49-F238E27FC236}">
                <a16:creationId xmlns:a16="http://schemas.microsoft.com/office/drawing/2014/main" id="{00475712-48BB-EC3B-E6C3-3284AF014AB8}"/>
              </a:ext>
            </a:extLst>
          </p:cNvPr>
          <p:cNvSpPr txBox="1"/>
          <p:nvPr userDrawn="1"/>
        </p:nvSpPr>
        <p:spPr>
          <a:xfrm>
            <a:off x="327692" y="1548040"/>
            <a:ext cx="1325468" cy="21698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r-FR" sz="13500" dirty="0">
                <a:solidFill>
                  <a:schemeClr val="bg1"/>
                </a:solidFill>
                <a:latin typeface="+mj-lt"/>
              </a:rPr>
              <a:t>“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4" name="Image 13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pic>
        <p:nvPicPr>
          <p:cNvPr id="16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sp>
        <p:nvSpPr>
          <p:cNvPr id="8" name="Espace réservé du texte 2">
            <a:extLst>
              <a:ext uri="{FF2B5EF4-FFF2-40B4-BE49-F238E27FC236}">
                <a16:creationId xmlns:a16="http://schemas.microsoft.com/office/drawing/2014/main" id="{5E9AB1AA-33F6-3FFD-8F1A-9BB4B728DF31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734459" y="4702629"/>
            <a:ext cx="7380000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9" name="Titre 1">
            <a:extLst>
              <a:ext uri="{FF2B5EF4-FFF2-40B4-BE49-F238E27FC236}">
                <a16:creationId xmlns:a16="http://schemas.microsoft.com/office/drawing/2014/main" id="{1EB622B9-FCAB-DF76-D3A8-8B7A3392A5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734459" y="2171700"/>
            <a:ext cx="7380000" cy="2400300"/>
          </a:xfrm>
        </p:spPr>
        <p:txBody>
          <a:bodyPr anchor="t">
            <a:normAutofit/>
          </a:bodyPr>
          <a:lstStyle>
            <a:lvl1pPr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</p:spTree>
    <p:extLst>
      <p:ext uri="{BB962C8B-B14F-4D97-AF65-F5344CB8AC3E}">
        <p14:creationId xmlns:p14="http://schemas.microsoft.com/office/powerpoint/2010/main" val="25926975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li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Modifier le style des sous-titres du masque</a:t>
            </a:r>
            <a:endParaRPr lang="fr-FR" dirty="0"/>
          </a:p>
        </p:txBody>
      </p:sp>
      <p:sp>
        <p:nvSpPr>
          <p:cNvPr id="4" name="ZoneTexte 3">
            <a:extLst>
              <a:ext uri="{FF2B5EF4-FFF2-40B4-BE49-F238E27FC236}">
                <a16:creationId xmlns:a16="http://schemas.microsoft.com/office/drawing/2014/main" id="{772B667D-CC06-7D82-8E0F-CFDA021D6AD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liten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4053600" cy="1804999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31F5FF40-204E-79EE-35CB-85711491D064}"/>
              </a:ext>
            </a:extLst>
          </p:cNvPr>
          <p:cNvSpPr/>
          <p:nvPr userDrawn="1"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177061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ci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e 18">
            <a:extLst>
              <a:ext uri="{FF2B5EF4-FFF2-40B4-BE49-F238E27FC236}">
                <a16:creationId xmlns:a16="http://schemas.microsoft.com/office/drawing/2014/main" id="{75131BF9-1179-4373-984B-3BA3810DA921}"/>
              </a:ext>
            </a:extLst>
          </p:cNvPr>
          <p:cNvGrpSpPr/>
          <p:nvPr userDrawn="1"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6D7E0A0-6204-A96D-17C4-F1F3019C9994}"/>
                </a:ext>
              </a:extLst>
            </p:cNvPr>
            <p:cNvSpPr/>
            <p:nvPr userDrawn="1"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21" name="Logo CEA">
              <a:extLst>
                <a:ext uri="{FF2B5EF4-FFF2-40B4-BE49-F238E27FC236}">
                  <a16:creationId xmlns:a16="http://schemas.microsoft.com/office/drawing/2014/main" id="{925ECDAD-C79A-E959-8415-90319293CF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9" name="Espace réservé pour une image  8">
            <a:extLst>
              <a:ext uri="{FF2B5EF4-FFF2-40B4-BE49-F238E27FC236}">
                <a16:creationId xmlns:a16="http://schemas.microsoft.com/office/drawing/2014/main" id="{4C4230D1-9E7A-4F15-722D-49C58B4ED767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custGeom>
            <a:avLst/>
            <a:gdLst>
              <a:gd name="connsiteX0" fmla="*/ 257896 w 12192000"/>
              <a:gd name="connsiteY0" fmla="*/ 6343650 h 6858000"/>
              <a:gd name="connsiteX1" fmla="*/ 257896 w 12192000"/>
              <a:gd name="connsiteY1" fmla="*/ 6707250 h 6858000"/>
              <a:gd name="connsiteX2" fmla="*/ 621496 w 12192000"/>
              <a:gd name="connsiteY2" fmla="*/ 6707250 h 6858000"/>
              <a:gd name="connsiteX3" fmla="*/ 621496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6" y="6343650"/>
                </a:moveTo>
                <a:lnTo>
                  <a:pt x="257896" y="6707250"/>
                </a:lnTo>
                <a:lnTo>
                  <a:pt x="621496" y="6707250"/>
                </a:lnTo>
                <a:lnTo>
                  <a:pt x="621496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1683658" y="4702629"/>
            <a:ext cx="8323941" cy="504372"/>
          </a:xfrm>
        </p:spPr>
        <p:txBody>
          <a:bodyPr anchor="t">
            <a:normAutofit/>
          </a:bodyPr>
          <a:lstStyle>
            <a:lvl1pPr marL="0" indent="0" algn="r">
              <a:buNone/>
              <a:defRPr sz="1800" i="1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Ici l’auteur de la citation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citation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683658" y="1714500"/>
            <a:ext cx="8323941" cy="2857500"/>
          </a:xfrm>
        </p:spPr>
        <p:txBody>
          <a:bodyPr tIns="468000" anchor="b">
            <a:normAutofit/>
          </a:bodyPr>
          <a:lstStyle>
            <a:lvl1pPr marL="571500" indent="-571500">
              <a:buSzPct val="200000"/>
              <a:buFont typeface="Arial Black" panose="020B0A04020102020204" pitchFamily="34" charset="0"/>
              <a:buChar char="“"/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Ici votre citation qui peut être sur plusieurs lignes ’’ </a:t>
            </a: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:Pour fermer les guillemets de fin de citation ajoutez 2 apostrophes à la fin de votre texte (touche [4] du clavier)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adaptez si besoin la couleur du texte en fonction de celle-ci</a:t>
            </a:r>
          </a:p>
        </p:txBody>
      </p:sp>
    </p:spTree>
    <p:extLst>
      <p:ext uri="{BB962C8B-B14F-4D97-AF65-F5344CB8AC3E}">
        <p14:creationId xmlns:p14="http://schemas.microsoft.com/office/powerpoint/2010/main" val="27875902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pleine 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e 10">
            <a:extLst>
              <a:ext uri="{FF2B5EF4-FFF2-40B4-BE49-F238E27FC236}">
                <a16:creationId xmlns:a16="http://schemas.microsoft.com/office/drawing/2014/main" id="{74F437C1-0C37-DF8E-EF64-2BA107BEFB2F}"/>
              </a:ext>
            </a:extLst>
          </p:cNvPr>
          <p:cNvGrpSpPr/>
          <p:nvPr userDrawn="1"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19AF48E4-0EE8-3CC7-27AA-1591F5F46EA9}"/>
                </a:ext>
              </a:extLst>
            </p:cNvPr>
            <p:cNvSpPr/>
            <p:nvPr userDrawn="1"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3" name="Logo CEA">
              <a:extLst>
                <a:ext uri="{FF2B5EF4-FFF2-40B4-BE49-F238E27FC236}">
                  <a16:creationId xmlns:a16="http://schemas.microsoft.com/office/drawing/2014/main" id="{DFA7C964-126E-3D36-7408-04B6C0889C8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7" name="Espace réservé pour une image  6">
            <a:extLst>
              <a:ext uri="{FF2B5EF4-FFF2-40B4-BE49-F238E27FC236}">
                <a16:creationId xmlns:a16="http://schemas.microsoft.com/office/drawing/2014/main" id="{C5DB15CE-1737-19C7-773E-184AB58648CC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872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4277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suel pleine page +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e 9">
            <a:extLst>
              <a:ext uri="{FF2B5EF4-FFF2-40B4-BE49-F238E27FC236}">
                <a16:creationId xmlns:a16="http://schemas.microsoft.com/office/drawing/2014/main" id="{E2FB537C-FD4D-0AEC-C133-0DAF4636E2B9}"/>
              </a:ext>
            </a:extLst>
          </p:cNvPr>
          <p:cNvGrpSpPr/>
          <p:nvPr userDrawn="1"/>
        </p:nvGrpSpPr>
        <p:grpSpPr>
          <a:xfrm>
            <a:off x="206373" y="6296024"/>
            <a:ext cx="468000" cy="468000"/>
            <a:chOff x="206373" y="6296024"/>
            <a:chExt cx="468000" cy="468000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16ABDD6-A390-2C6E-2047-D4A9A9710027}"/>
                </a:ext>
              </a:extLst>
            </p:cNvPr>
            <p:cNvSpPr/>
            <p:nvPr userDrawn="1"/>
          </p:nvSpPr>
          <p:spPr>
            <a:xfrm>
              <a:off x="206373" y="6296024"/>
              <a:ext cx="468000" cy="46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144000" tIns="108000" rIns="144000" bIns="144000" rtlCol="0" anchor="ctr">
              <a:spAutoFit/>
            </a:bodyPr>
            <a:lstStyle/>
            <a:p>
              <a:pPr algn="ctr"/>
              <a:endParaRPr lang="fr-FR" dirty="0"/>
            </a:p>
          </p:txBody>
        </p:sp>
        <p:pic>
          <p:nvPicPr>
            <p:cNvPr id="17" name="Logo CEA">
              <a:extLst>
                <a:ext uri="{FF2B5EF4-FFF2-40B4-BE49-F238E27FC236}">
                  <a16:creationId xmlns:a16="http://schemas.microsoft.com/office/drawing/2014/main" id="{B331915A-1A76-4EF6-2A1C-75D200A8FE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57897" y="6343650"/>
              <a:ext cx="365991" cy="365991"/>
            </a:xfrm>
            <a:prstGeom prst="rect">
              <a:avLst/>
            </a:prstGeom>
          </p:spPr>
        </p:pic>
      </p:grpSp>
      <p:sp>
        <p:nvSpPr>
          <p:cNvPr id="8" name="Espace réservé pour une image  7">
            <a:extLst>
              <a:ext uri="{FF2B5EF4-FFF2-40B4-BE49-F238E27FC236}">
                <a16:creationId xmlns:a16="http://schemas.microsoft.com/office/drawing/2014/main" id="{BB2888C6-4081-3327-01C0-D9EA23523CD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57897 w 12192000"/>
              <a:gd name="connsiteY0" fmla="*/ 6343650 h 6858000"/>
              <a:gd name="connsiteX1" fmla="*/ 257897 w 12192000"/>
              <a:gd name="connsiteY1" fmla="*/ 6707250 h 6858000"/>
              <a:gd name="connsiteX2" fmla="*/ 621497 w 12192000"/>
              <a:gd name="connsiteY2" fmla="*/ 6707250 h 6858000"/>
              <a:gd name="connsiteX3" fmla="*/ 621497 w 12192000"/>
              <a:gd name="connsiteY3" fmla="*/ 6343650 h 6858000"/>
              <a:gd name="connsiteX4" fmla="*/ 0 w 12192000"/>
              <a:gd name="connsiteY4" fmla="*/ 0 h 6858000"/>
              <a:gd name="connsiteX5" fmla="*/ 12192000 w 12192000"/>
              <a:gd name="connsiteY5" fmla="*/ 0 h 6858000"/>
              <a:gd name="connsiteX6" fmla="*/ 12192000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257897" y="6343650"/>
                </a:moveTo>
                <a:lnTo>
                  <a:pt x="257897" y="6707250"/>
                </a:lnTo>
                <a:lnTo>
                  <a:pt x="621497" y="6707250"/>
                </a:lnTo>
                <a:lnTo>
                  <a:pt x="621497" y="6343650"/>
                </a:ln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tIns="1260000">
            <a:noAutofit/>
          </a:bodyPr>
          <a:lstStyle>
            <a:lvl1pPr algn="ctr">
              <a:defRPr>
                <a:solidFill>
                  <a:schemeClr val="accent2">
                    <a:lumMod val="40000"/>
                    <a:lumOff val="60000"/>
                  </a:schemeClr>
                </a:solidFill>
              </a:defRPr>
            </a:lvl1pPr>
          </a:lstStyle>
          <a:p>
            <a:r>
              <a:rPr lang="fr-FR" dirty="0"/>
              <a:t>Insérez ou glissez votre image ici, puis placez votre image en arrière plan</a:t>
            </a:r>
          </a:p>
          <a:p>
            <a:endParaRPr lang="fr-FR" dirty="0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Visuel pleine page + texte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ZoneTexte 14">
            <a:extLst>
              <a:ext uri="{FF2B5EF4-FFF2-40B4-BE49-F238E27FC236}">
                <a16:creationId xmlns:a16="http://schemas.microsoft.com/office/drawing/2014/main" id="{19AF9AF5-2FC3-0945-F0DB-EE6D50A5F6C8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:Après avoir insérez votre image, placez celle-ci en arrière plan : Clic droit + « Arrière plan »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Espace réservé du texte 12">
            <a:extLst>
              <a:ext uri="{FF2B5EF4-FFF2-40B4-BE49-F238E27FC236}">
                <a16:creationId xmlns:a16="http://schemas.microsoft.com/office/drawing/2014/main" id="{4DB704B1-C9AF-2DEE-2915-BA6F9894D57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18477" y="1640114"/>
            <a:ext cx="11573522" cy="3439886"/>
          </a:xfrm>
          <a:custGeom>
            <a:avLst/>
            <a:gdLst>
              <a:gd name="connsiteX0" fmla="*/ 388580 w 11573522"/>
              <a:gd name="connsiteY0" fmla="*/ 2811978 h 3439886"/>
              <a:gd name="connsiteX1" fmla="*/ 266084 w 11573522"/>
              <a:gd name="connsiteY1" fmla="*/ 2905253 h 3439886"/>
              <a:gd name="connsiteX2" fmla="*/ 200780 w 11573522"/>
              <a:gd name="connsiteY2" fmla="*/ 2954731 h 3439886"/>
              <a:gd name="connsiteX3" fmla="*/ 388175 w 11573522"/>
              <a:gd name="connsiteY3" fmla="*/ 3100322 h 3439886"/>
              <a:gd name="connsiteX4" fmla="*/ 575977 w 11573522"/>
              <a:gd name="connsiteY4" fmla="*/ 2957569 h 3439886"/>
              <a:gd name="connsiteX5" fmla="*/ 388580 w 11573522"/>
              <a:gd name="connsiteY5" fmla="*/ 2811978 h 3439886"/>
              <a:gd name="connsiteX6" fmla="*/ 386147 w 11573522"/>
              <a:gd name="connsiteY6" fmla="*/ 0 h 3439886"/>
              <a:gd name="connsiteX7" fmla="*/ 392637 w 11573522"/>
              <a:gd name="connsiteY7" fmla="*/ 0 h 3439886"/>
              <a:gd name="connsiteX8" fmla="*/ 392637 w 11573522"/>
              <a:gd name="connsiteY8" fmla="*/ 28893 h 3439886"/>
              <a:gd name="connsiteX9" fmla="*/ 392637 w 11573522"/>
              <a:gd name="connsiteY9" fmla="*/ 131318 h 3439886"/>
              <a:gd name="connsiteX10" fmla="*/ 578816 w 11573522"/>
              <a:gd name="connsiteY10" fmla="*/ 275693 h 3439886"/>
              <a:gd name="connsiteX11" fmla="*/ 578816 w 11573522"/>
              <a:gd name="connsiteY11" fmla="*/ 97658 h 3439886"/>
              <a:gd name="connsiteX12" fmla="*/ 462924 w 11573522"/>
              <a:gd name="connsiteY12" fmla="*/ 7536 h 3439886"/>
              <a:gd name="connsiteX13" fmla="*/ 453234 w 11573522"/>
              <a:gd name="connsiteY13" fmla="*/ 0 h 3439886"/>
              <a:gd name="connsiteX14" fmla="*/ 464209 w 11573522"/>
              <a:gd name="connsiteY14" fmla="*/ 0 h 3439886"/>
              <a:gd name="connsiteX15" fmla="*/ 484510 w 11573522"/>
              <a:gd name="connsiteY15" fmla="*/ 15775 h 3439886"/>
              <a:gd name="connsiteX16" fmla="*/ 582061 w 11573522"/>
              <a:gd name="connsiteY16" fmla="*/ 91574 h 3439886"/>
              <a:gd name="connsiteX17" fmla="*/ 695192 w 11573522"/>
              <a:gd name="connsiteY17" fmla="*/ 5744 h 3439886"/>
              <a:gd name="connsiteX18" fmla="*/ 702764 w 11573522"/>
              <a:gd name="connsiteY18" fmla="*/ 0 h 3439886"/>
              <a:gd name="connsiteX19" fmla="*/ 2758098 w 11573522"/>
              <a:gd name="connsiteY19" fmla="*/ 0 h 3439886"/>
              <a:gd name="connsiteX20" fmla="*/ 2764588 w 11573522"/>
              <a:gd name="connsiteY20" fmla="*/ 0 h 3439886"/>
              <a:gd name="connsiteX21" fmla="*/ 2825185 w 11573522"/>
              <a:gd name="connsiteY21" fmla="*/ 0 h 3439886"/>
              <a:gd name="connsiteX22" fmla="*/ 2836160 w 11573522"/>
              <a:gd name="connsiteY22" fmla="*/ 0 h 3439886"/>
              <a:gd name="connsiteX23" fmla="*/ 3074715 w 11573522"/>
              <a:gd name="connsiteY23" fmla="*/ 0 h 3439886"/>
              <a:gd name="connsiteX24" fmla="*/ 9201571 w 11573522"/>
              <a:gd name="connsiteY24" fmla="*/ 0 h 3439886"/>
              <a:gd name="connsiteX25" fmla="*/ 11573522 w 11573522"/>
              <a:gd name="connsiteY25" fmla="*/ 0 h 3439886"/>
              <a:gd name="connsiteX26" fmla="*/ 11573522 w 11573522"/>
              <a:gd name="connsiteY26" fmla="*/ 3439886 h 3439886"/>
              <a:gd name="connsiteX27" fmla="*/ 962936 w 11573522"/>
              <a:gd name="connsiteY27" fmla="*/ 3439886 h 3439886"/>
              <a:gd name="connsiteX28" fmla="*/ 962936 w 11573522"/>
              <a:gd name="connsiteY28" fmla="*/ 3439632 h 3439886"/>
              <a:gd name="connsiteX29" fmla="*/ 962936 w 11573522"/>
              <a:gd name="connsiteY29" fmla="*/ 3438953 h 3439886"/>
              <a:gd name="connsiteX30" fmla="*/ 776757 w 11573522"/>
              <a:gd name="connsiteY30" fmla="*/ 3294579 h 3439886"/>
              <a:gd name="connsiteX31" fmla="*/ 776757 w 11573522"/>
              <a:gd name="connsiteY31" fmla="*/ 3429148 h 3439886"/>
              <a:gd name="connsiteX32" fmla="*/ 776757 w 11573522"/>
              <a:gd name="connsiteY32" fmla="*/ 3439886 h 3439886"/>
              <a:gd name="connsiteX33" fmla="*/ 769862 w 11573522"/>
              <a:gd name="connsiteY33" fmla="*/ 3439886 h 3439886"/>
              <a:gd name="connsiteX34" fmla="*/ 769862 w 11573522"/>
              <a:gd name="connsiteY34" fmla="*/ 3414403 h 3439886"/>
              <a:gd name="connsiteX35" fmla="*/ 769862 w 11573522"/>
              <a:gd name="connsiteY35" fmla="*/ 3292145 h 3439886"/>
              <a:gd name="connsiteX36" fmla="*/ 629924 w 11573522"/>
              <a:gd name="connsiteY36" fmla="*/ 3183458 h 3439886"/>
              <a:gd name="connsiteX37" fmla="*/ 633168 w 11573522"/>
              <a:gd name="connsiteY37" fmla="*/ 3177375 h 3439886"/>
              <a:gd name="connsiteX38" fmla="*/ 771079 w 11573522"/>
              <a:gd name="connsiteY38" fmla="*/ 3284034 h 3439886"/>
              <a:gd name="connsiteX39" fmla="*/ 771079 w 11573522"/>
              <a:gd name="connsiteY39" fmla="*/ 3105999 h 3439886"/>
              <a:gd name="connsiteX40" fmla="*/ 704963 w 11573522"/>
              <a:gd name="connsiteY40" fmla="*/ 3054900 h 3439886"/>
              <a:gd name="connsiteX41" fmla="*/ 708614 w 11573522"/>
              <a:gd name="connsiteY41" fmla="*/ 3049222 h 3439886"/>
              <a:gd name="connsiteX42" fmla="*/ 774323 w 11573522"/>
              <a:gd name="connsiteY42" fmla="*/ 3100322 h 3439886"/>
              <a:gd name="connsiteX43" fmla="*/ 962125 w 11573522"/>
              <a:gd name="connsiteY43" fmla="*/ 2957569 h 3439886"/>
              <a:gd name="connsiteX44" fmla="*/ 824621 w 11573522"/>
              <a:gd name="connsiteY44" fmla="*/ 2850911 h 3439886"/>
              <a:gd name="connsiteX45" fmla="*/ 828271 w 11573522"/>
              <a:gd name="connsiteY45" fmla="*/ 2844422 h 3439886"/>
              <a:gd name="connsiteX46" fmla="*/ 962936 w 11573522"/>
              <a:gd name="connsiteY46" fmla="*/ 2948647 h 3439886"/>
              <a:gd name="connsiteX47" fmla="*/ 962936 w 11573522"/>
              <a:gd name="connsiteY47" fmla="*/ 2770612 h 3439886"/>
              <a:gd name="connsiteX48" fmla="*/ 900065 w 11573522"/>
              <a:gd name="connsiteY48" fmla="*/ 2721947 h 3439886"/>
              <a:gd name="connsiteX49" fmla="*/ 903716 w 11573522"/>
              <a:gd name="connsiteY49" fmla="*/ 2715864 h 3439886"/>
              <a:gd name="connsiteX50" fmla="*/ 966181 w 11573522"/>
              <a:gd name="connsiteY50" fmla="*/ 2764529 h 3439886"/>
              <a:gd name="connsiteX51" fmla="*/ 1153982 w 11573522"/>
              <a:gd name="connsiteY51" fmla="*/ 2621777 h 3439886"/>
              <a:gd name="connsiteX52" fmla="*/ 969021 w 11573522"/>
              <a:gd name="connsiteY52" fmla="*/ 2478619 h 3439886"/>
              <a:gd name="connsiteX53" fmla="*/ 781219 w 11573522"/>
              <a:gd name="connsiteY53" fmla="*/ 2621371 h 3439886"/>
              <a:gd name="connsiteX54" fmla="*/ 903310 w 11573522"/>
              <a:gd name="connsiteY54" fmla="*/ 2715864 h 3439886"/>
              <a:gd name="connsiteX55" fmla="*/ 900065 w 11573522"/>
              <a:gd name="connsiteY55" fmla="*/ 2721542 h 3439886"/>
              <a:gd name="connsiteX56" fmla="*/ 776757 w 11573522"/>
              <a:gd name="connsiteY56" fmla="*/ 2626238 h 3439886"/>
              <a:gd name="connsiteX57" fmla="*/ 776757 w 11573522"/>
              <a:gd name="connsiteY57" fmla="*/ 2804273 h 3439886"/>
              <a:gd name="connsiteX58" fmla="*/ 828271 w 11573522"/>
              <a:gd name="connsiteY58" fmla="*/ 2844017 h 3439886"/>
              <a:gd name="connsiteX59" fmla="*/ 824215 w 11573522"/>
              <a:gd name="connsiteY59" fmla="*/ 2850506 h 3439886"/>
              <a:gd name="connsiteX60" fmla="*/ 774729 w 11573522"/>
              <a:gd name="connsiteY60" fmla="*/ 2811978 h 3439886"/>
              <a:gd name="connsiteX61" fmla="*/ 586928 w 11573522"/>
              <a:gd name="connsiteY61" fmla="*/ 2954731 h 3439886"/>
              <a:gd name="connsiteX62" fmla="*/ 708208 w 11573522"/>
              <a:gd name="connsiteY62" fmla="*/ 3048817 h 3439886"/>
              <a:gd name="connsiteX63" fmla="*/ 704963 w 11573522"/>
              <a:gd name="connsiteY63" fmla="*/ 3054900 h 3439886"/>
              <a:gd name="connsiteX64" fmla="*/ 584900 w 11573522"/>
              <a:gd name="connsiteY64" fmla="*/ 2961625 h 3439886"/>
              <a:gd name="connsiteX65" fmla="*/ 584900 w 11573522"/>
              <a:gd name="connsiteY65" fmla="*/ 3140065 h 3439886"/>
              <a:gd name="connsiteX66" fmla="*/ 633168 w 11573522"/>
              <a:gd name="connsiteY66" fmla="*/ 3177375 h 3439886"/>
              <a:gd name="connsiteX67" fmla="*/ 629518 w 11573522"/>
              <a:gd name="connsiteY67" fmla="*/ 3183052 h 3439886"/>
              <a:gd name="connsiteX68" fmla="*/ 582872 w 11573522"/>
              <a:gd name="connsiteY68" fmla="*/ 3146960 h 3439886"/>
              <a:gd name="connsiteX69" fmla="*/ 388175 w 11573522"/>
              <a:gd name="connsiteY69" fmla="*/ 3295390 h 3439886"/>
              <a:gd name="connsiteX70" fmla="*/ 191856 w 11573522"/>
              <a:gd name="connsiteY70" fmla="*/ 3143310 h 3439886"/>
              <a:gd name="connsiteX71" fmla="*/ 191856 w 11573522"/>
              <a:gd name="connsiteY71" fmla="*/ 3082477 h 3439886"/>
              <a:gd name="connsiteX72" fmla="*/ 198752 w 11573522"/>
              <a:gd name="connsiteY72" fmla="*/ 3085316 h 3439886"/>
              <a:gd name="connsiteX73" fmla="*/ 198752 w 11573522"/>
              <a:gd name="connsiteY73" fmla="*/ 3140065 h 3439886"/>
              <a:gd name="connsiteX74" fmla="*/ 384930 w 11573522"/>
              <a:gd name="connsiteY74" fmla="*/ 3284034 h 3439886"/>
              <a:gd name="connsiteX75" fmla="*/ 384930 w 11573522"/>
              <a:gd name="connsiteY75" fmla="*/ 3105999 h 3439886"/>
              <a:gd name="connsiteX76" fmla="*/ 198752 w 11573522"/>
              <a:gd name="connsiteY76" fmla="*/ 2961625 h 3439886"/>
              <a:gd name="connsiteX77" fmla="*/ 198752 w 11573522"/>
              <a:gd name="connsiteY77" fmla="*/ 3084911 h 3439886"/>
              <a:gd name="connsiteX78" fmla="*/ 191856 w 11573522"/>
              <a:gd name="connsiteY78" fmla="*/ 3082072 h 3439886"/>
              <a:gd name="connsiteX79" fmla="*/ 191856 w 11573522"/>
              <a:gd name="connsiteY79" fmla="*/ 2953108 h 3439886"/>
              <a:gd name="connsiteX80" fmla="*/ 259189 w 11573522"/>
              <a:gd name="connsiteY80" fmla="*/ 2902009 h 3439886"/>
              <a:gd name="connsiteX81" fmla="*/ 383713 w 11573522"/>
              <a:gd name="connsiteY81" fmla="*/ 2807517 h 3439886"/>
              <a:gd name="connsiteX82" fmla="*/ 383713 w 11573522"/>
              <a:gd name="connsiteY82" fmla="*/ 2715053 h 3439886"/>
              <a:gd name="connsiteX83" fmla="*/ 390609 w 11573522"/>
              <a:gd name="connsiteY83" fmla="*/ 2716269 h 3439886"/>
              <a:gd name="connsiteX84" fmla="*/ 390609 w 11573522"/>
              <a:gd name="connsiteY84" fmla="*/ 2804273 h 3439886"/>
              <a:gd name="connsiteX85" fmla="*/ 576788 w 11573522"/>
              <a:gd name="connsiteY85" fmla="*/ 2948647 h 3439886"/>
              <a:gd name="connsiteX86" fmla="*/ 576788 w 11573522"/>
              <a:gd name="connsiteY86" fmla="*/ 2770612 h 3439886"/>
              <a:gd name="connsiteX87" fmla="*/ 489174 w 11573522"/>
              <a:gd name="connsiteY87" fmla="*/ 2702481 h 3439886"/>
              <a:gd name="connsiteX88" fmla="*/ 492825 w 11573522"/>
              <a:gd name="connsiteY88" fmla="*/ 2697209 h 3439886"/>
              <a:gd name="connsiteX89" fmla="*/ 580033 w 11573522"/>
              <a:gd name="connsiteY89" fmla="*/ 2764529 h 3439886"/>
              <a:gd name="connsiteX90" fmla="*/ 767834 w 11573522"/>
              <a:gd name="connsiteY90" fmla="*/ 2621777 h 3439886"/>
              <a:gd name="connsiteX91" fmla="*/ 626679 w 11573522"/>
              <a:gd name="connsiteY91" fmla="*/ 2512280 h 3439886"/>
              <a:gd name="connsiteX92" fmla="*/ 630735 w 11573522"/>
              <a:gd name="connsiteY92" fmla="*/ 2507007 h 3439886"/>
              <a:gd name="connsiteX93" fmla="*/ 771079 w 11573522"/>
              <a:gd name="connsiteY93" fmla="*/ 2615693 h 3439886"/>
              <a:gd name="connsiteX94" fmla="*/ 771079 w 11573522"/>
              <a:gd name="connsiteY94" fmla="*/ 2437659 h 3439886"/>
              <a:gd name="connsiteX95" fmla="*/ 713481 w 11573522"/>
              <a:gd name="connsiteY95" fmla="*/ 2392644 h 3439886"/>
              <a:gd name="connsiteX96" fmla="*/ 717131 w 11573522"/>
              <a:gd name="connsiteY96" fmla="*/ 2387372 h 3439886"/>
              <a:gd name="connsiteX97" fmla="*/ 774323 w 11573522"/>
              <a:gd name="connsiteY97" fmla="*/ 2431576 h 3439886"/>
              <a:gd name="connsiteX98" fmla="*/ 962125 w 11573522"/>
              <a:gd name="connsiteY98" fmla="*/ 2288824 h 3439886"/>
              <a:gd name="connsiteX99" fmla="*/ 774729 w 11573522"/>
              <a:gd name="connsiteY99" fmla="*/ 2143638 h 3439886"/>
              <a:gd name="connsiteX100" fmla="*/ 586928 w 11573522"/>
              <a:gd name="connsiteY100" fmla="*/ 2286391 h 3439886"/>
              <a:gd name="connsiteX101" fmla="*/ 717131 w 11573522"/>
              <a:gd name="connsiteY101" fmla="*/ 2387372 h 3439886"/>
              <a:gd name="connsiteX102" fmla="*/ 713075 w 11573522"/>
              <a:gd name="connsiteY102" fmla="*/ 2392644 h 3439886"/>
              <a:gd name="connsiteX103" fmla="*/ 584900 w 11573522"/>
              <a:gd name="connsiteY103" fmla="*/ 2293285 h 3439886"/>
              <a:gd name="connsiteX104" fmla="*/ 584900 w 11573522"/>
              <a:gd name="connsiteY104" fmla="*/ 2471319 h 3439886"/>
              <a:gd name="connsiteX105" fmla="*/ 630329 w 11573522"/>
              <a:gd name="connsiteY105" fmla="*/ 2506602 h 3439886"/>
              <a:gd name="connsiteX106" fmla="*/ 626679 w 11573522"/>
              <a:gd name="connsiteY106" fmla="*/ 2512280 h 3439886"/>
              <a:gd name="connsiteX107" fmla="*/ 582872 w 11573522"/>
              <a:gd name="connsiteY107" fmla="*/ 2478619 h 3439886"/>
              <a:gd name="connsiteX108" fmla="*/ 395071 w 11573522"/>
              <a:gd name="connsiteY108" fmla="*/ 2621371 h 3439886"/>
              <a:gd name="connsiteX109" fmla="*/ 492825 w 11573522"/>
              <a:gd name="connsiteY109" fmla="*/ 2696804 h 3439886"/>
              <a:gd name="connsiteX110" fmla="*/ 488769 w 11573522"/>
              <a:gd name="connsiteY110" fmla="*/ 2702481 h 3439886"/>
              <a:gd name="connsiteX111" fmla="*/ 390609 w 11573522"/>
              <a:gd name="connsiteY111" fmla="*/ 2626238 h 3439886"/>
              <a:gd name="connsiteX112" fmla="*/ 390609 w 11573522"/>
              <a:gd name="connsiteY112" fmla="*/ 2715864 h 3439886"/>
              <a:gd name="connsiteX113" fmla="*/ 383713 w 11573522"/>
              <a:gd name="connsiteY113" fmla="*/ 2714647 h 3439886"/>
              <a:gd name="connsiteX114" fmla="*/ 383713 w 11573522"/>
              <a:gd name="connsiteY114" fmla="*/ 2623399 h 3439886"/>
              <a:gd name="connsiteX115" fmla="*/ 375601 w 11573522"/>
              <a:gd name="connsiteY115" fmla="*/ 2616910 h 3439886"/>
              <a:gd name="connsiteX116" fmla="*/ 375601 w 11573522"/>
              <a:gd name="connsiteY116" fmla="*/ 2608394 h 3439886"/>
              <a:gd name="connsiteX117" fmla="*/ 384930 w 11573522"/>
              <a:gd name="connsiteY117" fmla="*/ 2615693 h 3439886"/>
              <a:gd name="connsiteX118" fmla="*/ 384930 w 11573522"/>
              <a:gd name="connsiteY118" fmla="*/ 2437659 h 3439886"/>
              <a:gd name="connsiteX119" fmla="*/ 375601 w 11573522"/>
              <a:gd name="connsiteY119" fmla="*/ 2430360 h 3439886"/>
              <a:gd name="connsiteX120" fmla="*/ 375601 w 11573522"/>
              <a:gd name="connsiteY120" fmla="*/ 2421843 h 3439886"/>
              <a:gd name="connsiteX121" fmla="*/ 388175 w 11573522"/>
              <a:gd name="connsiteY121" fmla="*/ 2431576 h 3439886"/>
              <a:gd name="connsiteX122" fmla="*/ 575977 w 11573522"/>
              <a:gd name="connsiteY122" fmla="*/ 2288824 h 3439886"/>
              <a:gd name="connsiteX123" fmla="*/ 388580 w 11573522"/>
              <a:gd name="connsiteY123" fmla="*/ 2143638 h 3439886"/>
              <a:gd name="connsiteX124" fmla="*/ 200780 w 11573522"/>
              <a:gd name="connsiteY124" fmla="*/ 2286391 h 3439886"/>
              <a:gd name="connsiteX125" fmla="*/ 375195 w 11573522"/>
              <a:gd name="connsiteY125" fmla="*/ 2421843 h 3439886"/>
              <a:gd name="connsiteX126" fmla="*/ 375195 w 11573522"/>
              <a:gd name="connsiteY126" fmla="*/ 2429954 h 3439886"/>
              <a:gd name="connsiteX127" fmla="*/ 198752 w 11573522"/>
              <a:gd name="connsiteY127" fmla="*/ 2293285 h 3439886"/>
              <a:gd name="connsiteX128" fmla="*/ 198752 w 11573522"/>
              <a:gd name="connsiteY128" fmla="*/ 2471319 h 3439886"/>
              <a:gd name="connsiteX129" fmla="*/ 375195 w 11573522"/>
              <a:gd name="connsiteY129" fmla="*/ 2608394 h 3439886"/>
              <a:gd name="connsiteX130" fmla="*/ 375195 w 11573522"/>
              <a:gd name="connsiteY130" fmla="*/ 2616910 h 3439886"/>
              <a:gd name="connsiteX131" fmla="*/ 191856 w 11573522"/>
              <a:gd name="connsiteY131" fmla="*/ 2474563 h 3439886"/>
              <a:gd name="connsiteX132" fmla="*/ 191856 w 11573522"/>
              <a:gd name="connsiteY132" fmla="*/ 2284768 h 3439886"/>
              <a:gd name="connsiteX133" fmla="*/ 383713 w 11573522"/>
              <a:gd name="connsiteY133" fmla="*/ 2138772 h 3439886"/>
              <a:gd name="connsiteX134" fmla="*/ 383713 w 11573522"/>
              <a:gd name="connsiteY134" fmla="*/ 1959926 h 3439886"/>
              <a:gd name="connsiteX135" fmla="*/ 390609 w 11573522"/>
              <a:gd name="connsiteY135" fmla="*/ 1965198 h 3439886"/>
              <a:gd name="connsiteX136" fmla="*/ 390609 w 11573522"/>
              <a:gd name="connsiteY136" fmla="*/ 2136339 h 3439886"/>
              <a:gd name="connsiteX137" fmla="*/ 576788 w 11573522"/>
              <a:gd name="connsiteY137" fmla="*/ 2280307 h 3439886"/>
              <a:gd name="connsiteX138" fmla="*/ 576788 w 11573522"/>
              <a:gd name="connsiteY138" fmla="*/ 2102272 h 3439886"/>
              <a:gd name="connsiteX139" fmla="*/ 390609 w 11573522"/>
              <a:gd name="connsiteY139" fmla="*/ 1957898 h 3439886"/>
              <a:gd name="connsiteX140" fmla="*/ 390609 w 11573522"/>
              <a:gd name="connsiteY140" fmla="*/ 1964792 h 3439886"/>
              <a:gd name="connsiteX141" fmla="*/ 383713 w 11573522"/>
              <a:gd name="connsiteY141" fmla="*/ 1959520 h 3439886"/>
              <a:gd name="connsiteX142" fmla="*/ 383713 w 11573522"/>
              <a:gd name="connsiteY142" fmla="*/ 1949382 h 3439886"/>
              <a:gd name="connsiteX143" fmla="*/ 569487 w 11573522"/>
              <a:gd name="connsiteY143" fmla="*/ 1808251 h 3439886"/>
              <a:gd name="connsiteX144" fmla="*/ 575166 w 11573522"/>
              <a:gd name="connsiteY144" fmla="*/ 1812307 h 3439886"/>
              <a:gd name="connsiteX145" fmla="*/ 392637 w 11573522"/>
              <a:gd name="connsiteY145" fmla="*/ 1951004 h 3439886"/>
              <a:gd name="connsiteX146" fmla="*/ 580033 w 11573522"/>
              <a:gd name="connsiteY146" fmla="*/ 2096594 h 3439886"/>
              <a:gd name="connsiteX147" fmla="*/ 767834 w 11573522"/>
              <a:gd name="connsiteY147" fmla="*/ 1953437 h 3439886"/>
              <a:gd name="connsiteX148" fmla="*/ 580438 w 11573522"/>
              <a:gd name="connsiteY148" fmla="*/ 1808251 h 3439886"/>
              <a:gd name="connsiteX149" fmla="*/ 575166 w 11573522"/>
              <a:gd name="connsiteY149" fmla="*/ 1812307 h 3439886"/>
              <a:gd name="connsiteX150" fmla="*/ 569893 w 11573522"/>
              <a:gd name="connsiteY150" fmla="*/ 1807846 h 3439886"/>
              <a:gd name="connsiteX151" fmla="*/ 578005 w 11573522"/>
              <a:gd name="connsiteY151" fmla="*/ 1801763 h 3439886"/>
              <a:gd name="connsiteX152" fmla="*/ 578005 w 11573522"/>
              <a:gd name="connsiteY152" fmla="*/ 1795679 h 3439886"/>
              <a:gd name="connsiteX153" fmla="*/ 584900 w 11573522"/>
              <a:gd name="connsiteY153" fmla="*/ 1795679 h 3439886"/>
              <a:gd name="connsiteX154" fmla="*/ 584900 w 11573522"/>
              <a:gd name="connsiteY154" fmla="*/ 1802168 h 3439886"/>
              <a:gd name="connsiteX155" fmla="*/ 771079 w 11573522"/>
              <a:gd name="connsiteY155" fmla="*/ 1946137 h 3439886"/>
              <a:gd name="connsiteX156" fmla="*/ 771079 w 11573522"/>
              <a:gd name="connsiteY156" fmla="*/ 1783107 h 3439886"/>
              <a:gd name="connsiteX157" fmla="*/ 771079 w 11573522"/>
              <a:gd name="connsiteY157" fmla="*/ 1768508 h 3439886"/>
              <a:gd name="connsiteX158" fmla="*/ 584900 w 11573522"/>
              <a:gd name="connsiteY158" fmla="*/ 1624133 h 3439886"/>
              <a:gd name="connsiteX159" fmla="*/ 584900 w 11573522"/>
              <a:gd name="connsiteY159" fmla="*/ 1785541 h 3439886"/>
              <a:gd name="connsiteX160" fmla="*/ 584900 w 11573522"/>
              <a:gd name="connsiteY160" fmla="*/ 1795274 h 3439886"/>
              <a:gd name="connsiteX161" fmla="*/ 578005 w 11573522"/>
              <a:gd name="connsiteY161" fmla="*/ 1795274 h 3439886"/>
              <a:gd name="connsiteX162" fmla="*/ 578005 w 11573522"/>
              <a:gd name="connsiteY162" fmla="*/ 1621294 h 3439886"/>
              <a:gd name="connsiteX163" fmla="*/ 437661 w 11573522"/>
              <a:gd name="connsiteY163" fmla="*/ 1512608 h 3439886"/>
              <a:gd name="connsiteX164" fmla="*/ 441312 w 11573522"/>
              <a:gd name="connsiteY164" fmla="*/ 1506930 h 3439886"/>
              <a:gd name="connsiteX165" fmla="*/ 578816 w 11573522"/>
              <a:gd name="connsiteY165" fmla="*/ 1613589 h 3439886"/>
              <a:gd name="connsiteX166" fmla="*/ 578816 w 11573522"/>
              <a:gd name="connsiteY166" fmla="*/ 1435555 h 3439886"/>
              <a:gd name="connsiteX167" fmla="*/ 513106 w 11573522"/>
              <a:gd name="connsiteY167" fmla="*/ 1384456 h 3439886"/>
              <a:gd name="connsiteX168" fmla="*/ 516350 w 11573522"/>
              <a:gd name="connsiteY168" fmla="*/ 1378372 h 3439886"/>
              <a:gd name="connsiteX169" fmla="*/ 582061 w 11573522"/>
              <a:gd name="connsiteY169" fmla="*/ 1429472 h 3439886"/>
              <a:gd name="connsiteX170" fmla="*/ 769862 w 11573522"/>
              <a:gd name="connsiteY170" fmla="*/ 1286719 h 3439886"/>
              <a:gd name="connsiteX171" fmla="*/ 632763 w 11573522"/>
              <a:gd name="connsiteY171" fmla="*/ 1180060 h 3439886"/>
              <a:gd name="connsiteX172" fmla="*/ 636413 w 11573522"/>
              <a:gd name="connsiteY172" fmla="*/ 1173571 h 3439886"/>
              <a:gd name="connsiteX173" fmla="*/ 771079 w 11573522"/>
              <a:gd name="connsiteY173" fmla="*/ 1278203 h 3439886"/>
              <a:gd name="connsiteX174" fmla="*/ 771079 w 11573522"/>
              <a:gd name="connsiteY174" fmla="*/ 1099762 h 3439886"/>
              <a:gd name="connsiteX175" fmla="*/ 708208 w 11573522"/>
              <a:gd name="connsiteY175" fmla="*/ 1051096 h 3439886"/>
              <a:gd name="connsiteX176" fmla="*/ 711453 w 11573522"/>
              <a:gd name="connsiteY176" fmla="*/ 1045419 h 3439886"/>
              <a:gd name="connsiteX177" fmla="*/ 774323 w 11573522"/>
              <a:gd name="connsiteY177" fmla="*/ 1094085 h 3439886"/>
              <a:gd name="connsiteX178" fmla="*/ 962125 w 11573522"/>
              <a:gd name="connsiteY178" fmla="*/ 951332 h 3439886"/>
              <a:gd name="connsiteX179" fmla="*/ 777163 w 11573522"/>
              <a:gd name="connsiteY179" fmla="*/ 807769 h 3439886"/>
              <a:gd name="connsiteX180" fmla="*/ 589362 w 11573522"/>
              <a:gd name="connsiteY180" fmla="*/ 950521 h 3439886"/>
              <a:gd name="connsiteX181" fmla="*/ 711453 w 11573522"/>
              <a:gd name="connsiteY181" fmla="*/ 1045013 h 3439886"/>
              <a:gd name="connsiteX182" fmla="*/ 707802 w 11573522"/>
              <a:gd name="connsiteY182" fmla="*/ 1051096 h 3439886"/>
              <a:gd name="connsiteX183" fmla="*/ 584900 w 11573522"/>
              <a:gd name="connsiteY183" fmla="*/ 955388 h 3439886"/>
              <a:gd name="connsiteX184" fmla="*/ 584900 w 11573522"/>
              <a:gd name="connsiteY184" fmla="*/ 1133828 h 3439886"/>
              <a:gd name="connsiteX185" fmla="*/ 636008 w 11573522"/>
              <a:gd name="connsiteY185" fmla="*/ 1173571 h 3439886"/>
              <a:gd name="connsiteX186" fmla="*/ 632357 w 11573522"/>
              <a:gd name="connsiteY186" fmla="*/ 1180060 h 3439886"/>
              <a:gd name="connsiteX187" fmla="*/ 582872 w 11573522"/>
              <a:gd name="connsiteY187" fmla="*/ 1141534 h 3439886"/>
              <a:gd name="connsiteX188" fmla="*/ 395071 w 11573522"/>
              <a:gd name="connsiteY188" fmla="*/ 1284286 h 3439886"/>
              <a:gd name="connsiteX189" fmla="*/ 516350 w 11573522"/>
              <a:gd name="connsiteY189" fmla="*/ 1378372 h 3439886"/>
              <a:gd name="connsiteX190" fmla="*/ 512700 w 11573522"/>
              <a:gd name="connsiteY190" fmla="*/ 1384050 h 3439886"/>
              <a:gd name="connsiteX191" fmla="*/ 392637 w 11573522"/>
              <a:gd name="connsiteY191" fmla="*/ 1291180 h 3439886"/>
              <a:gd name="connsiteX192" fmla="*/ 392637 w 11573522"/>
              <a:gd name="connsiteY192" fmla="*/ 1469214 h 3439886"/>
              <a:gd name="connsiteX193" fmla="*/ 440906 w 11573522"/>
              <a:gd name="connsiteY193" fmla="*/ 1506525 h 3439886"/>
              <a:gd name="connsiteX194" fmla="*/ 437661 w 11573522"/>
              <a:gd name="connsiteY194" fmla="*/ 1512608 h 3439886"/>
              <a:gd name="connsiteX195" fmla="*/ 391015 w 11573522"/>
              <a:gd name="connsiteY195" fmla="*/ 1476514 h 3439886"/>
              <a:gd name="connsiteX196" fmla="*/ 195912 w 11573522"/>
              <a:gd name="connsiteY196" fmla="*/ 1624539 h 3439886"/>
              <a:gd name="connsiteX197" fmla="*/ 0 w 11573522"/>
              <a:gd name="connsiteY197" fmla="*/ 1472459 h 3439886"/>
              <a:gd name="connsiteX198" fmla="*/ 0 w 11573522"/>
              <a:gd name="connsiteY198" fmla="*/ 1412033 h 3439886"/>
              <a:gd name="connsiteX199" fmla="*/ 6490 w 11573522"/>
              <a:gd name="connsiteY199" fmla="*/ 1414872 h 3439886"/>
              <a:gd name="connsiteX200" fmla="*/ 6490 w 11573522"/>
              <a:gd name="connsiteY200" fmla="*/ 1469214 h 3439886"/>
              <a:gd name="connsiteX201" fmla="*/ 192668 w 11573522"/>
              <a:gd name="connsiteY201" fmla="*/ 1613589 h 3439886"/>
              <a:gd name="connsiteX202" fmla="*/ 192668 w 11573522"/>
              <a:gd name="connsiteY202" fmla="*/ 1435555 h 3439886"/>
              <a:gd name="connsiteX203" fmla="*/ 6490 w 11573522"/>
              <a:gd name="connsiteY203" fmla="*/ 1291180 h 3439886"/>
              <a:gd name="connsiteX204" fmla="*/ 6490 w 11573522"/>
              <a:gd name="connsiteY204" fmla="*/ 1414466 h 3439886"/>
              <a:gd name="connsiteX205" fmla="*/ 0 w 11573522"/>
              <a:gd name="connsiteY205" fmla="*/ 1411627 h 3439886"/>
              <a:gd name="connsiteX206" fmla="*/ 0 w 11573522"/>
              <a:gd name="connsiteY206" fmla="*/ 1282664 h 3439886"/>
              <a:gd name="connsiteX207" fmla="*/ 66926 w 11573522"/>
              <a:gd name="connsiteY207" fmla="*/ 1231565 h 3439886"/>
              <a:gd name="connsiteX208" fmla="*/ 73821 w 11573522"/>
              <a:gd name="connsiteY208" fmla="*/ 1234809 h 3439886"/>
              <a:gd name="connsiteX209" fmla="*/ 8924 w 11573522"/>
              <a:gd name="connsiteY209" fmla="*/ 1284286 h 3439886"/>
              <a:gd name="connsiteX210" fmla="*/ 196318 w 11573522"/>
              <a:gd name="connsiteY210" fmla="*/ 1429472 h 3439886"/>
              <a:gd name="connsiteX211" fmla="*/ 384119 w 11573522"/>
              <a:gd name="connsiteY211" fmla="*/ 1286719 h 3439886"/>
              <a:gd name="connsiteX212" fmla="*/ 196724 w 11573522"/>
              <a:gd name="connsiteY212" fmla="*/ 1141534 h 3439886"/>
              <a:gd name="connsiteX213" fmla="*/ 74227 w 11573522"/>
              <a:gd name="connsiteY213" fmla="*/ 1234403 h 3439886"/>
              <a:gd name="connsiteX214" fmla="*/ 67332 w 11573522"/>
              <a:gd name="connsiteY214" fmla="*/ 1231159 h 3439886"/>
              <a:gd name="connsiteX215" fmla="*/ 191856 w 11573522"/>
              <a:gd name="connsiteY215" fmla="*/ 1136667 h 3439886"/>
              <a:gd name="connsiteX216" fmla="*/ 191856 w 11573522"/>
              <a:gd name="connsiteY216" fmla="*/ 1044607 h 3439886"/>
              <a:gd name="connsiteX217" fmla="*/ 198752 w 11573522"/>
              <a:gd name="connsiteY217" fmla="*/ 1045419 h 3439886"/>
              <a:gd name="connsiteX218" fmla="*/ 198752 w 11573522"/>
              <a:gd name="connsiteY218" fmla="*/ 1133828 h 3439886"/>
              <a:gd name="connsiteX219" fmla="*/ 384524 w 11573522"/>
              <a:gd name="connsiteY219" fmla="*/ 1278203 h 3439886"/>
              <a:gd name="connsiteX220" fmla="*/ 384524 w 11573522"/>
              <a:gd name="connsiteY220" fmla="*/ 1099762 h 3439886"/>
              <a:gd name="connsiteX221" fmla="*/ 296912 w 11573522"/>
              <a:gd name="connsiteY221" fmla="*/ 1032037 h 3439886"/>
              <a:gd name="connsiteX222" fmla="*/ 300968 w 11573522"/>
              <a:gd name="connsiteY222" fmla="*/ 1026359 h 3439886"/>
              <a:gd name="connsiteX223" fmla="*/ 388175 w 11573522"/>
              <a:gd name="connsiteY223" fmla="*/ 1094085 h 3439886"/>
              <a:gd name="connsiteX224" fmla="*/ 575977 w 11573522"/>
              <a:gd name="connsiteY224" fmla="*/ 951332 h 3439886"/>
              <a:gd name="connsiteX225" fmla="*/ 434822 w 11573522"/>
              <a:gd name="connsiteY225" fmla="*/ 841835 h 3439886"/>
              <a:gd name="connsiteX226" fmla="*/ 438878 w 11573522"/>
              <a:gd name="connsiteY226" fmla="*/ 836158 h 3439886"/>
              <a:gd name="connsiteX227" fmla="*/ 578816 w 11573522"/>
              <a:gd name="connsiteY227" fmla="*/ 944843 h 3439886"/>
              <a:gd name="connsiteX228" fmla="*/ 578816 w 11573522"/>
              <a:gd name="connsiteY228" fmla="*/ 766808 h 3439886"/>
              <a:gd name="connsiteX229" fmla="*/ 521218 w 11573522"/>
              <a:gd name="connsiteY229" fmla="*/ 722199 h 3439886"/>
              <a:gd name="connsiteX230" fmla="*/ 525274 w 11573522"/>
              <a:gd name="connsiteY230" fmla="*/ 716927 h 3439886"/>
              <a:gd name="connsiteX231" fmla="*/ 582061 w 11573522"/>
              <a:gd name="connsiteY231" fmla="*/ 761131 h 3439886"/>
              <a:gd name="connsiteX232" fmla="*/ 769862 w 11573522"/>
              <a:gd name="connsiteY232" fmla="*/ 618379 h 3439886"/>
              <a:gd name="connsiteX233" fmla="*/ 582872 w 11573522"/>
              <a:gd name="connsiteY233" fmla="*/ 472787 h 3439886"/>
              <a:gd name="connsiteX234" fmla="*/ 395071 w 11573522"/>
              <a:gd name="connsiteY234" fmla="*/ 615540 h 3439886"/>
              <a:gd name="connsiteX235" fmla="*/ 524868 w 11573522"/>
              <a:gd name="connsiteY235" fmla="*/ 716521 h 3439886"/>
              <a:gd name="connsiteX236" fmla="*/ 521218 w 11573522"/>
              <a:gd name="connsiteY236" fmla="*/ 722199 h 3439886"/>
              <a:gd name="connsiteX237" fmla="*/ 392637 w 11573522"/>
              <a:gd name="connsiteY237" fmla="*/ 622434 h 3439886"/>
              <a:gd name="connsiteX238" fmla="*/ 392637 w 11573522"/>
              <a:gd name="connsiteY238" fmla="*/ 800875 h 3439886"/>
              <a:gd name="connsiteX239" fmla="*/ 438472 w 11573522"/>
              <a:gd name="connsiteY239" fmla="*/ 836158 h 3439886"/>
              <a:gd name="connsiteX240" fmla="*/ 434416 w 11573522"/>
              <a:gd name="connsiteY240" fmla="*/ 841430 h 3439886"/>
              <a:gd name="connsiteX241" fmla="*/ 391015 w 11573522"/>
              <a:gd name="connsiteY241" fmla="*/ 807769 h 3439886"/>
              <a:gd name="connsiteX242" fmla="*/ 203214 w 11573522"/>
              <a:gd name="connsiteY242" fmla="*/ 950521 h 3439886"/>
              <a:gd name="connsiteX243" fmla="*/ 300968 w 11573522"/>
              <a:gd name="connsiteY243" fmla="*/ 1026359 h 3439886"/>
              <a:gd name="connsiteX244" fmla="*/ 296912 w 11573522"/>
              <a:gd name="connsiteY244" fmla="*/ 1031630 h 3439886"/>
              <a:gd name="connsiteX245" fmla="*/ 198752 w 11573522"/>
              <a:gd name="connsiteY245" fmla="*/ 955388 h 3439886"/>
              <a:gd name="connsiteX246" fmla="*/ 198752 w 11573522"/>
              <a:gd name="connsiteY246" fmla="*/ 1045013 h 3439886"/>
              <a:gd name="connsiteX247" fmla="*/ 191856 w 11573522"/>
              <a:gd name="connsiteY247" fmla="*/ 1044202 h 3439886"/>
              <a:gd name="connsiteX248" fmla="*/ 191856 w 11573522"/>
              <a:gd name="connsiteY248" fmla="*/ 952954 h 3439886"/>
              <a:gd name="connsiteX249" fmla="*/ 183744 w 11573522"/>
              <a:gd name="connsiteY249" fmla="*/ 946465 h 3439886"/>
              <a:gd name="connsiteX250" fmla="*/ 183744 w 11573522"/>
              <a:gd name="connsiteY250" fmla="*/ 937949 h 3439886"/>
              <a:gd name="connsiteX251" fmla="*/ 192668 w 11573522"/>
              <a:gd name="connsiteY251" fmla="*/ 944843 h 3439886"/>
              <a:gd name="connsiteX252" fmla="*/ 192668 w 11573522"/>
              <a:gd name="connsiteY252" fmla="*/ 766808 h 3439886"/>
              <a:gd name="connsiteX253" fmla="*/ 183744 w 11573522"/>
              <a:gd name="connsiteY253" fmla="*/ 759914 h 3439886"/>
              <a:gd name="connsiteX254" fmla="*/ 183744 w 11573522"/>
              <a:gd name="connsiteY254" fmla="*/ 751398 h 3439886"/>
              <a:gd name="connsiteX255" fmla="*/ 196318 w 11573522"/>
              <a:gd name="connsiteY255" fmla="*/ 761131 h 3439886"/>
              <a:gd name="connsiteX256" fmla="*/ 384119 w 11573522"/>
              <a:gd name="connsiteY256" fmla="*/ 618379 h 3439886"/>
              <a:gd name="connsiteX257" fmla="*/ 196724 w 11573522"/>
              <a:gd name="connsiteY257" fmla="*/ 472787 h 3439886"/>
              <a:gd name="connsiteX258" fmla="*/ 8924 w 11573522"/>
              <a:gd name="connsiteY258" fmla="*/ 615540 h 3439886"/>
              <a:gd name="connsiteX259" fmla="*/ 183339 w 11573522"/>
              <a:gd name="connsiteY259" fmla="*/ 750992 h 3439886"/>
              <a:gd name="connsiteX260" fmla="*/ 183339 w 11573522"/>
              <a:gd name="connsiteY260" fmla="*/ 759508 h 3439886"/>
              <a:gd name="connsiteX261" fmla="*/ 6490 w 11573522"/>
              <a:gd name="connsiteY261" fmla="*/ 622434 h 3439886"/>
              <a:gd name="connsiteX262" fmla="*/ 6490 w 11573522"/>
              <a:gd name="connsiteY262" fmla="*/ 800875 h 3439886"/>
              <a:gd name="connsiteX263" fmla="*/ 183339 w 11573522"/>
              <a:gd name="connsiteY263" fmla="*/ 937544 h 3439886"/>
              <a:gd name="connsiteX264" fmla="*/ 183339 w 11573522"/>
              <a:gd name="connsiteY264" fmla="*/ 946060 h 3439886"/>
              <a:gd name="connsiteX265" fmla="*/ 0 w 11573522"/>
              <a:gd name="connsiteY265" fmla="*/ 804119 h 3439886"/>
              <a:gd name="connsiteX266" fmla="*/ 0 w 11573522"/>
              <a:gd name="connsiteY266" fmla="*/ 613917 h 3439886"/>
              <a:gd name="connsiteX267" fmla="*/ 191856 w 11573522"/>
              <a:gd name="connsiteY267" fmla="*/ 468327 h 3439886"/>
              <a:gd name="connsiteX268" fmla="*/ 191856 w 11573522"/>
              <a:gd name="connsiteY268" fmla="*/ 289076 h 3439886"/>
              <a:gd name="connsiteX269" fmla="*/ 198752 w 11573522"/>
              <a:gd name="connsiteY269" fmla="*/ 294348 h 3439886"/>
              <a:gd name="connsiteX270" fmla="*/ 198752 w 11573522"/>
              <a:gd name="connsiteY270" fmla="*/ 465488 h 3439886"/>
              <a:gd name="connsiteX271" fmla="*/ 384524 w 11573522"/>
              <a:gd name="connsiteY271" fmla="*/ 609862 h 3439886"/>
              <a:gd name="connsiteX272" fmla="*/ 384524 w 11573522"/>
              <a:gd name="connsiteY272" fmla="*/ 431828 h 3439886"/>
              <a:gd name="connsiteX273" fmla="*/ 198752 w 11573522"/>
              <a:gd name="connsiteY273" fmla="*/ 287453 h 3439886"/>
              <a:gd name="connsiteX274" fmla="*/ 198752 w 11573522"/>
              <a:gd name="connsiteY274" fmla="*/ 293942 h 3439886"/>
              <a:gd name="connsiteX275" fmla="*/ 191856 w 11573522"/>
              <a:gd name="connsiteY275" fmla="*/ 288670 h 3439886"/>
              <a:gd name="connsiteX276" fmla="*/ 191856 w 11573522"/>
              <a:gd name="connsiteY276" fmla="*/ 278937 h 3439886"/>
              <a:gd name="connsiteX277" fmla="*/ 377629 w 11573522"/>
              <a:gd name="connsiteY277" fmla="*/ 137401 h 3439886"/>
              <a:gd name="connsiteX278" fmla="*/ 383308 w 11573522"/>
              <a:gd name="connsiteY278" fmla="*/ 141862 h 3439886"/>
              <a:gd name="connsiteX279" fmla="*/ 200780 w 11573522"/>
              <a:gd name="connsiteY279" fmla="*/ 280559 h 3439886"/>
              <a:gd name="connsiteX280" fmla="*/ 388175 w 11573522"/>
              <a:gd name="connsiteY280" fmla="*/ 425745 h 3439886"/>
              <a:gd name="connsiteX281" fmla="*/ 575977 w 11573522"/>
              <a:gd name="connsiteY281" fmla="*/ 282993 h 3439886"/>
              <a:gd name="connsiteX282" fmla="*/ 388580 w 11573522"/>
              <a:gd name="connsiteY282" fmla="*/ 137807 h 3439886"/>
              <a:gd name="connsiteX283" fmla="*/ 383308 w 11573522"/>
              <a:gd name="connsiteY283" fmla="*/ 141862 h 3439886"/>
              <a:gd name="connsiteX284" fmla="*/ 378035 w 11573522"/>
              <a:gd name="connsiteY284" fmla="*/ 137401 h 3439886"/>
              <a:gd name="connsiteX285" fmla="*/ 386147 w 11573522"/>
              <a:gd name="connsiteY285" fmla="*/ 131318 h 3439886"/>
              <a:gd name="connsiteX286" fmla="*/ 386147 w 11573522"/>
              <a:gd name="connsiteY286" fmla="*/ 1350 h 343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</a:cxnLst>
            <a:rect l="l" t="t" r="r" b="b"/>
            <a:pathLst>
              <a:path w="11573522" h="3439886">
                <a:moveTo>
                  <a:pt x="388580" y="2811978"/>
                </a:moveTo>
                <a:cubicBezTo>
                  <a:pt x="266084" y="2905253"/>
                  <a:pt x="266084" y="2905253"/>
                  <a:pt x="266084" y="2905253"/>
                </a:cubicBezTo>
                <a:cubicBezTo>
                  <a:pt x="200780" y="2954731"/>
                  <a:pt x="200780" y="2954731"/>
                  <a:pt x="200780" y="2954731"/>
                </a:cubicBezTo>
                <a:cubicBezTo>
                  <a:pt x="388175" y="3100322"/>
                  <a:pt x="388175" y="3100322"/>
                  <a:pt x="388175" y="3100322"/>
                </a:cubicBezTo>
                <a:cubicBezTo>
                  <a:pt x="575977" y="2957569"/>
                  <a:pt x="575977" y="2957569"/>
                  <a:pt x="575977" y="2957569"/>
                </a:cubicBezTo>
                <a:cubicBezTo>
                  <a:pt x="388580" y="2811978"/>
                  <a:pt x="388580" y="2811978"/>
                  <a:pt x="388580" y="2811978"/>
                </a:cubicBezTo>
                <a:close/>
                <a:moveTo>
                  <a:pt x="386147" y="0"/>
                </a:moveTo>
                <a:lnTo>
                  <a:pt x="392637" y="0"/>
                </a:lnTo>
                <a:lnTo>
                  <a:pt x="392637" y="28893"/>
                </a:lnTo>
                <a:cubicBezTo>
                  <a:pt x="392637" y="131318"/>
                  <a:pt x="392637" y="131318"/>
                  <a:pt x="392637" y="131318"/>
                </a:cubicBezTo>
                <a:cubicBezTo>
                  <a:pt x="578816" y="275693"/>
                  <a:pt x="578816" y="275693"/>
                  <a:pt x="578816" y="275693"/>
                </a:cubicBezTo>
                <a:cubicBezTo>
                  <a:pt x="578816" y="97658"/>
                  <a:pt x="578816" y="97658"/>
                  <a:pt x="578816" y="97658"/>
                </a:cubicBezTo>
                <a:cubicBezTo>
                  <a:pt x="521320" y="52946"/>
                  <a:pt x="485384" y="25001"/>
                  <a:pt x="462924" y="7536"/>
                </a:cubicBezTo>
                <a:lnTo>
                  <a:pt x="453234" y="0"/>
                </a:lnTo>
                <a:lnTo>
                  <a:pt x="464209" y="0"/>
                </a:lnTo>
                <a:lnTo>
                  <a:pt x="484510" y="15775"/>
                </a:lnTo>
                <a:cubicBezTo>
                  <a:pt x="582061" y="91574"/>
                  <a:pt x="582061" y="91574"/>
                  <a:pt x="582061" y="91574"/>
                </a:cubicBezTo>
                <a:cubicBezTo>
                  <a:pt x="638188" y="48992"/>
                  <a:pt x="673267" y="22378"/>
                  <a:pt x="695192" y="5744"/>
                </a:cubicBezTo>
                <a:lnTo>
                  <a:pt x="702764" y="0"/>
                </a:lnTo>
                <a:lnTo>
                  <a:pt x="2758098" y="0"/>
                </a:lnTo>
                <a:lnTo>
                  <a:pt x="2764588" y="0"/>
                </a:lnTo>
                <a:lnTo>
                  <a:pt x="2825185" y="0"/>
                </a:lnTo>
                <a:lnTo>
                  <a:pt x="2836160" y="0"/>
                </a:lnTo>
                <a:lnTo>
                  <a:pt x="3074715" y="0"/>
                </a:lnTo>
                <a:lnTo>
                  <a:pt x="9201571" y="0"/>
                </a:lnTo>
                <a:lnTo>
                  <a:pt x="11573522" y="0"/>
                </a:lnTo>
                <a:lnTo>
                  <a:pt x="11573522" y="3439886"/>
                </a:lnTo>
                <a:lnTo>
                  <a:pt x="962936" y="3439886"/>
                </a:lnTo>
                <a:lnTo>
                  <a:pt x="962936" y="3439632"/>
                </a:lnTo>
                <a:cubicBezTo>
                  <a:pt x="962936" y="3438953"/>
                  <a:pt x="962936" y="3438953"/>
                  <a:pt x="962936" y="3438953"/>
                </a:cubicBezTo>
                <a:cubicBezTo>
                  <a:pt x="776757" y="3294579"/>
                  <a:pt x="776757" y="3294579"/>
                  <a:pt x="776757" y="3294579"/>
                </a:cubicBezTo>
                <a:cubicBezTo>
                  <a:pt x="776757" y="3361342"/>
                  <a:pt x="776757" y="3403069"/>
                  <a:pt x="776757" y="3429148"/>
                </a:cubicBezTo>
                <a:lnTo>
                  <a:pt x="776757" y="3439886"/>
                </a:lnTo>
                <a:lnTo>
                  <a:pt x="769862" y="3439886"/>
                </a:lnTo>
                <a:lnTo>
                  <a:pt x="769862" y="3414403"/>
                </a:lnTo>
                <a:cubicBezTo>
                  <a:pt x="769862" y="3292145"/>
                  <a:pt x="769862" y="3292145"/>
                  <a:pt x="769862" y="3292145"/>
                </a:cubicBezTo>
                <a:cubicBezTo>
                  <a:pt x="629924" y="3183458"/>
                  <a:pt x="629924" y="3183458"/>
                  <a:pt x="629924" y="3183458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771079" y="3284034"/>
                  <a:pt x="771079" y="3284034"/>
                  <a:pt x="771079" y="3284034"/>
                </a:cubicBezTo>
                <a:cubicBezTo>
                  <a:pt x="771079" y="3105999"/>
                  <a:pt x="771079" y="3105999"/>
                  <a:pt x="771079" y="3105999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708614" y="3049222"/>
                  <a:pt x="708614" y="3049222"/>
                  <a:pt x="708614" y="3049222"/>
                </a:cubicBezTo>
                <a:cubicBezTo>
                  <a:pt x="774323" y="3100322"/>
                  <a:pt x="774323" y="3100322"/>
                  <a:pt x="774323" y="3100322"/>
                </a:cubicBezTo>
                <a:cubicBezTo>
                  <a:pt x="962125" y="2957569"/>
                  <a:pt x="962125" y="2957569"/>
                  <a:pt x="962125" y="2957569"/>
                </a:cubicBezTo>
                <a:cubicBezTo>
                  <a:pt x="824621" y="2850911"/>
                  <a:pt x="824621" y="2850911"/>
                  <a:pt x="824621" y="2850911"/>
                </a:cubicBezTo>
                <a:cubicBezTo>
                  <a:pt x="828271" y="2844422"/>
                  <a:pt x="828271" y="2844422"/>
                  <a:pt x="828271" y="2844422"/>
                </a:cubicBezTo>
                <a:cubicBezTo>
                  <a:pt x="962936" y="2948647"/>
                  <a:pt x="962936" y="2948647"/>
                  <a:pt x="962936" y="2948647"/>
                </a:cubicBezTo>
                <a:cubicBezTo>
                  <a:pt x="962936" y="2770612"/>
                  <a:pt x="962936" y="2770612"/>
                  <a:pt x="962936" y="2770612"/>
                </a:cubicBezTo>
                <a:cubicBezTo>
                  <a:pt x="900065" y="2721947"/>
                  <a:pt x="900065" y="2721947"/>
                  <a:pt x="900065" y="2721947"/>
                </a:cubicBezTo>
                <a:cubicBezTo>
                  <a:pt x="903716" y="2715864"/>
                  <a:pt x="903716" y="2715864"/>
                  <a:pt x="903716" y="2715864"/>
                </a:cubicBezTo>
                <a:cubicBezTo>
                  <a:pt x="966181" y="2764529"/>
                  <a:pt x="966181" y="2764529"/>
                  <a:pt x="966181" y="2764529"/>
                </a:cubicBezTo>
                <a:cubicBezTo>
                  <a:pt x="1153982" y="2621777"/>
                  <a:pt x="1153982" y="2621777"/>
                  <a:pt x="1153982" y="2621777"/>
                </a:cubicBezTo>
                <a:cubicBezTo>
                  <a:pt x="969021" y="2478619"/>
                  <a:pt x="969021" y="2478619"/>
                  <a:pt x="969021" y="2478619"/>
                </a:cubicBezTo>
                <a:cubicBezTo>
                  <a:pt x="781219" y="2621371"/>
                  <a:pt x="781219" y="2621371"/>
                  <a:pt x="781219" y="2621371"/>
                </a:cubicBezTo>
                <a:cubicBezTo>
                  <a:pt x="903310" y="2715864"/>
                  <a:pt x="903310" y="2715864"/>
                  <a:pt x="903310" y="2715864"/>
                </a:cubicBezTo>
                <a:cubicBezTo>
                  <a:pt x="900065" y="2721542"/>
                  <a:pt x="900065" y="2721542"/>
                  <a:pt x="900065" y="2721542"/>
                </a:cubicBezTo>
                <a:cubicBezTo>
                  <a:pt x="776757" y="2626238"/>
                  <a:pt x="776757" y="2626238"/>
                  <a:pt x="776757" y="2626238"/>
                </a:cubicBezTo>
                <a:cubicBezTo>
                  <a:pt x="776757" y="2804273"/>
                  <a:pt x="776757" y="2804273"/>
                  <a:pt x="776757" y="2804273"/>
                </a:cubicBezTo>
                <a:cubicBezTo>
                  <a:pt x="828271" y="2844017"/>
                  <a:pt x="828271" y="2844017"/>
                  <a:pt x="828271" y="2844017"/>
                </a:cubicBezTo>
                <a:cubicBezTo>
                  <a:pt x="824215" y="2850506"/>
                  <a:pt x="824215" y="2850506"/>
                  <a:pt x="824215" y="2850506"/>
                </a:cubicBezTo>
                <a:cubicBezTo>
                  <a:pt x="774729" y="2811978"/>
                  <a:pt x="774729" y="2811978"/>
                  <a:pt x="774729" y="2811978"/>
                </a:cubicBezTo>
                <a:cubicBezTo>
                  <a:pt x="586928" y="2954731"/>
                  <a:pt x="586928" y="2954731"/>
                  <a:pt x="586928" y="2954731"/>
                </a:cubicBezTo>
                <a:cubicBezTo>
                  <a:pt x="708208" y="3048817"/>
                  <a:pt x="708208" y="3048817"/>
                  <a:pt x="708208" y="3048817"/>
                </a:cubicBezTo>
                <a:cubicBezTo>
                  <a:pt x="704963" y="3054900"/>
                  <a:pt x="704963" y="3054900"/>
                  <a:pt x="704963" y="3054900"/>
                </a:cubicBezTo>
                <a:cubicBezTo>
                  <a:pt x="584900" y="2961625"/>
                  <a:pt x="584900" y="2961625"/>
                  <a:pt x="584900" y="2961625"/>
                </a:cubicBezTo>
                <a:cubicBezTo>
                  <a:pt x="584900" y="3140065"/>
                  <a:pt x="584900" y="3140065"/>
                  <a:pt x="584900" y="3140065"/>
                </a:cubicBezTo>
                <a:cubicBezTo>
                  <a:pt x="633168" y="3177375"/>
                  <a:pt x="633168" y="3177375"/>
                  <a:pt x="633168" y="3177375"/>
                </a:cubicBezTo>
                <a:cubicBezTo>
                  <a:pt x="629518" y="3183052"/>
                  <a:pt x="629518" y="3183052"/>
                  <a:pt x="629518" y="3183052"/>
                </a:cubicBezTo>
                <a:cubicBezTo>
                  <a:pt x="582872" y="3146960"/>
                  <a:pt x="582872" y="3146960"/>
                  <a:pt x="582872" y="3146960"/>
                </a:cubicBezTo>
                <a:cubicBezTo>
                  <a:pt x="388175" y="3295390"/>
                  <a:pt x="388175" y="3295390"/>
                  <a:pt x="388175" y="3295390"/>
                </a:cubicBezTo>
                <a:cubicBezTo>
                  <a:pt x="191856" y="3143310"/>
                  <a:pt x="191856" y="3143310"/>
                  <a:pt x="191856" y="3143310"/>
                </a:cubicBezTo>
                <a:cubicBezTo>
                  <a:pt x="191856" y="3082477"/>
                  <a:pt x="191856" y="3082477"/>
                  <a:pt x="191856" y="3082477"/>
                </a:cubicBezTo>
                <a:cubicBezTo>
                  <a:pt x="198752" y="3085316"/>
                  <a:pt x="198752" y="3085316"/>
                  <a:pt x="198752" y="3085316"/>
                </a:cubicBezTo>
                <a:cubicBezTo>
                  <a:pt x="198752" y="3140065"/>
                  <a:pt x="198752" y="3140065"/>
                  <a:pt x="198752" y="3140065"/>
                </a:cubicBezTo>
                <a:cubicBezTo>
                  <a:pt x="384930" y="3284034"/>
                  <a:pt x="384930" y="3284034"/>
                  <a:pt x="384930" y="3284034"/>
                </a:cubicBezTo>
                <a:cubicBezTo>
                  <a:pt x="384930" y="3105999"/>
                  <a:pt x="384930" y="3105999"/>
                  <a:pt x="384930" y="3105999"/>
                </a:cubicBezTo>
                <a:cubicBezTo>
                  <a:pt x="198752" y="2961625"/>
                  <a:pt x="198752" y="2961625"/>
                  <a:pt x="198752" y="2961625"/>
                </a:cubicBezTo>
                <a:cubicBezTo>
                  <a:pt x="198752" y="3084911"/>
                  <a:pt x="198752" y="3084911"/>
                  <a:pt x="198752" y="3084911"/>
                </a:cubicBezTo>
                <a:cubicBezTo>
                  <a:pt x="191856" y="3082072"/>
                  <a:pt x="191856" y="3082072"/>
                  <a:pt x="191856" y="3082072"/>
                </a:cubicBezTo>
                <a:cubicBezTo>
                  <a:pt x="191856" y="2953108"/>
                  <a:pt x="191856" y="2953108"/>
                  <a:pt x="191856" y="2953108"/>
                </a:cubicBezTo>
                <a:cubicBezTo>
                  <a:pt x="259189" y="2902009"/>
                  <a:pt x="259189" y="2902009"/>
                  <a:pt x="259189" y="2902009"/>
                </a:cubicBezTo>
                <a:cubicBezTo>
                  <a:pt x="383713" y="2807517"/>
                  <a:pt x="383713" y="2807517"/>
                  <a:pt x="383713" y="2807517"/>
                </a:cubicBezTo>
                <a:cubicBezTo>
                  <a:pt x="383713" y="2715053"/>
                  <a:pt x="383713" y="2715053"/>
                  <a:pt x="383713" y="2715053"/>
                </a:cubicBezTo>
                <a:cubicBezTo>
                  <a:pt x="390609" y="2716269"/>
                  <a:pt x="390609" y="2716269"/>
                  <a:pt x="390609" y="2716269"/>
                </a:cubicBezTo>
                <a:cubicBezTo>
                  <a:pt x="390609" y="2804273"/>
                  <a:pt x="390609" y="2804273"/>
                  <a:pt x="390609" y="2804273"/>
                </a:cubicBezTo>
                <a:cubicBezTo>
                  <a:pt x="576788" y="2948647"/>
                  <a:pt x="576788" y="2948647"/>
                  <a:pt x="576788" y="2948647"/>
                </a:cubicBezTo>
                <a:cubicBezTo>
                  <a:pt x="576788" y="2770612"/>
                  <a:pt x="576788" y="2770612"/>
                  <a:pt x="576788" y="2770612"/>
                </a:cubicBezTo>
                <a:cubicBezTo>
                  <a:pt x="489174" y="2702481"/>
                  <a:pt x="489174" y="2702481"/>
                  <a:pt x="489174" y="2702481"/>
                </a:cubicBezTo>
                <a:cubicBezTo>
                  <a:pt x="492825" y="2697209"/>
                  <a:pt x="492825" y="2697209"/>
                  <a:pt x="492825" y="2697209"/>
                </a:cubicBezTo>
                <a:cubicBezTo>
                  <a:pt x="580033" y="2764529"/>
                  <a:pt x="580033" y="2764529"/>
                  <a:pt x="580033" y="2764529"/>
                </a:cubicBezTo>
                <a:cubicBezTo>
                  <a:pt x="767834" y="2621777"/>
                  <a:pt x="767834" y="2621777"/>
                  <a:pt x="767834" y="2621777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630735" y="2507007"/>
                  <a:pt x="630735" y="2507007"/>
                  <a:pt x="630735" y="2507007"/>
                </a:cubicBezTo>
                <a:cubicBezTo>
                  <a:pt x="771079" y="2615693"/>
                  <a:pt x="771079" y="2615693"/>
                  <a:pt x="771079" y="2615693"/>
                </a:cubicBezTo>
                <a:cubicBezTo>
                  <a:pt x="771079" y="2437659"/>
                  <a:pt x="771079" y="2437659"/>
                  <a:pt x="771079" y="2437659"/>
                </a:cubicBezTo>
                <a:cubicBezTo>
                  <a:pt x="713481" y="2392644"/>
                  <a:pt x="713481" y="2392644"/>
                  <a:pt x="713481" y="2392644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74323" y="2431576"/>
                  <a:pt x="774323" y="2431576"/>
                  <a:pt x="774323" y="2431576"/>
                </a:cubicBezTo>
                <a:cubicBezTo>
                  <a:pt x="962125" y="2288824"/>
                  <a:pt x="962125" y="2288824"/>
                  <a:pt x="962125" y="2288824"/>
                </a:cubicBezTo>
                <a:cubicBezTo>
                  <a:pt x="774729" y="2143638"/>
                  <a:pt x="774729" y="2143638"/>
                  <a:pt x="774729" y="2143638"/>
                </a:cubicBezTo>
                <a:cubicBezTo>
                  <a:pt x="586928" y="2286391"/>
                  <a:pt x="586928" y="2286391"/>
                  <a:pt x="586928" y="2286391"/>
                </a:cubicBezTo>
                <a:cubicBezTo>
                  <a:pt x="717131" y="2387372"/>
                  <a:pt x="717131" y="2387372"/>
                  <a:pt x="717131" y="2387372"/>
                </a:cubicBezTo>
                <a:cubicBezTo>
                  <a:pt x="713075" y="2392644"/>
                  <a:pt x="713075" y="2392644"/>
                  <a:pt x="713075" y="2392644"/>
                </a:cubicBezTo>
                <a:cubicBezTo>
                  <a:pt x="584900" y="2293285"/>
                  <a:pt x="584900" y="2293285"/>
                  <a:pt x="584900" y="2293285"/>
                </a:cubicBezTo>
                <a:cubicBezTo>
                  <a:pt x="584900" y="2471319"/>
                  <a:pt x="584900" y="2471319"/>
                  <a:pt x="584900" y="2471319"/>
                </a:cubicBezTo>
                <a:cubicBezTo>
                  <a:pt x="630329" y="2506602"/>
                  <a:pt x="630329" y="2506602"/>
                  <a:pt x="630329" y="2506602"/>
                </a:cubicBezTo>
                <a:cubicBezTo>
                  <a:pt x="626679" y="2512280"/>
                  <a:pt x="626679" y="2512280"/>
                  <a:pt x="626679" y="2512280"/>
                </a:cubicBezTo>
                <a:cubicBezTo>
                  <a:pt x="582872" y="2478619"/>
                  <a:pt x="582872" y="2478619"/>
                  <a:pt x="582872" y="2478619"/>
                </a:cubicBezTo>
                <a:cubicBezTo>
                  <a:pt x="395071" y="2621371"/>
                  <a:pt x="395071" y="2621371"/>
                  <a:pt x="395071" y="2621371"/>
                </a:cubicBezTo>
                <a:cubicBezTo>
                  <a:pt x="492825" y="2696804"/>
                  <a:pt x="492825" y="2696804"/>
                  <a:pt x="492825" y="2696804"/>
                </a:cubicBezTo>
                <a:cubicBezTo>
                  <a:pt x="488769" y="2702481"/>
                  <a:pt x="488769" y="2702481"/>
                  <a:pt x="488769" y="2702481"/>
                </a:cubicBezTo>
                <a:cubicBezTo>
                  <a:pt x="390609" y="2626238"/>
                  <a:pt x="390609" y="2626238"/>
                  <a:pt x="390609" y="2626238"/>
                </a:cubicBezTo>
                <a:cubicBezTo>
                  <a:pt x="390609" y="2715864"/>
                  <a:pt x="390609" y="2715864"/>
                  <a:pt x="390609" y="2715864"/>
                </a:cubicBezTo>
                <a:cubicBezTo>
                  <a:pt x="383713" y="2714647"/>
                  <a:pt x="383713" y="2714647"/>
                  <a:pt x="383713" y="2714647"/>
                </a:cubicBezTo>
                <a:cubicBezTo>
                  <a:pt x="383713" y="2623399"/>
                  <a:pt x="383713" y="2623399"/>
                  <a:pt x="383713" y="2623399"/>
                </a:cubicBezTo>
                <a:cubicBezTo>
                  <a:pt x="375601" y="2616910"/>
                  <a:pt x="375601" y="2616910"/>
                  <a:pt x="375601" y="2616910"/>
                </a:cubicBezTo>
                <a:cubicBezTo>
                  <a:pt x="375601" y="2608394"/>
                  <a:pt x="375601" y="2608394"/>
                  <a:pt x="375601" y="2608394"/>
                </a:cubicBezTo>
                <a:cubicBezTo>
                  <a:pt x="384930" y="2615693"/>
                  <a:pt x="384930" y="2615693"/>
                  <a:pt x="384930" y="2615693"/>
                </a:cubicBezTo>
                <a:cubicBezTo>
                  <a:pt x="384930" y="2437659"/>
                  <a:pt x="384930" y="2437659"/>
                  <a:pt x="384930" y="2437659"/>
                </a:cubicBezTo>
                <a:cubicBezTo>
                  <a:pt x="375601" y="2430360"/>
                  <a:pt x="375601" y="2430360"/>
                  <a:pt x="375601" y="2430360"/>
                </a:cubicBezTo>
                <a:cubicBezTo>
                  <a:pt x="375601" y="2421843"/>
                  <a:pt x="375601" y="2421843"/>
                  <a:pt x="375601" y="2421843"/>
                </a:cubicBezTo>
                <a:cubicBezTo>
                  <a:pt x="388175" y="2431576"/>
                  <a:pt x="388175" y="2431576"/>
                  <a:pt x="388175" y="2431576"/>
                </a:cubicBezTo>
                <a:cubicBezTo>
                  <a:pt x="575977" y="2288824"/>
                  <a:pt x="575977" y="2288824"/>
                  <a:pt x="575977" y="2288824"/>
                </a:cubicBezTo>
                <a:cubicBezTo>
                  <a:pt x="388580" y="2143638"/>
                  <a:pt x="388580" y="2143638"/>
                  <a:pt x="388580" y="2143638"/>
                </a:cubicBezTo>
                <a:cubicBezTo>
                  <a:pt x="200780" y="2286391"/>
                  <a:pt x="200780" y="2286391"/>
                  <a:pt x="200780" y="2286391"/>
                </a:cubicBezTo>
                <a:cubicBezTo>
                  <a:pt x="375195" y="2421843"/>
                  <a:pt x="375195" y="2421843"/>
                  <a:pt x="375195" y="2421843"/>
                </a:cubicBezTo>
                <a:cubicBezTo>
                  <a:pt x="375195" y="2429954"/>
                  <a:pt x="375195" y="2429954"/>
                  <a:pt x="375195" y="2429954"/>
                </a:cubicBezTo>
                <a:cubicBezTo>
                  <a:pt x="198752" y="2293285"/>
                  <a:pt x="198752" y="2293285"/>
                  <a:pt x="198752" y="2293285"/>
                </a:cubicBezTo>
                <a:cubicBezTo>
                  <a:pt x="198752" y="2471319"/>
                  <a:pt x="198752" y="2471319"/>
                  <a:pt x="198752" y="2471319"/>
                </a:cubicBezTo>
                <a:cubicBezTo>
                  <a:pt x="375195" y="2608394"/>
                  <a:pt x="375195" y="2608394"/>
                  <a:pt x="375195" y="2608394"/>
                </a:cubicBezTo>
                <a:cubicBezTo>
                  <a:pt x="375195" y="2616910"/>
                  <a:pt x="375195" y="2616910"/>
                  <a:pt x="375195" y="2616910"/>
                </a:cubicBezTo>
                <a:cubicBezTo>
                  <a:pt x="191856" y="2474563"/>
                  <a:pt x="191856" y="2474563"/>
                  <a:pt x="191856" y="2474563"/>
                </a:cubicBezTo>
                <a:cubicBezTo>
                  <a:pt x="191856" y="2284768"/>
                  <a:pt x="191856" y="2284768"/>
                  <a:pt x="191856" y="2284768"/>
                </a:cubicBezTo>
                <a:cubicBezTo>
                  <a:pt x="383713" y="2138772"/>
                  <a:pt x="383713" y="2138772"/>
                  <a:pt x="383713" y="2138772"/>
                </a:cubicBezTo>
                <a:cubicBezTo>
                  <a:pt x="383713" y="1959926"/>
                  <a:pt x="383713" y="1959926"/>
                  <a:pt x="383713" y="1959926"/>
                </a:cubicBezTo>
                <a:cubicBezTo>
                  <a:pt x="390609" y="1965198"/>
                  <a:pt x="390609" y="1965198"/>
                  <a:pt x="390609" y="1965198"/>
                </a:cubicBezTo>
                <a:cubicBezTo>
                  <a:pt x="390609" y="2136339"/>
                  <a:pt x="390609" y="2136339"/>
                  <a:pt x="390609" y="2136339"/>
                </a:cubicBezTo>
                <a:cubicBezTo>
                  <a:pt x="576788" y="2280307"/>
                  <a:pt x="576788" y="2280307"/>
                  <a:pt x="576788" y="2280307"/>
                </a:cubicBezTo>
                <a:cubicBezTo>
                  <a:pt x="576788" y="2102272"/>
                  <a:pt x="576788" y="2102272"/>
                  <a:pt x="576788" y="2102272"/>
                </a:cubicBezTo>
                <a:cubicBezTo>
                  <a:pt x="390609" y="1957898"/>
                  <a:pt x="390609" y="1957898"/>
                  <a:pt x="390609" y="1957898"/>
                </a:cubicBezTo>
                <a:cubicBezTo>
                  <a:pt x="390609" y="1964792"/>
                  <a:pt x="390609" y="1964792"/>
                  <a:pt x="390609" y="1964792"/>
                </a:cubicBezTo>
                <a:cubicBezTo>
                  <a:pt x="383713" y="1959520"/>
                  <a:pt x="383713" y="1959520"/>
                  <a:pt x="383713" y="1959520"/>
                </a:cubicBezTo>
                <a:cubicBezTo>
                  <a:pt x="383713" y="1949382"/>
                  <a:pt x="383713" y="1949382"/>
                  <a:pt x="383713" y="1949382"/>
                </a:cubicBezTo>
                <a:cubicBezTo>
                  <a:pt x="569487" y="1808251"/>
                  <a:pt x="569487" y="1808251"/>
                  <a:pt x="569487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392637" y="1951004"/>
                  <a:pt x="392637" y="1951004"/>
                  <a:pt x="392637" y="1951004"/>
                </a:cubicBezTo>
                <a:cubicBezTo>
                  <a:pt x="580033" y="2096594"/>
                  <a:pt x="580033" y="2096594"/>
                  <a:pt x="580033" y="2096594"/>
                </a:cubicBezTo>
                <a:cubicBezTo>
                  <a:pt x="767834" y="1953437"/>
                  <a:pt x="767834" y="1953437"/>
                  <a:pt x="767834" y="1953437"/>
                </a:cubicBezTo>
                <a:cubicBezTo>
                  <a:pt x="580438" y="1808251"/>
                  <a:pt x="580438" y="1808251"/>
                  <a:pt x="580438" y="1808251"/>
                </a:cubicBezTo>
                <a:cubicBezTo>
                  <a:pt x="575166" y="1812307"/>
                  <a:pt x="575166" y="1812307"/>
                  <a:pt x="575166" y="1812307"/>
                </a:cubicBezTo>
                <a:cubicBezTo>
                  <a:pt x="569893" y="1807846"/>
                  <a:pt x="569893" y="1807846"/>
                  <a:pt x="569893" y="1807846"/>
                </a:cubicBezTo>
                <a:cubicBezTo>
                  <a:pt x="578005" y="1801763"/>
                  <a:pt x="578005" y="1801763"/>
                  <a:pt x="578005" y="1801763"/>
                </a:cubicBezTo>
                <a:cubicBezTo>
                  <a:pt x="578005" y="1795679"/>
                  <a:pt x="578005" y="1795679"/>
                  <a:pt x="578005" y="1795679"/>
                </a:cubicBezTo>
                <a:cubicBezTo>
                  <a:pt x="584900" y="1795679"/>
                  <a:pt x="584900" y="1795679"/>
                  <a:pt x="584900" y="1795679"/>
                </a:cubicBezTo>
                <a:cubicBezTo>
                  <a:pt x="584900" y="1802168"/>
                  <a:pt x="584900" y="1802168"/>
                  <a:pt x="584900" y="1802168"/>
                </a:cubicBezTo>
                <a:cubicBezTo>
                  <a:pt x="771079" y="1946137"/>
                  <a:pt x="771079" y="1946137"/>
                  <a:pt x="771079" y="1946137"/>
                </a:cubicBezTo>
                <a:cubicBezTo>
                  <a:pt x="771079" y="1783107"/>
                  <a:pt x="771079" y="1783107"/>
                  <a:pt x="771079" y="1783107"/>
                </a:cubicBezTo>
                <a:cubicBezTo>
                  <a:pt x="771079" y="1768508"/>
                  <a:pt x="771079" y="1768508"/>
                  <a:pt x="771079" y="1768508"/>
                </a:cubicBezTo>
                <a:cubicBezTo>
                  <a:pt x="584900" y="1624133"/>
                  <a:pt x="584900" y="1624133"/>
                  <a:pt x="584900" y="1624133"/>
                </a:cubicBezTo>
                <a:cubicBezTo>
                  <a:pt x="584900" y="1785541"/>
                  <a:pt x="584900" y="1785541"/>
                  <a:pt x="584900" y="1785541"/>
                </a:cubicBezTo>
                <a:cubicBezTo>
                  <a:pt x="584900" y="1795274"/>
                  <a:pt x="584900" y="1795274"/>
                  <a:pt x="584900" y="1795274"/>
                </a:cubicBezTo>
                <a:cubicBezTo>
                  <a:pt x="578005" y="1795274"/>
                  <a:pt x="578005" y="1795274"/>
                  <a:pt x="578005" y="1795274"/>
                </a:cubicBezTo>
                <a:cubicBezTo>
                  <a:pt x="578005" y="1621294"/>
                  <a:pt x="578005" y="1621294"/>
                  <a:pt x="578005" y="1621294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441312" y="1506930"/>
                  <a:pt x="441312" y="1506930"/>
                  <a:pt x="441312" y="1506930"/>
                </a:cubicBezTo>
                <a:cubicBezTo>
                  <a:pt x="578816" y="1613589"/>
                  <a:pt x="578816" y="1613589"/>
                  <a:pt x="578816" y="1613589"/>
                </a:cubicBezTo>
                <a:cubicBezTo>
                  <a:pt x="578816" y="1435555"/>
                  <a:pt x="578816" y="1435555"/>
                  <a:pt x="578816" y="1435555"/>
                </a:cubicBezTo>
                <a:cubicBezTo>
                  <a:pt x="513106" y="1384456"/>
                  <a:pt x="513106" y="1384456"/>
                  <a:pt x="513106" y="138445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82061" y="1429472"/>
                  <a:pt x="582061" y="1429472"/>
                  <a:pt x="582061" y="1429472"/>
                </a:cubicBezTo>
                <a:cubicBezTo>
                  <a:pt x="769862" y="1286719"/>
                  <a:pt x="769862" y="1286719"/>
                  <a:pt x="769862" y="1286719"/>
                </a:cubicBezTo>
                <a:cubicBezTo>
                  <a:pt x="632763" y="1180060"/>
                  <a:pt x="632763" y="1180060"/>
                  <a:pt x="632763" y="1180060"/>
                </a:cubicBezTo>
                <a:cubicBezTo>
                  <a:pt x="636413" y="1173571"/>
                  <a:pt x="636413" y="1173571"/>
                  <a:pt x="636413" y="1173571"/>
                </a:cubicBezTo>
                <a:cubicBezTo>
                  <a:pt x="771079" y="1278203"/>
                  <a:pt x="771079" y="1278203"/>
                  <a:pt x="771079" y="1278203"/>
                </a:cubicBezTo>
                <a:cubicBezTo>
                  <a:pt x="771079" y="1099762"/>
                  <a:pt x="771079" y="1099762"/>
                  <a:pt x="771079" y="1099762"/>
                </a:cubicBezTo>
                <a:cubicBezTo>
                  <a:pt x="708208" y="1051096"/>
                  <a:pt x="708208" y="1051096"/>
                  <a:pt x="708208" y="1051096"/>
                </a:cubicBezTo>
                <a:cubicBezTo>
                  <a:pt x="711453" y="1045419"/>
                  <a:pt x="711453" y="1045419"/>
                  <a:pt x="711453" y="1045419"/>
                </a:cubicBezTo>
                <a:cubicBezTo>
                  <a:pt x="774323" y="1094085"/>
                  <a:pt x="774323" y="1094085"/>
                  <a:pt x="774323" y="1094085"/>
                </a:cubicBezTo>
                <a:cubicBezTo>
                  <a:pt x="962125" y="951332"/>
                  <a:pt x="962125" y="951332"/>
                  <a:pt x="962125" y="951332"/>
                </a:cubicBezTo>
                <a:cubicBezTo>
                  <a:pt x="777163" y="807769"/>
                  <a:pt x="777163" y="807769"/>
                  <a:pt x="777163" y="807769"/>
                </a:cubicBezTo>
                <a:cubicBezTo>
                  <a:pt x="589362" y="950521"/>
                  <a:pt x="589362" y="950521"/>
                  <a:pt x="589362" y="950521"/>
                </a:cubicBezTo>
                <a:cubicBezTo>
                  <a:pt x="711453" y="1045013"/>
                  <a:pt x="711453" y="1045013"/>
                  <a:pt x="711453" y="1045013"/>
                </a:cubicBezTo>
                <a:cubicBezTo>
                  <a:pt x="707802" y="1051096"/>
                  <a:pt x="707802" y="1051096"/>
                  <a:pt x="707802" y="1051096"/>
                </a:cubicBezTo>
                <a:cubicBezTo>
                  <a:pt x="584900" y="955388"/>
                  <a:pt x="584900" y="955388"/>
                  <a:pt x="584900" y="955388"/>
                </a:cubicBezTo>
                <a:cubicBezTo>
                  <a:pt x="584900" y="1133828"/>
                  <a:pt x="584900" y="1133828"/>
                  <a:pt x="584900" y="1133828"/>
                </a:cubicBezTo>
                <a:cubicBezTo>
                  <a:pt x="636008" y="1173571"/>
                  <a:pt x="636008" y="1173571"/>
                  <a:pt x="636008" y="1173571"/>
                </a:cubicBezTo>
                <a:cubicBezTo>
                  <a:pt x="632357" y="1180060"/>
                  <a:pt x="632357" y="1180060"/>
                  <a:pt x="632357" y="1180060"/>
                </a:cubicBezTo>
                <a:cubicBezTo>
                  <a:pt x="582872" y="1141534"/>
                  <a:pt x="582872" y="1141534"/>
                  <a:pt x="582872" y="1141534"/>
                </a:cubicBezTo>
                <a:cubicBezTo>
                  <a:pt x="395071" y="1284286"/>
                  <a:pt x="395071" y="1284286"/>
                  <a:pt x="395071" y="1284286"/>
                </a:cubicBezTo>
                <a:cubicBezTo>
                  <a:pt x="516350" y="1378372"/>
                  <a:pt x="516350" y="1378372"/>
                  <a:pt x="516350" y="1378372"/>
                </a:cubicBezTo>
                <a:cubicBezTo>
                  <a:pt x="512700" y="1384050"/>
                  <a:pt x="512700" y="1384050"/>
                  <a:pt x="512700" y="1384050"/>
                </a:cubicBezTo>
                <a:cubicBezTo>
                  <a:pt x="392637" y="1291180"/>
                  <a:pt x="392637" y="1291180"/>
                  <a:pt x="392637" y="1291180"/>
                </a:cubicBezTo>
                <a:cubicBezTo>
                  <a:pt x="392637" y="1469214"/>
                  <a:pt x="392637" y="1469214"/>
                  <a:pt x="392637" y="1469214"/>
                </a:cubicBezTo>
                <a:cubicBezTo>
                  <a:pt x="440906" y="1506525"/>
                  <a:pt x="440906" y="1506525"/>
                  <a:pt x="440906" y="1506525"/>
                </a:cubicBezTo>
                <a:cubicBezTo>
                  <a:pt x="437661" y="1512608"/>
                  <a:pt x="437661" y="1512608"/>
                  <a:pt x="437661" y="1512608"/>
                </a:cubicBezTo>
                <a:cubicBezTo>
                  <a:pt x="391015" y="1476514"/>
                  <a:pt x="391015" y="1476514"/>
                  <a:pt x="391015" y="1476514"/>
                </a:cubicBezTo>
                <a:cubicBezTo>
                  <a:pt x="195912" y="1624539"/>
                  <a:pt x="195912" y="1624539"/>
                  <a:pt x="195912" y="1624539"/>
                </a:cubicBezTo>
                <a:cubicBezTo>
                  <a:pt x="0" y="1472459"/>
                  <a:pt x="0" y="1472459"/>
                  <a:pt x="0" y="1472459"/>
                </a:cubicBezTo>
                <a:cubicBezTo>
                  <a:pt x="0" y="1412033"/>
                  <a:pt x="0" y="1412033"/>
                  <a:pt x="0" y="1412033"/>
                </a:cubicBezTo>
                <a:cubicBezTo>
                  <a:pt x="6490" y="1414872"/>
                  <a:pt x="6490" y="1414872"/>
                  <a:pt x="6490" y="1414872"/>
                </a:cubicBezTo>
                <a:cubicBezTo>
                  <a:pt x="6490" y="1469214"/>
                  <a:pt x="6490" y="1469214"/>
                  <a:pt x="6490" y="1469214"/>
                </a:cubicBezTo>
                <a:cubicBezTo>
                  <a:pt x="192668" y="1613589"/>
                  <a:pt x="192668" y="1613589"/>
                  <a:pt x="192668" y="1613589"/>
                </a:cubicBezTo>
                <a:cubicBezTo>
                  <a:pt x="192668" y="1435555"/>
                  <a:pt x="192668" y="1435555"/>
                  <a:pt x="192668" y="1435555"/>
                </a:cubicBezTo>
                <a:cubicBezTo>
                  <a:pt x="6490" y="1291180"/>
                  <a:pt x="6490" y="1291180"/>
                  <a:pt x="6490" y="1291180"/>
                </a:cubicBezTo>
                <a:cubicBezTo>
                  <a:pt x="6490" y="1414466"/>
                  <a:pt x="6490" y="1414466"/>
                  <a:pt x="6490" y="1414466"/>
                </a:cubicBezTo>
                <a:cubicBezTo>
                  <a:pt x="0" y="1411627"/>
                  <a:pt x="0" y="1411627"/>
                  <a:pt x="0" y="1411627"/>
                </a:cubicBezTo>
                <a:cubicBezTo>
                  <a:pt x="0" y="1282664"/>
                  <a:pt x="0" y="1282664"/>
                  <a:pt x="0" y="1282664"/>
                </a:cubicBezTo>
                <a:cubicBezTo>
                  <a:pt x="66926" y="1231565"/>
                  <a:pt x="66926" y="1231565"/>
                  <a:pt x="66926" y="1231565"/>
                </a:cubicBezTo>
                <a:cubicBezTo>
                  <a:pt x="73821" y="1234809"/>
                  <a:pt x="73821" y="1234809"/>
                  <a:pt x="73821" y="1234809"/>
                </a:cubicBezTo>
                <a:cubicBezTo>
                  <a:pt x="8924" y="1284286"/>
                  <a:pt x="8924" y="1284286"/>
                  <a:pt x="8924" y="1284286"/>
                </a:cubicBezTo>
                <a:cubicBezTo>
                  <a:pt x="196318" y="1429472"/>
                  <a:pt x="196318" y="1429472"/>
                  <a:pt x="196318" y="1429472"/>
                </a:cubicBezTo>
                <a:cubicBezTo>
                  <a:pt x="384119" y="1286719"/>
                  <a:pt x="384119" y="1286719"/>
                  <a:pt x="384119" y="1286719"/>
                </a:cubicBezTo>
                <a:cubicBezTo>
                  <a:pt x="196724" y="1141534"/>
                  <a:pt x="196724" y="1141534"/>
                  <a:pt x="196724" y="1141534"/>
                </a:cubicBezTo>
                <a:cubicBezTo>
                  <a:pt x="74227" y="1234403"/>
                  <a:pt x="74227" y="1234403"/>
                  <a:pt x="74227" y="1234403"/>
                </a:cubicBezTo>
                <a:cubicBezTo>
                  <a:pt x="67332" y="1231159"/>
                  <a:pt x="67332" y="1231159"/>
                  <a:pt x="67332" y="1231159"/>
                </a:cubicBezTo>
                <a:cubicBezTo>
                  <a:pt x="191856" y="1136667"/>
                  <a:pt x="191856" y="1136667"/>
                  <a:pt x="191856" y="1136667"/>
                </a:cubicBezTo>
                <a:cubicBezTo>
                  <a:pt x="191856" y="1044607"/>
                  <a:pt x="191856" y="1044607"/>
                  <a:pt x="191856" y="1044607"/>
                </a:cubicBezTo>
                <a:cubicBezTo>
                  <a:pt x="198752" y="1045419"/>
                  <a:pt x="198752" y="1045419"/>
                  <a:pt x="198752" y="1045419"/>
                </a:cubicBezTo>
                <a:cubicBezTo>
                  <a:pt x="198752" y="1133828"/>
                  <a:pt x="198752" y="1133828"/>
                  <a:pt x="198752" y="1133828"/>
                </a:cubicBezTo>
                <a:cubicBezTo>
                  <a:pt x="384524" y="1278203"/>
                  <a:pt x="384524" y="1278203"/>
                  <a:pt x="384524" y="1278203"/>
                </a:cubicBezTo>
                <a:cubicBezTo>
                  <a:pt x="384524" y="1099762"/>
                  <a:pt x="384524" y="1099762"/>
                  <a:pt x="384524" y="1099762"/>
                </a:cubicBezTo>
                <a:cubicBezTo>
                  <a:pt x="296912" y="1032037"/>
                  <a:pt x="296912" y="1032037"/>
                  <a:pt x="296912" y="1032037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388175" y="1094085"/>
                  <a:pt x="388175" y="1094085"/>
                  <a:pt x="388175" y="1094085"/>
                </a:cubicBezTo>
                <a:cubicBezTo>
                  <a:pt x="575977" y="951332"/>
                  <a:pt x="575977" y="951332"/>
                  <a:pt x="575977" y="951332"/>
                </a:cubicBezTo>
                <a:cubicBezTo>
                  <a:pt x="434822" y="841835"/>
                  <a:pt x="434822" y="841835"/>
                  <a:pt x="434822" y="841835"/>
                </a:cubicBezTo>
                <a:cubicBezTo>
                  <a:pt x="438878" y="836158"/>
                  <a:pt x="438878" y="836158"/>
                  <a:pt x="438878" y="836158"/>
                </a:cubicBezTo>
                <a:cubicBezTo>
                  <a:pt x="578816" y="944843"/>
                  <a:pt x="578816" y="944843"/>
                  <a:pt x="578816" y="944843"/>
                </a:cubicBezTo>
                <a:cubicBezTo>
                  <a:pt x="578816" y="766808"/>
                  <a:pt x="578816" y="766808"/>
                  <a:pt x="578816" y="766808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525274" y="716927"/>
                  <a:pt x="525274" y="716927"/>
                  <a:pt x="525274" y="716927"/>
                </a:cubicBezTo>
                <a:cubicBezTo>
                  <a:pt x="582061" y="761131"/>
                  <a:pt x="582061" y="761131"/>
                  <a:pt x="582061" y="761131"/>
                </a:cubicBezTo>
                <a:cubicBezTo>
                  <a:pt x="769862" y="618379"/>
                  <a:pt x="769862" y="618379"/>
                  <a:pt x="769862" y="618379"/>
                </a:cubicBezTo>
                <a:cubicBezTo>
                  <a:pt x="582872" y="472787"/>
                  <a:pt x="582872" y="472787"/>
                  <a:pt x="582872" y="472787"/>
                </a:cubicBezTo>
                <a:cubicBezTo>
                  <a:pt x="395071" y="615540"/>
                  <a:pt x="395071" y="615540"/>
                  <a:pt x="395071" y="615540"/>
                </a:cubicBezTo>
                <a:cubicBezTo>
                  <a:pt x="524868" y="716521"/>
                  <a:pt x="524868" y="716521"/>
                  <a:pt x="524868" y="716521"/>
                </a:cubicBezTo>
                <a:cubicBezTo>
                  <a:pt x="521218" y="722199"/>
                  <a:pt x="521218" y="722199"/>
                  <a:pt x="521218" y="722199"/>
                </a:cubicBezTo>
                <a:cubicBezTo>
                  <a:pt x="392637" y="622434"/>
                  <a:pt x="392637" y="622434"/>
                  <a:pt x="392637" y="622434"/>
                </a:cubicBezTo>
                <a:cubicBezTo>
                  <a:pt x="392637" y="800875"/>
                  <a:pt x="392637" y="800875"/>
                  <a:pt x="392637" y="800875"/>
                </a:cubicBezTo>
                <a:cubicBezTo>
                  <a:pt x="438472" y="836158"/>
                  <a:pt x="438472" y="836158"/>
                  <a:pt x="438472" y="836158"/>
                </a:cubicBezTo>
                <a:cubicBezTo>
                  <a:pt x="434416" y="841430"/>
                  <a:pt x="434416" y="841430"/>
                  <a:pt x="434416" y="841430"/>
                </a:cubicBezTo>
                <a:cubicBezTo>
                  <a:pt x="391015" y="807769"/>
                  <a:pt x="391015" y="807769"/>
                  <a:pt x="391015" y="807769"/>
                </a:cubicBezTo>
                <a:cubicBezTo>
                  <a:pt x="203214" y="950521"/>
                  <a:pt x="203214" y="950521"/>
                  <a:pt x="203214" y="950521"/>
                </a:cubicBezTo>
                <a:cubicBezTo>
                  <a:pt x="300968" y="1026359"/>
                  <a:pt x="300968" y="1026359"/>
                  <a:pt x="300968" y="1026359"/>
                </a:cubicBezTo>
                <a:cubicBezTo>
                  <a:pt x="296912" y="1031630"/>
                  <a:pt x="296912" y="1031630"/>
                  <a:pt x="296912" y="1031630"/>
                </a:cubicBezTo>
                <a:cubicBezTo>
                  <a:pt x="198752" y="955388"/>
                  <a:pt x="198752" y="955388"/>
                  <a:pt x="198752" y="955388"/>
                </a:cubicBezTo>
                <a:cubicBezTo>
                  <a:pt x="198752" y="1045013"/>
                  <a:pt x="198752" y="1045013"/>
                  <a:pt x="198752" y="1045013"/>
                </a:cubicBezTo>
                <a:cubicBezTo>
                  <a:pt x="191856" y="1044202"/>
                  <a:pt x="191856" y="1044202"/>
                  <a:pt x="191856" y="1044202"/>
                </a:cubicBezTo>
                <a:cubicBezTo>
                  <a:pt x="191856" y="952954"/>
                  <a:pt x="191856" y="952954"/>
                  <a:pt x="191856" y="952954"/>
                </a:cubicBezTo>
                <a:cubicBezTo>
                  <a:pt x="183744" y="946465"/>
                  <a:pt x="183744" y="946465"/>
                  <a:pt x="183744" y="946465"/>
                </a:cubicBezTo>
                <a:cubicBezTo>
                  <a:pt x="183744" y="937949"/>
                  <a:pt x="183744" y="937949"/>
                  <a:pt x="183744" y="937949"/>
                </a:cubicBezTo>
                <a:cubicBezTo>
                  <a:pt x="192668" y="944843"/>
                  <a:pt x="192668" y="944843"/>
                  <a:pt x="192668" y="944843"/>
                </a:cubicBezTo>
                <a:cubicBezTo>
                  <a:pt x="192668" y="766808"/>
                  <a:pt x="192668" y="766808"/>
                  <a:pt x="192668" y="766808"/>
                </a:cubicBezTo>
                <a:cubicBezTo>
                  <a:pt x="183744" y="759914"/>
                  <a:pt x="183744" y="759914"/>
                  <a:pt x="183744" y="759914"/>
                </a:cubicBezTo>
                <a:cubicBezTo>
                  <a:pt x="183744" y="751398"/>
                  <a:pt x="183744" y="751398"/>
                  <a:pt x="183744" y="751398"/>
                </a:cubicBezTo>
                <a:cubicBezTo>
                  <a:pt x="196318" y="761131"/>
                  <a:pt x="196318" y="761131"/>
                  <a:pt x="196318" y="761131"/>
                </a:cubicBezTo>
                <a:cubicBezTo>
                  <a:pt x="384119" y="618379"/>
                  <a:pt x="384119" y="618379"/>
                  <a:pt x="384119" y="618379"/>
                </a:cubicBezTo>
                <a:cubicBezTo>
                  <a:pt x="196724" y="472787"/>
                  <a:pt x="196724" y="472787"/>
                  <a:pt x="196724" y="472787"/>
                </a:cubicBezTo>
                <a:cubicBezTo>
                  <a:pt x="8924" y="615540"/>
                  <a:pt x="8924" y="615540"/>
                  <a:pt x="8924" y="615540"/>
                </a:cubicBezTo>
                <a:cubicBezTo>
                  <a:pt x="183339" y="750992"/>
                  <a:pt x="183339" y="750992"/>
                  <a:pt x="183339" y="750992"/>
                </a:cubicBezTo>
                <a:cubicBezTo>
                  <a:pt x="183339" y="759508"/>
                  <a:pt x="183339" y="759508"/>
                  <a:pt x="183339" y="759508"/>
                </a:cubicBezTo>
                <a:cubicBezTo>
                  <a:pt x="6490" y="622434"/>
                  <a:pt x="6490" y="622434"/>
                  <a:pt x="6490" y="622434"/>
                </a:cubicBezTo>
                <a:cubicBezTo>
                  <a:pt x="6490" y="800875"/>
                  <a:pt x="6490" y="800875"/>
                  <a:pt x="6490" y="800875"/>
                </a:cubicBezTo>
                <a:lnTo>
                  <a:pt x="183339" y="937544"/>
                </a:lnTo>
                <a:cubicBezTo>
                  <a:pt x="183339" y="946060"/>
                  <a:pt x="183339" y="946060"/>
                  <a:pt x="183339" y="946060"/>
                </a:cubicBezTo>
                <a:cubicBezTo>
                  <a:pt x="0" y="804119"/>
                  <a:pt x="0" y="804119"/>
                  <a:pt x="0" y="804119"/>
                </a:cubicBezTo>
                <a:cubicBezTo>
                  <a:pt x="0" y="613917"/>
                  <a:pt x="0" y="613917"/>
                  <a:pt x="0" y="613917"/>
                </a:cubicBezTo>
                <a:cubicBezTo>
                  <a:pt x="191856" y="468327"/>
                  <a:pt x="191856" y="468327"/>
                  <a:pt x="191856" y="468327"/>
                </a:cubicBezTo>
                <a:cubicBezTo>
                  <a:pt x="191856" y="289076"/>
                  <a:pt x="191856" y="289076"/>
                  <a:pt x="191856" y="289076"/>
                </a:cubicBezTo>
                <a:cubicBezTo>
                  <a:pt x="198752" y="294348"/>
                  <a:pt x="198752" y="294348"/>
                  <a:pt x="198752" y="294348"/>
                </a:cubicBezTo>
                <a:cubicBezTo>
                  <a:pt x="198752" y="465488"/>
                  <a:pt x="198752" y="465488"/>
                  <a:pt x="198752" y="465488"/>
                </a:cubicBezTo>
                <a:cubicBezTo>
                  <a:pt x="384524" y="609862"/>
                  <a:pt x="384524" y="609862"/>
                  <a:pt x="384524" y="609862"/>
                </a:cubicBezTo>
                <a:cubicBezTo>
                  <a:pt x="384524" y="431828"/>
                  <a:pt x="384524" y="431828"/>
                  <a:pt x="384524" y="431828"/>
                </a:cubicBezTo>
                <a:cubicBezTo>
                  <a:pt x="198752" y="287453"/>
                  <a:pt x="198752" y="287453"/>
                  <a:pt x="198752" y="287453"/>
                </a:cubicBezTo>
                <a:cubicBezTo>
                  <a:pt x="198752" y="293942"/>
                  <a:pt x="198752" y="293942"/>
                  <a:pt x="198752" y="293942"/>
                </a:cubicBezTo>
                <a:cubicBezTo>
                  <a:pt x="191856" y="288670"/>
                  <a:pt x="191856" y="288670"/>
                  <a:pt x="191856" y="288670"/>
                </a:cubicBezTo>
                <a:cubicBezTo>
                  <a:pt x="191856" y="278937"/>
                  <a:pt x="191856" y="278937"/>
                  <a:pt x="191856" y="278937"/>
                </a:cubicBezTo>
                <a:cubicBezTo>
                  <a:pt x="377629" y="137401"/>
                  <a:pt x="377629" y="137401"/>
                  <a:pt x="377629" y="137401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200780" y="280559"/>
                  <a:pt x="200780" y="280559"/>
                  <a:pt x="200780" y="280559"/>
                </a:cubicBezTo>
                <a:cubicBezTo>
                  <a:pt x="388175" y="425745"/>
                  <a:pt x="388175" y="425745"/>
                  <a:pt x="388175" y="425745"/>
                </a:cubicBezTo>
                <a:cubicBezTo>
                  <a:pt x="575977" y="282993"/>
                  <a:pt x="575977" y="282993"/>
                  <a:pt x="575977" y="282993"/>
                </a:cubicBezTo>
                <a:cubicBezTo>
                  <a:pt x="388580" y="137807"/>
                  <a:pt x="388580" y="137807"/>
                  <a:pt x="388580" y="137807"/>
                </a:cubicBezTo>
                <a:cubicBezTo>
                  <a:pt x="383308" y="141862"/>
                  <a:pt x="383308" y="141862"/>
                  <a:pt x="383308" y="141862"/>
                </a:cubicBezTo>
                <a:cubicBezTo>
                  <a:pt x="378035" y="137401"/>
                  <a:pt x="378035" y="137401"/>
                  <a:pt x="378035" y="137401"/>
                </a:cubicBezTo>
                <a:cubicBezTo>
                  <a:pt x="386147" y="131318"/>
                  <a:pt x="386147" y="131318"/>
                  <a:pt x="386147" y="131318"/>
                </a:cubicBezTo>
                <a:cubicBezTo>
                  <a:pt x="386147" y="59650"/>
                  <a:pt x="386147" y="21577"/>
                  <a:pt x="386147" y="1350"/>
                </a:cubicBezTo>
                <a:close/>
              </a:path>
            </a:pathLst>
          </a:custGeom>
          <a:gradFill flip="none" rotWithShape="1">
            <a:gsLst>
              <a:gs pos="7000">
                <a:schemeClr val="bg1"/>
              </a:gs>
              <a:gs pos="26000">
                <a:schemeClr val="bg1">
                  <a:alpha val="80000"/>
                </a:schemeClr>
              </a:gs>
            </a:gsLst>
            <a:lin ang="0" scaled="1"/>
            <a:tileRect/>
          </a:gradFill>
        </p:spPr>
        <p:txBody>
          <a:bodyPr wrap="square" lIns="2160000" rIns="756000" anchor="ctr">
            <a:noAutofit/>
          </a:bodyPr>
          <a:lstStyle>
            <a:lvl1pPr>
              <a:defRPr/>
            </a:lvl1pPr>
          </a:lstStyle>
          <a:p>
            <a:pPr lvl="0"/>
            <a:r>
              <a:rPr lang="fr-FR" dirty="0"/>
              <a:t>Cliquez pour modifier les styles du texte du masque  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Titre 13">
            <a:extLst>
              <a:ext uri="{FF2B5EF4-FFF2-40B4-BE49-F238E27FC236}">
                <a16:creationId xmlns:a16="http://schemas.microsoft.com/office/drawing/2014/main" id="{B62CD770-3131-7686-5D22-0AC580D9B1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4127250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ces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</a:t>
            </a:r>
          </a:p>
        </p:txBody>
      </p:sp>
      <p:sp>
        <p:nvSpPr>
          <p:cNvPr id="12" name="Espace réservé du texte 11">
            <a:extLst>
              <a:ext uri="{FF2B5EF4-FFF2-40B4-BE49-F238E27FC236}">
                <a16:creationId xmlns:a16="http://schemas.microsoft.com/office/drawing/2014/main" id="{D8A6D559-B5F2-C10A-5216-55551821C047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909039" y="1866901"/>
            <a:ext cx="1409699" cy="1409700"/>
          </a:xfrm>
          <a:solidFill>
            <a:srgbClr val="000000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15" name="Espace réservé du texte 14">
            <a:extLst>
              <a:ext uri="{FF2B5EF4-FFF2-40B4-BE49-F238E27FC236}">
                <a16:creationId xmlns:a16="http://schemas.microsoft.com/office/drawing/2014/main" id="{7A89DC66-E329-2BA7-093B-F605D23EBEA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23888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2" name="Espace réservé du texte 11">
            <a:extLst>
              <a:ext uri="{FF2B5EF4-FFF2-40B4-BE49-F238E27FC236}">
                <a16:creationId xmlns:a16="http://schemas.microsoft.com/office/drawing/2014/main" id="{6EBAB840-A288-E4AE-DD2B-ABD52849168F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3123108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3" name="Espace réservé du texte 14">
            <a:extLst>
              <a:ext uri="{FF2B5EF4-FFF2-40B4-BE49-F238E27FC236}">
                <a16:creationId xmlns:a16="http://schemas.microsoft.com/office/drawing/2014/main" id="{3E9C6ABE-0C15-ECEA-4B26-53769D8EAC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837957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 dirty="0"/>
              <a:t>Modifier les styles du texte du masque</a:t>
            </a:r>
          </a:p>
        </p:txBody>
      </p:sp>
      <p:sp>
        <p:nvSpPr>
          <p:cNvPr id="24" name="Espace réservé du texte 11">
            <a:extLst>
              <a:ext uri="{FF2B5EF4-FFF2-40B4-BE49-F238E27FC236}">
                <a16:creationId xmlns:a16="http://schemas.microsoft.com/office/drawing/2014/main" id="{24B29917-CE4F-A965-FAA6-E3B453333B7E}"/>
              </a:ext>
            </a:extLst>
          </p:cNvPr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5337177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5" name="Espace réservé du texte 14">
            <a:extLst>
              <a:ext uri="{FF2B5EF4-FFF2-40B4-BE49-F238E27FC236}">
                <a16:creationId xmlns:a16="http://schemas.microsoft.com/office/drawing/2014/main" id="{6F1352A1-512B-F388-3483-16D51BDD2D4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52026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6" name="Espace réservé du texte 11">
            <a:extLst>
              <a:ext uri="{FF2B5EF4-FFF2-40B4-BE49-F238E27FC236}">
                <a16:creationId xmlns:a16="http://schemas.microsoft.com/office/drawing/2014/main" id="{C4BAD260-C56B-B79F-C093-46D3C16BCC87}"/>
              </a:ext>
            </a:extLst>
          </p:cNvPr>
          <p:cNvSpPr>
            <a:spLocks noGrp="1" noChangeAspect="1"/>
          </p:cNvSpPr>
          <p:nvPr>
            <p:ph type="body" sz="quarter" idx="19" hasCustomPrompt="1"/>
          </p:nvPr>
        </p:nvSpPr>
        <p:spPr>
          <a:xfrm>
            <a:off x="7551246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7" name="Espace réservé du texte 14">
            <a:extLst>
              <a:ext uri="{FF2B5EF4-FFF2-40B4-BE49-F238E27FC236}">
                <a16:creationId xmlns:a16="http://schemas.microsoft.com/office/drawing/2014/main" id="{E3294DD8-C0C7-7FF7-2AF0-2A6B1C78617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66095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8" name="Espace réservé du texte 11">
            <a:extLst>
              <a:ext uri="{FF2B5EF4-FFF2-40B4-BE49-F238E27FC236}">
                <a16:creationId xmlns:a16="http://schemas.microsoft.com/office/drawing/2014/main" id="{043259EC-B8D8-255D-A2B2-B6984873CA66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765314" y="1866901"/>
            <a:ext cx="1409699" cy="14097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29" name="Espace réservé du texte 14">
            <a:extLst>
              <a:ext uri="{FF2B5EF4-FFF2-40B4-BE49-F238E27FC236}">
                <a16:creationId xmlns:a16="http://schemas.microsoft.com/office/drawing/2014/main" id="{24D806FB-89F5-15B1-42D4-FB45DB6CC61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480163" y="3527424"/>
            <a:ext cx="1980000" cy="2386013"/>
          </a:xfrm>
        </p:spPr>
        <p:txBody>
          <a:bodyPr lIns="0" rIns="0"/>
          <a:lstStyle>
            <a:lvl1pPr algn="ctr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 userDrawn="1"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de couleur, 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0501BFA8-B9A9-BC60-9090-AC04B424FC4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40016068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rocess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e la date 2">
            <a:extLst>
              <a:ext uri="{FF2B5EF4-FFF2-40B4-BE49-F238E27FC236}">
                <a16:creationId xmlns:a16="http://schemas.microsoft.com/office/drawing/2014/main" id="{C234029E-78B3-568C-831F-68645DF6BD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4" name="Espace réservé du pied de page 3">
            <a:extLst>
              <a:ext uri="{FF2B5EF4-FFF2-40B4-BE49-F238E27FC236}">
                <a16:creationId xmlns:a16="http://schemas.microsoft.com/office/drawing/2014/main" id="{92E4E404-6902-1F6E-82F5-879305462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>
            <a:extLst>
              <a:ext uri="{FF2B5EF4-FFF2-40B4-BE49-F238E27FC236}">
                <a16:creationId xmlns:a16="http://schemas.microsoft.com/office/drawing/2014/main" id="{D3998557-AF65-5C65-FBD8-13E2BC977D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‹N°›</a:t>
            </a:fld>
            <a:endParaRPr lang="fr-FR"/>
          </a:p>
        </p:txBody>
      </p:sp>
      <p:sp>
        <p:nvSpPr>
          <p:cNvPr id="6" name="ZoneTexte 5">
            <a:extLst>
              <a:ext uri="{FF2B5EF4-FFF2-40B4-BE49-F238E27FC236}">
                <a16:creationId xmlns:a16="http://schemas.microsoft.com/office/drawing/2014/main" id="{1FD8FB8A-BB4D-ADF0-708B-34954439AF19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Process 2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80E4F447-1473-CEC3-0C4B-859E1566BDE9}"/>
              </a:ext>
            </a:extLst>
          </p:cNvPr>
          <p:cNvSpPr>
            <a:spLocks noGrp="1" noChangeAspect="1"/>
          </p:cNvSpPr>
          <p:nvPr>
            <p:ph type="body" sz="quarter" idx="13" hasCustomPrompt="1"/>
          </p:nvPr>
        </p:nvSpPr>
        <p:spPr>
          <a:xfrm>
            <a:off x="7318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0" name="ZoneTexte 29">
            <a:extLst>
              <a:ext uri="{FF2B5EF4-FFF2-40B4-BE49-F238E27FC236}">
                <a16:creationId xmlns:a16="http://schemas.microsoft.com/office/drawing/2014/main" id="{58DC98BA-7572-A388-C6B4-862306EE47DA}"/>
              </a:ext>
            </a:extLst>
          </p:cNvPr>
          <p:cNvSpPr txBox="1"/>
          <p:nvPr userDrawn="1"/>
        </p:nvSpPr>
        <p:spPr>
          <a:xfrm>
            <a:off x="-101600" y="6858000"/>
            <a:ext cx="121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2 niveaux de textes sont utilisés dans le carré de couleur, le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est réservé au chiffre</a:t>
            </a:r>
          </a:p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changer la couleur de 1 ou plusieurs carré(s) : « Format de la forme » / « Remplissage »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A tout moment vous pouvez supprimer ou dupliquer une des étapes</a:t>
            </a:r>
          </a:p>
        </p:txBody>
      </p:sp>
      <p:sp>
        <p:nvSpPr>
          <p:cNvPr id="20" name="Espace réservé du texte 14">
            <a:extLst>
              <a:ext uri="{FF2B5EF4-FFF2-40B4-BE49-F238E27FC236}">
                <a16:creationId xmlns:a16="http://schemas.microsoft.com/office/drawing/2014/main" id="{7F676C8B-EE69-3CAC-C9F6-BFDEFD05279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735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21" name="Espace réservé du texte 14">
            <a:extLst>
              <a:ext uri="{FF2B5EF4-FFF2-40B4-BE49-F238E27FC236}">
                <a16:creationId xmlns:a16="http://schemas.microsoft.com/office/drawing/2014/main" id="{89215B80-BD0F-D77B-4046-84DBB6530C8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2850698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1" name="Espace réservé du texte 14">
            <a:extLst>
              <a:ext uri="{FF2B5EF4-FFF2-40B4-BE49-F238E27FC236}">
                <a16:creationId xmlns:a16="http://schemas.microsoft.com/office/drawing/2014/main" id="{50E15DEA-ADB9-4EAD-9B8B-400BF2AF4FD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50423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2" name="Espace réservé du texte 14">
            <a:extLst>
              <a:ext uri="{FF2B5EF4-FFF2-40B4-BE49-F238E27FC236}">
                <a16:creationId xmlns:a16="http://schemas.microsoft.com/office/drawing/2014/main" id="{31D594DF-B2F9-BDEA-68CF-C1C92B869AD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161440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3" name="Espace réservé du texte 14">
            <a:extLst>
              <a:ext uri="{FF2B5EF4-FFF2-40B4-BE49-F238E27FC236}">
                <a16:creationId xmlns:a16="http://schemas.microsoft.com/office/drawing/2014/main" id="{4EB8106A-BAE6-87F6-A881-562ED8FA414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86855" y="3527424"/>
            <a:ext cx="1980000" cy="2386013"/>
          </a:xfrm>
        </p:spPr>
        <p:txBody>
          <a:bodyPr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34" name="Espace réservé du texte 33">
            <a:extLst>
              <a:ext uri="{FF2B5EF4-FFF2-40B4-BE49-F238E27FC236}">
                <a16:creationId xmlns:a16="http://schemas.microsoft.com/office/drawing/2014/main" id="{6FA8E9A1-911D-DD9D-7A76-ADDB4C2E4317}"/>
              </a:ext>
            </a:extLst>
          </p:cNvPr>
          <p:cNvSpPr>
            <a:spLocks noGrp="1" noChangeAspect="1"/>
          </p:cNvSpPr>
          <p:nvPr>
            <p:ph type="body" sz="quarter" idx="23" hasCustomPrompt="1"/>
          </p:nvPr>
        </p:nvSpPr>
        <p:spPr>
          <a:xfrm>
            <a:off x="2908981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5" name="Espace réservé du texte 34">
            <a:extLst>
              <a:ext uri="{FF2B5EF4-FFF2-40B4-BE49-F238E27FC236}">
                <a16:creationId xmlns:a16="http://schemas.microsoft.com/office/drawing/2014/main" id="{89C62950-23F5-0C27-DBF0-B851B616C800}"/>
              </a:ext>
            </a:extLst>
          </p:cNvPr>
          <p:cNvSpPr>
            <a:spLocks noGrp="1" noChangeAspect="1"/>
          </p:cNvSpPr>
          <p:nvPr>
            <p:ph type="body" sz="quarter" idx="24" hasCustomPrompt="1"/>
          </p:nvPr>
        </p:nvSpPr>
        <p:spPr>
          <a:xfrm>
            <a:off x="5100638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6" name="Espace réservé du texte 35">
            <a:extLst>
              <a:ext uri="{FF2B5EF4-FFF2-40B4-BE49-F238E27FC236}">
                <a16:creationId xmlns:a16="http://schemas.microsoft.com/office/drawing/2014/main" id="{ABF9A6B1-3BC9-0F8E-8148-B1CF03BB61CA}"/>
              </a:ext>
            </a:extLst>
          </p:cNvPr>
          <p:cNvSpPr>
            <a:spLocks noGrp="1" noChangeAspect="1"/>
          </p:cNvSpPr>
          <p:nvPr>
            <p:ph type="body" sz="quarter" idx="25" hasCustomPrompt="1"/>
          </p:nvPr>
        </p:nvSpPr>
        <p:spPr>
          <a:xfrm>
            <a:off x="7219723" y="1583490"/>
            <a:ext cx="2160000" cy="1651398"/>
          </a:xfrm>
          <a:custGeom>
            <a:avLst/>
            <a:gdLst>
              <a:gd name="connsiteX0" fmla="*/ 0 w 1843864"/>
              <a:gd name="connsiteY0" fmla="*/ 0 h 1409700"/>
              <a:gd name="connsiteX1" fmla="*/ 1409699 w 1843864"/>
              <a:gd name="connsiteY1" fmla="*/ 0 h 1409700"/>
              <a:gd name="connsiteX2" fmla="*/ 1409699 w 1843864"/>
              <a:gd name="connsiteY2" fmla="*/ 471941 h 1409700"/>
              <a:gd name="connsiteX3" fmla="*/ 1535357 w 1843864"/>
              <a:gd name="connsiteY3" fmla="*/ 471941 h 1409700"/>
              <a:gd name="connsiteX4" fmla="*/ 1535357 w 1843864"/>
              <a:gd name="connsiteY4" fmla="*/ 239032 h 1409700"/>
              <a:gd name="connsiteX5" fmla="*/ 1843864 w 1843864"/>
              <a:gd name="connsiteY5" fmla="*/ 704851 h 1409700"/>
              <a:gd name="connsiteX6" fmla="*/ 1535357 w 1843864"/>
              <a:gd name="connsiteY6" fmla="*/ 1170669 h 1409700"/>
              <a:gd name="connsiteX7" fmla="*/ 1535357 w 1843864"/>
              <a:gd name="connsiteY7" fmla="*/ 937760 h 1409700"/>
              <a:gd name="connsiteX8" fmla="*/ 1409699 w 1843864"/>
              <a:gd name="connsiteY8" fmla="*/ 937760 h 1409700"/>
              <a:gd name="connsiteX9" fmla="*/ 1409699 w 1843864"/>
              <a:gd name="connsiteY9" fmla="*/ 1409700 h 1409700"/>
              <a:gd name="connsiteX10" fmla="*/ 0 w 1843864"/>
              <a:gd name="connsiteY10" fmla="*/ 14097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3864" h="1409700">
                <a:moveTo>
                  <a:pt x="0" y="0"/>
                </a:moveTo>
                <a:lnTo>
                  <a:pt x="1409699" y="0"/>
                </a:lnTo>
                <a:lnTo>
                  <a:pt x="1409699" y="471941"/>
                </a:lnTo>
                <a:lnTo>
                  <a:pt x="1535357" y="471941"/>
                </a:lnTo>
                <a:lnTo>
                  <a:pt x="1535357" y="239032"/>
                </a:lnTo>
                <a:lnTo>
                  <a:pt x="1843864" y="704851"/>
                </a:lnTo>
                <a:lnTo>
                  <a:pt x="1535357" y="1170669"/>
                </a:lnTo>
                <a:lnTo>
                  <a:pt x="1535357" y="937760"/>
                </a:lnTo>
                <a:lnTo>
                  <a:pt x="1409699" y="937760"/>
                </a:lnTo>
                <a:lnTo>
                  <a:pt x="1409699" y="1409700"/>
                </a:lnTo>
                <a:lnTo>
                  <a:pt x="0" y="1409700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36000" tIns="36000" rIns="468000" bIns="36000" anchor="ctr">
            <a:no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sp>
        <p:nvSpPr>
          <p:cNvPr id="38" name="Espace réservé du texte 11">
            <a:extLst>
              <a:ext uri="{FF2B5EF4-FFF2-40B4-BE49-F238E27FC236}">
                <a16:creationId xmlns:a16="http://schemas.microsoft.com/office/drawing/2014/main" id="{97EC53BB-3B6C-3AF7-68E1-48C8465AC201}"/>
              </a:ext>
            </a:extLst>
          </p:cNvPr>
          <p:cNvSpPr>
            <a:spLocks noGrp="1" noChangeAspect="1"/>
          </p:cNvSpPr>
          <p:nvPr>
            <p:ph type="body" sz="quarter" idx="21" hasCustomPrompt="1"/>
          </p:nvPr>
        </p:nvSpPr>
        <p:spPr>
          <a:xfrm>
            <a:off x="9386855" y="1583490"/>
            <a:ext cx="1652399" cy="1652400"/>
          </a:xfrm>
          <a:solidFill>
            <a:schemeClr val="tx2"/>
          </a:solidFill>
        </p:spPr>
        <p:txBody>
          <a:bodyPr lIns="36000" tIns="36000" rIns="36000" bIns="36000" anchor="ctr">
            <a:normAutofit/>
          </a:bodyPr>
          <a:lstStyle>
            <a:lvl1pPr algn="ctr">
              <a:lnSpc>
                <a:spcPct val="90000"/>
              </a:lnSpc>
              <a:defRPr sz="1400">
                <a:solidFill>
                  <a:schemeClr val="bg1"/>
                </a:solidFill>
              </a:defRPr>
            </a:lvl1pPr>
            <a:lvl2pPr marL="0" indent="0" algn="ctr">
              <a:lnSpc>
                <a:spcPct val="90000"/>
              </a:lnSpc>
              <a:buNone/>
              <a:defRPr sz="4000" b="1">
                <a:solidFill>
                  <a:schemeClr val="bg1"/>
                </a:solidFill>
                <a:latin typeface="+mj-lt"/>
              </a:defRPr>
            </a:lvl2pPr>
          </a:lstStyle>
          <a:p>
            <a:pPr lvl="0"/>
            <a:r>
              <a:rPr lang="fr-FR" dirty="0"/>
              <a:t>Item</a:t>
            </a:r>
          </a:p>
          <a:p>
            <a:pPr lvl="1"/>
            <a:r>
              <a:rPr lang="fr-FR" dirty="0"/>
              <a:t>0</a:t>
            </a:r>
          </a:p>
        </p:txBody>
      </p:sp>
      <p:pic>
        <p:nvPicPr>
          <p:cNvPr id="19" name="PATTERN CARRE DECAL">
            <a:extLst>
              <a:ext uri="{FF2B5EF4-FFF2-40B4-BE49-F238E27FC236}">
                <a16:creationId xmlns:a16="http://schemas.microsoft.com/office/drawing/2014/main" id="{0BAAE597-7E43-80FB-78E3-011B8787724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7494" t="76060" r="18770" b="-33262"/>
          <a:stretch/>
        </p:blipFill>
        <p:spPr>
          <a:xfrm>
            <a:off x="9626600" y="-1"/>
            <a:ext cx="2565400" cy="1515209"/>
          </a:xfrm>
          <a:prstGeom prst="rect">
            <a:avLst/>
          </a:prstGeom>
        </p:spPr>
      </p:pic>
      <p:sp>
        <p:nvSpPr>
          <p:cNvPr id="2" name="Titre 1">
            <a:extLst>
              <a:ext uri="{FF2B5EF4-FFF2-40B4-BE49-F238E27FC236}">
                <a16:creationId xmlns:a16="http://schemas.microsoft.com/office/drawing/2014/main" id="{7D2C0AC3-31B7-69C8-1880-96C477E56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</a:p>
        </p:txBody>
      </p:sp>
    </p:spTree>
    <p:extLst>
      <p:ext uri="{BB962C8B-B14F-4D97-AF65-F5344CB8AC3E}">
        <p14:creationId xmlns:p14="http://schemas.microsoft.com/office/powerpoint/2010/main" val="140832456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6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sp>
        <p:nvSpPr>
          <p:cNvPr id="8" name="Espace réservé du texte 4"/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3E8B46-58E5-AAA0-387D-4D0B3F7256B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/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6" name="Espace réservé du texte 4">
            <a:extLst>
              <a:ext uri="{FF2B5EF4-FFF2-40B4-BE49-F238E27FC236}">
                <a16:creationId xmlns:a16="http://schemas.microsoft.com/office/drawing/2014/main" id="{64A62886-21D9-96B1-E41B-BFA9B09684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/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39232968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 CEA LIT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sp>
        <p:nvSpPr>
          <p:cNvPr id="8" name="Espace réservé du texte 4"/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pic>
        <p:nvPicPr>
          <p:cNvPr id="9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  <p:sp>
        <p:nvSpPr>
          <p:cNvPr id="5" name="Espace réservé du texte 4">
            <a:extLst>
              <a:ext uri="{FF2B5EF4-FFF2-40B4-BE49-F238E27FC236}">
                <a16:creationId xmlns:a16="http://schemas.microsoft.com/office/drawing/2014/main" id="{0A3E8B46-58E5-AAA0-387D-4D0B3F7256B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/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6" name="Espace réservé du texte 4">
            <a:extLst>
              <a:ext uri="{FF2B5EF4-FFF2-40B4-BE49-F238E27FC236}">
                <a16:creationId xmlns:a16="http://schemas.microsoft.com/office/drawing/2014/main" id="{64A62886-21D9-96B1-E41B-BFA9B096844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/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  <p:pic>
        <p:nvPicPr>
          <p:cNvPr id="4" name="Image 3"/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949" y="741231"/>
            <a:ext cx="4029633" cy="17910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12897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FIN Gris</a:t>
            </a:r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1EC821E-CA1A-6C83-0786-AF12C1B34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7" y="3449638"/>
            <a:ext cx="2425700" cy="703262"/>
          </a:xfrm>
        </p:spPr>
        <p:txBody>
          <a:bodyPr anchor="t">
            <a:normAutofit/>
          </a:bodyPr>
          <a:lstStyle>
            <a:lvl1pPr algn="l">
              <a:defRPr sz="40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Merci</a:t>
            </a:r>
          </a:p>
        </p:txBody>
      </p:sp>
      <p:pic>
        <p:nvPicPr>
          <p:cNvPr id="15" name="Logo CEA">
            <a:extLst>
              <a:ext uri="{FF2B5EF4-FFF2-40B4-BE49-F238E27FC236}">
                <a16:creationId xmlns:a16="http://schemas.microsoft.com/office/drawing/2014/main" id="{1051C7ED-2FE9-229E-F0BD-000C6D22DE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1838" y="728663"/>
            <a:ext cx="1803600" cy="1803600"/>
          </a:xfrm>
          <a:prstGeom prst="rect">
            <a:avLst/>
          </a:prstGeom>
        </p:spPr>
      </p:pic>
      <p:pic>
        <p:nvPicPr>
          <p:cNvPr id="9" name="Image 8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3" name="Espace réservé du texte 4">
            <a:extLst>
              <a:ext uri="{FF2B5EF4-FFF2-40B4-BE49-F238E27FC236}">
                <a16:creationId xmlns:a16="http://schemas.microsoft.com/office/drawing/2014/main" id="{0D902288-F09E-3DF3-4FA0-8680492FC7E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838" y="4568370"/>
            <a:ext cx="6564312" cy="480060"/>
          </a:xfrm>
        </p:spPr>
        <p:txBody>
          <a:bodyPr>
            <a:normAutofit/>
          </a:bodyPr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 sz="1400" b="1" baseline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>
                <a:schemeClr val="tx2"/>
              </a:buClr>
              <a:buSzPct val="90000"/>
              <a:buFont typeface="Arial" panose="020B0604020202020204" pitchFamily="34" charset="0"/>
              <a:buNone/>
              <a:tabLst/>
              <a:defRPr/>
            </a:pPr>
            <a:r>
              <a:rPr lang="fr-FR" b="1" dirty="0"/>
              <a:t>CRÉDITS PHOTO</a:t>
            </a:r>
          </a:p>
        </p:txBody>
      </p:sp>
      <p:sp>
        <p:nvSpPr>
          <p:cNvPr id="8" name="Espace réservé du texte 4">
            <a:extLst>
              <a:ext uri="{FF2B5EF4-FFF2-40B4-BE49-F238E27FC236}">
                <a16:creationId xmlns:a16="http://schemas.microsoft.com/office/drawing/2014/main" id="{81B85C49-3012-97FD-C776-3C7299B5E4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58200" y="4508500"/>
            <a:ext cx="3001963" cy="1930400"/>
          </a:xfrm>
        </p:spPr>
        <p:txBody>
          <a:bodyPr>
            <a:normAutofit/>
          </a:bodyPr>
          <a:lstStyle>
            <a:lvl1pPr>
              <a:spcBef>
                <a:spcPts val="600"/>
              </a:spcBef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Contact + coordonnées</a:t>
            </a:r>
          </a:p>
        </p:txBody>
      </p:sp>
      <p:sp>
        <p:nvSpPr>
          <p:cNvPr id="10" name="Espace réservé du texte 4">
            <a:extLst>
              <a:ext uri="{FF2B5EF4-FFF2-40B4-BE49-F238E27FC236}">
                <a16:creationId xmlns:a16="http://schemas.microsoft.com/office/drawing/2014/main" id="{DFC68CDA-E659-1835-4722-CB92A2FFFE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2949" y="5892800"/>
            <a:ext cx="6578600" cy="558800"/>
          </a:xfrm>
        </p:spPr>
        <p:txBody>
          <a:bodyPr>
            <a:normAutofit/>
          </a:bodyPr>
          <a:lstStyle>
            <a:lvl1pPr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40514183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Contact</a:t>
            </a:r>
          </a:p>
        </p:txBody>
      </p:sp>
      <p:sp>
        <p:nvSpPr>
          <p:cNvPr id="9" name="Espace réservé du texte 8">
            <a:extLst>
              <a:ext uri="{FF2B5EF4-FFF2-40B4-BE49-F238E27FC236}">
                <a16:creationId xmlns:a16="http://schemas.microsoft.com/office/drawing/2014/main" id="{373F48AE-496F-F02F-5148-8492F7C6166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31838" y="5105625"/>
            <a:ext cx="4651374" cy="1510845"/>
          </a:xfrm>
        </p:spPr>
        <p:txBody>
          <a:bodyPr anchor="t">
            <a:noAutofit/>
          </a:bodyPr>
          <a:lstStyle>
            <a:lvl1pPr marL="0" indent="0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None/>
              <a:defRPr sz="1600" b="1">
                <a:solidFill>
                  <a:schemeClr val="bg1"/>
                </a:solidFill>
              </a:defRPr>
            </a:lvl1pPr>
            <a:lvl2pPr marL="0" inden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defRPr sz="1600">
                <a:solidFill>
                  <a:schemeClr val="bg1"/>
                </a:solidFill>
              </a:defRPr>
            </a:lvl2pPr>
            <a:lvl3pPr marL="180975" indent="-180975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3pPr>
            <a:lvl4pPr marL="357188" indent="-17621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600">
                <a:solidFill>
                  <a:schemeClr val="bg1"/>
                </a:solidFill>
              </a:defRPr>
            </a:lvl4pPr>
            <a:lvl5pPr marL="538163" indent="-180975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defRPr sz="1600">
                <a:solidFill>
                  <a:schemeClr val="bg1"/>
                </a:solidFill>
              </a:defRPr>
            </a:lvl5pPr>
          </a:lstStyle>
          <a:p>
            <a:pPr lvl="0"/>
            <a:r>
              <a:rPr lang="fr-FR" dirty="0"/>
              <a:t>Prénom NOM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14" name="ZoneTexte 13">
            <a:extLst>
              <a:ext uri="{FF2B5EF4-FFF2-40B4-BE49-F238E27FC236}">
                <a16:creationId xmlns:a16="http://schemas.microsoft.com/office/drawing/2014/main" id="{4E103F96-5E5B-60F7-F077-8E6E1ABD9DF4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 Prénom NOM = 1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er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  -  Email / Tél, = 2</a:t>
            </a:r>
            <a:r>
              <a:rPr lang="fr-FR" sz="1200" baseline="30000" dirty="0">
                <a:solidFill>
                  <a:schemeClr val="bg1">
                    <a:lumMod val="50000"/>
                  </a:schemeClr>
                </a:solidFill>
              </a:rPr>
              <a:t>ème</a:t>
            </a:r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 niveau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731838" y="726066"/>
            <a:ext cx="1806198" cy="1806198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pic>
        <p:nvPicPr>
          <p:cNvPr id="16" name="Image 15">
            <a:extLst>
              <a:ext uri="{FF2B5EF4-FFF2-40B4-BE49-F238E27FC236}">
                <a16:creationId xmlns:a16="http://schemas.microsoft.com/office/drawing/2014/main" id="{2E000BD1-941E-96DB-8740-6C7D2BD0EE7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91" r="39816"/>
          <a:stretch/>
        </p:blipFill>
        <p:spPr>
          <a:xfrm>
            <a:off x="9369599" y="0"/>
            <a:ext cx="2822401" cy="2475345"/>
          </a:xfrm>
          <a:prstGeom prst="rect">
            <a:avLst/>
          </a:prstGeom>
        </p:spPr>
      </p:pic>
      <p:sp>
        <p:nvSpPr>
          <p:cNvPr id="2" name="Espace réservé du texte 4">
            <a:extLst>
              <a:ext uri="{FF2B5EF4-FFF2-40B4-BE49-F238E27FC236}">
                <a16:creationId xmlns:a16="http://schemas.microsoft.com/office/drawing/2014/main" id="{22219D0D-87E0-357C-56D2-13A29A891F4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102600" y="5892800"/>
            <a:ext cx="3357563" cy="558800"/>
          </a:xfrm>
        </p:spPr>
        <p:txBody>
          <a:bodyPr rIns="0">
            <a:normAutofit/>
          </a:bodyPr>
          <a:lstStyle>
            <a:lvl1pPr algn="r">
              <a:defRPr sz="12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fr-FR" dirty="0"/>
              <a:t>Emplacement logotypes financeurs/partenaires</a:t>
            </a:r>
          </a:p>
        </p:txBody>
      </p:sp>
    </p:spTree>
    <p:extLst>
      <p:ext uri="{BB962C8B-B14F-4D97-AF65-F5344CB8AC3E}">
        <p14:creationId xmlns:p14="http://schemas.microsoft.com/office/powerpoint/2010/main" val="42670384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re CEA isa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107B68EE-BDE5-1E9D-059B-83B50A6ACD1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8" y="2654299"/>
            <a:ext cx="5294312" cy="1587501"/>
          </a:xfrm>
        </p:spPr>
        <p:txBody>
          <a:bodyPr anchor="b">
            <a:normAutofit/>
          </a:bodyPr>
          <a:lstStyle>
            <a:lvl1pPr algn="l">
              <a:defRPr sz="2800">
                <a:solidFill>
                  <a:schemeClr val="tx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34801059-2D37-8D44-42C0-ED46DE3A8FD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1838" y="4262438"/>
            <a:ext cx="5294312" cy="1655762"/>
          </a:xfrm>
        </p:spPr>
        <p:txBody>
          <a:bodyPr>
            <a:normAutofit/>
          </a:bodyPr>
          <a:lstStyle>
            <a:lvl1pPr marL="0" indent="0" algn="l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r-FR"/>
              <a:t>Modifier le style des sous-titres du masque</a:t>
            </a:r>
            <a:endParaRPr lang="fr-FR" dirty="0"/>
          </a:p>
        </p:txBody>
      </p:sp>
      <p:pic>
        <p:nvPicPr>
          <p:cNvPr id="5" name="Logo CEA liten">
            <a:extLst>
              <a:ext uri="{FF2B5EF4-FFF2-40B4-BE49-F238E27FC236}">
                <a16:creationId xmlns:a16="http://schemas.microsoft.com/office/drawing/2014/main" id="{59C151D8-9F2F-A121-360A-4DC7F82C413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31838" y="728663"/>
            <a:ext cx="4053599" cy="1804999"/>
          </a:xfrm>
          <a:prstGeom prst="rect">
            <a:avLst/>
          </a:prstGeom>
        </p:spPr>
      </p:pic>
      <p:sp>
        <p:nvSpPr>
          <p:cNvPr id="6" name="ZoneTexte 5">
            <a:extLst>
              <a:ext uri="{FF2B5EF4-FFF2-40B4-BE49-F238E27FC236}">
                <a16:creationId xmlns:a16="http://schemas.microsoft.com/office/drawing/2014/main" id="{810AE585-3E8A-32F0-6876-68FBB4218CF7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CEA </a:t>
            </a:r>
            <a:r>
              <a:rPr lang="fr-FR" sz="1200" dirty="0" err="1">
                <a:solidFill>
                  <a:schemeClr val="bg1">
                    <a:lumMod val="50000"/>
                  </a:schemeClr>
                </a:solidFill>
              </a:rPr>
              <a:t>isas</a:t>
            </a:r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D710377C-96DE-1F86-CAD9-8510009CBC0B}"/>
              </a:ext>
            </a:extLst>
          </p:cNvPr>
          <p:cNvSpPr/>
          <p:nvPr userDrawn="1"/>
        </p:nvSpPr>
        <p:spPr>
          <a:xfrm>
            <a:off x="11182350" y="0"/>
            <a:ext cx="100965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pic>
        <p:nvPicPr>
          <p:cNvPr id="11" name="PATTERN CARRE DECAL">
            <a:extLst>
              <a:ext uri="{FF2B5EF4-FFF2-40B4-BE49-F238E27FC236}">
                <a16:creationId xmlns:a16="http://schemas.microsoft.com/office/drawing/2014/main" id="{B904F070-A99F-1AC0-845C-9E05CE6DF3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9406296" y="-1"/>
            <a:ext cx="2785704" cy="244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0541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mmai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D2FBAC49-4802-3440-8107-C65AE7ADA05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fr-FR"/>
          </a:p>
        </p:txBody>
      </p:sp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31838" y="1381125"/>
            <a:ext cx="8329612" cy="4795838"/>
          </a:xfrm>
        </p:spPr>
        <p:txBody>
          <a:bodyPr lIns="0"/>
          <a:lstStyle>
            <a:lvl1pPr marL="358775" indent="-358775">
              <a:spcBef>
                <a:spcPts val="1800"/>
              </a:spcBef>
              <a:buClr>
                <a:schemeClr val="bg1"/>
              </a:buClr>
              <a:buSzPct val="100000"/>
              <a:buFont typeface="+mj-lt"/>
              <a:buAutoNum type="arabicPeriod"/>
              <a:defRPr>
                <a:solidFill>
                  <a:schemeClr val="bg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</a:t>
            </a:r>
          </a:p>
        </p:txBody>
      </p:sp>
      <p:grpSp>
        <p:nvGrpSpPr>
          <p:cNvPr id="1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1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  <p:sp>
        <p:nvSpPr>
          <p:cNvPr id="2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pic>
        <p:nvPicPr>
          <p:cNvPr id="12" name="Image 11">
            <a:extLst>
              <a:ext uri="{FF2B5EF4-FFF2-40B4-BE49-F238E27FC236}">
                <a16:creationId xmlns:a16="http://schemas.microsoft.com/office/drawing/2014/main" id="{B717F4D1-D2E3-F44D-BEED-84560474205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53" b="2802"/>
          <a:stretch/>
        </p:blipFill>
        <p:spPr>
          <a:xfrm>
            <a:off x="11647944" y="-1"/>
            <a:ext cx="544056" cy="6858001"/>
          </a:xfrm>
          <a:prstGeom prst="rect">
            <a:avLst/>
          </a:prstGeom>
        </p:spPr>
      </p:pic>
      <p:sp>
        <p:nvSpPr>
          <p:cNvPr id="14" name="Espace réservé de la date 13">
            <a:extLst>
              <a:ext uri="{FF2B5EF4-FFF2-40B4-BE49-F238E27FC236}">
                <a16:creationId xmlns:a16="http://schemas.microsoft.com/office/drawing/2014/main" id="{914C3EDF-84FF-56C5-6EEE-62348DC5AD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CA229E7D-5925-577A-6E99-3E009A5C15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25" name="Espace réservé du numéro de diapositive 24">
            <a:extLst>
              <a:ext uri="{FF2B5EF4-FFF2-40B4-BE49-F238E27FC236}">
                <a16:creationId xmlns:a16="http://schemas.microsoft.com/office/drawing/2014/main" id="{E0039A2A-B2A3-3003-AC28-98B9483723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112158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ommaire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BD2E413D-76E6-5233-CF73-FD49BCAF474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727076" y="1765299"/>
            <a:ext cx="8659812" cy="4148139"/>
          </a:xfrm>
        </p:spPr>
        <p:txBody>
          <a:bodyPr lIns="0" numCol="2" spcCol="360000"/>
          <a:lstStyle>
            <a:lvl1pPr marL="358775" indent="-358775">
              <a:spcBef>
                <a:spcPts val="1800"/>
              </a:spcBef>
              <a:buClr>
                <a:schemeClr val="tx2"/>
              </a:buClr>
              <a:buSzPct val="100000"/>
              <a:buFont typeface="+mj-lt"/>
              <a:buAutoNum type="arabicPeriod"/>
              <a:defRPr>
                <a:solidFill>
                  <a:schemeClr val="tx1"/>
                </a:solidFill>
                <a:latin typeface="+mj-lt"/>
              </a:defRPr>
            </a:lvl1pPr>
            <a:lvl2pPr marL="358775" indent="0">
              <a:buFontTx/>
              <a:buNone/>
              <a:defRPr sz="1400">
                <a:solidFill>
                  <a:schemeClr val="tx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r-FR"/>
              <a:t>Modifier les styles du texte du masque</a:t>
            </a:r>
          </a:p>
          <a:p>
            <a:pPr lvl="1"/>
            <a:r>
              <a:rPr lang="fr-FR"/>
              <a:t>Deuxième niveau</a:t>
            </a:r>
          </a:p>
        </p:txBody>
      </p:sp>
      <p:sp>
        <p:nvSpPr>
          <p:cNvPr id="7" name="ZoneTexte 6">
            <a:extLst>
              <a:ext uri="{FF2B5EF4-FFF2-40B4-BE49-F238E27FC236}">
                <a16:creationId xmlns:a16="http://schemas.microsoft.com/office/drawing/2014/main" id="{4585063C-DA94-C737-8964-5690FC880710}"/>
              </a:ext>
            </a:extLst>
          </p:cNvPr>
          <p:cNvSpPr txBox="1"/>
          <p:nvPr userDrawn="1"/>
        </p:nvSpPr>
        <p:spPr>
          <a:xfrm>
            <a:off x="-101600" y="-276999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Sommaire light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A21E7187-2172-D725-E095-C0FCE93238AE}"/>
              </a:ext>
            </a:extLst>
          </p:cNvPr>
          <p:cNvSpPr txBox="1"/>
          <p:nvPr userDrawn="1"/>
        </p:nvSpPr>
        <p:spPr>
          <a:xfrm>
            <a:off x="-101600" y="6858000"/>
            <a:ext cx="121920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Astuce :Ce sommaire est sur deux colonnes, pour passer sur une colonne : Clic droit sur la zone de texte + « Format de la forme » / « Options de texte » / « Colonnes » = 1 </a:t>
            </a:r>
          </a:p>
          <a:p>
            <a:endParaRPr lang="fr-FR" sz="12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7076" y="314036"/>
            <a:ext cx="10733087" cy="871827"/>
          </a:xfrm>
          <a:prstGeom prst="rect">
            <a:avLst/>
          </a:prstGeom>
        </p:spPr>
        <p:txBody>
          <a:bodyPr vert="horz" lIns="0" tIns="45720" rIns="91440" bIns="45720" rtlCol="0" anchor="t">
            <a:normAutofit/>
          </a:bodyPr>
          <a:lstStyle/>
          <a:p>
            <a:r>
              <a:rPr lang="fr-FR"/>
              <a:t>Modifiez le style du titre</a:t>
            </a:r>
            <a:endParaRPr lang="fr-FR" dirty="0"/>
          </a:p>
        </p:txBody>
      </p:sp>
      <p:pic>
        <p:nvPicPr>
          <p:cNvPr id="11" name="Image 10">
            <a:extLst>
              <a:ext uri="{FF2B5EF4-FFF2-40B4-BE49-F238E27FC236}">
                <a16:creationId xmlns:a16="http://schemas.microsoft.com/office/drawing/2014/main" id="{8B329AAF-3546-DCEA-619B-466FB9B5443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3666" r="82842" b="2802"/>
          <a:stretch/>
        </p:blipFill>
        <p:spPr>
          <a:xfrm>
            <a:off x="11647944" y="0"/>
            <a:ext cx="544056" cy="6858000"/>
          </a:xfrm>
          <a:prstGeom prst="rect">
            <a:avLst/>
          </a:prstGeom>
        </p:spPr>
      </p:pic>
      <p:sp>
        <p:nvSpPr>
          <p:cNvPr id="12" name="Espace réservé de la date 11">
            <a:extLst>
              <a:ext uri="{FF2B5EF4-FFF2-40B4-BE49-F238E27FC236}">
                <a16:creationId xmlns:a16="http://schemas.microsoft.com/office/drawing/2014/main" id="{AB8B2ECB-EC50-E1E8-3A70-D0DF5B546E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15" name="Espace réservé du pied de page 14">
            <a:extLst>
              <a:ext uri="{FF2B5EF4-FFF2-40B4-BE49-F238E27FC236}">
                <a16:creationId xmlns:a16="http://schemas.microsoft.com/office/drawing/2014/main" id="{38548604-3796-63A0-C437-28EAB17AD6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16" name="Espace réservé du numéro de diapositive 15">
            <a:extLst>
              <a:ext uri="{FF2B5EF4-FFF2-40B4-BE49-F238E27FC236}">
                <a16:creationId xmlns:a16="http://schemas.microsoft.com/office/drawing/2014/main" id="{43A448DB-A450-22D2-9A30-CE94EAFD76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6543121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2C297F72-9AE9-FCA1-E35C-172594739B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5E8D3273-E080-F9CC-63A9-0032F5C40FC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4" name="Espace réservé du texte 2">
            <a:extLst>
              <a:ext uri="{FF2B5EF4-FFF2-40B4-BE49-F238E27FC236}">
                <a16:creationId xmlns:a16="http://schemas.microsoft.com/office/drawing/2014/main" id="{CE5019BD-FEE2-4904-8DD7-C35C97AA3BF4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 userDrawn="1"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</a:t>
            </a:r>
          </a:p>
        </p:txBody>
      </p:sp>
      <p:pic>
        <p:nvPicPr>
          <p:cNvPr id="26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grpSp>
        <p:nvGrpSpPr>
          <p:cNvPr id="27" name="Group 12">
            <a:extLst>
              <a:ext uri="{FF2B5EF4-FFF2-40B4-BE49-F238E27FC236}">
                <a16:creationId xmlns:a16="http://schemas.microsoft.com/office/drawing/2014/main" id="{DFC7A27D-F544-3847-F87B-0DF45C44C0D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266859" y="6343650"/>
            <a:ext cx="316707" cy="316707"/>
            <a:chOff x="461" y="3861"/>
            <a:chExt cx="304" cy="304"/>
          </a:xfrm>
        </p:grpSpPr>
        <p:sp>
          <p:nvSpPr>
            <p:cNvPr id="28" name="AutoShape 11">
              <a:extLst>
                <a:ext uri="{FF2B5EF4-FFF2-40B4-BE49-F238E27FC236}">
                  <a16:creationId xmlns:a16="http://schemas.microsoft.com/office/drawing/2014/main" id="{C581EC54-E4C7-2B85-765F-226E90ED37F9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" name="Rectangle 13">
              <a:extLst>
                <a:ext uri="{FF2B5EF4-FFF2-40B4-BE49-F238E27FC236}">
                  <a16:creationId xmlns:a16="http://schemas.microsoft.com/office/drawing/2014/main" id="{024FFC00-E238-123D-8547-D317547D5C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" name="Rectangle 14">
              <a:extLst>
                <a:ext uri="{FF2B5EF4-FFF2-40B4-BE49-F238E27FC236}">
                  <a16:creationId xmlns:a16="http://schemas.microsoft.com/office/drawing/2014/main" id="{26FC7AA9-98AE-CF10-6510-FBB15BB6F6AD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461" y="3861"/>
              <a:ext cx="304" cy="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485E328D-5058-4023-75AE-4DF8C1BAEBCA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518" y="3962"/>
              <a:ext cx="189" cy="72"/>
            </a:xfrm>
            <a:custGeom>
              <a:avLst/>
              <a:gdLst>
                <a:gd name="T0" fmla="*/ 498 w 498"/>
                <a:gd name="T1" fmla="*/ 96 h 190"/>
                <a:gd name="T2" fmla="*/ 415 w 498"/>
                <a:gd name="T3" fmla="*/ 0 h 190"/>
                <a:gd name="T4" fmla="*/ 350 w 498"/>
                <a:gd name="T5" fmla="*/ 13 h 190"/>
                <a:gd name="T6" fmla="*/ 348 w 498"/>
                <a:gd name="T7" fmla="*/ 37 h 190"/>
                <a:gd name="T8" fmla="*/ 413 w 498"/>
                <a:gd name="T9" fmla="*/ 21 h 190"/>
                <a:gd name="T10" fmla="*/ 463 w 498"/>
                <a:gd name="T11" fmla="*/ 43 h 190"/>
                <a:gd name="T12" fmla="*/ 335 w 498"/>
                <a:gd name="T13" fmla="*/ 141 h 190"/>
                <a:gd name="T14" fmla="*/ 252 w 498"/>
                <a:gd name="T15" fmla="*/ 169 h 190"/>
                <a:gd name="T16" fmla="*/ 199 w 498"/>
                <a:gd name="T17" fmla="*/ 147 h 190"/>
                <a:gd name="T18" fmla="*/ 320 w 498"/>
                <a:gd name="T19" fmla="*/ 34 h 190"/>
                <a:gd name="T20" fmla="*/ 251 w 498"/>
                <a:gd name="T21" fmla="*/ 0 h 190"/>
                <a:gd name="T22" fmla="*/ 188 w 498"/>
                <a:gd name="T23" fmla="*/ 24 h 190"/>
                <a:gd name="T24" fmla="*/ 165 w 498"/>
                <a:gd name="T25" fmla="*/ 98 h 190"/>
                <a:gd name="T26" fmla="*/ 173 w 498"/>
                <a:gd name="T27" fmla="*/ 140 h 190"/>
                <a:gd name="T28" fmla="*/ 85 w 498"/>
                <a:gd name="T29" fmla="*/ 169 h 190"/>
                <a:gd name="T30" fmla="*/ 19 w 498"/>
                <a:gd name="T31" fmla="*/ 95 h 190"/>
                <a:gd name="T32" fmla="*/ 85 w 498"/>
                <a:gd name="T33" fmla="*/ 21 h 190"/>
                <a:gd name="T34" fmla="*/ 150 w 498"/>
                <a:gd name="T35" fmla="*/ 37 h 190"/>
                <a:gd name="T36" fmla="*/ 148 w 498"/>
                <a:gd name="T37" fmla="*/ 13 h 190"/>
                <a:gd name="T38" fmla="*/ 87 w 498"/>
                <a:gd name="T39" fmla="*/ 0 h 190"/>
                <a:gd name="T40" fmla="*/ 0 w 498"/>
                <a:gd name="T41" fmla="*/ 95 h 190"/>
                <a:gd name="T42" fmla="*/ 86 w 498"/>
                <a:gd name="T43" fmla="*/ 190 h 190"/>
                <a:gd name="T44" fmla="*/ 182 w 498"/>
                <a:gd name="T45" fmla="*/ 159 h 190"/>
                <a:gd name="T46" fmla="*/ 251 w 498"/>
                <a:gd name="T47" fmla="*/ 190 h 190"/>
                <a:gd name="T48" fmla="*/ 338 w 498"/>
                <a:gd name="T49" fmla="*/ 164 h 190"/>
                <a:gd name="T50" fmla="*/ 411 w 498"/>
                <a:gd name="T51" fmla="*/ 190 h 190"/>
                <a:gd name="T52" fmla="*/ 477 w 498"/>
                <a:gd name="T53" fmla="*/ 163 h 190"/>
                <a:gd name="T54" fmla="*/ 478 w 498"/>
                <a:gd name="T55" fmla="*/ 185 h 190"/>
                <a:gd name="T56" fmla="*/ 498 w 498"/>
                <a:gd name="T57" fmla="*/ 189 h 190"/>
                <a:gd name="T58" fmla="*/ 498 w 498"/>
                <a:gd name="T59" fmla="*/ 96 h 190"/>
                <a:gd name="T60" fmla="*/ 184 w 498"/>
                <a:gd name="T61" fmla="*/ 107 h 190"/>
                <a:gd name="T62" fmla="*/ 201 w 498"/>
                <a:gd name="T63" fmla="*/ 39 h 190"/>
                <a:gd name="T64" fmla="*/ 251 w 498"/>
                <a:gd name="T65" fmla="*/ 19 h 190"/>
                <a:gd name="T66" fmla="*/ 297 w 498"/>
                <a:gd name="T67" fmla="*/ 37 h 190"/>
                <a:gd name="T68" fmla="*/ 261 w 498"/>
                <a:gd name="T69" fmla="*/ 78 h 190"/>
                <a:gd name="T70" fmla="*/ 190 w 498"/>
                <a:gd name="T71" fmla="*/ 128 h 190"/>
                <a:gd name="T72" fmla="*/ 184 w 498"/>
                <a:gd name="T73" fmla="*/ 107 h 190"/>
                <a:gd name="T74" fmla="*/ 462 w 498"/>
                <a:gd name="T75" fmla="*/ 151 h 190"/>
                <a:gd name="T76" fmla="*/ 411 w 498"/>
                <a:gd name="T77" fmla="*/ 170 h 190"/>
                <a:gd name="T78" fmla="*/ 356 w 498"/>
                <a:gd name="T79" fmla="*/ 151 h 190"/>
                <a:gd name="T80" fmla="*/ 472 w 498"/>
                <a:gd name="T81" fmla="*/ 60 h 190"/>
                <a:gd name="T82" fmla="*/ 479 w 498"/>
                <a:gd name="T83" fmla="*/ 83 h 190"/>
                <a:gd name="T84" fmla="*/ 462 w 498"/>
                <a:gd name="T85" fmla="*/ 15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8" h="190">
                  <a:moveTo>
                    <a:pt x="498" y="96"/>
                  </a:moveTo>
                  <a:cubicBezTo>
                    <a:pt x="498" y="6"/>
                    <a:pt x="430" y="0"/>
                    <a:pt x="415" y="0"/>
                  </a:cubicBezTo>
                  <a:cubicBezTo>
                    <a:pt x="393" y="0"/>
                    <a:pt x="372" y="4"/>
                    <a:pt x="350" y="13"/>
                  </a:cubicBezTo>
                  <a:cubicBezTo>
                    <a:pt x="348" y="37"/>
                    <a:pt x="348" y="37"/>
                    <a:pt x="348" y="37"/>
                  </a:cubicBezTo>
                  <a:cubicBezTo>
                    <a:pt x="357" y="33"/>
                    <a:pt x="385" y="21"/>
                    <a:pt x="413" y="21"/>
                  </a:cubicBezTo>
                  <a:cubicBezTo>
                    <a:pt x="435" y="21"/>
                    <a:pt x="452" y="28"/>
                    <a:pt x="463" y="43"/>
                  </a:cubicBezTo>
                  <a:cubicBezTo>
                    <a:pt x="387" y="82"/>
                    <a:pt x="342" y="114"/>
                    <a:pt x="335" y="141"/>
                  </a:cubicBezTo>
                  <a:cubicBezTo>
                    <a:pt x="316" y="154"/>
                    <a:pt x="282" y="169"/>
                    <a:pt x="252" y="169"/>
                  </a:cubicBezTo>
                  <a:cubicBezTo>
                    <a:pt x="219" y="169"/>
                    <a:pt x="205" y="155"/>
                    <a:pt x="199" y="147"/>
                  </a:cubicBezTo>
                  <a:cubicBezTo>
                    <a:pt x="282" y="91"/>
                    <a:pt x="325" y="59"/>
                    <a:pt x="320" y="34"/>
                  </a:cubicBezTo>
                  <a:cubicBezTo>
                    <a:pt x="315" y="11"/>
                    <a:pt x="281" y="0"/>
                    <a:pt x="251" y="0"/>
                  </a:cubicBezTo>
                  <a:cubicBezTo>
                    <a:pt x="219" y="0"/>
                    <a:pt x="198" y="13"/>
                    <a:pt x="188" y="24"/>
                  </a:cubicBezTo>
                  <a:cubicBezTo>
                    <a:pt x="172" y="41"/>
                    <a:pt x="164" y="66"/>
                    <a:pt x="165" y="98"/>
                  </a:cubicBezTo>
                  <a:cubicBezTo>
                    <a:pt x="165" y="112"/>
                    <a:pt x="168" y="127"/>
                    <a:pt x="173" y="140"/>
                  </a:cubicBezTo>
                  <a:cubicBezTo>
                    <a:pt x="160" y="148"/>
                    <a:pt x="125" y="169"/>
                    <a:pt x="85" y="169"/>
                  </a:cubicBezTo>
                  <a:cubicBezTo>
                    <a:pt x="38" y="169"/>
                    <a:pt x="19" y="132"/>
                    <a:pt x="19" y="95"/>
                  </a:cubicBezTo>
                  <a:cubicBezTo>
                    <a:pt x="19" y="59"/>
                    <a:pt x="37" y="21"/>
                    <a:pt x="85" y="21"/>
                  </a:cubicBezTo>
                  <a:cubicBezTo>
                    <a:pt x="113" y="21"/>
                    <a:pt x="140" y="32"/>
                    <a:pt x="150" y="37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30" y="6"/>
                    <a:pt x="107" y="0"/>
                    <a:pt x="87" y="0"/>
                  </a:cubicBezTo>
                  <a:cubicBezTo>
                    <a:pt x="7" y="0"/>
                    <a:pt x="0" y="67"/>
                    <a:pt x="0" y="95"/>
                  </a:cubicBezTo>
                  <a:cubicBezTo>
                    <a:pt x="0" y="122"/>
                    <a:pt x="7" y="190"/>
                    <a:pt x="86" y="190"/>
                  </a:cubicBezTo>
                  <a:cubicBezTo>
                    <a:pt x="134" y="190"/>
                    <a:pt x="175" y="164"/>
                    <a:pt x="182" y="159"/>
                  </a:cubicBezTo>
                  <a:cubicBezTo>
                    <a:pt x="187" y="168"/>
                    <a:pt x="208" y="190"/>
                    <a:pt x="251" y="190"/>
                  </a:cubicBezTo>
                  <a:cubicBezTo>
                    <a:pt x="286" y="190"/>
                    <a:pt x="325" y="173"/>
                    <a:pt x="338" y="164"/>
                  </a:cubicBezTo>
                  <a:cubicBezTo>
                    <a:pt x="346" y="175"/>
                    <a:pt x="362" y="190"/>
                    <a:pt x="411" y="190"/>
                  </a:cubicBezTo>
                  <a:cubicBezTo>
                    <a:pt x="444" y="190"/>
                    <a:pt x="464" y="179"/>
                    <a:pt x="477" y="163"/>
                  </a:cubicBezTo>
                  <a:cubicBezTo>
                    <a:pt x="477" y="171"/>
                    <a:pt x="478" y="179"/>
                    <a:pt x="478" y="185"/>
                  </a:cubicBezTo>
                  <a:cubicBezTo>
                    <a:pt x="498" y="189"/>
                    <a:pt x="498" y="189"/>
                    <a:pt x="498" y="189"/>
                  </a:cubicBezTo>
                  <a:cubicBezTo>
                    <a:pt x="497" y="168"/>
                    <a:pt x="498" y="97"/>
                    <a:pt x="498" y="96"/>
                  </a:cubicBezTo>
                  <a:moveTo>
                    <a:pt x="184" y="107"/>
                  </a:moveTo>
                  <a:cubicBezTo>
                    <a:pt x="184" y="107"/>
                    <a:pt x="178" y="65"/>
                    <a:pt x="201" y="39"/>
                  </a:cubicBezTo>
                  <a:cubicBezTo>
                    <a:pt x="212" y="26"/>
                    <a:pt x="229" y="19"/>
                    <a:pt x="251" y="19"/>
                  </a:cubicBezTo>
                  <a:cubicBezTo>
                    <a:pt x="275" y="19"/>
                    <a:pt x="295" y="28"/>
                    <a:pt x="297" y="37"/>
                  </a:cubicBezTo>
                  <a:cubicBezTo>
                    <a:pt x="299" y="44"/>
                    <a:pt x="292" y="53"/>
                    <a:pt x="261" y="78"/>
                  </a:cubicBezTo>
                  <a:cubicBezTo>
                    <a:pt x="261" y="78"/>
                    <a:pt x="230" y="105"/>
                    <a:pt x="190" y="128"/>
                  </a:cubicBezTo>
                  <a:cubicBezTo>
                    <a:pt x="187" y="122"/>
                    <a:pt x="185" y="115"/>
                    <a:pt x="184" y="107"/>
                  </a:cubicBezTo>
                  <a:moveTo>
                    <a:pt x="462" y="151"/>
                  </a:moveTo>
                  <a:cubicBezTo>
                    <a:pt x="450" y="164"/>
                    <a:pt x="433" y="170"/>
                    <a:pt x="411" y="170"/>
                  </a:cubicBezTo>
                  <a:cubicBezTo>
                    <a:pt x="361" y="170"/>
                    <a:pt x="356" y="151"/>
                    <a:pt x="356" y="151"/>
                  </a:cubicBezTo>
                  <a:cubicBezTo>
                    <a:pt x="350" y="140"/>
                    <a:pt x="367" y="116"/>
                    <a:pt x="472" y="60"/>
                  </a:cubicBezTo>
                  <a:cubicBezTo>
                    <a:pt x="475" y="67"/>
                    <a:pt x="477" y="75"/>
                    <a:pt x="479" y="83"/>
                  </a:cubicBezTo>
                  <a:cubicBezTo>
                    <a:pt x="479" y="83"/>
                    <a:pt x="484" y="125"/>
                    <a:pt x="462" y="151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" name="Rectangle 16">
              <a:extLst>
                <a:ext uri="{FF2B5EF4-FFF2-40B4-BE49-F238E27FC236}">
                  <a16:creationId xmlns:a16="http://schemas.microsoft.com/office/drawing/2014/main" id="{B32124BB-315A-4642-3185-D0F09F05E9F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" name="Rectangle 17">
              <a:extLst>
                <a:ext uri="{FF2B5EF4-FFF2-40B4-BE49-F238E27FC236}">
                  <a16:creationId xmlns:a16="http://schemas.microsoft.com/office/drawing/2014/main" id="{283D2C2C-F437-0747-2745-E4E3B6D20760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526" y="4057"/>
              <a:ext cx="174" cy="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</p:grpSp>
    </p:spTree>
    <p:extLst>
      <p:ext uri="{BB962C8B-B14F-4D97-AF65-F5344CB8AC3E}">
        <p14:creationId xmlns:p14="http://schemas.microsoft.com/office/powerpoint/2010/main" val="26054300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 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5675086" y="0"/>
            <a:ext cx="6516913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 userDrawn="1"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chemeClr val="tx2"/>
              </a:solidFill>
            </a:endParaRPr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light</a:t>
            </a:r>
          </a:p>
        </p:txBody>
      </p:sp>
      <p:pic>
        <p:nvPicPr>
          <p:cNvPr id="8" name="PATTERN 14">
            <a:extLst>
              <a:ext uri="{FF2B5EF4-FFF2-40B4-BE49-F238E27FC236}">
                <a16:creationId xmlns:a16="http://schemas.microsoft.com/office/drawing/2014/main" id="{2582F57D-4CEF-BB5A-C74F-450386FD8EE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3065" t="80145" r="2860" b="-12214"/>
          <a:stretch/>
        </p:blipFill>
        <p:spPr>
          <a:xfrm>
            <a:off x="0" y="0"/>
            <a:ext cx="12192001" cy="974400"/>
          </a:xfrm>
          <a:prstGeom prst="rect">
            <a:avLst/>
          </a:prstGeom>
        </p:spPr>
      </p:pic>
      <p:sp>
        <p:nvSpPr>
          <p:cNvPr id="9" name="Espace réservé de la date 8">
            <a:extLst>
              <a:ext uri="{FF2B5EF4-FFF2-40B4-BE49-F238E27FC236}">
                <a16:creationId xmlns:a16="http://schemas.microsoft.com/office/drawing/2014/main" id="{4B8F1117-0C05-E4A8-4E70-E7172B08AAB0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10" name="Espace réservé du pied de page 9">
            <a:extLst>
              <a:ext uri="{FF2B5EF4-FFF2-40B4-BE49-F238E27FC236}">
                <a16:creationId xmlns:a16="http://schemas.microsoft.com/office/drawing/2014/main" id="{ABB4C71F-0E19-B583-5B43-59128B9CB24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11" name="Espace réservé du numéro de diapositive 10">
            <a:extLst>
              <a:ext uri="{FF2B5EF4-FFF2-40B4-BE49-F238E27FC236}">
                <a16:creationId xmlns:a16="http://schemas.microsoft.com/office/drawing/2014/main" id="{3035A95C-D228-2D25-8FE9-AE69EC81778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sp>
        <p:nvSpPr>
          <p:cNvPr id="4" name="Titre 1">
            <a:extLst>
              <a:ext uri="{FF2B5EF4-FFF2-40B4-BE49-F238E27FC236}">
                <a16:creationId xmlns:a16="http://schemas.microsoft.com/office/drawing/2014/main" id="{F8613F5A-9984-C727-F600-CCBEDD58580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tx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5" name="Espace réservé du texte 2">
            <a:extLst>
              <a:ext uri="{FF2B5EF4-FFF2-40B4-BE49-F238E27FC236}">
                <a16:creationId xmlns:a16="http://schemas.microsoft.com/office/drawing/2014/main" id="{E05DBD74-1959-0025-2022-DD6D5BC564E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6" name="Espace réservé du texte 2">
            <a:extLst>
              <a:ext uri="{FF2B5EF4-FFF2-40B4-BE49-F238E27FC236}">
                <a16:creationId xmlns:a16="http://schemas.microsoft.com/office/drawing/2014/main" id="{BD0683F2-0083-B473-85FA-BF21CA1AA74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1956460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re de section Gr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E2B122C-7C32-00D5-5677-35CC8ABC8223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E1D6D37F-6A1E-3B66-26C8-C0F17D653E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03/07/2023</a:t>
            </a:r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ACD2F82D-AC61-B9F7-103B-D5B5DE390A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r-FR"/>
              <a:t>Abel Pires</a:t>
            </a:r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38DBE8A5-A5C2-8825-ACF1-34BE5DCD0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2E988CD6-F875-5F20-CB25-53D3006C5582}"/>
              </a:ext>
            </a:extLst>
          </p:cNvPr>
          <p:cNvSpPr/>
          <p:nvPr userDrawn="1"/>
        </p:nvSpPr>
        <p:spPr>
          <a:xfrm>
            <a:off x="3151189" y="3987800"/>
            <a:ext cx="349250" cy="34925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9" name="ZoneTexte 28">
            <a:extLst>
              <a:ext uri="{FF2B5EF4-FFF2-40B4-BE49-F238E27FC236}">
                <a16:creationId xmlns:a16="http://schemas.microsoft.com/office/drawing/2014/main" id="{BC10BA36-642C-D18A-73B5-1652743A0484}"/>
              </a:ext>
            </a:extLst>
          </p:cNvPr>
          <p:cNvSpPr txBox="1"/>
          <p:nvPr userDrawn="1"/>
        </p:nvSpPr>
        <p:spPr>
          <a:xfrm>
            <a:off x="-101600" y="-276999"/>
            <a:ext cx="1219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200" dirty="0">
                <a:solidFill>
                  <a:schemeClr val="bg1">
                    <a:lumMod val="50000"/>
                  </a:schemeClr>
                </a:solidFill>
              </a:rPr>
              <a:t>Disposition : Titre de section Gris</a:t>
            </a:r>
          </a:p>
        </p:txBody>
      </p:sp>
      <p:pic>
        <p:nvPicPr>
          <p:cNvPr id="14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5" name="PATTERN 14">
            <a:extLst>
              <a:ext uri="{FF2B5EF4-FFF2-40B4-BE49-F238E27FC236}">
                <a16:creationId xmlns:a16="http://schemas.microsoft.com/office/drawing/2014/main" id="{A9F2846A-9310-83E8-0175-AEDB4CD521B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1642" t="81597" r="4284" b="-1066"/>
          <a:stretch/>
        </p:blipFill>
        <p:spPr>
          <a:xfrm>
            <a:off x="0" y="0"/>
            <a:ext cx="12192001" cy="591852"/>
          </a:xfrm>
          <a:prstGeom prst="rect">
            <a:avLst/>
          </a:prstGeom>
        </p:spPr>
      </p:pic>
      <p:sp>
        <p:nvSpPr>
          <p:cNvPr id="8" name="Titre 1">
            <a:extLst>
              <a:ext uri="{FF2B5EF4-FFF2-40B4-BE49-F238E27FC236}">
                <a16:creationId xmlns:a16="http://schemas.microsoft.com/office/drawing/2014/main" id="{4805F626-181E-BCC6-1382-C547F81E4E7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771900" y="2171700"/>
            <a:ext cx="7688263" cy="2390775"/>
          </a:xfrm>
        </p:spPr>
        <p:txBody>
          <a:bodyPr anchor="b">
            <a:normAutofit/>
          </a:bodyPr>
          <a:lstStyle>
            <a:lvl1pPr>
              <a:defRPr sz="5400">
                <a:solidFill>
                  <a:schemeClr val="bg1"/>
                </a:solidFill>
              </a:defRPr>
            </a:lvl1pPr>
          </a:lstStyle>
          <a:p>
            <a:r>
              <a:rPr lang="fr-FR" dirty="0"/>
              <a:t>Titre de la partie</a:t>
            </a:r>
          </a:p>
        </p:txBody>
      </p:sp>
      <p:sp>
        <p:nvSpPr>
          <p:cNvPr id="9" name="Espace réservé du texte 2">
            <a:extLst>
              <a:ext uri="{FF2B5EF4-FFF2-40B4-BE49-F238E27FC236}">
                <a16:creationId xmlns:a16="http://schemas.microsoft.com/office/drawing/2014/main" id="{CF5C4E32-AAC2-242C-F6B9-3F8CFBDB1B6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771900" y="4702628"/>
            <a:ext cx="7688263" cy="1387021"/>
          </a:xfrm>
        </p:spPr>
        <p:txBody>
          <a:bodyPr/>
          <a:lstStyle>
            <a:lvl1pPr marL="0" indent="0">
              <a:buNone/>
              <a:defRPr sz="2400">
                <a:solidFill>
                  <a:schemeClr val="bg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/>
              <a:t>Modifier les styles du texte du masque</a:t>
            </a:r>
          </a:p>
        </p:txBody>
      </p:sp>
      <p:sp>
        <p:nvSpPr>
          <p:cNvPr id="10" name="Espace réservé du texte 2">
            <a:extLst>
              <a:ext uri="{FF2B5EF4-FFF2-40B4-BE49-F238E27FC236}">
                <a16:creationId xmlns:a16="http://schemas.microsoft.com/office/drawing/2014/main" id="{28AA9B25-BFB9-155C-3383-B48A6E03F6A7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522288" y="2159000"/>
            <a:ext cx="2546350" cy="2673350"/>
          </a:xfrm>
        </p:spPr>
        <p:txBody>
          <a:bodyPr anchor="b">
            <a:noAutofit/>
          </a:bodyPr>
          <a:lstStyle>
            <a:lvl1pPr marL="0" indent="0" algn="r">
              <a:buNone/>
              <a:defRPr sz="1350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fr-FR" dirty="0"/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4860250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image" Target="../media/image2.emf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image" Target="../media/image1.emf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titre 1">
            <a:extLst>
              <a:ext uri="{FF2B5EF4-FFF2-40B4-BE49-F238E27FC236}">
                <a16:creationId xmlns:a16="http://schemas.microsoft.com/office/drawing/2014/main" id="{1502D9F9-80C2-D30F-8D8B-9F5A494EF6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314036"/>
            <a:ext cx="10728325" cy="871827"/>
          </a:xfrm>
          <a:prstGeom prst="rect">
            <a:avLst/>
          </a:prstGeom>
        </p:spPr>
        <p:txBody>
          <a:bodyPr vert="horz" lIns="0" tIns="45720" rIns="0" bIns="45720" rtlCol="0" anchor="t">
            <a:normAutofit/>
          </a:bodyPr>
          <a:lstStyle/>
          <a:p>
            <a:r>
              <a:rPr lang="fr-FR" dirty="0"/>
              <a:t>Modifiez le style du titre</a:t>
            </a:r>
          </a:p>
        </p:txBody>
      </p:sp>
      <p:sp>
        <p:nvSpPr>
          <p:cNvPr id="3" name="Espace réservé du texte 2">
            <a:extLst>
              <a:ext uri="{FF2B5EF4-FFF2-40B4-BE49-F238E27FC236}">
                <a16:creationId xmlns:a16="http://schemas.microsoft.com/office/drawing/2014/main" id="{8E62F5FE-77B2-23B0-C532-AEB2E287C5B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1381125"/>
            <a:ext cx="10728325" cy="4532313"/>
          </a:xfrm>
          <a:prstGeom prst="rect">
            <a:avLst/>
          </a:prstGeom>
        </p:spPr>
        <p:txBody>
          <a:bodyPr vert="horz" lIns="0" tIns="45720" rIns="0" bIns="45720" rtlCol="0">
            <a:normAutofit/>
          </a:bodyPr>
          <a:lstStyle/>
          <a:p>
            <a:pPr lvl="0"/>
            <a:r>
              <a:rPr lang="fr-FR" dirty="0"/>
              <a:t>Cliquez pour modifier les styles du texte du masque</a:t>
            </a:r>
          </a:p>
          <a:p>
            <a:pPr lvl="1"/>
            <a:r>
              <a:rPr lang="fr-FR" dirty="0"/>
              <a:t>Deuxième niveau</a:t>
            </a:r>
          </a:p>
          <a:p>
            <a:pPr lvl="2"/>
            <a:r>
              <a:rPr lang="fr-FR" dirty="0"/>
              <a:t>Troisième niveau</a:t>
            </a:r>
          </a:p>
          <a:p>
            <a:pPr lvl="3"/>
            <a:r>
              <a:rPr lang="fr-FR" dirty="0"/>
              <a:t>Quatrième niveau</a:t>
            </a:r>
          </a:p>
          <a:p>
            <a:pPr lvl="4"/>
            <a:r>
              <a:rPr lang="fr-FR" dirty="0"/>
              <a:t>Cinquième niveau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39023659-435A-02ED-1399-865530A10F2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9626600" y="6343650"/>
            <a:ext cx="1016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5" name="Espace réservé du pied de page 4">
            <a:extLst>
              <a:ext uri="{FF2B5EF4-FFF2-40B4-BE49-F238E27FC236}">
                <a16:creationId xmlns:a16="http://schemas.microsoft.com/office/drawing/2014/main" id="{75C35D0C-47E7-5C23-F3E1-F607F10E2C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36600" y="6343650"/>
            <a:ext cx="8839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6" name="Espace réservé du numéro de diapositive 5">
            <a:extLst>
              <a:ext uri="{FF2B5EF4-FFF2-40B4-BE49-F238E27FC236}">
                <a16:creationId xmlns:a16="http://schemas.microsoft.com/office/drawing/2014/main" id="{4D08E43D-0343-547B-3EBE-C6B616E5AC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99334" y="6343650"/>
            <a:ext cx="69373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>
                <a:solidFill>
                  <a:schemeClr val="tx2"/>
                </a:solidFill>
                <a:latin typeface="+mn-lt"/>
              </a:defRPr>
            </a:lvl1pPr>
          </a:lstStyle>
          <a:p>
            <a:fld id="{0CBC77A0-1F4E-42FF-9FFC-F45C3A64AF90}" type="slidenum">
              <a:rPr lang="fr-FR" smtClean="0"/>
              <a:pPr/>
              <a:t>‹N°›</a:t>
            </a:fld>
            <a:endParaRPr lang="fr-FR" dirty="0"/>
          </a:p>
        </p:txBody>
      </p:sp>
      <p:pic>
        <p:nvPicPr>
          <p:cNvPr id="7" name="Logo CEA">
            <a:extLst>
              <a:ext uri="{FF2B5EF4-FFF2-40B4-BE49-F238E27FC236}">
                <a16:creationId xmlns:a16="http://schemas.microsoft.com/office/drawing/2014/main" id="{87F05716-C695-E053-1C8E-FF8171756741}"/>
              </a:ext>
            </a:extLst>
          </p:cNvPr>
          <p:cNvPicPr>
            <a:picLocks noChangeAspect="1"/>
          </p:cNvPicPr>
          <p:nvPr userDrawn="1"/>
        </p:nvPicPr>
        <p:blipFill>
          <a:blip r:embed="rId4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7897" y="6343650"/>
            <a:ext cx="365991" cy="365991"/>
          </a:xfrm>
          <a:prstGeom prst="rect">
            <a:avLst/>
          </a:prstGeom>
        </p:spPr>
      </p:pic>
      <p:pic>
        <p:nvPicPr>
          <p:cNvPr id="10" name="PATTERN CARRE DECAL" hidden="1">
            <a:extLst>
              <a:ext uri="{FF2B5EF4-FFF2-40B4-BE49-F238E27FC236}">
                <a16:creationId xmlns:a16="http://schemas.microsoft.com/office/drawing/2014/main" id="{57B8022F-6BAC-B272-714C-3051A2DF82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1" cstate="screen">
            <a:duotone>
              <a:prstClr val="black"/>
              <a:srgbClr val="D9C3A5">
                <a:tint val="50000"/>
                <a:satMod val="180000"/>
              </a:srgb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19705" r="39861" b="-1"/>
          <a:stretch/>
        </p:blipFill>
        <p:spPr>
          <a:xfrm>
            <a:off x="7446433" y="-1"/>
            <a:ext cx="4745567" cy="41696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4386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0" r:id="rId2"/>
    <p:sldLayoutId id="2147483660" r:id="rId3"/>
    <p:sldLayoutId id="2147483661" r:id="rId4"/>
    <p:sldLayoutId id="2147483664" r:id="rId5"/>
    <p:sldLayoutId id="2147483665" r:id="rId6"/>
    <p:sldLayoutId id="2147483651" r:id="rId7"/>
    <p:sldLayoutId id="2147483683" r:id="rId8"/>
    <p:sldLayoutId id="2147483678" r:id="rId9"/>
    <p:sldLayoutId id="2147483676" r:id="rId10"/>
    <p:sldLayoutId id="2147483650" r:id="rId11"/>
    <p:sldLayoutId id="2147483666" r:id="rId12"/>
    <p:sldLayoutId id="2147483669" r:id="rId13"/>
    <p:sldLayoutId id="2147483653" r:id="rId14"/>
    <p:sldLayoutId id="2147483685" r:id="rId15"/>
    <p:sldLayoutId id="2147483684" r:id="rId16"/>
    <p:sldLayoutId id="2147483671" r:id="rId17"/>
    <p:sldLayoutId id="2147483690" r:id="rId18"/>
    <p:sldLayoutId id="2147483672" r:id="rId19"/>
    <p:sldLayoutId id="2147483687" r:id="rId20"/>
    <p:sldLayoutId id="2147483686" r:id="rId21"/>
    <p:sldLayoutId id="2147483654" r:id="rId22"/>
    <p:sldLayoutId id="2147483655" r:id="rId23"/>
    <p:sldLayoutId id="2147483691" r:id="rId24"/>
    <p:sldLayoutId id="2147483692" r:id="rId25"/>
    <p:sldLayoutId id="2147483667" r:id="rId26"/>
    <p:sldLayoutId id="2147483673" r:id="rId27"/>
    <p:sldLayoutId id="2147483674" r:id="rId28"/>
    <p:sldLayoutId id="2147483675" r:id="rId29"/>
    <p:sldLayoutId id="2147483681" r:id="rId30"/>
    <p:sldLayoutId id="2147483682" r:id="rId31"/>
    <p:sldLayoutId id="2147483693" r:id="rId32"/>
    <p:sldLayoutId id="2147483688" r:id="rId33"/>
    <p:sldLayoutId id="2147483689" r:id="rId34"/>
    <p:sldLayoutId id="2147483662" r:id="rId35"/>
    <p:sldLayoutId id="2147483695" r:id="rId36"/>
    <p:sldLayoutId id="2147483694" r:id="rId37"/>
    <p:sldLayoutId id="2147483668" r:id="rId38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200"/>
        </a:spcBef>
        <a:buClr>
          <a:schemeClr val="tx2"/>
        </a:buClr>
        <a:buSzPct val="90000"/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266700" indent="-266700" algn="l" defTabSz="914400" rtl="0" eaLnBrk="1" latinLnBrk="0" hangingPunct="1">
        <a:lnSpc>
          <a:spcPct val="100000"/>
        </a:lnSpc>
        <a:spcBef>
          <a:spcPts val="500"/>
        </a:spcBef>
        <a:buClr>
          <a:schemeClr val="tx2"/>
        </a:buClr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541338" indent="-274638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080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074738" indent="-266700" algn="l" defTabSz="914400" rtl="0" eaLnBrk="1" latinLnBrk="0" hangingPunct="1">
        <a:lnSpc>
          <a:spcPct val="100000"/>
        </a:lnSpc>
        <a:spcBef>
          <a:spcPts val="500"/>
        </a:spcBef>
        <a:buSzPct val="90000"/>
        <a:buFont typeface="Arial" panose="020B0604020202020204" pitchFamily="34" charset="0"/>
        <a:buChar char="■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59" userDrawn="1">
          <p15:clr>
            <a:srgbClr val="F26B43"/>
          </p15:clr>
        </p15:guide>
        <p15:guide id="2" orient="horz" pos="3861" userDrawn="1">
          <p15:clr>
            <a:srgbClr val="F26B43"/>
          </p15:clr>
        </p15:guide>
        <p15:guide id="3" pos="461" userDrawn="1">
          <p15:clr>
            <a:srgbClr val="F26B43"/>
          </p15:clr>
        </p15:guide>
        <p15:guide id="4" pos="7219" userDrawn="1">
          <p15:clr>
            <a:srgbClr val="F26B43"/>
          </p15:clr>
        </p15:guide>
        <p15:guide id="7" orient="horz" pos="3725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e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emf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tiff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image" Target="../media/image56.png"/><Relationship Id="rId7" Type="http://schemas.openxmlformats.org/officeDocument/2006/relationships/image" Target="../media/image60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59.png"/><Relationship Id="rId11" Type="http://schemas.openxmlformats.org/officeDocument/2006/relationships/image" Target="../media/image64.png"/><Relationship Id="rId5" Type="http://schemas.openxmlformats.org/officeDocument/2006/relationships/image" Target="../media/image58.png"/><Relationship Id="rId10" Type="http://schemas.openxmlformats.org/officeDocument/2006/relationships/image" Target="../media/image63.png"/><Relationship Id="rId4" Type="http://schemas.openxmlformats.org/officeDocument/2006/relationships/image" Target="../media/image57.png"/><Relationship Id="rId9" Type="http://schemas.openxmlformats.org/officeDocument/2006/relationships/image" Target="../media/image6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61.png"/><Relationship Id="rId4" Type="http://schemas.openxmlformats.org/officeDocument/2006/relationships/image" Target="../media/image64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26.png"/><Relationship Id="rId3" Type="http://schemas.openxmlformats.org/officeDocument/2006/relationships/image" Target="../media/image17.jpeg"/><Relationship Id="rId7" Type="http://schemas.openxmlformats.org/officeDocument/2006/relationships/image" Target="../media/image19.png"/><Relationship Id="rId12" Type="http://schemas.openxmlformats.org/officeDocument/2006/relationships/image" Target="../media/image25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0.png"/><Relationship Id="rId11" Type="http://schemas.openxmlformats.org/officeDocument/2006/relationships/image" Target="../media/image24.png"/><Relationship Id="rId5" Type="http://schemas.openxmlformats.org/officeDocument/2006/relationships/image" Target="../media/image19.png"/><Relationship Id="rId10" Type="http://schemas.openxmlformats.org/officeDocument/2006/relationships/image" Target="../media/image23.png"/><Relationship Id="rId4" Type="http://schemas.openxmlformats.org/officeDocument/2006/relationships/image" Target="../media/image18.png"/><Relationship Id="rId9" Type="http://schemas.openxmlformats.org/officeDocument/2006/relationships/image" Target="../media/image22.png"/><Relationship Id="rId14" Type="http://schemas.openxmlformats.org/officeDocument/2006/relationships/image" Target="../media/image2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13" Type="http://schemas.openxmlformats.org/officeDocument/2006/relationships/image" Target="../media/image28.png"/><Relationship Id="rId7" Type="http://schemas.openxmlformats.org/officeDocument/2006/relationships/image" Target="../media/image220.png"/><Relationship Id="rId12" Type="http://schemas.openxmlformats.org/officeDocument/2006/relationships/image" Target="../media/image270.png"/><Relationship Id="rId2" Type="http://schemas.openxmlformats.org/officeDocument/2006/relationships/image" Target="../media/image221.png"/><Relationship Id="rId1" Type="http://schemas.openxmlformats.org/officeDocument/2006/relationships/slideLayout" Target="../slideLayouts/slideLayout11.xml"/><Relationship Id="rId11" Type="http://schemas.openxmlformats.org/officeDocument/2006/relationships/image" Target="../media/image260.png"/><Relationship Id="rId10" Type="http://schemas.openxmlformats.org/officeDocument/2006/relationships/image" Target="../media/image240.png"/><Relationship Id="rId9" Type="http://schemas.openxmlformats.org/officeDocument/2006/relationships/image" Target="../media/image25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0.png"/><Relationship Id="rId13" Type="http://schemas.openxmlformats.org/officeDocument/2006/relationships/image" Target="../media/image270.png"/><Relationship Id="rId18" Type="http://schemas.openxmlformats.org/officeDocument/2006/relationships/image" Target="../media/image32.png"/><Relationship Id="rId21" Type="http://schemas.openxmlformats.org/officeDocument/2006/relationships/image" Target="../media/image35.png"/><Relationship Id="rId7" Type="http://schemas.openxmlformats.org/officeDocument/2006/relationships/image" Target="../media/image220.png"/><Relationship Id="rId12" Type="http://schemas.openxmlformats.org/officeDocument/2006/relationships/image" Target="../media/image260.png"/><Relationship Id="rId17" Type="http://schemas.openxmlformats.org/officeDocument/2006/relationships/image" Target="../media/image31.png"/><Relationship Id="rId20" Type="http://schemas.openxmlformats.org/officeDocument/2006/relationships/image" Target="../media/image34.png"/><Relationship Id="rId1" Type="http://schemas.openxmlformats.org/officeDocument/2006/relationships/slideLayout" Target="../slideLayouts/slideLayout11.xml"/><Relationship Id="rId11" Type="http://schemas.openxmlformats.org/officeDocument/2006/relationships/image" Target="../media/image29.png"/><Relationship Id="rId15" Type="http://schemas.openxmlformats.org/officeDocument/2006/relationships/image" Target="../media/image30.png"/><Relationship Id="rId23" Type="http://schemas.openxmlformats.org/officeDocument/2006/relationships/image" Target="../media/image37.png"/><Relationship Id="rId10" Type="http://schemas.openxmlformats.org/officeDocument/2006/relationships/image" Target="../media/image240.png"/><Relationship Id="rId19" Type="http://schemas.openxmlformats.org/officeDocument/2006/relationships/image" Target="../media/image33.png"/><Relationship Id="rId9" Type="http://schemas.openxmlformats.org/officeDocument/2006/relationships/image" Target="../media/image250.png"/><Relationship Id="rId14" Type="http://schemas.openxmlformats.org/officeDocument/2006/relationships/image" Target="../media/image28.png"/><Relationship Id="rId22" Type="http://schemas.openxmlformats.org/officeDocument/2006/relationships/image" Target="../media/image3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38.png"/><Relationship Id="rId4" Type="http://schemas.openxmlformats.org/officeDocument/2006/relationships/image" Target="../media/image41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>
            <a:extLst>
              <a:ext uri="{FF2B5EF4-FFF2-40B4-BE49-F238E27FC236}">
                <a16:creationId xmlns:a16="http://schemas.microsoft.com/office/drawing/2014/main" id="{EC829F44-1983-5C84-836C-29E0780A2BD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7" y="2171699"/>
            <a:ext cx="11307763" cy="1587501"/>
          </a:xfrm>
        </p:spPr>
        <p:txBody>
          <a:bodyPr>
            <a:normAutofit/>
          </a:bodyPr>
          <a:lstStyle/>
          <a:p>
            <a:r>
              <a:rPr lang="fr-FR" sz="3200" dirty="0"/>
              <a:t>La source X Compton Inverse de l’accélérateur ELSA du CEA</a:t>
            </a:r>
          </a:p>
        </p:txBody>
      </p:sp>
      <p:sp>
        <p:nvSpPr>
          <p:cNvPr id="3" name="Sous-titre 2">
            <a:extLst>
              <a:ext uri="{FF2B5EF4-FFF2-40B4-BE49-F238E27FC236}">
                <a16:creationId xmlns:a16="http://schemas.microsoft.com/office/drawing/2014/main" id="{1237B58D-9A96-1DE6-DF53-DC32490889D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036637" y="4104282"/>
            <a:ext cx="5294312" cy="385762"/>
          </a:xfrm>
        </p:spPr>
        <p:txBody>
          <a:bodyPr>
            <a:normAutofit lnSpcReduction="10000"/>
          </a:bodyPr>
          <a:lstStyle/>
          <a:p>
            <a:r>
              <a:rPr lang="pt-BR" b="1" dirty="0"/>
              <a:t>Abel PIRES (CEA DAM, LMCE)</a:t>
            </a:r>
            <a:endParaRPr lang="fr-FR" b="1" dirty="0"/>
          </a:p>
        </p:txBody>
      </p:sp>
      <p:pic>
        <p:nvPicPr>
          <p:cNvPr id="1026" name="Picture 2" descr="https://indico.ijclab.in2p3.fr/event/8021/logo-21352037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415" y="5327642"/>
            <a:ext cx="5675735" cy="11067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e 4"/>
          <p:cNvGrpSpPr>
            <a:grpSpLocks noChangeAspect="1"/>
          </p:cNvGrpSpPr>
          <p:nvPr/>
        </p:nvGrpSpPr>
        <p:grpSpPr>
          <a:xfrm>
            <a:off x="6132934" y="5310455"/>
            <a:ext cx="5797128" cy="1141145"/>
            <a:chOff x="3827035" y="3742927"/>
            <a:chExt cx="11312921" cy="2226909"/>
          </a:xfrm>
        </p:grpSpPr>
        <p:graphicFrame>
          <p:nvGraphicFramePr>
            <p:cNvPr id="8" name="Objet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475945396"/>
                </p:ext>
              </p:extLst>
            </p:nvPr>
          </p:nvGraphicFramePr>
          <p:xfrm>
            <a:off x="10339670" y="3742927"/>
            <a:ext cx="2944370" cy="222690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Acrobat Document" r:id="rId3" imgW="2581141" imgH="1952445" progId="AcroExch.Document.2020">
                    <p:embed/>
                  </p:oleObj>
                </mc:Choice>
                <mc:Fallback>
                  <p:oleObj name="Acrobat Document" r:id="rId3" imgW="2581141" imgH="1952445" progId="AcroExch.Document.2020">
                    <p:embed/>
                    <p:pic>
                      <p:nvPicPr>
                        <p:cNvPr id="36" name="Objet 35"/>
                        <p:cNvPicPr/>
                        <p:nvPr/>
                      </p:nvPicPr>
                      <p:blipFill>
                        <a:blip r:embed="rId4"/>
                        <a:stretch>
                          <a:fillRect/>
                        </a:stretch>
                      </p:blipFill>
                      <p:spPr>
                        <a:xfrm>
                          <a:off x="10339670" y="3742927"/>
                          <a:ext cx="2944370" cy="2226909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pic>
          <p:nvPicPr>
            <p:cNvPr id="9" name="Image 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980" t="15287" r="6292" b="13319"/>
            <a:stretch/>
          </p:blipFill>
          <p:spPr>
            <a:xfrm>
              <a:off x="3827035" y="4132173"/>
              <a:ext cx="3240000" cy="1185059"/>
            </a:xfrm>
            <a:prstGeom prst="rect">
              <a:avLst/>
            </a:prstGeom>
          </p:spPr>
        </p:pic>
        <p:pic>
          <p:nvPicPr>
            <p:cNvPr id="10" name="Image 9"/>
            <p:cNvPicPr>
              <a:picLocks noChangeAspect="1"/>
            </p:cNvPicPr>
            <p:nvPr/>
          </p:nvPicPr>
          <p:blipFill>
            <a:blip r:embed="rId6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23589" y="4007060"/>
              <a:ext cx="3240000" cy="1698641"/>
            </a:xfrm>
            <a:prstGeom prst="rect">
              <a:avLst/>
            </a:prstGeom>
          </p:spPr>
        </p:pic>
        <p:pic>
          <p:nvPicPr>
            <p:cNvPr id="7" name="Image 6"/>
            <p:cNvPicPr>
              <a:picLocks noChangeAspect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211344" y="3866503"/>
              <a:ext cx="1928612" cy="1928611"/>
            </a:xfrm>
            <a:prstGeom prst="rect">
              <a:avLst/>
            </a:prstGeom>
          </p:spPr>
        </p:pic>
      </p:grpSp>
      <p:sp>
        <p:nvSpPr>
          <p:cNvPr id="13" name="Rectangle 12"/>
          <p:cNvSpPr/>
          <p:nvPr/>
        </p:nvSpPr>
        <p:spPr>
          <a:xfrm>
            <a:off x="731837" y="4477497"/>
            <a:ext cx="11460163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600" dirty="0" err="1"/>
              <a:t>Annaig</a:t>
            </a:r>
            <a:r>
              <a:rPr lang="fr-FR" sz="1600" dirty="0"/>
              <a:t> CHALEIL (CEA DAM)     -     Anne-Sophie CHAUCHAT (CEA DAM)     -     Vincent LE FLANCHEC (CEA DAM, LMCE)</a:t>
            </a:r>
          </a:p>
          <a:p>
            <a:r>
              <a:rPr lang="fr-FR" sz="1600" dirty="0"/>
              <a:t>Nicolas DELERUE (</a:t>
            </a:r>
            <a:r>
              <a:rPr lang="fr-FR" sz="1600" dirty="0" err="1"/>
              <a:t>IJCLab</a:t>
            </a:r>
            <a:r>
              <a:rPr lang="fr-FR" sz="1600" dirty="0"/>
              <a:t>, CNRS)</a:t>
            </a:r>
          </a:p>
        </p:txBody>
      </p:sp>
      <p:sp>
        <p:nvSpPr>
          <p:cNvPr id="14" name="Rectangle 13"/>
          <p:cNvSpPr/>
          <p:nvPr/>
        </p:nvSpPr>
        <p:spPr>
          <a:xfrm>
            <a:off x="5037932" y="3627378"/>
            <a:ext cx="899160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i="1" u="sng" dirty="0"/>
              <a:t>Les 100 ans de l’effet Compton : des sources aux applications</a:t>
            </a:r>
          </a:p>
        </p:txBody>
      </p:sp>
    </p:spTree>
    <p:extLst>
      <p:ext uri="{BB962C8B-B14F-4D97-AF65-F5344CB8AC3E}">
        <p14:creationId xmlns:p14="http://schemas.microsoft.com/office/powerpoint/2010/main" val="45912900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Inverse Compton X-ray Sources </a:t>
            </a:r>
            <a:br>
              <a:rPr lang="en-US" dirty="0"/>
            </a:br>
            <a:endParaRPr lang="fr-FR" dirty="0"/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Spécificité, Applications et Exemples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10</a:t>
            </a:fld>
            <a:endParaRPr lang="fr-FR"/>
          </a:p>
        </p:txBody>
      </p:sp>
      <p:pic>
        <p:nvPicPr>
          <p:cNvPr id="5" name="Imag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3859" y="886619"/>
            <a:ext cx="9515475" cy="5264787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2415132" y="6203046"/>
            <a:ext cx="523344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i="1" u="sng" dirty="0"/>
              <a:t>Storage Ring-Based Inverse Compton X-ray Sources</a:t>
            </a:r>
          </a:p>
          <a:p>
            <a:r>
              <a:rPr lang="en-US" sz="1200" i="1" u="sng" dirty="0"/>
              <a:t>Cavity Design, Beamline Development and X-ray Applications</a:t>
            </a:r>
          </a:p>
          <a:p>
            <a:r>
              <a:rPr lang="en-US" sz="1200" dirty="0"/>
              <a:t>Author: </a:t>
            </a:r>
            <a:r>
              <a:rPr lang="en-US" sz="1200" dirty="0" err="1"/>
              <a:t>Benedikt</a:t>
            </a:r>
            <a:r>
              <a:rPr lang="en-US" sz="1200" dirty="0"/>
              <a:t> Sebastian </a:t>
            </a:r>
            <a:r>
              <a:rPr lang="en-US" sz="1200" dirty="0" err="1"/>
              <a:t>Günther</a:t>
            </a:r>
            <a:endParaRPr lang="fr-FR" sz="1200" dirty="0"/>
          </a:p>
        </p:txBody>
      </p:sp>
      <p:sp>
        <p:nvSpPr>
          <p:cNvPr id="9" name="Rectangle 8"/>
          <p:cNvSpPr/>
          <p:nvPr/>
        </p:nvSpPr>
        <p:spPr>
          <a:xfrm>
            <a:off x="6578600" y="6212845"/>
            <a:ext cx="6096000" cy="26161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100" dirty="0"/>
              <a:t>https://doi.org/10.1007/978-3-031-17742-2</a:t>
            </a:r>
            <a:endParaRPr lang="fr-FR" sz="1100" dirty="0"/>
          </a:p>
        </p:txBody>
      </p:sp>
    </p:spTree>
    <p:extLst>
      <p:ext uri="{BB962C8B-B14F-4D97-AF65-F5344CB8AC3E}">
        <p14:creationId xmlns:p14="http://schemas.microsoft.com/office/powerpoint/2010/main" val="8172891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Inverse Compton X-ray Sources </a:t>
            </a:r>
            <a:br>
              <a:rPr lang="en-US" dirty="0"/>
            </a:br>
            <a:endParaRPr lang="fr-FR" dirty="0"/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Comparisons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of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different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sources</a:t>
            </a: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11</a:t>
            </a:fld>
            <a:endParaRPr lang="fr-FR"/>
          </a:p>
        </p:txBody>
      </p:sp>
      <p:pic>
        <p:nvPicPr>
          <p:cNvPr id="7" name="Image 6"/>
          <p:cNvPicPr>
            <a:picLocks noChangeAspect="1"/>
          </p:cNvPicPr>
          <p:nvPr/>
        </p:nvPicPr>
        <p:blipFill rotWithShape="1">
          <a:blip r:embed="rId2"/>
          <a:srcRect t="39386"/>
          <a:stretch/>
        </p:blipFill>
        <p:spPr>
          <a:xfrm>
            <a:off x="3038475" y="3149772"/>
            <a:ext cx="4781549" cy="3708228"/>
          </a:xfrm>
          <a:prstGeom prst="rect">
            <a:avLst/>
          </a:prstGeom>
        </p:spPr>
      </p:pic>
      <p:graphicFrame>
        <p:nvGraphicFramePr>
          <p:cNvPr id="10" name="Tableau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5351231"/>
              </p:ext>
            </p:extLst>
          </p:nvPr>
        </p:nvGraphicFramePr>
        <p:xfrm>
          <a:off x="2295525" y="2138386"/>
          <a:ext cx="3089275" cy="100228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089275">
                  <a:extLst>
                    <a:ext uri="{9D8B030D-6E8A-4147-A177-3AD203B41FA5}">
                      <a16:colId xmlns:a16="http://schemas.microsoft.com/office/drawing/2014/main" val="2947587215"/>
                    </a:ext>
                  </a:extLst>
                </a:gridCol>
              </a:tblGrid>
              <a:tr h="501143">
                <a:tc>
                  <a:txBody>
                    <a:bodyPr/>
                    <a:lstStyle/>
                    <a:p>
                      <a:endParaRPr lang="fr-FR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7177484"/>
                  </a:ext>
                </a:extLst>
              </a:tr>
              <a:tr h="501143">
                <a:tc>
                  <a:txBody>
                    <a:bodyPr/>
                    <a:lstStyle/>
                    <a:p>
                      <a:r>
                        <a:rPr lang="fr-FR" b="1" dirty="0">
                          <a:solidFill>
                            <a:srgbClr val="1F4E79"/>
                          </a:solidFill>
                        </a:rPr>
                        <a:t>             Synchrotron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372056"/>
                  </a:ext>
                </a:extLst>
              </a:tr>
            </a:tbl>
          </a:graphicData>
        </a:graphic>
      </p:graphicFrame>
      <p:graphicFrame>
        <p:nvGraphicFramePr>
          <p:cNvPr id="13" name="Tableau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620023"/>
              </p:ext>
            </p:extLst>
          </p:nvPr>
        </p:nvGraphicFramePr>
        <p:xfrm>
          <a:off x="1825551" y="1565103"/>
          <a:ext cx="2343785" cy="98408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43785">
                  <a:extLst>
                    <a:ext uri="{9D8B030D-6E8A-4147-A177-3AD203B41FA5}">
                      <a16:colId xmlns:a16="http://schemas.microsoft.com/office/drawing/2014/main" val="2947587215"/>
                    </a:ext>
                  </a:extLst>
                </a:gridCol>
              </a:tblGrid>
              <a:tr h="501143">
                <a:tc>
                  <a:txBody>
                    <a:bodyPr/>
                    <a:lstStyle/>
                    <a:p>
                      <a:r>
                        <a:rPr lang="fr-FR" dirty="0">
                          <a:solidFill>
                            <a:srgbClr val="1F4E79"/>
                          </a:solidFill>
                        </a:rPr>
                        <a:t>               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177484"/>
                  </a:ext>
                </a:extLst>
              </a:tr>
              <a:tr h="482944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r-FR" dirty="0">
                          <a:solidFill>
                            <a:srgbClr val="1F4E79"/>
                          </a:solidFill>
                        </a:rPr>
                        <a:t>               </a:t>
                      </a:r>
                      <a:r>
                        <a:rPr lang="fr-FR" b="1" dirty="0">
                          <a:solidFill>
                            <a:srgbClr val="1F4E79"/>
                          </a:solidFill>
                        </a:rPr>
                        <a:t>FEL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372056"/>
                  </a:ext>
                </a:extLst>
              </a:tr>
            </a:tbl>
          </a:graphicData>
        </a:graphic>
      </p:graphicFrame>
      <p:cxnSp>
        <p:nvCxnSpPr>
          <p:cNvPr id="14" name="Connecteur droit avec flèche 13"/>
          <p:cNvCxnSpPr/>
          <p:nvPr/>
        </p:nvCxnSpPr>
        <p:spPr>
          <a:xfrm flipH="1" flipV="1">
            <a:off x="3939870" y="1941881"/>
            <a:ext cx="793" cy="72000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eur droit avec flèche 17"/>
          <p:cNvCxnSpPr/>
          <p:nvPr/>
        </p:nvCxnSpPr>
        <p:spPr>
          <a:xfrm flipH="1" flipV="1">
            <a:off x="3048637" y="1418386"/>
            <a:ext cx="0" cy="720000"/>
          </a:xfrm>
          <a:prstGeom prst="straightConnector1">
            <a:avLst/>
          </a:prstGeom>
          <a:ln w="381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Forme libre 19"/>
          <p:cNvSpPr/>
          <p:nvPr/>
        </p:nvSpPr>
        <p:spPr>
          <a:xfrm>
            <a:off x="5895974" y="2769832"/>
            <a:ext cx="1567149" cy="244752"/>
          </a:xfrm>
          <a:custGeom>
            <a:avLst/>
            <a:gdLst>
              <a:gd name="connsiteX0" fmla="*/ 22034 w 1795749"/>
              <a:gd name="connsiteY0" fmla="*/ 242371 h 242371"/>
              <a:gd name="connsiteX1" fmla="*/ 0 w 1795749"/>
              <a:gd name="connsiteY1" fmla="*/ 0 h 242371"/>
              <a:gd name="connsiteX2" fmla="*/ 1795749 w 1795749"/>
              <a:gd name="connsiteY2" fmla="*/ 0 h 242371"/>
              <a:gd name="connsiteX3" fmla="*/ 1795749 w 1795749"/>
              <a:gd name="connsiteY3" fmla="*/ 242371 h 242371"/>
              <a:gd name="connsiteX0" fmla="*/ 0 w 1817783"/>
              <a:gd name="connsiteY0" fmla="*/ 242371 h 242371"/>
              <a:gd name="connsiteX1" fmla="*/ 22034 w 1817783"/>
              <a:gd name="connsiteY1" fmla="*/ 0 h 242371"/>
              <a:gd name="connsiteX2" fmla="*/ 1817783 w 1817783"/>
              <a:gd name="connsiteY2" fmla="*/ 0 h 242371"/>
              <a:gd name="connsiteX3" fmla="*/ 1817783 w 1817783"/>
              <a:gd name="connsiteY3" fmla="*/ 242371 h 242371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11906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6352" h="244752">
                <a:moveTo>
                  <a:pt x="0" y="244752"/>
                </a:moveTo>
                <a:lnTo>
                  <a:pt x="603" y="11906"/>
                </a:lnTo>
                <a:lnTo>
                  <a:pt x="1796352" y="0"/>
                </a:lnTo>
                <a:lnTo>
                  <a:pt x="1796352" y="242371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1" name="Rectangle 20"/>
          <p:cNvSpPr/>
          <p:nvPr/>
        </p:nvSpPr>
        <p:spPr>
          <a:xfrm>
            <a:off x="5060568" y="2138386"/>
            <a:ext cx="3797300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9725" lvl="1" algn="ctr"/>
            <a:r>
              <a:rPr lang="fr-FR" sz="1600" b="1" dirty="0" err="1">
                <a:solidFill>
                  <a:srgbClr val="1F4E79"/>
                </a:solidFill>
              </a:rPr>
              <a:t>Very</a:t>
            </a:r>
            <a:r>
              <a:rPr lang="fr-FR" sz="1600" b="1" dirty="0">
                <a:solidFill>
                  <a:srgbClr val="1F4E79"/>
                </a:solidFill>
              </a:rPr>
              <a:t> high </a:t>
            </a:r>
            <a:r>
              <a:rPr lang="fr-FR" sz="1600" b="1" dirty="0" err="1">
                <a:solidFill>
                  <a:srgbClr val="1F4E79"/>
                </a:solidFill>
              </a:rPr>
              <a:t>energies</a:t>
            </a:r>
            <a:r>
              <a:rPr lang="fr-FR" sz="1600" b="1" dirty="0">
                <a:solidFill>
                  <a:srgbClr val="1F4E79"/>
                </a:solidFill>
              </a:rPr>
              <a:t> accessible to Compton sources</a:t>
            </a:r>
          </a:p>
        </p:txBody>
      </p:sp>
      <p:sp>
        <p:nvSpPr>
          <p:cNvPr id="24" name="Forme libre 23"/>
          <p:cNvSpPr/>
          <p:nvPr/>
        </p:nvSpPr>
        <p:spPr>
          <a:xfrm rot="16200000">
            <a:off x="2022473" y="3952804"/>
            <a:ext cx="1567149" cy="244752"/>
          </a:xfrm>
          <a:custGeom>
            <a:avLst/>
            <a:gdLst>
              <a:gd name="connsiteX0" fmla="*/ 22034 w 1795749"/>
              <a:gd name="connsiteY0" fmla="*/ 242371 h 242371"/>
              <a:gd name="connsiteX1" fmla="*/ 0 w 1795749"/>
              <a:gd name="connsiteY1" fmla="*/ 0 h 242371"/>
              <a:gd name="connsiteX2" fmla="*/ 1795749 w 1795749"/>
              <a:gd name="connsiteY2" fmla="*/ 0 h 242371"/>
              <a:gd name="connsiteX3" fmla="*/ 1795749 w 1795749"/>
              <a:gd name="connsiteY3" fmla="*/ 242371 h 242371"/>
              <a:gd name="connsiteX0" fmla="*/ 0 w 1817783"/>
              <a:gd name="connsiteY0" fmla="*/ 242371 h 242371"/>
              <a:gd name="connsiteX1" fmla="*/ 22034 w 1817783"/>
              <a:gd name="connsiteY1" fmla="*/ 0 h 242371"/>
              <a:gd name="connsiteX2" fmla="*/ 1817783 w 1817783"/>
              <a:gd name="connsiteY2" fmla="*/ 0 h 242371"/>
              <a:gd name="connsiteX3" fmla="*/ 1817783 w 1817783"/>
              <a:gd name="connsiteY3" fmla="*/ 242371 h 242371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11906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6352" h="244752">
                <a:moveTo>
                  <a:pt x="0" y="244752"/>
                </a:moveTo>
                <a:lnTo>
                  <a:pt x="603" y="11906"/>
                </a:lnTo>
                <a:lnTo>
                  <a:pt x="1796352" y="0"/>
                </a:lnTo>
                <a:lnTo>
                  <a:pt x="1796352" y="242371"/>
                </a:ln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25" name="Rectangle 24"/>
          <p:cNvSpPr/>
          <p:nvPr/>
        </p:nvSpPr>
        <p:spPr>
          <a:xfrm>
            <a:off x="-479587" y="3615195"/>
            <a:ext cx="3276905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9725" lvl="1" algn="ctr"/>
            <a:r>
              <a:rPr lang="fr-FR" sz="1600" b="1" dirty="0" err="1">
                <a:solidFill>
                  <a:srgbClr val="1F4E79"/>
                </a:solidFill>
              </a:rPr>
              <a:t>Significant</a:t>
            </a:r>
            <a:r>
              <a:rPr lang="fr-FR" sz="1600" b="1" dirty="0">
                <a:solidFill>
                  <a:srgbClr val="1F4E79"/>
                </a:solidFill>
              </a:rPr>
              <a:t> flux </a:t>
            </a:r>
            <a:r>
              <a:rPr lang="fr-FR" sz="1600" b="1" dirty="0" err="1">
                <a:solidFill>
                  <a:srgbClr val="1F4E79"/>
                </a:solidFill>
              </a:rPr>
              <a:t>considering</a:t>
            </a:r>
            <a:r>
              <a:rPr lang="fr-FR" sz="1600" b="1" dirty="0">
                <a:solidFill>
                  <a:srgbClr val="1F4E79"/>
                </a:solidFill>
              </a:rPr>
              <a:t> </a:t>
            </a:r>
            <a:r>
              <a:rPr lang="fr-FR" sz="1600" b="1" dirty="0" err="1">
                <a:solidFill>
                  <a:srgbClr val="1F4E79"/>
                </a:solidFill>
              </a:rPr>
              <a:t>compactness</a:t>
            </a:r>
            <a:endParaRPr lang="fr-FR" sz="1600" b="1" dirty="0">
              <a:solidFill>
                <a:srgbClr val="1F4E79"/>
              </a:solidFill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7820024" y="3730260"/>
            <a:ext cx="523344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i="1" u="sng" dirty="0"/>
              <a:t>Storage Ring-Based Inverse Compton X-ray Sources</a:t>
            </a:r>
          </a:p>
          <a:p>
            <a:r>
              <a:rPr lang="en-US" sz="1200" i="1" u="sng" dirty="0"/>
              <a:t>Cavity Design, Beamline Development and X-ray Applications</a:t>
            </a:r>
          </a:p>
          <a:p>
            <a:r>
              <a:rPr lang="en-US" sz="1200" dirty="0"/>
              <a:t>Authors: </a:t>
            </a:r>
            <a:r>
              <a:rPr lang="en-US" sz="1200" dirty="0" err="1"/>
              <a:t>Benedikt</a:t>
            </a:r>
            <a:r>
              <a:rPr lang="en-US" sz="1200" dirty="0"/>
              <a:t> Sebastian </a:t>
            </a:r>
            <a:r>
              <a:rPr lang="en-US" sz="1200" dirty="0" err="1"/>
              <a:t>Günther</a:t>
            </a:r>
            <a:endParaRPr lang="fr-FR" sz="1200" dirty="0"/>
          </a:p>
        </p:txBody>
      </p:sp>
      <p:sp>
        <p:nvSpPr>
          <p:cNvPr id="17" name="Rectangle 16"/>
          <p:cNvSpPr/>
          <p:nvPr/>
        </p:nvSpPr>
        <p:spPr>
          <a:xfrm>
            <a:off x="8298203" y="4350230"/>
            <a:ext cx="6096000" cy="26161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1100" dirty="0"/>
              <a:t>https://doi.org/10.1007/978-3-031-17742-2</a:t>
            </a:r>
            <a:endParaRPr lang="fr-FR" sz="1100" dirty="0"/>
          </a:p>
        </p:txBody>
      </p:sp>
      <p:sp>
        <p:nvSpPr>
          <p:cNvPr id="9" name="Ellipse 8"/>
          <p:cNvSpPr/>
          <p:nvPr/>
        </p:nvSpPr>
        <p:spPr>
          <a:xfrm>
            <a:off x="3939870" y="5876925"/>
            <a:ext cx="670230" cy="31432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2" name="Ellipse 21"/>
          <p:cNvSpPr/>
          <p:nvPr/>
        </p:nvSpPr>
        <p:spPr>
          <a:xfrm>
            <a:off x="4274984" y="3552320"/>
            <a:ext cx="785583" cy="31432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23" name="Ellipse 22"/>
          <p:cNvSpPr/>
          <p:nvPr/>
        </p:nvSpPr>
        <p:spPr>
          <a:xfrm>
            <a:off x="6727173" y="4981643"/>
            <a:ext cx="785583" cy="31432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cxnSp>
        <p:nvCxnSpPr>
          <p:cNvPr id="26" name="Connecteur droit avec flèche 25"/>
          <p:cNvCxnSpPr/>
          <p:nvPr/>
        </p:nvCxnSpPr>
        <p:spPr>
          <a:xfrm flipH="1" flipV="1">
            <a:off x="4222750" y="4219020"/>
            <a:ext cx="4609" cy="1674523"/>
          </a:xfrm>
          <a:prstGeom prst="straightConnector1">
            <a:avLst/>
          </a:prstGeom>
          <a:ln w="38100">
            <a:solidFill>
              <a:schemeClr val="tx2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ectangle 26"/>
          <p:cNvSpPr/>
          <p:nvPr/>
        </p:nvSpPr>
        <p:spPr>
          <a:xfrm>
            <a:off x="1909410" y="5035115"/>
            <a:ext cx="32769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39725" lvl="1" algn="ctr"/>
            <a:r>
              <a:rPr lang="fr-FR" sz="1600" b="1" dirty="0">
                <a:solidFill>
                  <a:schemeClr val="tx2"/>
                </a:solidFill>
              </a:rPr>
              <a:t>Objective</a:t>
            </a:r>
          </a:p>
        </p:txBody>
      </p:sp>
    </p:spTree>
    <p:extLst>
      <p:ext uri="{BB962C8B-B14F-4D97-AF65-F5344CB8AC3E}">
        <p14:creationId xmlns:p14="http://schemas.microsoft.com/office/powerpoint/2010/main" val="151803391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ELSA Accelerator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3</a:t>
            </a: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12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218053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ELSA Accelerator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3D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view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grpSp>
        <p:nvGrpSpPr>
          <p:cNvPr id="16" name="Groupe 15"/>
          <p:cNvGrpSpPr>
            <a:grpSpLocks noChangeAspect="1"/>
          </p:cNvGrpSpPr>
          <p:nvPr/>
        </p:nvGrpSpPr>
        <p:grpSpPr>
          <a:xfrm>
            <a:off x="134985" y="1838349"/>
            <a:ext cx="11922030" cy="3690587"/>
            <a:chOff x="951622" y="9705933"/>
            <a:chExt cx="28229748" cy="8738810"/>
          </a:xfrm>
        </p:grpSpPr>
        <p:pic>
          <p:nvPicPr>
            <p:cNvPr id="17" name="Image 16"/>
            <p:cNvPicPr>
              <a:picLocks noChangeAspect="1"/>
            </p:cNvPicPr>
            <p:nvPr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797"/>
            <a:stretch/>
          </p:blipFill>
          <p:spPr>
            <a:xfrm>
              <a:off x="951622" y="9705933"/>
              <a:ext cx="28229748" cy="8738810"/>
            </a:xfrm>
            <a:prstGeom prst="roundRect">
              <a:avLst>
                <a:gd name="adj" fmla="val 11703"/>
              </a:avLst>
            </a:prstGeom>
            <a:ln w="38100">
              <a:solidFill>
                <a:schemeClr val="tx1"/>
              </a:solidFill>
            </a:ln>
          </p:spPr>
        </p:pic>
        <p:grpSp>
          <p:nvGrpSpPr>
            <p:cNvPr id="18" name="Groupe 17"/>
            <p:cNvGrpSpPr/>
            <p:nvPr/>
          </p:nvGrpSpPr>
          <p:grpSpPr>
            <a:xfrm>
              <a:off x="1331415" y="9844139"/>
              <a:ext cx="25785251" cy="8257250"/>
              <a:chOff x="144507" y="103301"/>
              <a:chExt cx="3851527" cy="1067367"/>
            </a:xfrm>
          </p:grpSpPr>
          <p:grpSp>
            <p:nvGrpSpPr>
              <p:cNvPr id="19" name="Groupe 18"/>
              <p:cNvGrpSpPr>
                <a:grpSpLocks noChangeAspect="1"/>
              </p:cNvGrpSpPr>
              <p:nvPr/>
            </p:nvGrpSpPr>
            <p:grpSpPr>
              <a:xfrm>
                <a:off x="144507" y="109275"/>
                <a:ext cx="3851527" cy="1061393"/>
                <a:chOff x="141910" y="107312"/>
                <a:chExt cx="3779378" cy="1041511"/>
              </a:xfrm>
            </p:grpSpPr>
            <p:cxnSp>
              <p:nvCxnSpPr>
                <p:cNvPr id="21" name="Connecteur droit avec flèche 20"/>
                <p:cNvCxnSpPr>
                  <a:cxnSpLocks noChangeShapeType="1"/>
                </p:cNvCxnSpPr>
                <p:nvPr/>
              </p:nvCxnSpPr>
              <p:spPr bwMode="auto">
                <a:xfrm>
                  <a:off x="2631318" y="290436"/>
                  <a:ext cx="245944" cy="165706"/>
                </a:xfrm>
                <a:prstGeom prst="straightConnector1">
                  <a:avLst/>
                </a:prstGeom>
                <a:noFill/>
                <a:ln w="38100">
                  <a:solidFill>
                    <a:srgbClr val="B81420"/>
                  </a:solidFill>
                  <a:round/>
                  <a:headEnd/>
                  <a:tailEnd type="arrow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grpSp>
              <p:nvGrpSpPr>
                <p:cNvPr id="22" name="Groupe 21"/>
                <p:cNvGrpSpPr/>
                <p:nvPr/>
              </p:nvGrpSpPr>
              <p:grpSpPr>
                <a:xfrm>
                  <a:off x="141910" y="107312"/>
                  <a:ext cx="3779378" cy="1041511"/>
                  <a:chOff x="141910" y="107312"/>
                  <a:chExt cx="3779378" cy="1041511"/>
                </a:xfrm>
              </p:grpSpPr>
              <p:cxnSp>
                <p:nvCxnSpPr>
                  <p:cNvPr id="23" name="Connecteur droit avec flèche 22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546081" y="554070"/>
                    <a:ext cx="216435" cy="392464"/>
                  </a:xfrm>
                  <a:prstGeom prst="straightConnector1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24" name="Rectangle à coins arrondis 23"/>
                  <p:cNvSpPr/>
                  <p:nvPr/>
                </p:nvSpPr>
                <p:spPr>
                  <a:xfrm>
                    <a:off x="141910" y="814768"/>
                    <a:ext cx="631656" cy="334055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Photo-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injector</a:t>
                    </a:r>
                    <a:endParaRPr lang="fr-FR" sz="1400" b="1" dirty="0">
                      <a:solidFill>
                        <a:srgbClr val="1F4E79"/>
                      </a:solidFill>
                      <a:effectLst/>
                      <a:latin typeface="+mj-lt"/>
                      <a:ea typeface="Calibri" panose="020F0502020204030204" pitchFamily="34" charset="0"/>
                    </a:endParaRPr>
                  </a:p>
                  <a:p>
                    <a:pPr algn="ctr">
                      <a:spcAft>
                        <a:spcPts val="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 144 MHz 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  <a:p>
                    <a:pPr algn="ctr">
                      <a:spcAft>
                        <a:spcPts val="0"/>
                      </a:spcAft>
                    </a:pP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baseline="-25000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= 2 MeV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25" name="Accolade ouvrante 24"/>
                  <p:cNvSpPr/>
                  <p:nvPr/>
                </p:nvSpPr>
                <p:spPr>
                  <a:xfrm rot="16200000">
                    <a:off x="1248317" y="140505"/>
                    <a:ext cx="45719" cy="873355"/>
                  </a:xfrm>
                  <a:prstGeom prst="leftBrace">
                    <a:avLst/>
                  </a:prstGeom>
                  <a:ln w="38100">
                    <a:solidFill>
                      <a:schemeClr val="tx1"/>
                    </a:solidFill>
                  </a:ln>
                  <a:effectLst>
                    <a:outerShdw blurRad="50800" dist="12700" dir="5400000" algn="t" rotWithShape="0">
                      <a:schemeClr val="bg1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fr-FR" sz="1400" b="1">
                      <a:latin typeface="+mj-lt"/>
                    </a:endParaRPr>
                  </a:p>
                </p:txBody>
              </p:sp>
              <p:cxnSp>
                <p:nvCxnSpPr>
                  <p:cNvPr id="26" name="Connecteur droit avec flèche 25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2190202" y="675341"/>
                    <a:ext cx="896086" cy="303214"/>
                  </a:xfrm>
                  <a:prstGeom prst="straightConnector1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27" name="Rectangle à coins arrondis 26"/>
                  <p:cNvSpPr/>
                  <p:nvPr/>
                </p:nvSpPr>
                <p:spPr>
                  <a:xfrm>
                    <a:off x="1880450" y="904387"/>
                    <a:ext cx="772024" cy="212581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80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1,3 GHz RF 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cavity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    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baseline="-25000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= 30 MeV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</p:txBody>
              </p:sp>
              <p:cxnSp>
                <p:nvCxnSpPr>
                  <p:cNvPr id="28" name="Connecteur droit avec flèche 27"/>
                  <p:cNvCxnSpPr>
                    <a:cxnSpLocks noChangeShapeType="1"/>
                  </p:cNvCxnSpPr>
                  <p:nvPr/>
                </p:nvCxnSpPr>
                <p:spPr bwMode="auto">
                  <a:xfrm flipH="1">
                    <a:off x="3468310" y="220995"/>
                    <a:ext cx="5216" cy="282714"/>
                  </a:xfrm>
                  <a:prstGeom prst="straightConnector1">
                    <a:avLst/>
                  </a:prstGeom>
                  <a:noFill/>
                  <a:ln w="38100">
                    <a:solidFill>
                      <a:srgbClr val="B81420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29" name="Rectangle à coins arrondis 28"/>
                  <p:cNvSpPr/>
                  <p:nvPr/>
                </p:nvSpPr>
                <p:spPr>
                  <a:xfrm>
                    <a:off x="3079080" y="107312"/>
                    <a:ext cx="842208" cy="242949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80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Compton    interaction 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region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 + SMILE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</p:txBody>
              </p:sp>
              <p:sp>
                <p:nvSpPr>
                  <p:cNvPr id="30" name="Accolade ouvrante 29"/>
                  <p:cNvSpPr/>
                  <p:nvPr/>
                </p:nvSpPr>
                <p:spPr>
                  <a:xfrm rot="5400000" flipV="1">
                    <a:off x="3445767" y="400488"/>
                    <a:ext cx="45085" cy="252000"/>
                  </a:xfrm>
                  <a:prstGeom prst="leftBrace">
                    <a:avLst/>
                  </a:prstGeom>
                  <a:ln w="38100">
                    <a:solidFill>
                      <a:srgbClr val="C00000"/>
                    </a:solidFill>
                  </a:ln>
                  <a:effectLst>
                    <a:outerShdw blurRad="50800" dist="12700" dir="16200000" rotWithShape="0">
                      <a:srgbClr val="C00000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fr-FR" sz="1400" b="1">
                      <a:latin typeface="+mj-lt"/>
                    </a:endParaRPr>
                  </a:p>
                </p:txBody>
              </p:sp>
              <p:sp>
                <p:nvSpPr>
                  <p:cNvPr id="31" name="Accolade ouvrante 30"/>
                  <p:cNvSpPr/>
                  <p:nvPr/>
                </p:nvSpPr>
                <p:spPr>
                  <a:xfrm rot="21000000">
                    <a:off x="3551830" y="697622"/>
                    <a:ext cx="46800" cy="399600"/>
                  </a:xfrm>
                  <a:prstGeom prst="leftBrace">
                    <a:avLst/>
                  </a:prstGeom>
                  <a:ln w="38100">
                    <a:solidFill>
                      <a:schemeClr val="tx1"/>
                    </a:solidFill>
                  </a:ln>
                  <a:effectLst>
                    <a:outerShdw blurRad="50800" dist="12700" dir="10800000" algn="r" rotWithShape="0">
                      <a:schemeClr val="bg1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fr-FR" sz="1400" b="1">
                      <a:latin typeface="+mj-lt"/>
                    </a:endParaRPr>
                  </a:p>
                </p:txBody>
              </p:sp>
              <p:sp>
                <p:nvSpPr>
                  <p:cNvPr id="32" name="Rectangle à coins arrondis 31"/>
                  <p:cNvSpPr/>
                  <p:nvPr/>
                </p:nvSpPr>
                <p:spPr>
                  <a:xfrm>
                    <a:off x="2899023" y="889248"/>
                    <a:ext cx="684476" cy="212581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800"/>
                      </a:spcAft>
                    </a:pP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Bremsstrahlung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 Line</a:t>
                    </a:r>
                    <a:r>
                      <a:rPr lang="fr-FR" sz="1400" b="1" dirty="0">
                        <a:effectLst/>
                        <a:latin typeface="+mj-lt"/>
                        <a:ea typeface="Times New Roman" panose="02020603050405020304" pitchFamily="18" charset="0"/>
                      </a:rPr>
                      <a:t> </a:t>
                    </a:r>
                  </a:p>
                </p:txBody>
              </p:sp>
              <p:cxnSp>
                <p:nvCxnSpPr>
                  <p:cNvPr id="33" name="Connecteur droit avec flèche 32"/>
                  <p:cNvCxnSpPr>
                    <a:cxnSpLocks noChangeShapeType="1"/>
                  </p:cNvCxnSpPr>
                  <p:nvPr/>
                </p:nvCxnSpPr>
                <p:spPr bwMode="auto">
                  <a:xfrm flipV="1">
                    <a:off x="1072824" y="607495"/>
                    <a:ext cx="203171" cy="443909"/>
                  </a:xfrm>
                  <a:prstGeom prst="straightConnector1">
                    <a:avLst/>
                  </a:pr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 type="arrow" w="med" len="med"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</p:cxnSp>
              <p:sp>
                <p:nvSpPr>
                  <p:cNvPr id="34" name="Rectangle à coins arrondis 33"/>
                  <p:cNvSpPr/>
                  <p:nvPr/>
                </p:nvSpPr>
                <p:spPr>
                  <a:xfrm>
                    <a:off x="901477" y="904387"/>
                    <a:ext cx="842208" cy="212581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433 MHz  RF 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cavities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  <a:p>
                    <a:pPr algn="ctr">
                      <a:spcAft>
                        <a:spcPts val="0"/>
                      </a:spcAft>
                    </a:pP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baseline="-25000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e</a:t>
                    </a: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= 17 MeV</a:t>
                    </a:r>
                    <a:r>
                      <a:rPr lang="fr-FR" sz="1400" b="1" dirty="0">
                        <a:effectLst/>
                        <a:latin typeface="+mj-lt"/>
                        <a:ea typeface="Times New Roman" panose="02020603050405020304" pitchFamily="18" charset="0"/>
                      </a:rPr>
                      <a:t> </a:t>
                    </a:r>
                  </a:p>
                </p:txBody>
              </p:sp>
              <p:sp>
                <p:nvSpPr>
                  <p:cNvPr id="35" name="Rectangle à coins arrondis 34"/>
                  <p:cNvSpPr/>
                  <p:nvPr/>
                </p:nvSpPr>
                <p:spPr>
                  <a:xfrm>
                    <a:off x="2057077" y="107435"/>
                    <a:ext cx="631656" cy="242949"/>
                  </a:xfrm>
                  <a:prstGeom prst="roundRect">
                    <a:avLst/>
                  </a:prstGeom>
                  <a:solidFill>
                    <a:schemeClr val="bg1"/>
                  </a:solidFill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0" tIns="0" rIns="0" bIns="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Aft>
                        <a:spcPts val="800"/>
                      </a:spcAft>
                    </a:pPr>
                    <a:r>
                      <a:rPr lang="fr-FR" sz="1400" b="1" dirty="0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Double alpha  </a:t>
                    </a:r>
                    <a:r>
                      <a:rPr lang="fr-FR" sz="1400" b="1" dirty="0" err="1">
                        <a:solidFill>
                          <a:srgbClr val="1F4E79"/>
                        </a:solidFill>
                        <a:effectLst/>
                        <a:latin typeface="+mj-lt"/>
                        <a:ea typeface="Calibri" panose="020F0502020204030204" pitchFamily="34" charset="0"/>
                      </a:rPr>
                      <a:t>compressor</a:t>
                    </a:r>
                    <a:endParaRPr lang="fr-FR" sz="1400" b="1" dirty="0">
                      <a:effectLst/>
                      <a:latin typeface="+mj-lt"/>
                      <a:ea typeface="Times New Roman" panose="02020603050405020304" pitchFamily="18" charset="0"/>
                    </a:endParaRPr>
                  </a:p>
                </p:txBody>
              </p:sp>
            </p:grpSp>
          </p:grpSp>
          <p:pic>
            <p:nvPicPr>
              <p:cNvPr id="20" name="Image 19"/>
              <p:cNvPicPr preferRelativeResize="0"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03026" y="103301"/>
                <a:ext cx="567412" cy="216000"/>
              </a:xfrm>
              <a:prstGeom prst="rect">
                <a:avLst/>
              </a:prstGeom>
              <a:ln w="38100">
                <a:noFill/>
              </a:ln>
            </p:spPr>
          </p:pic>
        </p:grpSp>
      </p:grp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699066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The Inverse Compton X-ray Source at ELSA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4</a:t>
            </a: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14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2974102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The Inverse Compton X-ray Source at ELSA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First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Experimental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results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in 2011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15</a:t>
            </a:fld>
            <a:endParaRPr lang="fr-FR"/>
          </a:p>
        </p:txBody>
      </p:sp>
      <p:sp>
        <p:nvSpPr>
          <p:cNvPr id="11" name="Rectangle 10"/>
          <p:cNvSpPr/>
          <p:nvPr/>
        </p:nvSpPr>
        <p:spPr>
          <a:xfrm>
            <a:off x="8997463" y="2138386"/>
            <a:ext cx="319453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200" i="1" u="sng" dirty="0">
                <a:solidFill>
                  <a:srgbClr val="212529"/>
                </a:solidFill>
              </a:rPr>
              <a:t>Étude de la production de rayonnement X par diffusion Compton sur l’installation ELSA</a:t>
            </a:r>
          </a:p>
          <a:p>
            <a:r>
              <a:rPr lang="fr-FR" sz="1200" i="0" dirty="0" err="1">
                <a:solidFill>
                  <a:srgbClr val="212529"/>
                </a:solidFill>
                <a:effectLst/>
              </a:rPr>
              <a:t>Author</a:t>
            </a:r>
            <a:r>
              <a:rPr lang="fr-FR" sz="1200" dirty="0">
                <a:solidFill>
                  <a:srgbClr val="212529"/>
                </a:solidFill>
              </a:rPr>
              <a:t> : Anne-Sophie </a:t>
            </a:r>
            <a:r>
              <a:rPr lang="fr-FR" sz="1200" dirty="0" err="1">
                <a:solidFill>
                  <a:srgbClr val="212529"/>
                </a:solidFill>
              </a:rPr>
              <a:t>Chauchat</a:t>
            </a:r>
            <a:endParaRPr lang="fr-FR" sz="1200" i="0" dirty="0">
              <a:solidFill>
                <a:srgbClr val="212529"/>
              </a:solidFill>
              <a:effectLst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9171906" y="2784717"/>
            <a:ext cx="2845651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dirty="0"/>
              <a:t>https://theses.hal.science/tel-00652588</a:t>
            </a:r>
          </a:p>
        </p:txBody>
      </p:sp>
      <p:pic>
        <p:nvPicPr>
          <p:cNvPr id="12" name="Imag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17582" y="1559456"/>
            <a:ext cx="5935918" cy="2477240"/>
          </a:xfrm>
          <a:prstGeom prst="rect">
            <a:avLst/>
          </a:prstGeom>
        </p:spPr>
      </p:pic>
      <p:pic>
        <p:nvPicPr>
          <p:cNvPr id="13" name="Image 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19812" y="4061682"/>
            <a:ext cx="2833688" cy="2647093"/>
          </a:xfrm>
          <a:prstGeom prst="rect">
            <a:avLst/>
          </a:prstGeom>
        </p:spPr>
      </p:pic>
      <p:graphicFrame>
        <p:nvGraphicFramePr>
          <p:cNvPr id="15" name="Tableau 14"/>
          <p:cNvGraphicFramePr>
            <a:graphicFrameLocks noGrp="1"/>
          </p:cNvGraphicFramePr>
          <p:nvPr/>
        </p:nvGraphicFramePr>
        <p:xfrm>
          <a:off x="355344" y="4647981"/>
          <a:ext cx="5324476" cy="15319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591376">
                  <a:extLst>
                    <a:ext uri="{9D8B030D-6E8A-4147-A177-3AD203B41FA5}">
                      <a16:colId xmlns:a16="http://schemas.microsoft.com/office/drawing/2014/main" val="2574316648"/>
                    </a:ext>
                  </a:extLst>
                </a:gridCol>
                <a:gridCol w="912690">
                  <a:extLst>
                    <a:ext uri="{9D8B030D-6E8A-4147-A177-3AD203B41FA5}">
                      <a16:colId xmlns:a16="http://schemas.microsoft.com/office/drawing/2014/main" val="2844704624"/>
                    </a:ext>
                  </a:extLst>
                </a:gridCol>
                <a:gridCol w="820410">
                  <a:extLst>
                    <a:ext uri="{9D8B030D-6E8A-4147-A177-3AD203B41FA5}">
                      <a16:colId xmlns:a16="http://schemas.microsoft.com/office/drawing/2014/main" val="4175648324"/>
                    </a:ext>
                  </a:extLst>
                </a:gridCol>
              </a:tblGrid>
              <a:tr h="341728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u="none" strike="noStrike" dirty="0">
                          <a:effectLst/>
                        </a:rPr>
                        <a:t>Half-angle of radiation </a:t>
                      </a:r>
                      <a:r>
                        <a:rPr lang="fr-FR" sz="1600" u="none" strike="noStrike" dirty="0" err="1">
                          <a:effectLst/>
                        </a:rPr>
                        <a:t>cone</a:t>
                      </a:r>
                      <a:endParaRPr lang="fr-FR" sz="1600" u="none" strike="noStrike" dirty="0">
                        <a:effectLst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10 </a:t>
                      </a:r>
                      <a:r>
                        <a:rPr lang="fr-FR" sz="1600" u="none" strike="noStrike" dirty="0" err="1">
                          <a:effectLst/>
                        </a:rPr>
                        <a:t>mrad</a:t>
                      </a:r>
                      <a:r>
                        <a:rPr lang="fr-FR" sz="1600" u="none" strike="noStrike" dirty="0">
                          <a:effectLst/>
                        </a:rPr>
                        <a:t> 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24 </a:t>
                      </a:r>
                      <a:r>
                        <a:rPr lang="fr-FR" sz="1600" u="none" strike="noStrike" dirty="0" err="1">
                          <a:effectLst/>
                        </a:rPr>
                        <a:t>mrad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527339674"/>
                  </a:ext>
                </a:extLst>
              </a:tr>
              <a:tr h="341728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u="none" strike="noStrike" dirty="0" err="1">
                          <a:effectLst/>
                        </a:rPr>
                        <a:t>Number</a:t>
                      </a:r>
                      <a:r>
                        <a:rPr lang="fr-FR" sz="1600" u="none" strike="noStrike" dirty="0">
                          <a:effectLst/>
                        </a:rPr>
                        <a:t> of photons per micro-pulse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120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>
                          <a:effectLst/>
                        </a:rPr>
                        <a:t>300</a:t>
                      </a:r>
                      <a:endParaRPr lang="fr-FR" sz="16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58931876"/>
                  </a:ext>
                </a:extLst>
              </a:tr>
              <a:tr h="213161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u="none" strike="noStrike" dirty="0">
                          <a:effectLst/>
                        </a:rPr>
                        <a:t>Peak photon flux photons/s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4,5.10</a:t>
                      </a:r>
                      <a:r>
                        <a:rPr lang="fr-FR" sz="1600" u="none" strike="noStrike" baseline="30000" dirty="0">
                          <a:effectLst/>
                        </a:rPr>
                        <a:t>12</a:t>
                      </a:r>
                      <a:endParaRPr lang="fr-FR" sz="1600" b="0" i="0" u="none" strike="noStrike" baseline="300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1.10</a:t>
                      </a:r>
                      <a:r>
                        <a:rPr lang="fr-FR" sz="1600" u="none" strike="noStrike" baseline="30000" dirty="0">
                          <a:effectLst/>
                        </a:rPr>
                        <a:t>13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888710751"/>
                  </a:ext>
                </a:extLst>
              </a:tr>
              <a:tr h="213161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u="none" strike="noStrike" dirty="0" err="1">
                          <a:effectLst/>
                        </a:rPr>
                        <a:t>Average</a:t>
                      </a:r>
                      <a:r>
                        <a:rPr lang="fr-FR" sz="1600" u="none" strike="noStrike" dirty="0">
                          <a:effectLst/>
                        </a:rPr>
                        <a:t> photon flux photons/s</a:t>
                      </a: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1,2.10</a:t>
                      </a:r>
                      <a:r>
                        <a:rPr lang="fr-FR" sz="1600" u="none" strike="noStrike" baseline="30000" dirty="0">
                          <a:effectLst/>
                        </a:rPr>
                        <a:t>4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3.10</a:t>
                      </a:r>
                      <a:r>
                        <a:rPr lang="fr-FR" sz="1600" u="none" strike="noStrike" baseline="30000" dirty="0">
                          <a:effectLst/>
                        </a:rPr>
                        <a:t>4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2293335335"/>
                  </a:ext>
                </a:extLst>
              </a:tr>
              <a:tr h="341728">
                <a:tc>
                  <a:txBody>
                    <a:bodyPr/>
                    <a:lstStyle/>
                    <a:p>
                      <a:pPr algn="l" fontAlgn="b"/>
                      <a:r>
                        <a:rPr lang="fr-FR" sz="1600" u="none" strike="noStrike" dirty="0">
                          <a:effectLst/>
                        </a:rPr>
                        <a:t>Peak surface photon flux photons/s/cm²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1,5.10</a:t>
                      </a:r>
                      <a:r>
                        <a:rPr lang="fr-FR" sz="1600" u="none" strike="noStrike" baseline="30000" dirty="0">
                          <a:effectLst/>
                        </a:rPr>
                        <a:t>12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fr-FR" sz="1600" u="none" strike="noStrike" dirty="0">
                          <a:effectLst/>
                        </a:rPr>
                        <a:t>7.10</a:t>
                      </a:r>
                      <a:r>
                        <a:rPr lang="fr-FR" sz="1600" u="none" strike="noStrike" baseline="30000" dirty="0">
                          <a:effectLst/>
                        </a:rPr>
                        <a:t>11</a:t>
                      </a:r>
                      <a:endParaRPr lang="fr-FR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/>
                </a:tc>
                <a:extLst>
                  <a:ext uri="{0D108BD9-81ED-4DB2-BD59-A6C34878D82A}">
                    <a16:rowId xmlns:a16="http://schemas.microsoft.com/office/drawing/2014/main" val="3391657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597752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The Inverse Compton X-ray Source at ELSA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Top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view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of the interaction point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16</a:t>
            </a:fld>
            <a:endParaRPr lang="fr-FR"/>
          </a:p>
        </p:txBody>
      </p:sp>
      <p:sp>
        <p:nvSpPr>
          <p:cNvPr id="91" name="TextShape 3"/>
          <p:cNvSpPr txBox="1"/>
          <p:nvPr/>
        </p:nvSpPr>
        <p:spPr>
          <a:xfrm>
            <a:off x="1934577" y="1366423"/>
            <a:ext cx="8172000" cy="4968360"/>
          </a:xfrm>
          <a:prstGeom prst="rect">
            <a:avLst/>
          </a:prstGeom>
        </p:spPr>
        <p:txBody>
          <a:bodyPr lIns="0" tIns="0" rIns="0" bIns="0"/>
          <a:lstStyle/>
          <a:p>
            <a:pPr lvl="0"/>
            <a:endParaRPr lang="fr-FR" sz="1600" kern="0" dirty="0">
              <a:solidFill>
                <a:srgbClr val="DC0528"/>
              </a:solidFill>
            </a:endParaRPr>
          </a:p>
          <a:p>
            <a:pPr>
              <a:lnSpc>
                <a:spcPct val="100000"/>
              </a:lnSpc>
            </a:pPr>
            <a:endParaRPr dirty="0"/>
          </a:p>
        </p:txBody>
      </p:sp>
      <p:pic>
        <p:nvPicPr>
          <p:cNvPr id="96" name="Image 95" descr="ChambreLegendee.tif"/>
          <p:cNvPicPr>
            <a:picLocks noChangeAspect="1"/>
          </p:cNvPicPr>
          <p:nvPr/>
        </p:nvPicPr>
        <p:blipFill rotWithShape="1">
          <a:blip r:embed="rId2" cstate="print"/>
          <a:srcRect b="6779"/>
          <a:stretch/>
        </p:blipFill>
        <p:spPr>
          <a:xfrm>
            <a:off x="1580021" y="1565803"/>
            <a:ext cx="8640856" cy="4497460"/>
          </a:xfrm>
          <a:prstGeom prst="rect">
            <a:avLst/>
          </a:prstGeom>
        </p:spPr>
      </p:pic>
      <p:pic>
        <p:nvPicPr>
          <p:cNvPr id="97" name="Image 96" descr="ChambreLegendee.tif"/>
          <p:cNvPicPr>
            <a:picLocks noChangeAspect="1"/>
          </p:cNvPicPr>
          <p:nvPr/>
        </p:nvPicPr>
        <p:blipFill rotWithShape="1">
          <a:blip r:embed="rId2" cstate="print"/>
          <a:srcRect l="8395" t="21989" r="73680" b="36817"/>
          <a:stretch/>
        </p:blipFill>
        <p:spPr>
          <a:xfrm>
            <a:off x="2372005" y="2626653"/>
            <a:ext cx="1548882" cy="1987421"/>
          </a:xfrm>
          <a:prstGeom prst="rect">
            <a:avLst/>
          </a:prstGeom>
        </p:spPr>
      </p:pic>
      <p:pic>
        <p:nvPicPr>
          <p:cNvPr id="98" name="Image 97" descr="ChambreLegendee.tif"/>
          <p:cNvPicPr>
            <a:picLocks noChangeAspect="1"/>
          </p:cNvPicPr>
          <p:nvPr/>
        </p:nvPicPr>
        <p:blipFill rotWithShape="1">
          <a:blip r:embed="rId2" cstate="print"/>
          <a:srcRect l="16386" r="68928" b="78011"/>
          <a:stretch/>
        </p:blipFill>
        <p:spPr>
          <a:xfrm>
            <a:off x="3061256" y="1565803"/>
            <a:ext cx="1268963" cy="10608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96250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Ellipse 93"/>
          <p:cNvSpPr/>
          <p:nvPr/>
        </p:nvSpPr>
        <p:spPr>
          <a:xfrm rot="2043707">
            <a:off x="7342425" y="3504444"/>
            <a:ext cx="130749" cy="26140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100"/>
          </a:p>
        </p:txBody>
      </p:sp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The Inverse Compton X-ray Source at ELSA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3D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view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of the interaction point and SMILE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device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grpSp>
        <p:nvGrpSpPr>
          <p:cNvPr id="3" name="Groupe 2"/>
          <p:cNvGrpSpPr>
            <a:grpSpLocks noChangeAspect="1"/>
          </p:cNvGrpSpPr>
          <p:nvPr/>
        </p:nvGrpSpPr>
        <p:grpSpPr>
          <a:xfrm>
            <a:off x="2126841" y="1565804"/>
            <a:ext cx="7934336" cy="5530350"/>
            <a:chOff x="21653735" y="8026647"/>
            <a:chExt cx="10544873" cy="7349933"/>
          </a:xfrm>
        </p:grpSpPr>
        <p:pic>
          <p:nvPicPr>
            <p:cNvPr id="38" name="Image 37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341" t="15896" r="17728" b="11779"/>
            <a:stretch/>
          </p:blipFill>
          <p:spPr>
            <a:xfrm>
              <a:off x="22209671" y="8045387"/>
              <a:ext cx="6046840" cy="4336026"/>
            </a:xfrm>
            <a:prstGeom prst="rect">
              <a:avLst/>
            </a:prstGeom>
          </p:spPr>
        </p:pic>
        <p:sp>
          <p:nvSpPr>
            <p:cNvPr id="39" name="Zone de texte 17"/>
            <p:cNvSpPr txBox="1">
              <a:spLocks noChangeAspect="1"/>
            </p:cNvSpPr>
            <p:nvPr/>
          </p:nvSpPr>
          <p:spPr>
            <a:xfrm>
              <a:off x="21653735" y="9327618"/>
              <a:ext cx="1884469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FD33E5"/>
                  </a:solidFill>
                  <a:effectLst/>
                  <a:ea typeface="Times New Roman" panose="02020603050405020304" pitchFamily="18" charset="0"/>
                </a:rPr>
                <a:t>Electron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FD33E5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FD33E5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Zone de texte 17"/>
            <p:cNvSpPr txBox="1">
              <a:spLocks noChangeAspect="1"/>
            </p:cNvSpPr>
            <p:nvPr/>
          </p:nvSpPr>
          <p:spPr>
            <a:xfrm>
              <a:off x="24011940" y="8045386"/>
              <a:ext cx="1769653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FF0000"/>
                  </a:solidFill>
                  <a:effectLst/>
                  <a:ea typeface="Times New Roman" panose="02020603050405020304" pitchFamily="18" charset="0"/>
                </a:rPr>
                <a:t>Laser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FF0000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FF0000"/>
                </a:solidFill>
                <a:effectLst/>
                <a:ea typeface="Times New Roman" panose="02020603050405020304" pitchFamily="18" charset="0"/>
              </a:endParaRPr>
            </a:p>
            <a:p>
              <a:pPr marL="252095" algn="just">
                <a:spcAft>
                  <a:spcPts val="0"/>
                </a:spcAft>
              </a:pPr>
              <a:r>
                <a:rPr lang="en-GB" sz="1400" b="1" dirty="0">
                  <a:solidFill>
                    <a:srgbClr val="FF0000"/>
                  </a:solidFill>
                  <a:effectLst/>
                  <a:ea typeface="Calibri" panose="020F0502020204030204" pitchFamily="34" charset="0"/>
                  <a:cs typeface="Calibri" panose="020F0502020204030204" pitchFamily="34" charset="0"/>
                </a:rPr>
                <a:t> </a:t>
              </a:r>
              <a:endParaRPr lang="fr-FR" sz="1400" b="1" dirty="0">
                <a:solidFill>
                  <a:srgbClr val="FF0000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41" name="Zone de texte 17"/>
            <p:cNvSpPr txBox="1">
              <a:spLocks noChangeAspect="1"/>
            </p:cNvSpPr>
            <p:nvPr/>
          </p:nvSpPr>
          <p:spPr>
            <a:xfrm>
              <a:off x="27023925" y="8026647"/>
              <a:ext cx="1769653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5B9BD5"/>
                  </a:solidFill>
                  <a:effectLst/>
                  <a:ea typeface="Times New Roman" panose="02020603050405020304" pitchFamily="18" charset="0"/>
                </a:rPr>
                <a:t>X-ray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5B9BD5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5B9BD5"/>
                </a:solidFill>
                <a:effectLst/>
                <a:ea typeface="Times New Roman" panose="02020603050405020304" pitchFamily="18" charset="0"/>
              </a:endParaRPr>
            </a:p>
            <a:p>
              <a:pPr marL="252095" algn="just">
                <a:spcAft>
                  <a:spcPts val="0"/>
                </a:spcAft>
              </a:pPr>
              <a:r>
                <a:rPr lang="en-GB" sz="1400" b="1" dirty="0">
                  <a:solidFill>
                    <a:srgbClr val="5B9BD5"/>
                  </a:solidFill>
                  <a:effectLst/>
                  <a:latin typeface="+mj-lt"/>
                  <a:ea typeface="Calibri" panose="020F0502020204030204" pitchFamily="34" charset="0"/>
                  <a:cs typeface="Calibri" panose="020F0502020204030204" pitchFamily="34" charset="0"/>
                </a:rPr>
                <a:t> </a:t>
              </a:r>
              <a:endParaRPr lang="fr-FR" sz="1400" b="1" dirty="0">
                <a:solidFill>
                  <a:srgbClr val="5B9BD5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2" name="Groupe 41"/>
            <p:cNvGrpSpPr/>
            <p:nvPr/>
          </p:nvGrpSpPr>
          <p:grpSpPr>
            <a:xfrm>
              <a:off x="24630071" y="10183635"/>
              <a:ext cx="5389562" cy="5192945"/>
              <a:chOff x="33431528" y="2492544"/>
              <a:chExt cx="5389562" cy="5192945"/>
            </a:xfrm>
          </p:grpSpPr>
          <p:grpSp>
            <p:nvGrpSpPr>
              <p:cNvPr id="43" name="Groupe 42"/>
              <p:cNvGrpSpPr>
                <a:grpSpLocks noChangeAspect="1"/>
              </p:cNvGrpSpPr>
              <p:nvPr/>
            </p:nvGrpSpPr>
            <p:grpSpPr>
              <a:xfrm>
                <a:off x="36649011" y="3301964"/>
                <a:ext cx="1031725" cy="1388373"/>
                <a:chOff x="7282224" y="1882735"/>
                <a:chExt cx="1375607" cy="1851134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74" name="Ellipse 73"/>
                <p:cNvSpPr/>
                <p:nvPr/>
              </p:nvSpPr>
              <p:spPr>
                <a:xfrm rot="20520031">
                  <a:off x="7369255" y="1882735"/>
                  <a:ext cx="276460" cy="45085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5" name="Ellipse 74"/>
                <p:cNvSpPr/>
                <p:nvPr/>
              </p:nvSpPr>
              <p:spPr>
                <a:xfrm rot="20644392">
                  <a:off x="7282224" y="2333854"/>
                  <a:ext cx="244257" cy="506064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6" name="Ellipse 75"/>
                <p:cNvSpPr/>
                <p:nvPr/>
              </p:nvSpPr>
              <p:spPr>
                <a:xfrm rot="19787231">
                  <a:off x="7509941" y="2894018"/>
                  <a:ext cx="252072" cy="487703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7" name="Ellipse 76"/>
                <p:cNvSpPr/>
                <p:nvPr/>
              </p:nvSpPr>
              <p:spPr>
                <a:xfrm rot="20246675">
                  <a:off x="7911121" y="3270662"/>
                  <a:ext cx="274472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8" name="Ellipse 77"/>
                <p:cNvSpPr/>
                <p:nvPr/>
              </p:nvSpPr>
              <p:spPr>
                <a:xfrm rot="20246675">
                  <a:off x="8313894" y="3191608"/>
                  <a:ext cx="250781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9" name="Ellipse 78"/>
                <p:cNvSpPr/>
                <p:nvPr/>
              </p:nvSpPr>
              <p:spPr>
                <a:xfrm rot="20070944">
                  <a:off x="8408884" y="2761150"/>
                  <a:ext cx="248947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80" name="Ellipse 79"/>
                <p:cNvSpPr/>
                <p:nvPr/>
              </p:nvSpPr>
              <p:spPr>
                <a:xfrm rot="20070944">
                  <a:off x="8197710" y="2192536"/>
                  <a:ext cx="231685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</p:grpSp>
          <p:cxnSp>
            <p:nvCxnSpPr>
              <p:cNvPr id="44" name="Connecteur droit 43"/>
              <p:cNvCxnSpPr/>
              <p:nvPr/>
            </p:nvCxnSpPr>
            <p:spPr>
              <a:xfrm flipH="1">
                <a:off x="34496268" y="3051616"/>
                <a:ext cx="2993522" cy="3095581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Connecteur droit 44"/>
              <p:cNvCxnSpPr/>
              <p:nvPr/>
            </p:nvCxnSpPr>
            <p:spPr>
              <a:xfrm flipH="1">
                <a:off x="34788388" y="3524653"/>
                <a:ext cx="2081924" cy="2553384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Connecteur droit 45"/>
              <p:cNvCxnSpPr/>
              <p:nvPr/>
            </p:nvCxnSpPr>
            <p:spPr>
              <a:xfrm flipH="1">
                <a:off x="34885678" y="3907240"/>
                <a:ext cx="1873373" cy="1778000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Connecteur droit 46"/>
              <p:cNvCxnSpPr/>
              <p:nvPr/>
            </p:nvCxnSpPr>
            <p:spPr>
              <a:xfrm flipH="1">
                <a:off x="34679303" y="4278683"/>
                <a:ext cx="2278151" cy="992756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Connecteur droit 47"/>
              <p:cNvCxnSpPr/>
              <p:nvPr/>
            </p:nvCxnSpPr>
            <p:spPr>
              <a:xfrm flipH="1">
                <a:off x="34408641" y="4347722"/>
                <a:ext cx="3066953" cy="777729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Connecteur droit 48"/>
              <p:cNvCxnSpPr/>
              <p:nvPr/>
            </p:nvCxnSpPr>
            <p:spPr>
              <a:xfrm flipH="1">
                <a:off x="34124953" y="4387963"/>
                <a:ext cx="3073315" cy="803159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Connecteur droit 49"/>
              <p:cNvCxnSpPr/>
              <p:nvPr/>
            </p:nvCxnSpPr>
            <p:spPr>
              <a:xfrm flipH="1">
                <a:off x="34023304" y="4160644"/>
                <a:ext cx="3544620" cy="1236908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Connecteur droit 50"/>
              <p:cNvCxnSpPr/>
              <p:nvPr/>
            </p:nvCxnSpPr>
            <p:spPr>
              <a:xfrm flipH="1">
                <a:off x="34180445" y="3744109"/>
                <a:ext cx="3239657" cy="2104785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Connecteur droit 51"/>
              <p:cNvCxnSpPr>
                <a:cxnSpLocks noChangeAspect="1"/>
              </p:cNvCxnSpPr>
              <p:nvPr/>
            </p:nvCxnSpPr>
            <p:spPr>
              <a:xfrm flipH="1">
                <a:off x="33431528" y="4506521"/>
                <a:ext cx="2824163" cy="1616869"/>
              </a:xfrm>
              <a:prstGeom prst="line">
                <a:avLst/>
              </a:prstGeom>
              <a:ln w="57150">
                <a:solidFill>
                  <a:srgbClr val="FD33E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3" name="Arc 52"/>
              <p:cNvSpPr/>
              <p:nvPr/>
            </p:nvSpPr>
            <p:spPr>
              <a:xfrm rot="20287775">
                <a:off x="34699940" y="4430319"/>
                <a:ext cx="4121150" cy="3255170"/>
              </a:xfrm>
              <a:prstGeom prst="arc">
                <a:avLst>
                  <a:gd name="adj1" fmla="val 16356154"/>
                  <a:gd name="adj2" fmla="val 18454485"/>
                </a:avLst>
              </a:prstGeom>
              <a:ln w="57150">
                <a:solidFill>
                  <a:srgbClr val="FD33E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FR" sz="1100"/>
              </a:p>
            </p:txBody>
          </p:sp>
          <p:cxnSp>
            <p:nvCxnSpPr>
              <p:cNvPr id="54" name="Connecteur droit 53"/>
              <p:cNvCxnSpPr>
                <a:cxnSpLocks/>
              </p:cNvCxnSpPr>
              <p:nvPr/>
            </p:nvCxnSpPr>
            <p:spPr>
              <a:xfrm flipH="1">
                <a:off x="37210247" y="4366772"/>
                <a:ext cx="1106594" cy="0"/>
              </a:xfrm>
              <a:prstGeom prst="line">
                <a:avLst/>
              </a:prstGeom>
              <a:ln w="57150">
                <a:solidFill>
                  <a:srgbClr val="FD33E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Connecteur droit 55"/>
              <p:cNvCxnSpPr>
                <a:cxnSpLocks/>
              </p:cNvCxnSpPr>
              <p:nvPr/>
            </p:nvCxnSpPr>
            <p:spPr>
              <a:xfrm flipH="1">
                <a:off x="33698223" y="5860659"/>
                <a:ext cx="189710" cy="9126"/>
              </a:xfrm>
              <a:prstGeom prst="line">
                <a:avLst/>
              </a:prstGeom>
              <a:ln w="57150">
                <a:solidFill>
                  <a:srgbClr val="FD33E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Connecteur droit 56"/>
              <p:cNvCxnSpPr>
                <a:cxnSpLocks/>
              </p:cNvCxnSpPr>
              <p:nvPr/>
            </p:nvCxnSpPr>
            <p:spPr>
              <a:xfrm rot="7620000" flipH="1">
                <a:off x="33744265" y="5934596"/>
                <a:ext cx="189710" cy="9126"/>
              </a:xfrm>
              <a:prstGeom prst="line">
                <a:avLst/>
              </a:prstGeom>
              <a:ln w="57150">
                <a:solidFill>
                  <a:srgbClr val="FD33E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8" name="Groupe 57"/>
              <p:cNvGrpSpPr/>
              <p:nvPr/>
            </p:nvGrpSpPr>
            <p:grpSpPr>
              <a:xfrm rot="1680000">
                <a:off x="38125797" y="4292720"/>
                <a:ext cx="189710" cy="189710"/>
                <a:chOff x="6134736" y="2637292"/>
                <a:chExt cx="189710" cy="189710"/>
              </a:xfrm>
            </p:grpSpPr>
            <p:cxnSp>
              <p:nvCxnSpPr>
                <p:cNvPr id="72" name="Connecteur droit 71"/>
                <p:cNvCxnSpPr>
                  <a:cxnSpLocks/>
                </p:cNvCxnSpPr>
                <p:nvPr/>
              </p:nvCxnSpPr>
              <p:spPr>
                <a:xfrm flipH="1">
                  <a:off x="6134736" y="2679080"/>
                  <a:ext cx="189710" cy="9126"/>
                </a:xfrm>
                <a:prstGeom prst="line">
                  <a:avLst/>
                </a:prstGeom>
                <a:ln w="57150">
                  <a:solidFill>
                    <a:srgbClr val="FD33E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Connecteur droit 72"/>
                <p:cNvCxnSpPr>
                  <a:cxnSpLocks/>
                </p:cNvCxnSpPr>
                <p:nvPr/>
              </p:nvCxnSpPr>
              <p:spPr>
                <a:xfrm rot="7620000" flipH="1">
                  <a:off x="6153289" y="2727584"/>
                  <a:ext cx="189710" cy="9126"/>
                </a:xfrm>
                <a:prstGeom prst="line">
                  <a:avLst/>
                </a:prstGeom>
                <a:ln w="57150">
                  <a:solidFill>
                    <a:srgbClr val="FD33E5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9" name="Ellipse 58"/>
              <p:cNvSpPr/>
              <p:nvPr/>
            </p:nvSpPr>
            <p:spPr>
              <a:xfrm>
                <a:off x="35834056" y="4734492"/>
                <a:ext cx="45719" cy="45719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100"/>
              </a:p>
            </p:txBody>
          </p:sp>
          <p:grpSp>
            <p:nvGrpSpPr>
              <p:cNvPr id="60" name="Groupe 59"/>
              <p:cNvGrpSpPr>
                <a:grpSpLocks noChangeAspect="1"/>
              </p:cNvGrpSpPr>
              <p:nvPr/>
            </p:nvGrpSpPr>
            <p:grpSpPr>
              <a:xfrm>
                <a:off x="33905630" y="4827460"/>
                <a:ext cx="1031725" cy="1466180"/>
                <a:chOff x="7282224" y="1778994"/>
                <a:chExt cx="1375607" cy="1954875"/>
              </a:xfrm>
              <a:solidFill>
                <a:schemeClr val="accent1">
                  <a:lumMod val="60000"/>
                  <a:lumOff val="40000"/>
                  <a:alpha val="40000"/>
                </a:schemeClr>
              </a:solidFill>
            </p:grpSpPr>
            <p:sp>
              <p:nvSpPr>
                <p:cNvPr id="65" name="Ellipse 64"/>
                <p:cNvSpPr/>
                <p:nvPr/>
              </p:nvSpPr>
              <p:spPr>
                <a:xfrm rot="20520031">
                  <a:off x="7369255" y="1882735"/>
                  <a:ext cx="276460" cy="450850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66" name="Ellipse 65"/>
                <p:cNvSpPr/>
                <p:nvPr/>
              </p:nvSpPr>
              <p:spPr>
                <a:xfrm rot="20644392">
                  <a:off x="7282224" y="2333854"/>
                  <a:ext cx="244257" cy="506064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67" name="Ellipse 66"/>
                <p:cNvSpPr/>
                <p:nvPr/>
              </p:nvSpPr>
              <p:spPr>
                <a:xfrm rot="20246675">
                  <a:off x="7911121" y="3270662"/>
                  <a:ext cx="274472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68" name="Ellipse 67"/>
                <p:cNvSpPr/>
                <p:nvPr/>
              </p:nvSpPr>
              <p:spPr>
                <a:xfrm rot="20246675">
                  <a:off x="8313894" y="3191608"/>
                  <a:ext cx="250781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>
                    <a:solidFill>
                      <a:srgbClr val="4E5DA8"/>
                    </a:solidFill>
                  </a:endParaRPr>
                </a:p>
              </p:txBody>
            </p:sp>
            <p:sp>
              <p:nvSpPr>
                <p:cNvPr id="69" name="Ellipse 68"/>
                <p:cNvSpPr/>
                <p:nvPr/>
              </p:nvSpPr>
              <p:spPr>
                <a:xfrm rot="20070944">
                  <a:off x="8408884" y="2761150"/>
                  <a:ext cx="248947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0" name="Ellipse 69"/>
                <p:cNvSpPr/>
                <p:nvPr/>
              </p:nvSpPr>
              <p:spPr>
                <a:xfrm rot="20070944">
                  <a:off x="8197710" y="2192536"/>
                  <a:ext cx="231685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  <p:sp>
              <p:nvSpPr>
                <p:cNvPr id="71" name="Ellipse 70"/>
                <p:cNvSpPr/>
                <p:nvPr/>
              </p:nvSpPr>
              <p:spPr>
                <a:xfrm rot="20246675">
                  <a:off x="7786948" y="1778994"/>
                  <a:ext cx="274472" cy="463207"/>
                </a:xfrm>
                <a:prstGeom prst="ellips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sz="1100"/>
                </a:p>
              </p:txBody>
            </p:sp>
          </p:grpSp>
          <p:cxnSp>
            <p:nvCxnSpPr>
              <p:cNvPr id="61" name="Connecteur droit 60"/>
              <p:cNvCxnSpPr/>
              <p:nvPr/>
            </p:nvCxnSpPr>
            <p:spPr>
              <a:xfrm flipV="1">
                <a:off x="37484051" y="2492544"/>
                <a:ext cx="6915" cy="569951"/>
              </a:xfrm>
              <a:prstGeom prst="line">
                <a:avLst/>
              </a:prstGeom>
              <a:ln w="127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2" name="Triangle isocèle 61"/>
              <p:cNvSpPr/>
              <p:nvPr/>
            </p:nvSpPr>
            <p:spPr>
              <a:xfrm rot="19947081">
                <a:off x="35636967" y="3845062"/>
                <a:ext cx="2898025" cy="232436"/>
              </a:xfrm>
              <a:prstGeom prst="triangle">
                <a:avLst>
                  <a:gd name="adj" fmla="val 97923"/>
                </a:avLst>
              </a:prstGeom>
              <a:solidFill>
                <a:schemeClr val="accent1">
                  <a:alpha val="40000"/>
                </a:schemeClr>
              </a:solidFill>
              <a:ln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100"/>
              </a:p>
            </p:txBody>
          </p:sp>
          <p:sp>
            <p:nvSpPr>
              <p:cNvPr id="63" name="Ellipse 62"/>
              <p:cNvSpPr/>
              <p:nvPr/>
            </p:nvSpPr>
            <p:spPr>
              <a:xfrm rot="19787231">
                <a:off x="34068602" y="5673303"/>
                <a:ext cx="189058" cy="365783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  <a:alpha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100"/>
              </a:p>
            </p:txBody>
          </p:sp>
          <p:sp>
            <p:nvSpPr>
              <p:cNvPr id="64" name="Ellipse 63"/>
              <p:cNvSpPr/>
              <p:nvPr/>
            </p:nvSpPr>
            <p:spPr>
              <a:xfrm rot="20246675">
                <a:off x="37027247" y="3219960"/>
                <a:ext cx="205858" cy="34741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  <a:alpha val="10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sz="1100"/>
              </a:p>
            </p:txBody>
          </p:sp>
        </p:grpSp>
        <p:sp>
          <p:nvSpPr>
            <p:cNvPr id="81" name="Zone de texte 17"/>
            <p:cNvSpPr txBox="1">
              <a:spLocks noChangeAspect="1"/>
            </p:cNvSpPr>
            <p:nvPr/>
          </p:nvSpPr>
          <p:spPr>
            <a:xfrm>
              <a:off x="22819315" y="13359838"/>
              <a:ext cx="2225984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FD33E5"/>
                  </a:solidFill>
                  <a:effectLst/>
                  <a:ea typeface="Times New Roman" panose="02020603050405020304" pitchFamily="18" charset="0"/>
                </a:rPr>
                <a:t>Electron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FD33E5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FD33E5"/>
                </a:solidFill>
                <a:effectLst/>
                <a:ea typeface="Times New Roman" panose="02020603050405020304" pitchFamily="18" charset="0"/>
              </a:endParaRPr>
            </a:p>
            <a:p>
              <a:pPr marL="252095" algn="just">
                <a:spcAft>
                  <a:spcPts val="0"/>
                </a:spcAft>
              </a:pPr>
              <a:r>
                <a:rPr lang="en-GB" sz="1400" b="1" dirty="0">
                  <a:solidFill>
                    <a:srgbClr val="FD33E5"/>
                  </a:solidFill>
                  <a:effectLst/>
                  <a:ea typeface="Calibri" panose="020F0502020204030204" pitchFamily="34" charset="0"/>
                  <a:cs typeface="Calibri" panose="020F0502020204030204" pitchFamily="34" charset="0"/>
                </a:rPr>
                <a:t> </a:t>
              </a:r>
              <a:endParaRPr lang="fr-FR" sz="1400" b="1" dirty="0">
                <a:solidFill>
                  <a:srgbClr val="FD33E5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Zone de texte 17"/>
            <p:cNvSpPr txBox="1">
              <a:spLocks noChangeAspect="1"/>
            </p:cNvSpPr>
            <p:nvPr/>
          </p:nvSpPr>
          <p:spPr>
            <a:xfrm>
              <a:off x="25537696" y="11559259"/>
              <a:ext cx="1769653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FF0000"/>
                  </a:solidFill>
                  <a:effectLst/>
                  <a:ea typeface="Times New Roman" panose="02020603050405020304" pitchFamily="18" charset="0"/>
                </a:rPr>
                <a:t>Laser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FF0000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FF0000"/>
                </a:solidFill>
                <a:effectLst/>
                <a:ea typeface="Times New Roman" panose="02020603050405020304" pitchFamily="18" charset="0"/>
              </a:endParaRPr>
            </a:p>
            <a:p>
              <a:pPr marL="252095" algn="just">
                <a:spcAft>
                  <a:spcPts val="0"/>
                </a:spcAft>
              </a:pPr>
              <a:r>
                <a:rPr lang="en-GB" sz="1400" b="1" dirty="0">
                  <a:solidFill>
                    <a:srgbClr val="FF0000"/>
                  </a:solidFill>
                  <a:effectLst/>
                  <a:ea typeface="Calibri" panose="020F0502020204030204" pitchFamily="34" charset="0"/>
                  <a:cs typeface="Calibri" panose="020F0502020204030204" pitchFamily="34" charset="0"/>
                </a:rPr>
                <a:t> </a:t>
              </a:r>
              <a:endParaRPr lang="fr-FR" sz="1400" b="1" dirty="0">
                <a:solidFill>
                  <a:srgbClr val="FF0000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Zone de texte 17"/>
            <p:cNvSpPr txBox="1">
              <a:spLocks noChangeAspect="1"/>
            </p:cNvSpPr>
            <p:nvPr/>
          </p:nvSpPr>
          <p:spPr>
            <a:xfrm>
              <a:off x="28967161" y="9807816"/>
              <a:ext cx="1769653" cy="566395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>
                  <a:solidFill>
                    <a:srgbClr val="5B9BD5"/>
                  </a:solidFill>
                  <a:effectLst/>
                  <a:ea typeface="Times New Roman" panose="02020603050405020304" pitchFamily="18" charset="0"/>
                </a:rPr>
                <a:t>X-ray </a:t>
              </a:r>
            </a:p>
            <a:p>
              <a:pPr marL="133350" indent="-107950" algn="ctr">
                <a:spcAft>
                  <a:spcPts val="0"/>
                </a:spcAft>
              </a:pPr>
              <a:r>
                <a:rPr lang="fr-FR" sz="2000" b="1" kern="1200" dirty="0" err="1">
                  <a:solidFill>
                    <a:srgbClr val="5B9BD5"/>
                  </a:solidFill>
                  <a:effectLst/>
                  <a:ea typeface="Times New Roman" panose="02020603050405020304" pitchFamily="18" charset="0"/>
                </a:rPr>
                <a:t>beam</a:t>
              </a:r>
              <a:endParaRPr lang="fr-FR" sz="1400" b="1" dirty="0">
                <a:solidFill>
                  <a:srgbClr val="5B9BD5"/>
                </a:solidFill>
                <a:effectLst/>
                <a:ea typeface="Times New Roman" panose="02020603050405020304" pitchFamily="18" charset="0"/>
              </a:endParaRPr>
            </a:p>
            <a:p>
              <a:pPr marL="252095" algn="just">
                <a:spcAft>
                  <a:spcPts val="0"/>
                </a:spcAft>
              </a:pPr>
              <a:r>
                <a:rPr lang="en-GB" sz="1400" b="1" dirty="0">
                  <a:solidFill>
                    <a:srgbClr val="5B9BD5"/>
                  </a:solidFill>
                  <a:effectLst/>
                  <a:ea typeface="Calibri" panose="020F0502020204030204" pitchFamily="34" charset="0"/>
                  <a:cs typeface="Calibri" panose="020F0502020204030204" pitchFamily="34" charset="0"/>
                </a:rPr>
                <a:t> </a:t>
              </a:r>
              <a:endParaRPr lang="fr-FR" sz="1400" b="1" dirty="0">
                <a:solidFill>
                  <a:srgbClr val="5B9BD5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4" name="Zone de texte 17"/>
            <p:cNvSpPr txBox="1">
              <a:spLocks noChangeAspect="1"/>
            </p:cNvSpPr>
            <p:nvPr/>
          </p:nvSpPr>
          <p:spPr>
            <a:xfrm>
              <a:off x="27818541" y="13370849"/>
              <a:ext cx="4380067" cy="819390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lnSpc>
                  <a:spcPts val="3200"/>
                </a:lnSpc>
                <a:spcAft>
                  <a:spcPts val="0"/>
                </a:spcAft>
              </a:pPr>
              <a:r>
                <a:rPr lang="fr-FR" sz="2000" b="1" i="1" kern="1200" dirty="0" err="1">
                  <a:effectLst/>
                  <a:ea typeface="Times New Roman" panose="02020603050405020304" pitchFamily="18" charset="0"/>
                </a:rPr>
                <a:t>Schematic</a:t>
              </a:r>
              <a:r>
                <a:rPr lang="fr-FR" sz="2000" b="1" i="1" kern="1200" dirty="0">
                  <a:effectLst/>
                  <a:ea typeface="Times New Roman" panose="02020603050405020304" pitchFamily="18" charset="0"/>
                </a:rPr>
                <a:t> of SMILE</a:t>
              </a:r>
              <a:endParaRPr lang="fr-FR" sz="1400" b="1" i="1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85" name="Connecteur droit avec flèche 84"/>
            <p:cNvCxnSpPr>
              <a:cxnSpLocks noChangeShapeType="1"/>
            </p:cNvCxnSpPr>
            <p:nvPr/>
          </p:nvCxnSpPr>
          <p:spPr bwMode="auto">
            <a:xfrm flipH="1">
              <a:off x="24590061" y="10712991"/>
              <a:ext cx="2678939" cy="1595327"/>
            </a:xfrm>
            <a:prstGeom prst="straightConnector1">
              <a:avLst/>
            </a:prstGeom>
            <a:noFill/>
            <a:ln w="63500">
              <a:solidFill>
                <a:schemeClr val="tx1"/>
              </a:solidFill>
              <a:round/>
              <a:headEnd type="diamond"/>
              <a:tailEnd type="diamond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" name="Zone de texte 17"/>
            <p:cNvSpPr txBox="1">
              <a:spLocks noChangeAspect="1"/>
            </p:cNvSpPr>
            <p:nvPr/>
          </p:nvSpPr>
          <p:spPr>
            <a:xfrm>
              <a:off x="24008809" y="10976006"/>
              <a:ext cx="3481457" cy="819390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i="1" kern="1200" dirty="0">
                  <a:effectLst/>
                  <a:ea typeface="Times New Roman" panose="02020603050405020304" pitchFamily="18" charset="0"/>
                </a:rPr>
                <a:t>1m</a:t>
              </a:r>
            </a:p>
          </p:txBody>
        </p:sp>
        <p:cxnSp>
          <p:nvCxnSpPr>
            <p:cNvPr id="87" name="Connecteur droit avec flèche 86"/>
            <p:cNvCxnSpPr>
              <a:cxnSpLocks noChangeShapeType="1"/>
            </p:cNvCxnSpPr>
            <p:nvPr/>
          </p:nvCxnSpPr>
          <p:spPr bwMode="auto">
            <a:xfrm>
              <a:off x="24859067" y="12550212"/>
              <a:ext cx="0" cy="1359658"/>
            </a:xfrm>
            <a:prstGeom prst="straightConnector1">
              <a:avLst/>
            </a:prstGeom>
            <a:noFill/>
            <a:ln w="63500">
              <a:solidFill>
                <a:schemeClr val="tx1"/>
              </a:solidFill>
              <a:round/>
              <a:headEnd type="diamond"/>
              <a:tailEnd type="diamond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8" name="Zone de texte 17"/>
            <p:cNvSpPr txBox="1">
              <a:spLocks noChangeAspect="1"/>
            </p:cNvSpPr>
            <p:nvPr/>
          </p:nvSpPr>
          <p:spPr>
            <a:xfrm>
              <a:off x="23348449" y="12766045"/>
              <a:ext cx="1551994" cy="819390"/>
            </a:xfrm>
            <a:prstGeom prst="rect">
              <a:avLst/>
            </a:prstGeom>
            <a:noFill/>
            <a:ln w="28575">
              <a:noFill/>
            </a:ln>
          </p:spPr>
          <p:txBody>
            <a:bodyPr rot="0" spcFirstLastPara="0" vert="horz" wrap="square" lIns="72000" tIns="36000" rIns="108000" bIns="3600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133350" indent="-107950" algn="ctr">
                <a:spcAft>
                  <a:spcPts val="0"/>
                </a:spcAft>
              </a:pPr>
              <a:r>
                <a:rPr lang="fr-FR" sz="2000" b="1" i="1" kern="1200" dirty="0">
                  <a:effectLst/>
                  <a:ea typeface="Times New Roman" panose="02020603050405020304" pitchFamily="18" charset="0"/>
                </a:rPr>
                <a:t>32 mm</a:t>
              </a:r>
            </a:p>
          </p:txBody>
        </p:sp>
      </p:grpSp>
      <p:pic>
        <p:nvPicPr>
          <p:cNvPr id="89" name="Image 8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447" t="18235" r="21859" b="19966"/>
          <a:stretch/>
        </p:blipFill>
        <p:spPr>
          <a:xfrm>
            <a:off x="9389317" y="2011292"/>
            <a:ext cx="2232248" cy="2081983"/>
          </a:xfrm>
          <a:prstGeom prst="rect">
            <a:avLst/>
          </a:prstGeom>
        </p:spPr>
      </p:pic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17</a:t>
            </a:fld>
            <a:endParaRPr lang="fr-FR"/>
          </a:p>
        </p:txBody>
      </p:sp>
      <p:sp>
        <p:nvSpPr>
          <p:cNvPr id="7" name="Explosion 1 6"/>
          <p:cNvSpPr/>
          <p:nvPr/>
        </p:nvSpPr>
        <p:spPr>
          <a:xfrm>
            <a:off x="6083805" y="4727223"/>
            <a:ext cx="249371" cy="302298"/>
          </a:xfrm>
          <a:prstGeom prst="irregularSeal1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8" name="ZoneTexte 7"/>
          <p:cNvSpPr txBox="1"/>
          <p:nvPr/>
        </p:nvSpPr>
        <p:spPr>
          <a:xfrm>
            <a:off x="278746" y="1687846"/>
            <a:ext cx="1685077" cy="22775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/>
              <a:t>SMILE : </a:t>
            </a:r>
          </a:p>
          <a:p>
            <a:endParaRPr lang="fr-FR" dirty="0"/>
          </a:p>
          <a:p>
            <a:r>
              <a:rPr lang="fr-FR" dirty="0">
                <a:solidFill>
                  <a:srgbClr val="FF0000"/>
                </a:solidFill>
              </a:rPr>
              <a:t>S</a:t>
            </a:r>
            <a:r>
              <a:rPr lang="fr-FR" dirty="0"/>
              <a:t>ystème </a:t>
            </a:r>
          </a:p>
          <a:p>
            <a:r>
              <a:rPr lang="fr-FR" dirty="0">
                <a:solidFill>
                  <a:srgbClr val="FF0000"/>
                </a:solidFill>
              </a:rPr>
              <a:t>M</a:t>
            </a:r>
            <a:r>
              <a:rPr lang="fr-FR" dirty="0"/>
              <a:t>ulti-passage </a:t>
            </a:r>
          </a:p>
          <a:p>
            <a:r>
              <a:rPr lang="fr-FR" sz="1600" dirty="0"/>
              <a:t>pour </a:t>
            </a:r>
          </a:p>
          <a:p>
            <a:r>
              <a:rPr lang="fr-FR" dirty="0">
                <a:solidFill>
                  <a:srgbClr val="FF0000"/>
                </a:solidFill>
              </a:rPr>
              <a:t>I</a:t>
            </a:r>
            <a:r>
              <a:rPr lang="fr-FR" dirty="0"/>
              <a:t>nteraction </a:t>
            </a:r>
          </a:p>
          <a:p>
            <a:r>
              <a:rPr lang="fr-FR" dirty="0">
                <a:solidFill>
                  <a:srgbClr val="FF0000"/>
                </a:solidFill>
              </a:rPr>
              <a:t>L</a:t>
            </a:r>
            <a:r>
              <a:rPr lang="fr-FR" dirty="0"/>
              <a:t>aser</a:t>
            </a:r>
          </a:p>
          <a:p>
            <a:r>
              <a:rPr lang="fr-FR" dirty="0">
                <a:solidFill>
                  <a:srgbClr val="FF0000"/>
                </a:solidFill>
              </a:rPr>
              <a:t>E</a:t>
            </a:r>
            <a:r>
              <a:rPr lang="fr-FR" dirty="0"/>
              <a:t>lectron</a:t>
            </a:r>
          </a:p>
        </p:txBody>
      </p:sp>
      <p:sp>
        <p:nvSpPr>
          <p:cNvPr id="90" name="Forme libre 89"/>
          <p:cNvSpPr/>
          <p:nvPr/>
        </p:nvSpPr>
        <p:spPr>
          <a:xfrm rot="10800000">
            <a:off x="4699526" y="6155101"/>
            <a:ext cx="910306" cy="244752"/>
          </a:xfrm>
          <a:custGeom>
            <a:avLst/>
            <a:gdLst>
              <a:gd name="connsiteX0" fmla="*/ 22034 w 1795749"/>
              <a:gd name="connsiteY0" fmla="*/ 242371 h 242371"/>
              <a:gd name="connsiteX1" fmla="*/ 0 w 1795749"/>
              <a:gd name="connsiteY1" fmla="*/ 0 h 242371"/>
              <a:gd name="connsiteX2" fmla="*/ 1795749 w 1795749"/>
              <a:gd name="connsiteY2" fmla="*/ 0 h 242371"/>
              <a:gd name="connsiteX3" fmla="*/ 1795749 w 1795749"/>
              <a:gd name="connsiteY3" fmla="*/ 242371 h 242371"/>
              <a:gd name="connsiteX0" fmla="*/ 0 w 1817783"/>
              <a:gd name="connsiteY0" fmla="*/ 242371 h 242371"/>
              <a:gd name="connsiteX1" fmla="*/ 22034 w 1817783"/>
              <a:gd name="connsiteY1" fmla="*/ 0 h 242371"/>
              <a:gd name="connsiteX2" fmla="*/ 1817783 w 1817783"/>
              <a:gd name="connsiteY2" fmla="*/ 0 h 242371"/>
              <a:gd name="connsiteX3" fmla="*/ 1817783 w 1817783"/>
              <a:gd name="connsiteY3" fmla="*/ 242371 h 242371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11906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6352" h="244752">
                <a:moveTo>
                  <a:pt x="0" y="244752"/>
                </a:moveTo>
                <a:lnTo>
                  <a:pt x="603" y="11906"/>
                </a:lnTo>
                <a:lnTo>
                  <a:pt x="1796352" y="0"/>
                </a:lnTo>
                <a:lnTo>
                  <a:pt x="1796352" y="242371"/>
                </a:lnTo>
              </a:path>
            </a:pathLst>
          </a:custGeom>
          <a:noFill/>
          <a:ln w="38100">
            <a:solidFill>
              <a:srgbClr val="4E5D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" name="ZoneTexte 8"/>
          <p:cNvSpPr txBox="1"/>
          <p:nvPr/>
        </p:nvSpPr>
        <p:spPr>
          <a:xfrm>
            <a:off x="4567014" y="6383986"/>
            <a:ext cx="2601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>
                <a:solidFill>
                  <a:srgbClr val="4E5DA8"/>
                </a:solidFill>
              </a:rPr>
              <a:t>7 </a:t>
            </a:r>
            <a:r>
              <a:rPr lang="fr-FR" dirty="0" err="1">
                <a:solidFill>
                  <a:srgbClr val="4E5DA8"/>
                </a:solidFill>
              </a:rPr>
              <a:t>mirrors</a:t>
            </a:r>
            <a:r>
              <a:rPr lang="fr-FR" dirty="0">
                <a:solidFill>
                  <a:srgbClr val="4E5DA8"/>
                </a:solidFill>
              </a:rPr>
              <a:t> of the SMILE</a:t>
            </a:r>
          </a:p>
        </p:txBody>
      </p:sp>
      <p:sp>
        <p:nvSpPr>
          <p:cNvPr id="92" name="Forme libre 91"/>
          <p:cNvSpPr/>
          <p:nvPr/>
        </p:nvSpPr>
        <p:spPr>
          <a:xfrm rot="10800000">
            <a:off x="6945572" y="4754921"/>
            <a:ext cx="910306" cy="244752"/>
          </a:xfrm>
          <a:custGeom>
            <a:avLst/>
            <a:gdLst>
              <a:gd name="connsiteX0" fmla="*/ 22034 w 1795749"/>
              <a:gd name="connsiteY0" fmla="*/ 242371 h 242371"/>
              <a:gd name="connsiteX1" fmla="*/ 0 w 1795749"/>
              <a:gd name="connsiteY1" fmla="*/ 0 h 242371"/>
              <a:gd name="connsiteX2" fmla="*/ 1795749 w 1795749"/>
              <a:gd name="connsiteY2" fmla="*/ 0 h 242371"/>
              <a:gd name="connsiteX3" fmla="*/ 1795749 w 1795749"/>
              <a:gd name="connsiteY3" fmla="*/ 242371 h 242371"/>
              <a:gd name="connsiteX0" fmla="*/ 0 w 1817783"/>
              <a:gd name="connsiteY0" fmla="*/ 242371 h 242371"/>
              <a:gd name="connsiteX1" fmla="*/ 22034 w 1817783"/>
              <a:gd name="connsiteY1" fmla="*/ 0 h 242371"/>
              <a:gd name="connsiteX2" fmla="*/ 1817783 w 1817783"/>
              <a:gd name="connsiteY2" fmla="*/ 0 h 242371"/>
              <a:gd name="connsiteX3" fmla="*/ 1817783 w 1817783"/>
              <a:gd name="connsiteY3" fmla="*/ 242371 h 242371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0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  <a:gd name="connsiteX0" fmla="*/ 0 w 1796352"/>
              <a:gd name="connsiteY0" fmla="*/ 244752 h 244752"/>
              <a:gd name="connsiteX1" fmla="*/ 603 w 1796352"/>
              <a:gd name="connsiteY1" fmla="*/ 11906 h 244752"/>
              <a:gd name="connsiteX2" fmla="*/ 1796352 w 1796352"/>
              <a:gd name="connsiteY2" fmla="*/ 0 h 244752"/>
              <a:gd name="connsiteX3" fmla="*/ 1796352 w 1796352"/>
              <a:gd name="connsiteY3" fmla="*/ 242371 h 244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6352" h="244752">
                <a:moveTo>
                  <a:pt x="0" y="244752"/>
                </a:moveTo>
                <a:lnTo>
                  <a:pt x="603" y="11906"/>
                </a:lnTo>
                <a:lnTo>
                  <a:pt x="1796352" y="0"/>
                </a:lnTo>
                <a:lnTo>
                  <a:pt x="1796352" y="242371"/>
                </a:lnTo>
              </a:path>
            </a:pathLst>
          </a:custGeom>
          <a:noFill/>
          <a:ln w="38100">
            <a:solidFill>
              <a:srgbClr val="4E5DA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93" name="ZoneTexte 92"/>
          <p:cNvSpPr txBox="1"/>
          <p:nvPr/>
        </p:nvSpPr>
        <p:spPr>
          <a:xfrm>
            <a:off x="6813060" y="4983806"/>
            <a:ext cx="26016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dirty="0">
                <a:solidFill>
                  <a:srgbClr val="4E5DA8"/>
                </a:solidFill>
              </a:rPr>
              <a:t>8 </a:t>
            </a:r>
            <a:r>
              <a:rPr lang="fr-FR" dirty="0" err="1">
                <a:solidFill>
                  <a:srgbClr val="4E5DA8"/>
                </a:solidFill>
              </a:rPr>
              <a:t>mirrors</a:t>
            </a:r>
            <a:r>
              <a:rPr lang="fr-FR" dirty="0">
                <a:solidFill>
                  <a:srgbClr val="4E5DA8"/>
                </a:solidFill>
              </a:rPr>
              <a:t> of the SMILE</a:t>
            </a:r>
          </a:p>
        </p:txBody>
      </p:sp>
      <p:sp>
        <p:nvSpPr>
          <p:cNvPr id="95" name="Zone de texte 17"/>
          <p:cNvSpPr txBox="1">
            <a:spLocks noChangeAspect="1"/>
          </p:cNvSpPr>
          <p:nvPr/>
        </p:nvSpPr>
        <p:spPr>
          <a:xfrm>
            <a:off x="8841457" y="4069658"/>
            <a:ext cx="3295718" cy="616538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72000" tIns="36000" rIns="108000" bIns="3600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133350" indent="-107950" algn="ctr">
              <a:spcAft>
                <a:spcPts val="0"/>
              </a:spcAft>
            </a:pPr>
            <a:r>
              <a:rPr lang="fr-FR" dirty="0" err="1"/>
              <a:t>View</a:t>
            </a:r>
            <a:r>
              <a:rPr lang="fr-FR" dirty="0"/>
              <a:t> of the laser </a:t>
            </a:r>
            <a:r>
              <a:rPr lang="fr-FR" dirty="0" err="1"/>
              <a:t>impacting</a:t>
            </a:r>
            <a:r>
              <a:rPr lang="fr-FR" dirty="0"/>
              <a:t> the </a:t>
            </a:r>
            <a:r>
              <a:rPr lang="fr-FR" dirty="0" err="1"/>
              <a:t>mirrors</a:t>
            </a:r>
            <a:r>
              <a:rPr lang="fr-FR" dirty="0"/>
              <a:t> surfaces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28013" y="4609733"/>
            <a:ext cx="3290275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050" i="1" u="sng" dirty="0">
                <a:solidFill>
                  <a:srgbClr val="212529"/>
                </a:solidFill>
              </a:rPr>
              <a:t>Développement d’une source de rayonnement X par diffusion Compton inverse sur l'accélérateur ELSA et optimisation à l'aide d'un système d'empilement de Photons</a:t>
            </a:r>
          </a:p>
          <a:p>
            <a:r>
              <a:rPr lang="fr-FR" sz="1050" dirty="0" err="1">
                <a:solidFill>
                  <a:srgbClr val="212529"/>
                </a:solidFill>
              </a:rPr>
              <a:t>Author</a:t>
            </a:r>
            <a:r>
              <a:rPr lang="fr-FR" sz="1050" dirty="0">
                <a:solidFill>
                  <a:srgbClr val="212529"/>
                </a:solidFill>
              </a:rPr>
              <a:t> : </a:t>
            </a:r>
            <a:r>
              <a:rPr lang="fr-FR" sz="1050" dirty="0" err="1">
                <a:solidFill>
                  <a:srgbClr val="212529"/>
                </a:solidFill>
              </a:rPr>
              <a:t>Annaïg</a:t>
            </a:r>
            <a:r>
              <a:rPr lang="fr-FR" sz="1050" dirty="0">
                <a:solidFill>
                  <a:srgbClr val="212529"/>
                </a:solidFill>
              </a:rPr>
              <a:t> </a:t>
            </a:r>
            <a:r>
              <a:rPr lang="fr-FR" sz="1050" dirty="0" err="1">
                <a:solidFill>
                  <a:srgbClr val="212529"/>
                </a:solidFill>
              </a:rPr>
              <a:t>Chaleil</a:t>
            </a:r>
            <a:endParaRPr lang="fr-FR" sz="1050" dirty="0">
              <a:solidFill>
                <a:srgbClr val="212529"/>
              </a:solidFill>
            </a:endParaRPr>
          </a:p>
          <a:p>
            <a:endParaRPr lang="fr-FR" sz="1050" i="0" dirty="0">
              <a:solidFill>
                <a:srgbClr val="212529"/>
              </a:solidFill>
              <a:effectLst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37108" y="5548205"/>
            <a:ext cx="23936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dirty="0"/>
              <a:t>https://hal.science/tel-01435076/</a:t>
            </a:r>
          </a:p>
        </p:txBody>
      </p:sp>
    </p:spTree>
    <p:extLst>
      <p:ext uri="{BB962C8B-B14F-4D97-AF65-F5344CB8AC3E}">
        <p14:creationId xmlns:p14="http://schemas.microsoft.com/office/powerpoint/2010/main" val="33258832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C91B7895-6844-FA86-B9B5-DC61D0126A00}"/>
              </a:ext>
            </a:extLst>
          </p:cNvPr>
          <p:cNvSpPr/>
          <p:nvPr/>
        </p:nvSpPr>
        <p:spPr>
          <a:xfrm>
            <a:off x="5850047" y="5668907"/>
            <a:ext cx="5284809" cy="674743"/>
          </a:xfrm>
          <a:prstGeom prst="rect">
            <a:avLst/>
          </a:prstGeom>
          <a:ln w="7620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en-GB" dirty="0"/>
          </a:p>
        </p:txBody>
      </p:sp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The Inverse Compton X-ray Source at ELSA </a:t>
            </a:r>
            <a:endParaRPr lang="da-DK" dirty="0"/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Experimental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results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in 2016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11" name="TextShape 2"/>
          <p:cNvSpPr txBox="1">
            <a:spLocks/>
          </p:cNvSpPr>
          <p:nvPr/>
        </p:nvSpPr>
        <p:spPr>
          <a:xfrm>
            <a:off x="815135" y="1316650"/>
            <a:ext cx="8172000" cy="557648"/>
          </a:xfrm>
          <a:prstGeom prst="rect">
            <a:avLst/>
          </a:prstGeom>
        </p:spPr>
        <p:txBody>
          <a:bodyPr lIns="0" tIns="0" rIns="0" bIns="0"/>
          <a:lstStyle/>
          <a:p>
            <a:pPr marL="457200" indent="-457200">
              <a:buFont typeface="Wingdings" panose="05000000000000000000" pitchFamily="2" charset="2"/>
              <a:buChar char="§"/>
            </a:pPr>
            <a:endParaRPr lang="fr-FR" sz="1400" kern="0" dirty="0">
              <a:solidFill>
                <a:srgbClr val="DC0528"/>
              </a:solidFill>
              <a:latin typeface="Arial"/>
            </a:endParaRPr>
          </a:p>
          <a:p>
            <a:pPr marL="285750" lvl="1" indent="-285750">
              <a:buFont typeface="Wingdings" panose="05000000000000000000" pitchFamily="2" charset="2"/>
              <a:buChar char="§"/>
            </a:pPr>
            <a:r>
              <a:rPr lang="fr-FR" sz="1600" kern="0" dirty="0" err="1">
                <a:solidFill>
                  <a:srgbClr val="666666"/>
                </a:solidFill>
              </a:rPr>
              <a:t>With</a:t>
            </a:r>
            <a:r>
              <a:rPr lang="fr-FR" sz="1600" kern="0" dirty="0">
                <a:solidFill>
                  <a:srgbClr val="666666"/>
                </a:solidFill>
              </a:rPr>
              <a:t> 17,7 MeV and 30 MeV </a:t>
            </a:r>
            <a:r>
              <a:rPr lang="fr-FR" sz="1600" kern="0" dirty="0" err="1">
                <a:solidFill>
                  <a:srgbClr val="666666"/>
                </a:solidFill>
              </a:rPr>
              <a:t>electrons</a:t>
            </a:r>
            <a:endParaRPr lang="fr-FR" sz="1600" kern="0" dirty="0">
              <a:solidFill>
                <a:srgbClr val="666666"/>
              </a:solidFill>
            </a:endParaRPr>
          </a:p>
          <a:p>
            <a:pPr marL="0" lvl="1"/>
            <a:endParaRPr lang="fr-FR" sz="2200" kern="0" dirty="0">
              <a:solidFill>
                <a:srgbClr val="DC0528"/>
              </a:solidFill>
              <a:latin typeface="Arial"/>
            </a:endParaRPr>
          </a:p>
          <a:p>
            <a:pPr marL="0" lvl="1"/>
            <a:endParaRPr lang="fr-FR" sz="1600" kern="0" dirty="0">
              <a:solidFill>
                <a:srgbClr val="666666"/>
              </a:solidFill>
            </a:endParaRPr>
          </a:p>
          <a:p>
            <a:pPr marL="0" lvl="1"/>
            <a:endParaRPr lang="fr-FR" sz="1600" kern="0" dirty="0">
              <a:solidFill>
                <a:srgbClr val="666666"/>
              </a:solidFill>
            </a:endParaRPr>
          </a:p>
          <a:p>
            <a:endParaRPr lang="fr-FR" kern="0" dirty="0">
              <a:solidFill>
                <a:sysClr val="windowText" lastClr="000000"/>
              </a:solidFill>
            </a:endParaRPr>
          </a:p>
          <a:p>
            <a:endParaRPr lang="fr-FR" kern="0" dirty="0">
              <a:solidFill>
                <a:sysClr val="windowText" lastClr="000000"/>
              </a:solidFill>
            </a:endParaRPr>
          </a:p>
          <a:p>
            <a:endParaRPr lang="fr-FR" kern="0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19" name="Graphique 18"/>
          <p:cNvGraphicFramePr/>
          <p:nvPr/>
        </p:nvGraphicFramePr>
        <p:xfrm>
          <a:off x="350248" y="2189518"/>
          <a:ext cx="4372909" cy="31796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2" name="Zone de dessin 138"/>
          <p:cNvGrpSpPr/>
          <p:nvPr/>
        </p:nvGrpSpPr>
        <p:grpSpPr>
          <a:xfrm>
            <a:off x="5375360" y="1979206"/>
            <a:ext cx="3069636" cy="3220650"/>
            <a:chOff x="0" y="0"/>
            <a:chExt cx="3086100" cy="3267075"/>
          </a:xfrm>
        </p:grpSpPr>
        <p:sp>
          <p:nvSpPr>
            <p:cNvPr id="13" name="Rectangle 12"/>
            <p:cNvSpPr/>
            <p:nvPr/>
          </p:nvSpPr>
          <p:spPr>
            <a:xfrm>
              <a:off x="0" y="0"/>
              <a:ext cx="3086100" cy="3267075"/>
            </a:xfrm>
            <a:prstGeom prst="rect">
              <a:avLst/>
            </a:prstGeom>
            <a:noFill/>
          </p:spPr>
        </p:sp>
        <p:pic>
          <p:nvPicPr>
            <p:cNvPr id="14" name="Image 1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800" y="0"/>
              <a:ext cx="2552600" cy="32004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238100" y="447610"/>
              <a:ext cx="2552700" cy="1190727"/>
            </a:xfrm>
            <a:prstGeom prst="rect">
              <a:avLst/>
            </a:prstGeom>
            <a:noFill/>
            <a:ln w="25400">
              <a:solidFill>
                <a:srgbClr val="2540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fr-FR" sz="1600"/>
            </a:p>
          </p:txBody>
        </p:sp>
        <p:sp>
          <p:nvSpPr>
            <p:cNvPr id="16" name="Rectangle 15"/>
            <p:cNvSpPr>
              <a:spLocks noChangeArrowheads="1"/>
            </p:cNvSpPr>
            <p:nvPr/>
          </p:nvSpPr>
          <p:spPr bwMode="auto">
            <a:xfrm>
              <a:off x="276100" y="2114149"/>
              <a:ext cx="2552100" cy="1085625"/>
            </a:xfrm>
            <a:prstGeom prst="rect">
              <a:avLst/>
            </a:prstGeom>
            <a:noFill/>
            <a:ln w="25400">
              <a:solidFill>
                <a:srgbClr val="25406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0" vert="horz" wrap="square" lIns="91440" tIns="45720" rIns="91440" bIns="45720" anchor="ctr" anchorCtr="0" upright="1">
              <a:noAutofit/>
            </a:bodyPr>
            <a:lstStyle/>
            <a:p>
              <a:endParaRPr lang="fr-FR" sz="1600"/>
            </a:p>
          </p:txBody>
        </p:sp>
        <p:sp>
          <p:nvSpPr>
            <p:cNvPr id="17" name="Zone de texte 65"/>
            <p:cNvSpPr txBox="1">
              <a:spLocks noChangeArrowheads="1"/>
            </p:cNvSpPr>
            <p:nvPr/>
          </p:nvSpPr>
          <p:spPr bwMode="auto">
            <a:xfrm>
              <a:off x="1190600" y="495211"/>
              <a:ext cx="723900" cy="257206"/>
            </a:xfrm>
            <a:prstGeom prst="rect">
              <a:avLst/>
            </a:prstGeom>
            <a:solidFill>
              <a:schemeClr val="lt1">
                <a:lumMod val="100000"/>
                <a:lumOff val="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algn="just">
                <a:lnSpc>
                  <a:spcPct val="115000"/>
                </a:lnSpc>
                <a:spcAft>
                  <a:spcPts val="1000"/>
                </a:spcAft>
              </a:pPr>
              <a:r>
                <a:rPr lang="fr-FR" sz="1100" b="1">
                  <a:effectLst/>
                  <a:latin typeface="Times New Roman"/>
                  <a:ea typeface="Calibri"/>
                  <a:cs typeface="Times New Roman"/>
                </a:rPr>
                <a:t>RSB ~2</a:t>
              </a:r>
              <a:endParaRPr lang="fr-FR" sz="1050">
                <a:effectLst/>
                <a:latin typeface="Times New Roman"/>
                <a:ea typeface="Calibri"/>
                <a:cs typeface="Times New Roman"/>
              </a:endParaRPr>
            </a:p>
          </p:txBody>
        </p:sp>
        <p:sp>
          <p:nvSpPr>
            <p:cNvPr id="18" name="Zone de texte 65"/>
            <p:cNvSpPr txBox="1">
              <a:spLocks noChangeArrowheads="1"/>
            </p:cNvSpPr>
            <p:nvPr/>
          </p:nvSpPr>
          <p:spPr bwMode="auto">
            <a:xfrm>
              <a:off x="1122900" y="2210351"/>
              <a:ext cx="888700" cy="257206"/>
            </a:xfrm>
            <a:prstGeom prst="rect">
              <a:avLst/>
            </a:prstGeom>
            <a:solidFill>
              <a:schemeClr val="lt1">
                <a:lumMod val="100000"/>
                <a:lumOff val="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0" vert="horz" wrap="square" lIns="91440" tIns="45720" rIns="91440" bIns="45720" anchor="t" anchorCtr="0" upright="1">
              <a:noAutofit/>
            </a:bodyPr>
            <a:lstStyle/>
            <a:p>
              <a:pPr algn="just">
                <a:lnSpc>
                  <a:spcPct val="115000"/>
                </a:lnSpc>
                <a:spcAft>
                  <a:spcPts val="1000"/>
                </a:spcAft>
              </a:pPr>
              <a:r>
                <a:rPr lang="fr-FR" sz="1100" b="1">
                  <a:effectLst/>
                  <a:latin typeface="Times New Roman"/>
                  <a:ea typeface="Calibri"/>
                </a:rPr>
                <a:t>RSB ~11,2</a:t>
              </a:r>
              <a:endParaRPr lang="fr-FR" sz="1100">
                <a:effectLst/>
                <a:latin typeface="Times New Roman"/>
                <a:ea typeface="Times New Roman"/>
              </a:endParaRPr>
            </a:p>
          </p:txBody>
        </p:sp>
      </p:grpSp>
      <p:sp>
        <p:nvSpPr>
          <p:cNvPr id="4" name="Espace réservé du pied de page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18</a:t>
            </a:fld>
            <a:endParaRPr lang="fr-FR"/>
          </a:p>
        </p:txBody>
      </p:sp>
      <p:grpSp>
        <p:nvGrpSpPr>
          <p:cNvPr id="27" name="Groupe 26"/>
          <p:cNvGrpSpPr/>
          <p:nvPr/>
        </p:nvGrpSpPr>
        <p:grpSpPr>
          <a:xfrm>
            <a:off x="9202083" y="1698416"/>
            <a:ext cx="1418721" cy="3774014"/>
            <a:chOff x="9020720" y="1226030"/>
            <a:chExt cx="1418721" cy="3774014"/>
          </a:xfrm>
        </p:grpSpPr>
        <p:pic>
          <p:nvPicPr>
            <p:cNvPr id="8" name="Picture 41"/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77"/>
            <a:stretch/>
          </p:blipFill>
          <p:spPr bwMode="auto">
            <a:xfrm flipV="1">
              <a:off x="9068654" y="1999720"/>
              <a:ext cx="1164152" cy="10754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9" name="Image 2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3576" r="80864" b="26431"/>
            <a:stretch>
              <a:fillRect/>
            </a:stretch>
          </p:blipFill>
          <p:spPr bwMode="auto">
            <a:xfrm flipV="1">
              <a:off x="9068654" y="3647060"/>
              <a:ext cx="1164152" cy="10151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2" name="Rectangle 5"/>
            <p:cNvSpPr>
              <a:spLocks noChangeArrowheads="1"/>
            </p:cNvSpPr>
            <p:nvPr/>
          </p:nvSpPr>
          <p:spPr bwMode="auto">
            <a:xfrm>
              <a:off x="9076894" y="3027392"/>
              <a:ext cx="1362547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altLang="fr-FR" sz="1600" b="1" i="0" u="none" strike="noStrike" cap="none" normalizeH="0" baseline="0" dirty="0">
                  <a:ln>
                    <a:noFill/>
                  </a:ln>
                  <a:solidFill>
                    <a:srgbClr val="4F81BD"/>
                  </a:solidFill>
                  <a:effectLst/>
                  <a:latin typeface="Calibri" pitchFamily="34" charset="0"/>
                  <a:cs typeface="Times New Roman" pitchFamily="18" charset="0"/>
                </a:rPr>
                <a:t>SMILE OFF</a:t>
              </a:r>
              <a:endParaRPr kumimoji="0" lang="fr-FR" altLang="fr-FR" sz="16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4" name="ZoneTexte 23"/>
            <p:cNvSpPr txBox="1"/>
            <p:nvPr/>
          </p:nvSpPr>
          <p:spPr>
            <a:xfrm>
              <a:off x="9020720" y="1226030"/>
              <a:ext cx="1203794" cy="338554"/>
            </a:xfrm>
            <a:prstGeom prst="rect">
              <a:avLst/>
            </a:prstGeom>
            <a:ln>
              <a:solidFill>
                <a:srgbClr val="00B050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square" rtlCol="0">
              <a:spAutoFit/>
            </a:bodyPr>
            <a:lstStyle/>
            <a:p>
              <a:pPr algn="ctr"/>
              <a:r>
                <a:rPr lang="fr-FR" sz="1600" dirty="0"/>
                <a:t>30 MeV</a:t>
              </a: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9097282" y="4630712"/>
              <a:ext cx="11272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fr-FR" altLang="fr-FR" b="1" dirty="0">
                  <a:solidFill>
                    <a:srgbClr val="4F81BD"/>
                  </a:solidFill>
                  <a:latin typeface="Calibri" pitchFamily="34" charset="0"/>
                  <a:ea typeface="Times New Roman" pitchFamily="18" charset="0"/>
                  <a:cs typeface="Times New Roman" pitchFamily="18" charset="0"/>
                </a:rPr>
                <a:t>SMILE ON</a:t>
              </a:r>
              <a:endParaRPr lang="fr-FR" dirty="0"/>
            </a:p>
          </p:txBody>
        </p:sp>
      </p:grpSp>
      <p:sp>
        <p:nvSpPr>
          <p:cNvPr id="29" name="ZoneTexte 28"/>
          <p:cNvSpPr txBox="1"/>
          <p:nvPr/>
        </p:nvSpPr>
        <p:spPr>
          <a:xfrm>
            <a:off x="9230196" y="2064368"/>
            <a:ext cx="1203794" cy="338554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600" dirty="0"/>
              <a:t>signal</a:t>
            </a:r>
          </a:p>
        </p:txBody>
      </p:sp>
      <p:sp>
        <p:nvSpPr>
          <p:cNvPr id="10" name="ZoneTexte 9"/>
          <p:cNvSpPr txBox="1"/>
          <p:nvPr/>
        </p:nvSpPr>
        <p:spPr>
          <a:xfrm>
            <a:off x="3114602" y="3556703"/>
            <a:ext cx="15573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200" dirty="0"/>
              <a:t>Compton signal, </a:t>
            </a:r>
          </a:p>
          <a:p>
            <a:r>
              <a:rPr lang="fr-FR" sz="1200" dirty="0"/>
              <a:t>SMILE ON</a:t>
            </a:r>
          </a:p>
        </p:txBody>
      </p:sp>
      <p:sp>
        <p:nvSpPr>
          <p:cNvPr id="28" name="ZoneTexte 27"/>
          <p:cNvSpPr txBox="1"/>
          <p:nvPr/>
        </p:nvSpPr>
        <p:spPr>
          <a:xfrm>
            <a:off x="3114601" y="3997217"/>
            <a:ext cx="1557319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200" dirty="0"/>
              <a:t>Background signal</a:t>
            </a:r>
          </a:p>
        </p:txBody>
      </p:sp>
      <p:sp>
        <p:nvSpPr>
          <p:cNvPr id="30" name="ZoneTexte 29"/>
          <p:cNvSpPr txBox="1"/>
          <p:nvPr/>
        </p:nvSpPr>
        <p:spPr>
          <a:xfrm>
            <a:off x="3114600" y="4358603"/>
            <a:ext cx="15573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fr-FR" sz="1200" dirty="0"/>
              <a:t>Compton signal, </a:t>
            </a:r>
          </a:p>
          <a:p>
            <a:r>
              <a:rPr lang="fr-FR" sz="1200" dirty="0"/>
              <a:t>SMILE OFF</a:t>
            </a:r>
          </a:p>
        </p:txBody>
      </p:sp>
      <p:sp>
        <p:nvSpPr>
          <p:cNvPr id="31" name="ZoneTexte 30"/>
          <p:cNvSpPr txBox="1"/>
          <p:nvPr/>
        </p:nvSpPr>
        <p:spPr>
          <a:xfrm>
            <a:off x="5472799" y="1946186"/>
            <a:ext cx="1557319" cy="4616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200" dirty="0"/>
              <a:t>Background signal</a:t>
            </a:r>
          </a:p>
          <a:p>
            <a:pPr algn="ctr"/>
            <a:r>
              <a:rPr lang="fr-FR" sz="1200" dirty="0"/>
              <a:t>(</a:t>
            </a:r>
            <a:r>
              <a:rPr lang="fr-FR" sz="1200" dirty="0" err="1"/>
              <a:t>without</a:t>
            </a:r>
            <a:r>
              <a:rPr lang="fr-FR" sz="1200" dirty="0"/>
              <a:t> laser)</a:t>
            </a:r>
          </a:p>
        </p:txBody>
      </p:sp>
      <p:sp>
        <p:nvSpPr>
          <p:cNvPr id="21" name="ZoneTexte 20"/>
          <p:cNvSpPr txBox="1"/>
          <p:nvPr/>
        </p:nvSpPr>
        <p:spPr>
          <a:xfrm>
            <a:off x="6358932" y="1680882"/>
            <a:ext cx="1102492" cy="307777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fr-FR" sz="1400" dirty="0"/>
              <a:t>17,7 MeV</a:t>
            </a:r>
          </a:p>
        </p:txBody>
      </p:sp>
      <p:sp>
        <p:nvSpPr>
          <p:cNvPr id="32" name="ZoneTexte 31"/>
          <p:cNvSpPr txBox="1"/>
          <p:nvPr/>
        </p:nvSpPr>
        <p:spPr>
          <a:xfrm>
            <a:off x="5679529" y="3649910"/>
            <a:ext cx="1968731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600" dirty="0"/>
              <a:t>SMILE activation</a:t>
            </a:r>
          </a:p>
        </p:txBody>
      </p:sp>
      <p:sp>
        <p:nvSpPr>
          <p:cNvPr id="33" name="Rectangle 32"/>
          <p:cNvSpPr/>
          <p:nvPr/>
        </p:nvSpPr>
        <p:spPr>
          <a:xfrm>
            <a:off x="1295001" y="5565996"/>
            <a:ext cx="4772516" cy="9002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fr-FR" sz="1050" i="1" u="sng" dirty="0">
                <a:solidFill>
                  <a:srgbClr val="212529"/>
                </a:solidFill>
                <a:latin typeface="Noto Sans"/>
              </a:rPr>
              <a:t>Développement d’une source de rayonnement X par diffusion Compton </a:t>
            </a:r>
          </a:p>
          <a:p>
            <a:r>
              <a:rPr lang="fr-FR" sz="1050" i="1" u="sng" dirty="0">
                <a:solidFill>
                  <a:srgbClr val="212529"/>
                </a:solidFill>
                <a:latin typeface="Noto Sans"/>
              </a:rPr>
              <a:t>inverse sur l'accélérateur ELSA et optimisation à l'aide d'un système </a:t>
            </a:r>
          </a:p>
          <a:p>
            <a:r>
              <a:rPr lang="fr-FR" sz="1050" i="1" u="sng" dirty="0">
                <a:solidFill>
                  <a:srgbClr val="212529"/>
                </a:solidFill>
                <a:latin typeface="Noto Sans"/>
              </a:rPr>
              <a:t>d'empilement de Photons</a:t>
            </a:r>
          </a:p>
          <a:p>
            <a:r>
              <a:rPr lang="fr-FR" sz="1050" i="1" dirty="0" err="1">
                <a:solidFill>
                  <a:srgbClr val="212529"/>
                </a:solidFill>
                <a:latin typeface="Noto Sans"/>
              </a:rPr>
              <a:t>Author</a:t>
            </a:r>
            <a:r>
              <a:rPr lang="fr-FR" sz="1050" i="1" dirty="0">
                <a:solidFill>
                  <a:srgbClr val="212529"/>
                </a:solidFill>
                <a:latin typeface="Noto Sans"/>
              </a:rPr>
              <a:t> : </a:t>
            </a:r>
            <a:r>
              <a:rPr lang="fr-FR" sz="1050" i="1" dirty="0" err="1">
                <a:solidFill>
                  <a:srgbClr val="212529"/>
                </a:solidFill>
                <a:latin typeface="Noto Sans"/>
              </a:rPr>
              <a:t>Annaïg</a:t>
            </a:r>
            <a:r>
              <a:rPr lang="fr-FR" sz="1050" i="1" dirty="0">
                <a:solidFill>
                  <a:srgbClr val="212529"/>
                </a:solidFill>
                <a:latin typeface="Noto Sans"/>
              </a:rPr>
              <a:t> </a:t>
            </a:r>
            <a:r>
              <a:rPr lang="fr-FR" sz="1050" i="1" dirty="0" err="1">
                <a:solidFill>
                  <a:srgbClr val="212529"/>
                </a:solidFill>
                <a:latin typeface="Noto Sans"/>
              </a:rPr>
              <a:t>Chaleil</a:t>
            </a:r>
            <a:endParaRPr lang="fr-FR" sz="1050" i="1" dirty="0">
              <a:solidFill>
                <a:srgbClr val="212529"/>
              </a:solidFill>
              <a:latin typeface="Noto Sans"/>
            </a:endParaRPr>
          </a:p>
          <a:p>
            <a:endParaRPr lang="fr-FR" sz="1050" i="1" dirty="0">
              <a:solidFill>
                <a:srgbClr val="212529"/>
              </a:solidFill>
              <a:effectLst/>
              <a:latin typeface="Noto Sans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2329553" y="6374046"/>
            <a:ext cx="239360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fr-FR" sz="1200" dirty="0"/>
              <a:t>https://hal.science/tel-01435076/</a:t>
            </a:r>
          </a:p>
        </p:txBody>
      </p:sp>
      <p:sp>
        <p:nvSpPr>
          <p:cNvPr id="3" name="ZoneTexte 2">
            <a:extLst>
              <a:ext uri="{FF2B5EF4-FFF2-40B4-BE49-F238E27FC236}">
                <a16:creationId xmlns:a16="http://schemas.microsoft.com/office/drawing/2014/main" id="{FF224549-1E53-B50C-2A01-106A3854E755}"/>
              </a:ext>
            </a:extLst>
          </p:cNvPr>
          <p:cNvSpPr txBox="1"/>
          <p:nvPr/>
        </p:nvSpPr>
        <p:spPr>
          <a:xfrm>
            <a:off x="5932201" y="5823185"/>
            <a:ext cx="5048334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fr-FR" sz="1600" b="1" dirty="0"/>
              <a:t>SMILE activation → </a:t>
            </a:r>
            <a:r>
              <a:rPr lang="fr-FR" sz="1600" b="1" dirty="0" err="1"/>
              <a:t>yield</a:t>
            </a:r>
            <a:r>
              <a:rPr lang="fr-FR" sz="1600" b="1" dirty="0"/>
              <a:t> </a:t>
            </a:r>
            <a:r>
              <a:rPr lang="fr-FR" sz="1600" b="1" dirty="0" err="1"/>
              <a:t>increases</a:t>
            </a:r>
            <a:r>
              <a:rPr lang="fr-FR" sz="1600" b="1" dirty="0"/>
              <a:t> by a factor 8  !</a:t>
            </a:r>
          </a:p>
        </p:txBody>
      </p:sp>
    </p:spTree>
    <p:extLst>
      <p:ext uri="{BB962C8B-B14F-4D97-AF65-F5344CB8AC3E}">
        <p14:creationId xmlns:p14="http://schemas.microsoft.com/office/powerpoint/2010/main" val="108498651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000" dirty="0"/>
              <a:t>Strategy for Source Optimization </a:t>
            </a:r>
            <a:endParaRPr lang="da-DK" sz="4000" dirty="0">
              <a:solidFill>
                <a:schemeClr val="tx1"/>
              </a:solidFill>
            </a:endParaRP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5</a:t>
            </a: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19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2682030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ce réservé du contenu 2">
            <a:extLst>
              <a:ext uri="{FF2B5EF4-FFF2-40B4-BE49-F238E27FC236}">
                <a16:creationId xmlns:a16="http://schemas.microsoft.com/office/drawing/2014/main" id="{2DDA9F46-4F62-E360-1FBE-21E49137DE4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7076" y="1765299"/>
            <a:ext cx="10965996" cy="4148139"/>
          </a:xfrm>
        </p:spPr>
        <p:txBody>
          <a:bodyPr numCol="1"/>
          <a:lstStyle/>
          <a:p>
            <a:r>
              <a:rPr lang="en-US" dirty="0"/>
              <a:t>Introduction </a:t>
            </a:r>
          </a:p>
          <a:p>
            <a:r>
              <a:rPr lang="en-US" dirty="0"/>
              <a:t>Inverse Compton Scattering X-ray Sources </a:t>
            </a:r>
          </a:p>
          <a:p>
            <a:r>
              <a:rPr lang="en-US" dirty="0"/>
              <a:t>ELSA Accelerator </a:t>
            </a:r>
          </a:p>
          <a:p>
            <a:r>
              <a:rPr lang="en-US" dirty="0"/>
              <a:t>The Inverse Compton X-ray Source at ELSA </a:t>
            </a:r>
          </a:p>
          <a:p>
            <a:r>
              <a:rPr lang="en-US" dirty="0"/>
              <a:t>Strategy for Source Optimization </a:t>
            </a:r>
          </a:p>
          <a:p>
            <a:r>
              <a:rPr lang="en-US" dirty="0"/>
              <a:t>Conclusion</a:t>
            </a:r>
            <a:endParaRPr lang="fr-FR" dirty="0"/>
          </a:p>
        </p:txBody>
      </p:sp>
      <p:sp>
        <p:nvSpPr>
          <p:cNvPr id="8" name="Titre 1">
            <a:extLst>
              <a:ext uri="{FF2B5EF4-FFF2-40B4-BE49-F238E27FC236}">
                <a16:creationId xmlns:a16="http://schemas.microsoft.com/office/drawing/2014/main" id="{83CA77CF-90B0-156C-C226-029958F163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t"/>
          <a:lstStyle/>
          <a:p>
            <a:r>
              <a:rPr lang="fr-FR" dirty="0"/>
              <a:t>Plan de la présentation</a:t>
            </a:r>
          </a:p>
        </p:txBody>
      </p:sp>
      <p:sp>
        <p:nvSpPr>
          <p:cNvPr id="4" name="Espace réservé de la date 3">
            <a:extLst>
              <a:ext uri="{FF2B5EF4-FFF2-40B4-BE49-F238E27FC236}">
                <a16:creationId xmlns:a16="http://schemas.microsoft.com/office/drawing/2014/main" id="{DE6646E4-AC2D-2AE6-38D5-1C39CE6138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2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8605364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à coins arrondis 47"/>
          <p:cNvSpPr/>
          <p:nvPr/>
        </p:nvSpPr>
        <p:spPr>
          <a:xfrm>
            <a:off x="3916063" y="2947803"/>
            <a:ext cx="2789895" cy="731885"/>
          </a:xfrm>
          <a:prstGeom prst="roundRect">
            <a:avLst>
              <a:gd name="adj" fmla="val 7779"/>
            </a:avLst>
          </a:prstGeom>
          <a:noFill/>
          <a:ln w="76200">
            <a:solidFill>
              <a:srgbClr val="26E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6" name="Rectangle à coins arrondis 45"/>
          <p:cNvSpPr/>
          <p:nvPr/>
        </p:nvSpPr>
        <p:spPr>
          <a:xfrm>
            <a:off x="3916063" y="3795603"/>
            <a:ext cx="2789895" cy="585317"/>
          </a:xfrm>
          <a:prstGeom prst="roundRect">
            <a:avLst>
              <a:gd name="adj" fmla="val 17293"/>
            </a:avLst>
          </a:prstGeom>
          <a:noFill/>
          <a:ln w="76200">
            <a:solidFill>
              <a:srgbClr val="70D8F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5" name="Rectangle à coins arrondis 44"/>
          <p:cNvSpPr/>
          <p:nvPr/>
        </p:nvSpPr>
        <p:spPr>
          <a:xfrm>
            <a:off x="3870454" y="5702615"/>
            <a:ext cx="3556275" cy="778397"/>
          </a:xfrm>
          <a:prstGeom prst="roundRect">
            <a:avLst>
              <a:gd name="adj" fmla="val 7779"/>
            </a:avLst>
          </a:prstGeom>
          <a:solidFill>
            <a:srgbClr val="FFEBED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4" name="Rectangle à coins arrondis 43"/>
          <p:cNvSpPr/>
          <p:nvPr/>
        </p:nvSpPr>
        <p:spPr>
          <a:xfrm>
            <a:off x="4178749" y="1644917"/>
            <a:ext cx="3619650" cy="731885"/>
          </a:xfrm>
          <a:prstGeom prst="roundRect">
            <a:avLst>
              <a:gd name="adj" fmla="val 7779"/>
            </a:avLst>
          </a:prstGeom>
          <a:solidFill>
            <a:srgbClr val="CDFBFA"/>
          </a:solidFill>
          <a:ln w="76200">
            <a:solidFill>
              <a:srgbClr val="26E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3" name="Rectangle à coins arrondis 42"/>
          <p:cNvSpPr/>
          <p:nvPr/>
        </p:nvSpPr>
        <p:spPr>
          <a:xfrm>
            <a:off x="524706" y="3099027"/>
            <a:ext cx="2415586" cy="1021266"/>
          </a:xfrm>
          <a:prstGeom prst="roundRect">
            <a:avLst>
              <a:gd name="adj" fmla="val 5902"/>
            </a:avLst>
          </a:prstGeom>
          <a:solidFill>
            <a:srgbClr val="CDF1FB"/>
          </a:solidFill>
          <a:ln w="76200">
            <a:solidFill>
              <a:srgbClr val="70D8F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Strategy for Source Optimization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Sujet de thèse : Optimisation interaction Compton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3945488" y="2947803"/>
            <a:ext cx="2832487" cy="145248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en-GB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Laser Induced Damage Threshold (LIDT)</a:t>
            </a:r>
            <a:endParaRPr lang="fr-FR" sz="1600" dirty="0">
              <a:effectLst/>
              <a:ea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Non-</a:t>
            </a: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linear</a:t>
            </a:r>
            <a:r>
              <a:rPr lang="fr-FR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effects</a:t>
            </a:r>
            <a:endParaRPr lang="fr-FR" sz="1400" kern="1200" dirty="0">
              <a:solidFill>
                <a:srgbClr val="3B3939"/>
              </a:solidFill>
              <a:effectLst/>
              <a:ea typeface="Times New Roman" panose="02020603050405020304" pitchFamily="18" charset="0"/>
            </a:endParaRPr>
          </a:p>
          <a:p>
            <a:pPr lvl="0">
              <a:spcAft>
                <a:spcPts val="0"/>
              </a:spcAft>
              <a:buClr>
                <a:srgbClr val="3B3939"/>
              </a:buClr>
            </a:pPr>
            <a:endParaRPr lang="fr-FR" sz="1600" dirty="0">
              <a:effectLst/>
              <a:ea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Beams</a:t>
            </a:r>
            <a:r>
              <a:rPr lang="fr-FR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alignment</a:t>
            </a:r>
            <a:r>
              <a:rPr lang="fr-FR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difficulties</a:t>
            </a:r>
            <a:endParaRPr lang="fr-FR" sz="1600" dirty="0">
              <a:effectLst/>
              <a:ea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Mechanical</a:t>
            </a:r>
            <a:r>
              <a:rPr lang="fr-FR" sz="14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fr-FR" sz="14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stability</a:t>
            </a:r>
            <a:endParaRPr lang="fr-FR" sz="1600" dirty="0">
              <a:effectLst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fr-FR" sz="1100" dirty="0">
                <a:effectLst/>
                <a:ea typeface="Times New Roman" panose="02020603050405020304" pitchFamily="18" charset="0"/>
              </a:rPr>
              <a:t> </a:t>
            </a:r>
            <a:endParaRPr lang="fr-FR" sz="1600" dirty="0">
              <a:effectLst/>
              <a:ea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fr-FR" sz="1400" b="1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1400" dirty="0">
              <a:effectLst/>
              <a:ea typeface="Times New Roman" panose="02020603050405020304" pitchFamily="18" charset="0"/>
            </a:endParaRPr>
          </a:p>
        </p:txBody>
      </p:sp>
      <p:cxnSp>
        <p:nvCxnSpPr>
          <p:cNvPr id="34" name="Connecteur en arc 33"/>
          <p:cNvCxnSpPr/>
          <p:nvPr/>
        </p:nvCxnSpPr>
        <p:spPr>
          <a:xfrm rot="16200000" flipH="1">
            <a:off x="5373441" y="5190456"/>
            <a:ext cx="552135" cy="447868"/>
          </a:xfrm>
          <a:prstGeom prst="curvedConnector3">
            <a:avLst>
              <a:gd name="adj1" fmla="val 50000"/>
            </a:avLst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Connecteur en arc 34"/>
          <p:cNvCxnSpPr>
            <a:endCxn id="43" idx="3"/>
          </p:cNvCxnSpPr>
          <p:nvPr/>
        </p:nvCxnSpPr>
        <p:spPr>
          <a:xfrm rot="10800000">
            <a:off x="2940292" y="3609661"/>
            <a:ext cx="968524" cy="217737"/>
          </a:xfrm>
          <a:prstGeom prst="curvedConnector3">
            <a:avLst>
              <a:gd name="adj1" fmla="val 50000"/>
            </a:avLst>
          </a:prstGeom>
          <a:ln w="57150">
            <a:solidFill>
              <a:srgbClr val="70D8F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tangle 37"/>
          <p:cNvSpPr/>
          <p:nvPr/>
        </p:nvSpPr>
        <p:spPr>
          <a:xfrm>
            <a:off x="18092" y="3124565"/>
            <a:ext cx="2939369" cy="1412320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       </a:t>
            </a: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Re</a:t>
            </a: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-design  the  interaction area </a:t>
            </a:r>
          </a:p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fr-FR" sz="1600" b="1" dirty="0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(SMILE 2)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fr-FR" sz="11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3488257" y="1692091"/>
            <a:ext cx="4935865" cy="767858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en-GB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Temporal stretching by CPA </a:t>
            </a:r>
          </a:p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en-GB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(Chirped Pulse Amplification)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en-GB" sz="16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40" name="Rectangle à coins arrondis 39"/>
          <p:cNvSpPr/>
          <p:nvPr/>
        </p:nvSpPr>
        <p:spPr>
          <a:xfrm>
            <a:off x="3811404" y="5742008"/>
            <a:ext cx="3441128" cy="76771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Electron </a:t>
            </a: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beam</a:t>
            </a: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 transport  </a:t>
            </a: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optimization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fr-FR" sz="16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</a:p>
        </p:txBody>
      </p:sp>
      <p:cxnSp>
        <p:nvCxnSpPr>
          <p:cNvPr id="41" name="Connecteur en arc 40"/>
          <p:cNvCxnSpPr/>
          <p:nvPr/>
        </p:nvCxnSpPr>
        <p:spPr>
          <a:xfrm rot="5400000" flipH="1" flipV="1">
            <a:off x="6637829" y="2459310"/>
            <a:ext cx="913696" cy="729630"/>
          </a:xfrm>
          <a:prstGeom prst="curvedConnector3">
            <a:avLst>
              <a:gd name="adj1" fmla="val 4131"/>
            </a:avLst>
          </a:prstGeom>
          <a:ln w="57150">
            <a:solidFill>
              <a:srgbClr val="26EEE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Rectangle à coins arrondis 41"/>
          <p:cNvSpPr/>
          <p:nvPr/>
        </p:nvSpPr>
        <p:spPr>
          <a:xfrm>
            <a:off x="3894768" y="4483431"/>
            <a:ext cx="2832487" cy="648472"/>
          </a:xfrm>
          <a:prstGeom prst="roundRect">
            <a:avLst/>
          </a:prstGeom>
          <a:ln w="57150">
            <a:solidFill>
              <a:srgbClr val="E60019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marL="342900" indent="-342900"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600" dirty="0" err="1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Space</a:t>
            </a:r>
            <a:r>
              <a:rPr lang="fr-FR" sz="1600" dirty="0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 charge </a:t>
            </a:r>
            <a:r>
              <a:rPr lang="fr-FR" sz="1600" dirty="0" err="1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effects</a:t>
            </a:r>
            <a:endParaRPr lang="fr-FR" sz="14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847646" y="2544743"/>
            <a:ext cx="1082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0"/>
              </a:spcAft>
            </a:pP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Pitfalls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 :</a:t>
            </a:r>
          </a:p>
        </p:txBody>
      </p:sp>
      <p:grpSp>
        <p:nvGrpSpPr>
          <p:cNvPr id="53" name="Groupe 52"/>
          <p:cNvGrpSpPr>
            <a:grpSpLocks noChangeAspect="1"/>
          </p:cNvGrpSpPr>
          <p:nvPr/>
        </p:nvGrpSpPr>
        <p:grpSpPr>
          <a:xfrm>
            <a:off x="7473553" y="1433433"/>
            <a:ext cx="4512683" cy="2311646"/>
            <a:chOff x="-147279" y="19956620"/>
            <a:chExt cx="11244393" cy="5760000"/>
          </a:xfrm>
        </p:grpSpPr>
        <p:sp>
          <p:nvSpPr>
            <p:cNvPr id="54" name="Rectangle à coins arrondis 53"/>
            <p:cNvSpPr/>
            <p:nvPr/>
          </p:nvSpPr>
          <p:spPr>
            <a:xfrm>
              <a:off x="657114" y="19956620"/>
              <a:ext cx="10440000" cy="5760000"/>
            </a:xfrm>
            <a:prstGeom prst="roundRect">
              <a:avLst>
                <a:gd name="adj" fmla="val 8771"/>
              </a:avLst>
            </a:prstGeom>
            <a:solidFill>
              <a:srgbClr val="CDFBFA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2663" tIns="46331" rIns="92663" bIns="4633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4000"/>
            </a:p>
          </p:txBody>
        </p:sp>
        <p:sp>
          <p:nvSpPr>
            <p:cNvPr id="56" name="Rectangle à coins arrondis 55"/>
            <p:cNvSpPr/>
            <p:nvPr/>
          </p:nvSpPr>
          <p:spPr>
            <a:xfrm>
              <a:off x="1017114" y="20316619"/>
              <a:ext cx="9720000" cy="5040000"/>
            </a:xfrm>
            <a:prstGeom prst="roundRect">
              <a:avLst>
                <a:gd name="adj" fmla="val 5902"/>
              </a:avLst>
            </a:prstGeom>
            <a:solidFill>
              <a:schemeClr val="bg1"/>
            </a:solidFill>
            <a:ln w="76200">
              <a:solidFill>
                <a:srgbClr val="26EE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/>
            </a:p>
          </p:txBody>
        </p:sp>
        <p:grpSp>
          <p:nvGrpSpPr>
            <p:cNvPr id="57" name="Groupe 56"/>
            <p:cNvGrpSpPr/>
            <p:nvPr/>
          </p:nvGrpSpPr>
          <p:grpSpPr>
            <a:xfrm>
              <a:off x="1117835" y="20973314"/>
              <a:ext cx="8775061" cy="4054605"/>
              <a:chOff x="20970558" y="21736116"/>
              <a:chExt cx="8600538" cy="5749225"/>
            </a:xfrm>
          </p:grpSpPr>
          <p:sp>
            <p:nvSpPr>
              <p:cNvPr id="59" name="Triangle isocèle 110"/>
              <p:cNvSpPr/>
              <p:nvPr/>
            </p:nvSpPr>
            <p:spPr>
              <a:xfrm rot="17700000" flipH="1">
                <a:off x="27858986" y="25465034"/>
                <a:ext cx="100740" cy="2374513"/>
              </a:xfrm>
              <a:prstGeom prst="rect">
                <a:avLst/>
              </a:prstGeom>
              <a:gradFill flip="none" rotWithShape="1">
                <a:gsLst>
                  <a:gs pos="0">
                    <a:srgbClr val="FF0000"/>
                  </a:gs>
                  <a:gs pos="17000">
                    <a:srgbClr val="FFC000"/>
                  </a:gs>
                  <a:gs pos="100000">
                    <a:srgbClr val="7030A0"/>
                  </a:gs>
                  <a:gs pos="73000">
                    <a:srgbClr val="0070C0"/>
                  </a:gs>
                  <a:gs pos="53000">
                    <a:srgbClr val="92D050"/>
                  </a:gs>
                  <a:gs pos="34000">
                    <a:srgbClr val="FFFF00"/>
                  </a:gs>
                </a:gsLst>
                <a:lin ang="16200000" scaled="1"/>
                <a:tileRect/>
              </a:gra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pic>
            <p:nvPicPr>
              <p:cNvPr id="60" name="Image 5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6932619" y="23146509"/>
                <a:ext cx="1377826" cy="1040815"/>
              </a:xfrm>
              <a:prstGeom prst="rect">
                <a:avLst/>
              </a:prstGeom>
            </p:spPr>
          </p:pic>
          <p:sp>
            <p:nvSpPr>
              <p:cNvPr id="61" name="Organigramme : Stockage à accès direct 60"/>
              <p:cNvSpPr/>
              <p:nvPr/>
            </p:nvSpPr>
            <p:spPr>
              <a:xfrm rot="9317487">
                <a:off x="25675092" y="22702334"/>
                <a:ext cx="659511" cy="182518"/>
              </a:xfrm>
              <a:prstGeom prst="flowChartMagneticDrum">
                <a:avLst/>
              </a:prstGeom>
              <a:scene3d>
                <a:camera prst="isometricLeftDown">
                  <a:rot lat="0" lon="2700000" rev="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pic>
            <p:nvPicPr>
              <p:cNvPr id="62" name="Image 61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22687" y="22794809"/>
                <a:ext cx="285750" cy="457200"/>
              </a:xfrm>
              <a:prstGeom prst="rect">
                <a:avLst/>
              </a:prstGeom>
            </p:spPr>
          </p:pic>
          <p:grpSp>
            <p:nvGrpSpPr>
              <p:cNvPr id="63" name="Groupe 62"/>
              <p:cNvGrpSpPr/>
              <p:nvPr/>
            </p:nvGrpSpPr>
            <p:grpSpPr>
              <a:xfrm>
                <a:off x="20970558" y="21736116"/>
                <a:ext cx="670012" cy="338743"/>
                <a:chOff x="3093922" y="1161742"/>
                <a:chExt cx="386178" cy="150880"/>
              </a:xfrm>
            </p:grpSpPr>
            <p:sp>
              <p:nvSpPr>
                <p:cNvPr id="121" name="Forme libre 120"/>
                <p:cNvSpPr/>
                <p:nvPr/>
              </p:nvSpPr>
              <p:spPr>
                <a:xfrm>
                  <a:off x="3109913" y="1161742"/>
                  <a:ext cx="357263" cy="90796"/>
                </a:xfrm>
                <a:custGeom>
                  <a:avLst/>
                  <a:gdLst>
                    <a:gd name="connsiteX0" fmla="*/ 0 w 352425"/>
                    <a:gd name="connsiteY0" fmla="*/ 2381 h 95250"/>
                    <a:gd name="connsiteX1" fmla="*/ 211931 w 352425"/>
                    <a:gd name="connsiteY1" fmla="*/ 95250 h 95250"/>
                    <a:gd name="connsiteX2" fmla="*/ 352425 w 352425"/>
                    <a:gd name="connsiteY2" fmla="*/ 95250 h 95250"/>
                    <a:gd name="connsiteX3" fmla="*/ 121444 w 352425"/>
                    <a:gd name="connsiteY3" fmla="*/ 0 h 95250"/>
                    <a:gd name="connsiteX4" fmla="*/ 0 w 352425"/>
                    <a:gd name="connsiteY4" fmla="*/ 2381 h 95250"/>
                    <a:gd name="connsiteX0" fmla="*/ 0 w 354806"/>
                    <a:gd name="connsiteY0" fmla="*/ 7144 h 95250"/>
                    <a:gd name="connsiteX1" fmla="*/ 214312 w 354806"/>
                    <a:gd name="connsiteY1" fmla="*/ 95250 h 95250"/>
                    <a:gd name="connsiteX2" fmla="*/ 354806 w 354806"/>
                    <a:gd name="connsiteY2" fmla="*/ 95250 h 95250"/>
                    <a:gd name="connsiteX3" fmla="*/ 123825 w 354806"/>
                    <a:gd name="connsiteY3" fmla="*/ 0 h 95250"/>
                    <a:gd name="connsiteX4" fmla="*/ 0 w 354806"/>
                    <a:gd name="connsiteY4" fmla="*/ 7144 h 95250"/>
                    <a:gd name="connsiteX0" fmla="*/ 0 w 357263"/>
                    <a:gd name="connsiteY0" fmla="*/ 7144 h 95250"/>
                    <a:gd name="connsiteX1" fmla="*/ 214312 w 357263"/>
                    <a:gd name="connsiteY1" fmla="*/ 95250 h 95250"/>
                    <a:gd name="connsiteX2" fmla="*/ 357263 w 357263"/>
                    <a:gd name="connsiteY2" fmla="*/ 95250 h 95250"/>
                    <a:gd name="connsiteX3" fmla="*/ 123825 w 357263"/>
                    <a:gd name="connsiteY3" fmla="*/ 0 h 95250"/>
                    <a:gd name="connsiteX4" fmla="*/ 0 w 357263"/>
                    <a:gd name="connsiteY4" fmla="*/ 7144 h 95250"/>
                    <a:gd name="connsiteX0" fmla="*/ 0 w 357263"/>
                    <a:gd name="connsiteY0" fmla="*/ 2690 h 90796"/>
                    <a:gd name="connsiteX1" fmla="*/ 214312 w 357263"/>
                    <a:gd name="connsiteY1" fmla="*/ 90796 h 90796"/>
                    <a:gd name="connsiteX2" fmla="*/ 357263 w 357263"/>
                    <a:gd name="connsiteY2" fmla="*/ 90796 h 90796"/>
                    <a:gd name="connsiteX3" fmla="*/ 130376 w 357263"/>
                    <a:gd name="connsiteY3" fmla="*/ 0 h 90796"/>
                    <a:gd name="connsiteX4" fmla="*/ 0 w 357263"/>
                    <a:gd name="connsiteY4" fmla="*/ 2690 h 90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7263" h="90796">
                      <a:moveTo>
                        <a:pt x="0" y="2690"/>
                      </a:moveTo>
                      <a:lnTo>
                        <a:pt x="214312" y="90796"/>
                      </a:lnTo>
                      <a:lnTo>
                        <a:pt x="357263" y="90796"/>
                      </a:lnTo>
                      <a:lnTo>
                        <a:pt x="130376" y="0"/>
                      </a:lnTo>
                      <a:lnTo>
                        <a:pt x="0" y="2690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22" name="Forme libre 121"/>
                <p:cNvSpPr/>
                <p:nvPr/>
              </p:nvSpPr>
              <p:spPr>
                <a:xfrm>
                  <a:off x="3093922" y="1164739"/>
                  <a:ext cx="229560" cy="147166"/>
                </a:xfrm>
                <a:custGeom>
                  <a:avLst/>
                  <a:gdLst>
                    <a:gd name="connsiteX0" fmla="*/ 0 w 228600"/>
                    <a:gd name="connsiteY0" fmla="*/ 0 h 157162"/>
                    <a:gd name="connsiteX1" fmla="*/ 228600 w 228600"/>
                    <a:gd name="connsiteY1" fmla="*/ 97631 h 157162"/>
                    <a:gd name="connsiteX2" fmla="*/ 228600 w 228600"/>
                    <a:gd name="connsiteY2" fmla="*/ 157162 h 157162"/>
                    <a:gd name="connsiteX3" fmla="*/ 19050 w 228600"/>
                    <a:gd name="connsiteY3" fmla="*/ 80962 h 157162"/>
                    <a:gd name="connsiteX4" fmla="*/ 0 w 228600"/>
                    <a:gd name="connsiteY4" fmla="*/ 0 h 157162"/>
                    <a:gd name="connsiteX0" fmla="*/ 0 w 228600"/>
                    <a:gd name="connsiteY0" fmla="*/ 0 h 157162"/>
                    <a:gd name="connsiteX1" fmla="*/ 228600 w 228600"/>
                    <a:gd name="connsiteY1" fmla="*/ 97631 h 157162"/>
                    <a:gd name="connsiteX2" fmla="*/ 228600 w 228600"/>
                    <a:gd name="connsiteY2" fmla="*/ 157162 h 157162"/>
                    <a:gd name="connsiteX3" fmla="*/ 2382 w 228600"/>
                    <a:gd name="connsiteY3" fmla="*/ 69056 h 157162"/>
                    <a:gd name="connsiteX4" fmla="*/ 0 w 228600"/>
                    <a:gd name="connsiteY4" fmla="*/ 0 h 157162"/>
                    <a:gd name="connsiteX0" fmla="*/ 2381 w 226218"/>
                    <a:gd name="connsiteY0" fmla="*/ 0 h 150019"/>
                    <a:gd name="connsiteX1" fmla="*/ 226218 w 226218"/>
                    <a:gd name="connsiteY1" fmla="*/ 90488 h 150019"/>
                    <a:gd name="connsiteX2" fmla="*/ 226218 w 226218"/>
                    <a:gd name="connsiteY2" fmla="*/ 150019 h 150019"/>
                    <a:gd name="connsiteX3" fmla="*/ 0 w 226218"/>
                    <a:gd name="connsiteY3" fmla="*/ 61913 h 150019"/>
                    <a:gd name="connsiteX4" fmla="*/ 2381 w 226218"/>
                    <a:gd name="connsiteY4" fmla="*/ 0 h 150019"/>
                    <a:gd name="connsiteX0" fmla="*/ 229 w 226448"/>
                    <a:gd name="connsiteY0" fmla="*/ 0 h 145257"/>
                    <a:gd name="connsiteX1" fmla="*/ 226448 w 226448"/>
                    <a:gd name="connsiteY1" fmla="*/ 85726 h 145257"/>
                    <a:gd name="connsiteX2" fmla="*/ 226448 w 226448"/>
                    <a:gd name="connsiteY2" fmla="*/ 145257 h 145257"/>
                    <a:gd name="connsiteX3" fmla="*/ 230 w 226448"/>
                    <a:gd name="connsiteY3" fmla="*/ 57151 h 145257"/>
                    <a:gd name="connsiteX4" fmla="*/ 229 w 226448"/>
                    <a:gd name="connsiteY4" fmla="*/ 0 h 145257"/>
                    <a:gd name="connsiteX0" fmla="*/ 13920 w 226218"/>
                    <a:gd name="connsiteY0" fmla="*/ 0 h 149711"/>
                    <a:gd name="connsiteX1" fmla="*/ 226218 w 226218"/>
                    <a:gd name="connsiteY1" fmla="*/ 90180 h 149711"/>
                    <a:gd name="connsiteX2" fmla="*/ 226218 w 226218"/>
                    <a:gd name="connsiteY2" fmla="*/ 149711 h 149711"/>
                    <a:gd name="connsiteX3" fmla="*/ 0 w 226218"/>
                    <a:gd name="connsiteY3" fmla="*/ 61605 h 149711"/>
                    <a:gd name="connsiteX4" fmla="*/ 13920 w 226218"/>
                    <a:gd name="connsiteY4" fmla="*/ 0 h 149711"/>
                    <a:gd name="connsiteX0" fmla="*/ 46 w 212344"/>
                    <a:gd name="connsiteY0" fmla="*/ 0 h 149711"/>
                    <a:gd name="connsiteX1" fmla="*/ 212344 w 212344"/>
                    <a:gd name="connsiteY1" fmla="*/ 90180 h 149711"/>
                    <a:gd name="connsiteX2" fmla="*/ 212344 w 212344"/>
                    <a:gd name="connsiteY2" fmla="*/ 149711 h 149711"/>
                    <a:gd name="connsiteX3" fmla="*/ 8236 w 212344"/>
                    <a:gd name="connsiteY3" fmla="*/ 62241 h 149711"/>
                    <a:gd name="connsiteX4" fmla="*/ 46 w 212344"/>
                    <a:gd name="connsiteY4" fmla="*/ 0 h 149711"/>
                    <a:gd name="connsiteX0" fmla="*/ 162 w 212460"/>
                    <a:gd name="connsiteY0" fmla="*/ 0 h 149711"/>
                    <a:gd name="connsiteX1" fmla="*/ 212460 w 212460"/>
                    <a:gd name="connsiteY1" fmla="*/ 90180 h 149711"/>
                    <a:gd name="connsiteX2" fmla="*/ 212460 w 212460"/>
                    <a:gd name="connsiteY2" fmla="*/ 149711 h 149711"/>
                    <a:gd name="connsiteX3" fmla="*/ 982 w 212460"/>
                    <a:gd name="connsiteY3" fmla="*/ 61605 h 149711"/>
                    <a:gd name="connsiteX4" fmla="*/ 162 w 212460"/>
                    <a:gd name="connsiteY4" fmla="*/ 0 h 149711"/>
                    <a:gd name="connsiteX0" fmla="*/ 162 w 213279"/>
                    <a:gd name="connsiteY0" fmla="*/ 0 h 149711"/>
                    <a:gd name="connsiteX1" fmla="*/ 213279 w 213279"/>
                    <a:gd name="connsiteY1" fmla="*/ 87635 h 149711"/>
                    <a:gd name="connsiteX2" fmla="*/ 212460 w 213279"/>
                    <a:gd name="connsiteY2" fmla="*/ 149711 h 149711"/>
                    <a:gd name="connsiteX3" fmla="*/ 982 w 213279"/>
                    <a:gd name="connsiteY3" fmla="*/ 61605 h 149711"/>
                    <a:gd name="connsiteX4" fmla="*/ 162 w 213279"/>
                    <a:gd name="connsiteY4" fmla="*/ 0 h 149711"/>
                    <a:gd name="connsiteX0" fmla="*/ 162 w 214098"/>
                    <a:gd name="connsiteY0" fmla="*/ 0 h 147166"/>
                    <a:gd name="connsiteX1" fmla="*/ 213279 w 214098"/>
                    <a:gd name="connsiteY1" fmla="*/ 87635 h 147166"/>
                    <a:gd name="connsiteX2" fmla="*/ 214098 w 214098"/>
                    <a:gd name="connsiteY2" fmla="*/ 147166 h 147166"/>
                    <a:gd name="connsiteX3" fmla="*/ 982 w 214098"/>
                    <a:gd name="connsiteY3" fmla="*/ 61605 h 147166"/>
                    <a:gd name="connsiteX4" fmla="*/ 162 w 214098"/>
                    <a:gd name="connsiteY4" fmla="*/ 0 h 147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4098" h="147166">
                      <a:moveTo>
                        <a:pt x="162" y="0"/>
                      </a:moveTo>
                      <a:lnTo>
                        <a:pt x="213279" y="87635"/>
                      </a:lnTo>
                      <a:lnTo>
                        <a:pt x="214098" y="147166"/>
                      </a:lnTo>
                      <a:lnTo>
                        <a:pt x="982" y="61605"/>
                      </a:lnTo>
                      <a:cubicBezTo>
                        <a:pt x="1776" y="40967"/>
                        <a:pt x="-632" y="20638"/>
                        <a:pt x="162" y="0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123" name="Forme libre 122"/>
                <p:cNvSpPr/>
                <p:nvPr/>
              </p:nvSpPr>
              <p:spPr>
                <a:xfrm>
                  <a:off x="3321843" y="1253564"/>
                  <a:ext cx="158257" cy="59058"/>
                </a:xfrm>
                <a:custGeom>
                  <a:avLst/>
                  <a:gdLst>
                    <a:gd name="connsiteX0" fmla="*/ 0 w 228600"/>
                    <a:gd name="connsiteY0" fmla="*/ 0 h 157162"/>
                    <a:gd name="connsiteX1" fmla="*/ 228600 w 228600"/>
                    <a:gd name="connsiteY1" fmla="*/ 97631 h 157162"/>
                    <a:gd name="connsiteX2" fmla="*/ 228600 w 228600"/>
                    <a:gd name="connsiteY2" fmla="*/ 157162 h 157162"/>
                    <a:gd name="connsiteX3" fmla="*/ 19050 w 228600"/>
                    <a:gd name="connsiteY3" fmla="*/ 80962 h 157162"/>
                    <a:gd name="connsiteX4" fmla="*/ 0 w 228600"/>
                    <a:gd name="connsiteY4" fmla="*/ 0 h 157162"/>
                    <a:gd name="connsiteX0" fmla="*/ 0 w 228600"/>
                    <a:gd name="connsiteY0" fmla="*/ 0 h 157162"/>
                    <a:gd name="connsiteX1" fmla="*/ 228600 w 228600"/>
                    <a:gd name="connsiteY1" fmla="*/ 97631 h 157162"/>
                    <a:gd name="connsiteX2" fmla="*/ 228600 w 228600"/>
                    <a:gd name="connsiteY2" fmla="*/ 157162 h 157162"/>
                    <a:gd name="connsiteX3" fmla="*/ 2382 w 228600"/>
                    <a:gd name="connsiteY3" fmla="*/ 69056 h 157162"/>
                    <a:gd name="connsiteX4" fmla="*/ 0 w 228600"/>
                    <a:gd name="connsiteY4" fmla="*/ 0 h 157162"/>
                    <a:gd name="connsiteX0" fmla="*/ 2381 w 226218"/>
                    <a:gd name="connsiteY0" fmla="*/ 0 h 150019"/>
                    <a:gd name="connsiteX1" fmla="*/ 226218 w 226218"/>
                    <a:gd name="connsiteY1" fmla="*/ 90488 h 150019"/>
                    <a:gd name="connsiteX2" fmla="*/ 226218 w 226218"/>
                    <a:gd name="connsiteY2" fmla="*/ 150019 h 150019"/>
                    <a:gd name="connsiteX3" fmla="*/ 0 w 226218"/>
                    <a:gd name="connsiteY3" fmla="*/ 61913 h 150019"/>
                    <a:gd name="connsiteX4" fmla="*/ 2381 w 226218"/>
                    <a:gd name="connsiteY4" fmla="*/ 0 h 150019"/>
                    <a:gd name="connsiteX0" fmla="*/ 229 w 226448"/>
                    <a:gd name="connsiteY0" fmla="*/ 0 h 145257"/>
                    <a:gd name="connsiteX1" fmla="*/ 226448 w 226448"/>
                    <a:gd name="connsiteY1" fmla="*/ 85726 h 145257"/>
                    <a:gd name="connsiteX2" fmla="*/ 226448 w 226448"/>
                    <a:gd name="connsiteY2" fmla="*/ 145257 h 145257"/>
                    <a:gd name="connsiteX3" fmla="*/ 230 w 226448"/>
                    <a:gd name="connsiteY3" fmla="*/ 57151 h 145257"/>
                    <a:gd name="connsiteX4" fmla="*/ 229 w 226448"/>
                    <a:gd name="connsiteY4" fmla="*/ 0 h 145257"/>
                    <a:gd name="connsiteX0" fmla="*/ 229 w 226448"/>
                    <a:gd name="connsiteY0" fmla="*/ 0 h 145257"/>
                    <a:gd name="connsiteX1" fmla="*/ 145486 w 226448"/>
                    <a:gd name="connsiteY1" fmla="*/ 4764 h 145257"/>
                    <a:gd name="connsiteX2" fmla="*/ 226448 w 226448"/>
                    <a:gd name="connsiteY2" fmla="*/ 145257 h 145257"/>
                    <a:gd name="connsiteX3" fmla="*/ 230 w 226448"/>
                    <a:gd name="connsiteY3" fmla="*/ 57151 h 145257"/>
                    <a:gd name="connsiteX4" fmla="*/ 229 w 226448"/>
                    <a:gd name="connsiteY4" fmla="*/ 0 h 145257"/>
                    <a:gd name="connsiteX0" fmla="*/ 229 w 157392"/>
                    <a:gd name="connsiteY0" fmla="*/ 0 h 66675"/>
                    <a:gd name="connsiteX1" fmla="*/ 145486 w 157392"/>
                    <a:gd name="connsiteY1" fmla="*/ 4764 h 66675"/>
                    <a:gd name="connsiteX2" fmla="*/ 157392 w 157392"/>
                    <a:gd name="connsiteY2" fmla="*/ 66675 h 66675"/>
                    <a:gd name="connsiteX3" fmla="*/ 230 w 157392"/>
                    <a:gd name="connsiteY3" fmla="*/ 57151 h 66675"/>
                    <a:gd name="connsiteX4" fmla="*/ 229 w 157392"/>
                    <a:gd name="connsiteY4" fmla="*/ 0 h 66675"/>
                    <a:gd name="connsiteX0" fmla="*/ 229 w 159774"/>
                    <a:gd name="connsiteY0" fmla="*/ 0 h 66675"/>
                    <a:gd name="connsiteX1" fmla="*/ 159774 w 159774"/>
                    <a:gd name="connsiteY1" fmla="*/ 2383 h 66675"/>
                    <a:gd name="connsiteX2" fmla="*/ 157392 w 159774"/>
                    <a:gd name="connsiteY2" fmla="*/ 66675 h 66675"/>
                    <a:gd name="connsiteX3" fmla="*/ 230 w 159774"/>
                    <a:gd name="connsiteY3" fmla="*/ 57151 h 66675"/>
                    <a:gd name="connsiteX4" fmla="*/ 229 w 159774"/>
                    <a:gd name="connsiteY4" fmla="*/ 0 h 66675"/>
                    <a:gd name="connsiteX0" fmla="*/ 229 w 162154"/>
                    <a:gd name="connsiteY0" fmla="*/ 0 h 66675"/>
                    <a:gd name="connsiteX1" fmla="*/ 159774 w 162154"/>
                    <a:gd name="connsiteY1" fmla="*/ 2383 h 66675"/>
                    <a:gd name="connsiteX2" fmla="*/ 162154 w 162154"/>
                    <a:gd name="connsiteY2" fmla="*/ 66675 h 66675"/>
                    <a:gd name="connsiteX3" fmla="*/ 230 w 162154"/>
                    <a:gd name="connsiteY3" fmla="*/ 57151 h 66675"/>
                    <a:gd name="connsiteX4" fmla="*/ 229 w 162154"/>
                    <a:gd name="connsiteY4" fmla="*/ 0 h 66675"/>
                    <a:gd name="connsiteX0" fmla="*/ 229 w 164535"/>
                    <a:gd name="connsiteY0" fmla="*/ 0 h 59532"/>
                    <a:gd name="connsiteX1" fmla="*/ 159774 w 164535"/>
                    <a:gd name="connsiteY1" fmla="*/ 2383 h 59532"/>
                    <a:gd name="connsiteX2" fmla="*/ 164535 w 164535"/>
                    <a:gd name="connsiteY2" fmla="*/ 59532 h 59532"/>
                    <a:gd name="connsiteX3" fmla="*/ 230 w 164535"/>
                    <a:gd name="connsiteY3" fmla="*/ 57151 h 59532"/>
                    <a:gd name="connsiteX4" fmla="*/ 229 w 164535"/>
                    <a:gd name="connsiteY4" fmla="*/ 0 h 59532"/>
                    <a:gd name="connsiteX0" fmla="*/ 229 w 162153"/>
                    <a:gd name="connsiteY0" fmla="*/ 0 h 59532"/>
                    <a:gd name="connsiteX1" fmla="*/ 159774 w 162153"/>
                    <a:gd name="connsiteY1" fmla="*/ 2383 h 59532"/>
                    <a:gd name="connsiteX2" fmla="*/ 162153 w 162153"/>
                    <a:gd name="connsiteY2" fmla="*/ 59532 h 59532"/>
                    <a:gd name="connsiteX3" fmla="*/ 230 w 162153"/>
                    <a:gd name="connsiteY3" fmla="*/ 57151 h 59532"/>
                    <a:gd name="connsiteX4" fmla="*/ 229 w 162153"/>
                    <a:gd name="connsiteY4" fmla="*/ 0 h 59532"/>
                    <a:gd name="connsiteX0" fmla="*/ 229 w 162153"/>
                    <a:gd name="connsiteY0" fmla="*/ 162 h 59694"/>
                    <a:gd name="connsiteX1" fmla="*/ 146672 w 162153"/>
                    <a:gd name="connsiteY1" fmla="*/ 0 h 59694"/>
                    <a:gd name="connsiteX2" fmla="*/ 162153 w 162153"/>
                    <a:gd name="connsiteY2" fmla="*/ 59694 h 59694"/>
                    <a:gd name="connsiteX3" fmla="*/ 230 w 162153"/>
                    <a:gd name="connsiteY3" fmla="*/ 57313 h 59694"/>
                    <a:gd name="connsiteX4" fmla="*/ 229 w 162153"/>
                    <a:gd name="connsiteY4" fmla="*/ 162 h 59694"/>
                    <a:gd name="connsiteX0" fmla="*/ 229 w 146892"/>
                    <a:gd name="connsiteY0" fmla="*/ 162 h 59058"/>
                    <a:gd name="connsiteX1" fmla="*/ 146672 w 146892"/>
                    <a:gd name="connsiteY1" fmla="*/ 0 h 59058"/>
                    <a:gd name="connsiteX2" fmla="*/ 146594 w 146892"/>
                    <a:gd name="connsiteY2" fmla="*/ 59058 h 59058"/>
                    <a:gd name="connsiteX3" fmla="*/ 230 w 146892"/>
                    <a:gd name="connsiteY3" fmla="*/ 57313 h 59058"/>
                    <a:gd name="connsiteX4" fmla="*/ 229 w 146892"/>
                    <a:gd name="connsiteY4" fmla="*/ 162 h 59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6892" h="59058">
                      <a:moveTo>
                        <a:pt x="229" y="162"/>
                      </a:moveTo>
                      <a:lnTo>
                        <a:pt x="146672" y="0"/>
                      </a:lnTo>
                      <a:cubicBezTo>
                        <a:pt x="147465" y="21431"/>
                        <a:pt x="145801" y="37627"/>
                        <a:pt x="146594" y="59058"/>
                      </a:cubicBezTo>
                      <a:lnTo>
                        <a:pt x="230" y="57313"/>
                      </a:lnTo>
                      <a:cubicBezTo>
                        <a:pt x="1024" y="36675"/>
                        <a:pt x="-565" y="20800"/>
                        <a:pt x="229" y="162"/>
                      </a:cubicBez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cxnSp>
            <p:nvCxnSpPr>
              <p:cNvPr id="64" name="Connecteur droit 63"/>
              <p:cNvCxnSpPr>
                <a:endCxn id="91" idx="1"/>
              </p:cNvCxnSpPr>
              <p:nvPr/>
            </p:nvCxnSpPr>
            <p:spPr>
              <a:xfrm>
                <a:off x="21502846" y="22000988"/>
                <a:ext cx="5488030" cy="2289546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grpSp>
            <p:nvGrpSpPr>
              <p:cNvPr id="65" name="Groupe 64"/>
              <p:cNvGrpSpPr/>
              <p:nvPr/>
            </p:nvGrpSpPr>
            <p:grpSpPr>
              <a:xfrm>
                <a:off x="23611826" y="22694701"/>
                <a:ext cx="1130297" cy="639112"/>
                <a:chOff x="2672040" y="2422785"/>
                <a:chExt cx="1130297" cy="639112"/>
              </a:xfrm>
            </p:grpSpPr>
            <p:grpSp>
              <p:nvGrpSpPr>
                <p:cNvPr id="114" name="Groupe 113"/>
                <p:cNvGrpSpPr/>
                <p:nvPr/>
              </p:nvGrpSpPr>
              <p:grpSpPr>
                <a:xfrm rot="1195315">
                  <a:off x="2896385" y="2422785"/>
                  <a:ext cx="465155" cy="360000"/>
                  <a:chOff x="1590675" y="733425"/>
                  <a:chExt cx="465155" cy="360000"/>
                </a:xfrm>
              </p:grpSpPr>
              <p:sp>
                <p:nvSpPr>
                  <p:cNvPr id="117" name="Ellipse 116"/>
                  <p:cNvSpPr/>
                  <p:nvPr/>
                </p:nvSpPr>
                <p:spPr>
                  <a:xfrm>
                    <a:off x="1590675" y="733425"/>
                    <a:ext cx="360000" cy="36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8" name="Ellipse 117"/>
                  <p:cNvSpPr/>
                  <p:nvPr/>
                </p:nvSpPr>
                <p:spPr>
                  <a:xfrm>
                    <a:off x="1629396" y="733425"/>
                    <a:ext cx="360000" cy="36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9" name="Ellipse 118"/>
                  <p:cNvSpPr/>
                  <p:nvPr/>
                </p:nvSpPr>
                <p:spPr>
                  <a:xfrm>
                    <a:off x="1664684" y="733425"/>
                    <a:ext cx="360000" cy="36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20" name="Ellipse 119"/>
                  <p:cNvSpPr/>
                  <p:nvPr/>
                </p:nvSpPr>
                <p:spPr>
                  <a:xfrm>
                    <a:off x="1695830" y="733425"/>
                    <a:ext cx="360000" cy="36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cxnSp>
              <p:nvCxnSpPr>
                <p:cNvPr id="115" name="Connecteur droit 114"/>
                <p:cNvCxnSpPr>
                  <a:endCxn id="117" idx="4"/>
                </p:cNvCxnSpPr>
                <p:nvPr/>
              </p:nvCxnSpPr>
              <p:spPr>
                <a:xfrm>
                  <a:off x="2672040" y="2606426"/>
                  <a:ext cx="365096" cy="139669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Connecteur droit 115"/>
                <p:cNvCxnSpPr/>
                <p:nvPr/>
              </p:nvCxnSpPr>
              <p:spPr>
                <a:xfrm>
                  <a:off x="3040652" y="2759429"/>
                  <a:ext cx="761685" cy="302468"/>
                </a:xfrm>
                <a:prstGeom prst="line">
                  <a:avLst/>
                </a:prstGeom>
                <a:ln w="190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6" name="Groupe 65"/>
              <p:cNvGrpSpPr/>
              <p:nvPr/>
            </p:nvGrpSpPr>
            <p:grpSpPr>
              <a:xfrm>
                <a:off x="23906556" y="22983677"/>
                <a:ext cx="1578355" cy="692594"/>
                <a:chOff x="3623577" y="2205128"/>
                <a:chExt cx="1578355" cy="692594"/>
              </a:xfrm>
            </p:grpSpPr>
            <p:sp>
              <p:nvSpPr>
                <p:cNvPr id="111" name="Ellipse 110"/>
                <p:cNvSpPr/>
                <p:nvPr/>
              </p:nvSpPr>
              <p:spPr>
                <a:xfrm>
                  <a:off x="4515383" y="2432902"/>
                  <a:ext cx="610721" cy="464820"/>
                </a:xfrm>
                <a:prstGeom prst="ellipse">
                  <a:avLst/>
                </a:prstGeom>
                <a:noFill/>
                <a:ln w="38100">
                  <a:solidFill>
                    <a:schemeClr val="tx1"/>
                  </a:solidFill>
                </a:ln>
                <a:scene3d>
                  <a:camera prst="isometricTopUp"/>
                  <a:lightRig rig="threePt" dir="t"/>
                </a:scene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cxnSp>
              <p:nvCxnSpPr>
                <p:cNvPr id="112" name="Connecteur droit 111"/>
                <p:cNvCxnSpPr/>
                <p:nvPr/>
              </p:nvCxnSpPr>
              <p:spPr>
                <a:xfrm>
                  <a:off x="3623577" y="2205128"/>
                  <a:ext cx="1552637" cy="657320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Connecteur droit 112"/>
                <p:cNvCxnSpPr/>
                <p:nvPr/>
              </p:nvCxnSpPr>
              <p:spPr>
                <a:xfrm flipV="1">
                  <a:off x="4776306" y="2382791"/>
                  <a:ext cx="425626" cy="31114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7" name="Forme libre 66"/>
              <p:cNvSpPr/>
              <p:nvPr/>
            </p:nvSpPr>
            <p:spPr>
              <a:xfrm>
                <a:off x="24739174" y="23019625"/>
                <a:ext cx="699646" cy="228481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5909" h="339998">
                    <a:moveTo>
                      <a:pt x="0" y="263162"/>
                    </a:moveTo>
                    <a:cubicBezTo>
                      <a:pt x="321945" y="350792"/>
                      <a:pt x="375039" y="353621"/>
                      <a:pt x="641824" y="320392"/>
                    </a:cubicBezTo>
                    <a:cubicBezTo>
                      <a:pt x="908609" y="287163"/>
                      <a:pt x="1294629" y="62230"/>
                      <a:pt x="1375909" y="0"/>
                    </a:cubicBezTo>
                  </a:path>
                </a:pathLst>
              </a:custGeom>
              <a:noFill/>
              <a:ln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68" name="Forme libre 67"/>
              <p:cNvSpPr/>
              <p:nvPr/>
            </p:nvSpPr>
            <p:spPr>
              <a:xfrm rot="4293512">
                <a:off x="25331183" y="23332640"/>
                <a:ext cx="526933" cy="256824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6255" h="382175">
                    <a:moveTo>
                      <a:pt x="-1" y="0"/>
                    </a:moveTo>
                    <a:cubicBezTo>
                      <a:pt x="117552" y="293794"/>
                      <a:pt x="291361" y="380966"/>
                      <a:pt x="464070" y="382172"/>
                    </a:cubicBezTo>
                    <a:cubicBezTo>
                      <a:pt x="636779" y="383378"/>
                      <a:pt x="954975" y="69464"/>
                      <a:pt x="1036255" y="7234"/>
                    </a:cubicBezTo>
                  </a:path>
                </a:pathLst>
              </a:custGeom>
              <a:noFill/>
              <a:ln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cxnSp>
            <p:nvCxnSpPr>
              <p:cNvPr id="69" name="Connecteur droit 68"/>
              <p:cNvCxnSpPr/>
              <p:nvPr/>
            </p:nvCxnSpPr>
            <p:spPr>
              <a:xfrm flipV="1">
                <a:off x="25166601" y="22886804"/>
                <a:ext cx="690642" cy="49896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rganigramme : Stockage à accès direct 69"/>
              <p:cNvSpPr>
                <a:spLocks noChangeAspect="1"/>
              </p:cNvSpPr>
              <p:nvPr/>
            </p:nvSpPr>
            <p:spPr>
              <a:xfrm rot="1063661">
                <a:off x="26072421" y="23888341"/>
                <a:ext cx="307901" cy="142708"/>
              </a:xfrm>
              <a:prstGeom prst="flowChartMagneticDrum">
                <a:avLst/>
              </a:prstGeom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71" name="Connecteur droit 70"/>
              <p:cNvCxnSpPr>
                <a:endCxn id="91" idx="1"/>
              </p:cNvCxnSpPr>
              <p:nvPr/>
            </p:nvCxnSpPr>
            <p:spPr>
              <a:xfrm>
                <a:off x="26319025" y="24008708"/>
                <a:ext cx="671851" cy="281826"/>
              </a:xfrm>
              <a:prstGeom prst="line">
                <a:avLst/>
              </a:prstGeom>
              <a:ln w="28575">
                <a:solidFill>
                  <a:srgbClr val="C00000"/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grpSp>
            <p:nvGrpSpPr>
              <p:cNvPr id="72" name="Groupe 71"/>
              <p:cNvGrpSpPr/>
              <p:nvPr/>
            </p:nvGrpSpPr>
            <p:grpSpPr>
              <a:xfrm>
                <a:off x="25362153" y="24100718"/>
                <a:ext cx="4072398" cy="3252347"/>
                <a:chOff x="5204600" y="3610427"/>
                <a:chExt cx="4072398" cy="3252347"/>
              </a:xfrm>
            </p:grpSpPr>
            <p:cxnSp>
              <p:nvCxnSpPr>
                <p:cNvPr id="98" name="Connecteur droit 97"/>
                <p:cNvCxnSpPr/>
                <p:nvPr/>
              </p:nvCxnSpPr>
              <p:spPr>
                <a:xfrm>
                  <a:off x="5204600" y="3750791"/>
                  <a:ext cx="2495437" cy="978991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  <p:grpSp>
              <p:nvGrpSpPr>
                <p:cNvPr id="99" name="Groupe 98"/>
                <p:cNvGrpSpPr/>
                <p:nvPr/>
              </p:nvGrpSpPr>
              <p:grpSpPr>
                <a:xfrm>
                  <a:off x="6079136" y="3610427"/>
                  <a:ext cx="3197862" cy="3252347"/>
                  <a:chOff x="5741516" y="2889490"/>
                  <a:chExt cx="3197862" cy="3252347"/>
                </a:xfrm>
              </p:grpSpPr>
              <p:sp>
                <p:nvSpPr>
                  <p:cNvPr id="101" name="Forme libre 100"/>
                  <p:cNvSpPr>
                    <a:spLocks noChangeAspect="1"/>
                  </p:cNvSpPr>
                  <p:nvPr/>
                </p:nvSpPr>
                <p:spPr>
                  <a:xfrm>
                    <a:off x="7580274" y="2889490"/>
                    <a:ext cx="1359104" cy="2232462"/>
                  </a:xfrm>
                  <a:custGeom>
                    <a:avLst/>
                    <a:gdLst>
                      <a:gd name="connsiteX0" fmla="*/ 0 w 228600"/>
                      <a:gd name="connsiteY0" fmla="*/ 0 h 157162"/>
                      <a:gd name="connsiteX1" fmla="*/ 228600 w 228600"/>
                      <a:gd name="connsiteY1" fmla="*/ 97631 h 157162"/>
                      <a:gd name="connsiteX2" fmla="*/ 228600 w 228600"/>
                      <a:gd name="connsiteY2" fmla="*/ 157162 h 157162"/>
                      <a:gd name="connsiteX3" fmla="*/ 19050 w 228600"/>
                      <a:gd name="connsiteY3" fmla="*/ 80962 h 157162"/>
                      <a:gd name="connsiteX4" fmla="*/ 0 w 228600"/>
                      <a:gd name="connsiteY4" fmla="*/ 0 h 157162"/>
                      <a:gd name="connsiteX0" fmla="*/ 0 w 228600"/>
                      <a:gd name="connsiteY0" fmla="*/ 0 h 157162"/>
                      <a:gd name="connsiteX1" fmla="*/ 228600 w 228600"/>
                      <a:gd name="connsiteY1" fmla="*/ 97631 h 157162"/>
                      <a:gd name="connsiteX2" fmla="*/ 228600 w 228600"/>
                      <a:gd name="connsiteY2" fmla="*/ 157162 h 157162"/>
                      <a:gd name="connsiteX3" fmla="*/ 2382 w 228600"/>
                      <a:gd name="connsiteY3" fmla="*/ 69056 h 157162"/>
                      <a:gd name="connsiteX4" fmla="*/ 0 w 228600"/>
                      <a:gd name="connsiteY4" fmla="*/ 0 h 157162"/>
                      <a:gd name="connsiteX0" fmla="*/ 2381 w 226218"/>
                      <a:gd name="connsiteY0" fmla="*/ 0 h 150019"/>
                      <a:gd name="connsiteX1" fmla="*/ 226218 w 226218"/>
                      <a:gd name="connsiteY1" fmla="*/ 90488 h 150019"/>
                      <a:gd name="connsiteX2" fmla="*/ 226218 w 226218"/>
                      <a:gd name="connsiteY2" fmla="*/ 150019 h 150019"/>
                      <a:gd name="connsiteX3" fmla="*/ 0 w 226218"/>
                      <a:gd name="connsiteY3" fmla="*/ 61913 h 150019"/>
                      <a:gd name="connsiteX4" fmla="*/ 2381 w 226218"/>
                      <a:gd name="connsiteY4" fmla="*/ 0 h 150019"/>
                      <a:gd name="connsiteX0" fmla="*/ 229 w 226448"/>
                      <a:gd name="connsiteY0" fmla="*/ 0 h 145257"/>
                      <a:gd name="connsiteX1" fmla="*/ 226448 w 226448"/>
                      <a:gd name="connsiteY1" fmla="*/ 85726 h 145257"/>
                      <a:gd name="connsiteX2" fmla="*/ 226448 w 226448"/>
                      <a:gd name="connsiteY2" fmla="*/ 145257 h 145257"/>
                      <a:gd name="connsiteX3" fmla="*/ 230 w 226448"/>
                      <a:gd name="connsiteY3" fmla="*/ 57151 h 145257"/>
                      <a:gd name="connsiteX4" fmla="*/ 229 w 226448"/>
                      <a:gd name="connsiteY4" fmla="*/ 0 h 145257"/>
                      <a:gd name="connsiteX0" fmla="*/ 13920 w 226218"/>
                      <a:gd name="connsiteY0" fmla="*/ 0 h 149711"/>
                      <a:gd name="connsiteX1" fmla="*/ 226218 w 226218"/>
                      <a:gd name="connsiteY1" fmla="*/ 90180 h 149711"/>
                      <a:gd name="connsiteX2" fmla="*/ 226218 w 226218"/>
                      <a:gd name="connsiteY2" fmla="*/ 149711 h 149711"/>
                      <a:gd name="connsiteX3" fmla="*/ 0 w 226218"/>
                      <a:gd name="connsiteY3" fmla="*/ 61605 h 149711"/>
                      <a:gd name="connsiteX4" fmla="*/ 13920 w 226218"/>
                      <a:gd name="connsiteY4" fmla="*/ 0 h 149711"/>
                      <a:gd name="connsiteX0" fmla="*/ 46 w 212344"/>
                      <a:gd name="connsiteY0" fmla="*/ 0 h 149711"/>
                      <a:gd name="connsiteX1" fmla="*/ 212344 w 212344"/>
                      <a:gd name="connsiteY1" fmla="*/ 90180 h 149711"/>
                      <a:gd name="connsiteX2" fmla="*/ 212344 w 212344"/>
                      <a:gd name="connsiteY2" fmla="*/ 149711 h 149711"/>
                      <a:gd name="connsiteX3" fmla="*/ 8236 w 212344"/>
                      <a:gd name="connsiteY3" fmla="*/ 62241 h 149711"/>
                      <a:gd name="connsiteX4" fmla="*/ 46 w 212344"/>
                      <a:gd name="connsiteY4" fmla="*/ 0 h 149711"/>
                      <a:gd name="connsiteX0" fmla="*/ 162 w 212460"/>
                      <a:gd name="connsiteY0" fmla="*/ 0 h 149711"/>
                      <a:gd name="connsiteX1" fmla="*/ 212460 w 212460"/>
                      <a:gd name="connsiteY1" fmla="*/ 90180 h 149711"/>
                      <a:gd name="connsiteX2" fmla="*/ 212460 w 212460"/>
                      <a:gd name="connsiteY2" fmla="*/ 149711 h 149711"/>
                      <a:gd name="connsiteX3" fmla="*/ 982 w 212460"/>
                      <a:gd name="connsiteY3" fmla="*/ 61605 h 149711"/>
                      <a:gd name="connsiteX4" fmla="*/ 162 w 212460"/>
                      <a:gd name="connsiteY4" fmla="*/ 0 h 149711"/>
                      <a:gd name="connsiteX0" fmla="*/ 162 w 213279"/>
                      <a:gd name="connsiteY0" fmla="*/ 0 h 149711"/>
                      <a:gd name="connsiteX1" fmla="*/ 213279 w 213279"/>
                      <a:gd name="connsiteY1" fmla="*/ 87635 h 149711"/>
                      <a:gd name="connsiteX2" fmla="*/ 212460 w 213279"/>
                      <a:gd name="connsiteY2" fmla="*/ 149711 h 149711"/>
                      <a:gd name="connsiteX3" fmla="*/ 982 w 213279"/>
                      <a:gd name="connsiteY3" fmla="*/ 61605 h 149711"/>
                      <a:gd name="connsiteX4" fmla="*/ 162 w 213279"/>
                      <a:gd name="connsiteY4" fmla="*/ 0 h 149711"/>
                      <a:gd name="connsiteX0" fmla="*/ 162 w 214098"/>
                      <a:gd name="connsiteY0" fmla="*/ 0 h 147166"/>
                      <a:gd name="connsiteX1" fmla="*/ 213279 w 214098"/>
                      <a:gd name="connsiteY1" fmla="*/ 87635 h 147166"/>
                      <a:gd name="connsiteX2" fmla="*/ 214098 w 214098"/>
                      <a:gd name="connsiteY2" fmla="*/ 147166 h 147166"/>
                      <a:gd name="connsiteX3" fmla="*/ 982 w 214098"/>
                      <a:gd name="connsiteY3" fmla="*/ 61605 h 147166"/>
                      <a:gd name="connsiteX4" fmla="*/ 162 w 214098"/>
                      <a:gd name="connsiteY4" fmla="*/ 0 h 147166"/>
                      <a:gd name="connsiteX0" fmla="*/ 32120 w 213116"/>
                      <a:gd name="connsiteY0" fmla="*/ 0 h 152823"/>
                      <a:gd name="connsiteX1" fmla="*/ 212297 w 213116"/>
                      <a:gd name="connsiteY1" fmla="*/ 93292 h 152823"/>
                      <a:gd name="connsiteX2" fmla="*/ 213116 w 213116"/>
                      <a:gd name="connsiteY2" fmla="*/ 152823 h 152823"/>
                      <a:gd name="connsiteX3" fmla="*/ 0 w 213116"/>
                      <a:gd name="connsiteY3" fmla="*/ 67262 h 152823"/>
                      <a:gd name="connsiteX4" fmla="*/ 32120 w 213116"/>
                      <a:gd name="connsiteY4" fmla="*/ 0 h 152823"/>
                      <a:gd name="connsiteX0" fmla="*/ 6500 w 187496"/>
                      <a:gd name="connsiteY0" fmla="*/ 0 h 152823"/>
                      <a:gd name="connsiteX1" fmla="*/ 186677 w 187496"/>
                      <a:gd name="connsiteY1" fmla="*/ 93292 h 152823"/>
                      <a:gd name="connsiteX2" fmla="*/ 187496 w 187496"/>
                      <a:gd name="connsiteY2" fmla="*/ 152823 h 152823"/>
                      <a:gd name="connsiteX3" fmla="*/ 0 w 187496"/>
                      <a:gd name="connsiteY3" fmla="*/ 64434 h 152823"/>
                      <a:gd name="connsiteX4" fmla="*/ 6500 w 187496"/>
                      <a:gd name="connsiteY4" fmla="*/ 0 h 152823"/>
                      <a:gd name="connsiteX0" fmla="*/ 6500 w 187496"/>
                      <a:gd name="connsiteY0" fmla="*/ 0 h 152823"/>
                      <a:gd name="connsiteX1" fmla="*/ 162887 w 187496"/>
                      <a:gd name="connsiteY1" fmla="*/ 93292 h 152823"/>
                      <a:gd name="connsiteX2" fmla="*/ 187496 w 187496"/>
                      <a:gd name="connsiteY2" fmla="*/ 152823 h 152823"/>
                      <a:gd name="connsiteX3" fmla="*/ 0 w 187496"/>
                      <a:gd name="connsiteY3" fmla="*/ 64434 h 152823"/>
                      <a:gd name="connsiteX4" fmla="*/ 6500 w 187496"/>
                      <a:gd name="connsiteY4" fmla="*/ 0 h 152823"/>
                      <a:gd name="connsiteX0" fmla="*/ 6500 w 162887"/>
                      <a:gd name="connsiteY0" fmla="*/ 0 h 154237"/>
                      <a:gd name="connsiteX1" fmla="*/ 162887 w 162887"/>
                      <a:gd name="connsiteY1" fmla="*/ 93292 h 154237"/>
                      <a:gd name="connsiteX2" fmla="*/ 161876 w 162887"/>
                      <a:gd name="connsiteY2" fmla="*/ 154237 h 154237"/>
                      <a:gd name="connsiteX3" fmla="*/ 0 w 162887"/>
                      <a:gd name="connsiteY3" fmla="*/ 64434 h 154237"/>
                      <a:gd name="connsiteX4" fmla="*/ 6500 w 162887"/>
                      <a:gd name="connsiteY4" fmla="*/ 0 h 154237"/>
                      <a:gd name="connsiteX0" fmla="*/ 99 w 165636"/>
                      <a:gd name="connsiteY0" fmla="*/ 0 h 155651"/>
                      <a:gd name="connsiteX1" fmla="*/ 165636 w 165636"/>
                      <a:gd name="connsiteY1" fmla="*/ 94706 h 155651"/>
                      <a:gd name="connsiteX2" fmla="*/ 164625 w 165636"/>
                      <a:gd name="connsiteY2" fmla="*/ 155651 h 155651"/>
                      <a:gd name="connsiteX3" fmla="*/ 2749 w 165636"/>
                      <a:gd name="connsiteY3" fmla="*/ 65848 h 155651"/>
                      <a:gd name="connsiteX4" fmla="*/ 99 w 165636"/>
                      <a:gd name="connsiteY4" fmla="*/ 0 h 155651"/>
                      <a:gd name="connsiteX0" fmla="*/ 977 w 162887"/>
                      <a:gd name="connsiteY0" fmla="*/ 0 h 180874"/>
                      <a:gd name="connsiteX1" fmla="*/ 162887 w 162887"/>
                      <a:gd name="connsiteY1" fmla="*/ 119929 h 180874"/>
                      <a:gd name="connsiteX2" fmla="*/ 161876 w 162887"/>
                      <a:gd name="connsiteY2" fmla="*/ 180874 h 180874"/>
                      <a:gd name="connsiteX3" fmla="*/ 0 w 162887"/>
                      <a:gd name="connsiteY3" fmla="*/ 91071 h 180874"/>
                      <a:gd name="connsiteX4" fmla="*/ 977 w 162887"/>
                      <a:gd name="connsiteY4" fmla="*/ 0 h 180874"/>
                      <a:gd name="connsiteX0" fmla="*/ 977 w 165305"/>
                      <a:gd name="connsiteY0" fmla="*/ 0 h 180874"/>
                      <a:gd name="connsiteX1" fmla="*/ 165305 w 165305"/>
                      <a:gd name="connsiteY1" fmla="*/ 63877 h 180874"/>
                      <a:gd name="connsiteX2" fmla="*/ 161876 w 165305"/>
                      <a:gd name="connsiteY2" fmla="*/ 180874 h 180874"/>
                      <a:gd name="connsiteX3" fmla="*/ 0 w 165305"/>
                      <a:gd name="connsiteY3" fmla="*/ 91071 h 180874"/>
                      <a:gd name="connsiteX4" fmla="*/ 977 w 165305"/>
                      <a:gd name="connsiteY4" fmla="*/ 0 h 180874"/>
                      <a:gd name="connsiteX0" fmla="*/ 3395 w 165305"/>
                      <a:gd name="connsiteY0" fmla="*/ 0 h 199558"/>
                      <a:gd name="connsiteX1" fmla="*/ 165305 w 165305"/>
                      <a:gd name="connsiteY1" fmla="*/ 82561 h 199558"/>
                      <a:gd name="connsiteX2" fmla="*/ 161876 w 165305"/>
                      <a:gd name="connsiteY2" fmla="*/ 199558 h 199558"/>
                      <a:gd name="connsiteX3" fmla="*/ 0 w 165305"/>
                      <a:gd name="connsiteY3" fmla="*/ 109755 h 199558"/>
                      <a:gd name="connsiteX4" fmla="*/ 3395 w 165305"/>
                      <a:gd name="connsiteY4" fmla="*/ 0 h 199558"/>
                      <a:gd name="connsiteX0" fmla="*/ 3395 w 165305"/>
                      <a:gd name="connsiteY0" fmla="*/ 0 h 210768"/>
                      <a:gd name="connsiteX1" fmla="*/ 165305 w 165305"/>
                      <a:gd name="connsiteY1" fmla="*/ 93771 h 210768"/>
                      <a:gd name="connsiteX2" fmla="*/ 161876 w 165305"/>
                      <a:gd name="connsiteY2" fmla="*/ 210768 h 210768"/>
                      <a:gd name="connsiteX3" fmla="*/ 0 w 165305"/>
                      <a:gd name="connsiteY3" fmla="*/ 120965 h 210768"/>
                      <a:gd name="connsiteX4" fmla="*/ 3395 w 165305"/>
                      <a:gd name="connsiteY4" fmla="*/ 0 h 210768"/>
                      <a:gd name="connsiteX0" fmla="*/ 2186 w 165305"/>
                      <a:gd name="connsiteY0" fmla="*/ 0 h 209834"/>
                      <a:gd name="connsiteX1" fmla="*/ 165305 w 165305"/>
                      <a:gd name="connsiteY1" fmla="*/ 92837 h 209834"/>
                      <a:gd name="connsiteX2" fmla="*/ 161876 w 165305"/>
                      <a:gd name="connsiteY2" fmla="*/ 209834 h 209834"/>
                      <a:gd name="connsiteX3" fmla="*/ 0 w 165305"/>
                      <a:gd name="connsiteY3" fmla="*/ 120031 h 209834"/>
                      <a:gd name="connsiteX4" fmla="*/ 2186 w 165305"/>
                      <a:gd name="connsiteY4" fmla="*/ 0 h 209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305" h="209834">
                        <a:moveTo>
                          <a:pt x="2186" y="0"/>
                        </a:moveTo>
                        <a:lnTo>
                          <a:pt x="165305" y="92837"/>
                        </a:lnTo>
                        <a:lnTo>
                          <a:pt x="161876" y="209834"/>
                        </a:lnTo>
                        <a:lnTo>
                          <a:pt x="0" y="120031"/>
                        </a:lnTo>
                        <a:cubicBezTo>
                          <a:pt x="794" y="99393"/>
                          <a:pt x="1392" y="20638"/>
                          <a:pt x="2186" y="0"/>
                        </a:cubicBezTo>
                        <a:close/>
                      </a:path>
                    </a:pathLst>
                  </a:custGeom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2" name="Triangle isocèle 110"/>
                  <p:cNvSpPr/>
                  <p:nvPr/>
                </p:nvSpPr>
                <p:spPr>
                  <a:xfrm rot="4490403">
                    <a:off x="6739337" y="3745077"/>
                    <a:ext cx="745274" cy="2173495"/>
                  </a:xfrm>
                  <a:custGeom>
                    <a:avLst/>
                    <a:gdLst>
                      <a:gd name="connsiteX0" fmla="*/ 0 w 541166"/>
                      <a:gd name="connsiteY0" fmla="*/ 1317456 h 1317456"/>
                      <a:gd name="connsiteX1" fmla="*/ 270583 w 541166"/>
                      <a:gd name="connsiteY1" fmla="*/ 0 h 1317456"/>
                      <a:gd name="connsiteX2" fmla="*/ 541166 w 541166"/>
                      <a:gd name="connsiteY2" fmla="*/ 1317456 h 1317456"/>
                      <a:gd name="connsiteX3" fmla="*/ 0 w 541166"/>
                      <a:gd name="connsiteY3" fmla="*/ 1317456 h 1317456"/>
                      <a:gd name="connsiteX0" fmla="*/ 0 w 1071882"/>
                      <a:gd name="connsiteY0" fmla="*/ 2339497 h 2339497"/>
                      <a:gd name="connsiteX1" fmla="*/ 801299 w 1071882"/>
                      <a:gd name="connsiteY1" fmla="*/ 0 h 2339497"/>
                      <a:gd name="connsiteX2" fmla="*/ 1071882 w 1071882"/>
                      <a:gd name="connsiteY2" fmla="*/ 1317456 h 2339497"/>
                      <a:gd name="connsiteX3" fmla="*/ 0 w 1071882"/>
                      <a:gd name="connsiteY3" fmla="*/ 2339497 h 2339497"/>
                      <a:gd name="connsiteX0" fmla="*/ 0 w 801299"/>
                      <a:gd name="connsiteY0" fmla="*/ 2339497 h 2339497"/>
                      <a:gd name="connsiteX1" fmla="*/ 801299 w 801299"/>
                      <a:gd name="connsiteY1" fmla="*/ 0 h 2339497"/>
                      <a:gd name="connsiteX2" fmla="*/ 306816 w 801299"/>
                      <a:gd name="connsiteY2" fmla="*/ 2293171 h 2339497"/>
                      <a:gd name="connsiteX3" fmla="*/ 0 w 801299"/>
                      <a:gd name="connsiteY3" fmla="*/ 2339497 h 233949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399065 w 893548"/>
                      <a:gd name="connsiteY2" fmla="*/ 2293171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399065 w 893548"/>
                      <a:gd name="connsiteY2" fmla="*/ 2293171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602376 w 893548"/>
                      <a:gd name="connsiteY2" fmla="*/ 2303939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652839 w 893548"/>
                      <a:gd name="connsiteY2" fmla="*/ 2309785 h 2721947"/>
                      <a:gd name="connsiteX3" fmla="*/ 0 w 893548"/>
                      <a:gd name="connsiteY3" fmla="*/ 2721947 h 2721947"/>
                      <a:gd name="connsiteX0" fmla="*/ 0 w 652839"/>
                      <a:gd name="connsiteY0" fmla="*/ 2613866 h 2613866"/>
                      <a:gd name="connsiteX1" fmla="*/ 612543 w 652839"/>
                      <a:gd name="connsiteY1" fmla="*/ 0 h 2613866"/>
                      <a:gd name="connsiteX2" fmla="*/ 652839 w 652839"/>
                      <a:gd name="connsiteY2" fmla="*/ 2201704 h 2613866"/>
                      <a:gd name="connsiteX3" fmla="*/ 0 w 652839"/>
                      <a:gd name="connsiteY3" fmla="*/ 2613866 h 2613866"/>
                      <a:gd name="connsiteX0" fmla="*/ 0 w 652839"/>
                      <a:gd name="connsiteY0" fmla="*/ 2376169 h 2376169"/>
                      <a:gd name="connsiteX1" fmla="*/ 457156 w 652839"/>
                      <a:gd name="connsiteY1" fmla="*/ 0 h 2376169"/>
                      <a:gd name="connsiteX2" fmla="*/ 652839 w 652839"/>
                      <a:gd name="connsiteY2" fmla="*/ 1964007 h 2376169"/>
                      <a:gd name="connsiteX3" fmla="*/ 0 w 652839"/>
                      <a:gd name="connsiteY3" fmla="*/ 2376169 h 2376169"/>
                      <a:gd name="connsiteX0" fmla="*/ 0 w 652839"/>
                      <a:gd name="connsiteY0" fmla="*/ 2208942 h 2208942"/>
                      <a:gd name="connsiteX1" fmla="*/ 190522 w 652839"/>
                      <a:gd name="connsiteY1" fmla="*/ 0 h 2208942"/>
                      <a:gd name="connsiteX2" fmla="*/ 652839 w 652839"/>
                      <a:gd name="connsiteY2" fmla="*/ 1796780 h 2208942"/>
                      <a:gd name="connsiteX3" fmla="*/ 0 w 652839"/>
                      <a:gd name="connsiteY3" fmla="*/ 2208942 h 2208942"/>
                      <a:gd name="connsiteX0" fmla="*/ 0 w 776804"/>
                      <a:gd name="connsiteY0" fmla="*/ 2281835 h 2281835"/>
                      <a:gd name="connsiteX1" fmla="*/ 314487 w 776804"/>
                      <a:gd name="connsiteY1" fmla="*/ 0 h 2281835"/>
                      <a:gd name="connsiteX2" fmla="*/ 776804 w 776804"/>
                      <a:gd name="connsiteY2" fmla="*/ 1796780 h 2281835"/>
                      <a:gd name="connsiteX3" fmla="*/ 0 w 776804"/>
                      <a:gd name="connsiteY3" fmla="*/ 2281835 h 2281835"/>
                      <a:gd name="connsiteX0" fmla="*/ 0 w 913599"/>
                      <a:gd name="connsiteY0" fmla="*/ 2281835 h 2281835"/>
                      <a:gd name="connsiteX1" fmla="*/ 314487 w 913599"/>
                      <a:gd name="connsiteY1" fmla="*/ 0 h 2281835"/>
                      <a:gd name="connsiteX2" fmla="*/ 913599 w 913599"/>
                      <a:gd name="connsiteY2" fmla="*/ 1674569 h 2281835"/>
                      <a:gd name="connsiteX3" fmla="*/ 0 w 913599"/>
                      <a:gd name="connsiteY3" fmla="*/ 2281835 h 2281835"/>
                      <a:gd name="connsiteX0" fmla="*/ 0 w 913599"/>
                      <a:gd name="connsiteY0" fmla="*/ 2254501 h 2254501"/>
                      <a:gd name="connsiteX1" fmla="*/ 268000 w 913599"/>
                      <a:gd name="connsiteY1" fmla="*/ 0 h 2254501"/>
                      <a:gd name="connsiteX2" fmla="*/ 913599 w 913599"/>
                      <a:gd name="connsiteY2" fmla="*/ 1647235 h 2254501"/>
                      <a:gd name="connsiteX3" fmla="*/ 0 w 913599"/>
                      <a:gd name="connsiteY3" fmla="*/ 2254501 h 2254501"/>
                      <a:gd name="connsiteX0" fmla="*/ 0 w 913599"/>
                      <a:gd name="connsiteY0" fmla="*/ 2220732 h 2220732"/>
                      <a:gd name="connsiteX1" fmla="*/ 246089 w 913599"/>
                      <a:gd name="connsiteY1" fmla="*/ 0 h 2220732"/>
                      <a:gd name="connsiteX2" fmla="*/ 913599 w 913599"/>
                      <a:gd name="connsiteY2" fmla="*/ 1613466 h 2220732"/>
                      <a:gd name="connsiteX3" fmla="*/ 0 w 913599"/>
                      <a:gd name="connsiteY3" fmla="*/ 2220732 h 2220732"/>
                      <a:gd name="connsiteX0" fmla="*/ 0 w 913599"/>
                      <a:gd name="connsiteY0" fmla="*/ 2251285 h 2251285"/>
                      <a:gd name="connsiteX1" fmla="*/ 280288 w 913599"/>
                      <a:gd name="connsiteY1" fmla="*/ 0 h 2251285"/>
                      <a:gd name="connsiteX2" fmla="*/ 913599 w 913599"/>
                      <a:gd name="connsiteY2" fmla="*/ 1644019 h 2251285"/>
                      <a:gd name="connsiteX3" fmla="*/ 0 w 913599"/>
                      <a:gd name="connsiteY3" fmla="*/ 2251285 h 2251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599" h="2251285">
                        <a:moveTo>
                          <a:pt x="0" y="2251285"/>
                        </a:moveTo>
                        <a:lnTo>
                          <a:pt x="280288" y="0"/>
                        </a:lnTo>
                        <a:lnTo>
                          <a:pt x="913599" y="1644019"/>
                        </a:lnTo>
                        <a:lnTo>
                          <a:pt x="0" y="225128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0" scaled="1"/>
                    <a:tileRect/>
                  </a:gra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3" name="Triangle isocèle 110"/>
                  <p:cNvSpPr/>
                  <p:nvPr/>
                </p:nvSpPr>
                <p:spPr>
                  <a:xfrm rot="4490403">
                    <a:off x="6739282" y="3172335"/>
                    <a:ext cx="745690" cy="2171894"/>
                  </a:xfrm>
                  <a:custGeom>
                    <a:avLst/>
                    <a:gdLst>
                      <a:gd name="connsiteX0" fmla="*/ 0 w 541166"/>
                      <a:gd name="connsiteY0" fmla="*/ 1317456 h 1317456"/>
                      <a:gd name="connsiteX1" fmla="*/ 270583 w 541166"/>
                      <a:gd name="connsiteY1" fmla="*/ 0 h 1317456"/>
                      <a:gd name="connsiteX2" fmla="*/ 541166 w 541166"/>
                      <a:gd name="connsiteY2" fmla="*/ 1317456 h 1317456"/>
                      <a:gd name="connsiteX3" fmla="*/ 0 w 541166"/>
                      <a:gd name="connsiteY3" fmla="*/ 1317456 h 1317456"/>
                      <a:gd name="connsiteX0" fmla="*/ 0 w 1071882"/>
                      <a:gd name="connsiteY0" fmla="*/ 2339497 h 2339497"/>
                      <a:gd name="connsiteX1" fmla="*/ 801299 w 1071882"/>
                      <a:gd name="connsiteY1" fmla="*/ 0 h 2339497"/>
                      <a:gd name="connsiteX2" fmla="*/ 1071882 w 1071882"/>
                      <a:gd name="connsiteY2" fmla="*/ 1317456 h 2339497"/>
                      <a:gd name="connsiteX3" fmla="*/ 0 w 1071882"/>
                      <a:gd name="connsiteY3" fmla="*/ 2339497 h 2339497"/>
                      <a:gd name="connsiteX0" fmla="*/ 0 w 801299"/>
                      <a:gd name="connsiteY0" fmla="*/ 2339497 h 2339497"/>
                      <a:gd name="connsiteX1" fmla="*/ 801299 w 801299"/>
                      <a:gd name="connsiteY1" fmla="*/ 0 h 2339497"/>
                      <a:gd name="connsiteX2" fmla="*/ 306816 w 801299"/>
                      <a:gd name="connsiteY2" fmla="*/ 2293171 h 2339497"/>
                      <a:gd name="connsiteX3" fmla="*/ 0 w 801299"/>
                      <a:gd name="connsiteY3" fmla="*/ 2339497 h 233949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399065 w 893548"/>
                      <a:gd name="connsiteY2" fmla="*/ 2293171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399065 w 893548"/>
                      <a:gd name="connsiteY2" fmla="*/ 2293171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602376 w 893548"/>
                      <a:gd name="connsiteY2" fmla="*/ 2303939 h 2721947"/>
                      <a:gd name="connsiteX3" fmla="*/ 0 w 893548"/>
                      <a:gd name="connsiteY3" fmla="*/ 2721947 h 2721947"/>
                      <a:gd name="connsiteX0" fmla="*/ 0 w 893548"/>
                      <a:gd name="connsiteY0" fmla="*/ 2721947 h 2721947"/>
                      <a:gd name="connsiteX1" fmla="*/ 893548 w 893548"/>
                      <a:gd name="connsiteY1" fmla="*/ 0 h 2721947"/>
                      <a:gd name="connsiteX2" fmla="*/ 652839 w 893548"/>
                      <a:gd name="connsiteY2" fmla="*/ 2309785 h 2721947"/>
                      <a:gd name="connsiteX3" fmla="*/ 0 w 893548"/>
                      <a:gd name="connsiteY3" fmla="*/ 2721947 h 2721947"/>
                      <a:gd name="connsiteX0" fmla="*/ 0 w 652839"/>
                      <a:gd name="connsiteY0" fmla="*/ 2613866 h 2613866"/>
                      <a:gd name="connsiteX1" fmla="*/ 612543 w 652839"/>
                      <a:gd name="connsiteY1" fmla="*/ 0 h 2613866"/>
                      <a:gd name="connsiteX2" fmla="*/ 652839 w 652839"/>
                      <a:gd name="connsiteY2" fmla="*/ 2201704 h 2613866"/>
                      <a:gd name="connsiteX3" fmla="*/ 0 w 652839"/>
                      <a:gd name="connsiteY3" fmla="*/ 2613866 h 2613866"/>
                      <a:gd name="connsiteX0" fmla="*/ 0 w 652839"/>
                      <a:gd name="connsiteY0" fmla="*/ 2376169 h 2376169"/>
                      <a:gd name="connsiteX1" fmla="*/ 457156 w 652839"/>
                      <a:gd name="connsiteY1" fmla="*/ 0 h 2376169"/>
                      <a:gd name="connsiteX2" fmla="*/ 652839 w 652839"/>
                      <a:gd name="connsiteY2" fmla="*/ 1964007 h 2376169"/>
                      <a:gd name="connsiteX3" fmla="*/ 0 w 652839"/>
                      <a:gd name="connsiteY3" fmla="*/ 2376169 h 2376169"/>
                      <a:gd name="connsiteX0" fmla="*/ 0 w 652839"/>
                      <a:gd name="connsiteY0" fmla="*/ 2208942 h 2208942"/>
                      <a:gd name="connsiteX1" fmla="*/ 190522 w 652839"/>
                      <a:gd name="connsiteY1" fmla="*/ 0 h 2208942"/>
                      <a:gd name="connsiteX2" fmla="*/ 652839 w 652839"/>
                      <a:gd name="connsiteY2" fmla="*/ 1796780 h 2208942"/>
                      <a:gd name="connsiteX3" fmla="*/ 0 w 652839"/>
                      <a:gd name="connsiteY3" fmla="*/ 2208942 h 2208942"/>
                      <a:gd name="connsiteX0" fmla="*/ 0 w 776804"/>
                      <a:gd name="connsiteY0" fmla="*/ 2281835 h 2281835"/>
                      <a:gd name="connsiteX1" fmla="*/ 314487 w 776804"/>
                      <a:gd name="connsiteY1" fmla="*/ 0 h 2281835"/>
                      <a:gd name="connsiteX2" fmla="*/ 776804 w 776804"/>
                      <a:gd name="connsiteY2" fmla="*/ 1796780 h 2281835"/>
                      <a:gd name="connsiteX3" fmla="*/ 0 w 776804"/>
                      <a:gd name="connsiteY3" fmla="*/ 2281835 h 2281835"/>
                      <a:gd name="connsiteX0" fmla="*/ 0 w 913599"/>
                      <a:gd name="connsiteY0" fmla="*/ 2281835 h 2281835"/>
                      <a:gd name="connsiteX1" fmla="*/ 314487 w 913599"/>
                      <a:gd name="connsiteY1" fmla="*/ 0 h 2281835"/>
                      <a:gd name="connsiteX2" fmla="*/ 913599 w 913599"/>
                      <a:gd name="connsiteY2" fmla="*/ 1674569 h 2281835"/>
                      <a:gd name="connsiteX3" fmla="*/ 0 w 913599"/>
                      <a:gd name="connsiteY3" fmla="*/ 2281835 h 2281835"/>
                      <a:gd name="connsiteX0" fmla="*/ 0 w 913599"/>
                      <a:gd name="connsiteY0" fmla="*/ 2254501 h 2254501"/>
                      <a:gd name="connsiteX1" fmla="*/ 268000 w 913599"/>
                      <a:gd name="connsiteY1" fmla="*/ 0 h 2254501"/>
                      <a:gd name="connsiteX2" fmla="*/ 913599 w 913599"/>
                      <a:gd name="connsiteY2" fmla="*/ 1647235 h 2254501"/>
                      <a:gd name="connsiteX3" fmla="*/ 0 w 913599"/>
                      <a:gd name="connsiteY3" fmla="*/ 2254501 h 2254501"/>
                      <a:gd name="connsiteX0" fmla="*/ 0 w 913599"/>
                      <a:gd name="connsiteY0" fmla="*/ 2220732 h 2220732"/>
                      <a:gd name="connsiteX1" fmla="*/ 246089 w 913599"/>
                      <a:gd name="connsiteY1" fmla="*/ 0 h 2220732"/>
                      <a:gd name="connsiteX2" fmla="*/ 913599 w 913599"/>
                      <a:gd name="connsiteY2" fmla="*/ 1613466 h 2220732"/>
                      <a:gd name="connsiteX3" fmla="*/ 0 w 913599"/>
                      <a:gd name="connsiteY3" fmla="*/ 2220732 h 2220732"/>
                      <a:gd name="connsiteX0" fmla="*/ 0 w 913599"/>
                      <a:gd name="connsiteY0" fmla="*/ 2251285 h 2251285"/>
                      <a:gd name="connsiteX1" fmla="*/ 280288 w 913599"/>
                      <a:gd name="connsiteY1" fmla="*/ 0 h 2251285"/>
                      <a:gd name="connsiteX2" fmla="*/ 913599 w 913599"/>
                      <a:gd name="connsiteY2" fmla="*/ 1644019 h 2251285"/>
                      <a:gd name="connsiteX3" fmla="*/ 0 w 913599"/>
                      <a:gd name="connsiteY3" fmla="*/ 2251285 h 22512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599" h="2251285">
                        <a:moveTo>
                          <a:pt x="0" y="2251285"/>
                        </a:moveTo>
                        <a:lnTo>
                          <a:pt x="280288" y="0"/>
                        </a:lnTo>
                        <a:lnTo>
                          <a:pt x="913599" y="1644019"/>
                        </a:lnTo>
                        <a:lnTo>
                          <a:pt x="0" y="2251285"/>
                        </a:ln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0" scaled="1"/>
                    <a:tileRect/>
                  </a:gra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4" name="Ellipse 103"/>
                  <p:cNvSpPr/>
                  <p:nvPr/>
                </p:nvSpPr>
                <p:spPr>
                  <a:xfrm rot="2197241">
                    <a:off x="8091243" y="4237170"/>
                    <a:ext cx="107633" cy="94938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5" name="Ellipse 104"/>
                  <p:cNvSpPr/>
                  <p:nvPr/>
                </p:nvSpPr>
                <p:spPr>
                  <a:xfrm rot="2371213">
                    <a:off x="5772406" y="4879336"/>
                    <a:ext cx="1162527" cy="198104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0" scaled="1"/>
                  </a:gra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6" name="Triangle isocèle 110"/>
                  <p:cNvSpPr/>
                  <p:nvPr/>
                </p:nvSpPr>
                <p:spPr>
                  <a:xfrm rot="5400000">
                    <a:off x="8278631" y="5723819"/>
                    <a:ext cx="661291" cy="174745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0" scaled="1"/>
                    <a:tileRect/>
                  </a:gra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7" name="Ellipse 106"/>
                  <p:cNvSpPr/>
                  <p:nvPr/>
                </p:nvSpPr>
                <p:spPr>
                  <a:xfrm rot="2197241">
                    <a:off x="8091243" y="3654570"/>
                    <a:ext cx="107633" cy="94938"/>
                  </a:xfrm>
                  <a:prstGeom prst="ellipse">
                    <a:avLst/>
                  </a:prstGeom>
                  <a:solidFill>
                    <a:srgbClr val="C00000"/>
                  </a:soli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8" name="Triangle isocèle 110"/>
                  <p:cNvSpPr/>
                  <p:nvPr/>
                </p:nvSpPr>
                <p:spPr>
                  <a:xfrm rot="6900000">
                    <a:off x="7379400" y="3520215"/>
                    <a:ext cx="87790" cy="257198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16200000" scaled="1"/>
                    <a:tileRect/>
                  </a:gra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09" name="Ellipse 108"/>
                  <p:cNvSpPr/>
                  <p:nvPr/>
                </p:nvSpPr>
                <p:spPr>
                  <a:xfrm rot="2371213">
                    <a:off x="5772406" y="4296736"/>
                    <a:ext cx="1162527" cy="198104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0000"/>
                      </a:gs>
                      <a:gs pos="17000">
                        <a:srgbClr val="FFC000"/>
                      </a:gs>
                      <a:gs pos="100000">
                        <a:srgbClr val="7030A0"/>
                      </a:gs>
                      <a:gs pos="73000">
                        <a:srgbClr val="0070C0"/>
                      </a:gs>
                      <a:gs pos="53000">
                        <a:srgbClr val="92D050"/>
                      </a:gs>
                      <a:gs pos="34000">
                        <a:srgbClr val="FFFF00"/>
                      </a:gs>
                    </a:gsLst>
                    <a:lin ang="0" scaled="1"/>
                  </a:gradFill>
                  <a:ln>
                    <a:solidFill>
                      <a:srgbClr val="C0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  <p:sp>
                <p:nvSpPr>
                  <p:cNvPr id="110" name="Forme libre 109"/>
                  <p:cNvSpPr>
                    <a:spLocks noChangeAspect="1"/>
                  </p:cNvSpPr>
                  <p:nvPr/>
                </p:nvSpPr>
                <p:spPr>
                  <a:xfrm>
                    <a:off x="5741516" y="3594286"/>
                    <a:ext cx="1359104" cy="2232463"/>
                  </a:xfrm>
                  <a:custGeom>
                    <a:avLst/>
                    <a:gdLst>
                      <a:gd name="connsiteX0" fmla="*/ 0 w 228600"/>
                      <a:gd name="connsiteY0" fmla="*/ 0 h 157162"/>
                      <a:gd name="connsiteX1" fmla="*/ 228600 w 228600"/>
                      <a:gd name="connsiteY1" fmla="*/ 97631 h 157162"/>
                      <a:gd name="connsiteX2" fmla="*/ 228600 w 228600"/>
                      <a:gd name="connsiteY2" fmla="*/ 157162 h 157162"/>
                      <a:gd name="connsiteX3" fmla="*/ 19050 w 228600"/>
                      <a:gd name="connsiteY3" fmla="*/ 80962 h 157162"/>
                      <a:gd name="connsiteX4" fmla="*/ 0 w 228600"/>
                      <a:gd name="connsiteY4" fmla="*/ 0 h 157162"/>
                      <a:gd name="connsiteX0" fmla="*/ 0 w 228600"/>
                      <a:gd name="connsiteY0" fmla="*/ 0 h 157162"/>
                      <a:gd name="connsiteX1" fmla="*/ 228600 w 228600"/>
                      <a:gd name="connsiteY1" fmla="*/ 97631 h 157162"/>
                      <a:gd name="connsiteX2" fmla="*/ 228600 w 228600"/>
                      <a:gd name="connsiteY2" fmla="*/ 157162 h 157162"/>
                      <a:gd name="connsiteX3" fmla="*/ 2382 w 228600"/>
                      <a:gd name="connsiteY3" fmla="*/ 69056 h 157162"/>
                      <a:gd name="connsiteX4" fmla="*/ 0 w 228600"/>
                      <a:gd name="connsiteY4" fmla="*/ 0 h 157162"/>
                      <a:gd name="connsiteX0" fmla="*/ 2381 w 226218"/>
                      <a:gd name="connsiteY0" fmla="*/ 0 h 150019"/>
                      <a:gd name="connsiteX1" fmla="*/ 226218 w 226218"/>
                      <a:gd name="connsiteY1" fmla="*/ 90488 h 150019"/>
                      <a:gd name="connsiteX2" fmla="*/ 226218 w 226218"/>
                      <a:gd name="connsiteY2" fmla="*/ 150019 h 150019"/>
                      <a:gd name="connsiteX3" fmla="*/ 0 w 226218"/>
                      <a:gd name="connsiteY3" fmla="*/ 61913 h 150019"/>
                      <a:gd name="connsiteX4" fmla="*/ 2381 w 226218"/>
                      <a:gd name="connsiteY4" fmla="*/ 0 h 150019"/>
                      <a:gd name="connsiteX0" fmla="*/ 229 w 226448"/>
                      <a:gd name="connsiteY0" fmla="*/ 0 h 145257"/>
                      <a:gd name="connsiteX1" fmla="*/ 226448 w 226448"/>
                      <a:gd name="connsiteY1" fmla="*/ 85726 h 145257"/>
                      <a:gd name="connsiteX2" fmla="*/ 226448 w 226448"/>
                      <a:gd name="connsiteY2" fmla="*/ 145257 h 145257"/>
                      <a:gd name="connsiteX3" fmla="*/ 230 w 226448"/>
                      <a:gd name="connsiteY3" fmla="*/ 57151 h 145257"/>
                      <a:gd name="connsiteX4" fmla="*/ 229 w 226448"/>
                      <a:gd name="connsiteY4" fmla="*/ 0 h 145257"/>
                      <a:gd name="connsiteX0" fmla="*/ 13920 w 226218"/>
                      <a:gd name="connsiteY0" fmla="*/ 0 h 149711"/>
                      <a:gd name="connsiteX1" fmla="*/ 226218 w 226218"/>
                      <a:gd name="connsiteY1" fmla="*/ 90180 h 149711"/>
                      <a:gd name="connsiteX2" fmla="*/ 226218 w 226218"/>
                      <a:gd name="connsiteY2" fmla="*/ 149711 h 149711"/>
                      <a:gd name="connsiteX3" fmla="*/ 0 w 226218"/>
                      <a:gd name="connsiteY3" fmla="*/ 61605 h 149711"/>
                      <a:gd name="connsiteX4" fmla="*/ 13920 w 226218"/>
                      <a:gd name="connsiteY4" fmla="*/ 0 h 149711"/>
                      <a:gd name="connsiteX0" fmla="*/ 46 w 212344"/>
                      <a:gd name="connsiteY0" fmla="*/ 0 h 149711"/>
                      <a:gd name="connsiteX1" fmla="*/ 212344 w 212344"/>
                      <a:gd name="connsiteY1" fmla="*/ 90180 h 149711"/>
                      <a:gd name="connsiteX2" fmla="*/ 212344 w 212344"/>
                      <a:gd name="connsiteY2" fmla="*/ 149711 h 149711"/>
                      <a:gd name="connsiteX3" fmla="*/ 8236 w 212344"/>
                      <a:gd name="connsiteY3" fmla="*/ 62241 h 149711"/>
                      <a:gd name="connsiteX4" fmla="*/ 46 w 212344"/>
                      <a:gd name="connsiteY4" fmla="*/ 0 h 149711"/>
                      <a:gd name="connsiteX0" fmla="*/ 162 w 212460"/>
                      <a:gd name="connsiteY0" fmla="*/ 0 h 149711"/>
                      <a:gd name="connsiteX1" fmla="*/ 212460 w 212460"/>
                      <a:gd name="connsiteY1" fmla="*/ 90180 h 149711"/>
                      <a:gd name="connsiteX2" fmla="*/ 212460 w 212460"/>
                      <a:gd name="connsiteY2" fmla="*/ 149711 h 149711"/>
                      <a:gd name="connsiteX3" fmla="*/ 982 w 212460"/>
                      <a:gd name="connsiteY3" fmla="*/ 61605 h 149711"/>
                      <a:gd name="connsiteX4" fmla="*/ 162 w 212460"/>
                      <a:gd name="connsiteY4" fmla="*/ 0 h 149711"/>
                      <a:gd name="connsiteX0" fmla="*/ 162 w 213279"/>
                      <a:gd name="connsiteY0" fmla="*/ 0 h 149711"/>
                      <a:gd name="connsiteX1" fmla="*/ 213279 w 213279"/>
                      <a:gd name="connsiteY1" fmla="*/ 87635 h 149711"/>
                      <a:gd name="connsiteX2" fmla="*/ 212460 w 213279"/>
                      <a:gd name="connsiteY2" fmla="*/ 149711 h 149711"/>
                      <a:gd name="connsiteX3" fmla="*/ 982 w 213279"/>
                      <a:gd name="connsiteY3" fmla="*/ 61605 h 149711"/>
                      <a:gd name="connsiteX4" fmla="*/ 162 w 213279"/>
                      <a:gd name="connsiteY4" fmla="*/ 0 h 149711"/>
                      <a:gd name="connsiteX0" fmla="*/ 162 w 214098"/>
                      <a:gd name="connsiteY0" fmla="*/ 0 h 147166"/>
                      <a:gd name="connsiteX1" fmla="*/ 213279 w 214098"/>
                      <a:gd name="connsiteY1" fmla="*/ 87635 h 147166"/>
                      <a:gd name="connsiteX2" fmla="*/ 214098 w 214098"/>
                      <a:gd name="connsiteY2" fmla="*/ 147166 h 147166"/>
                      <a:gd name="connsiteX3" fmla="*/ 982 w 214098"/>
                      <a:gd name="connsiteY3" fmla="*/ 61605 h 147166"/>
                      <a:gd name="connsiteX4" fmla="*/ 162 w 214098"/>
                      <a:gd name="connsiteY4" fmla="*/ 0 h 147166"/>
                      <a:gd name="connsiteX0" fmla="*/ 32120 w 213116"/>
                      <a:gd name="connsiteY0" fmla="*/ 0 h 152823"/>
                      <a:gd name="connsiteX1" fmla="*/ 212297 w 213116"/>
                      <a:gd name="connsiteY1" fmla="*/ 93292 h 152823"/>
                      <a:gd name="connsiteX2" fmla="*/ 213116 w 213116"/>
                      <a:gd name="connsiteY2" fmla="*/ 152823 h 152823"/>
                      <a:gd name="connsiteX3" fmla="*/ 0 w 213116"/>
                      <a:gd name="connsiteY3" fmla="*/ 67262 h 152823"/>
                      <a:gd name="connsiteX4" fmla="*/ 32120 w 213116"/>
                      <a:gd name="connsiteY4" fmla="*/ 0 h 152823"/>
                      <a:gd name="connsiteX0" fmla="*/ 6500 w 187496"/>
                      <a:gd name="connsiteY0" fmla="*/ 0 h 152823"/>
                      <a:gd name="connsiteX1" fmla="*/ 186677 w 187496"/>
                      <a:gd name="connsiteY1" fmla="*/ 93292 h 152823"/>
                      <a:gd name="connsiteX2" fmla="*/ 187496 w 187496"/>
                      <a:gd name="connsiteY2" fmla="*/ 152823 h 152823"/>
                      <a:gd name="connsiteX3" fmla="*/ 0 w 187496"/>
                      <a:gd name="connsiteY3" fmla="*/ 64434 h 152823"/>
                      <a:gd name="connsiteX4" fmla="*/ 6500 w 187496"/>
                      <a:gd name="connsiteY4" fmla="*/ 0 h 152823"/>
                      <a:gd name="connsiteX0" fmla="*/ 6500 w 187496"/>
                      <a:gd name="connsiteY0" fmla="*/ 0 h 152823"/>
                      <a:gd name="connsiteX1" fmla="*/ 162887 w 187496"/>
                      <a:gd name="connsiteY1" fmla="*/ 93292 h 152823"/>
                      <a:gd name="connsiteX2" fmla="*/ 187496 w 187496"/>
                      <a:gd name="connsiteY2" fmla="*/ 152823 h 152823"/>
                      <a:gd name="connsiteX3" fmla="*/ 0 w 187496"/>
                      <a:gd name="connsiteY3" fmla="*/ 64434 h 152823"/>
                      <a:gd name="connsiteX4" fmla="*/ 6500 w 187496"/>
                      <a:gd name="connsiteY4" fmla="*/ 0 h 152823"/>
                      <a:gd name="connsiteX0" fmla="*/ 6500 w 162887"/>
                      <a:gd name="connsiteY0" fmla="*/ 0 h 154237"/>
                      <a:gd name="connsiteX1" fmla="*/ 162887 w 162887"/>
                      <a:gd name="connsiteY1" fmla="*/ 93292 h 154237"/>
                      <a:gd name="connsiteX2" fmla="*/ 161876 w 162887"/>
                      <a:gd name="connsiteY2" fmla="*/ 154237 h 154237"/>
                      <a:gd name="connsiteX3" fmla="*/ 0 w 162887"/>
                      <a:gd name="connsiteY3" fmla="*/ 64434 h 154237"/>
                      <a:gd name="connsiteX4" fmla="*/ 6500 w 162887"/>
                      <a:gd name="connsiteY4" fmla="*/ 0 h 154237"/>
                      <a:gd name="connsiteX0" fmla="*/ 99 w 165636"/>
                      <a:gd name="connsiteY0" fmla="*/ 0 h 155651"/>
                      <a:gd name="connsiteX1" fmla="*/ 165636 w 165636"/>
                      <a:gd name="connsiteY1" fmla="*/ 94706 h 155651"/>
                      <a:gd name="connsiteX2" fmla="*/ 164625 w 165636"/>
                      <a:gd name="connsiteY2" fmla="*/ 155651 h 155651"/>
                      <a:gd name="connsiteX3" fmla="*/ 2749 w 165636"/>
                      <a:gd name="connsiteY3" fmla="*/ 65848 h 155651"/>
                      <a:gd name="connsiteX4" fmla="*/ 99 w 165636"/>
                      <a:gd name="connsiteY4" fmla="*/ 0 h 155651"/>
                      <a:gd name="connsiteX0" fmla="*/ 977 w 162887"/>
                      <a:gd name="connsiteY0" fmla="*/ 0 h 180874"/>
                      <a:gd name="connsiteX1" fmla="*/ 162887 w 162887"/>
                      <a:gd name="connsiteY1" fmla="*/ 119929 h 180874"/>
                      <a:gd name="connsiteX2" fmla="*/ 161876 w 162887"/>
                      <a:gd name="connsiteY2" fmla="*/ 180874 h 180874"/>
                      <a:gd name="connsiteX3" fmla="*/ 0 w 162887"/>
                      <a:gd name="connsiteY3" fmla="*/ 91071 h 180874"/>
                      <a:gd name="connsiteX4" fmla="*/ 977 w 162887"/>
                      <a:gd name="connsiteY4" fmla="*/ 0 h 180874"/>
                      <a:gd name="connsiteX0" fmla="*/ 977 w 165305"/>
                      <a:gd name="connsiteY0" fmla="*/ 0 h 180874"/>
                      <a:gd name="connsiteX1" fmla="*/ 165305 w 165305"/>
                      <a:gd name="connsiteY1" fmla="*/ 63877 h 180874"/>
                      <a:gd name="connsiteX2" fmla="*/ 161876 w 165305"/>
                      <a:gd name="connsiteY2" fmla="*/ 180874 h 180874"/>
                      <a:gd name="connsiteX3" fmla="*/ 0 w 165305"/>
                      <a:gd name="connsiteY3" fmla="*/ 91071 h 180874"/>
                      <a:gd name="connsiteX4" fmla="*/ 977 w 165305"/>
                      <a:gd name="connsiteY4" fmla="*/ 0 h 180874"/>
                      <a:gd name="connsiteX0" fmla="*/ 3395 w 165305"/>
                      <a:gd name="connsiteY0" fmla="*/ 0 h 199558"/>
                      <a:gd name="connsiteX1" fmla="*/ 165305 w 165305"/>
                      <a:gd name="connsiteY1" fmla="*/ 82561 h 199558"/>
                      <a:gd name="connsiteX2" fmla="*/ 161876 w 165305"/>
                      <a:gd name="connsiteY2" fmla="*/ 199558 h 199558"/>
                      <a:gd name="connsiteX3" fmla="*/ 0 w 165305"/>
                      <a:gd name="connsiteY3" fmla="*/ 109755 h 199558"/>
                      <a:gd name="connsiteX4" fmla="*/ 3395 w 165305"/>
                      <a:gd name="connsiteY4" fmla="*/ 0 h 199558"/>
                      <a:gd name="connsiteX0" fmla="*/ 3395 w 165305"/>
                      <a:gd name="connsiteY0" fmla="*/ 0 h 210768"/>
                      <a:gd name="connsiteX1" fmla="*/ 165305 w 165305"/>
                      <a:gd name="connsiteY1" fmla="*/ 93771 h 210768"/>
                      <a:gd name="connsiteX2" fmla="*/ 161876 w 165305"/>
                      <a:gd name="connsiteY2" fmla="*/ 210768 h 210768"/>
                      <a:gd name="connsiteX3" fmla="*/ 0 w 165305"/>
                      <a:gd name="connsiteY3" fmla="*/ 120965 h 210768"/>
                      <a:gd name="connsiteX4" fmla="*/ 3395 w 165305"/>
                      <a:gd name="connsiteY4" fmla="*/ 0 h 210768"/>
                      <a:gd name="connsiteX0" fmla="*/ 2186 w 165305"/>
                      <a:gd name="connsiteY0" fmla="*/ 0 h 209834"/>
                      <a:gd name="connsiteX1" fmla="*/ 165305 w 165305"/>
                      <a:gd name="connsiteY1" fmla="*/ 92837 h 209834"/>
                      <a:gd name="connsiteX2" fmla="*/ 161876 w 165305"/>
                      <a:gd name="connsiteY2" fmla="*/ 209834 h 209834"/>
                      <a:gd name="connsiteX3" fmla="*/ 0 w 165305"/>
                      <a:gd name="connsiteY3" fmla="*/ 120031 h 209834"/>
                      <a:gd name="connsiteX4" fmla="*/ 2186 w 165305"/>
                      <a:gd name="connsiteY4" fmla="*/ 0 h 2098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305" h="209834">
                        <a:moveTo>
                          <a:pt x="2186" y="0"/>
                        </a:moveTo>
                        <a:lnTo>
                          <a:pt x="165305" y="92837"/>
                        </a:lnTo>
                        <a:lnTo>
                          <a:pt x="161876" y="209834"/>
                        </a:lnTo>
                        <a:lnTo>
                          <a:pt x="0" y="120031"/>
                        </a:lnTo>
                        <a:cubicBezTo>
                          <a:pt x="794" y="99393"/>
                          <a:pt x="1392" y="20638"/>
                          <a:pt x="2186" y="0"/>
                        </a:cubicBezTo>
                        <a:close/>
                      </a:path>
                    </a:pathLst>
                  </a:custGeom>
                  <a:gradFill flip="none" rotWithShape="1">
                    <a:gsLst>
                      <a:gs pos="0">
                        <a:schemeClr val="accent1">
                          <a:tint val="66000"/>
                          <a:satMod val="160000"/>
                        </a:schemeClr>
                      </a:gs>
                      <a:gs pos="50000">
                        <a:schemeClr val="accent1">
                          <a:tint val="44500"/>
                          <a:satMod val="160000"/>
                        </a:schemeClr>
                      </a:gs>
                      <a:gs pos="100000">
                        <a:schemeClr val="accent1">
                          <a:tint val="23500"/>
                          <a:satMod val="160000"/>
                        </a:schemeClr>
                      </a:gs>
                    </a:gsLst>
                    <a:lin ang="5400000" scaled="1"/>
                    <a:tileRect/>
                  </a:gradFill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/>
                  </a:p>
                </p:txBody>
              </p:sp>
            </p:grpSp>
            <p:cxnSp>
              <p:nvCxnSpPr>
                <p:cNvPr id="100" name="Connecteur droit 99"/>
                <p:cNvCxnSpPr>
                  <a:cxnSpLocks noChangeAspect="1"/>
                </p:cNvCxnSpPr>
                <p:nvPr/>
              </p:nvCxnSpPr>
              <p:spPr>
                <a:xfrm>
                  <a:off x="7969057" y="4837102"/>
                  <a:ext cx="493976" cy="168352"/>
                </a:xfrm>
                <a:prstGeom prst="line">
                  <a:avLst/>
                </a:prstGeom>
                <a:ln w="57150">
                  <a:solidFill>
                    <a:srgbClr val="C00000"/>
                  </a:solidFill>
                </a:ln>
              </p:spPr>
              <p:style>
                <a:lnRef idx="1">
                  <a:schemeClr val="accent2"/>
                </a:lnRef>
                <a:fillRef idx="0">
                  <a:schemeClr val="accent2"/>
                </a:fillRef>
                <a:effectRef idx="0">
                  <a:schemeClr val="accent2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3" name="Groupe 72"/>
              <p:cNvGrpSpPr>
                <a:grpSpLocks noChangeAspect="1"/>
              </p:cNvGrpSpPr>
              <p:nvPr/>
            </p:nvGrpSpPr>
            <p:grpSpPr>
              <a:xfrm>
                <a:off x="28787851" y="27057023"/>
                <a:ext cx="783245" cy="428318"/>
                <a:chOff x="10084648" y="3207219"/>
                <a:chExt cx="481919" cy="263538"/>
              </a:xfrm>
            </p:grpSpPr>
            <p:sp>
              <p:nvSpPr>
                <p:cNvPr id="95" name="Forme libre 94"/>
                <p:cNvSpPr/>
                <p:nvPr/>
              </p:nvSpPr>
              <p:spPr>
                <a:xfrm>
                  <a:off x="10084648" y="3289595"/>
                  <a:ext cx="250886" cy="181162"/>
                </a:xfrm>
                <a:custGeom>
                  <a:avLst/>
                  <a:gdLst>
                    <a:gd name="connsiteX0" fmla="*/ 200025 w 276225"/>
                    <a:gd name="connsiteY0" fmla="*/ 0 h 168275"/>
                    <a:gd name="connsiteX1" fmla="*/ 276225 w 276225"/>
                    <a:gd name="connsiteY1" fmla="*/ 15875 h 168275"/>
                    <a:gd name="connsiteX2" fmla="*/ 63500 w 276225"/>
                    <a:gd name="connsiteY2" fmla="*/ 168275 h 168275"/>
                    <a:gd name="connsiteX3" fmla="*/ 0 w 276225"/>
                    <a:gd name="connsiteY3" fmla="*/ 161925 h 168275"/>
                    <a:gd name="connsiteX4" fmla="*/ 200025 w 276225"/>
                    <a:gd name="connsiteY4" fmla="*/ 0 h 168275"/>
                    <a:gd name="connsiteX0" fmla="*/ 200025 w 276225"/>
                    <a:gd name="connsiteY0" fmla="*/ 0 h 155575"/>
                    <a:gd name="connsiteX1" fmla="*/ 276225 w 276225"/>
                    <a:gd name="connsiteY1" fmla="*/ 3175 h 155575"/>
                    <a:gd name="connsiteX2" fmla="*/ 63500 w 276225"/>
                    <a:gd name="connsiteY2" fmla="*/ 155575 h 155575"/>
                    <a:gd name="connsiteX3" fmla="*/ 0 w 276225"/>
                    <a:gd name="connsiteY3" fmla="*/ 149225 h 155575"/>
                    <a:gd name="connsiteX4" fmla="*/ 200025 w 276225"/>
                    <a:gd name="connsiteY4" fmla="*/ 0 h 155575"/>
                    <a:gd name="connsiteX0" fmla="*/ 209550 w 285750"/>
                    <a:gd name="connsiteY0" fmla="*/ 0 h 158750"/>
                    <a:gd name="connsiteX1" fmla="*/ 285750 w 285750"/>
                    <a:gd name="connsiteY1" fmla="*/ 3175 h 158750"/>
                    <a:gd name="connsiteX2" fmla="*/ 73025 w 285750"/>
                    <a:gd name="connsiteY2" fmla="*/ 155575 h 158750"/>
                    <a:gd name="connsiteX3" fmla="*/ 0 w 285750"/>
                    <a:gd name="connsiteY3" fmla="*/ 158750 h 158750"/>
                    <a:gd name="connsiteX4" fmla="*/ 209550 w 285750"/>
                    <a:gd name="connsiteY4" fmla="*/ 0 h 158750"/>
                    <a:gd name="connsiteX0" fmla="*/ 209550 w 285750"/>
                    <a:gd name="connsiteY0" fmla="*/ 0 h 158750"/>
                    <a:gd name="connsiteX1" fmla="*/ 285750 w 285750"/>
                    <a:gd name="connsiteY1" fmla="*/ 3175 h 158750"/>
                    <a:gd name="connsiteX2" fmla="*/ 57150 w 285750"/>
                    <a:gd name="connsiteY2" fmla="*/ 158750 h 158750"/>
                    <a:gd name="connsiteX3" fmla="*/ 0 w 285750"/>
                    <a:gd name="connsiteY3" fmla="*/ 158750 h 158750"/>
                    <a:gd name="connsiteX4" fmla="*/ 209550 w 285750"/>
                    <a:gd name="connsiteY4" fmla="*/ 0 h 158750"/>
                    <a:gd name="connsiteX0" fmla="*/ 204569 w 280769"/>
                    <a:gd name="connsiteY0" fmla="*/ 0 h 158750"/>
                    <a:gd name="connsiteX1" fmla="*/ 280769 w 280769"/>
                    <a:gd name="connsiteY1" fmla="*/ 3175 h 158750"/>
                    <a:gd name="connsiteX2" fmla="*/ 52169 w 280769"/>
                    <a:gd name="connsiteY2" fmla="*/ 158750 h 158750"/>
                    <a:gd name="connsiteX3" fmla="*/ 0 w 280769"/>
                    <a:gd name="connsiteY3" fmla="*/ 116415 h 158750"/>
                    <a:gd name="connsiteX4" fmla="*/ 204569 w 280769"/>
                    <a:gd name="connsiteY4" fmla="*/ 0 h 158750"/>
                    <a:gd name="connsiteX0" fmla="*/ 197098 w 273298"/>
                    <a:gd name="connsiteY0" fmla="*/ 0 h 158750"/>
                    <a:gd name="connsiteX1" fmla="*/ 273298 w 273298"/>
                    <a:gd name="connsiteY1" fmla="*/ 3175 h 158750"/>
                    <a:gd name="connsiteX2" fmla="*/ 44698 w 273298"/>
                    <a:gd name="connsiteY2" fmla="*/ 158750 h 158750"/>
                    <a:gd name="connsiteX3" fmla="*/ 0 w 273298"/>
                    <a:gd name="connsiteY3" fmla="*/ 113925 h 158750"/>
                    <a:gd name="connsiteX4" fmla="*/ 197098 w 273298"/>
                    <a:gd name="connsiteY4" fmla="*/ 0 h 158750"/>
                    <a:gd name="connsiteX0" fmla="*/ 219511 w 273298"/>
                    <a:gd name="connsiteY0" fmla="*/ 0 h 181162"/>
                    <a:gd name="connsiteX1" fmla="*/ 273298 w 273298"/>
                    <a:gd name="connsiteY1" fmla="*/ 25587 h 181162"/>
                    <a:gd name="connsiteX2" fmla="*/ 44698 w 273298"/>
                    <a:gd name="connsiteY2" fmla="*/ 181162 h 181162"/>
                    <a:gd name="connsiteX3" fmla="*/ 0 w 273298"/>
                    <a:gd name="connsiteY3" fmla="*/ 136337 h 181162"/>
                    <a:gd name="connsiteX4" fmla="*/ 219511 w 273298"/>
                    <a:gd name="connsiteY4" fmla="*/ 0 h 181162"/>
                    <a:gd name="connsiteX0" fmla="*/ 219511 w 260847"/>
                    <a:gd name="connsiteY0" fmla="*/ 0 h 181162"/>
                    <a:gd name="connsiteX1" fmla="*/ 260847 w 260847"/>
                    <a:gd name="connsiteY1" fmla="*/ 30568 h 181162"/>
                    <a:gd name="connsiteX2" fmla="*/ 44698 w 260847"/>
                    <a:gd name="connsiteY2" fmla="*/ 181162 h 181162"/>
                    <a:gd name="connsiteX3" fmla="*/ 0 w 260847"/>
                    <a:gd name="connsiteY3" fmla="*/ 136337 h 181162"/>
                    <a:gd name="connsiteX4" fmla="*/ 219511 w 260847"/>
                    <a:gd name="connsiteY4" fmla="*/ 0 h 181162"/>
                    <a:gd name="connsiteX0" fmla="*/ 209550 w 250886"/>
                    <a:gd name="connsiteY0" fmla="*/ 0 h 181162"/>
                    <a:gd name="connsiteX1" fmla="*/ 250886 w 250886"/>
                    <a:gd name="connsiteY1" fmla="*/ 30568 h 181162"/>
                    <a:gd name="connsiteX2" fmla="*/ 34737 w 250886"/>
                    <a:gd name="connsiteY2" fmla="*/ 181162 h 181162"/>
                    <a:gd name="connsiteX3" fmla="*/ 0 w 250886"/>
                    <a:gd name="connsiteY3" fmla="*/ 143808 h 181162"/>
                    <a:gd name="connsiteX4" fmla="*/ 209550 w 250886"/>
                    <a:gd name="connsiteY4" fmla="*/ 0 h 181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0886" h="181162">
                      <a:moveTo>
                        <a:pt x="209550" y="0"/>
                      </a:moveTo>
                      <a:lnTo>
                        <a:pt x="250886" y="30568"/>
                      </a:lnTo>
                      <a:lnTo>
                        <a:pt x="34737" y="181162"/>
                      </a:lnTo>
                      <a:lnTo>
                        <a:pt x="0" y="143808"/>
                      </a:lnTo>
                      <a:lnTo>
                        <a:pt x="209550" y="0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6" name="Forme libre 95"/>
                <p:cNvSpPr/>
                <p:nvPr/>
              </p:nvSpPr>
              <p:spPr>
                <a:xfrm>
                  <a:off x="10296941" y="3207219"/>
                  <a:ext cx="269626" cy="111685"/>
                </a:xfrm>
                <a:custGeom>
                  <a:avLst/>
                  <a:gdLst>
                    <a:gd name="connsiteX0" fmla="*/ 0 w 320675"/>
                    <a:gd name="connsiteY0" fmla="*/ 95250 h 107950"/>
                    <a:gd name="connsiteX1" fmla="*/ 69850 w 320675"/>
                    <a:gd name="connsiteY1" fmla="*/ 107950 h 107950"/>
                    <a:gd name="connsiteX2" fmla="*/ 320675 w 320675"/>
                    <a:gd name="connsiteY2" fmla="*/ 6350 h 107950"/>
                    <a:gd name="connsiteX3" fmla="*/ 266700 w 320675"/>
                    <a:gd name="connsiteY3" fmla="*/ 0 h 107950"/>
                    <a:gd name="connsiteX4" fmla="*/ 0 w 320675"/>
                    <a:gd name="connsiteY4" fmla="*/ 95250 h 107950"/>
                    <a:gd name="connsiteX0" fmla="*/ 0 w 270870"/>
                    <a:gd name="connsiteY0" fmla="*/ 70347 h 107950"/>
                    <a:gd name="connsiteX1" fmla="*/ 20045 w 270870"/>
                    <a:gd name="connsiteY1" fmla="*/ 107950 h 107950"/>
                    <a:gd name="connsiteX2" fmla="*/ 270870 w 270870"/>
                    <a:gd name="connsiteY2" fmla="*/ 6350 h 107950"/>
                    <a:gd name="connsiteX3" fmla="*/ 216895 w 270870"/>
                    <a:gd name="connsiteY3" fmla="*/ 0 h 107950"/>
                    <a:gd name="connsiteX4" fmla="*/ 0 w 270870"/>
                    <a:gd name="connsiteY4" fmla="*/ 70347 h 107950"/>
                    <a:gd name="connsiteX0" fmla="*/ 0 w 285812"/>
                    <a:gd name="connsiteY0" fmla="*/ 85289 h 107950"/>
                    <a:gd name="connsiteX1" fmla="*/ 34987 w 285812"/>
                    <a:gd name="connsiteY1" fmla="*/ 107950 h 107950"/>
                    <a:gd name="connsiteX2" fmla="*/ 285812 w 285812"/>
                    <a:gd name="connsiteY2" fmla="*/ 6350 h 107950"/>
                    <a:gd name="connsiteX3" fmla="*/ 231837 w 285812"/>
                    <a:gd name="connsiteY3" fmla="*/ 0 h 107950"/>
                    <a:gd name="connsiteX4" fmla="*/ 0 w 285812"/>
                    <a:gd name="connsiteY4" fmla="*/ 85289 h 107950"/>
                    <a:gd name="connsiteX0" fmla="*/ 0 w 293283"/>
                    <a:gd name="connsiteY0" fmla="*/ 81554 h 107950"/>
                    <a:gd name="connsiteX1" fmla="*/ 42458 w 293283"/>
                    <a:gd name="connsiteY1" fmla="*/ 107950 h 107950"/>
                    <a:gd name="connsiteX2" fmla="*/ 293283 w 293283"/>
                    <a:gd name="connsiteY2" fmla="*/ 6350 h 107950"/>
                    <a:gd name="connsiteX3" fmla="*/ 239308 w 293283"/>
                    <a:gd name="connsiteY3" fmla="*/ 0 h 107950"/>
                    <a:gd name="connsiteX4" fmla="*/ 0 w 293283"/>
                    <a:gd name="connsiteY4" fmla="*/ 81554 h 107950"/>
                    <a:gd name="connsiteX0" fmla="*/ 0 w 293283"/>
                    <a:gd name="connsiteY0" fmla="*/ 81554 h 111685"/>
                    <a:gd name="connsiteX1" fmla="*/ 36232 w 293283"/>
                    <a:gd name="connsiteY1" fmla="*/ 111685 h 111685"/>
                    <a:gd name="connsiteX2" fmla="*/ 293283 w 293283"/>
                    <a:gd name="connsiteY2" fmla="*/ 6350 h 111685"/>
                    <a:gd name="connsiteX3" fmla="*/ 239308 w 293283"/>
                    <a:gd name="connsiteY3" fmla="*/ 0 h 111685"/>
                    <a:gd name="connsiteX4" fmla="*/ 0 w 293283"/>
                    <a:gd name="connsiteY4" fmla="*/ 81554 h 111685"/>
                    <a:gd name="connsiteX0" fmla="*/ 0 w 298264"/>
                    <a:gd name="connsiteY0" fmla="*/ 81554 h 111685"/>
                    <a:gd name="connsiteX1" fmla="*/ 36232 w 298264"/>
                    <a:gd name="connsiteY1" fmla="*/ 111685 h 111685"/>
                    <a:gd name="connsiteX2" fmla="*/ 298264 w 298264"/>
                    <a:gd name="connsiteY2" fmla="*/ 16311 h 111685"/>
                    <a:gd name="connsiteX3" fmla="*/ 239308 w 298264"/>
                    <a:gd name="connsiteY3" fmla="*/ 0 h 111685"/>
                    <a:gd name="connsiteX4" fmla="*/ 0 w 298264"/>
                    <a:gd name="connsiteY4" fmla="*/ 81554 h 111685"/>
                    <a:gd name="connsiteX0" fmla="*/ 0 w 269626"/>
                    <a:gd name="connsiteY0" fmla="*/ 81554 h 111685"/>
                    <a:gd name="connsiteX1" fmla="*/ 36232 w 269626"/>
                    <a:gd name="connsiteY1" fmla="*/ 111685 h 111685"/>
                    <a:gd name="connsiteX2" fmla="*/ 269626 w 269626"/>
                    <a:gd name="connsiteY2" fmla="*/ 26272 h 111685"/>
                    <a:gd name="connsiteX3" fmla="*/ 239308 w 269626"/>
                    <a:gd name="connsiteY3" fmla="*/ 0 h 111685"/>
                    <a:gd name="connsiteX4" fmla="*/ 0 w 269626"/>
                    <a:gd name="connsiteY4" fmla="*/ 81554 h 111685"/>
                    <a:gd name="connsiteX0" fmla="*/ 0 w 281579"/>
                    <a:gd name="connsiteY0" fmla="*/ 83269 h 111685"/>
                    <a:gd name="connsiteX1" fmla="*/ 48185 w 281579"/>
                    <a:gd name="connsiteY1" fmla="*/ 111685 h 111685"/>
                    <a:gd name="connsiteX2" fmla="*/ 281579 w 281579"/>
                    <a:gd name="connsiteY2" fmla="*/ 26272 h 111685"/>
                    <a:gd name="connsiteX3" fmla="*/ 251261 w 281579"/>
                    <a:gd name="connsiteY3" fmla="*/ 0 h 111685"/>
                    <a:gd name="connsiteX4" fmla="*/ 0 w 281579"/>
                    <a:gd name="connsiteY4" fmla="*/ 83269 h 111685"/>
                    <a:gd name="connsiteX0" fmla="*/ 0 w 269626"/>
                    <a:gd name="connsiteY0" fmla="*/ 84099 h 111685"/>
                    <a:gd name="connsiteX1" fmla="*/ 36232 w 269626"/>
                    <a:gd name="connsiteY1" fmla="*/ 111685 h 111685"/>
                    <a:gd name="connsiteX2" fmla="*/ 269626 w 269626"/>
                    <a:gd name="connsiteY2" fmla="*/ 26272 h 111685"/>
                    <a:gd name="connsiteX3" fmla="*/ 239308 w 269626"/>
                    <a:gd name="connsiteY3" fmla="*/ 0 h 111685"/>
                    <a:gd name="connsiteX4" fmla="*/ 0 w 269626"/>
                    <a:gd name="connsiteY4" fmla="*/ 84099 h 111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9626" h="111685">
                      <a:moveTo>
                        <a:pt x="0" y="84099"/>
                      </a:moveTo>
                      <a:lnTo>
                        <a:pt x="36232" y="111685"/>
                      </a:lnTo>
                      <a:lnTo>
                        <a:pt x="269626" y="26272"/>
                      </a:lnTo>
                      <a:lnTo>
                        <a:pt x="239308" y="0"/>
                      </a:lnTo>
                      <a:lnTo>
                        <a:pt x="0" y="84099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7" name="Forme libre 96"/>
                <p:cNvSpPr/>
                <p:nvPr/>
              </p:nvSpPr>
              <p:spPr>
                <a:xfrm>
                  <a:off x="10145104" y="3250105"/>
                  <a:ext cx="391110" cy="208750"/>
                </a:xfrm>
                <a:custGeom>
                  <a:avLst/>
                  <a:gdLst>
                    <a:gd name="connsiteX0" fmla="*/ 9939 w 904460"/>
                    <a:gd name="connsiteY0" fmla="*/ 29818 h 566531"/>
                    <a:gd name="connsiteX1" fmla="*/ 0 w 904460"/>
                    <a:gd name="connsiteY1" fmla="*/ 536713 h 566531"/>
                    <a:gd name="connsiteX2" fmla="*/ 665921 w 904460"/>
                    <a:gd name="connsiteY2" fmla="*/ 566531 h 566531"/>
                    <a:gd name="connsiteX3" fmla="*/ 904460 w 904460"/>
                    <a:gd name="connsiteY3" fmla="*/ 0 h 566531"/>
                    <a:gd name="connsiteX4" fmla="*/ 9939 w 904460"/>
                    <a:gd name="connsiteY4" fmla="*/ 29818 h 566531"/>
                    <a:gd name="connsiteX0" fmla="*/ 257589 w 904460"/>
                    <a:gd name="connsiteY0" fmla="*/ 182218 h 566531"/>
                    <a:gd name="connsiteX1" fmla="*/ 0 w 904460"/>
                    <a:gd name="connsiteY1" fmla="*/ 536713 h 566531"/>
                    <a:gd name="connsiteX2" fmla="*/ 665921 w 904460"/>
                    <a:gd name="connsiteY2" fmla="*/ 566531 h 566531"/>
                    <a:gd name="connsiteX3" fmla="*/ 904460 w 904460"/>
                    <a:gd name="connsiteY3" fmla="*/ 0 h 566531"/>
                    <a:gd name="connsiteX4" fmla="*/ 257589 w 904460"/>
                    <a:gd name="connsiteY4" fmla="*/ 182218 h 566531"/>
                    <a:gd name="connsiteX0" fmla="*/ 257589 w 665921"/>
                    <a:gd name="connsiteY0" fmla="*/ 39343 h 423656"/>
                    <a:gd name="connsiteX1" fmla="*/ 0 w 665921"/>
                    <a:gd name="connsiteY1" fmla="*/ 393838 h 423656"/>
                    <a:gd name="connsiteX2" fmla="*/ 665921 w 665921"/>
                    <a:gd name="connsiteY2" fmla="*/ 423656 h 423656"/>
                    <a:gd name="connsiteX3" fmla="*/ 644110 w 665921"/>
                    <a:gd name="connsiteY3" fmla="*/ 0 h 423656"/>
                    <a:gd name="connsiteX4" fmla="*/ 257589 w 665921"/>
                    <a:gd name="connsiteY4" fmla="*/ 39343 h 423656"/>
                    <a:gd name="connsiteX0" fmla="*/ 257589 w 644110"/>
                    <a:gd name="connsiteY0" fmla="*/ 39343 h 393838"/>
                    <a:gd name="connsiteX1" fmla="*/ 0 w 644110"/>
                    <a:gd name="connsiteY1" fmla="*/ 393838 h 393838"/>
                    <a:gd name="connsiteX2" fmla="*/ 408746 w 644110"/>
                    <a:gd name="connsiteY2" fmla="*/ 360156 h 393838"/>
                    <a:gd name="connsiteX3" fmla="*/ 644110 w 644110"/>
                    <a:gd name="connsiteY3" fmla="*/ 0 h 393838"/>
                    <a:gd name="connsiteX4" fmla="*/ 257589 w 644110"/>
                    <a:gd name="connsiteY4" fmla="*/ 39343 h 393838"/>
                    <a:gd name="connsiteX0" fmla="*/ 257589 w 644110"/>
                    <a:gd name="connsiteY0" fmla="*/ 39343 h 393838"/>
                    <a:gd name="connsiteX1" fmla="*/ 0 w 644110"/>
                    <a:gd name="connsiteY1" fmla="*/ 393838 h 393838"/>
                    <a:gd name="connsiteX2" fmla="*/ 596071 w 644110"/>
                    <a:gd name="connsiteY2" fmla="*/ 182356 h 393838"/>
                    <a:gd name="connsiteX3" fmla="*/ 644110 w 644110"/>
                    <a:gd name="connsiteY3" fmla="*/ 0 h 393838"/>
                    <a:gd name="connsiteX4" fmla="*/ 257589 w 644110"/>
                    <a:gd name="connsiteY4" fmla="*/ 39343 h 393838"/>
                    <a:gd name="connsiteX0" fmla="*/ 248064 w 634585"/>
                    <a:gd name="connsiteY0" fmla="*/ 39343 h 438288"/>
                    <a:gd name="connsiteX1" fmla="*/ 0 w 634585"/>
                    <a:gd name="connsiteY1" fmla="*/ 438288 h 438288"/>
                    <a:gd name="connsiteX2" fmla="*/ 586546 w 634585"/>
                    <a:gd name="connsiteY2" fmla="*/ 182356 h 438288"/>
                    <a:gd name="connsiteX3" fmla="*/ 634585 w 634585"/>
                    <a:gd name="connsiteY3" fmla="*/ 0 h 438288"/>
                    <a:gd name="connsiteX4" fmla="*/ 248064 w 634585"/>
                    <a:gd name="connsiteY4" fmla="*/ 39343 h 438288"/>
                    <a:gd name="connsiteX0" fmla="*/ 86139 w 634585"/>
                    <a:gd name="connsiteY0" fmla="*/ 0 h 443395"/>
                    <a:gd name="connsiteX1" fmla="*/ 0 w 634585"/>
                    <a:gd name="connsiteY1" fmla="*/ 443395 h 443395"/>
                    <a:gd name="connsiteX2" fmla="*/ 586546 w 634585"/>
                    <a:gd name="connsiteY2" fmla="*/ 187463 h 443395"/>
                    <a:gd name="connsiteX3" fmla="*/ 634585 w 634585"/>
                    <a:gd name="connsiteY3" fmla="*/ 5107 h 443395"/>
                    <a:gd name="connsiteX4" fmla="*/ 86139 w 634585"/>
                    <a:gd name="connsiteY4" fmla="*/ 0 h 443395"/>
                    <a:gd name="connsiteX0" fmla="*/ 86139 w 606010"/>
                    <a:gd name="connsiteY0" fmla="*/ 99668 h 543063"/>
                    <a:gd name="connsiteX1" fmla="*/ 0 w 606010"/>
                    <a:gd name="connsiteY1" fmla="*/ 543063 h 543063"/>
                    <a:gd name="connsiteX2" fmla="*/ 586546 w 606010"/>
                    <a:gd name="connsiteY2" fmla="*/ 287131 h 543063"/>
                    <a:gd name="connsiteX3" fmla="*/ 606010 w 606010"/>
                    <a:gd name="connsiteY3" fmla="*/ 0 h 543063"/>
                    <a:gd name="connsiteX4" fmla="*/ 86139 w 606010"/>
                    <a:gd name="connsiteY4" fmla="*/ 99668 h 543063"/>
                    <a:gd name="connsiteX0" fmla="*/ 114714 w 606010"/>
                    <a:gd name="connsiteY0" fmla="*/ 121893 h 543063"/>
                    <a:gd name="connsiteX1" fmla="*/ 0 w 606010"/>
                    <a:gd name="connsiteY1" fmla="*/ 543063 h 543063"/>
                    <a:gd name="connsiteX2" fmla="*/ 586546 w 606010"/>
                    <a:gd name="connsiteY2" fmla="*/ 287131 h 543063"/>
                    <a:gd name="connsiteX3" fmla="*/ 606010 w 606010"/>
                    <a:gd name="connsiteY3" fmla="*/ 0 h 543063"/>
                    <a:gd name="connsiteX4" fmla="*/ 114714 w 606010"/>
                    <a:gd name="connsiteY4" fmla="*/ 121893 h 543063"/>
                    <a:gd name="connsiteX0" fmla="*/ 213139 w 606010"/>
                    <a:gd name="connsiteY0" fmla="*/ 239368 h 543063"/>
                    <a:gd name="connsiteX1" fmla="*/ 0 w 606010"/>
                    <a:gd name="connsiteY1" fmla="*/ 543063 h 543063"/>
                    <a:gd name="connsiteX2" fmla="*/ 586546 w 606010"/>
                    <a:gd name="connsiteY2" fmla="*/ 287131 h 543063"/>
                    <a:gd name="connsiteX3" fmla="*/ 606010 w 606010"/>
                    <a:gd name="connsiteY3" fmla="*/ 0 h 543063"/>
                    <a:gd name="connsiteX4" fmla="*/ 213139 w 606010"/>
                    <a:gd name="connsiteY4" fmla="*/ 239368 h 543063"/>
                    <a:gd name="connsiteX0" fmla="*/ 213139 w 586546"/>
                    <a:gd name="connsiteY0" fmla="*/ 125068 h 428763"/>
                    <a:gd name="connsiteX1" fmla="*/ 0 w 586546"/>
                    <a:gd name="connsiteY1" fmla="*/ 428763 h 428763"/>
                    <a:gd name="connsiteX2" fmla="*/ 586546 w 586546"/>
                    <a:gd name="connsiteY2" fmla="*/ 172831 h 428763"/>
                    <a:gd name="connsiteX3" fmla="*/ 504410 w 586546"/>
                    <a:gd name="connsiteY3" fmla="*/ 0 h 428763"/>
                    <a:gd name="connsiteX4" fmla="*/ 213139 w 586546"/>
                    <a:gd name="connsiteY4" fmla="*/ 125068 h 428763"/>
                    <a:gd name="connsiteX0" fmla="*/ 213139 w 504410"/>
                    <a:gd name="connsiteY0" fmla="*/ 125068 h 428763"/>
                    <a:gd name="connsiteX1" fmla="*/ 0 w 504410"/>
                    <a:gd name="connsiteY1" fmla="*/ 428763 h 428763"/>
                    <a:gd name="connsiteX2" fmla="*/ 424621 w 504410"/>
                    <a:gd name="connsiteY2" fmla="*/ 322056 h 428763"/>
                    <a:gd name="connsiteX3" fmla="*/ 504410 w 504410"/>
                    <a:gd name="connsiteY3" fmla="*/ 0 h 428763"/>
                    <a:gd name="connsiteX4" fmla="*/ 213139 w 504410"/>
                    <a:gd name="connsiteY4" fmla="*/ 125068 h 428763"/>
                    <a:gd name="connsiteX0" fmla="*/ 213139 w 504410"/>
                    <a:gd name="connsiteY0" fmla="*/ 125068 h 428763"/>
                    <a:gd name="connsiteX1" fmla="*/ 0 w 504410"/>
                    <a:gd name="connsiteY1" fmla="*/ 428763 h 428763"/>
                    <a:gd name="connsiteX2" fmla="*/ 383346 w 504410"/>
                    <a:gd name="connsiteY2" fmla="*/ 312531 h 428763"/>
                    <a:gd name="connsiteX3" fmla="*/ 504410 w 504410"/>
                    <a:gd name="connsiteY3" fmla="*/ 0 h 428763"/>
                    <a:gd name="connsiteX4" fmla="*/ 213139 w 504410"/>
                    <a:gd name="connsiteY4" fmla="*/ 125068 h 428763"/>
                    <a:gd name="connsiteX0" fmla="*/ 155989 w 447260"/>
                    <a:gd name="connsiteY0" fmla="*/ 125068 h 406538"/>
                    <a:gd name="connsiteX1" fmla="*/ 0 w 447260"/>
                    <a:gd name="connsiteY1" fmla="*/ 406538 h 406538"/>
                    <a:gd name="connsiteX2" fmla="*/ 326196 w 447260"/>
                    <a:gd name="connsiteY2" fmla="*/ 312531 h 406538"/>
                    <a:gd name="connsiteX3" fmla="*/ 447260 w 447260"/>
                    <a:gd name="connsiteY3" fmla="*/ 0 h 406538"/>
                    <a:gd name="connsiteX4" fmla="*/ 155989 w 447260"/>
                    <a:gd name="connsiteY4" fmla="*/ 125068 h 406538"/>
                    <a:gd name="connsiteX0" fmla="*/ 155989 w 447260"/>
                    <a:gd name="connsiteY0" fmla="*/ 125068 h 406538"/>
                    <a:gd name="connsiteX1" fmla="*/ 0 w 447260"/>
                    <a:gd name="connsiteY1" fmla="*/ 406538 h 406538"/>
                    <a:gd name="connsiteX2" fmla="*/ 326196 w 447260"/>
                    <a:gd name="connsiteY2" fmla="*/ 312531 h 406538"/>
                    <a:gd name="connsiteX3" fmla="*/ 447260 w 447260"/>
                    <a:gd name="connsiteY3" fmla="*/ 0 h 406538"/>
                    <a:gd name="connsiteX4" fmla="*/ 155989 w 447260"/>
                    <a:gd name="connsiteY4" fmla="*/ 125068 h 406538"/>
                    <a:gd name="connsiteX0" fmla="*/ 155989 w 447260"/>
                    <a:gd name="connsiteY0" fmla="*/ 125068 h 406538"/>
                    <a:gd name="connsiteX1" fmla="*/ 0 w 447260"/>
                    <a:gd name="connsiteY1" fmla="*/ 406538 h 406538"/>
                    <a:gd name="connsiteX2" fmla="*/ 288096 w 447260"/>
                    <a:gd name="connsiteY2" fmla="*/ 328406 h 406538"/>
                    <a:gd name="connsiteX3" fmla="*/ 447260 w 447260"/>
                    <a:gd name="connsiteY3" fmla="*/ 0 h 406538"/>
                    <a:gd name="connsiteX4" fmla="*/ 155989 w 447260"/>
                    <a:gd name="connsiteY4" fmla="*/ 125068 h 406538"/>
                    <a:gd name="connsiteX0" fmla="*/ 216314 w 447260"/>
                    <a:gd name="connsiteY0" fmla="*/ 169518 h 406538"/>
                    <a:gd name="connsiteX1" fmla="*/ 0 w 447260"/>
                    <a:gd name="connsiteY1" fmla="*/ 406538 h 406538"/>
                    <a:gd name="connsiteX2" fmla="*/ 288096 w 447260"/>
                    <a:gd name="connsiteY2" fmla="*/ 328406 h 406538"/>
                    <a:gd name="connsiteX3" fmla="*/ 447260 w 447260"/>
                    <a:gd name="connsiteY3" fmla="*/ 0 h 406538"/>
                    <a:gd name="connsiteX4" fmla="*/ 216314 w 447260"/>
                    <a:gd name="connsiteY4" fmla="*/ 169518 h 406538"/>
                    <a:gd name="connsiteX0" fmla="*/ 216314 w 466310"/>
                    <a:gd name="connsiteY0" fmla="*/ 115543 h 352563"/>
                    <a:gd name="connsiteX1" fmla="*/ 0 w 466310"/>
                    <a:gd name="connsiteY1" fmla="*/ 352563 h 352563"/>
                    <a:gd name="connsiteX2" fmla="*/ 288096 w 466310"/>
                    <a:gd name="connsiteY2" fmla="*/ 274431 h 352563"/>
                    <a:gd name="connsiteX3" fmla="*/ 466310 w 466310"/>
                    <a:gd name="connsiteY3" fmla="*/ 0 h 352563"/>
                    <a:gd name="connsiteX4" fmla="*/ 216314 w 466310"/>
                    <a:gd name="connsiteY4" fmla="*/ 115543 h 352563"/>
                    <a:gd name="connsiteX0" fmla="*/ 216314 w 469485"/>
                    <a:gd name="connsiteY0" fmla="*/ 90143 h 327163"/>
                    <a:gd name="connsiteX1" fmla="*/ 0 w 469485"/>
                    <a:gd name="connsiteY1" fmla="*/ 327163 h 327163"/>
                    <a:gd name="connsiteX2" fmla="*/ 288096 w 469485"/>
                    <a:gd name="connsiteY2" fmla="*/ 249031 h 327163"/>
                    <a:gd name="connsiteX3" fmla="*/ 469485 w 469485"/>
                    <a:gd name="connsiteY3" fmla="*/ 0 h 327163"/>
                    <a:gd name="connsiteX4" fmla="*/ 216314 w 469485"/>
                    <a:gd name="connsiteY4" fmla="*/ 90143 h 327163"/>
                    <a:gd name="connsiteX0" fmla="*/ 213139 w 466310"/>
                    <a:gd name="connsiteY0" fmla="*/ 90143 h 311288"/>
                    <a:gd name="connsiteX1" fmla="*/ 0 w 466310"/>
                    <a:gd name="connsiteY1" fmla="*/ 311288 h 311288"/>
                    <a:gd name="connsiteX2" fmla="*/ 284921 w 466310"/>
                    <a:gd name="connsiteY2" fmla="*/ 249031 h 311288"/>
                    <a:gd name="connsiteX3" fmla="*/ 466310 w 466310"/>
                    <a:gd name="connsiteY3" fmla="*/ 0 h 311288"/>
                    <a:gd name="connsiteX4" fmla="*/ 213139 w 466310"/>
                    <a:gd name="connsiteY4" fmla="*/ 90143 h 311288"/>
                    <a:gd name="connsiteX0" fmla="*/ 213139 w 466310"/>
                    <a:gd name="connsiteY0" fmla="*/ 90143 h 311288"/>
                    <a:gd name="connsiteX1" fmla="*/ 0 w 466310"/>
                    <a:gd name="connsiteY1" fmla="*/ 311288 h 311288"/>
                    <a:gd name="connsiteX2" fmla="*/ 284921 w 466310"/>
                    <a:gd name="connsiteY2" fmla="*/ 249031 h 311288"/>
                    <a:gd name="connsiteX3" fmla="*/ 466310 w 466310"/>
                    <a:gd name="connsiteY3" fmla="*/ 0 h 311288"/>
                    <a:gd name="connsiteX4" fmla="*/ 213139 w 466310"/>
                    <a:gd name="connsiteY4" fmla="*/ 90143 h 311288"/>
                    <a:gd name="connsiteX0" fmla="*/ 244889 w 466310"/>
                    <a:gd name="connsiteY0" fmla="*/ 128243 h 311288"/>
                    <a:gd name="connsiteX1" fmla="*/ 0 w 466310"/>
                    <a:gd name="connsiteY1" fmla="*/ 311288 h 311288"/>
                    <a:gd name="connsiteX2" fmla="*/ 284921 w 466310"/>
                    <a:gd name="connsiteY2" fmla="*/ 249031 h 311288"/>
                    <a:gd name="connsiteX3" fmla="*/ 466310 w 466310"/>
                    <a:gd name="connsiteY3" fmla="*/ 0 h 311288"/>
                    <a:gd name="connsiteX4" fmla="*/ 244889 w 466310"/>
                    <a:gd name="connsiteY4" fmla="*/ 128243 h 311288"/>
                    <a:gd name="connsiteX0" fmla="*/ 244889 w 482185"/>
                    <a:gd name="connsiteY0" fmla="*/ 93318 h 276363"/>
                    <a:gd name="connsiteX1" fmla="*/ 0 w 482185"/>
                    <a:gd name="connsiteY1" fmla="*/ 276363 h 276363"/>
                    <a:gd name="connsiteX2" fmla="*/ 284921 w 482185"/>
                    <a:gd name="connsiteY2" fmla="*/ 214106 h 276363"/>
                    <a:gd name="connsiteX3" fmla="*/ 482185 w 482185"/>
                    <a:gd name="connsiteY3" fmla="*/ 0 h 276363"/>
                    <a:gd name="connsiteX4" fmla="*/ 244889 w 482185"/>
                    <a:gd name="connsiteY4" fmla="*/ 93318 h 276363"/>
                    <a:gd name="connsiteX0" fmla="*/ 244889 w 501235"/>
                    <a:gd name="connsiteY0" fmla="*/ 109193 h 292238"/>
                    <a:gd name="connsiteX1" fmla="*/ 0 w 501235"/>
                    <a:gd name="connsiteY1" fmla="*/ 292238 h 292238"/>
                    <a:gd name="connsiteX2" fmla="*/ 284921 w 501235"/>
                    <a:gd name="connsiteY2" fmla="*/ 229981 h 292238"/>
                    <a:gd name="connsiteX3" fmla="*/ 501235 w 501235"/>
                    <a:gd name="connsiteY3" fmla="*/ 0 h 292238"/>
                    <a:gd name="connsiteX4" fmla="*/ 244889 w 501235"/>
                    <a:gd name="connsiteY4" fmla="*/ 109193 h 292238"/>
                    <a:gd name="connsiteX0" fmla="*/ 194089 w 501235"/>
                    <a:gd name="connsiteY0" fmla="*/ 115543 h 292238"/>
                    <a:gd name="connsiteX1" fmla="*/ 0 w 501235"/>
                    <a:gd name="connsiteY1" fmla="*/ 292238 h 292238"/>
                    <a:gd name="connsiteX2" fmla="*/ 284921 w 501235"/>
                    <a:gd name="connsiteY2" fmla="*/ 229981 h 292238"/>
                    <a:gd name="connsiteX3" fmla="*/ 501235 w 501235"/>
                    <a:gd name="connsiteY3" fmla="*/ 0 h 292238"/>
                    <a:gd name="connsiteX4" fmla="*/ 194089 w 501235"/>
                    <a:gd name="connsiteY4" fmla="*/ 115543 h 292238"/>
                    <a:gd name="connsiteX0" fmla="*/ 194089 w 456785"/>
                    <a:gd name="connsiteY0" fmla="*/ 106018 h 282713"/>
                    <a:gd name="connsiteX1" fmla="*/ 0 w 456785"/>
                    <a:gd name="connsiteY1" fmla="*/ 282713 h 282713"/>
                    <a:gd name="connsiteX2" fmla="*/ 284921 w 456785"/>
                    <a:gd name="connsiteY2" fmla="*/ 220456 h 282713"/>
                    <a:gd name="connsiteX3" fmla="*/ 456785 w 456785"/>
                    <a:gd name="connsiteY3" fmla="*/ 0 h 282713"/>
                    <a:gd name="connsiteX4" fmla="*/ 194089 w 456785"/>
                    <a:gd name="connsiteY4" fmla="*/ 106018 h 282713"/>
                    <a:gd name="connsiteX0" fmla="*/ 155989 w 456785"/>
                    <a:gd name="connsiteY0" fmla="*/ 102843 h 282713"/>
                    <a:gd name="connsiteX1" fmla="*/ 0 w 456785"/>
                    <a:gd name="connsiteY1" fmla="*/ 282713 h 282713"/>
                    <a:gd name="connsiteX2" fmla="*/ 284921 w 456785"/>
                    <a:gd name="connsiteY2" fmla="*/ 220456 h 282713"/>
                    <a:gd name="connsiteX3" fmla="*/ 456785 w 456785"/>
                    <a:gd name="connsiteY3" fmla="*/ 0 h 282713"/>
                    <a:gd name="connsiteX4" fmla="*/ 155989 w 456785"/>
                    <a:gd name="connsiteY4" fmla="*/ 102843 h 282713"/>
                    <a:gd name="connsiteX0" fmla="*/ 155989 w 453610"/>
                    <a:gd name="connsiteY0" fmla="*/ 80618 h 260488"/>
                    <a:gd name="connsiteX1" fmla="*/ 0 w 453610"/>
                    <a:gd name="connsiteY1" fmla="*/ 260488 h 260488"/>
                    <a:gd name="connsiteX2" fmla="*/ 284921 w 453610"/>
                    <a:gd name="connsiteY2" fmla="*/ 198231 h 260488"/>
                    <a:gd name="connsiteX3" fmla="*/ 453610 w 453610"/>
                    <a:gd name="connsiteY3" fmla="*/ 0 h 260488"/>
                    <a:gd name="connsiteX4" fmla="*/ 155989 w 453610"/>
                    <a:gd name="connsiteY4" fmla="*/ 80618 h 260488"/>
                    <a:gd name="connsiteX0" fmla="*/ 184564 w 453610"/>
                    <a:gd name="connsiteY0" fmla="*/ 102843 h 260488"/>
                    <a:gd name="connsiteX1" fmla="*/ 0 w 453610"/>
                    <a:gd name="connsiteY1" fmla="*/ 260488 h 260488"/>
                    <a:gd name="connsiteX2" fmla="*/ 284921 w 453610"/>
                    <a:gd name="connsiteY2" fmla="*/ 198231 h 260488"/>
                    <a:gd name="connsiteX3" fmla="*/ 453610 w 453610"/>
                    <a:gd name="connsiteY3" fmla="*/ 0 h 260488"/>
                    <a:gd name="connsiteX4" fmla="*/ 184564 w 453610"/>
                    <a:gd name="connsiteY4" fmla="*/ 102843 h 260488"/>
                    <a:gd name="connsiteX0" fmla="*/ 184564 w 453610"/>
                    <a:gd name="connsiteY0" fmla="*/ 102843 h 260488"/>
                    <a:gd name="connsiteX1" fmla="*/ 0 w 453610"/>
                    <a:gd name="connsiteY1" fmla="*/ 260488 h 260488"/>
                    <a:gd name="connsiteX2" fmla="*/ 269046 w 453610"/>
                    <a:gd name="connsiteY2" fmla="*/ 195056 h 260488"/>
                    <a:gd name="connsiteX3" fmla="*/ 453610 w 453610"/>
                    <a:gd name="connsiteY3" fmla="*/ 0 h 260488"/>
                    <a:gd name="connsiteX4" fmla="*/ 184564 w 453610"/>
                    <a:gd name="connsiteY4" fmla="*/ 102843 h 260488"/>
                    <a:gd name="connsiteX0" fmla="*/ 184564 w 440910"/>
                    <a:gd name="connsiteY0" fmla="*/ 102843 h 260488"/>
                    <a:gd name="connsiteX1" fmla="*/ 0 w 440910"/>
                    <a:gd name="connsiteY1" fmla="*/ 260488 h 260488"/>
                    <a:gd name="connsiteX2" fmla="*/ 269046 w 440910"/>
                    <a:gd name="connsiteY2" fmla="*/ 195056 h 260488"/>
                    <a:gd name="connsiteX3" fmla="*/ 440910 w 440910"/>
                    <a:gd name="connsiteY3" fmla="*/ 0 h 260488"/>
                    <a:gd name="connsiteX4" fmla="*/ 184564 w 440910"/>
                    <a:gd name="connsiteY4" fmla="*/ 102843 h 260488"/>
                    <a:gd name="connsiteX0" fmla="*/ 190914 w 440910"/>
                    <a:gd name="connsiteY0" fmla="*/ 115543 h 260488"/>
                    <a:gd name="connsiteX1" fmla="*/ 0 w 440910"/>
                    <a:gd name="connsiteY1" fmla="*/ 260488 h 260488"/>
                    <a:gd name="connsiteX2" fmla="*/ 269046 w 440910"/>
                    <a:gd name="connsiteY2" fmla="*/ 195056 h 260488"/>
                    <a:gd name="connsiteX3" fmla="*/ 440910 w 440910"/>
                    <a:gd name="connsiteY3" fmla="*/ 0 h 260488"/>
                    <a:gd name="connsiteX4" fmla="*/ 190914 w 440910"/>
                    <a:gd name="connsiteY4" fmla="*/ 115543 h 260488"/>
                    <a:gd name="connsiteX0" fmla="*/ 190914 w 440910"/>
                    <a:gd name="connsiteY0" fmla="*/ 99668 h 244613"/>
                    <a:gd name="connsiteX1" fmla="*/ 0 w 440910"/>
                    <a:gd name="connsiteY1" fmla="*/ 244613 h 244613"/>
                    <a:gd name="connsiteX2" fmla="*/ 269046 w 440910"/>
                    <a:gd name="connsiteY2" fmla="*/ 179181 h 244613"/>
                    <a:gd name="connsiteX3" fmla="*/ 440910 w 440910"/>
                    <a:gd name="connsiteY3" fmla="*/ 0 h 244613"/>
                    <a:gd name="connsiteX4" fmla="*/ 190914 w 440910"/>
                    <a:gd name="connsiteY4" fmla="*/ 99668 h 244613"/>
                    <a:gd name="connsiteX0" fmla="*/ 190914 w 440910"/>
                    <a:gd name="connsiteY0" fmla="*/ 99668 h 244613"/>
                    <a:gd name="connsiteX1" fmla="*/ 0 w 440910"/>
                    <a:gd name="connsiteY1" fmla="*/ 244613 h 244613"/>
                    <a:gd name="connsiteX2" fmla="*/ 256346 w 440910"/>
                    <a:gd name="connsiteY2" fmla="*/ 182356 h 244613"/>
                    <a:gd name="connsiteX3" fmla="*/ 440910 w 440910"/>
                    <a:gd name="connsiteY3" fmla="*/ 0 h 244613"/>
                    <a:gd name="connsiteX4" fmla="*/ 190914 w 440910"/>
                    <a:gd name="connsiteY4" fmla="*/ 99668 h 244613"/>
                    <a:gd name="connsiteX0" fmla="*/ 190914 w 430949"/>
                    <a:gd name="connsiteY0" fmla="*/ 88462 h 233407"/>
                    <a:gd name="connsiteX1" fmla="*/ 0 w 430949"/>
                    <a:gd name="connsiteY1" fmla="*/ 233407 h 233407"/>
                    <a:gd name="connsiteX2" fmla="*/ 256346 w 430949"/>
                    <a:gd name="connsiteY2" fmla="*/ 171150 h 233407"/>
                    <a:gd name="connsiteX3" fmla="*/ 430949 w 430949"/>
                    <a:gd name="connsiteY3" fmla="*/ 0 h 233407"/>
                    <a:gd name="connsiteX4" fmla="*/ 190914 w 430949"/>
                    <a:gd name="connsiteY4" fmla="*/ 88462 h 233407"/>
                    <a:gd name="connsiteX0" fmla="*/ 194649 w 430949"/>
                    <a:gd name="connsiteY0" fmla="*/ 88462 h 233407"/>
                    <a:gd name="connsiteX1" fmla="*/ 0 w 430949"/>
                    <a:gd name="connsiteY1" fmla="*/ 233407 h 233407"/>
                    <a:gd name="connsiteX2" fmla="*/ 256346 w 430949"/>
                    <a:gd name="connsiteY2" fmla="*/ 171150 h 233407"/>
                    <a:gd name="connsiteX3" fmla="*/ 430949 w 430949"/>
                    <a:gd name="connsiteY3" fmla="*/ 0 h 233407"/>
                    <a:gd name="connsiteX4" fmla="*/ 194649 w 430949"/>
                    <a:gd name="connsiteY4" fmla="*/ 88462 h 233407"/>
                    <a:gd name="connsiteX0" fmla="*/ 207100 w 443400"/>
                    <a:gd name="connsiteY0" fmla="*/ 88462 h 235897"/>
                    <a:gd name="connsiteX1" fmla="*/ 0 w 443400"/>
                    <a:gd name="connsiteY1" fmla="*/ 235897 h 235897"/>
                    <a:gd name="connsiteX2" fmla="*/ 268797 w 443400"/>
                    <a:gd name="connsiteY2" fmla="*/ 171150 h 235897"/>
                    <a:gd name="connsiteX3" fmla="*/ 443400 w 443400"/>
                    <a:gd name="connsiteY3" fmla="*/ 0 h 235897"/>
                    <a:gd name="connsiteX4" fmla="*/ 207100 w 443400"/>
                    <a:gd name="connsiteY4" fmla="*/ 88462 h 235897"/>
                    <a:gd name="connsiteX0" fmla="*/ 207100 w 443400"/>
                    <a:gd name="connsiteY0" fmla="*/ 88462 h 235897"/>
                    <a:gd name="connsiteX1" fmla="*/ 0 w 443400"/>
                    <a:gd name="connsiteY1" fmla="*/ 235897 h 235897"/>
                    <a:gd name="connsiteX2" fmla="*/ 270457 w 443400"/>
                    <a:gd name="connsiteY2" fmla="*/ 146247 h 235897"/>
                    <a:gd name="connsiteX3" fmla="*/ 443400 w 443400"/>
                    <a:gd name="connsiteY3" fmla="*/ 0 h 235897"/>
                    <a:gd name="connsiteX4" fmla="*/ 207100 w 443400"/>
                    <a:gd name="connsiteY4" fmla="*/ 88462 h 235897"/>
                    <a:gd name="connsiteX0" fmla="*/ 207100 w 443400"/>
                    <a:gd name="connsiteY0" fmla="*/ 88462 h 235897"/>
                    <a:gd name="connsiteX1" fmla="*/ 0 w 443400"/>
                    <a:gd name="connsiteY1" fmla="*/ 235897 h 235897"/>
                    <a:gd name="connsiteX2" fmla="*/ 239744 w 443400"/>
                    <a:gd name="connsiteY2" fmla="*/ 153718 h 235897"/>
                    <a:gd name="connsiteX3" fmla="*/ 443400 w 443400"/>
                    <a:gd name="connsiteY3" fmla="*/ 0 h 235897"/>
                    <a:gd name="connsiteX4" fmla="*/ 207100 w 443400"/>
                    <a:gd name="connsiteY4" fmla="*/ 88462 h 235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3400" h="235897">
                      <a:moveTo>
                        <a:pt x="207100" y="88462"/>
                      </a:moveTo>
                      <a:lnTo>
                        <a:pt x="0" y="235897"/>
                      </a:lnTo>
                      <a:lnTo>
                        <a:pt x="239744" y="153718"/>
                      </a:lnTo>
                      <a:lnTo>
                        <a:pt x="443400" y="0"/>
                      </a:lnTo>
                      <a:lnTo>
                        <a:pt x="207100" y="88462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pic>
            <p:nvPicPr>
              <p:cNvPr id="74" name="Image 7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2330230" y="21835241"/>
                <a:ext cx="253917" cy="469387"/>
              </a:xfrm>
              <a:prstGeom prst="rect">
                <a:avLst/>
              </a:prstGeom>
            </p:spPr>
          </p:pic>
          <p:pic>
            <p:nvPicPr>
              <p:cNvPr id="75" name="Image 74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5602912" y="23266437"/>
                <a:ext cx="1377826" cy="206083"/>
              </a:xfrm>
              <a:prstGeom prst="rect">
                <a:avLst/>
              </a:prstGeom>
            </p:spPr>
          </p:pic>
          <p:pic>
            <p:nvPicPr>
              <p:cNvPr id="76" name="Image 75"/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253143" y="23685170"/>
                <a:ext cx="408093" cy="2504446"/>
              </a:xfrm>
              <a:prstGeom prst="rect">
                <a:avLst/>
              </a:prstGeom>
            </p:spPr>
          </p:pic>
          <p:sp>
            <p:nvSpPr>
              <p:cNvPr id="77" name="Forme libre 76"/>
              <p:cNvSpPr/>
              <p:nvPr/>
            </p:nvSpPr>
            <p:spPr>
              <a:xfrm rot="17306488" flipH="1">
                <a:off x="27507347" y="24925251"/>
                <a:ext cx="722724" cy="297578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421293"/>
                  <a:gd name="connsiteY0" fmla="*/ 59967 h 442820"/>
                  <a:gd name="connsiteX1" fmla="*/ 464072 w 1421293"/>
                  <a:gd name="connsiteY1" fmla="*/ 442139 h 442820"/>
                  <a:gd name="connsiteX2" fmla="*/ 1421293 w 1421293"/>
                  <a:gd name="connsiteY2" fmla="*/ 0 h 44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1293" h="442820">
                    <a:moveTo>
                      <a:pt x="1" y="59967"/>
                    </a:moveTo>
                    <a:cubicBezTo>
                      <a:pt x="117554" y="353761"/>
                      <a:pt x="227190" y="452133"/>
                      <a:pt x="464072" y="442139"/>
                    </a:cubicBezTo>
                    <a:cubicBezTo>
                      <a:pt x="700954" y="432145"/>
                      <a:pt x="1340013" y="62230"/>
                      <a:pt x="142129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8" name="Forme libre 77"/>
              <p:cNvSpPr/>
              <p:nvPr/>
            </p:nvSpPr>
            <p:spPr>
              <a:xfrm rot="4293512">
                <a:off x="27285008" y="25547663"/>
                <a:ext cx="957709" cy="689416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883410"/>
                  <a:gd name="connsiteY0" fmla="*/ 615720 h 1025907"/>
                  <a:gd name="connsiteX1" fmla="*/ 464072 w 1883410"/>
                  <a:gd name="connsiteY1" fmla="*/ 997892 h 1025907"/>
                  <a:gd name="connsiteX2" fmla="*/ 1883409 w 1883410"/>
                  <a:gd name="connsiteY2" fmla="*/ 0 h 1025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83410" h="1025907">
                    <a:moveTo>
                      <a:pt x="1" y="615720"/>
                    </a:moveTo>
                    <a:cubicBezTo>
                      <a:pt x="117554" y="909514"/>
                      <a:pt x="150171" y="1100512"/>
                      <a:pt x="464072" y="997892"/>
                    </a:cubicBezTo>
                    <a:cubicBezTo>
                      <a:pt x="777973" y="895272"/>
                      <a:pt x="1802129" y="62230"/>
                      <a:pt x="188340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79" name="Forme libre 78"/>
              <p:cNvSpPr/>
              <p:nvPr/>
            </p:nvSpPr>
            <p:spPr>
              <a:xfrm rot="4293512">
                <a:off x="28462397" y="26634242"/>
                <a:ext cx="475696" cy="749337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202036"/>
                  <a:gd name="connsiteY0" fmla="*/ 0 h 544452"/>
                  <a:gd name="connsiteX1" fmla="*/ 464072 w 1202036"/>
                  <a:gd name="connsiteY1" fmla="*/ 382172 h 544452"/>
                  <a:gd name="connsiteX2" fmla="*/ 1202036 w 1202036"/>
                  <a:gd name="connsiteY2" fmla="*/ 527183 h 544452"/>
                  <a:gd name="connsiteX0" fmla="*/ 0 w 1184211"/>
                  <a:gd name="connsiteY0" fmla="*/ 0 h 905592"/>
                  <a:gd name="connsiteX1" fmla="*/ 446247 w 1184211"/>
                  <a:gd name="connsiteY1" fmla="*/ 736264 h 905592"/>
                  <a:gd name="connsiteX2" fmla="*/ 1184211 w 1184211"/>
                  <a:gd name="connsiteY2" fmla="*/ 881275 h 905592"/>
                  <a:gd name="connsiteX0" fmla="*/ 1 w 1071654"/>
                  <a:gd name="connsiteY0" fmla="*/ 0 h 983844"/>
                  <a:gd name="connsiteX1" fmla="*/ 333690 w 1071654"/>
                  <a:gd name="connsiteY1" fmla="*/ 812451 h 983844"/>
                  <a:gd name="connsiteX2" fmla="*/ 1071654 w 1071654"/>
                  <a:gd name="connsiteY2" fmla="*/ 957462 h 983844"/>
                  <a:gd name="connsiteX0" fmla="*/ 1 w 1472473"/>
                  <a:gd name="connsiteY0" fmla="*/ 50512 h 1011130"/>
                  <a:gd name="connsiteX1" fmla="*/ 1440371 w 1472473"/>
                  <a:gd name="connsiteY1" fmla="*/ 34032 h 1011130"/>
                  <a:gd name="connsiteX2" fmla="*/ 1071654 w 1472473"/>
                  <a:gd name="connsiteY2" fmla="*/ 1007974 h 1011130"/>
                  <a:gd name="connsiteX0" fmla="*/ 1 w 481814"/>
                  <a:gd name="connsiteY0" fmla="*/ 0 h 1543895"/>
                  <a:gd name="connsiteX1" fmla="*/ 481266 w 481814"/>
                  <a:gd name="connsiteY1" fmla="*/ 566430 h 1543895"/>
                  <a:gd name="connsiteX2" fmla="*/ 112549 w 481814"/>
                  <a:gd name="connsiteY2" fmla="*/ 1540372 h 1543895"/>
                  <a:gd name="connsiteX0" fmla="*/ 2437889 w 3036365"/>
                  <a:gd name="connsiteY0" fmla="*/ 0 h 2344375"/>
                  <a:gd name="connsiteX1" fmla="*/ 2919154 w 3036365"/>
                  <a:gd name="connsiteY1" fmla="*/ 566430 h 2344375"/>
                  <a:gd name="connsiteX2" fmla="*/ 1871 w 3036365"/>
                  <a:gd name="connsiteY2" fmla="*/ 2342428 h 2344375"/>
                  <a:gd name="connsiteX0" fmla="*/ 2439581 w 2457290"/>
                  <a:gd name="connsiteY0" fmla="*/ 0 h 2345359"/>
                  <a:gd name="connsiteX1" fmla="*/ 1659960 w 2457290"/>
                  <a:gd name="connsiteY1" fmla="*/ 1069082 h 2345359"/>
                  <a:gd name="connsiteX2" fmla="*/ 3563 w 2457290"/>
                  <a:gd name="connsiteY2" fmla="*/ 2342428 h 2345359"/>
                  <a:gd name="connsiteX0" fmla="*/ 2439174 w 2464346"/>
                  <a:gd name="connsiteY0" fmla="*/ 0 h 2345506"/>
                  <a:gd name="connsiteX1" fmla="*/ 1840620 w 2464346"/>
                  <a:gd name="connsiteY1" fmla="*/ 1117235 h 2345506"/>
                  <a:gd name="connsiteX2" fmla="*/ 3156 w 2464346"/>
                  <a:gd name="connsiteY2" fmla="*/ 2342428 h 2345506"/>
                  <a:gd name="connsiteX0" fmla="*/ 2251346 w 2290089"/>
                  <a:gd name="connsiteY0" fmla="*/ 0 h 2431149"/>
                  <a:gd name="connsiteX1" fmla="*/ 1840558 w 2290089"/>
                  <a:gd name="connsiteY1" fmla="*/ 1202830 h 2431149"/>
                  <a:gd name="connsiteX2" fmla="*/ 3094 w 2290089"/>
                  <a:gd name="connsiteY2" fmla="*/ 2428023 h 2431149"/>
                  <a:gd name="connsiteX0" fmla="*/ 1062529 w 1086034"/>
                  <a:gd name="connsiteY0" fmla="*/ 0 h 1564879"/>
                  <a:gd name="connsiteX1" fmla="*/ 651741 w 1086034"/>
                  <a:gd name="connsiteY1" fmla="*/ 1202830 h 1564879"/>
                  <a:gd name="connsiteX2" fmla="*/ 8153 w 1086034"/>
                  <a:gd name="connsiteY2" fmla="*/ 1550963 h 1564879"/>
                  <a:gd name="connsiteX0" fmla="*/ 1058739 w 1251839"/>
                  <a:gd name="connsiteY0" fmla="*/ 0 h 1554493"/>
                  <a:gd name="connsiteX1" fmla="*/ 1177850 w 1251839"/>
                  <a:gd name="connsiteY1" fmla="*/ 577092 h 1554493"/>
                  <a:gd name="connsiteX2" fmla="*/ 4363 w 1251839"/>
                  <a:gd name="connsiteY2" fmla="*/ 1550963 h 1554493"/>
                  <a:gd name="connsiteX0" fmla="*/ 991611 w 1234679"/>
                  <a:gd name="connsiteY0" fmla="*/ 1 h 1393932"/>
                  <a:gd name="connsiteX1" fmla="*/ 1177810 w 1234679"/>
                  <a:gd name="connsiteY1" fmla="*/ 416640 h 1393932"/>
                  <a:gd name="connsiteX2" fmla="*/ 4323 w 1234679"/>
                  <a:gd name="connsiteY2" fmla="*/ 1390511 h 1393932"/>
                  <a:gd name="connsiteX0" fmla="*/ 944630 w 1225174"/>
                  <a:gd name="connsiteY0" fmla="*/ 1 h 1335062"/>
                  <a:gd name="connsiteX1" fmla="*/ 1177781 w 1225174"/>
                  <a:gd name="connsiteY1" fmla="*/ 357809 h 1335062"/>
                  <a:gd name="connsiteX2" fmla="*/ 4294 w 1225174"/>
                  <a:gd name="connsiteY2" fmla="*/ 1331680 h 1335062"/>
                  <a:gd name="connsiteX0" fmla="*/ 944203 w 1340706"/>
                  <a:gd name="connsiteY0" fmla="*/ -1 h 1334920"/>
                  <a:gd name="connsiteX1" fmla="*/ 1304782 w 1340706"/>
                  <a:gd name="connsiteY1" fmla="*/ 320379 h 1334920"/>
                  <a:gd name="connsiteX2" fmla="*/ 3867 w 1340706"/>
                  <a:gd name="connsiteY2" fmla="*/ 1331678 h 1334920"/>
                  <a:gd name="connsiteX0" fmla="*/ 1085124 w 1363412"/>
                  <a:gd name="connsiteY0" fmla="*/ 1 h 1458002"/>
                  <a:gd name="connsiteX1" fmla="*/ 1304851 w 1363412"/>
                  <a:gd name="connsiteY1" fmla="*/ 443387 h 1458002"/>
                  <a:gd name="connsiteX2" fmla="*/ 3936 w 1363412"/>
                  <a:gd name="connsiteY2" fmla="*/ 1454686 h 1458002"/>
                  <a:gd name="connsiteX0" fmla="*/ 944218 w 1340708"/>
                  <a:gd name="connsiteY0" fmla="*/ 0 h 1441957"/>
                  <a:gd name="connsiteX1" fmla="*/ 1304782 w 1340708"/>
                  <a:gd name="connsiteY1" fmla="*/ 427352 h 1441957"/>
                  <a:gd name="connsiteX2" fmla="*/ 3867 w 1340708"/>
                  <a:gd name="connsiteY2" fmla="*/ 1438651 h 1441957"/>
                  <a:gd name="connsiteX0" fmla="*/ 944570 w 1242950"/>
                  <a:gd name="connsiteY0" fmla="*/ 0 h 1442634"/>
                  <a:gd name="connsiteX1" fmla="*/ 1197810 w 1242950"/>
                  <a:gd name="connsiteY1" fmla="*/ 577104 h 1442634"/>
                  <a:gd name="connsiteX2" fmla="*/ 4219 w 1242950"/>
                  <a:gd name="connsiteY2" fmla="*/ 1438651 h 1442634"/>
                  <a:gd name="connsiteX0" fmla="*/ 931146 w 1240699"/>
                  <a:gd name="connsiteY0" fmla="*/ -1 h 1410515"/>
                  <a:gd name="connsiteX1" fmla="*/ 1197803 w 1240699"/>
                  <a:gd name="connsiteY1" fmla="*/ 545013 h 1410515"/>
                  <a:gd name="connsiteX2" fmla="*/ 4212 w 1240699"/>
                  <a:gd name="connsiteY2" fmla="*/ 1406560 h 1410515"/>
                  <a:gd name="connsiteX0" fmla="*/ 932046 w 1071096"/>
                  <a:gd name="connsiteY0" fmla="*/ 1 h 1410927"/>
                  <a:gd name="connsiteX1" fmla="*/ 990792 w 1071096"/>
                  <a:gd name="connsiteY1" fmla="*/ 614527 h 1410927"/>
                  <a:gd name="connsiteX2" fmla="*/ 5112 w 1071096"/>
                  <a:gd name="connsiteY2" fmla="*/ 1406562 h 1410927"/>
                  <a:gd name="connsiteX0" fmla="*/ 898475 w 1059151"/>
                  <a:gd name="connsiteY0" fmla="*/ -1 h 1330613"/>
                  <a:gd name="connsiteX1" fmla="*/ 990763 w 1059151"/>
                  <a:gd name="connsiteY1" fmla="*/ 534296 h 1330613"/>
                  <a:gd name="connsiteX2" fmla="*/ 5083 w 1059151"/>
                  <a:gd name="connsiteY2" fmla="*/ 1326331 h 1330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9151" h="1330613">
                    <a:moveTo>
                      <a:pt x="898475" y="-1"/>
                    </a:moveTo>
                    <a:cubicBezTo>
                      <a:pt x="1016028" y="293793"/>
                      <a:pt x="1139662" y="313241"/>
                      <a:pt x="990763" y="534296"/>
                    </a:cubicBezTo>
                    <a:cubicBezTo>
                      <a:pt x="841864" y="755351"/>
                      <a:pt x="-76197" y="1388561"/>
                      <a:pt x="5083" y="132633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0" name="Forme libre 79"/>
              <p:cNvSpPr/>
              <p:nvPr/>
            </p:nvSpPr>
            <p:spPr>
              <a:xfrm rot="4293512">
                <a:off x="27285844" y="26211878"/>
                <a:ext cx="957709" cy="689416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883410"/>
                  <a:gd name="connsiteY0" fmla="*/ 615720 h 1025907"/>
                  <a:gd name="connsiteX1" fmla="*/ 464072 w 1883410"/>
                  <a:gd name="connsiteY1" fmla="*/ 997892 h 1025907"/>
                  <a:gd name="connsiteX2" fmla="*/ 1883409 w 1883410"/>
                  <a:gd name="connsiteY2" fmla="*/ 0 h 1025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83410" h="1025907">
                    <a:moveTo>
                      <a:pt x="1" y="615720"/>
                    </a:moveTo>
                    <a:cubicBezTo>
                      <a:pt x="117554" y="909514"/>
                      <a:pt x="150171" y="1100512"/>
                      <a:pt x="464072" y="997892"/>
                    </a:cubicBezTo>
                    <a:cubicBezTo>
                      <a:pt x="777973" y="895272"/>
                      <a:pt x="1802129" y="62230"/>
                      <a:pt x="1883409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triangle" w="lg" len="lg"/>
                <a:tailEnd type="non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sp>
            <p:nvSpPr>
              <p:cNvPr id="81" name="Forme libre 80"/>
              <p:cNvSpPr/>
              <p:nvPr/>
            </p:nvSpPr>
            <p:spPr>
              <a:xfrm rot="17306488" flipH="1">
                <a:off x="27788116" y="25510788"/>
                <a:ext cx="722725" cy="297578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421293"/>
                  <a:gd name="connsiteY0" fmla="*/ 59967 h 442820"/>
                  <a:gd name="connsiteX1" fmla="*/ 464072 w 1421293"/>
                  <a:gd name="connsiteY1" fmla="*/ 442139 h 442820"/>
                  <a:gd name="connsiteX2" fmla="*/ 1421293 w 1421293"/>
                  <a:gd name="connsiteY2" fmla="*/ 0 h 442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421293" h="442820">
                    <a:moveTo>
                      <a:pt x="1" y="59967"/>
                    </a:moveTo>
                    <a:cubicBezTo>
                      <a:pt x="117554" y="353761"/>
                      <a:pt x="227190" y="452133"/>
                      <a:pt x="464072" y="442139"/>
                    </a:cubicBezTo>
                    <a:cubicBezTo>
                      <a:pt x="700954" y="432145"/>
                      <a:pt x="1340013" y="62230"/>
                      <a:pt x="1421293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triangle" w="lg" len="lg"/>
                <a:tailEnd type="non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cxnSp>
            <p:nvCxnSpPr>
              <p:cNvPr id="82" name="Connecteur droit avec flèche 81"/>
              <p:cNvCxnSpPr/>
              <p:nvPr/>
            </p:nvCxnSpPr>
            <p:spPr>
              <a:xfrm>
                <a:off x="23077661" y="22759803"/>
                <a:ext cx="779772" cy="312289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Groupe 82"/>
              <p:cNvGrpSpPr>
                <a:grpSpLocks noChangeAspect="1"/>
              </p:cNvGrpSpPr>
              <p:nvPr/>
            </p:nvGrpSpPr>
            <p:grpSpPr>
              <a:xfrm rot="611358">
                <a:off x="28686267" y="26508562"/>
                <a:ext cx="806639" cy="334727"/>
                <a:chOff x="9498851" y="4824180"/>
                <a:chExt cx="602858" cy="250165"/>
              </a:xfrm>
            </p:grpSpPr>
            <p:sp>
              <p:nvSpPr>
                <p:cNvPr id="92" name="Forme libre 91"/>
                <p:cNvSpPr/>
                <p:nvPr/>
              </p:nvSpPr>
              <p:spPr>
                <a:xfrm rot="21064385">
                  <a:off x="9544001" y="4824180"/>
                  <a:ext cx="546703" cy="201212"/>
                </a:xfrm>
                <a:custGeom>
                  <a:avLst/>
                  <a:gdLst>
                    <a:gd name="connsiteX0" fmla="*/ 0 w 600075"/>
                    <a:gd name="connsiteY0" fmla="*/ 171450 h 438150"/>
                    <a:gd name="connsiteX1" fmla="*/ 295275 w 600075"/>
                    <a:gd name="connsiteY1" fmla="*/ 438150 h 438150"/>
                    <a:gd name="connsiteX2" fmla="*/ 600075 w 600075"/>
                    <a:gd name="connsiteY2" fmla="*/ 238125 h 438150"/>
                    <a:gd name="connsiteX3" fmla="*/ 381000 w 600075"/>
                    <a:gd name="connsiteY3" fmla="*/ 0 h 438150"/>
                    <a:gd name="connsiteX4" fmla="*/ 0 w 600075"/>
                    <a:gd name="connsiteY4" fmla="*/ 171450 h 438150"/>
                    <a:gd name="connsiteX0" fmla="*/ 0 w 600075"/>
                    <a:gd name="connsiteY0" fmla="*/ 194511 h 461211"/>
                    <a:gd name="connsiteX1" fmla="*/ 295275 w 600075"/>
                    <a:gd name="connsiteY1" fmla="*/ 461211 h 461211"/>
                    <a:gd name="connsiteX2" fmla="*/ 600075 w 600075"/>
                    <a:gd name="connsiteY2" fmla="*/ 261186 h 461211"/>
                    <a:gd name="connsiteX3" fmla="*/ 306405 w 600075"/>
                    <a:gd name="connsiteY3" fmla="*/ 0 h 461211"/>
                    <a:gd name="connsiteX4" fmla="*/ 0 w 600075"/>
                    <a:gd name="connsiteY4" fmla="*/ 194511 h 461211"/>
                    <a:gd name="connsiteX0" fmla="*/ 0 w 554491"/>
                    <a:gd name="connsiteY0" fmla="*/ 71355 h 461211"/>
                    <a:gd name="connsiteX1" fmla="*/ 249691 w 554491"/>
                    <a:gd name="connsiteY1" fmla="*/ 461211 h 461211"/>
                    <a:gd name="connsiteX2" fmla="*/ 554491 w 554491"/>
                    <a:gd name="connsiteY2" fmla="*/ 261186 h 461211"/>
                    <a:gd name="connsiteX3" fmla="*/ 260821 w 554491"/>
                    <a:gd name="connsiteY3" fmla="*/ 0 h 461211"/>
                    <a:gd name="connsiteX4" fmla="*/ 0 w 554491"/>
                    <a:gd name="connsiteY4" fmla="*/ 71355 h 461211"/>
                    <a:gd name="connsiteX0" fmla="*/ 0 w 554491"/>
                    <a:gd name="connsiteY0" fmla="*/ 58915 h 448771"/>
                    <a:gd name="connsiteX1" fmla="*/ 249691 w 554491"/>
                    <a:gd name="connsiteY1" fmla="*/ 448771 h 448771"/>
                    <a:gd name="connsiteX2" fmla="*/ 554491 w 554491"/>
                    <a:gd name="connsiteY2" fmla="*/ 248746 h 448771"/>
                    <a:gd name="connsiteX3" fmla="*/ 173797 w 554491"/>
                    <a:gd name="connsiteY3" fmla="*/ 0 h 448771"/>
                    <a:gd name="connsiteX4" fmla="*/ 0 w 554491"/>
                    <a:gd name="connsiteY4" fmla="*/ 58915 h 448771"/>
                    <a:gd name="connsiteX0" fmla="*/ 0 w 554491"/>
                    <a:gd name="connsiteY0" fmla="*/ 58915 h 248746"/>
                    <a:gd name="connsiteX1" fmla="*/ 70117 w 554491"/>
                    <a:gd name="connsiteY1" fmla="*/ 208679 h 248746"/>
                    <a:gd name="connsiteX2" fmla="*/ 554491 w 554491"/>
                    <a:gd name="connsiteY2" fmla="*/ 248746 h 248746"/>
                    <a:gd name="connsiteX3" fmla="*/ 173797 w 554491"/>
                    <a:gd name="connsiteY3" fmla="*/ 0 h 248746"/>
                    <a:gd name="connsiteX4" fmla="*/ 0 w 554491"/>
                    <a:gd name="connsiteY4" fmla="*/ 58915 h 248746"/>
                    <a:gd name="connsiteX0" fmla="*/ 0 w 263029"/>
                    <a:gd name="connsiteY0" fmla="*/ 58915 h 208679"/>
                    <a:gd name="connsiteX1" fmla="*/ 70117 w 263029"/>
                    <a:gd name="connsiteY1" fmla="*/ 208679 h 208679"/>
                    <a:gd name="connsiteX2" fmla="*/ 263029 w 263029"/>
                    <a:gd name="connsiteY2" fmla="*/ 140518 h 208679"/>
                    <a:gd name="connsiteX3" fmla="*/ 173797 w 263029"/>
                    <a:gd name="connsiteY3" fmla="*/ 0 h 208679"/>
                    <a:gd name="connsiteX4" fmla="*/ 0 w 263029"/>
                    <a:gd name="connsiteY4" fmla="*/ 58915 h 208679"/>
                    <a:gd name="connsiteX0" fmla="*/ 0 w 251978"/>
                    <a:gd name="connsiteY0" fmla="*/ 58915 h 208679"/>
                    <a:gd name="connsiteX1" fmla="*/ 70117 w 251978"/>
                    <a:gd name="connsiteY1" fmla="*/ 208679 h 208679"/>
                    <a:gd name="connsiteX2" fmla="*/ 251978 w 251978"/>
                    <a:gd name="connsiteY2" fmla="*/ 141762 h 208679"/>
                    <a:gd name="connsiteX3" fmla="*/ 173797 w 251978"/>
                    <a:gd name="connsiteY3" fmla="*/ 0 h 208679"/>
                    <a:gd name="connsiteX4" fmla="*/ 0 w 251978"/>
                    <a:gd name="connsiteY4" fmla="*/ 58915 h 208679"/>
                    <a:gd name="connsiteX0" fmla="*/ 0 w 242308"/>
                    <a:gd name="connsiteY0" fmla="*/ 57671 h 208679"/>
                    <a:gd name="connsiteX1" fmla="*/ 60447 w 242308"/>
                    <a:gd name="connsiteY1" fmla="*/ 208679 h 208679"/>
                    <a:gd name="connsiteX2" fmla="*/ 242308 w 242308"/>
                    <a:gd name="connsiteY2" fmla="*/ 141762 h 208679"/>
                    <a:gd name="connsiteX3" fmla="*/ 164127 w 242308"/>
                    <a:gd name="connsiteY3" fmla="*/ 0 h 208679"/>
                    <a:gd name="connsiteX4" fmla="*/ 0 w 242308"/>
                    <a:gd name="connsiteY4" fmla="*/ 57671 h 208679"/>
                    <a:gd name="connsiteX0" fmla="*/ 0 w 195343"/>
                    <a:gd name="connsiteY0" fmla="*/ 57671 h 208679"/>
                    <a:gd name="connsiteX1" fmla="*/ 60447 w 195343"/>
                    <a:gd name="connsiteY1" fmla="*/ 208679 h 208679"/>
                    <a:gd name="connsiteX2" fmla="*/ 195343 w 195343"/>
                    <a:gd name="connsiteY2" fmla="*/ 157934 h 208679"/>
                    <a:gd name="connsiteX3" fmla="*/ 164127 w 195343"/>
                    <a:gd name="connsiteY3" fmla="*/ 0 h 208679"/>
                    <a:gd name="connsiteX4" fmla="*/ 0 w 195343"/>
                    <a:gd name="connsiteY4" fmla="*/ 57671 h 208679"/>
                    <a:gd name="connsiteX0" fmla="*/ 0 w 249215"/>
                    <a:gd name="connsiteY0" fmla="*/ 93747 h 208679"/>
                    <a:gd name="connsiteX1" fmla="*/ 114319 w 249215"/>
                    <a:gd name="connsiteY1" fmla="*/ 208679 h 208679"/>
                    <a:gd name="connsiteX2" fmla="*/ 249215 w 249215"/>
                    <a:gd name="connsiteY2" fmla="*/ 157934 h 208679"/>
                    <a:gd name="connsiteX3" fmla="*/ 217999 w 249215"/>
                    <a:gd name="connsiteY3" fmla="*/ 0 h 208679"/>
                    <a:gd name="connsiteX4" fmla="*/ 0 w 249215"/>
                    <a:gd name="connsiteY4" fmla="*/ 93747 h 208679"/>
                    <a:gd name="connsiteX0" fmla="*/ 0 w 268553"/>
                    <a:gd name="connsiteY0" fmla="*/ 93747 h 208679"/>
                    <a:gd name="connsiteX1" fmla="*/ 114319 w 268553"/>
                    <a:gd name="connsiteY1" fmla="*/ 208679 h 208679"/>
                    <a:gd name="connsiteX2" fmla="*/ 268553 w 268553"/>
                    <a:gd name="connsiteY2" fmla="*/ 152958 h 208679"/>
                    <a:gd name="connsiteX3" fmla="*/ 217999 w 268553"/>
                    <a:gd name="connsiteY3" fmla="*/ 0 h 208679"/>
                    <a:gd name="connsiteX4" fmla="*/ 0 w 268553"/>
                    <a:gd name="connsiteY4" fmla="*/ 93747 h 208679"/>
                    <a:gd name="connsiteX0" fmla="*/ 0 w 268553"/>
                    <a:gd name="connsiteY0" fmla="*/ 42743 h 157675"/>
                    <a:gd name="connsiteX1" fmla="*/ 114319 w 268553"/>
                    <a:gd name="connsiteY1" fmla="*/ 157675 h 157675"/>
                    <a:gd name="connsiteX2" fmla="*/ 268553 w 268553"/>
                    <a:gd name="connsiteY2" fmla="*/ 101954 h 157675"/>
                    <a:gd name="connsiteX3" fmla="*/ 169652 w 268553"/>
                    <a:gd name="connsiteY3" fmla="*/ 0 h 157675"/>
                    <a:gd name="connsiteX4" fmla="*/ 0 w 268553"/>
                    <a:gd name="connsiteY4" fmla="*/ 42743 h 157675"/>
                    <a:gd name="connsiteX0" fmla="*/ 0 w 268553"/>
                    <a:gd name="connsiteY0" fmla="*/ 50207 h 165139"/>
                    <a:gd name="connsiteX1" fmla="*/ 114319 w 268553"/>
                    <a:gd name="connsiteY1" fmla="*/ 165139 h 165139"/>
                    <a:gd name="connsiteX2" fmla="*/ 268553 w 268553"/>
                    <a:gd name="connsiteY2" fmla="*/ 109418 h 165139"/>
                    <a:gd name="connsiteX3" fmla="*/ 150314 w 268553"/>
                    <a:gd name="connsiteY3" fmla="*/ 0 h 165139"/>
                    <a:gd name="connsiteX4" fmla="*/ 0 w 268553"/>
                    <a:gd name="connsiteY4" fmla="*/ 50207 h 165139"/>
                    <a:gd name="connsiteX0" fmla="*/ 0 w 316900"/>
                    <a:gd name="connsiteY0" fmla="*/ 1691 h 165139"/>
                    <a:gd name="connsiteX1" fmla="*/ 162666 w 316900"/>
                    <a:gd name="connsiteY1" fmla="*/ 165139 h 165139"/>
                    <a:gd name="connsiteX2" fmla="*/ 316900 w 316900"/>
                    <a:gd name="connsiteY2" fmla="*/ 109418 h 165139"/>
                    <a:gd name="connsiteX3" fmla="*/ 198661 w 316900"/>
                    <a:gd name="connsiteY3" fmla="*/ 0 h 165139"/>
                    <a:gd name="connsiteX4" fmla="*/ 0 w 316900"/>
                    <a:gd name="connsiteY4" fmla="*/ 1691 h 165139"/>
                    <a:gd name="connsiteX0" fmla="*/ 0 w 316900"/>
                    <a:gd name="connsiteY0" fmla="*/ 1691 h 129063"/>
                    <a:gd name="connsiteX1" fmla="*/ 141946 w 316900"/>
                    <a:gd name="connsiteY1" fmla="*/ 129063 h 129063"/>
                    <a:gd name="connsiteX2" fmla="*/ 316900 w 316900"/>
                    <a:gd name="connsiteY2" fmla="*/ 109418 h 129063"/>
                    <a:gd name="connsiteX3" fmla="*/ 198661 w 316900"/>
                    <a:gd name="connsiteY3" fmla="*/ 0 h 129063"/>
                    <a:gd name="connsiteX4" fmla="*/ 0 w 316900"/>
                    <a:gd name="connsiteY4" fmla="*/ 1691 h 129063"/>
                    <a:gd name="connsiteX0" fmla="*/ 0 w 317390"/>
                    <a:gd name="connsiteY0" fmla="*/ 4500 h 129063"/>
                    <a:gd name="connsiteX1" fmla="*/ 142436 w 317390"/>
                    <a:gd name="connsiteY1" fmla="*/ 129063 h 129063"/>
                    <a:gd name="connsiteX2" fmla="*/ 317390 w 317390"/>
                    <a:gd name="connsiteY2" fmla="*/ 109418 h 129063"/>
                    <a:gd name="connsiteX3" fmla="*/ 199151 w 317390"/>
                    <a:gd name="connsiteY3" fmla="*/ 0 h 129063"/>
                    <a:gd name="connsiteX4" fmla="*/ 0 w 317390"/>
                    <a:gd name="connsiteY4" fmla="*/ 4500 h 129063"/>
                    <a:gd name="connsiteX0" fmla="*/ 0 w 317390"/>
                    <a:gd name="connsiteY0" fmla="*/ 4500 h 126089"/>
                    <a:gd name="connsiteX1" fmla="*/ 141756 w 317390"/>
                    <a:gd name="connsiteY1" fmla="*/ 126089 h 126089"/>
                    <a:gd name="connsiteX2" fmla="*/ 317390 w 317390"/>
                    <a:gd name="connsiteY2" fmla="*/ 109418 h 126089"/>
                    <a:gd name="connsiteX3" fmla="*/ 199151 w 317390"/>
                    <a:gd name="connsiteY3" fmla="*/ 0 h 126089"/>
                    <a:gd name="connsiteX4" fmla="*/ 0 w 317390"/>
                    <a:gd name="connsiteY4" fmla="*/ 4500 h 12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7390" h="126089">
                      <a:moveTo>
                        <a:pt x="0" y="4500"/>
                      </a:moveTo>
                      <a:lnTo>
                        <a:pt x="141756" y="126089"/>
                      </a:lnTo>
                      <a:lnTo>
                        <a:pt x="317390" y="109418"/>
                      </a:lnTo>
                      <a:lnTo>
                        <a:pt x="199151" y="0"/>
                      </a:lnTo>
                      <a:lnTo>
                        <a:pt x="0" y="4500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3" name="Forme libre 92"/>
                <p:cNvSpPr/>
                <p:nvPr/>
              </p:nvSpPr>
              <p:spPr>
                <a:xfrm flipV="1">
                  <a:off x="9498851" y="4892308"/>
                  <a:ext cx="316405" cy="175379"/>
                </a:xfrm>
                <a:custGeom>
                  <a:avLst/>
                  <a:gdLst>
                    <a:gd name="connsiteX0" fmla="*/ 200025 w 276225"/>
                    <a:gd name="connsiteY0" fmla="*/ 0 h 168275"/>
                    <a:gd name="connsiteX1" fmla="*/ 276225 w 276225"/>
                    <a:gd name="connsiteY1" fmla="*/ 15875 h 168275"/>
                    <a:gd name="connsiteX2" fmla="*/ 63500 w 276225"/>
                    <a:gd name="connsiteY2" fmla="*/ 168275 h 168275"/>
                    <a:gd name="connsiteX3" fmla="*/ 0 w 276225"/>
                    <a:gd name="connsiteY3" fmla="*/ 161925 h 168275"/>
                    <a:gd name="connsiteX4" fmla="*/ 200025 w 276225"/>
                    <a:gd name="connsiteY4" fmla="*/ 0 h 168275"/>
                    <a:gd name="connsiteX0" fmla="*/ 200025 w 276225"/>
                    <a:gd name="connsiteY0" fmla="*/ 0 h 155575"/>
                    <a:gd name="connsiteX1" fmla="*/ 276225 w 276225"/>
                    <a:gd name="connsiteY1" fmla="*/ 3175 h 155575"/>
                    <a:gd name="connsiteX2" fmla="*/ 63500 w 276225"/>
                    <a:gd name="connsiteY2" fmla="*/ 155575 h 155575"/>
                    <a:gd name="connsiteX3" fmla="*/ 0 w 276225"/>
                    <a:gd name="connsiteY3" fmla="*/ 149225 h 155575"/>
                    <a:gd name="connsiteX4" fmla="*/ 200025 w 276225"/>
                    <a:gd name="connsiteY4" fmla="*/ 0 h 155575"/>
                    <a:gd name="connsiteX0" fmla="*/ 209550 w 285750"/>
                    <a:gd name="connsiteY0" fmla="*/ 0 h 158750"/>
                    <a:gd name="connsiteX1" fmla="*/ 285750 w 285750"/>
                    <a:gd name="connsiteY1" fmla="*/ 3175 h 158750"/>
                    <a:gd name="connsiteX2" fmla="*/ 73025 w 285750"/>
                    <a:gd name="connsiteY2" fmla="*/ 155575 h 158750"/>
                    <a:gd name="connsiteX3" fmla="*/ 0 w 285750"/>
                    <a:gd name="connsiteY3" fmla="*/ 158750 h 158750"/>
                    <a:gd name="connsiteX4" fmla="*/ 209550 w 285750"/>
                    <a:gd name="connsiteY4" fmla="*/ 0 h 158750"/>
                    <a:gd name="connsiteX0" fmla="*/ 209550 w 285750"/>
                    <a:gd name="connsiteY0" fmla="*/ 0 h 158750"/>
                    <a:gd name="connsiteX1" fmla="*/ 285750 w 285750"/>
                    <a:gd name="connsiteY1" fmla="*/ 3175 h 158750"/>
                    <a:gd name="connsiteX2" fmla="*/ 57150 w 285750"/>
                    <a:gd name="connsiteY2" fmla="*/ 158750 h 158750"/>
                    <a:gd name="connsiteX3" fmla="*/ 0 w 285750"/>
                    <a:gd name="connsiteY3" fmla="*/ 158750 h 158750"/>
                    <a:gd name="connsiteX4" fmla="*/ 209550 w 285750"/>
                    <a:gd name="connsiteY4" fmla="*/ 0 h 158750"/>
                    <a:gd name="connsiteX0" fmla="*/ 204569 w 280769"/>
                    <a:gd name="connsiteY0" fmla="*/ 0 h 158750"/>
                    <a:gd name="connsiteX1" fmla="*/ 280769 w 280769"/>
                    <a:gd name="connsiteY1" fmla="*/ 3175 h 158750"/>
                    <a:gd name="connsiteX2" fmla="*/ 52169 w 280769"/>
                    <a:gd name="connsiteY2" fmla="*/ 158750 h 158750"/>
                    <a:gd name="connsiteX3" fmla="*/ 0 w 280769"/>
                    <a:gd name="connsiteY3" fmla="*/ 116415 h 158750"/>
                    <a:gd name="connsiteX4" fmla="*/ 204569 w 280769"/>
                    <a:gd name="connsiteY4" fmla="*/ 0 h 158750"/>
                    <a:gd name="connsiteX0" fmla="*/ 197098 w 273298"/>
                    <a:gd name="connsiteY0" fmla="*/ 0 h 158750"/>
                    <a:gd name="connsiteX1" fmla="*/ 273298 w 273298"/>
                    <a:gd name="connsiteY1" fmla="*/ 3175 h 158750"/>
                    <a:gd name="connsiteX2" fmla="*/ 44698 w 273298"/>
                    <a:gd name="connsiteY2" fmla="*/ 158750 h 158750"/>
                    <a:gd name="connsiteX3" fmla="*/ 0 w 273298"/>
                    <a:gd name="connsiteY3" fmla="*/ 113925 h 158750"/>
                    <a:gd name="connsiteX4" fmla="*/ 197098 w 273298"/>
                    <a:gd name="connsiteY4" fmla="*/ 0 h 158750"/>
                    <a:gd name="connsiteX0" fmla="*/ 219511 w 273298"/>
                    <a:gd name="connsiteY0" fmla="*/ 0 h 181162"/>
                    <a:gd name="connsiteX1" fmla="*/ 273298 w 273298"/>
                    <a:gd name="connsiteY1" fmla="*/ 25587 h 181162"/>
                    <a:gd name="connsiteX2" fmla="*/ 44698 w 273298"/>
                    <a:gd name="connsiteY2" fmla="*/ 181162 h 181162"/>
                    <a:gd name="connsiteX3" fmla="*/ 0 w 273298"/>
                    <a:gd name="connsiteY3" fmla="*/ 136337 h 181162"/>
                    <a:gd name="connsiteX4" fmla="*/ 219511 w 273298"/>
                    <a:gd name="connsiteY4" fmla="*/ 0 h 181162"/>
                    <a:gd name="connsiteX0" fmla="*/ 219511 w 260847"/>
                    <a:gd name="connsiteY0" fmla="*/ 0 h 181162"/>
                    <a:gd name="connsiteX1" fmla="*/ 260847 w 260847"/>
                    <a:gd name="connsiteY1" fmla="*/ 30568 h 181162"/>
                    <a:gd name="connsiteX2" fmla="*/ 44698 w 260847"/>
                    <a:gd name="connsiteY2" fmla="*/ 181162 h 181162"/>
                    <a:gd name="connsiteX3" fmla="*/ 0 w 260847"/>
                    <a:gd name="connsiteY3" fmla="*/ 136337 h 181162"/>
                    <a:gd name="connsiteX4" fmla="*/ 219511 w 260847"/>
                    <a:gd name="connsiteY4" fmla="*/ 0 h 181162"/>
                    <a:gd name="connsiteX0" fmla="*/ 209550 w 250886"/>
                    <a:gd name="connsiteY0" fmla="*/ 0 h 181162"/>
                    <a:gd name="connsiteX1" fmla="*/ 250886 w 250886"/>
                    <a:gd name="connsiteY1" fmla="*/ 30568 h 181162"/>
                    <a:gd name="connsiteX2" fmla="*/ 34737 w 250886"/>
                    <a:gd name="connsiteY2" fmla="*/ 181162 h 181162"/>
                    <a:gd name="connsiteX3" fmla="*/ 0 w 250886"/>
                    <a:gd name="connsiteY3" fmla="*/ 143808 h 181162"/>
                    <a:gd name="connsiteX4" fmla="*/ 209550 w 250886"/>
                    <a:gd name="connsiteY4" fmla="*/ 0 h 181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0886" h="181162">
                      <a:moveTo>
                        <a:pt x="209550" y="0"/>
                      </a:moveTo>
                      <a:lnTo>
                        <a:pt x="250886" y="30568"/>
                      </a:lnTo>
                      <a:lnTo>
                        <a:pt x="34737" y="181162"/>
                      </a:lnTo>
                      <a:lnTo>
                        <a:pt x="0" y="143808"/>
                      </a:lnTo>
                      <a:lnTo>
                        <a:pt x="209550" y="0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  <p:sp>
              <p:nvSpPr>
                <p:cNvPr id="94" name="Rectangle 81"/>
                <p:cNvSpPr/>
                <p:nvPr/>
              </p:nvSpPr>
              <p:spPr>
                <a:xfrm>
                  <a:off x="9763125" y="4938495"/>
                  <a:ext cx="338584" cy="135850"/>
                </a:xfrm>
                <a:custGeom>
                  <a:avLst/>
                  <a:gdLst>
                    <a:gd name="connsiteX0" fmla="*/ 0 w 1222301"/>
                    <a:gd name="connsiteY0" fmla="*/ 0 h 417940"/>
                    <a:gd name="connsiteX1" fmla="*/ 1222301 w 1222301"/>
                    <a:gd name="connsiteY1" fmla="*/ 0 h 417940"/>
                    <a:gd name="connsiteX2" fmla="*/ 1222301 w 1222301"/>
                    <a:gd name="connsiteY2" fmla="*/ 417940 h 417940"/>
                    <a:gd name="connsiteX3" fmla="*/ 0 w 1222301"/>
                    <a:gd name="connsiteY3" fmla="*/ 417940 h 417940"/>
                    <a:gd name="connsiteX4" fmla="*/ 0 w 1222301"/>
                    <a:gd name="connsiteY4" fmla="*/ 0 h 417940"/>
                    <a:gd name="connsiteX0" fmla="*/ 164349 w 1222301"/>
                    <a:gd name="connsiteY0" fmla="*/ 249975 h 417940"/>
                    <a:gd name="connsiteX1" fmla="*/ 1222301 w 1222301"/>
                    <a:gd name="connsiteY1" fmla="*/ 0 h 417940"/>
                    <a:gd name="connsiteX2" fmla="*/ 1222301 w 1222301"/>
                    <a:gd name="connsiteY2" fmla="*/ 417940 h 417940"/>
                    <a:gd name="connsiteX3" fmla="*/ 0 w 1222301"/>
                    <a:gd name="connsiteY3" fmla="*/ 417940 h 417940"/>
                    <a:gd name="connsiteX4" fmla="*/ 164349 w 1222301"/>
                    <a:gd name="connsiteY4" fmla="*/ 249975 h 417940"/>
                    <a:gd name="connsiteX0" fmla="*/ 164349 w 1228768"/>
                    <a:gd name="connsiteY0" fmla="*/ 295694 h 463659"/>
                    <a:gd name="connsiteX1" fmla="*/ 1228768 w 1228768"/>
                    <a:gd name="connsiteY1" fmla="*/ 0 h 463659"/>
                    <a:gd name="connsiteX2" fmla="*/ 1222301 w 1228768"/>
                    <a:gd name="connsiteY2" fmla="*/ 463659 h 463659"/>
                    <a:gd name="connsiteX3" fmla="*/ 0 w 1228768"/>
                    <a:gd name="connsiteY3" fmla="*/ 463659 h 463659"/>
                    <a:gd name="connsiteX4" fmla="*/ 164349 w 1228768"/>
                    <a:gd name="connsiteY4" fmla="*/ 295694 h 463659"/>
                    <a:gd name="connsiteX0" fmla="*/ 164349 w 1222379"/>
                    <a:gd name="connsiteY0" fmla="*/ 185735 h 353700"/>
                    <a:gd name="connsiteX1" fmla="*/ 1183521 w 1222379"/>
                    <a:gd name="connsiteY1" fmla="*/ 0 h 353700"/>
                    <a:gd name="connsiteX2" fmla="*/ 1222301 w 1222379"/>
                    <a:gd name="connsiteY2" fmla="*/ 353700 h 353700"/>
                    <a:gd name="connsiteX3" fmla="*/ 0 w 1222379"/>
                    <a:gd name="connsiteY3" fmla="*/ 353700 h 353700"/>
                    <a:gd name="connsiteX4" fmla="*/ 164349 w 1222379"/>
                    <a:gd name="connsiteY4" fmla="*/ 185735 h 353700"/>
                    <a:gd name="connsiteX0" fmla="*/ 164349 w 1223994"/>
                    <a:gd name="connsiteY0" fmla="*/ 238123 h 406088"/>
                    <a:gd name="connsiteX1" fmla="*/ 1223994 w 1223994"/>
                    <a:gd name="connsiteY1" fmla="*/ 0 h 406088"/>
                    <a:gd name="connsiteX2" fmla="*/ 1222301 w 1223994"/>
                    <a:gd name="connsiteY2" fmla="*/ 406088 h 406088"/>
                    <a:gd name="connsiteX3" fmla="*/ 0 w 1223994"/>
                    <a:gd name="connsiteY3" fmla="*/ 406088 h 406088"/>
                    <a:gd name="connsiteX4" fmla="*/ 164349 w 1223994"/>
                    <a:gd name="connsiteY4" fmla="*/ 238123 h 406088"/>
                    <a:gd name="connsiteX0" fmla="*/ 164349 w 1222339"/>
                    <a:gd name="connsiteY0" fmla="*/ 205027 h 372992"/>
                    <a:gd name="connsiteX1" fmla="*/ 1136739 w 1222339"/>
                    <a:gd name="connsiteY1" fmla="*/ 0 h 372992"/>
                    <a:gd name="connsiteX2" fmla="*/ 1222301 w 1222339"/>
                    <a:gd name="connsiteY2" fmla="*/ 372992 h 372992"/>
                    <a:gd name="connsiteX3" fmla="*/ 0 w 1222339"/>
                    <a:gd name="connsiteY3" fmla="*/ 372992 h 372992"/>
                    <a:gd name="connsiteX4" fmla="*/ 164349 w 1222339"/>
                    <a:gd name="connsiteY4" fmla="*/ 205027 h 372992"/>
                    <a:gd name="connsiteX0" fmla="*/ 164349 w 1136739"/>
                    <a:gd name="connsiteY0" fmla="*/ 205027 h 372992"/>
                    <a:gd name="connsiteX1" fmla="*/ 1136739 w 1136739"/>
                    <a:gd name="connsiteY1" fmla="*/ 0 h 372992"/>
                    <a:gd name="connsiteX2" fmla="*/ 1009010 w 1136739"/>
                    <a:gd name="connsiteY2" fmla="*/ 325186 h 372992"/>
                    <a:gd name="connsiteX3" fmla="*/ 0 w 1136739"/>
                    <a:gd name="connsiteY3" fmla="*/ 372992 h 372992"/>
                    <a:gd name="connsiteX4" fmla="*/ 164349 w 1136739"/>
                    <a:gd name="connsiteY4" fmla="*/ 205027 h 372992"/>
                    <a:gd name="connsiteX0" fmla="*/ 164349 w 1136739"/>
                    <a:gd name="connsiteY0" fmla="*/ 205027 h 372992"/>
                    <a:gd name="connsiteX1" fmla="*/ 1136739 w 1136739"/>
                    <a:gd name="connsiteY1" fmla="*/ 0 h 372992"/>
                    <a:gd name="connsiteX2" fmla="*/ 1009010 w 1136739"/>
                    <a:gd name="connsiteY2" fmla="*/ 325186 h 372992"/>
                    <a:gd name="connsiteX3" fmla="*/ 0 w 1136739"/>
                    <a:gd name="connsiteY3" fmla="*/ 372992 h 372992"/>
                    <a:gd name="connsiteX4" fmla="*/ 164349 w 1136739"/>
                    <a:gd name="connsiteY4" fmla="*/ 205027 h 372992"/>
                    <a:gd name="connsiteX0" fmla="*/ 164349 w 1136739"/>
                    <a:gd name="connsiteY0" fmla="*/ 205027 h 372992"/>
                    <a:gd name="connsiteX1" fmla="*/ 1136739 w 1136739"/>
                    <a:gd name="connsiteY1" fmla="*/ 0 h 372992"/>
                    <a:gd name="connsiteX2" fmla="*/ 1009010 w 1136739"/>
                    <a:gd name="connsiteY2" fmla="*/ 325186 h 372992"/>
                    <a:gd name="connsiteX3" fmla="*/ 0 w 1136739"/>
                    <a:gd name="connsiteY3" fmla="*/ 372992 h 372992"/>
                    <a:gd name="connsiteX4" fmla="*/ 164349 w 1136739"/>
                    <a:gd name="connsiteY4" fmla="*/ 205027 h 372992"/>
                    <a:gd name="connsiteX0" fmla="*/ 164349 w 1240153"/>
                    <a:gd name="connsiteY0" fmla="*/ 138834 h 306799"/>
                    <a:gd name="connsiteX1" fmla="*/ 1240153 w 1240153"/>
                    <a:gd name="connsiteY1" fmla="*/ 0 h 306799"/>
                    <a:gd name="connsiteX2" fmla="*/ 1009010 w 1240153"/>
                    <a:gd name="connsiteY2" fmla="*/ 258993 h 306799"/>
                    <a:gd name="connsiteX3" fmla="*/ 0 w 1240153"/>
                    <a:gd name="connsiteY3" fmla="*/ 306799 h 306799"/>
                    <a:gd name="connsiteX4" fmla="*/ 164349 w 1240153"/>
                    <a:gd name="connsiteY4" fmla="*/ 138834 h 306799"/>
                    <a:gd name="connsiteX0" fmla="*/ 164349 w 1240153"/>
                    <a:gd name="connsiteY0" fmla="*/ 138834 h 306799"/>
                    <a:gd name="connsiteX1" fmla="*/ 1240153 w 1240153"/>
                    <a:gd name="connsiteY1" fmla="*/ 0 h 306799"/>
                    <a:gd name="connsiteX2" fmla="*/ 1167363 w 1240153"/>
                    <a:gd name="connsiteY2" fmla="*/ 165832 h 306799"/>
                    <a:gd name="connsiteX3" fmla="*/ 0 w 1240153"/>
                    <a:gd name="connsiteY3" fmla="*/ 306799 h 306799"/>
                    <a:gd name="connsiteX4" fmla="*/ 164349 w 1240153"/>
                    <a:gd name="connsiteY4" fmla="*/ 138834 h 306799"/>
                    <a:gd name="connsiteX0" fmla="*/ 164349 w 1240153"/>
                    <a:gd name="connsiteY0" fmla="*/ 138834 h 306799"/>
                    <a:gd name="connsiteX1" fmla="*/ 1240153 w 1240153"/>
                    <a:gd name="connsiteY1" fmla="*/ 0 h 306799"/>
                    <a:gd name="connsiteX2" fmla="*/ 1167363 w 1240153"/>
                    <a:gd name="connsiteY2" fmla="*/ 165832 h 306799"/>
                    <a:gd name="connsiteX3" fmla="*/ 0 w 1240153"/>
                    <a:gd name="connsiteY3" fmla="*/ 306799 h 306799"/>
                    <a:gd name="connsiteX4" fmla="*/ 164349 w 1240153"/>
                    <a:gd name="connsiteY4" fmla="*/ 138834 h 306799"/>
                    <a:gd name="connsiteX0" fmla="*/ 132032 w 1240153"/>
                    <a:gd name="connsiteY0" fmla="*/ 173156 h 306799"/>
                    <a:gd name="connsiteX1" fmla="*/ 1240153 w 1240153"/>
                    <a:gd name="connsiteY1" fmla="*/ 0 h 306799"/>
                    <a:gd name="connsiteX2" fmla="*/ 1167363 w 1240153"/>
                    <a:gd name="connsiteY2" fmla="*/ 165832 h 306799"/>
                    <a:gd name="connsiteX3" fmla="*/ 0 w 1240153"/>
                    <a:gd name="connsiteY3" fmla="*/ 306799 h 306799"/>
                    <a:gd name="connsiteX4" fmla="*/ 132032 w 1240153"/>
                    <a:gd name="connsiteY4" fmla="*/ 173156 h 306799"/>
                    <a:gd name="connsiteX0" fmla="*/ 132032 w 1230458"/>
                    <a:gd name="connsiteY0" fmla="*/ 182962 h 316605"/>
                    <a:gd name="connsiteX1" fmla="*/ 1230458 w 1230458"/>
                    <a:gd name="connsiteY1" fmla="*/ 0 h 316605"/>
                    <a:gd name="connsiteX2" fmla="*/ 1167363 w 1230458"/>
                    <a:gd name="connsiteY2" fmla="*/ 175638 h 316605"/>
                    <a:gd name="connsiteX3" fmla="*/ 0 w 1230458"/>
                    <a:gd name="connsiteY3" fmla="*/ 316605 h 316605"/>
                    <a:gd name="connsiteX4" fmla="*/ 132032 w 1230458"/>
                    <a:gd name="connsiteY4" fmla="*/ 182962 h 316605"/>
                    <a:gd name="connsiteX0" fmla="*/ 132032 w 1230458"/>
                    <a:gd name="connsiteY0" fmla="*/ 182962 h 316605"/>
                    <a:gd name="connsiteX1" fmla="*/ 1230458 w 1230458"/>
                    <a:gd name="connsiteY1" fmla="*/ 0 h 316605"/>
                    <a:gd name="connsiteX2" fmla="*/ 1183522 w 1230458"/>
                    <a:gd name="connsiteY2" fmla="*/ 129058 h 316605"/>
                    <a:gd name="connsiteX3" fmla="*/ 0 w 1230458"/>
                    <a:gd name="connsiteY3" fmla="*/ 316605 h 316605"/>
                    <a:gd name="connsiteX4" fmla="*/ 132032 w 1230458"/>
                    <a:gd name="connsiteY4" fmla="*/ 182962 h 316605"/>
                    <a:gd name="connsiteX0" fmla="*/ 132032 w 1230458"/>
                    <a:gd name="connsiteY0" fmla="*/ 182962 h 316605"/>
                    <a:gd name="connsiteX1" fmla="*/ 1230458 w 1230458"/>
                    <a:gd name="connsiteY1" fmla="*/ 0 h 316605"/>
                    <a:gd name="connsiteX2" fmla="*/ 1154436 w 1230458"/>
                    <a:gd name="connsiteY2" fmla="*/ 129058 h 316605"/>
                    <a:gd name="connsiteX3" fmla="*/ 0 w 1230458"/>
                    <a:gd name="connsiteY3" fmla="*/ 316605 h 316605"/>
                    <a:gd name="connsiteX4" fmla="*/ 132032 w 1230458"/>
                    <a:gd name="connsiteY4" fmla="*/ 182962 h 316605"/>
                    <a:gd name="connsiteX0" fmla="*/ 132032 w 1230458"/>
                    <a:gd name="connsiteY0" fmla="*/ 182962 h 316605"/>
                    <a:gd name="connsiteX1" fmla="*/ 1230458 w 1230458"/>
                    <a:gd name="connsiteY1" fmla="*/ 0 h 316605"/>
                    <a:gd name="connsiteX2" fmla="*/ 1125351 w 1230458"/>
                    <a:gd name="connsiteY2" fmla="*/ 141316 h 316605"/>
                    <a:gd name="connsiteX3" fmla="*/ 0 w 1230458"/>
                    <a:gd name="connsiteY3" fmla="*/ 316605 h 316605"/>
                    <a:gd name="connsiteX4" fmla="*/ 132032 w 1230458"/>
                    <a:gd name="connsiteY4" fmla="*/ 182962 h 316605"/>
                    <a:gd name="connsiteX0" fmla="*/ 132032 w 1230458"/>
                    <a:gd name="connsiteY0" fmla="*/ 182962 h 316605"/>
                    <a:gd name="connsiteX1" fmla="*/ 1230458 w 1230458"/>
                    <a:gd name="connsiteY1" fmla="*/ 0 h 316605"/>
                    <a:gd name="connsiteX2" fmla="*/ 1125351 w 1230458"/>
                    <a:gd name="connsiteY2" fmla="*/ 141316 h 316605"/>
                    <a:gd name="connsiteX3" fmla="*/ 0 w 1230458"/>
                    <a:gd name="connsiteY3" fmla="*/ 316605 h 316605"/>
                    <a:gd name="connsiteX4" fmla="*/ 132032 w 1230458"/>
                    <a:gd name="connsiteY4" fmla="*/ 182962 h 316605"/>
                    <a:gd name="connsiteX0" fmla="*/ 132032 w 1223995"/>
                    <a:gd name="connsiteY0" fmla="*/ 182962 h 316605"/>
                    <a:gd name="connsiteX1" fmla="*/ 1223995 w 1223995"/>
                    <a:gd name="connsiteY1" fmla="*/ 0 h 316605"/>
                    <a:gd name="connsiteX2" fmla="*/ 1125351 w 1223995"/>
                    <a:gd name="connsiteY2" fmla="*/ 141316 h 316605"/>
                    <a:gd name="connsiteX3" fmla="*/ 0 w 1223995"/>
                    <a:gd name="connsiteY3" fmla="*/ 316605 h 316605"/>
                    <a:gd name="connsiteX4" fmla="*/ 132032 w 1223995"/>
                    <a:gd name="connsiteY4" fmla="*/ 182962 h 316605"/>
                    <a:gd name="connsiteX0" fmla="*/ 132032 w 1223995"/>
                    <a:gd name="connsiteY0" fmla="*/ 182962 h 316605"/>
                    <a:gd name="connsiteX1" fmla="*/ 1223995 w 1223995"/>
                    <a:gd name="connsiteY1" fmla="*/ 0 h 316605"/>
                    <a:gd name="connsiteX2" fmla="*/ 1125351 w 1223995"/>
                    <a:gd name="connsiteY2" fmla="*/ 141316 h 316605"/>
                    <a:gd name="connsiteX3" fmla="*/ 0 w 1223995"/>
                    <a:gd name="connsiteY3" fmla="*/ 316605 h 316605"/>
                    <a:gd name="connsiteX4" fmla="*/ 132032 w 1223995"/>
                    <a:gd name="connsiteY4" fmla="*/ 182962 h 316605"/>
                    <a:gd name="connsiteX0" fmla="*/ 132032 w 1223995"/>
                    <a:gd name="connsiteY0" fmla="*/ 182962 h 316605"/>
                    <a:gd name="connsiteX1" fmla="*/ 1223995 w 1223995"/>
                    <a:gd name="connsiteY1" fmla="*/ 0 h 316605"/>
                    <a:gd name="connsiteX2" fmla="*/ 1125351 w 1223995"/>
                    <a:gd name="connsiteY2" fmla="*/ 141316 h 316605"/>
                    <a:gd name="connsiteX3" fmla="*/ 0 w 1223995"/>
                    <a:gd name="connsiteY3" fmla="*/ 316605 h 316605"/>
                    <a:gd name="connsiteX4" fmla="*/ 132032 w 1223995"/>
                    <a:gd name="connsiteY4" fmla="*/ 182962 h 316605"/>
                    <a:gd name="connsiteX0" fmla="*/ 132032 w 1223995"/>
                    <a:gd name="connsiteY0" fmla="*/ 182962 h 316605"/>
                    <a:gd name="connsiteX1" fmla="*/ 1223995 w 1223995"/>
                    <a:gd name="connsiteY1" fmla="*/ 0 h 316605"/>
                    <a:gd name="connsiteX2" fmla="*/ 1125351 w 1223995"/>
                    <a:gd name="connsiteY2" fmla="*/ 141316 h 316605"/>
                    <a:gd name="connsiteX3" fmla="*/ 0 w 1223995"/>
                    <a:gd name="connsiteY3" fmla="*/ 316605 h 316605"/>
                    <a:gd name="connsiteX4" fmla="*/ 132032 w 1223995"/>
                    <a:gd name="connsiteY4" fmla="*/ 182962 h 3166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3995" h="316605">
                      <a:moveTo>
                        <a:pt x="132032" y="182962"/>
                      </a:moveTo>
                      <a:lnTo>
                        <a:pt x="1223995" y="0"/>
                      </a:lnTo>
                      <a:cubicBezTo>
                        <a:pt x="1174172" y="88974"/>
                        <a:pt x="1173560" y="78083"/>
                        <a:pt x="1125351" y="141316"/>
                      </a:cubicBezTo>
                      <a:lnTo>
                        <a:pt x="0" y="316605"/>
                      </a:lnTo>
                      <a:lnTo>
                        <a:pt x="132032" y="182962"/>
                      </a:lnTo>
                      <a:close/>
                    </a:path>
                  </a:pathLst>
                </a:custGeom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sp>
            <p:nvSpPr>
              <p:cNvPr id="84" name="Forme libre 83"/>
              <p:cNvSpPr/>
              <p:nvPr/>
            </p:nvSpPr>
            <p:spPr>
              <a:xfrm rot="17306488" flipH="1">
                <a:off x="28590008" y="26303705"/>
                <a:ext cx="457193" cy="745502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202036"/>
                  <a:gd name="connsiteY0" fmla="*/ 0 h 544452"/>
                  <a:gd name="connsiteX1" fmla="*/ 464072 w 1202036"/>
                  <a:gd name="connsiteY1" fmla="*/ 382172 h 544452"/>
                  <a:gd name="connsiteX2" fmla="*/ 1202036 w 1202036"/>
                  <a:gd name="connsiteY2" fmla="*/ 527183 h 544452"/>
                  <a:gd name="connsiteX0" fmla="*/ 0 w 1184211"/>
                  <a:gd name="connsiteY0" fmla="*/ 0 h 905592"/>
                  <a:gd name="connsiteX1" fmla="*/ 446247 w 1184211"/>
                  <a:gd name="connsiteY1" fmla="*/ 736264 h 905592"/>
                  <a:gd name="connsiteX2" fmla="*/ 1184211 w 1184211"/>
                  <a:gd name="connsiteY2" fmla="*/ 881275 h 905592"/>
                  <a:gd name="connsiteX0" fmla="*/ 1 w 1071654"/>
                  <a:gd name="connsiteY0" fmla="*/ 0 h 983844"/>
                  <a:gd name="connsiteX1" fmla="*/ 333690 w 1071654"/>
                  <a:gd name="connsiteY1" fmla="*/ 812451 h 983844"/>
                  <a:gd name="connsiteX2" fmla="*/ 1071654 w 1071654"/>
                  <a:gd name="connsiteY2" fmla="*/ 957462 h 983844"/>
                  <a:gd name="connsiteX0" fmla="*/ 1 w 964360"/>
                  <a:gd name="connsiteY0" fmla="*/ 0 h 934596"/>
                  <a:gd name="connsiteX1" fmla="*/ 333690 w 964360"/>
                  <a:gd name="connsiteY1" fmla="*/ 812451 h 934596"/>
                  <a:gd name="connsiteX2" fmla="*/ 964359 w 964360"/>
                  <a:gd name="connsiteY2" fmla="*/ 893269 h 934596"/>
                  <a:gd name="connsiteX0" fmla="*/ 1 w 924084"/>
                  <a:gd name="connsiteY0" fmla="*/ 0 h 1161226"/>
                  <a:gd name="connsiteX1" fmla="*/ 333690 w 924084"/>
                  <a:gd name="connsiteY1" fmla="*/ 812451 h 1161226"/>
                  <a:gd name="connsiteX2" fmla="*/ 924084 w 924084"/>
                  <a:gd name="connsiteY2" fmla="*/ 1149999 h 1161226"/>
                  <a:gd name="connsiteX0" fmla="*/ 1 w 924084"/>
                  <a:gd name="connsiteY0" fmla="*/ 0 h 1215538"/>
                  <a:gd name="connsiteX1" fmla="*/ 306825 w 924084"/>
                  <a:gd name="connsiteY1" fmla="*/ 1090575 h 1215538"/>
                  <a:gd name="connsiteX2" fmla="*/ 924084 w 924084"/>
                  <a:gd name="connsiteY2" fmla="*/ 1149999 h 1215538"/>
                  <a:gd name="connsiteX0" fmla="*/ 1 w 917367"/>
                  <a:gd name="connsiteY0" fmla="*/ 0 h 1259681"/>
                  <a:gd name="connsiteX1" fmla="*/ 306825 w 917367"/>
                  <a:gd name="connsiteY1" fmla="*/ 1090575 h 1259681"/>
                  <a:gd name="connsiteX2" fmla="*/ 917366 w 917367"/>
                  <a:gd name="connsiteY2" fmla="*/ 1219531 h 1259681"/>
                  <a:gd name="connsiteX0" fmla="*/ 1 w 1017953"/>
                  <a:gd name="connsiteY0" fmla="*/ 0 h 1323802"/>
                  <a:gd name="connsiteX1" fmla="*/ 306825 w 1017953"/>
                  <a:gd name="connsiteY1" fmla="*/ 1090575 h 1323802"/>
                  <a:gd name="connsiteX2" fmla="*/ 1017953 w 1017953"/>
                  <a:gd name="connsiteY2" fmla="*/ 1299768 h 1323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7953" h="1323802">
                    <a:moveTo>
                      <a:pt x="1" y="0"/>
                    </a:moveTo>
                    <a:cubicBezTo>
                      <a:pt x="117554" y="293794"/>
                      <a:pt x="137166" y="873947"/>
                      <a:pt x="306825" y="1090575"/>
                    </a:cubicBezTo>
                    <a:cubicBezTo>
                      <a:pt x="476484" y="1307203"/>
                      <a:pt x="936673" y="1361998"/>
                      <a:pt x="1017953" y="1299768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none"/>
                <a:tailEnd type="triangl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cxnSp>
            <p:nvCxnSpPr>
              <p:cNvPr id="85" name="Connecteur droit avec flèche 84"/>
              <p:cNvCxnSpPr/>
              <p:nvPr/>
            </p:nvCxnSpPr>
            <p:spPr>
              <a:xfrm>
                <a:off x="25941424" y="23990261"/>
                <a:ext cx="1645499" cy="68161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Connecteur droit avec flèche 85"/>
              <p:cNvCxnSpPr/>
              <p:nvPr/>
            </p:nvCxnSpPr>
            <p:spPr>
              <a:xfrm flipH="1" flipV="1">
                <a:off x="25941424" y="24365963"/>
                <a:ext cx="1645499" cy="681613"/>
              </a:xfrm>
              <a:prstGeom prst="straightConnector1">
                <a:avLst/>
              </a:prstGeom>
              <a:ln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7" name="Forme libre 86"/>
              <p:cNvSpPr/>
              <p:nvPr/>
            </p:nvSpPr>
            <p:spPr>
              <a:xfrm rot="17936275" flipV="1">
                <a:off x="24780345" y="23849301"/>
                <a:ext cx="936451" cy="1023862"/>
              </a:xfrm>
              <a:custGeom>
                <a:avLst/>
                <a:gdLst>
                  <a:gd name="connsiteX0" fmla="*/ 0 w 1257300"/>
                  <a:gd name="connsiteY0" fmla="*/ 365760 h 365760"/>
                  <a:gd name="connsiteX1" fmla="*/ 929640 w 1257300"/>
                  <a:gd name="connsiteY1" fmla="*/ 297180 h 365760"/>
                  <a:gd name="connsiteX2" fmla="*/ 1257300 w 1257300"/>
                  <a:gd name="connsiteY2" fmla="*/ 0 h 365760"/>
                  <a:gd name="connsiteX0" fmla="*/ 0 w 1257300"/>
                  <a:gd name="connsiteY0" fmla="*/ 365760 h 436607"/>
                  <a:gd name="connsiteX1" fmla="*/ 609600 w 1257300"/>
                  <a:gd name="connsiteY1" fmla="*/ 419100 h 436607"/>
                  <a:gd name="connsiteX2" fmla="*/ 1257300 w 1257300"/>
                  <a:gd name="connsiteY2" fmla="*/ 0 h 436607"/>
                  <a:gd name="connsiteX0" fmla="*/ 0 w 1257300"/>
                  <a:gd name="connsiteY0" fmla="*/ 365760 h 433677"/>
                  <a:gd name="connsiteX1" fmla="*/ 609600 w 1257300"/>
                  <a:gd name="connsiteY1" fmla="*/ 419100 h 433677"/>
                  <a:gd name="connsiteX2" fmla="*/ 1257300 w 1257300"/>
                  <a:gd name="connsiteY2" fmla="*/ 0 h 433677"/>
                  <a:gd name="connsiteX0" fmla="*/ 0 w 1257300"/>
                  <a:gd name="connsiteY0" fmla="*/ 365760 h 468771"/>
                  <a:gd name="connsiteX1" fmla="*/ 746760 w 1257300"/>
                  <a:gd name="connsiteY1" fmla="*/ 457200 h 468771"/>
                  <a:gd name="connsiteX2" fmla="*/ 1257300 w 1257300"/>
                  <a:gd name="connsiteY2" fmla="*/ 0 h 468771"/>
                  <a:gd name="connsiteX0" fmla="*/ 0 w 1181100"/>
                  <a:gd name="connsiteY0" fmla="*/ 297180 h 464663"/>
                  <a:gd name="connsiteX1" fmla="*/ 670560 w 1181100"/>
                  <a:gd name="connsiteY1" fmla="*/ 457200 h 464663"/>
                  <a:gd name="connsiteX2" fmla="*/ 1181100 w 1181100"/>
                  <a:gd name="connsiteY2" fmla="*/ 0 h 464663"/>
                  <a:gd name="connsiteX0" fmla="*/ 0 w 1181100"/>
                  <a:gd name="connsiteY0" fmla="*/ 297180 h 468649"/>
                  <a:gd name="connsiteX1" fmla="*/ 670560 w 1181100"/>
                  <a:gd name="connsiteY1" fmla="*/ 457200 h 468649"/>
                  <a:gd name="connsiteX2" fmla="*/ 1181100 w 1181100"/>
                  <a:gd name="connsiteY2" fmla="*/ 0 h 468649"/>
                  <a:gd name="connsiteX0" fmla="*/ 0 w 1181100"/>
                  <a:gd name="connsiteY0" fmla="*/ 297180 h 420498"/>
                  <a:gd name="connsiteX1" fmla="*/ 701040 w 1181100"/>
                  <a:gd name="connsiteY1" fmla="*/ 403860 h 420498"/>
                  <a:gd name="connsiteX2" fmla="*/ 1181100 w 1181100"/>
                  <a:gd name="connsiteY2" fmla="*/ 0 h 420498"/>
                  <a:gd name="connsiteX0" fmla="*/ 0 w 1181100"/>
                  <a:gd name="connsiteY0" fmla="*/ 297180 h 378514"/>
                  <a:gd name="connsiteX1" fmla="*/ 670560 w 1181100"/>
                  <a:gd name="connsiteY1" fmla="*/ 350520 h 378514"/>
                  <a:gd name="connsiteX2" fmla="*/ 1181100 w 1181100"/>
                  <a:gd name="connsiteY2" fmla="*/ 0 h 378514"/>
                  <a:gd name="connsiteX0" fmla="*/ 0 w 1181100"/>
                  <a:gd name="connsiteY0" fmla="*/ 297180 h 352775"/>
                  <a:gd name="connsiteX1" fmla="*/ 632460 w 1181100"/>
                  <a:gd name="connsiteY1" fmla="*/ 304800 h 352775"/>
                  <a:gd name="connsiteX2" fmla="*/ 1181100 w 1181100"/>
                  <a:gd name="connsiteY2" fmla="*/ 0 h 352775"/>
                  <a:gd name="connsiteX0" fmla="*/ 0 w 1375909"/>
                  <a:gd name="connsiteY0" fmla="*/ 263162 h 316844"/>
                  <a:gd name="connsiteX1" fmla="*/ 632460 w 1375909"/>
                  <a:gd name="connsiteY1" fmla="*/ 270782 h 316844"/>
                  <a:gd name="connsiteX2" fmla="*/ 1375909 w 1375909"/>
                  <a:gd name="connsiteY2" fmla="*/ 0 h 316844"/>
                  <a:gd name="connsiteX0" fmla="*/ 0 w 1375909"/>
                  <a:gd name="connsiteY0" fmla="*/ 263162 h 344690"/>
                  <a:gd name="connsiteX1" fmla="*/ 641824 w 1375909"/>
                  <a:gd name="connsiteY1" fmla="*/ 320392 h 344690"/>
                  <a:gd name="connsiteX2" fmla="*/ 1375909 w 1375909"/>
                  <a:gd name="connsiteY2" fmla="*/ 0 h 344690"/>
                  <a:gd name="connsiteX0" fmla="*/ 0 w 1375909"/>
                  <a:gd name="connsiteY0" fmla="*/ 263162 h 332215"/>
                  <a:gd name="connsiteX1" fmla="*/ 641824 w 1375909"/>
                  <a:gd name="connsiteY1" fmla="*/ 320392 h 332215"/>
                  <a:gd name="connsiteX2" fmla="*/ 1375909 w 1375909"/>
                  <a:gd name="connsiteY2" fmla="*/ 0 h 332215"/>
                  <a:gd name="connsiteX0" fmla="*/ 0 w 1375909"/>
                  <a:gd name="connsiteY0" fmla="*/ 263162 h 339998"/>
                  <a:gd name="connsiteX1" fmla="*/ 641824 w 1375909"/>
                  <a:gd name="connsiteY1" fmla="*/ 320392 h 339998"/>
                  <a:gd name="connsiteX2" fmla="*/ 1375909 w 1375909"/>
                  <a:gd name="connsiteY2" fmla="*/ 0 h 339998"/>
                  <a:gd name="connsiteX0" fmla="*/ 0 w 1375909"/>
                  <a:gd name="connsiteY0" fmla="*/ 263162 h 625444"/>
                  <a:gd name="connsiteX1" fmla="*/ 523309 w 1375909"/>
                  <a:gd name="connsiteY1" fmla="*/ 622929 h 625444"/>
                  <a:gd name="connsiteX2" fmla="*/ 1375909 w 1375909"/>
                  <a:gd name="connsiteY2" fmla="*/ 0 h 625444"/>
                  <a:gd name="connsiteX0" fmla="*/ 1 w 1316672"/>
                  <a:gd name="connsiteY0" fmla="*/ 240757 h 626254"/>
                  <a:gd name="connsiteX1" fmla="*/ 464072 w 1316672"/>
                  <a:gd name="connsiteY1" fmla="*/ 622929 h 626254"/>
                  <a:gd name="connsiteX2" fmla="*/ 1316672 w 1316672"/>
                  <a:gd name="connsiteY2" fmla="*/ 0 h 626254"/>
                  <a:gd name="connsiteX0" fmla="*/ -1 w 1316670"/>
                  <a:gd name="connsiteY0" fmla="*/ 240757 h 630095"/>
                  <a:gd name="connsiteX1" fmla="*/ 464070 w 1316670"/>
                  <a:gd name="connsiteY1" fmla="*/ 622929 h 630095"/>
                  <a:gd name="connsiteX2" fmla="*/ 1316670 w 1316670"/>
                  <a:gd name="connsiteY2" fmla="*/ 0 h 630095"/>
                  <a:gd name="connsiteX0" fmla="*/ 1 w 1146848"/>
                  <a:gd name="connsiteY0" fmla="*/ 124234 h 508857"/>
                  <a:gd name="connsiteX1" fmla="*/ 464072 w 1146848"/>
                  <a:gd name="connsiteY1" fmla="*/ 506406 h 508857"/>
                  <a:gd name="connsiteX2" fmla="*/ 1146848 w 1146848"/>
                  <a:gd name="connsiteY2" fmla="*/ 0 h 508857"/>
                  <a:gd name="connsiteX0" fmla="*/ -1 w 1036255"/>
                  <a:gd name="connsiteY0" fmla="*/ 0 h 382175"/>
                  <a:gd name="connsiteX1" fmla="*/ 464070 w 1036255"/>
                  <a:gd name="connsiteY1" fmla="*/ 382172 h 382175"/>
                  <a:gd name="connsiteX2" fmla="*/ 1036255 w 1036255"/>
                  <a:gd name="connsiteY2" fmla="*/ 7234 h 382175"/>
                  <a:gd name="connsiteX0" fmla="*/ 1 w 1883410"/>
                  <a:gd name="connsiteY0" fmla="*/ 615720 h 1025907"/>
                  <a:gd name="connsiteX1" fmla="*/ 464072 w 1883410"/>
                  <a:gd name="connsiteY1" fmla="*/ 997892 h 1025907"/>
                  <a:gd name="connsiteX2" fmla="*/ 1883409 w 1883410"/>
                  <a:gd name="connsiteY2" fmla="*/ 0 h 1025907"/>
                  <a:gd name="connsiteX0" fmla="*/ -1 w 1883406"/>
                  <a:gd name="connsiteY0" fmla="*/ 615720 h 747705"/>
                  <a:gd name="connsiteX1" fmla="*/ 1346371 w 1883406"/>
                  <a:gd name="connsiteY1" fmla="*/ 533145 h 747705"/>
                  <a:gd name="connsiteX2" fmla="*/ 1883407 w 1883406"/>
                  <a:gd name="connsiteY2" fmla="*/ 0 h 747705"/>
                  <a:gd name="connsiteX0" fmla="*/ 1 w 1883410"/>
                  <a:gd name="connsiteY0" fmla="*/ 615720 h 615720"/>
                  <a:gd name="connsiteX1" fmla="*/ 1346373 w 1883410"/>
                  <a:gd name="connsiteY1" fmla="*/ 533145 h 615720"/>
                  <a:gd name="connsiteX2" fmla="*/ 1883409 w 1883410"/>
                  <a:gd name="connsiteY2" fmla="*/ 0 h 615720"/>
                  <a:gd name="connsiteX0" fmla="*/ 0 w 1975696"/>
                  <a:gd name="connsiteY0" fmla="*/ 698199 h 698199"/>
                  <a:gd name="connsiteX1" fmla="*/ 1438661 w 1975696"/>
                  <a:gd name="connsiteY1" fmla="*/ 533145 h 698199"/>
                  <a:gd name="connsiteX2" fmla="*/ 1975697 w 1975696"/>
                  <a:gd name="connsiteY2" fmla="*/ 0 h 698199"/>
                  <a:gd name="connsiteX0" fmla="*/ 0 w 1975698"/>
                  <a:gd name="connsiteY0" fmla="*/ 698199 h 698199"/>
                  <a:gd name="connsiteX1" fmla="*/ 1547780 w 1975698"/>
                  <a:gd name="connsiteY1" fmla="*/ 552392 h 698199"/>
                  <a:gd name="connsiteX2" fmla="*/ 1975697 w 1975698"/>
                  <a:gd name="connsiteY2" fmla="*/ 0 h 698199"/>
                  <a:gd name="connsiteX0" fmla="*/ 0 w 1975696"/>
                  <a:gd name="connsiteY0" fmla="*/ 698199 h 698199"/>
                  <a:gd name="connsiteX1" fmla="*/ 1547780 w 1975696"/>
                  <a:gd name="connsiteY1" fmla="*/ 552392 h 698199"/>
                  <a:gd name="connsiteX2" fmla="*/ 1975697 w 1975696"/>
                  <a:gd name="connsiteY2" fmla="*/ 0 h 698199"/>
                  <a:gd name="connsiteX0" fmla="*/ 0 w 1975698"/>
                  <a:gd name="connsiteY0" fmla="*/ 698199 h 698199"/>
                  <a:gd name="connsiteX1" fmla="*/ 1547780 w 1975698"/>
                  <a:gd name="connsiteY1" fmla="*/ 552392 h 698199"/>
                  <a:gd name="connsiteX2" fmla="*/ 1975697 w 1975698"/>
                  <a:gd name="connsiteY2" fmla="*/ 0 h 698199"/>
                  <a:gd name="connsiteX0" fmla="*/ 0 w 1975696"/>
                  <a:gd name="connsiteY0" fmla="*/ 698199 h 698199"/>
                  <a:gd name="connsiteX1" fmla="*/ 1547780 w 1975696"/>
                  <a:gd name="connsiteY1" fmla="*/ 552392 h 698199"/>
                  <a:gd name="connsiteX2" fmla="*/ 1975697 w 1975696"/>
                  <a:gd name="connsiteY2" fmla="*/ 0 h 698199"/>
                  <a:gd name="connsiteX0" fmla="*/ 0 w 1975698"/>
                  <a:gd name="connsiteY0" fmla="*/ 698199 h 698199"/>
                  <a:gd name="connsiteX1" fmla="*/ 1547780 w 1975698"/>
                  <a:gd name="connsiteY1" fmla="*/ 552392 h 698199"/>
                  <a:gd name="connsiteX2" fmla="*/ 1975697 w 1975698"/>
                  <a:gd name="connsiteY2" fmla="*/ 0 h 698199"/>
                  <a:gd name="connsiteX0" fmla="*/ 0 w 1773661"/>
                  <a:gd name="connsiteY0" fmla="*/ 499063 h 499063"/>
                  <a:gd name="connsiteX1" fmla="*/ 1547780 w 1773661"/>
                  <a:gd name="connsiteY1" fmla="*/ 353256 h 499063"/>
                  <a:gd name="connsiteX2" fmla="*/ 1773662 w 1773661"/>
                  <a:gd name="connsiteY2" fmla="*/ 0 h 499063"/>
                  <a:gd name="connsiteX0" fmla="*/ 0 w 1773663"/>
                  <a:gd name="connsiteY0" fmla="*/ 499063 h 499063"/>
                  <a:gd name="connsiteX1" fmla="*/ 1435045 w 1773663"/>
                  <a:gd name="connsiteY1" fmla="*/ 355816 h 499063"/>
                  <a:gd name="connsiteX2" fmla="*/ 1773662 w 1773663"/>
                  <a:gd name="connsiteY2" fmla="*/ 0 h 499063"/>
                  <a:gd name="connsiteX0" fmla="*/ 0 w 1773661"/>
                  <a:gd name="connsiteY0" fmla="*/ 499063 h 499063"/>
                  <a:gd name="connsiteX1" fmla="*/ 1388005 w 1773661"/>
                  <a:gd name="connsiteY1" fmla="*/ 356722 h 499063"/>
                  <a:gd name="connsiteX2" fmla="*/ 1773662 w 1773661"/>
                  <a:gd name="connsiteY2" fmla="*/ 0 h 499063"/>
                  <a:gd name="connsiteX0" fmla="*/ 0 w 1773663"/>
                  <a:gd name="connsiteY0" fmla="*/ 499063 h 499063"/>
                  <a:gd name="connsiteX1" fmla="*/ 1388005 w 1773663"/>
                  <a:gd name="connsiteY1" fmla="*/ 356722 h 499063"/>
                  <a:gd name="connsiteX2" fmla="*/ 1773662 w 1773663"/>
                  <a:gd name="connsiteY2" fmla="*/ 0 h 499063"/>
                  <a:gd name="connsiteX0" fmla="*/ 0 w 1773661"/>
                  <a:gd name="connsiteY0" fmla="*/ 499063 h 499063"/>
                  <a:gd name="connsiteX1" fmla="*/ 1388005 w 1773661"/>
                  <a:gd name="connsiteY1" fmla="*/ 356722 h 499063"/>
                  <a:gd name="connsiteX2" fmla="*/ 1773662 w 1773661"/>
                  <a:gd name="connsiteY2" fmla="*/ 0 h 499063"/>
                  <a:gd name="connsiteX0" fmla="*/ 0 w 1773663"/>
                  <a:gd name="connsiteY0" fmla="*/ 499063 h 499063"/>
                  <a:gd name="connsiteX1" fmla="*/ 1388005 w 1773663"/>
                  <a:gd name="connsiteY1" fmla="*/ 356722 h 499063"/>
                  <a:gd name="connsiteX2" fmla="*/ 1773662 w 1773663"/>
                  <a:gd name="connsiteY2" fmla="*/ 0 h 499063"/>
                  <a:gd name="connsiteX0" fmla="*/ 0 w 1773661"/>
                  <a:gd name="connsiteY0" fmla="*/ 499063 h 499063"/>
                  <a:gd name="connsiteX1" fmla="*/ 1388005 w 1773661"/>
                  <a:gd name="connsiteY1" fmla="*/ 356722 h 499063"/>
                  <a:gd name="connsiteX2" fmla="*/ 1773662 w 1773661"/>
                  <a:gd name="connsiteY2" fmla="*/ 0 h 499063"/>
                  <a:gd name="connsiteX0" fmla="*/ 0 w 1773663"/>
                  <a:gd name="connsiteY0" fmla="*/ 499063 h 499063"/>
                  <a:gd name="connsiteX1" fmla="*/ 1388005 w 1773663"/>
                  <a:gd name="connsiteY1" fmla="*/ 356722 h 499063"/>
                  <a:gd name="connsiteX2" fmla="*/ 1773662 w 1773663"/>
                  <a:gd name="connsiteY2" fmla="*/ 0 h 499063"/>
                  <a:gd name="connsiteX0" fmla="*/ 0 w 1773661"/>
                  <a:gd name="connsiteY0" fmla="*/ 499063 h 499063"/>
                  <a:gd name="connsiteX1" fmla="*/ 1388005 w 1773661"/>
                  <a:gd name="connsiteY1" fmla="*/ 356722 h 499063"/>
                  <a:gd name="connsiteX2" fmla="*/ 1773662 w 1773661"/>
                  <a:gd name="connsiteY2" fmla="*/ 0 h 499063"/>
                  <a:gd name="connsiteX0" fmla="*/ 0 w 1773663"/>
                  <a:gd name="connsiteY0" fmla="*/ 499063 h 499063"/>
                  <a:gd name="connsiteX1" fmla="*/ 1388005 w 1773663"/>
                  <a:gd name="connsiteY1" fmla="*/ 356722 h 499063"/>
                  <a:gd name="connsiteX2" fmla="*/ 1773662 w 1773663"/>
                  <a:gd name="connsiteY2" fmla="*/ 0 h 499063"/>
                  <a:gd name="connsiteX0" fmla="*/ 0 w 1743527"/>
                  <a:gd name="connsiteY0" fmla="*/ 549445 h 549445"/>
                  <a:gd name="connsiteX1" fmla="*/ 1357871 w 1743527"/>
                  <a:gd name="connsiteY1" fmla="*/ 356722 h 549445"/>
                  <a:gd name="connsiteX2" fmla="*/ 1743528 w 1743527"/>
                  <a:gd name="connsiteY2" fmla="*/ 0 h 549445"/>
                  <a:gd name="connsiteX0" fmla="*/ 0 w 1743529"/>
                  <a:gd name="connsiteY0" fmla="*/ 549445 h 549445"/>
                  <a:gd name="connsiteX1" fmla="*/ 1373780 w 1743529"/>
                  <a:gd name="connsiteY1" fmla="*/ 311510 h 549445"/>
                  <a:gd name="connsiteX2" fmla="*/ 1743528 w 1743529"/>
                  <a:gd name="connsiteY2" fmla="*/ 0 h 549445"/>
                  <a:gd name="connsiteX0" fmla="*/ 0 w 1743527"/>
                  <a:gd name="connsiteY0" fmla="*/ 549445 h 549445"/>
                  <a:gd name="connsiteX1" fmla="*/ 1373780 w 1743527"/>
                  <a:gd name="connsiteY1" fmla="*/ 311510 h 549445"/>
                  <a:gd name="connsiteX2" fmla="*/ 1743528 w 1743527"/>
                  <a:gd name="connsiteY2" fmla="*/ 0 h 549445"/>
                  <a:gd name="connsiteX0" fmla="*/ 0 w 1743529"/>
                  <a:gd name="connsiteY0" fmla="*/ 549445 h 549445"/>
                  <a:gd name="connsiteX1" fmla="*/ 1373780 w 1743529"/>
                  <a:gd name="connsiteY1" fmla="*/ 311510 h 549445"/>
                  <a:gd name="connsiteX2" fmla="*/ 1743528 w 1743529"/>
                  <a:gd name="connsiteY2" fmla="*/ 0 h 549445"/>
                  <a:gd name="connsiteX0" fmla="*/ 0 w 1743527"/>
                  <a:gd name="connsiteY0" fmla="*/ 549445 h 549445"/>
                  <a:gd name="connsiteX1" fmla="*/ 1373780 w 1743527"/>
                  <a:gd name="connsiteY1" fmla="*/ 311510 h 549445"/>
                  <a:gd name="connsiteX2" fmla="*/ 1743528 w 1743527"/>
                  <a:gd name="connsiteY2" fmla="*/ 0 h 549445"/>
                  <a:gd name="connsiteX0" fmla="*/ 0 w 1743529"/>
                  <a:gd name="connsiteY0" fmla="*/ 549445 h 549445"/>
                  <a:gd name="connsiteX1" fmla="*/ 1373780 w 1743529"/>
                  <a:gd name="connsiteY1" fmla="*/ 311510 h 549445"/>
                  <a:gd name="connsiteX2" fmla="*/ 1743528 w 1743529"/>
                  <a:gd name="connsiteY2" fmla="*/ 0 h 549445"/>
                  <a:gd name="connsiteX0" fmla="*/ 0 w 1743527"/>
                  <a:gd name="connsiteY0" fmla="*/ 549445 h 549445"/>
                  <a:gd name="connsiteX1" fmla="*/ 1373780 w 1743527"/>
                  <a:gd name="connsiteY1" fmla="*/ 311510 h 549445"/>
                  <a:gd name="connsiteX2" fmla="*/ 1743528 w 1743527"/>
                  <a:gd name="connsiteY2" fmla="*/ 0 h 549445"/>
                  <a:gd name="connsiteX0" fmla="*/ 0 w 1743529"/>
                  <a:gd name="connsiteY0" fmla="*/ 549445 h 549445"/>
                  <a:gd name="connsiteX1" fmla="*/ 1373780 w 1743529"/>
                  <a:gd name="connsiteY1" fmla="*/ 311510 h 549445"/>
                  <a:gd name="connsiteX2" fmla="*/ 1743528 w 1743529"/>
                  <a:gd name="connsiteY2" fmla="*/ 0 h 549445"/>
                  <a:gd name="connsiteX0" fmla="*/ 0 w 1743527"/>
                  <a:gd name="connsiteY0" fmla="*/ 549445 h 549445"/>
                  <a:gd name="connsiteX1" fmla="*/ 1373780 w 1743527"/>
                  <a:gd name="connsiteY1" fmla="*/ 311510 h 549445"/>
                  <a:gd name="connsiteX2" fmla="*/ 1743528 w 1743527"/>
                  <a:gd name="connsiteY2" fmla="*/ 0 h 549445"/>
                  <a:gd name="connsiteX0" fmla="*/ 0 w 1743529"/>
                  <a:gd name="connsiteY0" fmla="*/ 549445 h 549445"/>
                  <a:gd name="connsiteX1" fmla="*/ 1373780 w 1743529"/>
                  <a:gd name="connsiteY1" fmla="*/ 311510 h 549445"/>
                  <a:gd name="connsiteX2" fmla="*/ 1743528 w 1743529"/>
                  <a:gd name="connsiteY2" fmla="*/ 0 h 549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743529" h="549445">
                    <a:moveTo>
                      <a:pt x="0" y="549445"/>
                    </a:moveTo>
                    <a:cubicBezTo>
                      <a:pt x="1124813" y="402277"/>
                      <a:pt x="1155201" y="397499"/>
                      <a:pt x="1373780" y="311510"/>
                    </a:cubicBezTo>
                    <a:cubicBezTo>
                      <a:pt x="1592359" y="225521"/>
                      <a:pt x="1512792" y="226727"/>
                      <a:pt x="1743528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  <a:headEnd type="triangle" w="med" len="med"/>
                <a:tailEnd type="none" w="lg" len="lg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/>
              </a:p>
            </p:txBody>
          </p:sp>
          <p:cxnSp>
            <p:nvCxnSpPr>
              <p:cNvPr id="88" name="Connecteur droit 87"/>
              <p:cNvCxnSpPr/>
              <p:nvPr/>
            </p:nvCxnSpPr>
            <p:spPr>
              <a:xfrm flipV="1">
                <a:off x="22956695" y="24241082"/>
                <a:ext cx="2426480" cy="975867"/>
              </a:xfrm>
              <a:prstGeom prst="line">
                <a:avLst/>
              </a:prstGeom>
              <a:ln w="57150">
                <a:solidFill>
                  <a:srgbClr val="C00000"/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sp>
            <p:nvSpPr>
              <p:cNvPr id="89" name="Organigramme : Stockage à accès direct 88"/>
              <p:cNvSpPr>
                <a:spLocks noChangeAspect="1"/>
              </p:cNvSpPr>
              <p:nvPr/>
            </p:nvSpPr>
            <p:spPr>
              <a:xfrm rot="853822">
                <a:off x="26556561" y="24088333"/>
                <a:ext cx="307901" cy="142708"/>
              </a:xfrm>
              <a:prstGeom prst="flowChartMagneticDrum">
                <a:avLst/>
              </a:prstGeom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cxnSp>
            <p:nvCxnSpPr>
              <p:cNvPr id="90" name="Connecteur droit 89"/>
              <p:cNvCxnSpPr/>
              <p:nvPr/>
            </p:nvCxnSpPr>
            <p:spPr>
              <a:xfrm>
                <a:off x="26809118" y="24208024"/>
                <a:ext cx="205257" cy="91846"/>
              </a:xfrm>
              <a:prstGeom prst="line">
                <a:avLst/>
              </a:prstGeom>
              <a:ln w="57150">
                <a:solidFill>
                  <a:srgbClr val="C00000"/>
                </a:solidFill>
              </a:ln>
            </p:spPr>
            <p:style>
              <a:lnRef idx="1">
                <a:schemeClr val="accent2"/>
              </a:lnRef>
              <a:fillRef idx="0">
                <a:schemeClr val="accent2"/>
              </a:fillRef>
              <a:effectRef idx="0">
                <a:schemeClr val="accent2"/>
              </a:effectRef>
              <a:fontRef idx="minor">
                <a:schemeClr val="tx1"/>
              </a:fontRef>
            </p:style>
          </p:cxnSp>
          <p:sp>
            <p:nvSpPr>
              <p:cNvPr id="91" name="Organigramme : Stockage à accès direct 90"/>
              <p:cNvSpPr>
                <a:spLocks noChangeAspect="1"/>
              </p:cNvSpPr>
              <p:nvPr/>
            </p:nvSpPr>
            <p:spPr>
              <a:xfrm rot="844759">
                <a:off x="26986250" y="24230500"/>
                <a:ext cx="307901" cy="228429"/>
              </a:xfrm>
              <a:prstGeom prst="flowChartMagneticDrum">
                <a:avLst/>
              </a:prstGeom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58" name="Rectangle 57"/>
            <p:cNvSpPr/>
            <p:nvPr/>
          </p:nvSpPr>
          <p:spPr>
            <a:xfrm>
              <a:off x="-147279" y="24660623"/>
              <a:ext cx="9709016" cy="64125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457200" indent="-228600" algn="ctr">
                <a:lnSpc>
                  <a:spcPct val="115000"/>
                </a:lnSpc>
                <a:spcAft>
                  <a:spcPts val="0"/>
                </a:spcAft>
                <a:tabLst>
                  <a:tab pos="457200" algn="l"/>
                </a:tabLst>
              </a:pPr>
              <a:r>
                <a:rPr lang="en-GB" sz="1200" b="1" kern="1200" dirty="0" err="1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Nd:YAG</a:t>
              </a:r>
              <a:r>
                <a:rPr lang="en-GB" sz="1200" b="1" kern="1200" dirty="0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en-GB" sz="1200" b="1" dirty="0">
                  <a:solidFill>
                    <a:srgbClr val="3B3939"/>
                  </a:solidFill>
                  <a:ea typeface="Times New Roman" panose="02020603050405020304" pitchFamily="18" charset="0"/>
                </a:rPr>
                <a:t>at 1.064µm, </a:t>
              </a:r>
              <a:r>
                <a:rPr lang="fr-FR" sz="1200" b="1" dirty="0" err="1">
                  <a:solidFill>
                    <a:srgbClr val="3B3939"/>
                  </a:solidFill>
                  <a:ea typeface="Times New Roman" panose="02020603050405020304" pitchFamily="18" charset="0"/>
                </a:rPr>
                <a:t>bandwith</a:t>
              </a:r>
              <a:r>
                <a:rPr lang="fr-FR" sz="1200" b="1" dirty="0">
                  <a:solidFill>
                    <a:srgbClr val="3B3939"/>
                  </a:solidFill>
                  <a:ea typeface="Times New Roman" panose="02020603050405020304" pitchFamily="18" charset="0"/>
                </a:rPr>
                <a:t>: 250pm</a:t>
              </a:r>
              <a:endParaRPr lang="fr-FR" sz="1200" dirty="0">
                <a:effectLst/>
                <a:ea typeface="Times New Roman" panose="02020603050405020304" pitchFamily="18" charset="0"/>
              </a:endParaRPr>
            </a:p>
            <a:p>
              <a:pPr marL="228600" algn="ctr">
                <a:spcAft>
                  <a:spcPts val="0"/>
                </a:spcAft>
              </a:pPr>
              <a:r>
                <a:rPr lang="en-GB" sz="1200" dirty="0">
                  <a:effectLst/>
                  <a:ea typeface="Times New Roman" panose="02020603050405020304" pitchFamily="18" charset="0"/>
                </a:rPr>
                <a:t> </a:t>
              </a:r>
              <a:endParaRPr lang="fr-FR" sz="1200" dirty="0">
                <a:effectLst/>
                <a:ea typeface="Times New Roman" panose="02020603050405020304" pitchFamily="18" charset="0"/>
              </a:endParaRPr>
            </a:p>
          </p:txBody>
        </p:sp>
      </p:grpSp>
      <p:grpSp>
        <p:nvGrpSpPr>
          <p:cNvPr id="128" name="Groupe 127"/>
          <p:cNvGrpSpPr>
            <a:grpSpLocks noChangeAspect="1"/>
          </p:cNvGrpSpPr>
          <p:nvPr/>
        </p:nvGrpSpPr>
        <p:grpSpPr>
          <a:xfrm>
            <a:off x="85725" y="4120292"/>
            <a:ext cx="3683679" cy="1457279"/>
            <a:chOff x="19615769" y="19954174"/>
            <a:chExt cx="10232373" cy="3992308"/>
          </a:xfrm>
        </p:grpSpPr>
        <p:sp>
          <p:nvSpPr>
            <p:cNvPr id="129" name="Rectangle à coins arrondis 128"/>
            <p:cNvSpPr/>
            <p:nvPr/>
          </p:nvSpPr>
          <p:spPr>
            <a:xfrm>
              <a:off x="19615769" y="19954174"/>
              <a:ext cx="10232373" cy="3992308"/>
            </a:xfrm>
            <a:prstGeom prst="roundRect">
              <a:avLst>
                <a:gd name="adj" fmla="val 5902"/>
              </a:avLst>
            </a:prstGeom>
            <a:solidFill>
              <a:srgbClr val="CDF1FB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4000"/>
            </a:p>
          </p:txBody>
        </p:sp>
        <p:grpSp>
          <p:nvGrpSpPr>
            <p:cNvPr id="130" name="Groupe 129"/>
            <p:cNvGrpSpPr/>
            <p:nvPr/>
          </p:nvGrpSpPr>
          <p:grpSpPr>
            <a:xfrm>
              <a:off x="20039098" y="20314174"/>
              <a:ext cx="9444024" cy="3282878"/>
              <a:chOff x="3077430" y="17066975"/>
              <a:chExt cx="9444024" cy="3282878"/>
            </a:xfrm>
          </p:grpSpPr>
          <p:sp>
            <p:nvSpPr>
              <p:cNvPr id="131" name="Rectangle à coins arrondis 130"/>
              <p:cNvSpPr/>
              <p:nvPr/>
            </p:nvSpPr>
            <p:spPr>
              <a:xfrm>
                <a:off x="3077430" y="17066975"/>
                <a:ext cx="9444024" cy="3282878"/>
              </a:xfrm>
              <a:prstGeom prst="roundRect">
                <a:avLst>
                  <a:gd name="adj" fmla="val 5902"/>
                </a:avLst>
              </a:prstGeom>
              <a:solidFill>
                <a:schemeClr val="bg1"/>
              </a:solidFill>
              <a:ln w="76200">
                <a:solidFill>
                  <a:srgbClr val="70D8F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 sz="4000"/>
              </a:p>
            </p:txBody>
          </p:sp>
          <p:pic>
            <p:nvPicPr>
              <p:cNvPr id="132" name="Image 131"/>
              <p:cNvPicPr>
                <a:picLocks noChangeAspect="1"/>
              </p:cNvPicPr>
              <p:nvPr/>
            </p:nvPicPr>
            <p:blipFill rotWithShape="1">
              <a:blip r:embed="rId6"/>
              <a:srcRect t="5900" b="51901"/>
              <a:stretch/>
            </p:blipFill>
            <p:spPr>
              <a:xfrm>
                <a:off x="8175774" y="17803709"/>
                <a:ext cx="4111712" cy="2326313"/>
              </a:xfrm>
              <a:prstGeom prst="rect">
                <a:avLst/>
              </a:prstGeom>
            </p:spPr>
          </p:pic>
          <p:pic>
            <p:nvPicPr>
              <p:cNvPr id="133" name="Image 132"/>
              <p:cNvPicPr>
                <a:picLocks noChangeAspect="1"/>
              </p:cNvPicPr>
              <p:nvPr/>
            </p:nvPicPr>
            <p:blipFill rotWithShape="1">
              <a:blip r:embed="rId7"/>
              <a:srcRect l="17325" t="48507"/>
              <a:stretch/>
            </p:blipFill>
            <p:spPr>
              <a:xfrm>
                <a:off x="3304954" y="17756378"/>
                <a:ext cx="4373802" cy="2323867"/>
              </a:xfrm>
              <a:prstGeom prst="rect">
                <a:avLst/>
              </a:prstGeom>
            </p:spPr>
          </p:pic>
        </p:grpSp>
      </p:grpSp>
      <p:sp>
        <p:nvSpPr>
          <p:cNvPr id="160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626600" y="6343650"/>
            <a:ext cx="1016000" cy="365125"/>
          </a:xfrm>
        </p:spPr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3" name="Rectangle 2"/>
          <p:cNvSpPr/>
          <p:nvPr/>
        </p:nvSpPr>
        <p:spPr>
          <a:xfrm>
            <a:off x="472386" y="4192858"/>
            <a:ext cx="26981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3350" indent="-107950" algn="just"/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SMILE 2 : </a:t>
            </a: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motorization</a:t>
            </a:r>
            <a:endParaRPr lang="fr-FR" b="1" dirty="0">
              <a:solidFill>
                <a:srgbClr val="3B3939"/>
              </a:solidFill>
              <a:ea typeface="Times New Roman" panose="02020603050405020304" pitchFamily="18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5269892" y="4069300"/>
            <a:ext cx="7585817" cy="2311646"/>
            <a:chOff x="7006995" y="4204973"/>
            <a:chExt cx="7585817" cy="2311646"/>
          </a:xfrm>
        </p:grpSpPr>
        <p:sp>
          <p:nvSpPr>
            <p:cNvPr id="162" name="Rectangle à coins arrondis 161"/>
            <p:cNvSpPr/>
            <p:nvPr/>
          </p:nvSpPr>
          <p:spPr>
            <a:xfrm>
              <a:off x="9168918" y="4204973"/>
              <a:ext cx="4189858" cy="2311646"/>
            </a:xfrm>
            <a:prstGeom prst="roundRect">
              <a:avLst>
                <a:gd name="adj" fmla="val 8771"/>
              </a:avLst>
            </a:prstGeom>
            <a:solidFill>
              <a:srgbClr val="FFEBED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2663" tIns="46331" rIns="92663" bIns="46331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4000"/>
            </a:p>
          </p:txBody>
        </p:sp>
        <p:sp>
          <p:nvSpPr>
            <p:cNvPr id="163" name="Rectangle à coins arrondis 162"/>
            <p:cNvSpPr/>
            <p:nvPr/>
          </p:nvSpPr>
          <p:spPr>
            <a:xfrm>
              <a:off x="9313396" y="4349451"/>
              <a:ext cx="3900902" cy="2022690"/>
            </a:xfrm>
            <a:prstGeom prst="roundRect">
              <a:avLst>
                <a:gd name="adj" fmla="val 5902"/>
              </a:avLst>
            </a:prstGeom>
            <a:solidFill>
              <a:schemeClr val="bg1"/>
            </a:solidFill>
            <a:ln w="76200">
              <a:solidFill>
                <a:srgbClr val="E5001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/>
            </a:p>
          </p:txBody>
        </p:sp>
        <p:sp>
          <p:nvSpPr>
            <p:cNvPr id="127" name="Rectangle à coins arrondis 126"/>
            <p:cNvSpPr/>
            <p:nvPr/>
          </p:nvSpPr>
          <p:spPr>
            <a:xfrm>
              <a:off x="7006995" y="4280787"/>
              <a:ext cx="7585817" cy="1424670"/>
            </a:xfrm>
            <a:prstGeom prst="roundRect">
              <a:avLst/>
            </a:prstGeom>
            <a:noFill/>
            <a:ln>
              <a:noFill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>
              <a:noAutofit/>
            </a:bodyPr>
            <a:lstStyle/>
            <a:p>
              <a:pPr marL="228600" algn="ctr">
                <a:spcAft>
                  <a:spcPts val="0"/>
                </a:spcAft>
              </a:pPr>
              <a:r>
                <a:rPr lang="fr-FR" sz="1400" b="1" dirty="0" err="1">
                  <a:effectLst/>
                  <a:ea typeface="Times New Roman" panose="02020603050405020304" pitchFamily="18" charset="0"/>
                </a:rPr>
                <a:t>Twiss</a:t>
              </a:r>
              <a:r>
                <a:rPr lang="fr-FR" sz="1400" b="1" dirty="0">
                  <a:effectLst/>
                  <a:ea typeface="Times New Roman" panose="02020603050405020304" pitchFamily="18" charset="0"/>
                </a:rPr>
                <a:t> </a:t>
              </a:r>
              <a:r>
                <a:rPr lang="fr-FR" sz="1400" b="1" dirty="0" err="1">
                  <a:effectLst/>
                  <a:ea typeface="Times New Roman" panose="02020603050405020304" pitchFamily="18" charset="0"/>
                </a:rPr>
                <a:t>parameters</a:t>
              </a:r>
              <a:r>
                <a:rPr lang="fr-FR" sz="1400" b="1" dirty="0">
                  <a:effectLst/>
                  <a:ea typeface="Times New Roman" panose="02020603050405020304" pitchFamily="18" charset="0"/>
                </a:rPr>
                <a:t> and </a:t>
              </a:r>
              <a:r>
                <a:rPr lang="fr-FR" sz="1400" b="1" dirty="0">
                  <a:ea typeface="Times New Roman" panose="02020603050405020304" pitchFamily="18" charset="0"/>
                </a:rPr>
                <a:t>charge</a:t>
              </a:r>
              <a:r>
                <a:rPr lang="fr-FR" sz="1400" b="1" dirty="0">
                  <a:effectLst/>
                  <a:ea typeface="Times New Roman" panose="02020603050405020304" pitchFamily="18" charset="0"/>
                </a:rPr>
                <a:t> </a:t>
              </a:r>
            </a:p>
            <a:p>
              <a:pPr marL="228600" algn="ctr">
                <a:spcAft>
                  <a:spcPts val="0"/>
                </a:spcAft>
              </a:pPr>
              <a:r>
                <a:rPr lang="fr-FR" sz="1400" b="1" dirty="0" err="1">
                  <a:ea typeface="Times New Roman" panose="02020603050405020304" pitchFamily="18" charset="0"/>
                </a:rPr>
                <a:t>that</a:t>
              </a:r>
              <a:r>
                <a:rPr lang="fr-FR" sz="1400" b="1" dirty="0">
                  <a:ea typeface="Times New Roman" panose="02020603050405020304" pitchFamily="18" charset="0"/>
                </a:rPr>
                <a:t> maximise X-ray </a:t>
              </a:r>
              <a:r>
                <a:rPr lang="fr-FR" sz="1400" b="1" dirty="0" err="1">
                  <a:ea typeface="Times New Roman" panose="02020603050405020304" pitchFamily="18" charset="0"/>
                </a:rPr>
                <a:t>yield</a:t>
              </a:r>
              <a:endParaRPr lang="fr-FR" sz="1400" b="1" dirty="0">
                <a:effectLst/>
                <a:ea typeface="Times New Roman" panose="02020603050405020304" pitchFamily="18" charset="0"/>
              </a:endParaRPr>
            </a:p>
          </p:txBody>
        </p:sp>
        <p:pic>
          <p:nvPicPr>
            <p:cNvPr id="233" name="Image 232"/>
            <p:cNvPicPr>
              <a:picLocks noChangeAspect="1"/>
            </p:cNvPicPr>
            <p:nvPr/>
          </p:nvPicPr>
          <p:blipFill rotWithShape="1">
            <a:blip r:embed="rId8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009" r="1782"/>
            <a:stretch/>
          </p:blipFill>
          <p:spPr bwMode="auto">
            <a:xfrm>
              <a:off x="9560874" y="4960131"/>
              <a:ext cx="1321301" cy="1323792"/>
            </a:xfrm>
            <a:prstGeom prst="rect">
              <a:avLst/>
            </a:prstGeom>
            <a:ln>
              <a:noFill/>
            </a:ln>
            <a:extLst>
              <a:ext uri="{53640926-AAD7-44D8-BBD7-CCE9431645EC}">
                <a14:shadowObscured xmlns:a14="http://schemas.microsoft.com/office/drawing/2010/main"/>
              </a:ext>
            </a:extLst>
          </p:spPr>
        </p:pic>
        <p:grpSp>
          <p:nvGrpSpPr>
            <p:cNvPr id="234" name="Groupe 233"/>
            <p:cNvGrpSpPr>
              <a:grpSpLocks noChangeAspect="1"/>
            </p:cNvGrpSpPr>
            <p:nvPr/>
          </p:nvGrpSpPr>
          <p:grpSpPr>
            <a:xfrm>
              <a:off x="10763866" y="4584763"/>
              <a:ext cx="2381874" cy="1678411"/>
              <a:chOff x="17332606" y="13708906"/>
              <a:chExt cx="5857079" cy="4127248"/>
            </a:xfrm>
          </p:grpSpPr>
          <p:sp>
            <p:nvSpPr>
              <p:cNvPr id="235" name="Rectangle 234"/>
              <p:cNvSpPr/>
              <p:nvPr/>
            </p:nvSpPr>
            <p:spPr>
              <a:xfrm>
                <a:off x="20918444" y="13708906"/>
                <a:ext cx="2097407" cy="544280"/>
              </a:xfrm>
              <a:prstGeom prst="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>
                  <a:buClr>
                    <a:srgbClr val="3B3939"/>
                  </a:buClr>
                </a:pPr>
                <a:r>
                  <a:rPr lang="fr-FR" sz="800" b="1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After</a:t>
                </a:r>
                <a:r>
                  <a:rPr lang="fr-FR" sz="800" b="1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 one alpha </a:t>
                </a:r>
                <a:r>
                  <a:rPr lang="fr-FR" sz="800" b="1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magnet</a:t>
                </a:r>
                <a:endParaRPr lang="fr-FR" sz="700" b="1" dirty="0">
                  <a:effectLst/>
                  <a:ea typeface="Times New Roman" panose="02020603050405020304" pitchFamily="18" charset="0"/>
                </a:endParaRPr>
              </a:p>
            </p:txBody>
          </p:sp>
          <p:grpSp>
            <p:nvGrpSpPr>
              <p:cNvPr id="236" name="Groupe 235"/>
              <p:cNvGrpSpPr/>
              <p:nvPr/>
            </p:nvGrpSpPr>
            <p:grpSpPr>
              <a:xfrm>
                <a:off x="17332606" y="14573512"/>
                <a:ext cx="5857079" cy="3262642"/>
                <a:chOff x="24154719" y="14649491"/>
                <a:chExt cx="5857079" cy="3262642"/>
              </a:xfrm>
            </p:grpSpPr>
            <p:sp>
              <p:nvSpPr>
                <p:cNvPr id="237" name="Rectangle à coins arrondis 236"/>
                <p:cNvSpPr/>
                <p:nvPr/>
              </p:nvSpPr>
              <p:spPr>
                <a:xfrm>
                  <a:off x="24154719" y="14803377"/>
                  <a:ext cx="2832964" cy="660560"/>
                </a:xfrm>
                <a:prstGeom prst="roundRect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4"/>
                </a:lnRef>
                <a:fillRef idx="1">
                  <a:schemeClr val="lt1"/>
                </a:fillRef>
                <a:effectRef idx="0">
                  <a:schemeClr val="accent4"/>
                </a:effectRef>
                <a:fontRef idx="minor">
                  <a:schemeClr val="dk1"/>
                </a:fontRef>
              </p:style>
              <p:txBody>
                <a:bodyPr wrap="square" anchor="t">
                  <a:noAutofit/>
                </a:bodyPr>
                <a:lstStyle/>
                <a:p>
                  <a:pPr lvl="0">
                    <a:buClr>
                      <a:srgbClr val="3B3939"/>
                    </a:buClr>
                  </a:pPr>
                  <a:r>
                    <a:rPr lang="fr-FR" sz="800" b="1" dirty="0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At the entrance of the alpha </a:t>
                  </a:r>
                  <a:r>
                    <a:rPr lang="fr-FR" sz="800" b="1" dirty="0" err="1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magnet</a:t>
                  </a:r>
                  <a:endParaRPr lang="fr-FR" sz="700" b="1" dirty="0">
                    <a:effectLst/>
                    <a:ea typeface="Times New Roman" panose="02020603050405020304" pitchFamily="18" charset="0"/>
                  </a:endParaRPr>
                </a:p>
              </p:txBody>
            </p:sp>
            <p:pic>
              <p:nvPicPr>
                <p:cNvPr id="238" name="Image 237"/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7806716" y="14649491"/>
                  <a:ext cx="1745288" cy="1596706"/>
                </a:xfrm>
                <a:prstGeom prst="rect">
                  <a:avLst/>
                </a:prstGeom>
              </p:spPr>
            </p:pic>
            <p:pic>
              <p:nvPicPr>
                <p:cNvPr id="239" name="Image 238"/>
                <p:cNvPicPr>
                  <a:picLocks noChangeAspect="1"/>
                </p:cNvPicPr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27806716" y="16321101"/>
                  <a:ext cx="1761101" cy="1591032"/>
                </a:xfrm>
                <a:prstGeom prst="rect">
                  <a:avLst/>
                </a:prstGeom>
              </p:spPr>
            </p:pic>
            <p:cxnSp>
              <p:nvCxnSpPr>
                <p:cNvPr id="240" name="Connecteur droit avec flèche 239"/>
                <p:cNvCxnSpPr/>
                <p:nvPr/>
              </p:nvCxnSpPr>
              <p:spPr>
                <a:xfrm rot="-1800000" flipV="1">
                  <a:off x="26079000" y="15933773"/>
                  <a:ext cx="1800000" cy="0"/>
                </a:xfrm>
                <a:prstGeom prst="straightConnector1">
                  <a:avLst/>
                </a:prstGeom>
                <a:ln w="76200">
                  <a:solidFill>
                    <a:srgbClr val="C0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1" name="Rectangle à coins arrondis 240"/>
                <p:cNvSpPr/>
                <p:nvPr/>
              </p:nvSpPr>
              <p:spPr>
                <a:xfrm rot="19800000">
                  <a:off x="25956638" y="15337156"/>
                  <a:ext cx="1970367" cy="485443"/>
                </a:xfrm>
                <a:prstGeom prst="roundRect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4"/>
                </a:lnRef>
                <a:fillRef idx="1">
                  <a:schemeClr val="lt1"/>
                </a:fillRef>
                <a:effectRef idx="0">
                  <a:schemeClr val="accent4"/>
                </a:effectRef>
                <a:fontRef idx="minor">
                  <a:schemeClr val="dk1"/>
                </a:fontRef>
              </p:style>
              <p:txBody>
                <a:bodyPr wrap="square" anchor="t">
                  <a:noAutofit/>
                </a:bodyPr>
                <a:lstStyle/>
                <a:p>
                  <a:pPr lvl="0">
                    <a:buClr>
                      <a:srgbClr val="3B3939"/>
                    </a:buClr>
                  </a:pPr>
                  <a:r>
                    <a:rPr lang="fr-FR" sz="600" dirty="0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q = 0,1 </a:t>
                  </a:r>
                  <a:r>
                    <a:rPr lang="fr-FR" sz="600" dirty="0" err="1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nC</a:t>
                  </a:r>
                  <a:endParaRPr lang="fr-FR" sz="500" dirty="0">
                    <a:effectLst/>
                    <a:ea typeface="Times New Roman" panose="02020603050405020304" pitchFamily="18" charset="0"/>
                  </a:endParaRPr>
                </a:p>
              </p:txBody>
            </p:sp>
            <p:cxnSp>
              <p:nvCxnSpPr>
                <p:cNvPr id="242" name="Connecteur droit avec flèche 241"/>
                <p:cNvCxnSpPr/>
                <p:nvPr/>
              </p:nvCxnSpPr>
              <p:spPr>
                <a:xfrm rot="1800000" flipV="1">
                  <a:off x="26079001" y="16840538"/>
                  <a:ext cx="1800000" cy="0"/>
                </a:xfrm>
                <a:prstGeom prst="straightConnector1">
                  <a:avLst/>
                </a:prstGeom>
                <a:ln w="76200">
                  <a:solidFill>
                    <a:srgbClr val="C0000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43" name="Rectangle à coins arrondis 242"/>
                <p:cNvSpPr/>
                <p:nvPr/>
              </p:nvSpPr>
              <p:spPr>
                <a:xfrm rot="1800000">
                  <a:off x="26099822" y="16946488"/>
                  <a:ext cx="1970367" cy="485443"/>
                </a:xfrm>
                <a:prstGeom prst="roundRect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4"/>
                </a:lnRef>
                <a:fillRef idx="1">
                  <a:schemeClr val="lt1"/>
                </a:fillRef>
                <a:effectRef idx="0">
                  <a:schemeClr val="accent4"/>
                </a:effectRef>
                <a:fontRef idx="minor">
                  <a:schemeClr val="dk1"/>
                </a:fontRef>
              </p:style>
              <p:txBody>
                <a:bodyPr wrap="square" anchor="t">
                  <a:noAutofit/>
                </a:bodyPr>
                <a:lstStyle/>
                <a:p>
                  <a:pPr lvl="0">
                    <a:buClr>
                      <a:srgbClr val="3B3939"/>
                    </a:buClr>
                  </a:pPr>
                  <a:r>
                    <a:rPr lang="fr-FR" sz="600" dirty="0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q = 1 </a:t>
                  </a:r>
                  <a:r>
                    <a:rPr lang="fr-FR" sz="600" dirty="0" err="1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nC</a:t>
                  </a:r>
                  <a:endParaRPr lang="fr-FR" sz="500" dirty="0">
                    <a:effectLst/>
                    <a:ea typeface="Times New Roman" panose="02020603050405020304" pitchFamily="18" charset="0"/>
                  </a:endParaRPr>
                </a:p>
              </p:txBody>
            </p:sp>
            <p:pic>
              <p:nvPicPr>
                <p:cNvPr id="244" name="Image 243"/>
                <p:cNvPicPr>
                  <a:picLocks noChangeAspect="1"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4444279" y="15661160"/>
                  <a:ext cx="1755298" cy="1611419"/>
                </a:xfrm>
                <a:prstGeom prst="rect">
                  <a:avLst/>
                </a:prstGeom>
              </p:spPr>
            </p:pic>
            <p:sp>
              <p:nvSpPr>
                <p:cNvPr id="248" name="Rectangle à coins arrondis 247"/>
                <p:cNvSpPr/>
                <p:nvPr/>
              </p:nvSpPr>
              <p:spPr>
                <a:xfrm>
                  <a:off x="28041432" y="14660309"/>
                  <a:ext cx="1970366" cy="485442"/>
                </a:xfrm>
                <a:prstGeom prst="roundRect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4"/>
                </a:lnRef>
                <a:fillRef idx="1">
                  <a:schemeClr val="lt1"/>
                </a:fillRef>
                <a:effectRef idx="0">
                  <a:schemeClr val="accent4"/>
                </a:effectRef>
                <a:fontRef idx="minor">
                  <a:schemeClr val="dk1"/>
                </a:fontRef>
              </p:style>
              <p:txBody>
                <a:bodyPr wrap="square" anchor="t">
                  <a:noAutofit/>
                </a:bodyPr>
                <a:lstStyle/>
                <a:p>
                  <a:pPr lvl="0">
                    <a:buClr>
                      <a:srgbClr val="3B3939"/>
                    </a:buClr>
                  </a:pPr>
                  <a:r>
                    <a:rPr lang="fr-FR" sz="600" dirty="0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q = 0,1 </a:t>
                  </a:r>
                  <a:r>
                    <a:rPr lang="fr-FR" sz="600" dirty="0" err="1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nC</a:t>
                  </a:r>
                  <a:endParaRPr lang="fr-FR" sz="500" dirty="0">
                    <a:effectLst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249" name="Rectangle à coins arrondis 248"/>
                <p:cNvSpPr/>
                <p:nvPr/>
              </p:nvSpPr>
              <p:spPr>
                <a:xfrm>
                  <a:off x="27816214" y="16297972"/>
                  <a:ext cx="1970367" cy="485443"/>
                </a:xfrm>
                <a:prstGeom prst="roundRect">
                  <a:avLst/>
                </a:prstGeom>
                <a:noFill/>
                <a:ln w="38100">
                  <a:noFill/>
                </a:ln>
              </p:spPr>
              <p:style>
                <a:lnRef idx="2">
                  <a:schemeClr val="accent4"/>
                </a:lnRef>
                <a:fillRef idx="1">
                  <a:schemeClr val="lt1"/>
                </a:fillRef>
                <a:effectRef idx="0">
                  <a:schemeClr val="accent4"/>
                </a:effectRef>
                <a:fontRef idx="minor">
                  <a:schemeClr val="dk1"/>
                </a:fontRef>
              </p:style>
              <p:txBody>
                <a:bodyPr wrap="square" anchor="t">
                  <a:noAutofit/>
                </a:bodyPr>
                <a:lstStyle/>
                <a:p>
                  <a:pPr lvl="0">
                    <a:buClr>
                      <a:srgbClr val="3B3939"/>
                    </a:buClr>
                  </a:pPr>
                  <a:r>
                    <a:rPr lang="fr-FR" sz="600" dirty="0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q = 1 </a:t>
                  </a:r>
                  <a:r>
                    <a:rPr lang="fr-FR" sz="600" dirty="0" err="1">
                      <a:solidFill>
                        <a:srgbClr val="3B3939"/>
                      </a:solidFill>
                      <a:ea typeface="Times New Roman" panose="02020603050405020304" pitchFamily="18" charset="0"/>
                    </a:rPr>
                    <a:t>nC</a:t>
                  </a:r>
                  <a:endParaRPr lang="fr-FR" sz="500" dirty="0">
                    <a:effectLst/>
                    <a:ea typeface="Times New Roman" panose="02020603050405020304" pitchFamily="18" charset="0"/>
                  </a:endParaRPr>
                </a:p>
              </p:txBody>
            </p:sp>
          </p:grpSp>
        </p:grpSp>
      </p:grpSp>
      <p:sp>
        <p:nvSpPr>
          <p:cNvPr id="2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20</a:t>
            </a:fld>
            <a:endParaRPr lang="fr-FR"/>
          </a:p>
        </p:txBody>
      </p:sp>
      <p:cxnSp>
        <p:nvCxnSpPr>
          <p:cNvPr id="125" name="Connecteur en arc 124"/>
          <p:cNvCxnSpPr/>
          <p:nvPr/>
        </p:nvCxnSpPr>
        <p:spPr>
          <a:xfrm>
            <a:off x="7014822" y="3247258"/>
            <a:ext cx="832795" cy="12331"/>
          </a:xfrm>
          <a:prstGeom prst="curvedConnector3">
            <a:avLst>
              <a:gd name="adj1" fmla="val 50000"/>
            </a:avLst>
          </a:prstGeom>
          <a:ln w="57150">
            <a:solidFill>
              <a:srgbClr val="26EEE9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Connecteur en arc 125"/>
          <p:cNvCxnSpPr/>
          <p:nvPr/>
        </p:nvCxnSpPr>
        <p:spPr>
          <a:xfrm flipV="1">
            <a:off x="6758350" y="4760935"/>
            <a:ext cx="622747" cy="11003"/>
          </a:xfrm>
          <a:prstGeom prst="curvedConnector3">
            <a:avLst>
              <a:gd name="adj1" fmla="val 50000"/>
            </a:avLst>
          </a:prstGeom>
          <a:ln w="7620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Connecteur en arc 133"/>
          <p:cNvCxnSpPr/>
          <p:nvPr/>
        </p:nvCxnSpPr>
        <p:spPr>
          <a:xfrm rot="5400000">
            <a:off x="3440882" y="3852466"/>
            <a:ext cx="505783" cy="479964"/>
          </a:xfrm>
          <a:prstGeom prst="curvedConnector3">
            <a:avLst>
              <a:gd name="adj1" fmla="val 50000"/>
            </a:avLst>
          </a:prstGeom>
          <a:ln w="57150">
            <a:solidFill>
              <a:srgbClr val="70D8F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ZoneTexte 3">
            <a:extLst>
              <a:ext uri="{FF2B5EF4-FFF2-40B4-BE49-F238E27FC236}">
                <a16:creationId xmlns:a16="http://schemas.microsoft.com/office/drawing/2014/main" id="{F8966751-D018-E4D1-E9F2-E8EBB18C7999}"/>
              </a:ext>
            </a:extLst>
          </p:cNvPr>
          <p:cNvSpPr txBox="1"/>
          <p:nvPr/>
        </p:nvSpPr>
        <p:spPr>
          <a:xfrm>
            <a:off x="35893" y="1707954"/>
            <a:ext cx="353814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i="1" dirty="0"/>
              <a:t>Increase laser photon number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i="1" dirty="0"/>
              <a:t>Increase electron number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i="1" dirty="0"/>
              <a:t>Improve alignment</a:t>
            </a:r>
          </a:p>
        </p:txBody>
      </p:sp>
      <p:cxnSp>
        <p:nvCxnSpPr>
          <p:cNvPr id="9" name="Connecteur droit 8">
            <a:extLst>
              <a:ext uri="{FF2B5EF4-FFF2-40B4-BE49-F238E27FC236}">
                <a16:creationId xmlns:a16="http://schemas.microsoft.com/office/drawing/2014/main" id="{15D7465B-33D0-7B75-A69D-D50CDF28C313}"/>
              </a:ext>
            </a:extLst>
          </p:cNvPr>
          <p:cNvCxnSpPr/>
          <p:nvPr/>
        </p:nvCxnSpPr>
        <p:spPr>
          <a:xfrm>
            <a:off x="320032" y="2011943"/>
            <a:ext cx="3240000" cy="0"/>
          </a:xfrm>
          <a:prstGeom prst="line">
            <a:avLst/>
          </a:prstGeom>
          <a:ln w="28575">
            <a:solidFill>
              <a:srgbClr val="26EEE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Connecteur droit 9">
            <a:extLst>
              <a:ext uri="{FF2B5EF4-FFF2-40B4-BE49-F238E27FC236}">
                <a16:creationId xmlns:a16="http://schemas.microsoft.com/office/drawing/2014/main" id="{0F15827C-53D8-2E81-8663-865DDCAFAB46}"/>
              </a:ext>
            </a:extLst>
          </p:cNvPr>
          <p:cNvCxnSpPr/>
          <p:nvPr/>
        </p:nvCxnSpPr>
        <p:spPr>
          <a:xfrm>
            <a:off x="334041" y="2296101"/>
            <a:ext cx="2772000" cy="0"/>
          </a:xfrm>
          <a:prstGeom prst="line">
            <a:avLst/>
          </a:prstGeom>
          <a:ln w="28575">
            <a:solidFill>
              <a:srgbClr val="E6001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Connecteur droit 10">
            <a:extLst>
              <a:ext uri="{FF2B5EF4-FFF2-40B4-BE49-F238E27FC236}">
                <a16:creationId xmlns:a16="http://schemas.microsoft.com/office/drawing/2014/main" id="{4438AA34-F819-6D5E-4B23-D26719E3D695}"/>
              </a:ext>
            </a:extLst>
          </p:cNvPr>
          <p:cNvCxnSpPr/>
          <p:nvPr/>
        </p:nvCxnSpPr>
        <p:spPr>
          <a:xfrm>
            <a:off x="334041" y="2575761"/>
            <a:ext cx="2124000" cy="0"/>
          </a:xfrm>
          <a:prstGeom prst="line">
            <a:avLst/>
          </a:prstGeom>
          <a:ln w="28575">
            <a:solidFill>
              <a:srgbClr val="70D8F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8980507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tangle à coins arrondis 42"/>
          <p:cNvSpPr/>
          <p:nvPr/>
        </p:nvSpPr>
        <p:spPr>
          <a:xfrm>
            <a:off x="4951736" y="1719640"/>
            <a:ext cx="5584583" cy="612980"/>
          </a:xfrm>
          <a:prstGeom prst="roundRect">
            <a:avLst>
              <a:gd name="adj" fmla="val 5902"/>
            </a:avLst>
          </a:prstGeom>
          <a:solidFill>
            <a:srgbClr val="CDF1FB"/>
          </a:solidFill>
          <a:ln w="76200">
            <a:solidFill>
              <a:srgbClr val="70D8F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Strategy for Source Optimization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Sujet de thèse : Optimisation interaction Compton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4865046" y="1835990"/>
            <a:ext cx="5584583" cy="847697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Re</a:t>
            </a: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-design  the  interaction area  </a:t>
            </a:r>
            <a:r>
              <a:rPr lang="fr-FR" sz="1600" b="1" dirty="0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(SMILE 2)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fr-FR" sz="11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grpSp>
        <p:nvGrpSpPr>
          <p:cNvPr id="4" name="Groupe 3"/>
          <p:cNvGrpSpPr/>
          <p:nvPr/>
        </p:nvGrpSpPr>
        <p:grpSpPr>
          <a:xfrm>
            <a:off x="638267" y="1483792"/>
            <a:ext cx="7019071" cy="871752"/>
            <a:chOff x="1737699" y="1687431"/>
            <a:chExt cx="7019071" cy="871752"/>
          </a:xfrm>
        </p:grpSpPr>
        <p:sp>
          <p:nvSpPr>
            <p:cNvPr id="46" name="Rectangle à coins arrondis 45"/>
            <p:cNvSpPr/>
            <p:nvPr/>
          </p:nvSpPr>
          <p:spPr>
            <a:xfrm>
              <a:off x="1737699" y="1918787"/>
              <a:ext cx="4137714" cy="604809"/>
            </a:xfrm>
            <a:prstGeom prst="roundRect">
              <a:avLst>
                <a:gd name="adj" fmla="val 17293"/>
              </a:avLst>
            </a:prstGeom>
            <a:noFill/>
            <a:ln w="76200">
              <a:solidFill>
                <a:srgbClr val="70D8F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2994056" y="1687431"/>
              <a:ext cx="5762714" cy="871752"/>
            </a:xfrm>
            <a:prstGeom prst="rect">
              <a:avLst/>
            </a:prstGeom>
          </p:spPr>
          <p:txBody>
            <a:bodyPr wrap="square">
              <a:noAutofit/>
            </a:bodyPr>
            <a:lstStyle/>
            <a:p>
              <a:pPr lvl="0">
                <a:spcAft>
                  <a:spcPts val="0"/>
                </a:spcAft>
                <a:buClr>
                  <a:srgbClr val="3B3939"/>
                </a:buClr>
              </a:pPr>
              <a:endParaRPr lang="fr-FR" sz="1600" dirty="0">
                <a:effectLst/>
                <a:ea typeface="Times New Roman" panose="02020603050405020304" pitchFamily="18" charset="0"/>
              </a:endParaRPr>
            </a:p>
            <a:p>
              <a:pPr marL="342900" lvl="0" indent="-342900">
                <a:spcAft>
                  <a:spcPts val="0"/>
                </a:spcAft>
                <a:buClr>
                  <a:srgbClr val="3B3939"/>
                </a:buClr>
                <a:buFont typeface="Calibri" panose="020F0502020204030204" pitchFamily="34" charset="0"/>
                <a:buChar char="-"/>
              </a:pPr>
              <a:r>
                <a:rPr lang="fr-FR" sz="1600" kern="1200" dirty="0" err="1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Beams</a:t>
              </a:r>
              <a:r>
                <a:rPr lang="fr-FR" sz="1600" kern="1200" dirty="0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fr-FR" sz="1600" kern="1200" dirty="0" err="1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alignment</a:t>
              </a:r>
              <a:endParaRPr lang="fr-FR" sz="1600" dirty="0">
                <a:effectLst/>
                <a:ea typeface="Times New Roman" panose="02020603050405020304" pitchFamily="18" charset="0"/>
              </a:endParaRPr>
            </a:p>
            <a:p>
              <a:pPr marL="342900" lvl="0" indent="-342900">
                <a:spcAft>
                  <a:spcPts val="0"/>
                </a:spcAft>
                <a:buClr>
                  <a:srgbClr val="3B3939"/>
                </a:buClr>
                <a:buFont typeface="Calibri" panose="020F0502020204030204" pitchFamily="34" charset="0"/>
                <a:buChar char="-"/>
              </a:pPr>
              <a:r>
                <a:rPr lang="fr-FR" sz="1600" kern="1200" dirty="0" err="1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Mechanical</a:t>
              </a:r>
              <a:r>
                <a:rPr lang="fr-FR" sz="1600" kern="1200" dirty="0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 </a:t>
              </a:r>
              <a:r>
                <a:rPr lang="fr-FR" sz="1600" kern="1200" dirty="0" err="1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stability</a:t>
              </a:r>
              <a:endParaRPr lang="fr-FR" sz="1600" dirty="0">
                <a:effectLst/>
                <a:ea typeface="Times New Roman" panose="02020603050405020304" pitchFamily="18" charset="0"/>
              </a:endParaRPr>
            </a:p>
            <a:p>
              <a:pPr marL="228600" algn="ctr">
                <a:spcAft>
                  <a:spcPts val="0"/>
                </a:spcAft>
              </a:pPr>
              <a:r>
                <a:rPr lang="fr-FR" sz="1100" dirty="0">
                  <a:effectLst/>
                  <a:ea typeface="Times New Roman" panose="02020603050405020304" pitchFamily="18" charset="0"/>
                </a:rPr>
                <a:t> </a:t>
              </a:r>
              <a:endParaRPr lang="fr-FR" sz="1600" dirty="0">
                <a:effectLst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400" b="1" kern="1200" dirty="0">
                  <a:solidFill>
                    <a:srgbClr val="3B3939"/>
                  </a:solidFill>
                  <a:effectLst/>
                  <a:ea typeface="Times New Roman" panose="02020603050405020304" pitchFamily="18" charset="0"/>
                </a:rPr>
                <a:t> </a:t>
              </a:r>
              <a:endParaRPr lang="fr-FR" sz="1400" dirty="0">
                <a:effectLst/>
                <a:ea typeface="Times New Roman" panose="02020603050405020304" pitchFamily="18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741763" y="1907181"/>
              <a:ext cx="1082348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spcAft>
                  <a:spcPts val="0"/>
                </a:spcAft>
              </a:pPr>
              <a:r>
                <a:rPr lang="fr-FR" b="1" dirty="0" err="1">
                  <a:solidFill>
                    <a:srgbClr val="3B3939"/>
                  </a:solidFill>
                  <a:ea typeface="Times New Roman" panose="02020603050405020304" pitchFamily="18" charset="0"/>
                </a:rPr>
                <a:t>Pitfalls</a:t>
              </a:r>
              <a:r>
                <a:rPr lang="fr-FR" b="1" dirty="0">
                  <a:solidFill>
                    <a:srgbClr val="3B3939"/>
                  </a:solidFill>
                  <a:ea typeface="Times New Roman" panose="02020603050405020304" pitchFamily="18" charset="0"/>
                </a:rPr>
                <a:t> :</a:t>
              </a:r>
            </a:p>
          </p:txBody>
        </p:sp>
      </p:grpSp>
      <p:grpSp>
        <p:nvGrpSpPr>
          <p:cNvPr id="128" name="Groupe 127"/>
          <p:cNvGrpSpPr>
            <a:grpSpLocks noChangeAspect="1"/>
          </p:cNvGrpSpPr>
          <p:nvPr/>
        </p:nvGrpSpPr>
        <p:grpSpPr>
          <a:xfrm>
            <a:off x="731838" y="2459023"/>
            <a:ext cx="10749530" cy="3907551"/>
            <a:chOff x="19615769" y="19954174"/>
            <a:chExt cx="11135817" cy="3992308"/>
          </a:xfrm>
        </p:grpSpPr>
        <p:sp>
          <p:nvSpPr>
            <p:cNvPr id="129" name="Rectangle à coins arrondis 128"/>
            <p:cNvSpPr/>
            <p:nvPr/>
          </p:nvSpPr>
          <p:spPr>
            <a:xfrm>
              <a:off x="19615769" y="19954174"/>
              <a:ext cx="11135817" cy="3992308"/>
            </a:xfrm>
            <a:prstGeom prst="roundRect">
              <a:avLst>
                <a:gd name="adj" fmla="val 5902"/>
              </a:avLst>
            </a:prstGeom>
            <a:solidFill>
              <a:srgbClr val="CDF1FB"/>
            </a:solidFill>
            <a:ln w="762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fr-FR" sz="4000"/>
            </a:p>
          </p:txBody>
        </p:sp>
        <p:grpSp>
          <p:nvGrpSpPr>
            <p:cNvPr id="130" name="Groupe 129"/>
            <p:cNvGrpSpPr/>
            <p:nvPr/>
          </p:nvGrpSpPr>
          <p:grpSpPr>
            <a:xfrm>
              <a:off x="20008099" y="20299345"/>
              <a:ext cx="10351157" cy="3282878"/>
              <a:chOff x="3046431" y="17052146"/>
              <a:chExt cx="10351157" cy="3282878"/>
            </a:xfrm>
          </p:grpSpPr>
          <p:sp>
            <p:nvSpPr>
              <p:cNvPr id="131" name="Rectangle à coins arrondis 130"/>
              <p:cNvSpPr/>
              <p:nvPr/>
            </p:nvSpPr>
            <p:spPr>
              <a:xfrm>
                <a:off x="3046431" y="17052146"/>
                <a:ext cx="10351157" cy="3282878"/>
              </a:xfrm>
              <a:prstGeom prst="roundRect">
                <a:avLst>
                  <a:gd name="adj" fmla="val 5902"/>
                </a:avLst>
              </a:prstGeom>
              <a:solidFill>
                <a:schemeClr val="bg1"/>
              </a:solidFill>
              <a:ln w="76200">
                <a:solidFill>
                  <a:srgbClr val="70D8F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fr-FR" sz="4000"/>
              </a:p>
            </p:txBody>
          </p:sp>
          <p:pic>
            <p:nvPicPr>
              <p:cNvPr id="132" name="Image 131"/>
              <p:cNvPicPr>
                <a:picLocks noChangeAspect="1"/>
              </p:cNvPicPr>
              <p:nvPr/>
            </p:nvPicPr>
            <p:blipFill rotWithShape="1">
              <a:blip r:embed="rId2"/>
              <a:srcRect t="5900" b="51901"/>
              <a:stretch/>
            </p:blipFill>
            <p:spPr>
              <a:xfrm>
                <a:off x="8175773" y="17401086"/>
                <a:ext cx="4823338" cy="2728935"/>
              </a:xfrm>
              <a:prstGeom prst="rect">
                <a:avLst/>
              </a:prstGeom>
            </p:spPr>
          </p:pic>
          <p:pic>
            <p:nvPicPr>
              <p:cNvPr id="133" name="Image 132"/>
              <p:cNvPicPr>
                <a:picLocks noChangeAspect="1"/>
              </p:cNvPicPr>
              <p:nvPr/>
            </p:nvPicPr>
            <p:blipFill rotWithShape="1">
              <a:blip r:embed="rId3"/>
              <a:srcRect l="17325" t="48507"/>
              <a:stretch/>
            </p:blipFill>
            <p:spPr>
              <a:xfrm>
                <a:off x="3304953" y="17354179"/>
                <a:ext cx="5130788" cy="2726066"/>
              </a:xfrm>
              <a:prstGeom prst="rect">
                <a:avLst/>
              </a:prstGeom>
            </p:spPr>
          </p:pic>
        </p:grpSp>
      </p:grpSp>
      <p:sp>
        <p:nvSpPr>
          <p:cNvPr id="160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9626600" y="6343650"/>
            <a:ext cx="1016000" cy="365125"/>
          </a:xfrm>
        </p:spPr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3" name="Rectangle 2"/>
          <p:cNvSpPr/>
          <p:nvPr/>
        </p:nvSpPr>
        <p:spPr>
          <a:xfrm>
            <a:off x="2183795" y="2839985"/>
            <a:ext cx="485261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33350" indent="-107950" algn="just"/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SMILE 2 : </a:t>
            </a: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motorization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 </a:t>
            </a: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with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 </a:t>
            </a: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piezo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 </a:t>
            </a: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actuator</a:t>
            </a:r>
            <a:endParaRPr lang="fr-FR" b="1" dirty="0">
              <a:solidFill>
                <a:srgbClr val="3B3939"/>
              </a:solidFill>
              <a:ea typeface="Times New Roman" panose="02020603050405020304" pitchFamily="18" charset="0"/>
            </a:endParaRPr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21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31789262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Rectangle à coins arrondis 47"/>
          <p:cNvSpPr/>
          <p:nvPr/>
        </p:nvSpPr>
        <p:spPr>
          <a:xfrm>
            <a:off x="148479" y="1640710"/>
            <a:ext cx="3687783" cy="883376"/>
          </a:xfrm>
          <a:prstGeom prst="roundRect">
            <a:avLst>
              <a:gd name="adj" fmla="val 7779"/>
            </a:avLst>
          </a:prstGeom>
          <a:noFill/>
          <a:ln w="76200">
            <a:solidFill>
              <a:srgbClr val="26E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4" name="Rectangle à coins arrondis 43"/>
          <p:cNvSpPr/>
          <p:nvPr/>
        </p:nvSpPr>
        <p:spPr>
          <a:xfrm>
            <a:off x="217969" y="2751213"/>
            <a:ext cx="3619650" cy="731885"/>
          </a:xfrm>
          <a:prstGeom prst="roundRect">
            <a:avLst>
              <a:gd name="adj" fmla="val 7779"/>
            </a:avLst>
          </a:prstGeom>
          <a:solidFill>
            <a:srgbClr val="CDFBFA"/>
          </a:solidFill>
          <a:ln w="76200">
            <a:solidFill>
              <a:srgbClr val="26E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Strategy for Source Optimization 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Sujet de thèse : Optimisation interaction Compton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079500" y="1663397"/>
            <a:ext cx="2747191" cy="1452482"/>
          </a:xfrm>
          <a:prstGeom prst="rect">
            <a:avLst/>
          </a:prstGeom>
        </p:spPr>
        <p:txBody>
          <a:bodyPr wrap="square">
            <a:noAutofit/>
          </a:bodyPr>
          <a:lstStyle/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en-GB" sz="16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Laser Induced Damage Threshold (LIDT)</a:t>
            </a:r>
            <a:endParaRPr lang="fr-FR" sz="1600" dirty="0">
              <a:effectLst/>
              <a:ea typeface="Times New Roman" panose="02020603050405020304" pitchFamily="18" charset="0"/>
            </a:endParaRPr>
          </a:p>
          <a:p>
            <a:pPr marL="342900" lvl="0" indent="-342900">
              <a:spcAft>
                <a:spcPts val="0"/>
              </a:spcAft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6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Non-</a:t>
            </a:r>
            <a:r>
              <a:rPr lang="fr-FR" sz="16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linear</a:t>
            </a:r>
            <a:r>
              <a:rPr lang="fr-FR" sz="1600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fr-FR" sz="1600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effects</a:t>
            </a:r>
            <a:endParaRPr lang="fr-FR" sz="1600" kern="1200" dirty="0">
              <a:solidFill>
                <a:srgbClr val="3B3939"/>
              </a:solidFill>
              <a:effectLst/>
              <a:ea typeface="Times New Roman" panose="02020603050405020304" pitchFamily="18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-627557" y="2814294"/>
            <a:ext cx="4935865" cy="767858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en-GB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Temporal stretching by CPA </a:t>
            </a:r>
          </a:p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en-GB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(Chirped Pulse Amplification)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en-GB" sz="16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48479" y="1686162"/>
            <a:ext cx="1082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0"/>
              </a:spcAft>
            </a:pP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Pitfalls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 :</a:t>
            </a:r>
          </a:p>
        </p:txBody>
      </p:sp>
      <p:sp>
        <p:nvSpPr>
          <p:cNvPr id="54" name="Rectangle à coins arrondis 53"/>
          <p:cNvSpPr/>
          <p:nvPr/>
        </p:nvSpPr>
        <p:spPr>
          <a:xfrm>
            <a:off x="4012985" y="1440004"/>
            <a:ext cx="8005560" cy="5322747"/>
          </a:xfrm>
          <a:prstGeom prst="roundRect">
            <a:avLst>
              <a:gd name="adj" fmla="val 8771"/>
            </a:avLst>
          </a:prstGeom>
          <a:solidFill>
            <a:srgbClr val="CDFBFA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 sz="4000"/>
          </a:p>
        </p:txBody>
      </p:sp>
      <p:sp>
        <p:nvSpPr>
          <p:cNvPr id="56" name="Rectangle à coins arrondis 55"/>
          <p:cNvSpPr/>
          <p:nvPr/>
        </p:nvSpPr>
        <p:spPr>
          <a:xfrm>
            <a:off x="4283624" y="1624438"/>
            <a:ext cx="7581387" cy="4982737"/>
          </a:xfrm>
          <a:prstGeom prst="roundRect">
            <a:avLst>
              <a:gd name="adj" fmla="val 5902"/>
            </a:avLst>
          </a:prstGeom>
          <a:solidFill>
            <a:schemeClr val="bg1"/>
          </a:solidFill>
          <a:ln w="76200">
            <a:solidFill>
              <a:srgbClr val="26EEE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58" name="Rectangle 57"/>
          <p:cNvSpPr/>
          <p:nvPr/>
        </p:nvSpPr>
        <p:spPr>
          <a:xfrm>
            <a:off x="-250443" y="3662481"/>
            <a:ext cx="3896494" cy="25735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en-GB" sz="1200" b="1" kern="1200" dirty="0" err="1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Nd:YAG</a:t>
            </a:r>
            <a:r>
              <a:rPr lang="en-GB" sz="1200" b="1" kern="1200" dirty="0">
                <a:solidFill>
                  <a:srgbClr val="3B3939"/>
                </a:solidFill>
                <a:effectLst/>
                <a:ea typeface="Times New Roman" panose="02020603050405020304" pitchFamily="18" charset="0"/>
              </a:rPr>
              <a:t> </a:t>
            </a:r>
            <a:r>
              <a:rPr lang="en-GB" sz="1200" b="1" dirty="0">
                <a:solidFill>
                  <a:srgbClr val="3B3939"/>
                </a:solidFill>
                <a:ea typeface="Times New Roman" panose="02020603050405020304" pitchFamily="18" charset="0"/>
              </a:rPr>
              <a:t>at 1.064µm, </a:t>
            </a:r>
            <a:r>
              <a:rPr lang="fr-FR" sz="1200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bandwith</a:t>
            </a:r>
            <a:r>
              <a:rPr lang="fr-FR" sz="1200" b="1" dirty="0">
                <a:solidFill>
                  <a:srgbClr val="3B3939"/>
                </a:solidFill>
                <a:ea typeface="Times New Roman" panose="02020603050405020304" pitchFamily="18" charset="0"/>
              </a:rPr>
              <a:t>: 250pm</a:t>
            </a:r>
            <a:endParaRPr lang="fr-FR" sz="1200" dirty="0">
              <a:effectLst/>
              <a:ea typeface="Times New Roman" panose="02020603050405020304" pitchFamily="18" charset="0"/>
            </a:endParaRPr>
          </a:p>
          <a:p>
            <a:pPr marL="228600" algn="ctr">
              <a:spcAft>
                <a:spcPts val="0"/>
              </a:spcAft>
            </a:pPr>
            <a:r>
              <a:rPr lang="en-GB" sz="1200" dirty="0">
                <a:effectLst/>
                <a:ea typeface="Times New Roman" panose="02020603050405020304" pitchFamily="18" charset="0"/>
              </a:rPr>
              <a:t> </a:t>
            </a:r>
            <a:endParaRPr lang="fr-FR" sz="1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2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22</a:t>
            </a:fld>
            <a:endParaRPr lang="fr-FR" dirty="0"/>
          </a:p>
        </p:txBody>
      </p:sp>
      <p:grpSp>
        <p:nvGrpSpPr>
          <p:cNvPr id="4" name="Groupe 3"/>
          <p:cNvGrpSpPr>
            <a:grpSpLocks noChangeAspect="1"/>
          </p:cNvGrpSpPr>
          <p:nvPr/>
        </p:nvGrpSpPr>
        <p:grpSpPr>
          <a:xfrm>
            <a:off x="4362017" y="1601099"/>
            <a:ext cx="7747669" cy="6835680"/>
            <a:chOff x="3275923" y="1868468"/>
            <a:chExt cx="5462547" cy="4819543"/>
          </a:xfrm>
        </p:grpSpPr>
        <p:sp>
          <p:nvSpPr>
            <p:cNvPr id="151" name="Espace réservé du numéro de diapositive 2"/>
            <p:cNvSpPr txBox="1">
              <a:spLocks/>
            </p:cNvSpPr>
            <p:nvPr/>
          </p:nvSpPr>
          <p:spPr>
            <a:xfrm>
              <a:off x="7335959" y="6536111"/>
              <a:ext cx="837259" cy="151900"/>
            </a:xfrm>
            <a:prstGeom prst="rect">
              <a:avLst/>
            </a:prstGeom>
          </p:spPr>
          <p:txBody>
            <a:bodyPr lIns="72000" tIns="0" rIns="72000" bIns="0">
              <a:spAutoFit/>
            </a:bodyPr>
            <a:lstStyle>
              <a:defPPr>
                <a:defRPr lang="en-US"/>
              </a:defPPr>
              <a:lvl1pPr marL="0" algn="l" defTabSz="638617" rtl="0" eaLnBrk="1" latinLnBrk="0" hangingPunct="1">
                <a:defRPr sz="900" kern="1200">
                  <a:solidFill>
                    <a:schemeClr val="tx1"/>
                  </a:solidFill>
                  <a:latin typeface="+mj-lt"/>
                  <a:ea typeface="+mn-ea"/>
                  <a:cs typeface="+mn-cs"/>
                </a:defRPr>
              </a:lvl1pPr>
              <a:lvl2pPr marL="638617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277234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915851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554468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3193085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3831702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470319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5108936" algn="l" defTabSz="638617" rtl="0" eaLnBrk="1" latinLnBrk="0" hangingPunct="1">
                <a:defRPr sz="2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fld id="{854A34C9-9A4B-6445-85E1-F779B5E87362}" type="slidenum">
                <a:rPr lang="fr-FR" sz="1400" smtClean="0">
                  <a:solidFill>
                    <a:schemeClr val="bg1"/>
                  </a:solidFill>
                  <a:ea typeface="Arial" charset="0"/>
                  <a:cs typeface="Arial" charset="0"/>
                </a:rPr>
                <a:pPr algn="ctr"/>
                <a:t>22</a:t>
              </a:fld>
              <a:endParaRPr lang="fr-FR" sz="1400" dirty="0">
                <a:solidFill>
                  <a:schemeClr val="bg1"/>
                </a:solidFill>
                <a:ea typeface="Arial" charset="0"/>
                <a:cs typeface="Arial" charset="0"/>
              </a:endParaRPr>
            </a:p>
          </p:txBody>
        </p:sp>
        <p:pic>
          <p:nvPicPr>
            <p:cNvPr id="152" name="Image 151"/>
            <p:cNvPicPr>
              <a:picLocks noChangeAspect="1"/>
            </p:cNvPicPr>
            <p:nvPr/>
          </p:nvPicPr>
          <p:blipFill rotWithShape="1">
            <a:blip r:embed="rId2"/>
            <a:srcRect r="363" b="377"/>
            <a:stretch/>
          </p:blipFill>
          <p:spPr>
            <a:xfrm>
              <a:off x="3430009" y="2024026"/>
              <a:ext cx="4790931" cy="3209346"/>
            </a:xfrm>
            <a:prstGeom prst="rect">
              <a:avLst/>
            </a:prstGeom>
            <a:solidFill>
              <a:schemeClr val="bg1"/>
            </a:solidFill>
          </p:spPr>
        </p:pic>
        <p:grpSp>
          <p:nvGrpSpPr>
            <p:cNvPr id="154" name="Groupe 153"/>
            <p:cNvGrpSpPr>
              <a:grpSpLocks noChangeAspect="1"/>
            </p:cNvGrpSpPr>
            <p:nvPr/>
          </p:nvGrpSpPr>
          <p:grpSpPr>
            <a:xfrm>
              <a:off x="3275923" y="2207809"/>
              <a:ext cx="4045616" cy="1827041"/>
              <a:chOff x="4428853" y="3706217"/>
              <a:chExt cx="2337792" cy="586173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4428853" y="3706217"/>
                <a:ext cx="462509" cy="160251"/>
              </a:xfrm>
              <a:prstGeom prst="rect">
                <a:avLst/>
              </a:prstGeom>
            </p:spPr>
            <p:txBody>
              <a:bodyPr wrap="square">
                <a:noAutofit/>
              </a:bodyPr>
              <a:lstStyle/>
              <a:p>
                <a:pPr>
                  <a:spcAft>
                    <a:spcPts val="0"/>
                  </a:spcAft>
                </a:pPr>
                <a:r>
                  <a:rPr lang="fr-FR" sz="1100" b="1" kern="1200" dirty="0">
                    <a:solidFill>
                      <a:srgbClr val="3B3939"/>
                    </a:solidFill>
                    <a:effectLst/>
                    <a:latin typeface="+mj-lt"/>
                    <a:ea typeface="Times New Roman" panose="02020603050405020304" pitchFamily="18" charset="0"/>
                  </a:rPr>
                  <a:t>Laser </a:t>
                </a:r>
                <a:r>
                  <a:rPr lang="fr-FR" sz="1100" b="1" kern="1200" dirty="0" err="1">
                    <a:solidFill>
                      <a:srgbClr val="3B3939"/>
                    </a:solidFill>
                    <a:effectLst/>
                    <a:latin typeface="+mj-lt"/>
                    <a:ea typeface="Times New Roman" panose="02020603050405020304" pitchFamily="18" charset="0"/>
                  </a:rPr>
                  <a:t>oscillator</a:t>
                </a:r>
                <a:endParaRPr lang="fr-FR" sz="2400" dirty="0">
                  <a:effectLst/>
                  <a:latin typeface="+mj-lt"/>
                  <a:ea typeface="Times New Roman" panose="02020603050405020304" pitchFamily="18" charset="0"/>
                </a:endParaRPr>
              </a:p>
              <a:p>
                <a:pPr>
                  <a:spcAft>
                    <a:spcPts val="0"/>
                  </a:spcAft>
                </a:pPr>
                <a:r>
                  <a:rPr lang="fr-FR" sz="1100" b="1" kern="1200" dirty="0">
                    <a:solidFill>
                      <a:srgbClr val="3B3939"/>
                    </a:solidFill>
                    <a:effectLst/>
                    <a:latin typeface="+mj-lt"/>
                    <a:ea typeface="Times New Roman" panose="02020603050405020304" pitchFamily="18" charset="0"/>
                  </a:rPr>
                  <a:t>1064.5nm </a:t>
                </a:r>
                <a:endParaRPr lang="fr-FR" sz="2400" dirty="0">
                  <a:effectLst/>
                  <a:latin typeface="+mj-lt"/>
                  <a:ea typeface="Times New Roman" panose="02020603050405020304" pitchFamily="18" charset="0"/>
                </a:endParaRPr>
              </a:p>
              <a:p>
                <a:pPr>
                  <a:spcAft>
                    <a:spcPts val="0"/>
                  </a:spcAft>
                </a:pPr>
                <a:r>
                  <a:rPr lang="fr-FR" sz="1100" dirty="0">
                    <a:effectLst/>
                    <a:latin typeface="+mj-lt"/>
                    <a:ea typeface="Times New Roman" panose="02020603050405020304" pitchFamily="18" charset="0"/>
                  </a:rPr>
                  <a:t> </a:t>
                </a:r>
                <a:endParaRPr lang="fr-FR" sz="2400" dirty="0">
                  <a:effectLst/>
                  <a:latin typeface="+mj-lt"/>
                  <a:ea typeface="Times New Roman" panose="02020603050405020304" pitchFamily="18" charset="0"/>
                </a:endParaRPr>
              </a:p>
              <a:p>
                <a:pPr>
                  <a:spcAft>
                    <a:spcPts val="0"/>
                  </a:spcAft>
                </a:pPr>
                <a:r>
                  <a:rPr lang="fr-FR" sz="1100" kern="1200" dirty="0">
                    <a:solidFill>
                      <a:srgbClr val="3B3939"/>
                    </a:solidFill>
                    <a:effectLst/>
                    <a:latin typeface="+mj-lt"/>
                    <a:ea typeface="Times New Roman" panose="02020603050405020304" pitchFamily="18" charset="0"/>
                  </a:rPr>
                  <a:t> </a:t>
                </a:r>
                <a:endParaRPr lang="fr-FR" sz="2400" dirty="0">
                  <a:effectLst/>
                  <a:latin typeface="+mj-lt"/>
                  <a:ea typeface="Times New Roman" panose="02020603050405020304" pitchFamily="18" charset="0"/>
                </a:endParaRPr>
              </a:p>
              <a:p>
                <a:pPr>
                  <a:spcAft>
                    <a:spcPts val="0"/>
                  </a:spcAft>
                </a:pPr>
                <a:r>
                  <a:rPr lang="fr-FR" sz="1100" dirty="0">
                    <a:effectLst/>
                    <a:latin typeface="+mj-lt"/>
                    <a:ea typeface="Times New Roman" panose="02020603050405020304" pitchFamily="18" charset="0"/>
                  </a:rPr>
                  <a:t> </a:t>
                </a:r>
                <a:endParaRPr lang="fr-FR" sz="2400" dirty="0">
                  <a:effectLst/>
                  <a:latin typeface="+mj-lt"/>
                  <a:ea typeface="Times New Roman" panose="02020603050405020304" pitchFamily="18" charset="0"/>
                </a:endParaRPr>
              </a:p>
            </p:txBody>
          </p:sp>
          <p:grpSp>
            <p:nvGrpSpPr>
              <p:cNvPr id="156" name="Groupe 155"/>
              <p:cNvGrpSpPr/>
              <p:nvPr/>
            </p:nvGrpSpPr>
            <p:grpSpPr>
              <a:xfrm>
                <a:off x="4465164" y="3805074"/>
                <a:ext cx="2301481" cy="487316"/>
                <a:chOff x="4497062" y="3582292"/>
                <a:chExt cx="2301481" cy="487316"/>
              </a:xfrm>
            </p:grpSpPr>
            <p:sp>
              <p:nvSpPr>
                <p:cNvPr id="157" name="Rectangle 156"/>
                <p:cNvSpPr/>
                <p:nvPr/>
              </p:nvSpPr>
              <p:spPr>
                <a:xfrm>
                  <a:off x="4497062" y="3856247"/>
                  <a:ext cx="1073876" cy="213361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>
                    <a:spcAft>
                      <a:spcPts val="0"/>
                    </a:spcAft>
                  </a:pPr>
                  <a:r>
                    <a:rPr lang="fr-FR" sz="1400" b="1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Output :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b="1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30ps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b="1" kern="1200" dirty="0" err="1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compressed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b="1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high </a:t>
                  </a:r>
                  <a:r>
                    <a:rPr lang="fr-FR" sz="1100" b="1" kern="1200" dirty="0" err="1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intensity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 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dirty="0">
                      <a:effectLst/>
                      <a:latin typeface="+mj-lt"/>
                      <a:ea typeface="Times New Roman" panose="02020603050405020304" pitchFamily="18" charset="0"/>
                    </a:rPr>
                    <a:t> 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</p:txBody>
            </p:sp>
            <p:sp>
              <p:nvSpPr>
                <p:cNvPr id="158" name="Rectangle 157"/>
                <p:cNvSpPr/>
                <p:nvPr/>
              </p:nvSpPr>
              <p:spPr>
                <a:xfrm>
                  <a:off x="6306037" y="3582292"/>
                  <a:ext cx="492506" cy="167741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>
                    <a:spcAft>
                      <a:spcPts val="0"/>
                    </a:spcAft>
                  </a:pPr>
                  <a:r>
                    <a:rPr lang="fr-FR" sz="1100" b="1" dirty="0">
                      <a:solidFill>
                        <a:srgbClr val="3B3939"/>
                      </a:solidFill>
                      <a:latin typeface="+mj-lt"/>
                      <a:ea typeface="Times New Roman" panose="02020603050405020304" pitchFamily="18" charset="0"/>
                    </a:rPr>
                    <a:t>5</a:t>
                  </a:r>
                  <a:r>
                    <a:rPr lang="fr-FR" sz="1100" b="1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00ps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b="1" kern="1200" dirty="0" err="1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stretched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b="1" kern="1200" dirty="0" err="1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chirped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i="1" kern="1200" dirty="0">
                      <a:solidFill>
                        <a:srgbClr val="3B3939"/>
                      </a:solidFill>
                      <a:effectLst/>
                      <a:latin typeface="+mj-lt"/>
                      <a:ea typeface="Times New Roman" panose="02020603050405020304" pitchFamily="18" charset="0"/>
                    </a:rPr>
                    <a:t> 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  <a:p>
                  <a:pPr>
                    <a:spcAft>
                      <a:spcPts val="0"/>
                    </a:spcAft>
                  </a:pPr>
                  <a:r>
                    <a:rPr lang="fr-FR" sz="1100" i="1" dirty="0">
                      <a:effectLst/>
                      <a:latin typeface="+mj-lt"/>
                      <a:ea typeface="Times New Roman" panose="02020603050405020304" pitchFamily="18" charset="0"/>
                    </a:rPr>
                    <a:t> </a:t>
                  </a:r>
                  <a:endParaRPr lang="fr-FR" sz="2400" dirty="0">
                    <a:effectLst/>
                    <a:latin typeface="+mj-lt"/>
                    <a:ea typeface="Times New Roman" panose="02020603050405020304" pitchFamily="18" charset="0"/>
                  </a:endParaRPr>
                </a:p>
              </p:txBody>
            </p:sp>
          </p:grpSp>
        </p:grpSp>
        <p:sp>
          <p:nvSpPr>
            <p:cNvPr id="159" name="Rectangle 158"/>
            <p:cNvSpPr/>
            <p:nvPr/>
          </p:nvSpPr>
          <p:spPr>
            <a:xfrm>
              <a:off x="4364030" y="1868468"/>
              <a:ext cx="1220659" cy="588896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>
                <a:spcAft>
                  <a:spcPts val="0"/>
                </a:spcAft>
              </a:pPr>
              <a:r>
                <a:rPr lang="fr-FR" sz="14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Input :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30ps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bandwidth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30pm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low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intensity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1" name="Rectangle 160"/>
            <p:cNvSpPr/>
            <p:nvPr/>
          </p:nvSpPr>
          <p:spPr>
            <a:xfrm>
              <a:off x="4284098" y="2733961"/>
              <a:ext cx="1127712" cy="546111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spectral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broadening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in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fiber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via SPM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5338323" y="2416263"/>
              <a:ext cx="939571" cy="336594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bandwidth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250pm 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5" name="Rectangle 164"/>
            <p:cNvSpPr/>
            <p:nvPr/>
          </p:nvSpPr>
          <p:spPr>
            <a:xfrm>
              <a:off x="5238833" y="3078455"/>
              <a:ext cx="799421" cy="206176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circulator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6" name="Rectangle 165"/>
            <p:cNvSpPr/>
            <p:nvPr/>
          </p:nvSpPr>
          <p:spPr>
            <a:xfrm>
              <a:off x="5885151" y="2180747"/>
              <a:ext cx="1436388" cy="330808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Chirped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Fiber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Bragg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Grating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6227144" y="3082422"/>
              <a:ext cx="792900" cy="177213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amplifiers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7127522" y="2846689"/>
              <a:ext cx="767545" cy="214748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amplified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i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i="1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  <p:sp>
          <p:nvSpPr>
            <p:cNvPr id="169" name="Rectangle 168"/>
            <p:cNvSpPr/>
            <p:nvPr/>
          </p:nvSpPr>
          <p:spPr>
            <a:xfrm>
              <a:off x="7302638" y="3259635"/>
              <a:ext cx="1435832" cy="330802"/>
            </a:xfrm>
            <a:prstGeom prst="rect">
              <a:avLst/>
            </a:prstGeom>
          </p:spPr>
          <p:txBody>
            <a:bodyPr wrap="square" lIns="92663" tIns="46331" rIns="92663" bIns="46331">
              <a:noAutofit/>
            </a:bodyPr>
            <a:lstStyle/>
            <a:p>
              <a:pPr algn="ctr"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two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</a:t>
              </a: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gratings</a:t>
              </a:r>
              <a:r>
                <a:rPr lang="fr-FR" sz="1100" b="1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 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 algn="ctr">
                <a:spcAft>
                  <a:spcPts val="0"/>
                </a:spcAft>
              </a:pPr>
              <a:r>
                <a:rPr lang="fr-FR" sz="1100" b="1" kern="1200" dirty="0" err="1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compressor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kern="1200" dirty="0">
                  <a:solidFill>
                    <a:srgbClr val="3B3939"/>
                  </a:solidFill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  <a:p>
              <a:pPr>
                <a:spcAft>
                  <a:spcPts val="0"/>
                </a:spcAft>
              </a:pPr>
              <a:r>
                <a:rPr lang="fr-FR" sz="1100" dirty="0">
                  <a:effectLst/>
                  <a:latin typeface="+mj-lt"/>
                  <a:ea typeface="Times New Roman" panose="02020603050405020304" pitchFamily="18" charset="0"/>
                </a:rPr>
                <a:t> </a:t>
              </a:r>
              <a:endParaRPr lang="fr-FR" sz="2400" dirty="0">
                <a:effectLst/>
                <a:latin typeface="+mj-lt"/>
                <a:ea typeface="Times New Roman" panose="02020603050405020304" pitchFamily="18" charset="0"/>
              </a:endParaRPr>
            </a:p>
          </p:txBody>
        </p:sp>
      </p:grpSp>
      <p:sp>
        <p:nvSpPr>
          <p:cNvPr id="171" name="Rectangle 170"/>
          <p:cNvSpPr/>
          <p:nvPr/>
        </p:nvSpPr>
        <p:spPr>
          <a:xfrm>
            <a:off x="4456472" y="5548801"/>
            <a:ext cx="4237788" cy="622390"/>
          </a:xfrm>
          <a:prstGeom prst="rect">
            <a:avLst/>
          </a:prstGeom>
        </p:spPr>
        <p:txBody>
          <a:bodyPr wrap="square" lIns="92663" tIns="46331" rIns="92663" bIns="46331">
            <a:noAutofit/>
          </a:bodyPr>
          <a:lstStyle/>
          <a:p>
            <a:pPr marL="342900" lvl="0" indent="-342900" algn="l">
              <a:lnSpc>
                <a:spcPct val="115000"/>
              </a:lnSpc>
              <a:spcAft>
                <a:spcPts val="0"/>
              </a:spcAft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decrease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peak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power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during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amplification</a:t>
            </a:r>
            <a:endParaRPr lang="fr-FR" sz="12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l">
              <a:lnSpc>
                <a:spcPct val="115000"/>
              </a:lnSpc>
              <a:spcAft>
                <a:spcPts val="0"/>
              </a:spcAft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avoid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laser damage </a:t>
            </a:r>
            <a:endParaRPr lang="fr-FR" sz="12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l">
              <a:lnSpc>
                <a:spcPct val="115000"/>
              </a:lnSpc>
              <a:spcAft>
                <a:spcPts val="0"/>
              </a:spcAft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reduces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non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linear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effects</a:t>
            </a:r>
            <a:endParaRPr lang="fr-FR" sz="12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342900" lvl="0" indent="-342900" algn="l">
              <a:lnSpc>
                <a:spcPct val="115000"/>
              </a:lnSpc>
              <a:spcAft>
                <a:spcPts val="0"/>
              </a:spcAft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reach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higher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intensity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fr-FR" sz="12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after</a:t>
            </a:r>
            <a:r>
              <a:rPr lang="fr-FR" sz="12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  <a:cs typeface="Times New Roman" panose="02020603050405020304" pitchFamily="18" charset="0"/>
              </a:rPr>
              <a:t> compression</a:t>
            </a:r>
            <a:endParaRPr lang="fr-FR" sz="1200" dirty="0">
              <a:effectLst/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fr-FR" sz="1200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 </a:t>
            </a:r>
            <a:endParaRPr lang="fr-FR" sz="1200" dirty="0">
              <a:effectLst/>
              <a:latin typeface="+mj-lt"/>
              <a:ea typeface="Times New Roman" panose="02020603050405020304" pitchFamily="18" charset="0"/>
            </a:endParaRPr>
          </a:p>
          <a:p>
            <a:pPr>
              <a:spcAft>
                <a:spcPts val="0"/>
              </a:spcAft>
            </a:pPr>
            <a:r>
              <a:rPr lang="fr-FR" sz="1200" dirty="0">
                <a:effectLst/>
                <a:latin typeface="+mj-lt"/>
                <a:ea typeface="Times New Roman" panose="02020603050405020304" pitchFamily="18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50832781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Strategy for Source Optimization </a:t>
            </a:r>
            <a:endParaRPr lang="fr-FR" dirty="0"/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Sujet de thèse : Optimisation interaction Compton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42" name="Rectangle à coins arrondis 41"/>
          <p:cNvSpPr/>
          <p:nvPr/>
        </p:nvSpPr>
        <p:spPr>
          <a:xfrm>
            <a:off x="363693" y="1497251"/>
            <a:ext cx="3786727" cy="648472"/>
          </a:xfrm>
          <a:prstGeom prst="roundRect">
            <a:avLst/>
          </a:prstGeom>
          <a:ln w="57150">
            <a:solidFill>
              <a:srgbClr val="E60019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marL="1714500" lvl="3" indent="-342900">
              <a:buClr>
                <a:srgbClr val="3B3939"/>
              </a:buClr>
              <a:buFont typeface="Calibri" panose="020F0502020204030204" pitchFamily="34" charset="0"/>
              <a:buChar char="-"/>
            </a:pPr>
            <a:r>
              <a:rPr lang="fr-FR" sz="1600" dirty="0" err="1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Space</a:t>
            </a:r>
            <a:r>
              <a:rPr lang="fr-FR" sz="1600" dirty="0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 charge </a:t>
            </a:r>
            <a:r>
              <a:rPr lang="fr-FR" sz="1600" dirty="0" err="1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effects</a:t>
            </a:r>
            <a:endParaRPr lang="fr-FR" sz="14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127" name="Rectangle à coins arrondis 126"/>
          <p:cNvSpPr/>
          <p:nvPr/>
        </p:nvSpPr>
        <p:spPr>
          <a:xfrm>
            <a:off x="4848265" y="2019806"/>
            <a:ext cx="3046656" cy="646745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marL="228600" algn="ctr">
              <a:spcAft>
                <a:spcPts val="0"/>
              </a:spcAft>
            </a:pPr>
            <a:endParaRPr lang="fr-FR" sz="1400" b="1" dirty="0">
              <a:effectLst/>
              <a:ea typeface="Times New Roman" panose="02020603050405020304" pitchFamily="18" charset="0"/>
            </a:endParaRPr>
          </a:p>
        </p:txBody>
      </p:sp>
      <p:grpSp>
        <p:nvGrpSpPr>
          <p:cNvPr id="234" name="Groupe 233"/>
          <p:cNvGrpSpPr>
            <a:grpSpLocks noChangeAspect="1"/>
          </p:cNvGrpSpPr>
          <p:nvPr/>
        </p:nvGrpSpPr>
        <p:grpSpPr>
          <a:xfrm>
            <a:off x="5005518" y="2024555"/>
            <a:ext cx="6981706" cy="4787117"/>
            <a:chOff x="18305630" y="14406789"/>
            <a:chExt cx="5001512" cy="3429365"/>
          </a:xfrm>
        </p:grpSpPr>
        <p:sp>
          <p:nvSpPr>
            <p:cNvPr id="235" name="Rectangle 234"/>
            <p:cNvSpPr/>
            <p:nvPr/>
          </p:nvSpPr>
          <p:spPr>
            <a:xfrm>
              <a:off x="21190173" y="14406789"/>
              <a:ext cx="2097408" cy="544279"/>
            </a:xfrm>
            <a:prstGeom prst="rect">
              <a:avLst/>
            </a:prstGeom>
            <a:noFill/>
            <a:ln w="38100">
              <a:noFill/>
            </a:ln>
          </p:spPr>
          <p:style>
            <a:lnRef idx="2">
              <a:schemeClr val="accent4"/>
            </a:lnRef>
            <a:fillRef idx="1">
              <a:schemeClr val="lt1"/>
            </a:fillRef>
            <a:effectRef idx="0">
              <a:schemeClr val="accent4"/>
            </a:effectRef>
            <a:fontRef idx="minor">
              <a:schemeClr val="dk1"/>
            </a:fontRef>
          </p:style>
          <p:txBody>
            <a:bodyPr wrap="square" anchor="t">
              <a:noAutofit/>
            </a:bodyPr>
            <a:lstStyle/>
            <a:p>
              <a:pPr lvl="0">
                <a:buClr>
                  <a:srgbClr val="3B3939"/>
                </a:buClr>
              </a:pPr>
              <a:r>
                <a:rPr lang="fr-FR" sz="1600" b="1" dirty="0" err="1">
                  <a:solidFill>
                    <a:srgbClr val="3B3939"/>
                  </a:solidFill>
                  <a:ea typeface="Times New Roman" panose="02020603050405020304" pitchFamily="18" charset="0"/>
                </a:rPr>
                <a:t>After</a:t>
              </a:r>
              <a:r>
                <a:rPr lang="fr-FR" sz="1600" b="1" dirty="0">
                  <a:solidFill>
                    <a:srgbClr val="3B3939"/>
                  </a:solidFill>
                  <a:ea typeface="Times New Roman" panose="02020603050405020304" pitchFamily="18" charset="0"/>
                </a:rPr>
                <a:t> one alpha </a:t>
              </a:r>
              <a:r>
                <a:rPr lang="fr-FR" sz="1600" b="1" dirty="0" err="1">
                  <a:solidFill>
                    <a:srgbClr val="3B3939"/>
                  </a:solidFill>
                  <a:ea typeface="Times New Roman" panose="02020603050405020304" pitchFamily="18" charset="0"/>
                </a:rPr>
                <a:t>magnet</a:t>
              </a:r>
              <a:endParaRPr lang="fr-FR" sz="1400" b="1" dirty="0">
                <a:effectLst/>
                <a:ea typeface="Times New Roman" panose="02020603050405020304" pitchFamily="18" charset="0"/>
              </a:endParaRPr>
            </a:p>
          </p:txBody>
        </p:sp>
        <p:grpSp>
          <p:nvGrpSpPr>
            <p:cNvPr id="236" name="Groupe 235"/>
            <p:cNvGrpSpPr/>
            <p:nvPr/>
          </p:nvGrpSpPr>
          <p:grpSpPr>
            <a:xfrm>
              <a:off x="18305630" y="14637198"/>
              <a:ext cx="5001512" cy="3198956"/>
              <a:chOff x="25127743" y="14713177"/>
              <a:chExt cx="5001512" cy="3198956"/>
            </a:xfrm>
          </p:grpSpPr>
          <p:sp>
            <p:nvSpPr>
              <p:cNvPr id="237" name="Rectangle à coins arrondis 236"/>
              <p:cNvSpPr/>
              <p:nvPr/>
            </p:nvSpPr>
            <p:spPr>
              <a:xfrm>
                <a:off x="25127743" y="15083322"/>
                <a:ext cx="2306522" cy="660559"/>
              </a:xfrm>
              <a:prstGeom prst="round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 algn="ctr">
                  <a:buClr>
                    <a:srgbClr val="3B3939"/>
                  </a:buClr>
                </a:pPr>
                <a:r>
                  <a:rPr lang="fr-FR" sz="1600" b="1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Phase </a:t>
                </a:r>
                <a:r>
                  <a:rPr lang="fr-FR" sz="1600" b="1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Space</a:t>
                </a:r>
                <a:endParaRPr lang="fr-FR" sz="1600" b="1" dirty="0">
                  <a:solidFill>
                    <a:srgbClr val="3B3939"/>
                  </a:solidFill>
                  <a:ea typeface="Times New Roman" panose="02020603050405020304" pitchFamily="18" charset="0"/>
                </a:endParaRPr>
              </a:p>
              <a:p>
                <a:pPr lvl="0" algn="ctr">
                  <a:buClr>
                    <a:srgbClr val="3B3939"/>
                  </a:buClr>
                </a:pPr>
                <a:r>
                  <a:rPr lang="fr-FR" sz="1600" b="1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at the entrance of the </a:t>
                </a:r>
              </a:p>
              <a:p>
                <a:pPr lvl="0" algn="ctr">
                  <a:buClr>
                    <a:srgbClr val="3B3939"/>
                  </a:buClr>
                </a:pPr>
                <a:r>
                  <a:rPr lang="fr-FR" sz="1600" b="1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alpha </a:t>
                </a:r>
                <a:r>
                  <a:rPr lang="fr-FR" sz="1600" b="1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magnet</a:t>
                </a:r>
                <a:endParaRPr lang="fr-FR" sz="1400" b="1" dirty="0">
                  <a:effectLst/>
                  <a:ea typeface="Times New Roman" panose="02020603050405020304" pitchFamily="18" charset="0"/>
                </a:endParaRPr>
              </a:p>
            </p:txBody>
          </p:sp>
          <p:pic>
            <p:nvPicPr>
              <p:cNvPr id="238" name="Image 23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28006872" y="14713177"/>
                <a:ext cx="1745288" cy="1596706"/>
              </a:xfrm>
              <a:prstGeom prst="rect">
                <a:avLst/>
              </a:prstGeom>
            </p:spPr>
          </p:pic>
          <p:pic>
            <p:nvPicPr>
              <p:cNvPr id="239" name="Image 238"/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006872" y="16321101"/>
                <a:ext cx="1761101" cy="1591032"/>
              </a:xfrm>
              <a:prstGeom prst="rect">
                <a:avLst/>
              </a:prstGeom>
            </p:spPr>
          </p:pic>
          <p:cxnSp>
            <p:nvCxnSpPr>
              <p:cNvPr id="240" name="Connecteur droit avec flèche 239"/>
              <p:cNvCxnSpPr/>
              <p:nvPr/>
            </p:nvCxnSpPr>
            <p:spPr>
              <a:xfrm rot="19800000" flipV="1">
                <a:off x="27341635" y="16179216"/>
                <a:ext cx="603657" cy="0"/>
              </a:xfrm>
              <a:prstGeom prst="straightConnector1">
                <a:avLst/>
              </a:prstGeom>
              <a:ln w="762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1" name="Rectangle à coins arrondis 240"/>
              <p:cNvSpPr/>
              <p:nvPr/>
            </p:nvSpPr>
            <p:spPr>
              <a:xfrm rot="19800000">
                <a:off x="27130227" y="15603385"/>
                <a:ext cx="1970366" cy="485442"/>
              </a:xfrm>
              <a:prstGeom prst="round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>
                  <a:buClr>
                    <a:srgbClr val="3B3939"/>
                  </a:buClr>
                </a:pPr>
                <a:r>
                  <a:rPr lang="fr-FR" sz="1400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q = 0,1 </a:t>
                </a:r>
                <a:r>
                  <a:rPr lang="fr-FR" sz="1400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nC</a:t>
                </a:r>
                <a:endParaRPr lang="fr-FR" sz="1200" dirty="0">
                  <a:effectLst/>
                  <a:ea typeface="Times New Roman" panose="02020603050405020304" pitchFamily="18" charset="0"/>
                </a:endParaRPr>
              </a:p>
            </p:txBody>
          </p:sp>
          <p:cxnSp>
            <p:nvCxnSpPr>
              <p:cNvPr id="242" name="Connecteur droit avec flèche 241"/>
              <p:cNvCxnSpPr/>
              <p:nvPr/>
            </p:nvCxnSpPr>
            <p:spPr>
              <a:xfrm rot="1800000" flipV="1">
                <a:off x="27341635" y="16487824"/>
                <a:ext cx="603657" cy="0"/>
              </a:xfrm>
              <a:prstGeom prst="straightConnector1">
                <a:avLst/>
              </a:prstGeom>
              <a:ln w="762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3" name="Rectangle à coins arrondis 242"/>
              <p:cNvSpPr/>
              <p:nvPr/>
            </p:nvSpPr>
            <p:spPr>
              <a:xfrm rot="1800000">
                <a:off x="27101252" y="16790202"/>
                <a:ext cx="1970366" cy="485442"/>
              </a:xfrm>
              <a:prstGeom prst="round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>
                  <a:buClr>
                    <a:srgbClr val="3B3939"/>
                  </a:buClr>
                </a:pPr>
                <a:r>
                  <a:rPr lang="fr-FR" sz="1400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q = 1 </a:t>
                </a:r>
                <a:r>
                  <a:rPr lang="fr-FR" sz="1400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nC</a:t>
                </a:r>
                <a:endParaRPr lang="fr-FR" sz="1200" dirty="0">
                  <a:effectLst/>
                  <a:ea typeface="Times New Roman" panose="02020603050405020304" pitchFamily="18" charset="0"/>
                </a:endParaRPr>
              </a:p>
            </p:txBody>
          </p:sp>
          <p:pic>
            <p:nvPicPr>
              <p:cNvPr id="244" name="Image 243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5476637" y="15733293"/>
                <a:ext cx="1755298" cy="1611419"/>
              </a:xfrm>
              <a:prstGeom prst="rect">
                <a:avLst/>
              </a:prstGeom>
            </p:spPr>
          </p:pic>
          <p:sp>
            <p:nvSpPr>
              <p:cNvPr id="248" name="Rectangle à coins arrondis 247"/>
              <p:cNvSpPr/>
              <p:nvPr/>
            </p:nvSpPr>
            <p:spPr>
              <a:xfrm>
                <a:off x="28158889" y="14809087"/>
                <a:ext cx="1970366" cy="485442"/>
              </a:xfrm>
              <a:prstGeom prst="round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>
                  <a:buClr>
                    <a:srgbClr val="3B3939"/>
                  </a:buClr>
                </a:pPr>
                <a:r>
                  <a:rPr lang="fr-FR" sz="1400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q = 0,1 </a:t>
                </a:r>
                <a:r>
                  <a:rPr lang="fr-FR" sz="1400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nC</a:t>
                </a:r>
                <a:endParaRPr lang="fr-FR" sz="1200" dirty="0">
                  <a:effectLst/>
                  <a:ea typeface="Times New Roman" panose="02020603050405020304" pitchFamily="18" charset="0"/>
                </a:endParaRPr>
              </a:p>
            </p:txBody>
          </p:sp>
          <p:sp>
            <p:nvSpPr>
              <p:cNvPr id="249" name="Rectangle à coins arrondis 248"/>
              <p:cNvSpPr/>
              <p:nvPr/>
            </p:nvSpPr>
            <p:spPr>
              <a:xfrm>
                <a:off x="28155790" y="16337726"/>
                <a:ext cx="1970366" cy="485442"/>
              </a:xfrm>
              <a:prstGeom prst="roundRect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4"/>
              </a:lnRef>
              <a:fillRef idx="1">
                <a:schemeClr val="lt1"/>
              </a:fillRef>
              <a:effectRef idx="0">
                <a:schemeClr val="accent4"/>
              </a:effectRef>
              <a:fontRef idx="minor">
                <a:schemeClr val="dk1"/>
              </a:fontRef>
            </p:style>
            <p:txBody>
              <a:bodyPr wrap="square" anchor="t">
                <a:noAutofit/>
              </a:bodyPr>
              <a:lstStyle/>
              <a:p>
                <a:pPr lvl="0">
                  <a:buClr>
                    <a:srgbClr val="3B3939"/>
                  </a:buClr>
                </a:pPr>
                <a:r>
                  <a:rPr lang="fr-FR" sz="1400" dirty="0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q = 1 </a:t>
                </a:r>
                <a:r>
                  <a:rPr lang="fr-FR" sz="1400" dirty="0" err="1">
                    <a:solidFill>
                      <a:srgbClr val="3B3939"/>
                    </a:solidFill>
                    <a:ea typeface="Times New Roman" panose="02020603050405020304" pitchFamily="18" charset="0"/>
                  </a:rPr>
                  <a:t>nC</a:t>
                </a:r>
                <a:endParaRPr lang="fr-FR" sz="1200" dirty="0">
                  <a:effectLst/>
                  <a:ea typeface="Times New Roman" panose="02020603050405020304" pitchFamily="18" charset="0"/>
                </a:endParaRPr>
              </a:p>
            </p:txBody>
          </p:sp>
        </p:grpSp>
      </p:grpSp>
      <p:sp>
        <p:nvSpPr>
          <p:cNvPr id="2" name="Espace réservé du pied de page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23</a:t>
            </a:fld>
            <a:endParaRPr lang="fr-FR"/>
          </a:p>
        </p:txBody>
      </p:sp>
      <p:sp>
        <p:nvSpPr>
          <p:cNvPr id="124" name="Rectangle 123"/>
          <p:cNvSpPr/>
          <p:nvPr/>
        </p:nvSpPr>
        <p:spPr>
          <a:xfrm>
            <a:off x="482300" y="1552036"/>
            <a:ext cx="108234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Aft>
                <a:spcPts val="0"/>
              </a:spcAft>
            </a:pPr>
            <a:r>
              <a:rPr lang="fr-FR" b="1" dirty="0" err="1">
                <a:solidFill>
                  <a:srgbClr val="3B3939"/>
                </a:solidFill>
                <a:ea typeface="Times New Roman" panose="02020603050405020304" pitchFamily="18" charset="0"/>
              </a:rPr>
              <a:t>Pitfalls</a:t>
            </a:r>
            <a:r>
              <a:rPr lang="fr-FR" b="1" dirty="0">
                <a:solidFill>
                  <a:srgbClr val="3B3939"/>
                </a:solidFill>
                <a:ea typeface="Times New Roman" panose="02020603050405020304" pitchFamily="18" charset="0"/>
              </a:rPr>
              <a:t> :</a:t>
            </a:r>
          </a:p>
        </p:txBody>
      </p:sp>
      <p:pic>
        <p:nvPicPr>
          <p:cNvPr id="135" name="Image 134"/>
          <p:cNvPicPr>
            <a:picLocks noChangeAspect="1"/>
          </p:cNvPicPr>
          <p:nvPr/>
        </p:nvPicPr>
        <p:blipFill rotWithShape="1"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9" r="1782"/>
          <a:stretch/>
        </p:blipFill>
        <p:spPr bwMode="auto">
          <a:xfrm>
            <a:off x="355598" y="2380427"/>
            <a:ext cx="4389285" cy="439756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45" name="Rectangle à coins arrondis 44"/>
          <p:cNvSpPr/>
          <p:nvPr/>
        </p:nvSpPr>
        <p:spPr>
          <a:xfrm>
            <a:off x="4324539" y="1409611"/>
            <a:ext cx="4648570" cy="997849"/>
          </a:xfrm>
          <a:prstGeom prst="roundRect">
            <a:avLst>
              <a:gd name="adj" fmla="val 7779"/>
            </a:avLst>
          </a:prstGeom>
          <a:solidFill>
            <a:srgbClr val="FFEBED"/>
          </a:solidFill>
          <a:ln w="762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2663" tIns="46331" rIns="92663" bIns="46331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fr-FR"/>
          </a:p>
        </p:txBody>
      </p:sp>
      <p:sp>
        <p:nvSpPr>
          <p:cNvPr id="40" name="Rectangle à coins arrondis 39"/>
          <p:cNvSpPr/>
          <p:nvPr/>
        </p:nvSpPr>
        <p:spPr>
          <a:xfrm>
            <a:off x="4007039" y="1423087"/>
            <a:ext cx="4997759" cy="95925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>
            <a:noAutofit/>
          </a:bodyPr>
          <a:lstStyle/>
          <a:p>
            <a:pPr marL="457200" indent="-228600" algn="ctr">
              <a:lnSpc>
                <a:spcPct val="115000"/>
              </a:lnSpc>
              <a:spcAft>
                <a:spcPts val="0"/>
              </a:spcAft>
              <a:tabLst>
                <a:tab pos="457200" algn="l"/>
              </a:tabLst>
            </a:pP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Electron </a:t>
            </a: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beam</a:t>
            </a:r>
            <a:r>
              <a:rPr lang="fr-FR" sz="1600" b="1" kern="1200" dirty="0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 transport  </a:t>
            </a:r>
            <a:r>
              <a:rPr lang="fr-FR" sz="1600" b="1" kern="1200" dirty="0" err="1">
                <a:solidFill>
                  <a:srgbClr val="3B3939"/>
                </a:solidFill>
                <a:effectLst/>
                <a:latin typeface="+mj-lt"/>
                <a:ea typeface="Times New Roman" panose="02020603050405020304" pitchFamily="18" charset="0"/>
              </a:rPr>
              <a:t>optimization</a:t>
            </a:r>
            <a:r>
              <a:rPr lang="fr-FR" sz="1600" b="1" dirty="0">
                <a:solidFill>
                  <a:srgbClr val="3B3939"/>
                </a:solidFill>
                <a:latin typeface="+mj-lt"/>
                <a:ea typeface="Times New Roman" panose="02020603050405020304" pitchFamily="18" charset="0"/>
              </a:rPr>
              <a:t> : </a:t>
            </a:r>
          </a:p>
          <a:p>
            <a:pPr marL="228600" algn="ctr">
              <a:spcAft>
                <a:spcPts val="0"/>
              </a:spcAft>
            </a:pPr>
            <a:r>
              <a:rPr lang="fr-FR" sz="1600" b="1" dirty="0" err="1">
                <a:ea typeface="Times New Roman" panose="02020603050405020304" pitchFamily="18" charset="0"/>
              </a:rPr>
              <a:t>Twiss</a:t>
            </a:r>
            <a:r>
              <a:rPr lang="fr-FR" sz="1600" b="1" dirty="0">
                <a:ea typeface="Times New Roman" panose="02020603050405020304" pitchFamily="18" charset="0"/>
              </a:rPr>
              <a:t> </a:t>
            </a:r>
            <a:r>
              <a:rPr lang="fr-FR" sz="1600" b="1" dirty="0" err="1">
                <a:ea typeface="Times New Roman" panose="02020603050405020304" pitchFamily="18" charset="0"/>
              </a:rPr>
              <a:t>parameters</a:t>
            </a:r>
            <a:r>
              <a:rPr lang="fr-FR" sz="1600" b="1" dirty="0">
                <a:ea typeface="Times New Roman" panose="02020603050405020304" pitchFamily="18" charset="0"/>
              </a:rPr>
              <a:t> and charge </a:t>
            </a:r>
          </a:p>
          <a:p>
            <a:pPr marL="228600" algn="ctr">
              <a:spcAft>
                <a:spcPts val="0"/>
              </a:spcAft>
            </a:pPr>
            <a:r>
              <a:rPr lang="fr-FR" sz="1600" b="1" dirty="0" err="1">
                <a:ea typeface="Times New Roman" panose="02020603050405020304" pitchFamily="18" charset="0"/>
              </a:rPr>
              <a:t>that</a:t>
            </a:r>
            <a:r>
              <a:rPr lang="fr-FR" sz="1600" b="1" dirty="0">
                <a:ea typeface="Times New Roman" panose="02020603050405020304" pitchFamily="18" charset="0"/>
              </a:rPr>
              <a:t> maximise X-ray </a:t>
            </a:r>
            <a:r>
              <a:rPr lang="fr-FR" sz="1600" b="1" dirty="0" err="1">
                <a:ea typeface="Times New Roman" panose="02020603050405020304" pitchFamily="18" charset="0"/>
              </a:rPr>
              <a:t>yield</a:t>
            </a:r>
            <a:endParaRPr lang="fr-FR" sz="1600" dirty="0">
              <a:effectLst/>
              <a:latin typeface="+mj-lt"/>
              <a:ea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1656080" y="3323923"/>
            <a:ext cx="45719" cy="446264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140" name="Rectangle 139"/>
          <p:cNvSpPr/>
          <p:nvPr/>
        </p:nvSpPr>
        <p:spPr>
          <a:xfrm rot="5400000">
            <a:off x="2044479" y="3544274"/>
            <a:ext cx="45719" cy="446264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1404915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0DA3035F-6247-682B-2C79-F22A1888F5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B8469576-4304-F1F8-2ECF-16CB9DD69AF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24</a:t>
            </a:fld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dirty="0"/>
              <a:t>Conclusion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5487287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8" name="Espace réservé du pied de page 7">
            <a:extLst>
              <a:ext uri="{FF2B5EF4-FFF2-40B4-BE49-F238E27FC236}">
                <a16:creationId xmlns:a16="http://schemas.microsoft.com/office/drawing/2014/main" id="{0DA3035F-6247-682B-2C79-F22A1888F5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9" name="Espace réservé du numéro de diapositive 8">
            <a:extLst>
              <a:ext uri="{FF2B5EF4-FFF2-40B4-BE49-F238E27FC236}">
                <a16:creationId xmlns:a16="http://schemas.microsoft.com/office/drawing/2014/main" id="{B8469576-4304-F1F8-2ECF-16CB9DD69AF6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25</a:t>
            </a:fld>
            <a:endParaRPr lang="fr-FR" dirty="0"/>
          </a:p>
        </p:txBody>
      </p:sp>
      <p:sp>
        <p:nvSpPr>
          <p:cNvPr id="7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 txBox="1">
            <a:spLocks/>
          </p:cNvSpPr>
          <p:nvPr/>
        </p:nvSpPr>
        <p:spPr>
          <a:xfrm>
            <a:off x="1517877" y="2431794"/>
            <a:ext cx="9481457" cy="3731079"/>
          </a:xfrm>
          <a:prstGeom prst="rect">
            <a:avLst/>
          </a:prstGeom>
          <a:solidFill>
            <a:schemeClr val="bg1"/>
          </a:solidFill>
        </p:spPr>
        <p:txBody>
          <a:bodyPr vert="horz" lIns="0" tIns="45720" rIns="0" bIns="45720" rtlCol="0" anchor="b">
            <a:normAutofit fontScale="97500" lnSpcReduction="1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5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fr-FR" sz="7200" dirty="0"/>
              <a:t>MERCI DE VOTRE ATTENTION</a:t>
            </a:r>
            <a:br>
              <a:rPr lang="fr-FR" sz="7200" dirty="0"/>
            </a:br>
            <a:br>
              <a:rPr lang="fr-FR" sz="7200" dirty="0"/>
            </a:br>
            <a:endParaRPr lang="fr-FR" sz="7200" dirty="0"/>
          </a:p>
        </p:txBody>
      </p:sp>
    </p:spTree>
    <p:extLst>
      <p:ext uri="{BB962C8B-B14F-4D97-AF65-F5344CB8AC3E}">
        <p14:creationId xmlns:p14="http://schemas.microsoft.com/office/powerpoint/2010/main" val="398856748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a-DK" dirty="0">
                <a:solidFill>
                  <a:schemeClr val="tx1"/>
                </a:solidFill>
              </a:rPr>
              <a:t>Introduction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1</a:t>
            </a: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/>
              <a:t>Abel Pires</a:t>
            </a:r>
            <a:endParaRPr lang="fr-FR" dirty="0"/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3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244301833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Introduction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History</a:t>
            </a: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50" name="TextShape 2"/>
          <p:cNvSpPr txBox="1">
            <a:spLocks/>
          </p:cNvSpPr>
          <p:nvPr/>
        </p:nvSpPr>
        <p:spPr>
          <a:xfrm>
            <a:off x="760649" y="1694985"/>
            <a:ext cx="8049976" cy="849323"/>
          </a:xfrm>
          <a:prstGeom prst="rect">
            <a:avLst/>
          </a:prstGeom>
        </p:spPr>
        <p:txBody>
          <a:bodyPr lIns="0" tIns="0" rIns="0" bIns="0" anchor="t" anchorCtr="0"/>
          <a:lstStyle/>
          <a:p>
            <a:pPr marL="0" lvl="1">
              <a:lnSpc>
                <a:spcPct val="100000"/>
              </a:lnSpc>
            </a:pPr>
            <a:endParaRPr lang="fr-FR" sz="1600" dirty="0">
              <a:solidFill>
                <a:srgbClr val="2E24AC"/>
              </a:solidFill>
            </a:endParaRPr>
          </a:p>
          <a:p>
            <a:pPr marL="285750" lvl="1" indent="-285750">
              <a:lnSpc>
                <a:spcPct val="100000"/>
              </a:lnSpc>
              <a:buFont typeface="Wingdings" panose="05000000000000000000" pitchFamily="2" charset="2"/>
              <a:buChar char="v"/>
            </a:pPr>
            <a:r>
              <a:rPr lang="fr-FR" sz="1600" b="1" dirty="0">
                <a:solidFill>
                  <a:srgbClr val="666666"/>
                </a:solidFill>
              </a:rPr>
              <a:t>1922: Arthur Holly Compton </a:t>
            </a:r>
            <a:r>
              <a:rPr lang="en-US" sz="1600" b="1" dirty="0">
                <a:solidFill>
                  <a:srgbClr val="666666"/>
                </a:solidFill>
              </a:rPr>
              <a:t>conducts an experiment demonstrating that electrons and photons are particles.</a:t>
            </a:r>
            <a:endParaRPr lang="fr-FR" sz="1600" dirty="0">
              <a:solidFill>
                <a:srgbClr val="666666"/>
              </a:solidFill>
            </a:endParaRPr>
          </a:p>
          <a:p>
            <a:pPr marL="0" lvl="1">
              <a:lnSpc>
                <a:spcPct val="100000"/>
              </a:lnSpc>
            </a:pPr>
            <a:endParaRPr lang="fr-FR" sz="1600" dirty="0">
              <a:solidFill>
                <a:srgbClr val="666666"/>
              </a:solidFill>
            </a:endParaRPr>
          </a:p>
          <a:p>
            <a:pPr marL="0" lvl="1" indent="457200">
              <a:lnSpc>
                <a:spcPct val="100000"/>
              </a:lnSpc>
              <a:buBlip>
                <a:blip r:embed="rId2"/>
              </a:buBlip>
            </a:pPr>
            <a:endParaRPr lang="fr-FR" sz="1600" dirty="0">
              <a:solidFill>
                <a:srgbClr val="666666"/>
              </a:solidFill>
            </a:endParaRPr>
          </a:p>
          <a:p>
            <a:pPr marL="0" lvl="1" indent="457200">
              <a:lnSpc>
                <a:spcPct val="100000"/>
              </a:lnSpc>
              <a:buBlip>
                <a:blip r:embed="rId2"/>
              </a:buBlip>
            </a:pPr>
            <a:endParaRPr lang="fr-FR" sz="1600" dirty="0">
              <a:solidFill>
                <a:srgbClr val="666666"/>
              </a:solidFill>
            </a:endParaRPr>
          </a:p>
          <a:p>
            <a:pPr marL="0" lvl="1" indent="457200">
              <a:lnSpc>
                <a:spcPct val="100000"/>
              </a:lnSpc>
              <a:buBlip>
                <a:blip r:embed="rId2"/>
              </a:buBlip>
            </a:pPr>
            <a:endParaRPr lang="fr-FR" sz="1600" dirty="0">
              <a:solidFill>
                <a:srgbClr val="666666"/>
              </a:solidFill>
            </a:endParaRPr>
          </a:p>
          <a:p>
            <a:pPr marL="0" lvl="1" indent="457200">
              <a:lnSpc>
                <a:spcPct val="100000"/>
              </a:lnSpc>
              <a:buBlip>
                <a:blip r:embed="rId2"/>
              </a:buBlip>
            </a:pPr>
            <a:endParaRPr lang="fr-FR" sz="1600" dirty="0">
              <a:solidFill>
                <a:srgbClr val="666666"/>
              </a:solidFill>
            </a:endParaRPr>
          </a:p>
          <a:p>
            <a:pPr marL="0" lvl="1">
              <a:lnSpc>
                <a:spcPct val="100000"/>
              </a:lnSpc>
            </a:pPr>
            <a:endParaRPr lang="fr-FR" sz="1600" dirty="0">
              <a:solidFill>
                <a:srgbClr val="666666"/>
              </a:solidFill>
            </a:endParaRPr>
          </a:p>
          <a:p>
            <a:pPr marL="0" lvl="1" indent="457200">
              <a:lnSpc>
                <a:spcPct val="100000"/>
              </a:lnSpc>
              <a:buBlip>
                <a:blip r:embed="rId2"/>
              </a:buBlip>
            </a:pPr>
            <a:endParaRPr lang="fr-FR" sz="1600" dirty="0">
              <a:solidFill>
                <a:srgbClr val="666666"/>
              </a:solidFill>
            </a:endParaRPr>
          </a:p>
          <a:p>
            <a:pPr marL="0" lvl="1"/>
            <a:endParaRPr lang="fr-FR" sz="1600" dirty="0">
              <a:solidFill>
                <a:srgbClr val="666666"/>
              </a:solidFill>
            </a:endParaRPr>
          </a:p>
        </p:txBody>
      </p:sp>
      <p:pic>
        <p:nvPicPr>
          <p:cNvPr id="52" name="Picture 2" descr="https://oldearth.files.wordpress.com/2008/11/compton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71888" y="1694986"/>
            <a:ext cx="1780153" cy="2664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6" name="Ellipse 55"/>
          <p:cNvSpPr/>
          <p:nvPr/>
        </p:nvSpPr>
        <p:spPr>
          <a:xfrm>
            <a:off x="3140311" y="4003934"/>
            <a:ext cx="216024" cy="204526"/>
          </a:xfrm>
          <a:prstGeom prst="ellipse">
            <a:avLst/>
          </a:prstGeom>
          <a:solidFill>
            <a:srgbClr val="7030A0"/>
          </a:solidFill>
          <a:ln>
            <a:solidFill>
              <a:schemeClr val="tx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8" name="Ellipse 57"/>
          <p:cNvSpPr/>
          <p:nvPr/>
        </p:nvSpPr>
        <p:spPr>
          <a:xfrm>
            <a:off x="5003350" y="4016143"/>
            <a:ext cx="218545" cy="189390"/>
          </a:xfrm>
          <a:prstGeom prst="ellipse">
            <a:avLst/>
          </a:prstGeom>
          <a:solidFill>
            <a:srgbClr val="2E24AC"/>
          </a:solidFill>
          <a:ln>
            <a:solidFill>
              <a:schemeClr val="tx1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57" name="Ellipse 56"/>
          <p:cNvSpPr/>
          <p:nvPr/>
        </p:nvSpPr>
        <p:spPr>
          <a:xfrm>
            <a:off x="5034568" y="4044135"/>
            <a:ext cx="166323" cy="156927"/>
          </a:xfrm>
          <a:prstGeom prst="ellipse">
            <a:avLst/>
          </a:prstGeom>
          <a:solidFill>
            <a:srgbClr val="0093A7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4</a:t>
            </a:fld>
            <a:endParaRPr lang="fr-FR"/>
          </a:p>
        </p:txBody>
      </p:sp>
      <p:sp>
        <p:nvSpPr>
          <p:cNvPr id="63" name="ZoneTexte 62"/>
          <p:cNvSpPr txBox="1"/>
          <p:nvPr/>
        </p:nvSpPr>
        <p:spPr>
          <a:xfrm>
            <a:off x="6593988" y="3149872"/>
            <a:ext cx="170098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 err="1">
                <a:solidFill>
                  <a:srgbClr val="2E24AC"/>
                </a:solidFill>
              </a:rPr>
              <a:t>Scattered</a:t>
            </a:r>
            <a:r>
              <a:rPr lang="fr-FR" sz="1100" dirty="0">
                <a:solidFill>
                  <a:srgbClr val="2E24AC"/>
                </a:solidFill>
              </a:rPr>
              <a:t> photon</a:t>
            </a:r>
          </a:p>
        </p:txBody>
      </p:sp>
      <p:sp>
        <p:nvSpPr>
          <p:cNvPr id="64" name="ZoneTexte 63"/>
          <p:cNvSpPr txBox="1"/>
          <p:nvPr/>
        </p:nvSpPr>
        <p:spPr>
          <a:xfrm>
            <a:off x="2500164" y="4239400"/>
            <a:ext cx="168392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>
                <a:solidFill>
                  <a:srgbClr val="7030A0"/>
                </a:solidFill>
              </a:rPr>
              <a:t>Incident photon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ZoneTexte 64"/>
              <p:cNvSpPr txBox="1"/>
              <p:nvPr/>
            </p:nvSpPr>
            <p:spPr>
              <a:xfrm>
                <a:off x="6671353" y="3279434"/>
                <a:ext cx="130283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>
                    <a:solidFill>
                      <a:srgbClr val="2E24AC"/>
                    </a:solidFill>
                  </a:rPr>
                  <a:t>E</a:t>
                </a:r>
                <a:r>
                  <a:rPr lang="fr-FR" sz="1600" baseline="-25000" dirty="0">
                    <a:solidFill>
                      <a:srgbClr val="2E24AC"/>
                    </a:solidFill>
                  </a:rPr>
                  <a:t>x</a:t>
                </a:r>
                <a:r>
                  <a:rPr lang="fr-FR" sz="1600" dirty="0"/>
                  <a:t> </a:t>
                </a:r>
                <a14:m>
                  <m:oMath xmlns:m="http://schemas.openxmlformats.org/officeDocument/2006/math">
                    <m:r>
                      <a:rPr lang="fr-FR" sz="1600" i="1" smtClean="0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sz="1600" i="1" smtClean="0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m:rPr>
                        <m:sty m:val="p"/>
                      </m:rPr>
                      <a:rPr lang="el-GR" sz="1600" i="1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endParaRPr lang="fr-FR" sz="1600" baseline="-25000" dirty="0">
                  <a:solidFill>
                    <a:srgbClr val="2E24AC"/>
                  </a:solidFill>
                </a:endParaRPr>
              </a:p>
            </p:txBody>
          </p:sp>
        </mc:Choice>
        <mc:Fallback xmlns="">
          <p:sp>
            <p:nvSpPr>
              <p:cNvPr id="65" name="ZoneTexte 6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1353" y="3279434"/>
                <a:ext cx="1302837" cy="338554"/>
              </a:xfrm>
              <a:prstGeom prst="rect">
                <a:avLst/>
              </a:prstGeom>
              <a:blipFill>
                <a:blip r:embed="rId4"/>
                <a:stretch>
                  <a:fillRect l="-2336" t="-5357" b="-21429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6" name="ZoneTexte 65"/>
              <p:cNvSpPr txBox="1"/>
              <p:nvPr/>
            </p:nvSpPr>
            <p:spPr>
              <a:xfrm>
                <a:off x="2714834" y="4416401"/>
                <a:ext cx="1030980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>
                    <a:solidFill>
                      <a:srgbClr val="7030A0"/>
                    </a:solidFill>
                  </a:rPr>
                  <a:t>E</a:t>
                </a:r>
                <a:r>
                  <a:rPr lang="fr-FR" sz="1600" baseline="-25000" dirty="0">
                    <a:solidFill>
                      <a:srgbClr val="7030A0"/>
                    </a:solidFill>
                  </a:rPr>
                  <a:t>p</a:t>
                </a:r>
                <a:r>
                  <a:rPr lang="fr-FR" sz="1600" dirty="0">
                    <a:solidFill>
                      <a:srgbClr val="7030A0"/>
                    </a:solidFill>
                  </a:rPr>
                  <a:t> </a:t>
                </a:r>
                <a14:m>
                  <m:oMath xmlns:m="http://schemas.openxmlformats.org/officeDocument/2006/math">
                    <m:r>
                      <a:rPr lang="fr-FR" sz="16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sz="16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m:rPr>
                        <m:sty m:val="p"/>
                      </m:rPr>
                      <a:rPr lang="el-GR" sz="1600" i="1">
                        <a:solidFill>
                          <a:srgbClr val="7030A0"/>
                        </a:solidFill>
                        <a:latin typeface="Cambria Math" panose="02040503050406030204" pitchFamily="18" charset="0"/>
                      </a:rPr>
                      <m:t>υ</m:t>
                    </m:r>
                  </m:oMath>
                </a14:m>
                <a:endParaRPr lang="fr-FR" sz="1600" baseline="-25000" dirty="0">
                  <a:solidFill>
                    <a:srgbClr val="7030A0"/>
                  </a:solidFill>
                </a:endParaRPr>
              </a:p>
            </p:txBody>
          </p:sp>
        </mc:Choice>
        <mc:Fallback xmlns="">
          <p:sp>
            <p:nvSpPr>
              <p:cNvPr id="66" name="ZoneTexte 6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14834" y="4416401"/>
                <a:ext cx="1030980" cy="338554"/>
              </a:xfrm>
              <a:prstGeom prst="rect">
                <a:avLst/>
              </a:prstGeom>
              <a:blipFill>
                <a:blip r:embed="rId5"/>
                <a:stretch>
                  <a:fillRect l="-2959" t="-5357" b="-21429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67" name="ZoneTexte 66"/>
              <p:cNvSpPr txBox="1"/>
              <p:nvPr/>
            </p:nvSpPr>
            <p:spPr>
              <a:xfrm>
                <a:off x="6554246" y="4927456"/>
                <a:ext cx="1554455" cy="5027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 err="1"/>
                  <a:t>E</a:t>
                </a:r>
                <a:r>
                  <a:rPr lang="fr-FR" sz="1600" baseline="-25000" dirty="0" err="1"/>
                  <a:t>e</a:t>
                </a:r>
                <a14:m>
                  <m:oMath xmlns:m="http://schemas.openxmlformats.org/officeDocument/2006/math">
                    <m:r>
                      <a:rPr lang="fr-FR" sz="16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l-GR" sz="1600" i="1"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−</m:t>
                    </m:r>
                    <m:r>
                      <m:rPr>
                        <m:sty m:val="p"/>
                      </m:rPr>
                      <a:rPr lang="el-GR" sz="1600" i="1"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′)</m:t>
                    </m:r>
                  </m:oMath>
                </a14:m>
                <a:endParaRPr lang="fr-FR" sz="1600" dirty="0">
                  <a:ea typeface="Calibri"/>
                </a:endParaRPr>
              </a:p>
              <a:p>
                <a:endParaRPr lang="fr-FR" sz="1600" baseline="-25000" dirty="0"/>
              </a:p>
            </p:txBody>
          </p:sp>
        </mc:Choice>
        <mc:Fallback xmlns="">
          <p:sp>
            <p:nvSpPr>
              <p:cNvPr id="67" name="ZoneTexte 6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4246" y="4927456"/>
                <a:ext cx="1554455" cy="502702"/>
              </a:xfrm>
              <a:prstGeom prst="rect">
                <a:avLst/>
              </a:prstGeom>
              <a:blipFill>
                <a:blip r:embed="rId6"/>
                <a:stretch>
                  <a:fillRect l="-1961" t="-3614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8" name="ZoneTexte 67"/>
          <p:cNvSpPr txBox="1"/>
          <p:nvPr/>
        </p:nvSpPr>
        <p:spPr>
          <a:xfrm>
            <a:off x="4353775" y="4203188"/>
            <a:ext cx="73826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/>
              <a:t>Electron </a:t>
            </a:r>
          </a:p>
          <a:p>
            <a:r>
              <a:rPr lang="fr-FR" sz="1100" dirty="0"/>
              <a:t>at </a:t>
            </a:r>
            <a:r>
              <a:rPr lang="fr-FR" sz="1100" dirty="0" err="1"/>
              <a:t>rest</a:t>
            </a:r>
            <a:endParaRPr lang="fr-FR" sz="1100" dirty="0"/>
          </a:p>
        </p:txBody>
      </p:sp>
      <p:sp>
        <p:nvSpPr>
          <p:cNvPr id="69" name="ZoneTexte 68"/>
          <p:cNvSpPr txBox="1"/>
          <p:nvPr/>
        </p:nvSpPr>
        <p:spPr>
          <a:xfrm>
            <a:off x="6706218" y="4620699"/>
            <a:ext cx="126797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fr-FR" sz="1100" dirty="0" err="1"/>
              <a:t>Scattered</a:t>
            </a:r>
            <a:r>
              <a:rPr lang="fr-FR" sz="1100" dirty="0"/>
              <a:t> Electron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64893" y="2442243"/>
            <a:ext cx="1110281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lvl="1">
              <a:lnSpc>
                <a:spcPct val="100000"/>
              </a:lnSpc>
            </a:pPr>
            <a:endParaRPr lang="fr-FR" sz="1600" dirty="0">
              <a:solidFill>
                <a:srgbClr val="666666"/>
              </a:solidFill>
            </a:endParaRPr>
          </a:p>
          <a:p>
            <a:pPr marL="449263" lvl="1" indent="219075">
              <a:lnSpc>
                <a:spcPct val="100000"/>
              </a:lnSpc>
              <a:buFont typeface="Wingdings" panose="05000000000000000000" pitchFamily="2" charset="2"/>
              <a:buChar char="Ø"/>
              <a:tabLst>
                <a:tab pos="530225" algn="l"/>
              </a:tabLst>
            </a:pPr>
            <a:r>
              <a:rPr lang="en-US" sz="1600" kern="0" dirty="0">
                <a:solidFill>
                  <a:srgbClr val="666666"/>
                </a:solidFill>
              </a:rPr>
              <a:t>Study of the collision between X-ray photons and electrons at rest</a:t>
            </a:r>
            <a:endParaRPr lang="fr-FR" sz="1600" kern="0" dirty="0">
              <a:solidFill>
                <a:srgbClr val="666666"/>
              </a:solidFill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658705" y="5309892"/>
            <a:ext cx="1131739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9263" lvl="1" indent="219075">
              <a:buFont typeface="Wingdings" panose="05000000000000000000" pitchFamily="2" charset="2"/>
              <a:buChar char="Ø"/>
              <a:tabLst>
                <a:tab pos="530225" algn="l"/>
              </a:tabLst>
            </a:pPr>
            <a:r>
              <a:rPr lang="fr-FR" sz="1600" kern="0" dirty="0">
                <a:solidFill>
                  <a:srgbClr val="666666"/>
                </a:solidFill>
              </a:rPr>
              <a:t>Observation: </a:t>
            </a:r>
            <a:r>
              <a:rPr lang="en-US" sz="1600" kern="0" dirty="0">
                <a:solidFill>
                  <a:srgbClr val="666666"/>
                </a:solidFill>
              </a:rPr>
              <a:t>decrease in photon energy after the collision (increase in wavelength)</a:t>
            </a:r>
          </a:p>
          <a:p>
            <a:pPr marL="449263" lvl="1" indent="219075">
              <a:buFont typeface="Wingdings" panose="05000000000000000000" pitchFamily="2" charset="2"/>
              <a:buChar char="Ø"/>
              <a:tabLst>
                <a:tab pos="530225" algn="l"/>
              </a:tabLst>
            </a:pPr>
            <a:endParaRPr lang="fr-FR" sz="1600" kern="0" dirty="0">
              <a:solidFill>
                <a:srgbClr val="666666"/>
              </a:solidFill>
            </a:endParaRPr>
          </a:p>
          <a:p>
            <a:pPr marL="449263" lvl="1" indent="219075">
              <a:buFont typeface="Wingdings" panose="05000000000000000000" pitchFamily="2" charset="2"/>
              <a:buChar char="Ø"/>
              <a:tabLst>
                <a:tab pos="530225" algn="l"/>
              </a:tabLst>
            </a:pPr>
            <a:r>
              <a:rPr lang="fr-FR" sz="1600" kern="0" dirty="0">
                <a:solidFill>
                  <a:srgbClr val="666666"/>
                </a:solidFill>
              </a:rPr>
              <a:t>Note : </a:t>
            </a:r>
            <a:r>
              <a:rPr lang="en-US" sz="1600" kern="0" dirty="0">
                <a:solidFill>
                  <a:srgbClr val="666666"/>
                </a:solidFill>
              </a:rPr>
              <a:t>elastic scattering, kinetic energy is conserved</a:t>
            </a:r>
            <a:endParaRPr lang="fr-FR" sz="1600" kern="0" dirty="0">
              <a:solidFill>
                <a:srgbClr val="666666"/>
              </a:solidFill>
            </a:endParaRPr>
          </a:p>
        </p:txBody>
      </p:sp>
      <p:sp>
        <p:nvSpPr>
          <p:cNvPr id="81" name="Ellipse 80"/>
          <p:cNvSpPr/>
          <p:nvPr/>
        </p:nvSpPr>
        <p:spPr>
          <a:xfrm>
            <a:off x="5034568" y="4044135"/>
            <a:ext cx="166323" cy="156927"/>
          </a:xfrm>
          <a:prstGeom prst="ellipse">
            <a:avLst/>
          </a:prstGeom>
          <a:solidFill>
            <a:srgbClr val="0093A7"/>
          </a:solidFill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grpSp>
        <p:nvGrpSpPr>
          <p:cNvPr id="83" name="Groupe 82"/>
          <p:cNvGrpSpPr/>
          <p:nvPr/>
        </p:nvGrpSpPr>
        <p:grpSpPr>
          <a:xfrm>
            <a:off x="2212832" y="2971033"/>
            <a:ext cx="5643471" cy="1813412"/>
            <a:chOff x="312065" y="2846209"/>
            <a:chExt cx="5643471" cy="1813412"/>
          </a:xfrm>
        </p:grpSpPr>
        <p:cxnSp>
          <p:nvCxnSpPr>
            <p:cNvPr id="88" name="Connecteur droit 87"/>
            <p:cNvCxnSpPr>
              <a:cxnSpLocks/>
              <a:endCxn id="106" idx="0"/>
            </p:cNvCxnSpPr>
            <p:nvPr/>
          </p:nvCxnSpPr>
          <p:spPr>
            <a:xfrm flipV="1">
              <a:off x="3165288" y="2846209"/>
              <a:ext cx="451498" cy="1145871"/>
            </a:xfrm>
            <a:prstGeom prst="line">
              <a:avLst/>
            </a:prstGeom>
            <a:ln w="15875">
              <a:solidFill>
                <a:srgbClr val="2E24AC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Ellipse 88"/>
            <p:cNvSpPr/>
            <p:nvPr/>
          </p:nvSpPr>
          <p:spPr>
            <a:xfrm>
              <a:off x="3874864" y="4108098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CEE7EE"/>
                </a:gs>
                <a:gs pos="50000">
                  <a:srgbClr val="0093A7">
                    <a:tint val="44500"/>
                    <a:satMod val="160000"/>
                  </a:srgb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495552" y="3615310"/>
              <a:ext cx="284052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l-GR" sz="1400" dirty="0">
                  <a:solidFill>
                    <a:srgbClr val="2E24AC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θ</a:t>
              </a:r>
              <a:endParaRPr lang="fr-FR" sz="1400" baseline="-25000" dirty="0">
                <a:solidFill>
                  <a:srgbClr val="2E24A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cxnSp>
          <p:nvCxnSpPr>
            <p:cNvPr id="91" name="Connecteur droit 90"/>
            <p:cNvCxnSpPr/>
            <p:nvPr/>
          </p:nvCxnSpPr>
          <p:spPr>
            <a:xfrm flipV="1">
              <a:off x="3227006" y="3103483"/>
              <a:ext cx="0" cy="1556138"/>
            </a:xfrm>
            <a:prstGeom prst="line">
              <a:avLst/>
            </a:prstGeom>
            <a:ln w="6350">
              <a:solidFill>
                <a:schemeClr val="tx1"/>
              </a:solidFill>
              <a:prstDash val="lgDash"/>
              <a:headEnd type="none" w="med" len="med"/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3" name="ZoneTexte 92"/>
                <p:cNvSpPr txBox="1"/>
                <p:nvPr/>
              </p:nvSpPr>
              <p:spPr>
                <a:xfrm>
                  <a:off x="814067" y="4291577"/>
                  <a:ext cx="103098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600" dirty="0">
                      <a:solidFill>
                        <a:srgbClr val="7030A0"/>
                      </a:solidFill>
                    </a:rPr>
                    <a:t>E</a:t>
                  </a:r>
                  <a:r>
                    <a:rPr lang="fr-FR" sz="1600" baseline="-25000" dirty="0">
                      <a:solidFill>
                        <a:srgbClr val="7030A0"/>
                      </a:solidFill>
                    </a:rPr>
                    <a:t>p</a:t>
                  </a:r>
                  <a:r>
                    <a:rPr lang="fr-FR" sz="1600" dirty="0">
                      <a:solidFill>
                        <a:srgbClr val="7030A0"/>
                      </a:solidFill>
                    </a:rPr>
                    <a:t> </a:t>
                  </a:r>
                  <a14:m>
                    <m:oMath xmlns:m="http://schemas.openxmlformats.org/officeDocument/2006/math">
                      <m:r>
                        <a:rPr lang="fr-FR" sz="1600" i="1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fr-FR" sz="1600" i="1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h</m:t>
                      </m:r>
                      <m:r>
                        <m:rPr>
                          <m:sty m:val="p"/>
                        </m:rPr>
                        <a:rPr lang="el-GR" sz="1600" i="1">
                          <a:solidFill>
                            <a:srgbClr val="7030A0"/>
                          </a:solidFill>
                          <a:latin typeface="Cambria Math" panose="02040503050406030204" pitchFamily="18" charset="0"/>
                        </a:rPr>
                        <m:t>υ</m:t>
                      </m:r>
                    </m:oMath>
                  </a14:m>
                  <a:endParaRPr lang="fr-FR" sz="1600" baseline="-25000" dirty="0">
                    <a:solidFill>
                      <a:srgbClr val="7030A0"/>
                    </a:solidFill>
                  </a:endParaRPr>
                </a:p>
              </p:txBody>
            </p:sp>
          </mc:Choice>
          <mc:Fallback xmlns="">
            <p:sp>
              <p:nvSpPr>
                <p:cNvPr id="116" name="ZoneTexte 11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14067" y="4291577"/>
                  <a:ext cx="1030980" cy="338554"/>
                </a:xfrm>
                <a:prstGeom prst="rect">
                  <a:avLst/>
                </a:prstGeom>
                <a:blipFill>
                  <a:blip r:embed="rId7"/>
                  <a:stretch>
                    <a:fillRect l="-2959" t="-5357" b="-21429"/>
                  </a:stretch>
                </a:blipFill>
              </p:spPr>
              <p:txBody>
                <a:bodyPr/>
                <a:lstStyle/>
                <a:p>
                  <a:r>
                    <a:rPr lang="fr-FR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4" name="Arc 93"/>
            <p:cNvSpPr/>
            <p:nvPr/>
          </p:nvSpPr>
          <p:spPr>
            <a:xfrm rot="2416087">
              <a:off x="2869593" y="3467306"/>
              <a:ext cx="592986" cy="811748"/>
            </a:xfrm>
            <a:prstGeom prst="arc">
              <a:avLst>
                <a:gd name="adj1" fmla="val 15444469"/>
                <a:gd name="adj2" fmla="val 20458307"/>
              </a:avLst>
            </a:prstGeom>
            <a:ln w="28575">
              <a:solidFill>
                <a:srgbClr val="2E24AC"/>
              </a:solidFill>
            </a:ln>
            <a:effectLst>
              <a:outerShdw dist="12700" dir="2700000" algn="tl" rotWithShape="0">
                <a:prstClr val="black"/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 dirty="0">
                <a:solidFill>
                  <a:srgbClr val="7030A0"/>
                </a:solidFill>
              </a:endParaRPr>
            </a:p>
          </p:txBody>
        </p:sp>
        <p:cxnSp>
          <p:nvCxnSpPr>
            <p:cNvPr id="95" name="Connecteur droit 94"/>
            <p:cNvCxnSpPr/>
            <p:nvPr/>
          </p:nvCxnSpPr>
          <p:spPr>
            <a:xfrm>
              <a:off x="1526017" y="4003273"/>
              <a:ext cx="3784700" cy="4620"/>
            </a:xfrm>
            <a:prstGeom prst="line">
              <a:avLst/>
            </a:prstGeom>
            <a:ln w="6350">
              <a:solidFill>
                <a:schemeClr val="tx1"/>
              </a:solidFill>
              <a:prstDash val="lgDash"/>
              <a:headEnd type="none" w="med" len="med"/>
              <a:tailEnd type="arrow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6" name="Groupe 95"/>
            <p:cNvGrpSpPr>
              <a:grpSpLocks noChangeAspect="1"/>
            </p:cNvGrpSpPr>
            <p:nvPr/>
          </p:nvGrpSpPr>
          <p:grpSpPr>
            <a:xfrm rot="10800000">
              <a:off x="312065" y="3831211"/>
              <a:ext cx="2898126" cy="310208"/>
              <a:chOff x="13558021" y="-15352424"/>
              <a:chExt cx="43238129" cy="4627969"/>
            </a:xfrm>
          </p:grpSpPr>
          <p:grpSp>
            <p:nvGrpSpPr>
              <p:cNvPr id="111" name="Groupe 110"/>
              <p:cNvGrpSpPr/>
              <p:nvPr/>
            </p:nvGrpSpPr>
            <p:grpSpPr>
              <a:xfrm>
                <a:off x="13558021" y="-15352424"/>
                <a:ext cx="22442626" cy="4599407"/>
                <a:chOff x="13558021" y="-15352424"/>
                <a:chExt cx="22442626" cy="4599407"/>
              </a:xfrm>
            </p:grpSpPr>
            <p:grpSp>
              <p:nvGrpSpPr>
                <p:cNvPr id="116" name="Groupe 115"/>
                <p:cNvGrpSpPr/>
                <p:nvPr/>
              </p:nvGrpSpPr>
              <p:grpSpPr>
                <a:xfrm>
                  <a:off x="13558021" y="-15352424"/>
                  <a:ext cx="12040770" cy="4580354"/>
                  <a:chOff x="13558021" y="-15352424"/>
                  <a:chExt cx="12040770" cy="4580354"/>
                </a:xfrm>
              </p:grpSpPr>
              <p:sp>
                <p:nvSpPr>
                  <p:cNvPr id="119" name="Forme libre 118"/>
                  <p:cNvSpPr/>
                  <p:nvPr/>
                </p:nvSpPr>
                <p:spPr>
                  <a:xfrm rot="1527782">
                    <a:off x="13558021" y="-15352424"/>
                    <a:ext cx="6935988" cy="413536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  <a:gd name="connsiteX0" fmla="*/ 10597 w 274003"/>
                      <a:gd name="connsiteY0" fmla="*/ 147435 h 147435"/>
                      <a:gd name="connsiteX1" fmla="*/ 14829 w 274003"/>
                      <a:gd name="connsiteY1" fmla="*/ 126644 h 147435"/>
                      <a:gd name="connsiteX2" fmla="*/ 3137 w 274003"/>
                      <a:gd name="connsiteY2" fmla="*/ 59928 h 147435"/>
                      <a:gd name="connsiteX3" fmla="*/ 80968 w 274003"/>
                      <a:gd name="connsiteY3" fmla="*/ 126921 h 147435"/>
                      <a:gd name="connsiteX4" fmla="*/ 69152 w 274003"/>
                      <a:gd name="connsiteY4" fmla="*/ 40004 h 147435"/>
                      <a:gd name="connsiteX5" fmla="*/ 143262 w 274003"/>
                      <a:gd name="connsiteY5" fmla="*/ 107207 h 147435"/>
                      <a:gd name="connsiteX6" fmla="*/ 134114 w 274003"/>
                      <a:gd name="connsiteY6" fmla="*/ 19738 h 147435"/>
                      <a:gd name="connsiteX7" fmla="*/ 205814 w 274003"/>
                      <a:gd name="connsiteY7" fmla="*/ 88997 h 147435"/>
                      <a:gd name="connsiteX8" fmla="*/ 198476 w 274003"/>
                      <a:gd name="connsiteY8" fmla="*/ 295 h 147435"/>
                      <a:gd name="connsiteX9" fmla="*/ 274003 w 274003"/>
                      <a:gd name="connsiteY9" fmla="*/ 68211 h 147435"/>
                      <a:gd name="connsiteX0" fmla="*/ 10597 w 274003"/>
                      <a:gd name="connsiteY0" fmla="*/ 147435 h 147435"/>
                      <a:gd name="connsiteX1" fmla="*/ 14829 w 274003"/>
                      <a:gd name="connsiteY1" fmla="*/ 126644 h 147435"/>
                      <a:gd name="connsiteX2" fmla="*/ 3137 w 274003"/>
                      <a:gd name="connsiteY2" fmla="*/ 59928 h 147435"/>
                      <a:gd name="connsiteX3" fmla="*/ 80968 w 274003"/>
                      <a:gd name="connsiteY3" fmla="*/ 126921 h 147435"/>
                      <a:gd name="connsiteX4" fmla="*/ 69152 w 274003"/>
                      <a:gd name="connsiteY4" fmla="*/ 40004 h 147435"/>
                      <a:gd name="connsiteX5" fmla="*/ 143262 w 274003"/>
                      <a:gd name="connsiteY5" fmla="*/ 107207 h 147435"/>
                      <a:gd name="connsiteX6" fmla="*/ 134114 w 274003"/>
                      <a:gd name="connsiteY6" fmla="*/ 19738 h 147435"/>
                      <a:gd name="connsiteX7" fmla="*/ 205814 w 274003"/>
                      <a:gd name="connsiteY7" fmla="*/ 88997 h 147435"/>
                      <a:gd name="connsiteX8" fmla="*/ 198476 w 274003"/>
                      <a:gd name="connsiteY8" fmla="*/ 295 h 147435"/>
                      <a:gd name="connsiteX9" fmla="*/ 274003 w 274003"/>
                      <a:gd name="connsiteY9" fmla="*/ 68211 h 147435"/>
                      <a:gd name="connsiteX0" fmla="*/ 0 w 327761"/>
                      <a:gd name="connsiteY0" fmla="*/ 113459 h 130547"/>
                      <a:gd name="connsiteX1" fmla="*/ 68587 w 327761"/>
                      <a:gd name="connsiteY1" fmla="*/ 126644 h 130547"/>
                      <a:gd name="connsiteX2" fmla="*/ 56895 w 327761"/>
                      <a:gd name="connsiteY2" fmla="*/ 59928 h 130547"/>
                      <a:gd name="connsiteX3" fmla="*/ 134726 w 327761"/>
                      <a:gd name="connsiteY3" fmla="*/ 126921 h 130547"/>
                      <a:gd name="connsiteX4" fmla="*/ 122910 w 327761"/>
                      <a:gd name="connsiteY4" fmla="*/ 40004 h 130547"/>
                      <a:gd name="connsiteX5" fmla="*/ 197020 w 327761"/>
                      <a:gd name="connsiteY5" fmla="*/ 107207 h 130547"/>
                      <a:gd name="connsiteX6" fmla="*/ 187872 w 327761"/>
                      <a:gd name="connsiteY6" fmla="*/ 19738 h 130547"/>
                      <a:gd name="connsiteX7" fmla="*/ 259572 w 327761"/>
                      <a:gd name="connsiteY7" fmla="*/ 88997 h 130547"/>
                      <a:gd name="connsiteX8" fmla="*/ 252234 w 327761"/>
                      <a:gd name="connsiteY8" fmla="*/ 295 h 130547"/>
                      <a:gd name="connsiteX9" fmla="*/ 327761 w 327761"/>
                      <a:gd name="connsiteY9" fmla="*/ 68211 h 130547"/>
                      <a:gd name="connsiteX0" fmla="*/ 0 w 327761"/>
                      <a:gd name="connsiteY0" fmla="*/ 113459 h 147683"/>
                      <a:gd name="connsiteX1" fmla="*/ 75062 w 327761"/>
                      <a:gd name="connsiteY1" fmla="*/ 144991 h 147683"/>
                      <a:gd name="connsiteX2" fmla="*/ 56895 w 327761"/>
                      <a:gd name="connsiteY2" fmla="*/ 59928 h 147683"/>
                      <a:gd name="connsiteX3" fmla="*/ 134726 w 327761"/>
                      <a:gd name="connsiteY3" fmla="*/ 126921 h 147683"/>
                      <a:gd name="connsiteX4" fmla="*/ 122910 w 327761"/>
                      <a:gd name="connsiteY4" fmla="*/ 40004 h 147683"/>
                      <a:gd name="connsiteX5" fmla="*/ 197020 w 327761"/>
                      <a:gd name="connsiteY5" fmla="*/ 107207 h 147683"/>
                      <a:gd name="connsiteX6" fmla="*/ 187872 w 327761"/>
                      <a:gd name="connsiteY6" fmla="*/ 19738 h 147683"/>
                      <a:gd name="connsiteX7" fmla="*/ 259572 w 327761"/>
                      <a:gd name="connsiteY7" fmla="*/ 88997 h 147683"/>
                      <a:gd name="connsiteX8" fmla="*/ 252234 w 327761"/>
                      <a:gd name="connsiteY8" fmla="*/ 295 h 147683"/>
                      <a:gd name="connsiteX9" fmla="*/ 327761 w 327761"/>
                      <a:gd name="connsiteY9" fmla="*/ 68211 h 147683"/>
                      <a:gd name="connsiteX0" fmla="*/ 0 w 327761"/>
                      <a:gd name="connsiteY0" fmla="*/ 113459 h 144991"/>
                      <a:gd name="connsiteX1" fmla="*/ 75062 w 327761"/>
                      <a:gd name="connsiteY1" fmla="*/ 144991 h 144991"/>
                      <a:gd name="connsiteX2" fmla="*/ 56895 w 327761"/>
                      <a:gd name="connsiteY2" fmla="*/ 59928 h 144991"/>
                      <a:gd name="connsiteX3" fmla="*/ 134726 w 327761"/>
                      <a:gd name="connsiteY3" fmla="*/ 126921 h 144991"/>
                      <a:gd name="connsiteX4" fmla="*/ 122910 w 327761"/>
                      <a:gd name="connsiteY4" fmla="*/ 40004 h 144991"/>
                      <a:gd name="connsiteX5" fmla="*/ 197020 w 327761"/>
                      <a:gd name="connsiteY5" fmla="*/ 107207 h 144991"/>
                      <a:gd name="connsiteX6" fmla="*/ 187872 w 327761"/>
                      <a:gd name="connsiteY6" fmla="*/ 19738 h 144991"/>
                      <a:gd name="connsiteX7" fmla="*/ 259572 w 327761"/>
                      <a:gd name="connsiteY7" fmla="*/ 88997 h 144991"/>
                      <a:gd name="connsiteX8" fmla="*/ 252234 w 327761"/>
                      <a:gd name="connsiteY8" fmla="*/ 295 h 144991"/>
                      <a:gd name="connsiteX9" fmla="*/ 327761 w 327761"/>
                      <a:gd name="connsiteY9" fmla="*/ 68211 h 144991"/>
                      <a:gd name="connsiteX0" fmla="*/ 0 w 327761"/>
                      <a:gd name="connsiteY0" fmla="*/ 113459 h 144991"/>
                      <a:gd name="connsiteX1" fmla="*/ 75062 w 327761"/>
                      <a:gd name="connsiteY1" fmla="*/ 144991 h 144991"/>
                      <a:gd name="connsiteX2" fmla="*/ 56895 w 327761"/>
                      <a:gd name="connsiteY2" fmla="*/ 59928 h 144991"/>
                      <a:gd name="connsiteX3" fmla="*/ 134726 w 327761"/>
                      <a:gd name="connsiteY3" fmla="*/ 126921 h 144991"/>
                      <a:gd name="connsiteX4" fmla="*/ 122910 w 327761"/>
                      <a:gd name="connsiteY4" fmla="*/ 40004 h 144991"/>
                      <a:gd name="connsiteX5" fmla="*/ 197020 w 327761"/>
                      <a:gd name="connsiteY5" fmla="*/ 107207 h 144991"/>
                      <a:gd name="connsiteX6" fmla="*/ 187872 w 327761"/>
                      <a:gd name="connsiteY6" fmla="*/ 19738 h 144991"/>
                      <a:gd name="connsiteX7" fmla="*/ 259572 w 327761"/>
                      <a:gd name="connsiteY7" fmla="*/ 88997 h 144991"/>
                      <a:gd name="connsiteX8" fmla="*/ 252234 w 327761"/>
                      <a:gd name="connsiteY8" fmla="*/ 295 h 144991"/>
                      <a:gd name="connsiteX9" fmla="*/ 327761 w 327761"/>
                      <a:gd name="connsiteY9" fmla="*/ 68211 h 144991"/>
                      <a:gd name="connsiteX0" fmla="*/ 0 w 327761"/>
                      <a:gd name="connsiteY0" fmla="*/ 113459 h 145384"/>
                      <a:gd name="connsiteX1" fmla="*/ 75062 w 327761"/>
                      <a:gd name="connsiteY1" fmla="*/ 144991 h 145384"/>
                      <a:gd name="connsiteX2" fmla="*/ 56895 w 327761"/>
                      <a:gd name="connsiteY2" fmla="*/ 59928 h 145384"/>
                      <a:gd name="connsiteX3" fmla="*/ 134726 w 327761"/>
                      <a:gd name="connsiteY3" fmla="*/ 126921 h 145384"/>
                      <a:gd name="connsiteX4" fmla="*/ 122910 w 327761"/>
                      <a:gd name="connsiteY4" fmla="*/ 40004 h 145384"/>
                      <a:gd name="connsiteX5" fmla="*/ 197020 w 327761"/>
                      <a:gd name="connsiteY5" fmla="*/ 107207 h 145384"/>
                      <a:gd name="connsiteX6" fmla="*/ 187872 w 327761"/>
                      <a:gd name="connsiteY6" fmla="*/ 19738 h 145384"/>
                      <a:gd name="connsiteX7" fmla="*/ 259572 w 327761"/>
                      <a:gd name="connsiteY7" fmla="*/ 88997 h 145384"/>
                      <a:gd name="connsiteX8" fmla="*/ 252234 w 327761"/>
                      <a:gd name="connsiteY8" fmla="*/ 295 h 145384"/>
                      <a:gd name="connsiteX9" fmla="*/ 327761 w 327761"/>
                      <a:gd name="connsiteY9" fmla="*/ 68211 h 145384"/>
                      <a:gd name="connsiteX0" fmla="*/ 0 w 309004"/>
                      <a:gd name="connsiteY0" fmla="*/ 113397 h 145384"/>
                      <a:gd name="connsiteX1" fmla="*/ 56305 w 309004"/>
                      <a:gd name="connsiteY1" fmla="*/ 144991 h 145384"/>
                      <a:gd name="connsiteX2" fmla="*/ 38138 w 309004"/>
                      <a:gd name="connsiteY2" fmla="*/ 59928 h 145384"/>
                      <a:gd name="connsiteX3" fmla="*/ 115969 w 309004"/>
                      <a:gd name="connsiteY3" fmla="*/ 126921 h 145384"/>
                      <a:gd name="connsiteX4" fmla="*/ 104153 w 309004"/>
                      <a:gd name="connsiteY4" fmla="*/ 40004 h 145384"/>
                      <a:gd name="connsiteX5" fmla="*/ 178263 w 309004"/>
                      <a:gd name="connsiteY5" fmla="*/ 107207 h 145384"/>
                      <a:gd name="connsiteX6" fmla="*/ 169115 w 309004"/>
                      <a:gd name="connsiteY6" fmla="*/ 19738 h 145384"/>
                      <a:gd name="connsiteX7" fmla="*/ 240815 w 309004"/>
                      <a:gd name="connsiteY7" fmla="*/ 88997 h 145384"/>
                      <a:gd name="connsiteX8" fmla="*/ 233477 w 309004"/>
                      <a:gd name="connsiteY8" fmla="*/ 295 h 145384"/>
                      <a:gd name="connsiteX9" fmla="*/ 309004 w 309004"/>
                      <a:gd name="connsiteY9" fmla="*/ 68211 h 145384"/>
                      <a:gd name="connsiteX0" fmla="*/ 0 w 332359"/>
                      <a:gd name="connsiteY0" fmla="*/ 118302 h 145435"/>
                      <a:gd name="connsiteX1" fmla="*/ 79660 w 332359"/>
                      <a:gd name="connsiteY1" fmla="*/ 144991 h 145435"/>
                      <a:gd name="connsiteX2" fmla="*/ 61493 w 332359"/>
                      <a:gd name="connsiteY2" fmla="*/ 59928 h 145435"/>
                      <a:gd name="connsiteX3" fmla="*/ 139324 w 332359"/>
                      <a:gd name="connsiteY3" fmla="*/ 126921 h 145435"/>
                      <a:gd name="connsiteX4" fmla="*/ 127508 w 332359"/>
                      <a:gd name="connsiteY4" fmla="*/ 40004 h 145435"/>
                      <a:gd name="connsiteX5" fmla="*/ 201618 w 332359"/>
                      <a:gd name="connsiteY5" fmla="*/ 107207 h 145435"/>
                      <a:gd name="connsiteX6" fmla="*/ 192470 w 332359"/>
                      <a:gd name="connsiteY6" fmla="*/ 19738 h 145435"/>
                      <a:gd name="connsiteX7" fmla="*/ 264170 w 332359"/>
                      <a:gd name="connsiteY7" fmla="*/ 88997 h 145435"/>
                      <a:gd name="connsiteX8" fmla="*/ 256832 w 332359"/>
                      <a:gd name="connsiteY8" fmla="*/ 295 h 145435"/>
                      <a:gd name="connsiteX9" fmla="*/ 332359 w 332359"/>
                      <a:gd name="connsiteY9" fmla="*/ 68211 h 145435"/>
                      <a:gd name="connsiteX0" fmla="*/ 0 w 316616"/>
                      <a:gd name="connsiteY0" fmla="*/ 110473 h 145359"/>
                      <a:gd name="connsiteX1" fmla="*/ 63917 w 316616"/>
                      <a:gd name="connsiteY1" fmla="*/ 144991 h 145359"/>
                      <a:gd name="connsiteX2" fmla="*/ 45750 w 316616"/>
                      <a:gd name="connsiteY2" fmla="*/ 59928 h 145359"/>
                      <a:gd name="connsiteX3" fmla="*/ 123581 w 316616"/>
                      <a:gd name="connsiteY3" fmla="*/ 126921 h 145359"/>
                      <a:gd name="connsiteX4" fmla="*/ 111765 w 316616"/>
                      <a:gd name="connsiteY4" fmla="*/ 40004 h 145359"/>
                      <a:gd name="connsiteX5" fmla="*/ 185875 w 316616"/>
                      <a:gd name="connsiteY5" fmla="*/ 107207 h 145359"/>
                      <a:gd name="connsiteX6" fmla="*/ 176727 w 316616"/>
                      <a:gd name="connsiteY6" fmla="*/ 19738 h 145359"/>
                      <a:gd name="connsiteX7" fmla="*/ 248427 w 316616"/>
                      <a:gd name="connsiteY7" fmla="*/ 88997 h 145359"/>
                      <a:gd name="connsiteX8" fmla="*/ 241089 w 316616"/>
                      <a:gd name="connsiteY8" fmla="*/ 295 h 145359"/>
                      <a:gd name="connsiteX9" fmla="*/ 316616 w 316616"/>
                      <a:gd name="connsiteY9" fmla="*/ 68211 h 145359"/>
                      <a:gd name="connsiteX0" fmla="*/ 0 w 355096"/>
                      <a:gd name="connsiteY0" fmla="*/ 121462 h 145475"/>
                      <a:gd name="connsiteX1" fmla="*/ 102397 w 355096"/>
                      <a:gd name="connsiteY1" fmla="*/ 144991 h 145475"/>
                      <a:gd name="connsiteX2" fmla="*/ 84230 w 355096"/>
                      <a:gd name="connsiteY2" fmla="*/ 59928 h 145475"/>
                      <a:gd name="connsiteX3" fmla="*/ 162061 w 355096"/>
                      <a:gd name="connsiteY3" fmla="*/ 126921 h 145475"/>
                      <a:gd name="connsiteX4" fmla="*/ 150245 w 355096"/>
                      <a:gd name="connsiteY4" fmla="*/ 40004 h 145475"/>
                      <a:gd name="connsiteX5" fmla="*/ 224355 w 355096"/>
                      <a:gd name="connsiteY5" fmla="*/ 107207 h 145475"/>
                      <a:gd name="connsiteX6" fmla="*/ 215207 w 355096"/>
                      <a:gd name="connsiteY6" fmla="*/ 19738 h 145475"/>
                      <a:gd name="connsiteX7" fmla="*/ 286907 w 355096"/>
                      <a:gd name="connsiteY7" fmla="*/ 88997 h 145475"/>
                      <a:gd name="connsiteX8" fmla="*/ 279569 w 355096"/>
                      <a:gd name="connsiteY8" fmla="*/ 295 h 145475"/>
                      <a:gd name="connsiteX9" fmla="*/ 355096 w 355096"/>
                      <a:gd name="connsiteY9" fmla="*/ 68211 h 145475"/>
                      <a:gd name="connsiteX0" fmla="*/ 0 w 316789"/>
                      <a:gd name="connsiteY0" fmla="*/ 115033 h 145399"/>
                      <a:gd name="connsiteX1" fmla="*/ 64090 w 316789"/>
                      <a:gd name="connsiteY1" fmla="*/ 144991 h 145399"/>
                      <a:gd name="connsiteX2" fmla="*/ 45923 w 316789"/>
                      <a:gd name="connsiteY2" fmla="*/ 59928 h 145399"/>
                      <a:gd name="connsiteX3" fmla="*/ 123754 w 316789"/>
                      <a:gd name="connsiteY3" fmla="*/ 126921 h 145399"/>
                      <a:gd name="connsiteX4" fmla="*/ 111938 w 316789"/>
                      <a:gd name="connsiteY4" fmla="*/ 40004 h 145399"/>
                      <a:gd name="connsiteX5" fmla="*/ 186048 w 316789"/>
                      <a:gd name="connsiteY5" fmla="*/ 107207 h 145399"/>
                      <a:gd name="connsiteX6" fmla="*/ 176900 w 316789"/>
                      <a:gd name="connsiteY6" fmla="*/ 19738 h 145399"/>
                      <a:gd name="connsiteX7" fmla="*/ 248600 w 316789"/>
                      <a:gd name="connsiteY7" fmla="*/ 88997 h 145399"/>
                      <a:gd name="connsiteX8" fmla="*/ 241262 w 316789"/>
                      <a:gd name="connsiteY8" fmla="*/ 295 h 145399"/>
                      <a:gd name="connsiteX9" fmla="*/ 316789 w 316789"/>
                      <a:gd name="connsiteY9" fmla="*/ 68211 h 145399"/>
                      <a:gd name="connsiteX0" fmla="*/ 0 w 372075"/>
                      <a:gd name="connsiteY0" fmla="*/ 132783 h 145709"/>
                      <a:gd name="connsiteX1" fmla="*/ 119376 w 372075"/>
                      <a:gd name="connsiteY1" fmla="*/ 144991 h 145709"/>
                      <a:gd name="connsiteX2" fmla="*/ 101209 w 372075"/>
                      <a:gd name="connsiteY2" fmla="*/ 59928 h 145709"/>
                      <a:gd name="connsiteX3" fmla="*/ 179040 w 372075"/>
                      <a:gd name="connsiteY3" fmla="*/ 126921 h 145709"/>
                      <a:gd name="connsiteX4" fmla="*/ 167224 w 372075"/>
                      <a:gd name="connsiteY4" fmla="*/ 40004 h 145709"/>
                      <a:gd name="connsiteX5" fmla="*/ 241334 w 372075"/>
                      <a:gd name="connsiteY5" fmla="*/ 107207 h 145709"/>
                      <a:gd name="connsiteX6" fmla="*/ 232186 w 372075"/>
                      <a:gd name="connsiteY6" fmla="*/ 19738 h 145709"/>
                      <a:gd name="connsiteX7" fmla="*/ 303886 w 372075"/>
                      <a:gd name="connsiteY7" fmla="*/ 88997 h 145709"/>
                      <a:gd name="connsiteX8" fmla="*/ 296548 w 372075"/>
                      <a:gd name="connsiteY8" fmla="*/ 295 h 145709"/>
                      <a:gd name="connsiteX9" fmla="*/ 372075 w 372075"/>
                      <a:gd name="connsiteY9" fmla="*/ 68211 h 145709"/>
                      <a:gd name="connsiteX0" fmla="*/ 0 w 339428"/>
                      <a:gd name="connsiteY0" fmla="*/ 130127 h 145636"/>
                      <a:gd name="connsiteX1" fmla="*/ 86729 w 339428"/>
                      <a:gd name="connsiteY1" fmla="*/ 144991 h 145636"/>
                      <a:gd name="connsiteX2" fmla="*/ 68562 w 339428"/>
                      <a:gd name="connsiteY2" fmla="*/ 59928 h 145636"/>
                      <a:gd name="connsiteX3" fmla="*/ 146393 w 339428"/>
                      <a:gd name="connsiteY3" fmla="*/ 126921 h 145636"/>
                      <a:gd name="connsiteX4" fmla="*/ 134577 w 339428"/>
                      <a:gd name="connsiteY4" fmla="*/ 40004 h 145636"/>
                      <a:gd name="connsiteX5" fmla="*/ 208687 w 339428"/>
                      <a:gd name="connsiteY5" fmla="*/ 107207 h 145636"/>
                      <a:gd name="connsiteX6" fmla="*/ 199539 w 339428"/>
                      <a:gd name="connsiteY6" fmla="*/ 19738 h 145636"/>
                      <a:gd name="connsiteX7" fmla="*/ 271239 w 339428"/>
                      <a:gd name="connsiteY7" fmla="*/ 88997 h 145636"/>
                      <a:gd name="connsiteX8" fmla="*/ 263901 w 339428"/>
                      <a:gd name="connsiteY8" fmla="*/ 295 h 145636"/>
                      <a:gd name="connsiteX9" fmla="*/ 339428 w 339428"/>
                      <a:gd name="connsiteY9" fmla="*/ 68211 h 145636"/>
                      <a:gd name="connsiteX0" fmla="*/ 0 w 316247"/>
                      <a:gd name="connsiteY0" fmla="*/ 129781 h 145628"/>
                      <a:gd name="connsiteX1" fmla="*/ 63548 w 316247"/>
                      <a:gd name="connsiteY1" fmla="*/ 144991 h 145628"/>
                      <a:gd name="connsiteX2" fmla="*/ 45381 w 316247"/>
                      <a:gd name="connsiteY2" fmla="*/ 59928 h 145628"/>
                      <a:gd name="connsiteX3" fmla="*/ 123212 w 316247"/>
                      <a:gd name="connsiteY3" fmla="*/ 126921 h 145628"/>
                      <a:gd name="connsiteX4" fmla="*/ 111396 w 316247"/>
                      <a:gd name="connsiteY4" fmla="*/ 40004 h 145628"/>
                      <a:gd name="connsiteX5" fmla="*/ 185506 w 316247"/>
                      <a:gd name="connsiteY5" fmla="*/ 107207 h 145628"/>
                      <a:gd name="connsiteX6" fmla="*/ 176358 w 316247"/>
                      <a:gd name="connsiteY6" fmla="*/ 19738 h 145628"/>
                      <a:gd name="connsiteX7" fmla="*/ 248058 w 316247"/>
                      <a:gd name="connsiteY7" fmla="*/ 88997 h 145628"/>
                      <a:gd name="connsiteX8" fmla="*/ 240720 w 316247"/>
                      <a:gd name="connsiteY8" fmla="*/ 295 h 145628"/>
                      <a:gd name="connsiteX9" fmla="*/ 316247 w 316247"/>
                      <a:gd name="connsiteY9" fmla="*/ 68211 h 145628"/>
                      <a:gd name="connsiteX0" fmla="*/ 0 w 380306"/>
                      <a:gd name="connsiteY0" fmla="*/ 131604 h 145675"/>
                      <a:gd name="connsiteX1" fmla="*/ 127607 w 380306"/>
                      <a:gd name="connsiteY1" fmla="*/ 144991 h 145675"/>
                      <a:gd name="connsiteX2" fmla="*/ 109440 w 380306"/>
                      <a:gd name="connsiteY2" fmla="*/ 59928 h 145675"/>
                      <a:gd name="connsiteX3" fmla="*/ 187271 w 380306"/>
                      <a:gd name="connsiteY3" fmla="*/ 126921 h 145675"/>
                      <a:gd name="connsiteX4" fmla="*/ 175455 w 380306"/>
                      <a:gd name="connsiteY4" fmla="*/ 40004 h 145675"/>
                      <a:gd name="connsiteX5" fmla="*/ 249565 w 380306"/>
                      <a:gd name="connsiteY5" fmla="*/ 107207 h 145675"/>
                      <a:gd name="connsiteX6" fmla="*/ 240417 w 380306"/>
                      <a:gd name="connsiteY6" fmla="*/ 19738 h 145675"/>
                      <a:gd name="connsiteX7" fmla="*/ 312117 w 380306"/>
                      <a:gd name="connsiteY7" fmla="*/ 88997 h 145675"/>
                      <a:gd name="connsiteX8" fmla="*/ 304779 w 380306"/>
                      <a:gd name="connsiteY8" fmla="*/ 295 h 145675"/>
                      <a:gd name="connsiteX9" fmla="*/ 380306 w 380306"/>
                      <a:gd name="connsiteY9" fmla="*/ 68211 h 145675"/>
                      <a:gd name="connsiteX0" fmla="*/ 0 w 368467"/>
                      <a:gd name="connsiteY0" fmla="*/ 110380 h 145358"/>
                      <a:gd name="connsiteX1" fmla="*/ 115768 w 368467"/>
                      <a:gd name="connsiteY1" fmla="*/ 144991 h 145358"/>
                      <a:gd name="connsiteX2" fmla="*/ 97601 w 368467"/>
                      <a:gd name="connsiteY2" fmla="*/ 59928 h 145358"/>
                      <a:gd name="connsiteX3" fmla="*/ 175432 w 368467"/>
                      <a:gd name="connsiteY3" fmla="*/ 126921 h 145358"/>
                      <a:gd name="connsiteX4" fmla="*/ 163616 w 368467"/>
                      <a:gd name="connsiteY4" fmla="*/ 40004 h 145358"/>
                      <a:gd name="connsiteX5" fmla="*/ 237726 w 368467"/>
                      <a:gd name="connsiteY5" fmla="*/ 107207 h 145358"/>
                      <a:gd name="connsiteX6" fmla="*/ 228578 w 368467"/>
                      <a:gd name="connsiteY6" fmla="*/ 19738 h 145358"/>
                      <a:gd name="connsiteX7" fmla="*/ 300278 w 368467"/>
                      <a:gd name="connsiteY7" fmla="*/ 88997 h 145358"/>
                      <a:gd name="connsiteX8" fmla="*/ 292940 w 368467"/>
                      <a:gd name="connsiteY8" fmla="*/ 295 h 145358"/>
                      <a:gd name="connsiteX9" fmla="*/ 368467 w 368467"/>
                      <a:gd name="connsiteY9" fmla="*/ 68211 h 145358"/>
                      <a:gd name="connsiteX0" fmla="*/ 0 w 417822"/>
                      <a:gd name="connsiteY0" fmla="*/ 131729 h 145678"/>
                      <a:gd name="connsiteX1" fmla="*/ 165123 w 417822"/>
                      <a:gd name="connsiteY1" fmla="*/ 144991 h 145678"/>
                      <a:gd name="connsiteX2" fmla="*/ 146956 w 417822"/>
                      <a:gd name="connsiteY2" fmla="*/ 59928 h 145678"/>
                      <a:gd name="connsiteX3" fmla="*/ 224787 w 417822"/>
                      <a:gd name="connsiteY3" fmla="*/ 126921 h 145678"/>
                      <a:gd name="connsiteX4" fmla="*/ 212971 w 417822"/>
                      <a:gd name="connsiteY4" fmla="*/ 40004 h 145678"/>
                      <a:gd name="connsiteX5" fmla="*/ 287081 w 417822"/>
                      <a:gd name="connsiteY5" fmla="*/ 107207 h 145678"/>
                      <a:gd name="connsiteX6" fmla="*/ 277933 w 417822"/>
                      <a:gd name="connsiteY6" fmla="*/ 19738 h 145678"/>
                      <a:gd name="connsiteX7" fmla="*/ 349633 w 417822"/>
                      <a:gd name="connsiteY7" fmla="*/ 88997 h 145678"/>
                      <a:gd name="connsiteX8" fmla="*/ 342295 w 417822"/>
                      <a:gd name="connsiteY8" fmla="*/ 295 h 145678"/>
                      <a:gd name="connsiteX9" fmla="*/ 417822 w 417822"/>
                      <a:gd name="connsiteY9" fmla="*/ 68211 h 145678"/>
                      <a:gd name="connsiteX0" fmla="*/ 0 w 417822"/>
                      <a:gd name="connsiteY0" fmla="*/ 131729 h 147842"/>
                      <a:gd name="connsiteX1" fmla="*/ 165123 w 417822"/>
                      <a:gd name="connsiteY1" fmla="*/ 144991 h 147842"/>
                      <a:gd name="connsiteX2" fmla="*/ 146956 w 417822"/>
                      <a:gd name="connsiteY2" fmla="*/ 59928 h 147842"/>
                      <a:gd name="connsiteX3" fmla="*/ 224787 w 417822"/>
                      <a:gd name="connsiteY3" fmla="*/ 126921 h 147842"/>
                      <a:gd name="connsiteX4" fmla="*/ 212971 w 417822"/>
                      <a:gd name="connsiteY4" fmla="*/ 40004 h 147842"/>
                      <a:gd name="connsiteX5" fmla="*/ 287081 w 417822"/>
                      <a:gd name="connsiteY5" fmla="*/ 107207 h 147842"/>
                      <a:gd name="connsiteX6" fmla="*/ 277933 w 417822"/>
                      <a:gd name="connsiteY6" fmla="*/ 19738 h 147842"/>
                      <a:gd name="connsiteX7" fmla="*/ 349633 w 417822"/>
                      <a:gd name="connsiteY7" fmla="*/ 88997 h 147842"/>
                      <a:gd name="connsiteX8" fmla="*/ 342295 w 417822"/>
                      <a:gd name="connsiteY8" fmla="*/ 295 h 147842"/>
                      <a:gd name="connsiteX9" fmla="*/ 417822 w 417822"/>
                      <a:gd name="connsiteY9" fmla="*/ 68211 h 147842"/>
                      <a:gd name="connsiteX0" fmla="*/ 0 w 417822"/>
                      <a:gd name="connsiteY0" fmla="*/ 131729 h 149279"/>
                      <a:gd name="connsiteX1" fmla="*/ 45755 w 417822"/>
                      <a:gd name="connsiteY1" fmla="*/ 136140 h 149279"/>
                      <a:gd name="connsiteX2" fmla="*/ 165123 w 417822"/>
                      <a:gd name="connsiteY2" fmla="*/ 144991 h 149279"/>
                      <a:gd name="connsiteX3" fmla="*/ 146956 w 417822"/>
                      <a:gd name="connsiteY3" fmla="*/ 59928 h 149279"/>
                      <a:gd name="connsiteX4" fmla="*/ 224787 w 417822"/>
                      <a:gd name="connsiteY4" fmla="*/ 126921 h 149279"/>
                      <a:gd name="connsiteX5" fmla="*/ 212971 w 417822"/>
                      <a:gd name="connsiteY5" fmla="*/ 40004 h 149279"/>
                      <a:gd name="connsiteX6" fmla="*/ 287081 w 417822"/>
                      <a:gd name="connsiteY6" fmla="*/ 107207 h 149279"/>
                      <a:gd name="connsiteX7" fmla="*/ 277933 w 417822"/>
                      <a:gd name="connsiteY7" fmla="*/ 19738 h 149279"/>
                      <a:gd name="connsiteX8" fmla="*/ 349633 w 417822"/>
                      <a:gd name="connsiteY8" fmla="*/ 88997 h 149279"/>
                      <a:gd name="connsiteX9" fmla="*/ 342295 w 417822"/>
                      <a:gd name="connsiteY9" fmla="*/ 295 h 149279"/>
                      <a:gd name="connsiteX10" fmla="*/ 417822 w 417822"/>
                      <a:gd name="connsiteY10" fmla="*/ 68211 h 149279"/>
                      <a:gd name="connsiteX0" fmla="*/ 0 w 417822"/>
                      <a:gd name="connsiteY0" fmla="*/ 131729 h 147525"/>
                      <a:gd name="connsiteX1" fmla="*/ 87324 w 417822"/>
                      <a:gd name="connsiteY1" fmla="*/ 116425 h 147525"/>
                      <a:gd name="connsiteX2" fmla="*/ 165123 w 417822"/>
                      <a:gd name="connsiteY2" fmla="*/ 144991 h 147525"/>
                      <a:gd name="connsiteX3" fmla="*/ 146956 w 417822"/>
                      <a:gd name="connsiteY3" fmla="*/ 59928 h 147525"/>
                      <a:gd name="connsiteX4" fmla="*/ 224787 w 417822"/>
                      <a:gd name="connsiteY4" fmla="*/ 126921 h 147525"/>
                      <a:gd name="connsiteX5" fmla="*/ 212971 w 417822"/>
                      <a:gd name="connsiteY5" fmla="*/ 40004 h 147525"/>
                      <a:gd name="connsiteX6" fmla="*/ 287081 w 417822"/>
                      <a:gd name="connsiteY6" fmla="*/ 107207 h 147525"/>
                      <a:gd name="connsiteX7" fmla="*/ 277933 w 417822"/>
                      <a:gd name="connsiteY7" fmla="*/ 19738 h 147525"/>
                      <a:gd name="connsiteX8" fmla="*/ 349633 w 417822"/>
                      <a:gd name="connsiteY8" fmla="*/ 88997 h 147525"/>
                      <a:gd name="connsiteX9" fmla="*/ 342295 w 417822"/>
                      <a:gd name="connsiteY9" fmla="*/ 295 h 147525"/>
                      <a:gd name="connsiteX10" fmla="*/ 417822 w 417822"/>
                      <a:gd name="connsiteY10" fmla="*/ 68211 h 147525"/>
                      <a:gd name="connsiteX0" fmla="*/ 0 w 417822"/>
                      <a:gd name="connsiteY0" fmla="*/ 131729 h 147240"/>
                      <a:gd name="connsiteX1" fmla="*/ 102450 w 417822"/>
                      <a:gd name="connsiteY1" fmla="*/ 110341 h 147240"/>
                      <a:gd name="connsiteX2" fmla="*/ 165123 w 417822"/>
                      <a:gd name="connsiteY2" fmla="*/ 144991 h 147240"/>
                      <a:gd name="connsiteX3" fmla="*/ 146956 w 417822"/>
                      <a:gd name="connsiteY3" fmla="*/ 59928 h 147240"/>
                      <a:gd name="connsiteX4" fmla="*/ 224787 w 417822"/>
                      <a:gd name="connsiteY4" fmla="*/ 126921 h 147240"/>
                      <a:gd name="connsiteX5" fmla="*/ 212971 w 417822"/>
                      <a:gd name="connsiteY5" fmla="*/ 40004 h 147240"/>
                      <a:gd name="connsiteX6" fmla="*/ 287081 w 417822"/>
                      <a:gd name="connsiteY6" fmla="*/ 107207 h 147240"/>
                      <a:gd name="connsiteX7" fmla="*/ 277933 w 417822"/>
                      <a:gd name="connsiteY7" fmla="*/ 19738 h 147240"/>
                      <a:gd name="connsiteX8" fmla="*/ 349633 w 417822"/>
                      <a:gd name="connsiteY8" fmla="*/ 88997 h 147240"/>
                      <a:gd name="connsiteX9" fmla="*/ 342295 w 417822"/>
                      <a:gd name="connsiteY9" fmla="*/ 295 h 147240"/>
                      <a:gd name="connsiteX10" fmla="*/ 417822 w 417822"/>
                      <a:gd name="connsiteY10" fmla="*/ 68211 h 147240"/>
                      <a:gd name="connsiteX0" fmla="*/ 0 w 388190"/>
                      <a:gd name="connsiteY0" fmla="*/ 121305 h 147240"/>
                      <a:gd name="connsiteX1" fmla="*/ 72818 w 388190"/>
                      <a:gd name="connsiteY1" fmla="*/ 110341 h 147240"/>
                      <a:gd name="connsiteX2" fmla="*/ 135491 w 388190"/>
                      <a:gd name="connsiteY2" fmla="*/ 144991 h 147240"/>
                      <a:gd name="connsiteX3" fmla="*/ 117324 w 388190"/>
                      <a:gd name="connsiteY3" fmla="*/ 59928 h 147240"/>
                      <a:gd name="connsiteX4" fmla="*/ 195155 w 388190"/>
                      <a:gd name="connsiteY4" fmla="*/ 126921 h 147240"/>
                      <a:gd name="connsiteX5" fmla="*/ 183339 w 388190"/>
                      <a:gd name="connsiteY5" fmla="*/ 40004 h 147240"/>
                      <a:gd name="connsiteX6" fmla="*/ 257449 w 388190"/>
                      <a:gd name="connsiteY6" fmla="*/ 107207 h 147240"/>
                      <a:gd name="connsiteX7" fmla="*/ 248301 w 388190"/>
                      <a:gd name="connsiteY7" fmla="*/ 19738 h 147240"/>
                      <a:gd name="connsiteX8" fmla="*/ 320001 w 388190"/>
                      <a:gd name="connsiteY8" fmla="*/ 88997 h 147240"/>
                      <a:gd name="connsiteX9" fmla="*/ 312663 w 388190"/>
                      <a:gd name="connsiteY9" fmla="*/ 295 h 147240"/>
                      <a:gd name="connsiteX10" fmla="*/ 388190 w 388190"/>
                      <a:gd name="connsiteY10" fmla="*/ 68211 h 147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388190" h="147240">
                        <a:moveTo>
                          <a:pt x="0" y="121305"/>
                        </a:moveTo>
                        <a:cubicBezTo>
                          <a:pt x="7626" y="122040"/>
                          <a:pt x="45298" y="108131"/>
                          <a:pt x="72818" y="110341"/>
                        </a:cubicBezTo>
                        <a:cubicBezTo>
                          <a:pt x="100339" y="112551"/>
                          <a:pt x="118624" y="157693"/>
                          <a:pt x="135491" y="144991"/>
                        </a:cubicBezTo>
                        <a:cubicBezTo>
                          <a:pt x="149299" y="140814"/>
                          <a:pt x="106301" y="59882"/>
                          <a:pt x="117324" y="59928"/>
                        </a:cubicBezTo>
                        <a:cubicBezTo>
                          <a:pt x="137360" y="55255"/>
                          <a:pt x="172791" y="133708"/>
                          <a:pt x="195155" y="126921"/>
                        </a:cubicBezTo>
                        <a:cubicBezTo>
                          <a:pt x="219874" y="119776"/>
                          <a:pt x="158050" y="47391"/>
                          <a:pt x="183339" y="40004"/>
                        </a:cubicBezTo>
                        <a:cubicBezTo>
                          <a:pt x="205038" y="33424"/>
                          <a:pt x="238149" y="113929"/>
                          <a:pt x="257449" y="107207"/>
                        </a:cubicBezTo>
                        <a:cubicBezTo>
                          <a:pt x="280530" y="101593"/>
                          <a:pt x="221337" y="28906"/>
                          <a:pt x="248301" y="19738"/>
                        </a:cubicBezTo>
                        <a:cubicBezTo>
                          <a:pt x="269076" y="14057"/>
                          <a:pt x="296627" y="95864"/>
                          <a:pt x="320001" y="88997"/>
                        </a:cubicBezTo>
                        <a:cubicBezTo>
                          <a:pt x="354772" y="78913"/>
                          <a:pt x="283205" y="9551"/>
                          <a:pt x="312663" y="295"/>
                        </a:cubicBezTo>
                        <a:cubicBezTo>
                          <a:pt x="334292" y="-5463"/>
                          <a:pt x="363145" y="75074"/>
                          <a:pt x="388190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triangl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120" name="Forme libre 119"/>
                  <p:cNvSpPr/>
                  <p:nvPr/>
                </p:nvSpPr>
                <p:spPr>
                  <a:xfrm rot="1527782">
                    <a:off x="20664429" y="-14912920"/>
                    <a:ext cx="4934362" cy="4140850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</p:grpSp>
            <p:sp>
              <p:nvSpPr>
                <p:cNvPr id="117" name="Forme libre 116"/>
                <p:cNvSpPr/>
                <p:nvPr/>
              </p:nvSpPr>
              <p:spPr>
                <a:xfrm rot="1527782">
                  <a:off x="25863094" y="-14903388"/>
                  <a:ext cx="4934365" cy="4140847"/>
                </a:xfrm>
                <a:custGeom>
                  <a:avLst/>
                  <a:gdLst>
                    <a:gd name="connsiteX0" fmla="*/ 0 w 2006917"/>
                    <a:gd name="connsiteY0" fmla="*/ 203680 h 289405"/>
                    <a:gd name="connsiteX1" fmla="*/ 1766887 w 2006917"/>
                    <a:gd name="connsiteY1" fmla="*/ 1273 h 289405"/>
                    <a:gd name="connsiteX2" fmla="*/ 1985962 w 2006917"/>
                    <a:gd name="connsiteY2" fmla="*/ 289405 h 289405"/>
                    <a:gd name="connsiteX0" fmla="*/ 0 w 1987007"/>
                    <a:gd name="connsiteY0" fmla="*/ 202455 h 316750"/>
                    <a:gd name="connsiteX1" fmla="*/ 733425 w 1987007"/>
                    <a:gd name="connsiteY1" fmla="*/ 311992 h 316750"/>
                    <a:gd name="connsiteX2" fmla="*/ 1766887 w 1987007"/>
                    <a:gd name="connsiteY2" fmla="*/ 48 h 316750"/>
                    <a:gd name="connsiteX3" fmla="*/ 1985962 w 1987007"/>
                    <a:gd name="connsiteY3" fmla="*/ 288180 h 316750"/>
                    <a:gd name="connsiteX0" fmla="*/ 0 w 1987007"/>
                    <a:gd name="connsiteY0" fmla="*/ 247699 h 318361"/>
                    <a:gd name="connsiteX1" fmla="*/ 733425 w 1987007"/>
                    <a:gd name="connsiteY1" fmla="*/ 311992 h 318361"/>
                    <a:gd name="connsiteX2" fmla="*/ 1766887 w 1987007"/>
                    <a:gd name="connsiteY2" fmla="*/ 48 h 318361"/>
                    <a:gd name="connsiteX3" fmla="*/ 1985962 w 1987007"/>
                    <a:gd name="connsiteY3" fmla="*/ 288180 h 318361"/>
                    <a:gd name="connsiteX0" fmla="*/ 0 w 1987007"/>
                    <a:gd name="connsiteY0" fmla="*/ 247699 h 325651"/>
                    <a:gd name="connsiteX1" fmla="*/ 357187 w 1987007"/>
                    <a:gd name="connsiteY1" fmla="*/ 254733 h 325651"/>
                    <a:gd name="connsiteX2" fmla="*/ 733425 w 1987007"/>
                    <a:gd name="connsiteY2" fmla="*/ 311992 h 325651"/>
                    <a:gd name="connsiteX3" fmla="*/ 1766887 w 1987007"/>
                    <a:gd name="connsiteY3" fmla="*/ 48 h 325651"/>
                    <a:gd name="connsiteX4" fmla="*/ 1985962 w 1987007"/>
                    <a:gd name="connsiteY4" fmla="*/ 288180 h 325651"/>
                    <a:gd name="connsiteX0" fmla="*/ 0 w 1987007"/>
                    <a:gd name="connsiteY0" fmla="*/ 247699 h 324941"/>
                    <a:gd name="connsiteX1" fmla="*/ 185737 w 1987007"/>
                    <a:gd name="connsiteY1" fmla="*/ 247590 h 324941"/>
                    <a:gd name="connsiteX2" fmla="*/ 733425 w 1987007"/>
                    <a:gd name="connsiteY2" fmla="*/ 311992 h 324941"/>
                    <a:gd name="connsiteX3" fmla="*/ 1766887 w 1987007"/>
                    <a:gd name="connsiteY3" fmla="*/ 48 h 324941"/>
                    <a:gd name="connsiteX4" fmla="*/ 1985962 w 1987007"/>
                    <a:gd name="connsiteY4" fmla="*/ 288180 h 324941"/>
                    <a:gd name="connsiteX0" fmla="*/ 0 w 1987007"/>
                    <a:gd name="connsiteY0" fmla="*/ 247699 h 322815"/>
                    <a:gd name="connsiteX1" fmla="*/ 185737 w 1987007"/>
                    <a:gd name="connsiteY1" fmla="*/ 247590 h 322815"/>
                    <a:gd name="connsiteX2" fmla="*/ 733425 w 1987007"/>
                    <a:gd name="connsiteY2" fmla="*/ 311992 h 322815"/>
                    <a:gd name="connsiteX3" fmla="*/ 1766887 w 1987007"/>
                    <a:gd name="connsiteY3" fmla="*/ 48 h 322815"/>
                    <a:gd name="connsiteX4" fmla="*/ 1985962 w 1987007"/>
                    <a:gd name="connsiteY4" fmla="*/ 288180 h 322815"/>
                    <a:gd name="connsiteX0" fmla="*/ 0 w 1987007"/>
                    <a:gd name="connsiteY0" fmla="*/ 247699 h 322815"/>
                    <a:gd name="connsiteX1" fmla="*/ 185737 w 1987007"/>
                    <a:gd name="connsiteY1" fmla="*/ 247590 h 322815"/>
                    <a:gd name="connsiteX2" fmla="*/ 733425 w 1987007"/>
                    <a:gd name="connsiteY2" fmla="*/ 311992 h 322815"/>
                    <a:gd name="connsiteX3" fmla="*/ 1766887 w 1987007"/>
                    <a:gd name="connsiteY3" fmla="*/ 48 h 322815"/>
                    <a:gd name="connsiteX4" fmla="*/ 1985962 w 1987007"/>
                    <a:gd name="connsiteY4" fmla="*/ 288180 h 322815"/>
                    <a:gd name="connsiteX0" fmla="*/ 0 w 1991770"/>
                    <a:gd name="connsiteY0" fmla="*/ 331043 h 331492"/>
                    <a:gd name="connsiteX1" fmla="*/ 190500 w 1991770"/>
                    <a:gd name="connsiteY1" fmla="*/ 247590 h 331492"/>
                    <a:gd name="connsiteX2" fmla="*/ 738188 w 1991770"/>
                    <a:gd name="connsiteY2" fmla="*/ 311992 h 331492"/>
                    <a:gd name="connsiteX3" fmla="*/ 1771650 w 1991770"/>
                    <a:gd name="connsiteY3" fmla="*/ 48 h 331492"/>
                    <a:gd name="connsiteX4" fmla="*/ 1990725 w 1991770"/>
                    <a:gd name="connsiteY4" fmla="*/ 288180 h 331492"/>
                    <a:gd name="connsiteX0" fmla="*/ 0 w 1996138"/>
                    <a:gd name="connsiteY0" fmla="*/ 330998 h 331447"/>
                    <a:gd name="connsiteX1" fmla="*/ 190500 w 1996138"/>
                    <a:gd name="connsiteY1" fmla="*/ 247545 h 331447"/>
                    <a:gd name="connsiteX2" fmla="*/ 414338 w 1996138"/>
                    <a:gd name="connsiteY2" fmla="*/ 283372 h 331447"/>
                    <a:gd name="connsiteX3" fmla="*/ 1771650 w 1996138"/>
                    <a:gd name="connsiteY3" fmla="*/ 3 h 331447"/>
                    <a:gd name="connsiteX4" fmla="*/ 1990725 w 1996138"/>
                    <a:gd name="connsiteY4" fmla="*/ 288135 h 331447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66687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1062 h 331511"/>
                    <a:gd name="connsiteX1" fmla="*/ 166687 w 1996138"/>
                    <a:gd name="connsiteY1" fmla="*/ 247609 h 331511"/>
                    <a:gd name="connsiteX2" fmla="*/ 414338 w 1996138"/>
                    <a:gd name="connsiteY2" fmla="*/ 283436 h 331511"/>
                    <a:gd name="connsiteX3" fmla="*/ 523573 w 1996138"/>
                    <a:gd name="connsiteY3" fmla="*/ 261417 h 331511"/>
                    <a:gd name="connsiteX4" fmla="*/ 1771650 w 1996138"/>
                    <a:gd name="connsiteY4" fmla="*/ 67 h 331511"/>
                    <a:gd name="connsiteX5" fmla="*/ 1990725 w 1996138"/>
                    <a:gd name="connsiteY5" fmla="*/ 288199 h 331511"/>
                    <a:gd name="connsiteX0" fmla="*/ 0 w 1992208"/>
                    <a:gd name="connsiteY0" fmla="*/ 333218 h 333667"/>
                    <a:gd name="connsiteX1" fmla="*/ 166687 w 1992208"/>
                    <a:gd name="connsiteY1" fmla="*/ 249765 h 333667"/>
                    <a:gd name="connsiteX2" fmla="*/ 414338 w 1992208"/>
                    <a:gd name="connsiteY2" fmla="*/ 285592 h 333667"/>
                    <a:gd name="connsiteX3" fmla="*/ 664067 w 1992208"/>
                    <a:gd name="connsiteY3" fmla="*/ 163561 h 333667"/>
                    <a:gd name="connsiteX4" fmla="*/ 1771650 w 1992208"/>
                    <a:gd name="connsiteY4" fmla="*/ 2223 h 333667"/>
                    <a:gd name="connsiteX5" fmla="*/ 1990725 w 1992208"/>
                    <a:gd name="connsiteY5" fmla="*/ 290355 h 333667"/>
                    <a:gd name="connsiteX0" fmla="*/ 0 w 1992208"/>
                    <a:gd name="connsiteY0" fmla="*/ 333946 h 334395"/>
                    <a:gd name="connsiteX1" fmla="*/ 166687 w 1992208"/>
                    <a:gd name="connsiteY1" fmla="*/ 250493 h 334395"/>
                    <a:gd name="connsiteX2" fmla="*/ 414338 w 1992208"/>
                    <a:gd name="connsiteY2" fmla="*/ 286320 h 334395"/>
                    <a:gd name="connsiteX3" fmla="*/ 664067 w 1992208"/>
                    <a:gd name="connsiteY3" fmla="*/ 164289 h 334395"/>
                    <a:gd name="connsiteX4" fmla="*/ 747410 w 1992208"/>
                    <a:gd name="connsiteY4" fmla="*/ 142859 h 334395"/>
                    <a:gd name="connsiteX5" fmla="*/ 1771650 w 1992208"/>
                    <a:gd name="connsiteY5" fmla="*/ 2951 h 334395"/>
                    <a:gd name="connsiteX6" fmla="*/ 1990725 w 1992208"/>
                    <a:gd name="connsiteY6" fmla="*/ 291083 h 334395"/>
                    <a:gd name="connsiteX0" fmla="*/ 0 w 1991334"/>
                    <a:gd name="connsiteY0" fmla="*/ 331634 h 332083"/>
                    <a:gd name="connsiteX1" fmla="*/ 166687 w 1991334"/>
                    <a:gd name="connsiteY1" fmla="*/ 248181 h 332083"/>
                    <a:gd name="connsiteX2" fmla="*/ 414338 w 1991334"/>
                    <a:gd name="connsiteY2" fmla="*/ 284008 h 332083"/>
                    <a:gd name="connsiteX3" fmla="*/ 664067 w 1991334"/>
                    <a:gd name="connsiteY3" fmla="*/ 161977 h 332083"/>
                    <a:gd name="connsiteX4" fmla="*/ 885523 w 1991334"/>
                    <a:gd name="connsiteY4" fmla="*/ 209603 h 332083"/>
                    <a:gd name="connsiteX5" fmla="*/ 1771650 w 1991334"/>
                    <a:gd name="connsiteY5" fmla="*/ 639 h 332083"/>
                    <a:gd name="connsiteX6" fmla="*/ 1990725 w 1991334"/>
                    <a:gd name="connsiteY6" fmla="*/ 288771 h 332083"/>
                    <a:gd name="connsiteX0" fmla="*/ 0 w 1991334"/>
                    <a:gd name="connsiteY0" fmla="*/ 333367 h 333816"/>
                    <a:gd name="connsiteX1" fmla="*/ 166687 w 1991334"/>
                    <a:gd name="connsiteY1" fmla="*/ 249914 h 333816"/>
                    <a:gd name="connsiteX2" fmla="*/ 414338 w 1991334"/>
                    <a:gd name="connsiteY2" fmla="*/ 285741 h 333816"/>
                    <a:gd name="connsiteX3" fmla="*/ 664067 w 1991334"/>
                    <a:gd name="connsiteY3" fmla="*/ 163710 h 333816"/>
                    <a:gd name="connsiteX4" fmla="*/ 885523 w 1991334"/>
                    <a:gd name="connsiteY4" fmla="*/ 211336 h 333816"/>
                    <a:gd name="connsiteX5" fmla="*/ 1109360 w 1991334"/>
                    <a:gd name="connsiteY5" fmla="*/ 156567 h 333816"/>
                    <a:gd name="connsiteX6" fmla="*/ 1771650 w 1991334"/>
                    <a:gd name="connsiteY6" fmla="*/ 2372 h 333816"/>
                    <a:gd name="connsiteX7" fmla="*/ 1990725 w 1991334"/>
                    <a:gd name="connsiteY7" fmla="*/ 290504 h 333816"/>
                    <a:gd name="connsiteX0" fmla="*/ 0 w 1991099"/>
                    <a:gd name="connsiteY0" fmla="*/ 338000 h 338449"/>
                    <a:gd name="connsiteX1" fmla="*/ 166687 w 1991099"/>
                    <a:gd name="connsiteY1" fmla="*/ 254547 h 338449"/>
                    <a:gd name="connsiteX2" fmla="*/ 414338 w 1991099"/>
                    <a:gd name="connsiteY2" fmla="*/ 290374 h 338449"/>
                    <a:gd name="connsiteX3" fmla="*/ 664067 w 1991099"/>
                    <a:gd name="connsiteY3" fmla="*/ 168343 h 338449"/>
                    <a:gd name="connsiteX4" fmla="*/ 885523 w 1991099"/>
                    <a:gd name="connsiteY4" fmla="*/ 215969 h 338449"/>
                    <a:gd name="connsiteX5" fmla="*/ 1085547 w 1991099"/>
                    <a:gd name="connsiteY5" fmla="*/ 99287 h 338449"/>
                    <a:gd name="connsiteX6" fmla="*/ 1771650 w 1991099"/>
                    <a:gd name="connsiteY6" fmla="*/ 7005 h 338449"/>
                    <a:gd name="connsiteX7" fmla="*/ 1990725 w 1991099"/>
                    <a:gd name="connsiteY7" fmla="*/ 295137 h 338449"/>
                    <a:gd name="connsiteX0" fmla="*/ 0 w 1991099"/>
                    <a:gd name="connsiteY0" fmla="*/ 339393 h 339842"/>
                    <a:gd name="connsiteX1" fmla="*/ 166687 w 1991099"/>
                    <a:gd name="connsiteY1" fmla="*/ 255940 h 339842"/>
                    <a:gd name="connsiteX2" fmla="*/ 414338 w 1991099"/>
                    <a:gd name="connsiteY2" fmla="*/ 291767 h 339842"/>
                    <a:gd name="connsiteX3" fmla="*/ 664067 w 1991099"/>
                    <a:gd name="connsiteY3" fmla="*/ 169736 h 339842"/>
                    <a:gd name="connsiteX4" fmla="*/ 885523 w 1991099"/>
                    <a:gd name="connsiteY4" fmla="*/ 217362 h 339842"/>
                    <a:gd name="connsiteX5" fmla="*/ 1085547 w 1991099"/>
                    <a:gd name="connsiteY5" fmla="*/ 100680 h 339842"/>
                    <a:gd name="connsiteX6" fmla="*/ 1149843 w 1991099"/>
                    <a:gd name="connsiteY6" fmla="*/ 79250 h 339842"/>
                    <a:gd name="connsiteX7" fmla="*/ 1771650 w 1991099"/>
                    <a:gd name="connsiteY7" fmla="*/ 8398 h 339842"/>
                    <a:gd name="connsiteX8" fmla="*/ 1990725 w 1991099"/>
                    <a:gd name="connsiteY8" fmla="*/ 296530 h 339842"/>
                    <a:gd name="connsiteX0" fmla="*/ 0 w 1990974"/>
                    <a:gd name="connsiteY0" fmla="*/ 333114 h 333563"/>
                    <a:gd name="connsiteX1" fmla="*/ 166687 w 1990974"/>
                    <a:gd name="connsiteY1" fmla="*/ 249661 h 333563"/>
                    <a:gd name="connsiteX2" fmla="*/ 414338 w 1990974"/>
                    <a:gd name="connsiteY2" fmla="*/ 285488 h 333563"/>
                    <a:gd name="connsiteX3" fmla="*/ 664067 w 1990974"/>
                    <a:gd name="connsiteY3" fmla="*/ 163457 h 333563"/>
                    <a:gd name="connsiteX4" fmla="*/ 885523 w 1990974"/>
                    <a:gd name="connsiteY4" fmla="*/ 211083 h 333563"/>
                    <a:gd name="connsiteX5" fmla="*/ 1085547 w 1990974"/>
                    <a:gd name="connsiteY5" fmla="*/ 94401 h 333563"/>
                    <a:gd name="connsiteX6" fmla="*/ 1333200 w 1990974"/>
                    <a:gd name="connsiteY6" fmla="*/ 156315 h 333563"/>
                    <a:gd name="connsiteX7" fmla="*/ 1771650 w 1990974"/>
                    <a:gd name="connsiteY7" fmla="*/ 2119 h 333563"/>
                    <a:gd name="connsiteX8" fmla="*/ 1990725 w 1990974"/>
                    <a:gd name="connsiteY8" fmla="*/ 290251 h 333563"/>
                    <a:gd name="connsiteX0" fmla="*/ 0 w 1990836"/>
                    <a:gd name="connsiteY0" fmla="*/ 323709 h 324158"/>
                    <a:gd name="connsiteX1" fmla="*/ 166687 w 1990836"/>
                    <a:gd name="connsiteY1" fmla="*/ 240256 h 324158"/>
                    <a:gd name="connsiteX2" fmla="*/ 414338 w 1990836"/>
                    <a:gd name="connsiteY2" fmla="*/ 276083 h 324158"/>
                    <a:gd name="connsiteX3" fmla="*/ 664067 w 1990836"/>
                    <a:gd name="connsiteY3" fmla="*/ 154052 h 324158"/>
                    <a:gd name="connsiteX4" fmla="*/ 885523 w 1990836"/>
                    <a:gd name="connsiteY4" fmla="*/ 201678 h 324158"/>
                    <a:gd name="connsiteX5" fmla="*/ 1085547 w 1990836"/>
                    <a:gd name="connsiteY5" fmla="*/ 84996 h 324158"/>
                    <a:gd name="connsiteX6" fmla="*/ 1333200 w 1990836"/>
                    <a:gd name="connsiteY6" fmla="*/ 146910 h 324158"/>
                    <a:gd name="connsiteX7" fmla="*/ 1621631 w 1990836"/>
                    <a:gd name="connsiteY7" fmla="*/ 2239 h 324158"/>
                    <a:gd name="connsiteX8" fmla="*/ 1990725 w 1990836"/>
                    <a:gd name="connsiteY8" fmla="*/ 280846 h 324158"/>
                    <a:gd name="connsiteX0" fmla="*/ 0 w 1945610"/>
                    <a:gd name="connsiteY0" fmla="*/ 344176 h 344625"/>
                    <a:gd name="connsiteX1" fmla="*/ 166687 w 1945610"/>
                    <a:gd name="connsiteY1" fmla="*/ 260723 h 344625"/>
                    <a:gd name="connsiteX2" fmla="*/ 414338 w 1945610"/>
                    <a:gd name="connsiteY2" fmla="*/ 296550 h 344625"/>
                    <a:gd name="connsiteX3" fmla="*/ 664067 w 1945610"/>
                    <a:gd name="connsiteY3" fmla="*/ 174519 h 344625"/>
                    <a:gd name="connsiteX4" fmla="*/ 885523 w 1945610"/>
                    <a:gd name="connsiteY4" fmla="*/ 222145 h 344625"/>
                    <a:gd name="connsiteX5" fmla="*/ 1085547 w 1945610"/>
                    <a:gd name="connsiteY5" fmla="*/ 105463 h 344625"/>
                    <a:gd name="connsiteX6" fmla="*/ 1333200 w 1945610"/>
                    <a:gd name="connsiteY6" fmla="*/ 167377 h 344625"/>
                    <a:gd name="connsiteX7" fmla="*/ 1621631 w 1945610"/>
                    <a:gd name="connsiteY7" fmla="*/ 22706 h 344625"/>
                    <a:gd name="connsiteX8" fmla="*/ 1945481 w 1945610"/>
                    <a:gd name="connsiteY8" fmla="*/ 29851 h 344625"/>
                    <a:gd name="connsiteX0" fmla="*/ 0 w 1945481"/>
                    <a:gd name="connsiteY0" fmla="*/ 344506 h 344955"/>
                    <a:gd name="connsiteX1" fmla="*/ 166687 w 1945481"/>
                    <a:gd name="connsiteY1" fmla="*/ 261053 h 344955"/>
                    <a:gd name="connsiteX2" fmla="*/ 414338 w 1945481"/>
                    <a:gd name="connsiteY2" fmla="*/ 296880 h 344955"/>
                    <a:gd name="connsiteX3" fmla="*/ 664067 w 1945481"/>
                    <a:gd name="connsiteY3" fmla="*/ 174849 h 344955"/>
                    <a:gd name="connsiteX4" fmla="*/ 885523 w 1945481"/>
                    <a:gd name="connsiteY4" fmla="*/ 222475 h 344955"/>
                    <a:gd name="connsiteX5" fmla="*/ 1085547 w 1945481"/>
                    <a:gd name="connsiteY5" fmla="*/ 105793 h 344955"/>
                    <a:gd name="connsiteX6" fmla="*/ 1333200 w 1945481"/>
                    <a:gd name="connsiteY6" fmla="*/ 167707 h 344955"/>
                    <a:gd name="connsiteX7" fmla="*/ 1621631 w 1945481"/>
                    <a:gd name="connsiteY7" fmla="*/ 23036 h 344955"/>
                    <a:gd name="connsiteX8" fmla="*/ 1799924 w 1945481"/>
                    <a:gd name="connsiteY8" fmla="*/ 1020 h 344955"/>
                    <a:gd name="connsiteX9" fmla="*/ 1945481 w 1945481"/>
                    <a:gd name="connsiteY9" fmla="*/ 30181 h 344955"/>
                    <a:gd name="connsiteX0" fmla="*/ 0 w 1945481"/>
                    <a:gd name="connsiteY0" fmla="*/ 323206 h 323655"/>
                    <a:gd name="connsiteX1" fmla="*/ 166687 w 1945481"/>
                    <a:gd name="connsiteY1" fmla="*/ 239753 h 323655"/>
                    <a:gd name="connsiteX2" fmla="*/ 414338 w 1945481"/>
                    <a:gd name="connsiteY2" fmla="*/ 275580 h 323655"/>
                    <a:gd name="connsiteX3" fmla="*/ 664067 w 1945481"/>
                    <a:gd name="connsiteY3" fmla="*/ 153549 h 323655"/>
                    <a:gd name="connsiteX4" fmla="*/ 885523 w 1945481"/>
                    <a:gd name="connsiteY4" fmla="*/ 201175 h 323655"/>
                    <a:gd name="connsiteX5" fmla="*/ 1085547 w 1945481"/>
                    <a:gd name="connsiteY5" fmla="*/ 84493 h 323655"/>
                    <a:gd name="connsiteX6" fmla="*/ 1333200 w 1945481"/>
                    <a:gd name="connsiteY6" fmla="*/ 146407 h 323655"/>
                    <a:gd name="connsiteX7" fmla="*/ 1621631 w 1945481"/>
                    <a:gd name="connsiteY7" fmla="*/ 1736 h 323655"/>
                    <a:gd name="connsiteX8" fmla="*/ 1821356 w 1945481"/>
                    <a:gd name="connsiteY8" fmla="*/ 63064 h 323655"/>
                    <a:gd name="connsiteX9" fmla="*/ 1945481 w 1945481"/>
                    <a:gd name="connsiteY9" fmla="*/ 8881 h 323655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085547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33172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33172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6936 h 317385"/>
                    <a:gd name="connsiteX1" fmla="*/ 166687 w 1945481"/>
                    <a:gd name="connsiteY1" fmla="*/ 233483 h 317385"/>
                    <a:gd name="connsiteX2" fmla="*/ 414338 w 1945481"/>
                    <a:gd name="connsiteY2" fmla="*/ 269310 h 317385"/>
                    <a:gd name="connsiteX3" fmla="*/ 664067 w 1945481"/>
                    <a:gd name="connsiteY3" fmla="*/ 147279 h 317385"/>
                    <a:gd name="connsiteX4" fmla="*/ 885523 w 1945481"/>
                    <a:gd name="connsiteY4" fmla="*/ 194905 h 317385"/>
                    <a:gd name="connsiteX5" fmla="*/ 1114122 w 1945481"/>
                    <a:gd name="connsiteY5" fmla="*/ 75841 h 317385"/>
                    <a:gd name="connsiteX6" fmla="*/ 1333200 w 1945481"/>
                    <a:gd name="connsiteY6" fmla="*/ 140137 h 317385"/>
                    <a:gd name="connsiteX7" fmla="*/ 1571624 w 1945481"/>
                    <a:gd name="connsiteY7" fmla="*/ 229 h 317385"/>
                    <a:gd name="connsiteX8" fmla="*/ 1821356 w 1945481"/>
                    <a:gd name="connsiteY8" fmla="*/ 56794 h 317385"/>
                    <a:gd name="connsiteX9" fmla="*/ 1945481 w 1945481"/>
                    <a:gd name="connsiteY9" fmla="*/ 2611 h 31738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95487"/>
                    <a:gd name="connsiteY0" fmla="*/ 371634 h 372083"/>
                    <a:gd name="connsiteX1" fmla="*/ 166687 w 1995487"/>
                    <a:gd name="connsiteY1" fmla="*/ 288181 h 372083"/>
                    <a:gd name="connsiteX2" fmla="*/ 414338 w 1995487"/>
                    <a:gd name="connsiteY2" fmla="*/ 324008 h 372083"/>
                    <a:gd name="connsiteX3" fmla="*/ 664067 w 1995487"/>
                    <a:gd name="connsiteY3" fmla="*/ 201977 h 372083"/>
                    <a:gd name="connsiteX4" fmla="*/ 885523 w 1995487"/>
                    <a:gd name="connsiteY4" fmla="*/ 249603 h 372083"/>
                    <a:gd name="connsiteX5" fmla="*/ 1114122 w 1995487"/>
                    <a:gd name="connsiteY5" fmla="*/ 130539 h 372083"/>
                    <a:gd name="connsiteX6" fmla="*/ 1333200 w 1995487"/>
                    <a:gd name="connsiteY6" fmla="*/ 194835 h 372083"/>
                    <a:gd name="connsiteX7" fmla="*/ 1571624 w 1995487"/>
                    <a:gd name="connsiteY7" fmla="*/ 54927 h 372083"/>
                    <a:gd name="connsiteX8" fmla="*/ 1821356 w 1995487"/>
                    <a:gd name="connsiteY8" fmla="*/ 111492 h 372083"/>
                    <a:gd name="connsiteX9" fmla="*/ 1995487 w 1995487"/>
                    <a:gd name="connsiteY9" fmla="*/ 159 h 372083"/>
                    <a:gd name="connsiteX0" fmla="*/ 0 w 1993105"/>
                    <a:gd name="connsiteY0" fmla="*/ 317020 h 317469"/>
                    <a:gd name="connsiteX1" fmla="*/ 166687 w 1993105"/>
                    <a:gd name="connsiteY1" fmla="*/ 233567 h 317469"/>
                    <a:gd name="connsiteX2" fmla="*/ 414338 w 1993105"/>
                    <a:gd name="connsiteY2" fmla="*/ 269394 h 317469"/>
                    <a:gd name="connsiteX3" fmla="*/ 664067 w 1993105"/>
                    <a:gd name="connsiteY3" fmla="*/ 147363 h 317469"/>
                    <a:gd name="connsiteX4" fmla="*/ 885523 w 1993105"/>
                    <a:gd name="connsiteY4" fmla="*/ 194989 h 317469"/>
                    <a:gd name="connsiteX5" fmla="*/ 1114122 w 1993105"/>
                    <a:gd name="connsiteY5" fmla="*/ 75925 h 317469"/>
                    <a:gd name="connsiteX6" fmla="*/ 1333200 w 1993105"/>
                    <a:gd name="connsiteY6" fmla="*/ 140221 h 317469"/>
                    <a:gd name="connsiteX7" fmla="*/ 1571624 w 1993105"/>
                    <a:gd name="connsiteY7" fmla="*/ 313 h 317469"/>
                    <a:gd name="connsiteX8" fmla="*/ 1821356 w 1993105"/>
                    <a:gd name="connsiteY8" fmla="*/ 56878 h 317469"/>
                    <a:gd name="connsiteX9" fmla="*/ 1993105 w 1993105"/>
                    <a:gd name="connsiteY9" fmla="*/ 314 h 317469"/>
                    <a:gd name="connsiteX0" fmla="*/ 0 w 1962149"/>
                    <a:gd name="connsiteY0" fmla="*/ 328871 h 329320"/>
                    <a:gd name="connsiteX1" fmla="*/ 166687 w 1962149"/>
                    <a:gd name="connsiteY1" fmla="*/ 245418 h 329320"/>
                    <a:gd name="connsiteX2" fmla="*/ 414338 w 1962149"/>
                    <a:gd name="connsiteY2" fmla="*/ 281245 h 329320"/>
                    <a:gd name="connsiteX3" fmla="*/ 664067 w 1962149"/>
                    <a:gd name="connsiteY3" fmla="*/ 159214 h 329320"/>
                    <a:gd name="connsiteX4" fmla="*/ 885523 w 1962149"/>
                    <a:gd name="connsiteY4" fmla="*/ 206840 h 329320"/>
                    <a:gd name="connsiteX5" fmla="*/ 1114122 w 1962149"/>
                    <a:gd name="connsiteY5" fmla="*/ 87776 h 329320"/>
                    <a:gd name="connsiteX6" fmla="*/ 1333200 w 1962149"/>
                    <a:gd name="connsiteY6" fmla="*/ 152072 h 329320"/>
                    <a:gd name="connsiteX7" fmla="*/ 1571624 w 1962149"/>
                    <a:gd name="connsiteY7" fmla="*/ 12164 h 329320"/>
                    <a:gd name="connsiteX8" fmla="*/ 1821356 w 1962149"/>
                    <a:gd name="connsiteY8" fmla="*/ 68729 h 329320"/>
                    <a:gd name="connsiteX9" fmla="*/ 1962149 w 1962149"/>
                    <a:gd name="connsiteY9" fmla="*/ 259 h 329320"/>
                    <a:gd name="connsiteX0" fmla="*/ 0 w 1962149"/>
                    <a:gd name="connsiteY0" fmla="*/ 328880 h 329329"/>
                    <a:gd name="connsiteX1" fmla="*/ 166687 w 1962149"/>
                    <a:gd name="connsiteY1" fmla="*/ 245427 h 329329"/>
                    <a:gd name="connsiteX2" fmla="*/ 414338 w 1962149"/>
                    <a:gd name="connsiteY2" fmla="*/ 281254 h 329329"/>
                    <a:gd name="connsiteX3" fmla="*/ 664067 w 1962149"/>
                    <a:gd name="connsiteY3" fmla="*/ 159223 h 329329"/>
                    <a:gd name="connsiteX4" fmla="*/ 885523 w 1962149"/>
                    <a:gd name="connsiteY4" fmla="*/ 206849 h 329329"/>
                    <a:gd name="connsiteX5" fmla="*/ 1114122 w 1962149"/>
                    <a:gd name="connsiteY5" fmla="*/ 87785 h 329329"/>
                    <a:gd name="connsiteX6" fmla="*/ 1333200 w 1962149"/>
                    <a:gd name="connsiteY6" fmla="*/ 152081 h 329329"/>
                    <a:gd name="connsiteX7" fmla="*/ 1571624 w 1962149"/>
                    <a:gd name="connsiteY7" fmla="*/ 12173 h 329329"/>
                    <a:gd name="connsiteX8" fmla="*/ 1821356 w 1962149"/>
                    <a:gd name="connsiteY8" fmla="*/ 68738 h 329329"/>
                    <a:gd name="connsiteX9" fmla="*/ 1962149 w 1962149"/>
                    <a:gd name="connsiteY9" fmla="*/ 268 h 329329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71624 w 1955006"/>
                    <a:gd name="connsiteY7" fmla="*/ 16918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04237 w 1955006"/>
                    <a:gd name="connsiteY2" fmla="*/ 282626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398852 w 1955006"/>
                    <a:gd name="connsiteY2" fmla="*/ 278583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45878 w 1955006"/>
                    <a:gd name="connsiteY3" fmla="*/ 171367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80300 w 1955006"/>
                    <a:gd name="connsiteY7" fmla="*/ 26652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71206 w 1955006"/>
                    <a:gd name="connsiteY7" fmla="*/ 30350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71206 w 1955006"/>
                    <a:gd name="connsiteY7" fmla="*/ 30350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4293 w 1955006"/>
                    <a:gd name="connsiteY3" fmla="*/ 179764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1206 w 1955006"/>
                    <a:gd name="connsiteY7" fmla="*/ 30323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4293 w 1955006"/>
                    <a:gd name="connsiteY3" fmla="*/ 179764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9452 w 1955006"/>
                    <a:gd name="connsiteY3" fmla="*/ 16798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0022 w 1955006"/>
                    <a:gd name="connsiteY3" fmla="*/ 169323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0022 w 1955006"/>
                    <a:gd name="connsiteY3" fmla="*/ 169323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71466 w 1955006"/>
                    <a:gd name="connsiteY2" fmla="*/ 253213 h 334015"/>
                    <a:gd name="connsiteX3" fmla="*/ 398852 w 1955006"/>
                    <a:gd name="connsiteY3" fmla="*/ 278556 h 334015"/>
                    <a:gd name="connsiteX4" fmla="*/ 660022 w 1955006"/>
                    <a:gd name="connsiteY4" fmla="*/ 169323 h 334015"/>
                    <a:gd name="connsiteX5" fmla="*/ 865321 w 1955006"/>
                    <a:gd name="connsiteY5" fmla="*/ 204822 h 334015"/>
                    <a:gd name="connsiteX6" fmla="*/ 1089532 w 1955006"/>
                    <a:gd name="connsiteY6" fmla="*/ 105625 h 334015"/>
                    <a:gd name="connsiteX7" fmla="*/ 1333239 w 1955006"/>
                    <a:gd name="connsiteY7" fmla="*/ 162402 h 334015"/>
                    <a:gd name="connsiteX8" fmla="*/ 1579965 w 1955006"/>
                    <a:gd name="connsiteY8" fmla="*/ 24266 h 334015"/>
                    <a:gd name="connsiteX9" fmla="*/ 1829435 w 1955006"/>
                    <a:gd name="connsiteY9" fmla="*/ 79522 h 334015"/>
                    <a:gd name="connsiteX10" fmla="*/ 1955006 w 1955006"/>
                    <a:gd name="connsiteY10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398852 w 1955006"/>
                    <a:gd name="connsiteY3" fmla="*/ 278556 h 334015"/>
                    <a:gd name="connsiteX4" fmla="*/ 660022 w 1955006"/>
                    <a:gd name="connsiteY4" fmla="*/ 169323 h 334015"/>
                    <a:gd name="connsiteX5" fmla="*/ 865321 w 1955006"/>
                    <a:gd name="connsiteY5" fmla="*/ 204822 h 334015"/>
                    <a:gd name="connsiteX6" fmla="*/ 1089532 w 1955006"/>
                    <a:gd name="connsiteY6" fmla="*/ 105625 h 334015"/>
                    <a:gd name="connsiteX7" fmla="*/ 1333239 w 1955006"/>
                    <a:gd name="connsiteY7" fmla="*/ 162402 h 334015"/>
                    <a:gd name="connsiteX8" fmla="*/ 1579965 w 1955006"/>
                    <a:gd name="connsiteY8" fmla="*/ 24266 h 334015"/>
                    <a:gd name="connsiteX9" fmla="*/ 1829435 w 1955006"/>
                    <a:gd name="connsiteY9" fmla="*/ 79522 h 334015"/>
                    <a:gd name="connsiteX10" fmla="*/ 1955006 w 1955006"/>
                    <a:gd name="connsiteY10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323366 w 1955006"/>
                    <a:gd name="connsiteY3" fmla="*/ 293481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257386 w 1955006"/>
                    <a:gd name="connsiteY3" fmla="*/ 224044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273865 w 1955006"/>
                    <a:gd name="connsiteY3" fmla="*/ 221533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44044 w 1955006"/>
                    <a:gd name="connsiteY2" fmla="*/ 310383 h 334015"/>
                    <a:gd name="connsiteX3" fmla="*/ 273865 w 1955006"/>
                    <a:gd name="connsiteY3" fmla="*/ 221533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3598"/>
                    <a:gd name="connsiteX1" fmla="*/ 127149 w 1955006"/>
                    <a:gd name="connsiteY1" fmla="*/ 270380 h 333598"/>
                    <a:gd name="connsiteX2" fmla="*/ 180831 w 1955006"/>
                    <a:gd name="connsiteY2" fmla="*/ 248132 h 333598"/>
                    <a:gd name="connsiteX3" fmla="*/ 244044 w 1955006"/>
                    <a:gd name="connsiteY3" fmla="*/ 310383 h 333598"/>
                    <a:gd name="connsiteX4" fmla="*/ 273865 w 1955006"/>
                    <a:gd name="connsiteY4" fmla="*/ 221533 h 333598"/>
                    <a:gd name="connsiteX5" fmla="*/ 398852 w 1955006"/>
                    <a:gd name="connsiteY5" fmla="*/ 278556 h 333598"/>
                    <a:gd name="connsiteX6" fmla="*/ 660022 w 1955006"/>
                    <a:gd name="connsiteY6" fmla="*/ 169323 h 333598"/>
                    <a:gd name="connsiteX7" fmla="*/ 865321 w 1955006"/>
                    <a:gd name="connsiteY7" fmla="*/ 204822 h 333598"/>
                    <a:gd name="connsiteX8" fmla="*/ 1089532 w 1955006"/>
                    <a:gd name="connsiteY8" fmla="*/ 105625 h 333598"/>
                    <a:gd name="connsiteX9" fmla="*/ 1333239 w 1955006"/>
                    <a:gd name="connsiteY9" fmla="*/ 162402 h 333598"/>
                    <a:gd name="connsiteX10" fmla="*/ 1579965 w 1955006"/>
                    <a:gd name="connsiteY10" fmla="*/ 24266 h 333598"/>
                    <a:gd name="connsiteX11" fmla="*/ 1829435 w 1955006"/>
                    <a:gd name="connsiteY11" fmla="*/ 79522 h 333598"/>
                    <a:gd name="connsiteX12" fmla="*/ 1955006 w 1955006"/>
                    <a:gd name="connsiteY12" fmla="*/ 223 h 333598"/>
                    <a:gd name="connsiteX0" fmla="*/ 0 w 1955006"/>
                    <a:gd name="connsiteY0" fmla="*/ 333598 h 333598"/>
                    <a:gd name="connsiteX1" fmla="*/ 151517 w 1955006"/>
                    <a:gd name="connsiteY1" fmla="*/ 319660 h 333598"/>
                    <a:gd name="connsiteX2" fmla="*/ 180831 w 1955006"/>
                    <a:gd name="connsiteY2" fmla="*/ 248132 h 333598"/>
                    <a:gd name="connsiteX3" fmla="*/ 244044 w 1955006"/>
                    <a:gd name="connsiteY3" fmla="*/ 310383 h 333598"/>
                    <a:gd name="connsiteX4" fmla="*/ 273865 w 1955006"/>
                    <a:gd name="connsiteY4" fmla="*/ 221533 h 333598"/>
                    <a:gd name="connsiteX5" fmla="*/ 398852 w 1955006"/>
                    <a:gd name="connsiteY5" fmla="*/ 278556 h 333598"/>
                    <a:gd name="connsiteX6" fmla="*/ 660022 w 1955006"/>
                    <a:gd name="connsiteY6" fmla="*/ 169323 h 333598"/>
                    <a:gd name="connsiteX7" fmla="*/ 865321 w 1955006"/>
                    <a:gd name="connsiteY7" fmla="*/ 204822 h 333598"/>
                    <a:gd name="connsiteX8" fmla="*/ 1089532 w 1955006"/>
                    <a:gd name="connsiteY8" fmla="*/ 105625 h 333598"/>
                    <a:gd name="connsiteX9" fmla="*/ 1333239 w 1955006"/>
                    <a:gd name="connsiteY9" fmla="*/ 162402 h 333598"/>
                    <a:gd name="connsiteX10" fmla="*/ 1579965 w 1955006"/>
                    <a:gd name="connsiteY10" fmla="*/ 24266 h 333598"/>
                    <a:gd name="connsiteX11" fmla="*/ 1829435 w 1955006"/>
                    <a:gd name="connsiteY11" fmla="*/ 79522 h 333598"/>
                    <a:gd name="connsiteX12" fmla="*/ 1955006 w 1955006"/>
                    <a:gd name="connsiteY12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80831 w 1955006"/>
                    <a:gd name="connsiteY3" fmla="*/ 248132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80831 w 1955006"/>
                    <a:gd name="connsiteY3" fmla="*/ 248132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1773 w 1955006"/>
                    <a:gd name="connsiteY3" fmla="*/ 251921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53912 w 1955006"/>
                    <a:gd name="connsiteY5" fmla="*/ 248660 h 333598"/>
                    <a:gd name="connsiteX6" fmla="*/ 276220 w 1955006"/>
                    <a:gd name="connsiteY6" fmla="*/ 221174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76220 w 1955006"/>
                    <a:gd name="connsiteY6" fmla="*/ 221174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341124 w 1955006"/>
                    <a:gd name="connsiteY8" fmla="*/ 283549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330006 w 1955006"/>
                    <a:gd name="connsiteY8" fmla="*/ 210572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20027 w 1955006"/>
                    <a:gd name="connsiteY7" fmla="*/ 203851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7839 w 1955006"/>
                    <a:gd name="connsiteY5" fmla="*/ 22220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88858 w 1955006"/>
                    <a:gd name="connsiteY8" fmla="*/ 201606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14398 w 1955006"/>
                    <a:gd name="connsiteY7" fmla="*/ 214342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292696 w 1955006"/>
                    <a:gd name="connsiteY7" fmla="*/ 198378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1753 w 1955006"/>
                    <a:gd name="connsiteY7" fmla="*/ 194590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8435 w 1955006"/>
                    <a:gd name="connsiteY9" fmla="*/ 178222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80922 w 1955006"/>
                    <a:gd name="connsiteY9" fmla="*/ 181136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80922 w 1955006"/>
                    <a:gd name="connsiteY9" fmla="*/ 181136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480348 w 1955006"/>
                    <a:gd name="connsiteY10" fmla="*/ 22319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7492 w 1955006"/>
                    <a:gd name="connsiteY9" fmla="*/ 174431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7717 w 1955006"/>
                    <a:gd name="connsiteY9" fmla="*/ 173513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27842 w 1955006"/>
                    <a:gd name="connsiteY10" fmla="*/ 22637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0657 w 1955006"/>
                    <a:gd name="connsiteY9" fmla="*/ 174589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30727 w 1955006"/>
                    <a:gd name="connsiteY11" fmla="*/ 155083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8929 w 1955006"/>
                    <a:gd name="connsiteY10" fmla="*/ 237936 h 333598"/>
                    <a:gd name="connsiteX11" fmla="*/ 430727 w 1955006"/>
                    <a:gd name="connsiteY11" fmla="*/ 155083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8929 w 1955006"/>
                    <a:gd name="connsiteY10" fmla="*/ 237936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486865 w 1955006"/>
                    <a:gd name="connsiteY12" fmla="*/ 217603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477734 w 1955006"/>
                    <a:gd name="connsiteY12" fmla="*/ 220316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375 h 333375"/>
                    <a:gd name="connsiteX1" fmla="*/ 64978 w 1955006"/>
                    <a:gd name="connsiteY1" fmla="*/ 320576 h 333375"/>
                    <a:gd name="connsiteX2" fmla="*/ 151517 w 1955006"/>
                    <a:gd name="connsiteY2" fmla="*/ 319437 h 333375"/>
                    <a:gd name="connsiteX3" fmla="*/ 173051 w 1955006"/>
                    <a:gd name="connsiteY3" fmla="*/ 244277 h 333375"/>
                    <a:gd name="connsiteX4" fmla="*/ 226131 w 1955006"/>
                    <a:gd name="connsiteY4" fmla="*/ 303254 h 333375"/>
                    <a:gd name="connsiteX5" fmla="*/ 240192 w 1955006"/>
                    <a:gd name="connsiteY5" fmla="*/ 221623 h 333375"/>
                    <a:gd name="connsiteX6" fmla="*/ 287541 w 1955006"/>
                    <a:gd name="connsiteY6" fmla="*/ 279445 h 333375"/>
                    <a:gd name="connsiteX7" fmla="*/ 302471 w 1955006"/>
                    <a:gd name="connsiteY7" fmla="*/ 199075 h 333375"/>
                    <a:gd name="connsiteX8" fmla="*/ 352379 w 1955006"/>
                    <a:gd name="connsiteY8" fmla="*/ 262341 h 333375"/>
                    <a:gd name="connsiteX9" fmla="*/ 363904 w 1955006"/>
                    <a:gd name="connsiteY9" fmla="*/ 177249 h 333375"/>
                    <a:gd name="connsiteX10" fmla="*/ 409797 w 1955006"/>
                    <a:gd name="connsiteY10" fmla="*/ 240427 h 333375"/>
                    <a:gd name="connsiteX11" fmla="*/ 421596 w 1955006"/>
                    <a:gd name="connsiteY11" fmla="*/ 157572 h 333375"/>
                    <a:gd name="connsiteX12" fmla="*/ 477734 w 1955006"/>
                    <a:gd name="connsiteY12" fmla="*/ 220093 h 333375"/>
                    <a:gd name="connsiteX13" fmla="*/ 1333239 w 1955006"/>
                    <a:gd name="connsiteY13" fmla="*/ 162179 h 333375"/>
                    <a:gd name="connsiteX14" fmla="*/ 1579965 w 1955006"/>
                    <a:gd name="connsiteY14" fmla="*/ 24043 h 333375"/>
                    <a:gd name="connsiteX15" fmla="*/ 1955006 w 1955006"/>
                    <a:gd name="connsiteY15" fmla="*/ 0 h 333375"/>
                    <a:gd name="connsiteX0" fmla="*/ 0 w 1579965"/>
                    <a:gd name="connsiteY0" fmla="*/ 309332 h 309332"/>
                    <a:gd name="connsiteX1" fmla="*/ 64978 w 1579965"/>
                    <a:gd name="connsiteY1" fmla="*/ 296533 h 309332"/>
                    <a:gd name="connsiteX2" fmla="*/ 151517 w 1579965"/>
                    <a:gd name="connsiteY2" fmla="*/ 295394 h 309332"/>
                    <a:gd name="connsiteX3" fmla="*/ 173051 w 1579965"/>
                    <a:gd name="connsiteY3" fmla="*/ 220234 h 309332"/>
                    <a:gd name="connsiteX4" fmla="*/ 226131 w 1579965"/>
                    <a:gd name="connsiteY4" fmla="*/ 279211 h 309332"/>
                    <a:gd name="connsiteX5" fmla="*/ 240192 w 1579965"/>
                    <a:gd name="connsiteY5" fmla="*/ 197580 h 309332"/>
                    <a:gd name="connsiteX6" fmla="*/ 287541 w 1579965"/>
                    <a:gd name="connsiteY6" fmla="*/ 255402 h 309332"/>
                    <a:gd name="connsiteX7" fmla="*/ 302471 w 1579965"/>
                    <a:gd name="connsiteY7" fmla="*/ 175032 h 309332"/>
                    <a:gd name="connsiteX8" fmla="*/ 352379 w 1579965"/>
                    <a:gd name="connsiteY8" fmla="*/ 238298 h 309332"/>
                    <a:gd name="connsiteX9" fmla="*/ 363904 w 1579965"/>
                    <a:gd name="connsiteY9" fmla="*/ 153206 h 309332"/>
                    <a:gd name="connsiteX10" fmla="*/ 409797 w 1579965"/>
                    <a:gd name="connsiteY10" fmla="*/ 216384 h 309332"/>
                    <a:gd name="connsiteX11" fmla="*/ 421596 w 1579965"/>
                    <a:gd name="connsiteY11" fmla="*/ 133529 h 309332"/>
                    <a:gd name="connsiteX12" fmla="*/ 477734 w 1579965"/>
                    <a:gd name="connsiteY12" fmla="*/ 196050 h 309332"/>
                    <a:gd name="connsiteX13" fmla="*/ 1333239 w 1579965"/>
                    <a:gd name="connsiteY13" fmla="*/ 138136 h 309332"/>
                    <a:gd name="connsiteX14" fmla="*/ 1579965 w 1579965"/>
                    <a:gd name="connsiteY14" fmla="*/ 0 h 309332"/>
                    <a:gd name="connsiteX0" fmla="*/ 0 w 1333239"/>
                    <a:gd name="connsiteY0" fmla="*/ 175900 h 175900"/>
                    <a:gd name="connsiteX1" fmla="*/ 64978 w 1333239"/>
                    <a:gd name="connsiteY1" fmla="*/ 163101 h 175900"/>
                    <a:gd name="connsiteX2" fmla="*/ 151517 w 1333239"/>
                    <a:gd name="connsiteY2" fmla="*/ 161962 h 175900"/>
                    <a:gd name="connsiteX3" fmla="*/ 173051 w 1333239"/>
                    <a:gd name="connsiteY3" fmla="*/ 86802 h 175900"/>
                    <a:gd name="connsiteX4" fmla="*/ 226131 w 1333239"/>
                    <a:gd name="connsiteY4" fmla="*/ 145779 h 175900"/>
                    <a:gd name="connsiteX5" fmla="*/ 240192 w 1333239"/>
                    <a:gd name="connsiteY5" fmla="*/ 64148 h 175900"/>
                    <a:gd name="connsiteX6" fmla="*/ 287541 w 1333239"/>
                    <a:gd name="connsiteY6" fmla="*/ 121970 h 175900"/>
                    <a:gd name="connsiteX7" fmla="*/ 302471 w 1333239"/>
                    <a:gd name="connsiteY7" fmla="*/ 41600 h 175900"/>
                    <a:gd name="connsiteX8" fmla="*/ 352379 w 1333239"/>
                    <a:gd name="connsiteY8" fmla="*/ 104866 h 175900"/>
                    <a:gd name="connsiteX9" fmla="*/ 363904 w 1333239"/>
                    <a:gd name="connsiteY9" fmla="*/ 19774 h 175900"/>
                    <a:gd name="connsiteX10" fmla="*/ 409797 w 1333239"/>
                    <a:gd name="connsiteY10" fmla="*/ 82952 h 175900"/>
                    <a:gd name="connsiteX11" fmla="*/ 421596 w 1333239"/>
                    <a:gd name="connsiteY11" fmla="*/ 97 h 175900"/>
                    <a:gd name="connsiteX12" fmla="*/ 477734 w 1333239"/>
                    <a:gd name="connsiteY12" fmla="*/ 62618 h 175900"/>
                    <a:gd name="connsiteX13" fmla="*/ 1333239 w 1333239"/>
                    <a:gd name="connsiteY13" fmla="*/ 4704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73051 w 477734"/>
                    <a:gd name="connsiteY3" fmla="*/ 86802 h 175900"/>
                    <a:gd name="connsiteX4" fmla="*/ 226131 w 477734"/>
                    <a:gd name="connsiteY4" fmla="*/ 145779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6131 w 477734"/>
                    <a:gd name="connsiteY4" fmla="*/ 145779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3888 w 477734"/>
                    <a:gd name="connsiteY9" fmla="*/ 1980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23663 w 477734"/>
                    <a:gd name="connsiteY10" fmla="*/ 89645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23663 w 477734"/>
                    <a:gd name="connsiteY10" fmla="*/ 89645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784 h 175784"/>
                    <a:gd name="connsiteX1" fmla="*/ 64978 w 477734"/>
                    <a:gd name="connsiteY1" fmla="*/ 162985 h 175784"/>
                    <a:gd name="connsiteX2" fmla="*/ 151517 w 477734"/>
                    <a:gd name="connsiteY2" fmla="*/ 161846 h 175784"/>
                    <a:gd name="connsiteX3" fmla="*/ 150796 w 477734"/>
                    <a:gd name="connsiteY3" fmla="*/ 81408 h 175784"/>
                    <a:gd name="connsiteX4" fmla="*/ 228446 w 477734"/>
                    <a:gd name="connsiteY4" fmla="*/ 147967 h 175784"/>
                    <a:gd name="connsiteX5" fmla="*/ 220986 w 477734"/>
                    <a:gd name="connsiteY5" fmla="*/ 60460 h 175784"/>
                    <a:gd name="connsiteX6" fmla="*/ 298817 w 477734"/>
                    <a:gd name="connsiteY6" fmla="*/ 127453 h 175784"/>
                    <a:gd name="connsiteX7" fmla="*/ 287001 w 477734"/>
                    <a:gd name="connsiteY7" fmla="*/ 40536 h 175784"/>
                    <a:gd name="connsiteX8" fmla="*/ 361111 w 477734"/>
                    <a:gd name="connsiteY8" fmla="*/ 107739 h 175784"/>
                    <a:gd name="connsiteX9" fmla="*/ 351963 w 477734"/>
                    <a:gd name="connsiteY9" fmla="*/ 20270 h 175784"/>
                    <a:gd name="connsiteX10" fmla="*/ 423663 w 477734"/>
                    <a:gd name="connsiteY10" fmla="*/ 89529 h 175784"/>
                    <a:gd name="connsiteX11" fmla="*/ 418731 w 477734"/>
                    <a:gd name="connsiteY11" fmla="*/ 98 h 175784"/>
                    <a:gd name="connsiteX12" fmla="*/ 477734 w 477734"/>
                    <a:gd name="connsiteY12" fmla="*/ 62502 h 175784"/>
                    <a:gd name="connsiteX0" fmla="*/ 0 w 477734"/>
                    <a:gd name="connsiteY0" fmla="*/ 175784 h 175784"/>
                    <a:gd name="connsiteX1" fmla="*/ 64978 w 477734"/>
                    <a:gd name="connsiteY1" fmla="*/ 162985 h 175784"/>
                    <a:gd name="connsiteX2" fmla="*/ 151517 w 477734"/>
                    <a:gd name="connsiteY2" fmla="*/ 161846 h 175784"/>
                    <a:gd name="connsiteX3" fmla="*/ 150796 w 477734"/>
                    <a:gd name="connsiteY3" fmla="*/ 81408 h 175784"/>
                    <a:gd name="connsiteX4" fmla="*/ 228446 w 477734"/>
                    <a:gd name="connsiteY4" fmla="*/ 147967 h 175784"/>
                    <a:gd name="connsiteX5" fmla="*/ 220986 w 477734"/>
                    <a:gd name="connsiteY5" fmla="*/ 60460 h 175784"/>
                    <a:gd name="connsiteX6" fmla="*/ 298817 w 477734"/>
                    <a:gd name="connsiteY6" fmla="*/ 127453 h 175784"/>
                    <a:gd name="connsiteX7" fmla="*/ 287001 w 477734"/>
                    <a:gd name="connsiteY7" fmla="*/ 40536 h 175784"/>
                    <a:gd name="connsiteX8" fmla="*/ 361111 w 477734"/>
                    <a:gd name="connsiteY8" fmla="*/ 107739 h 175784"/>
                    <a:gd name="connsiteX9" fmla="*/ 351963 w 477734"/>
                    <a:gd name="connsiteY9" fmla="*/ 20270 h 175784"/>
                    <a:gd name="connsiteX10" fmla="*/ 423663 w 477734"/>
                    <a:gd name="connsiteY10" fmla="*/ 89529 h 175784"/>
                    <a:gd name="connsiteX11" fmla="*/ 418731 w 477734"/>
                    <a:gd name="connsiteY11" fmla="*/ 98 h 175784"/>
                    <a:gd name="connsiteX12" fmla="*/ 477734 w 477734"/>
                    <a:gd name="connsiteY12" fmla="*/ 62502 h 175784"/>
                    <a:gd name="connsiteX0" fmla="*/ 0 w 477734"/>
                    <a:gd name="connsiteY0" fmla="*/ 176001 h 176001"/>
                    <a:gd name="connsiteX1" fmla="*/ 64978 w 477734"/>
                    <a:gd name="connsiteY1" fmla="*/ 163202 h 176001"/>
                    <a:gd name="connsiteX2" fmla="*/ 151517 w 477734"/>
                    <a:gd name="connsiteY2" fmla="*/ 162063 h 176001"/>
                    <a:gd name="connsiteX3" fmla="*/ 150796 w 477734"/>
                    <a:gd name="connsiteY3" fmla="*/ 81625 h 176001"/>
                    <a:gd name="connsiteX4" fmla="*/ 228446 w 477734"/>
                    <a:gd name="connsiteY4" fmla="*/ 148184 h 176001"/>
                    <a:gd name="connsiteX5" fmla="*/ 220986 w 477734"/>
                    <a:gd name="connsiteY5" fmla="*/ 60677 h 176001"/>
                    <a:gd name="connsiteX6" fmla="*/ 298817 w 477734"/>
                    <a:gd name="connsiteY6" fmla="*/ 127670 h 176001"/>
                    <a:gd name="connsiteX7" fmla="*/ 287001 w 477734"/>
                    <a:gd name="connsiteY7" fmla="*/ 40753 h 176001"/>
                    <a:gd name="connsiteX8" fmla="*/ 361111 w 477734"/>
                    <a:gd name="connsiteY8" fmla="*/ 107956 h 176001"/>
                    <a:gd name="connsiteX9" fmla="*/ 351963 w 477734"/>
                    <a:gd name="connsiteY9" fmla="*/ 20487 h 176001"/>
                    <a:gd name="connsiteX10" fmla="*/ 423663 w 477734"/>
                    <a:gd name="connsiteY10" fmla="*/ 89746 h 176001"/>
                    <a:gd name="connsiteX11" fmla="*/ 418731 w 477734"/>
                    <a:gd name="connsiteY11" fmla="*/ 315 h 176001"/>
                    <a:gd name="connsiteX12" fmla="*/ 477734 w 477734"/>
                    <a:gd name="connsiteY12" fmla="*/ 62719 h 176001"/>
                    <a:gd name="connsiteX0" fmla="*/ 0 w 477734"/>
                    <a:gd name="connsiteY0" fmla="*/ 175276 h 175276"/>
                    <a:gd name="connsiteX1" fmla="*/ 64978 w 477734"/>
                    <a:gd name="connsiteY1" fmla="*/ 162477 h 175276"/>
                    <a:gd name="connsiteX2" fmla="*/ 151517 w 477734"/>
                    <a:gd name="connsiteY2" fmla="*/ 161338 h 175276"/>
                    <a:gd name="connsiteX3" fmla="*/ 150796 w 477734"/>
                    <a:gd name="connsiteY3" fmla="*/ 80900 h 175276"/>
                    <a:gd name="connsiteX4" fmla="*/ 228446 w 477734"/>
                    <a:gd name="connsiteY4" fmla="*/ 147459 h 175276"/>
                    <a:gd name="connsiteX5" fmla="*/ 220986 w 477734"/>
                    <a:gd name="connsiteY5" fmla="*/ 59952 h 175276"/>
                    <a:gd name="connsiteX6" fmla="*/ 298817 w 477734"/>
                    <a:gd name="connsiteY6" fmla="*/ 126945 h 175276"/>
                    <a:gd name="connsiteX7" fmla="*/ 287001 w 477734"/>
                    <a:gd name="connsiteY7" fmla="*/ 40028 h 175276"/>
                    <a:gd name="connsiteX8" fmla="*/ 361111 w 477734"/>
                    <a:gd name="connsiteY8" fmla="*/ 107231 h 175276"/>
                    <a:gd name="connsiteX9" fmla="*/ 351963 w 477734"/>
                    <a:gd name="connsiteY9" fmla="*/ 19762 h 175276"/>
                    <a:gd name="connsiteX10" fmla="*/ 423663 w 477734"/>
                    <a:gd name="connsiteY10" fmla="*/ 89021 h 175276"/>
                    <a:gd name="connsiteX11" fmla="*/ 416325 w 477734"/>
                    <a:gd name="connsiteY11" fmla="*/ 319 h 175276"/>
                    <a:gd name="connsiteX12" fmla="*/ 477734 w 477734"/>
                    <a:gd name="connsiteY12" fmla="*/ 61994 h 175276"/>
                    <a:gd name="connsiteX0" fmla="*/ 0 w 491852"/>
                    <a:gd name="connsiteY0" fmla="*/ 175252 h 175252"/>
                    <a:gd name="connsiteX1" fmla="*/ 64978 w 491852"/>
                    <a:gd name="connsiteY1" fmla="*/ 162453 h 175252"/>
                    <a:gd name="connsiteX2" fmla="*/ 151517 w 491852"/>
                    <a:gd name="connsiteY2" fmla="*/ 161314 h 175252"/>
                    <a:gd name="connsiteX3" fmla="*/ 150796 w 491852"/>
                    <a:gd name="connsiteY3" fmla="*/ 80876 h 175252"/>
                    <a:gd name="connsiteX4" fmla="*/ 228446 w 491852"/>
                    <a:gd name="connsiteY4" fmla="*/ 147435 h 175252"/>
                    <a:gd name="connsiteX5" fmla="*/ 220986 w 491852"/>
                    <a:gd name="connsiteY5" fmla="*/ 59928 h 175252"/>
                    <a:gd name="connsiteX6" fmla="*/ 298817 w 491852"/>
                    <a:gd name="connsiteY6" fmla="*/ 126921 h 175252"/>
                    <a:gd name="connsiteX7" fmla="*/ 287001 w 491852"/>
                    <a:gd name="connsiteY7" fmla="*/ 40004 h 175252"/>
                    <a:gd name="connsiteX8" fmla="*/ 361111 w 491852"/>
                    <a:gd name="connsiteY8" fmla="*/ 107207 h 175252"/>
                    <a:gd name="connsiteX9" fmla="*/ 351963 w 491852"/>
                    <a:gd name="connsiteY9" fmla="*/ 19738 h 175252"/>
                    <a:gd name="connsiteX10" fmla="*/ 423663 w 491852"/>
                    <a:gd name="connsiteY10" fmla="*/ 88997 h 175252"/>
                    <a:gd name="connsiteX11" fmla="*/ 416325 w 491852"/>
                    <a:gd name="connsiteY11" fmla="*/ 295 h 175252"/>
                    <a:gd name="connsiteX12" fmla="*/ 491852 w 491852"/>
                    <a:gd name="connsiteY12" fmla="*/ 68211 h 175252"/>
                    <a:gd name="connsiteX0" fmla="*/ 0 w 491852"/>
                    <a:gd name="connsiteY0" fmla="*/ 175252 h 175252"/>
                    <a:gd name="connsiteX1" fmla="*/ 64978 w 491852"/>
                    <a:gd name="connsiteY1" fmla="*/ 162453 h 175252"/>
                    <a:gd name="connsiteX2" fmla="*/ 151517 w 491852"/>
                    <a:gd name="connsiteY2" fmla="*/ 161314 h 175252"/>
                    <a:gd name="connsiteX3" fmla="*/ 150796 w 491852"/>
                    <a:gd name="connsiteY3" fmla="*/ 80876 h 175252"/>
                    <a:gd name="connsiteX4" fmla="*/ 228446 w 491852"/>
                    <a:gd name="connsiteY4" fmla="*/ 147435 h 175252"/>
                    <a:gd name="connsiteX5" fmla="*/ 220986 w 491852"/>
                    <a:gd name="connsiteY5" fmla="*/ 59928 h 175252"/>
                    <a:gd name="connsiteX6" fmla="*/ 298817 w 491852"/>
                    <a:gd name="connsiteY6" fmla="*/ 126921 h 175252"/>
                    <a:gd name="connsiteX7" fmla="*/ 287001 w 491852"/>
                    <a:gd name="connsiteY7" fmla="*/ 40004 h 175252"/>
                    <a:gd name="connsiteX8" fmla="*/ 361111 w 491852"/>
                    <a:gd name="connsiteY8" fmla="*/ 107207 h 175252"/>
                    <a:gd name="connsiteX9" fmla="*/ 351963 w 491852"/>
                    <a:gd name="connsiteY9" fmla="*/ 19738 h 175252"/>
                    <a:gd name="connsiteX10" fmla="*/ 423663 w 491852"/>
                    <a:gd name="connsiteY10" fmla="*/ 88997 h 175252"/>
                    <a:gd name="connsiteX11" fmla="*/ 416325 w 491852"/>
                    <a:gd name="connsiteY11" fmla="*/ 295 h 175252"/>
                    <a:gd name="connsiteX12" fmla="*/ 491852 w 491852"/>
                    <a:gd name="connsiteY12" fmla="*/ 68211 h 175252"/>
                    <a:gd name="connsiteX0" fmla="*/ 0 w 426874"/>
                    <a:gd name="connsiteY0" fmla="*/ 162453 h 162453"/>
                    <a:gd name="connsiteX1" fmla="*/ 86539 w 426874"/>
                    <a:gd name="connsiteY1" fmla="*/ 161314 h 162453"/>
                    <a:gd name="connsiteX2" fmla="*/ 85818 w 426874"/>
                    <a:gd name="connsiteY2" fmla="*/ 80876 h 162453"/>
                    <a:gd name="connsiteX3" fmla="*/ 163468 w 426874"/>
                    <a:gd name="connsiteY3" fmla="*/ 147435 h 162453"/>
                    <a:gd name="connsiteX4" fmla="*/ 156008 w 426874"/>
                    <a:gd name="connsiteY4" fmla="*/ 59928 h 162453"/>
                    <a:gd name="connsiteX5" fmla="*/ 233839 w 426874"/>
                    <a:gd name="connsiteY5" fmla="*/ 126921 h 162453"/>
                    <a:gd name="connsiteX6" fmla="*/ 222023 w 426874"/>
                    <a:gd name="connsiteY6" fmla="*/ 40004 h 162453"/>
                    <a:gd name="connsiteX7" fmla="*/ 296133 w 426874"/>
                    <a:gd name="connsiteY7" fmla="*/ 107207 h 162453"/>
                    <a:gd name="connsiteX8" fmla="*/ 286985 w 426874"/>
                    <a:gd name="connsiteY8" fmla="*/ 19738 h 162453"/>
                    <a:gd name="connsiteX9" fmla="*/ 358685 w 426874"/>
                    <a:gd name="connsiteY9" fmla="*/ 88997 h 162453"/>
                    <a:gd name="connsiteX10" fmla="*/ 351347 w 426874"/>
                    <a:gd name="connsiteY10" fmla="*/ 295 h 162453"/>
                    <a:gd name="connsiteX11" fmla="*/ 426874 w 426874"/>
                    <a:gd name="connsiteY11" fmla="*/ 68211 h 162453"/>
                    <a:gd name="connsiteX0" fmla="*/ 0 w 403611"/>
                    <a:gd name="connsiteY0" fmla="*/ 150147 h 161316"/>
                    <a:gd name="connsiteX1" fmla="*/ 63276 w 403611"/>
                    <a:gd name="connsiteY1" fmla="*/ 161314 h 161316"/>
                    <a:gd name="connsiteX2" fmla="*/ 62555 w 403611"/>
                    <a:gd name="connsiteY2" fmla="*/ 80876 h 161316"/>
                    <a:gd name="connsiteX3" fmla="*/ 140205 w 403611"/>
                    <a:gd name="connsiteY3" fmla="*/ 147435 h 161316"/>
                    <a:gd name="connsiteX4" fmla="*/ 132745 w 403611"/>
                    <a:gd name="connsiteY4" fmla="*/ 59928 h 161316"/>
                    <a:gd name="connsiteX5" fmla="*/ 210576 w 403611"/>
                    <a:gd name="connsiteY5" fmla="*/ 126921 h 161316"/>
                    <a:gd name="connsiteX6" fmla="*/ 198760 w 403611"/>
                    <a:gd name="connsiteY6" fmla="*/ 40004 h 161316"/>
                    <a:gd name="connsiteX7" fmla="*/ 272870 w 403611"/>
                    <a:gd name="connsiteY7" fmla="*/ 107207 h 161316"/>
                    <a:gd name="connsiteX8" fmla="*/ 263722 w 403611"/>
                    <a:gd name="connsiteY8" fmla="*/ 19738 h 161316"/>
                    <a:gd name="connsiteX9" fmla="*/ 335422 w 403611"/>
                    <a:gd name="connsiteY9" fmla="*/ 88997 h 161316"/>
                    <a:gd name="connsiteX10" fmla="*/ 328084 w 403611"/>
                    <a:gd name="connsiteY10" fmla="*/ 295 h 161316"/>
                    <a:gd name="connsiteX11" fmla="*/ 403611 w 403611"/>
                    <a:gd name="connsiteY11" fmla="*/ 68211 h 161316"/>
                    <a:gd name="connsiteX0" fmla="*/ 0 w 403611"/>
                    <a:gd name="connsiteY0" fmla="*/ 150147 h 161318"/>
                    <a:gd name="connsiteX1" fmla="*/ 63276 w 403611"/>
                    <a:gd name="connsiteY1" fmla="*/ 161314 h 161318"/>
                    <a:gd name="connsiteX2" fmla="*/ 62555 w 403611"/>
                    <a:gd name="connsiteY2" fmla="*/ 80876 h 161318"/>
                    <a:gd name="connsiteX3" fmla="*/ 140205 w 403611"/>
                    <a:gd name="connsiteY3" fmla="*/ 147435 h 161318"/>
                    <a:gd name="connsiteX4" fmla="*/ 132745 w 403611"/>
                    <a:gd name="connsiteY4" fmla="*/ 59928 h 161318"/>
                    <a:gd name="connsiteX5" fmla="*/ 210576 w 403611"/>
                    <a:gd name="connsiteY5" fmla="*/ 126921 h 161318"/>
                    <a:gd name="connsiteX6" fmla="*/ 198760 w 403611"/>
                    <a:gd name="connsiteY6" fmla="*/ 40004 h 161318"/>
                    <a:gd name="connsiteX7" fmla="*/ 272870 w 403611"/>
                    <a:gd name="connsiteY7" fmla="*/ 107207 h 161318"/>
                    <a:gd name="connsiteX8" fmla="*/ 263722 w 403611"/>
                    <a:gd name="connsiteY8" fmla="*/ 19738 h 161318"/>
                    <a:gd name="connsiteX9" fmla="*/ 335422 w 403611"/>
                    <a:gd name="connsiteY9" fmla="*/ 88997 h 161318"/>
                    <a:gd name="connsiteX10" fmla="*/ 328084 w 403611"/>
                    <a:gd name="connsiteY10" fmla="*/ 295 h 161318"/>
                    <a:gd name="connsiteX11" fmla="*/ 403611 w 403611"/>
                    <a:gd name="connsiteY11" fmla="*/ 68211 h 161318"/>
                    <a:gd name="connsiteX0" fmla="*/ 0 w 403611"/>
                    <a:gd name="connsiteY0" fmla="*/ 150147 h 161326"/>
                    <a:gd name="connsiteX1" fmla="*/ 63276 w 403611"/>
                    <a:gd name="connsiteY1" fmla="*/ 161314 h 161326"/>
                    <a:gd name="connsiteX2" fmla="*/ 62555 w 403611"/>
                    <a:gd name="connsiteY2" fmla="*/ 80876 h 161326"/>
                    <a:gd name="connsiteX3" fmla="*/ 140205 w 403611"/>
                    <a:gd name="connsiteY3" fmla="*/ 147435 h 161326"/>
                    <a:gd name="connsiteX4" fmla="*/ 132745 w 403611"/>
                    <a:gd name="connsiteY4" fmla="*/ 59928 h 161326"/>
                    <a:gd name="connsiteX5" fmla="*/ 210576 w 403611"/>
                    <a:gd name="connsiteY5" fmla="*/ 126921 h 161326"/>
                    <a:gd name="connsiteX6" fmla="*/ 198760 w 403611"/>
                    <a:gd name="connsiteY6" fmla="*/ 40004 h 161326"/>
                    <a:gd name="connsiteX7" fmla="*/ 272870 w 403611"/>
                    <a:gd name="connsiteY7" fmla="*/ 107207 h 161326"/>
                    <a:gd name="connsiteX8" fmla="*/ 263722 w 403611"/>
                    <a:gd name="connsiteY8" fmla="*/ 19738 h 161326"/>
                    <a:gd name="connsiteX9" fmla="*/ 335422 w 403611"/>
                    <a:gd name="connsiteY9" fmla="*/ 88997 h 161326"/>
                    <a:gd name="connsiteX10" fmla="*/ 328084 w 403611"/>
                    <a:gd name="connsiteY10" fmla="*/ 295 h 161326"/>
                    <a:gd name="connsiteX11" fmla="*/ 403611 w 403611"/>
                    <a:gd name="connsiteY11" fmla="*/ 68211 h 161326"/>
                    <a:gd name="connsiteX0" fmla="*/ 0 w 403611"/>
                    <a:gd name="connsiteY0" fmla="*/ 150147 h 161320"/>
                    <a:gd name="connsiteX1" fmla="*/ 63276 w 403611"/>
                    <a:gd name="connsiteY1" fmla="*/ 161314 h 161320"/>
                    <a:gd name="connsiteX2" fmla="*/ 62555 w 403611"/>
                    <a:gd name="connsiteY2" fmla="*/ 80876 h 161320"/>
                    <a:gd name="connsiteX3" fmla="*/ 140205 w 403611"/>
                    <a:gd name="connsiteY3" fmla="*/ 147435 h 161320"/>
                    <a:gd name="connsiteX4" fmla="*/ 132745 w 403611"/>
                    <a:gd name="connsiteY4" fmla="*/ 59928 h 161320"/>
                    <a:gd name="connsiteX5" fmla="*/ 210576 w 403611"/>
                    <a:gd name="connsiteY5" fmla="*/ 126921 h 161320"/>
                    <a:gd name="connsiteX6" fmla="*/ 198760 w 403611"/>
                    <a:gd name="connsiteY6" fmla="*/ 40004 h 161320"/>
                    <a:gd name="connsiteX7" fmla="*/ 272870 w 403611"/>
                    <a:gd name="connsiteY7" fmla="*/ 107207 h 161320"/>
                    <a:gd name="connsiteX8" fmla="*/ 263722 w 403611"/>
                    <a:gd name="connsiteY8" fmla="*/ 19738 h 161320"/>
                    <a:gd name="connsiteX9" fmla="*/ 335422 w 403611"/>
                    <a:gd name="connsiteY9" fmla="*/ 88997 h 161320"/>
                    <a:gd name="connsiteX10" fmla="*/ 328084 w 403611"/>
                    <a:gd name="connsiteY10" fmla="*/ 295 h 161320"/>
                    <a:gd name="connsiteX11" fmla="*/ 403611 w 403611"/>
                    <a:gd name="connsiteY11" fmla="*/ 68211 h 161320"/>
                    <a:gd name="connsiteX0" fmla="*/ 0 w 403611"/>
                    <a:gd name="connsiteY0" fmla="*/ 150147 h 161314"/>
                    <a:gd name="connsiteX1" fmla="*/ 63276 w 403611"/>
                    <a:gd name="connsiteY1" fmla="*/ 161314 h 161314"/>
                    <a:gd name="connsiteX2" fmla="*/ 62555 w 403611"/>
                    <a:gd name="connsiteY2" fmla="*/ 80876 h 161314"/>
                    <a:gd name="connsiteX3" fmla="*/ 140205 w 403611"/>
                    <a:gd name="connsiteY3" fmla="*/ 147435 h 161314"/>
                    <a:gd name="connsiteX4" fmla="*/ 132745 w 403611"/>
                    <a:gd name="connsiteY4" fmla="*/ 59928 h 161314"/>
                    <a:gd name="connsiteX5" fmla="*/ 210576 w 403611"/>
                    <a:gd name="connsiteY5" fmla="*/ 126921 h 161314"/>
                    <a:gd name="connsiteX6" fmla="*/ 198760 w 403611"/>
                    <a:gd name="connsiteY6" fmla="*/ 40004 h 161314"/>
                    <a:gd name="connsiteX7" fmla="*/ 272870 w 403611"/>
                    <a:gd name="connsiteY7" fmla="*/ 107207 h 161314"/>
                    <a:gd name="connsiteX8" fmla="*/ 263722 w 403611"/>
                    <a:gd name="connsiteY8" fmla="*/ 19738 h 161314"/>
                    <a:gd name="connsiteX9" fmla="*/ 335422 w 403611"/>
                    <a:gd name="connsiteY9" fmla="*/ 88997 h 161314"/>
                    <a:gd name="connsiteX10" fmla="*/ 328084 w 403611"/>
                    <a:gd name="connsiteY10" fmla="*/ 295 h 161314"/>
                    <a:gd name="connsiteX11" fmla="*/ 403611 w 403611"/>
                    <a:gd name="connsiteY11" fmla="*/ 68211 h 161314"/>
                    <a:gd name="connsiteX0" fmla="*/ 0 w 403611"/>
                    <a:gd name="connsiteY0" fmla="*/ 150147 h 161314"/>
                    <a:gd name="connsiteX1" fmla="*/ 63276 w 403611"/>
                    <a:gd name="connsiteY1" fmla="*/ 161314 h 161314"/>
                    <a:gd name="connsiteX2" fmla="*/ 62555 w 403611"/>
                    <a:gd name="connsiteY2" fmla="*/ 80876 h 161314"/>
                    <a:gd name="connsiteX3" fmla="*/ 140205 w 403611"/>
                    <a:gd name="connsiteY3" fmla="*/ 147435 h 161314"/>
                    <a:gd name="connsiteX4" fmla="*/ 132745 w 403611"/>
                    <a:gd name="connsiteY4" fmla="*/ 59928 h 161314"/>
                    <a:gd name="connsiteX5" fmla="*/ 210576 w 403611"/>
                    <a:gd name="connsiteY5" fmla="*/ 126921 h 161314"/>
                    <a:gd name="connsiteX6" fmla="*/ 198760 w 403611"/>
                    <a:gd name="connsiteY6" fmla="*/ 40004 h 161314"/>
                    <a:gd name="connsiteX7" fmla="*/ 272870 w 403611"/>
                    <a:gd name="connsiteY7" fmla="*/ 107207 h 161314"/>
                    <a:gd name="connsiteX8" fmla="*/ 263722 w 403611"/>
                    <a:gd name="connsiteY8" fmla="*/ 19738 h 161314"/>
                    <a:gd name="connsiteX9" fmla="*/ 335422 w 403611"/>
                    <a:gd name="connsiteY9" fmla="*/ 88997 h 161314"/>
                    <a:gd name="connsiteX10" fmla="*/ 328084 w 403611"/>
                    <a:gd name="connsiteY10" fmla="*/ 295 h 161314"/>
                    <a:gd name="connsiteX11" fmla="*/ 403611 w 403611"/>
                    <a:gd name="connsiteY11" fmla="*/ 68211 h 161314"/>
                    <a:gd name="connsiteX0" fmla="*/ 0 w 403611"/>
                    <a:gd name="connsiteY0" fmla="*/ 150147 h 161571"/>
                    <a:gd name="connsiteX1" fmla="*/ 63276 w 403611"/>
                    <a:gd name="connsiteY1" fmla="*/ 161314 h 161571"/>
                    <a:gd name="connsiteX2" fmla="*/ 62555 w 403611"/>
                    <a:gd name="connsiteY2" fmla="*/ 80876 h 161571"/>
                    <a:gd name="connsiteX3" fmla="*/ 140205 w 403611"/>
                    <a:gd name="connsiteY3" fmla="*/ 147435 h 161571"/>
                    <a:gd name="connsiteX4" fmla="*/ 132745 w 403611"/>
                    <a:gd name="connsiteY4" fmla="*/ 59928 h 161571"/>
                    <a:gd name="connsiteX5" fmla="*/ 210576 w 403611"/>
                    <a:gd name="connsiteY5" fmla="*/ 126921 h 161571"/>
                    <a:gd name="connsiteX6" fmla="*/ 198760 w 403611"/>
                    <a:gd name="connsiteY6" fmla="*/ 40004 h 161571"/>
                    <a:gd name="connsiteX7" fmla="*/ 272870 w 403611"/>
                    <a:gd name="connsiteY7" fmla="*/ 107207 h 161571"/>
                    <a:gd name="connsiteX8" fmla="*/ 263722 w 403611"/>
                    <a:gd name="connsiteY8" fmla="*/ 19738 h 161571"/>
                    <a:gd name="connsiteX9" fmla="*/ 335422 w 403611"/>
                    <a:gd name="connsiteY9" fmla="*/ 88997 h 161571"/>
                    <a:gd name="connsiteX10" fmla="*/ 328084 w 403611"/>
                    <a:gd name="connsiteY10" fmla="*/ 295 h 161571"/>
                    <a:gd name="connsiteX11" fmla="*/ 403611 w 403611"/>
                    <a:gd name="connsiteY11" fmla="*/ 68211 h 161571"/>
                    <a:gd name="connsiteX0" fmla="*/ 0 w 403611"/>
                    <a:gd name="connsiteY0" fmla="*/ 150147 h 161940"/>
                    <a:gd name="connsiteX1" fmla="*/ 63276 w 403611"/>
                    <a:gd name="connsiteY1" fmla="*/ 161314 h 161940"/>
                    <a:gd name="connsiteX2" fmla="*/ 62555 w 403611"/>
                    <a:gd name="connsiteY2" fmla="*/ 80876 h 161940"/>
                    <a:gd name="connsiteX3" fmla="*/ 140205 w 403611"/>
                    <a:gd name="connsiteY3" fmla="*/ 147435 h 161940"/>
                    <a:gd name="connsiteX4" fmla="*/ 132745 w 403611"/>
                    <a:gd name="connsiteY4" fmla="*/ 59928 h 161940"/>
                    <a:gd name="connsiteX5" fmla="*/ 210576 w 403611"/>
                    <a:gd name="connsiteY5" fmla="*/ 126921 h 161940"/>
                    <a:gd name="connsiteX6" fmla="*/ 198760 w 403611"/>
                    <a:gd name="connsiteY6" fmla="*/ 40004 h 161940"/>
                    <a:gd name="connsiteX7" fmla="*/ 272870 w 403611"/>
                    <a:gd name="connsiteY7" fmla="*/ 107207 h 161940"/>
                    <a:gd name="connsiteX8" fmla="*/ 263722 w 403611"/>
                    <a:gd name="connsiteY8" fmla="*/ 19738 h 161940"/>
                    <a:gd name="connsiteX9" fmla="*/ 335422 w 403611"/>
                    <a:gd name="connsiteY9" fmla="*/ 88997 h 161940"/>
                    <a:gd name="connsiteX10" fmla="*/ 328084 w 403611"/>
                    <a:gd name="connsiteY10" fmla="*/ 295 h 161940"/>
                    <a:gd name="connsiteX11" fmla="*/ 403611 w 403611"/>
                    <a:gd name="connsiteY11" fmla="*/ 68211 h 161940"/>
                    <a:gd name="connsiteX0" fmla="*/ 0 w 403611"/>
                    <a:gd name="connsiteY0" fmla="*/ 150147 h 161940"/>
                    <a:gd name="connsiteX1" fmla="*/ 63276 w 403611"/>
                    <a:gd name="connsiteY1" fmla="*/ 161314 h 161940"/>
                    <a:gd name="connsiteX2" fmla="*/ 62555 w 403611"/>
                    <a:gd name="connsiteY2" fmla="*/ 80876 h 161940"/>
                    <a:gd name="connsiteX3" fmla="*/ 140205 w 403611"/>
                    <a:gd name="connsiteY3" fmla="*/ 147435 h 161940"/>
                    <a:gd name="connsiteX4" fmla="*/ 132745 w 403611"/>
                    <a:gd name="connsiteY4" fmla="*/ 59928 h 161940"/>
                    <a:gd name="connsiteX5" fmla="*/ 210576 w 403611"/>
                    <a:gd name="connsiteY5" fmla="*/ 126921 h 161940"/>
                    <a:gd name="connsiteX6" fmla="*/ 198760 w 403611"/>
                    <a:gd name="connsiteY6" fmla="*/ 40004 h 161940"/>
                    <a:gd name="connsiteX7" fmla="*/ 272870 w 403611"/>
                    <a:gd name="connsiteY7" fmla="*/ 107207 h 161940"/>
                    <a:gd name="connsiteX8" fmla="*/ 263722 w 403611"/>
                    <a:gd name="connsiteY8" fmla="*/ 19738 h 161940"/>
                    <a:gd name="connsiteX9" fmla="*/ 335422 w 403611"/>
                    <a:gd name="connsiteY9" fmla="*/ 88997 h 161940"/>
                    <a:gd name="connsiteX10" fmla="*/ 328084 w 403611"/>
                    <a:gd name="connsiteY10" fmla="*/ 295 h 161940"/>
                    <a:gd name="connsiteX11" fmla="*/ 403611 w 403611"/>
                    <a:gd name="connsiteY11" fmla="*/ 68211 h 161940"/>
                    <a:gd name="connsiteX0" fmla="*/ 0 w 403611"/>
                    <a:gd name="connsiteY0" fmla="*/ 150147 h 161801"/>
                    <a:gd name="connsiteX1" fmla="*/ 63276 w 403611"/>
                    <a:gd name="connsiteY1" fmla="*/ 161314 h 161801"/>
                    <a:gd name="connsiteX2" fmla="*/ 62555 w 403611"/>
                    <a:gd name="connsiteY2" fmla="*/ 80876 h 161801"/>
                    <a:gd name="connsiteX3" fmla="*/ 140205 w 403611"/>
                    <a:gd name="connsiteY3" fmla="*/ 147435 h 161801"/>
                    <a:gd name="connsiteX4" fmla="*/ 132745 w 403611"/>
                    <a:gd name="connsiteY4" fmla="*/ 59928 h 161801"/>
                    <a:gd name="connsiteX5" fmla="*/ 210576 w 403611"/>
                    <a:gd name="connsiteY5" fmla="*/ 126921 h 161801"/>
                    <a:gd name="connsiteX6" fmla="*/ 198760 w 403611"/>
                    <a:gd name="connsiteY6" fmla="*/ 40004 h 161801"/>
                    <a:gd name="connsiteX7" fmla="*/ 272870 w 403611"/>
                    <a:gd name="connsiteY7" fmla="*/ 107207 h 161801"/>
                    <a:gd name="connsiteX8" fmla="*/ 263722 w 403611"/>
                    <a:gd name="connsiteY8" fmla="*/ 19738 h 161801"/>
                    <a:gd name="connsiteX9" fmla="*/ 335422 w 403611"/>
                    <a:gd name="connsiteY9" fmla="*/ 88997 h 161801"/>
                    <a:gd name="connsiteX10" fmla="*/ 328084 w 403611"/>
                    <a:gd name="connsiteY10" fmla="*/ 295 h 161801"/>
                    <a:gd name="connsiteX11" fmla="*/ 403611 w 403611"/>
                    <a:gd name="connsiteY11" fmla="*/ 68211 h 161801"/>
                    <a:gd name="connsiteX0" fmla="*/ 0 w 403611"/>
                    <a:gd name="connsiteY0" fmla="*/ 150147 h 161801"/>
                    <a:gd name="connsiteX1" fmla="*/ 63276 w 403611"/>
                    <a:gd name="connsiteY1" fmla="*/ 161314 h 161801"/>
                    <a:gd name="connsiteX2" fmla="*/ 62555 w 403611"/>
                    <a:gd name="connsiteY2" fmla="*/ 80876 h 161801"/>
                    <a:gd name="connsiteX3" fmla="*/ 140205 w 403611"/>
                    <a:gd name="connsiteY3" fmla="*/ 147435 h 161801"/>
                    <a:gd name="connsiteX4" fmla="*/ 132745 w 403611"/>
                    <a:gd name="connsiteY4" fmla="*/ 59928 h 161801"/>
                    <a:gd name="connsiteX5" fmla="*/ 210576 w 403611"/>
                    <a:gd name="connsiteY5" fmla="*/ 126921 h 161801"/>
                    <a:gd name="connsiteX6" fmla="*/ 198760 w 403611"/>
                    <a:gd name="connsiteY6" fmla="*/ 40004 h 161801"/>
                    <a:gd name="connsiteX7" fmla="*/ 272870 w 403611"/>
                    <a:gd name="connsiteY7" fmla="*/ 107207 h 161801"/>
                    <a:gd name="connsiteX8" fmla="*/ 263722 w 403611"/>
                    <a:gd name="connsiteY8" fmla="*/ 19738 h 161801"/>
                    <a:gd name="connsiteX9" fmla="*/ 335422 w 403611"/>
                    <a:gd name="connsiteY9" fmla="*/ 88997 h 161801"/>
                    <a:gd name="connsiteX10" fmla="*/ 328084 w 403611"/>
                    <a:gd name="connsiteY10" fmla="*/ 295 h 161801"/>
                    <a:gd name="connsiteX11" fmla="*/ 403611 w 403611"/>
                    <a:gd name="connsiteY11" fmla="*/ 68211 h 161801"/>
                    <a:gd name="connsiteX0" fmla="*/ 8302 w 348637"/>
                    <a:gd name="connsiteY0" fmla="*/ 161314 h 161314"/>
                    <a:gd name="connsiteX1" fmla="*/ 7581 w 348637"/>
                    <a:gd name="connsiteY1" fmla="*/ 80876 h 161314"/>
                    <a:gd name="connsiteX2" fmla="*/ 85231 w 348637"/>
                    <a:gd name="connsiteY2" fmla="*/ 147435 h 161314"/>
                    <a:gd name="connsiteX3" fmla="*/ 77771 w 348637"/>
                    <a:gd name="connsiteY3" fmla="*/ 59928 h 161314"/>
                    <a:gd name="connsiteX4" fmla="*/ 155602 w 348637"/>
                    <a:gd name="connsiteY4" fmla="*/ 126921 h 161314"/>
                    <a:gd name="connsiteX5" fmla="*/ 143786 w 348637"/>
                    <a:gd name="connsiteY5" fmla="*/ 40004 h 161314"/>
                    <a:gd name="connsiteX6" fmla="*/ 217896 w 348637"/>
                    <a:gd name="connsiteY6" fmla="*/ 107207 h 161314"/>
                    <a:gd name="connsiteX7" fmla="*/ 208748 w 348637"/>
                    <a:gd name="connsiteY7" fmla="*/ 19738 h 161314"/>
                    <a:gd name="connsiteX8" fmla="*/ 280448 w 348637"/>
                    <a:gd name="connsiteY8" fmla="*/ 88997 h 161314"/>
                    <a:gd name="connsiteX9" fmla="*/ 273110 w 348637"/>
                    <a:gd name="connsiteY9" fmla="*/ 295 h 161314"/>
                    <a:gd name="connsiteX10" fmla="*/ 348637 w 348637"/>
                    <a:gd name="connsiteY10" fmla="*/ 68211 h 161314"/>
                    <a:gd name="connsiteX0" fmla="*/ 0 w 341056"/>
                    <a:gd name="connsiteY0" fmla="*/ 80876 h 148010"/>
                    <a:gd name="connsiteX1" fmla="*/ 77650 w 341056"/>
                    <a:gd name="connsiteY1" fmla="*/ 147435 h 148010"/>
                    <a:gd name="connsiteX2" fmla="*/ 70190 w 341056"/>
                    <a:gd name="connsiteY2" fmla="*/ 59928 h 148010"/>
                    <a:gd name="connsiteX3" fmla="*/ 148021 w 341056"/>
                    <a:gd name="connsiteY3" fmla="*/ 126921 h 148010"/>
                    <a:gd name="connsiteX4" fmla="*/ 136205 w 341056"/>
                    <a:gd name="connsiteY4" fmla="*/ 40004 h 148010"/>
                    <a:gd name="connsiteX5" fmla="*/ 210315 w 341056"/>
                    <a:gd name="connsiteY5" fmla="*/ 107207 h 148010"/>
                    <a:gd name="connsiteX6" fmla="*/ 201167 w 341056"/>
                    <a:gd name="connsiteY6" fmla="*/ 19738 h 148010"/>
                    <a:gd name="connsiteX7" fmla="*/ 272867 w 341056"/>
                    <a:gd name="connsiteY7" fmla="*/ 88997 h 148010"/>
                    <a:gd name="connsiteX8" fmla="*/ 265529 w 341056"/>
                    <a:gd name="connsiteY8" fmla="*/ 295 h 148010"/>
                    <a:gd name="connsiteX9" fmla="*/ 341056 w 341056"/>
                    <a:gd name="connsiteY9" fmla="*/ 68211 h 148010"/>
                    <a:gd name="connsiteX0" fmla="*/ 12759 w 276165"/>
                    <a:gd name="connsiteY0" fmla="*/ 147435 h 147435"/>
                    <a:gd name="connsiteX1" fmla="*/ 5299 w 276165"/>
                    <a:gd name="connsiteY1" fmla="*/ 59928 h 147435"/>
                    <a:gd name="connsiteX2" fmla="*/ 83130 w 276165"/>
                    <a:gd name="connsiteY2" fmla="*/ 126921 h 147435"/>
                    <a:gd name="connsiteX3" fmla="*/ 71314 w 276165"/>
                    <a:gd name="connsiteY3" fmla="*/ 40004 h 147435"/>
                    <a:gd name="connsiteX4" fmla="*/ 145424 w 276165"/>
                    <a:gd name="connsiteY4" fmla="*/ 107207 h 147435"/>
                    <a:gd name="connsiteX5" fmla="*/ 136276 w 276165"/>
                    <a:gd name="connsiteY5" fmla="*/ 19738 h 147435"/>
                    <a:gd name="connsiteX6" fmla="*/ 207976 w 276165"/>
                    <a:gd name="connsiteY6" fmla="*/ 88997 h 147435"/>
                    <a:gd name="connsiteX7" fmla="*/ 200638 w 276165"/>
                    <a:gd name="connsiteY7" fmla="*/ 295 h 147435"/>
                    <a:gd name="connsiteX8" fmla="*/ 276165 w 276165"/>
                    <a:gd name="connsiteY8" fmla="*/ 68211 h 14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165" h="147435">
                      <a:moveTo>
                        <a:pt x="12759" y="147435"/>
                      </a:moveTo>
                      <a:cubicBezTo>
                        <a:pt x="36838" y="141295"/>
                        <a:pt x="-16330" y="67005"/>
                        <a:pt x="5299" y="59928"/>
                      </a:cubicBezTo>
                      <a:cubicBezTo>
                        <a:pt x="25335" y="55255"/>
                        <a:pt x="60766" y="133708"/>
                        <a:pt x="83130" y="126921"/>
                      </a:cubicBezTo>
                      <a:cubicBezTo>
                        <a:pt x="107849" y="119776"/>
                        <a:pt x="46025" y="47391"/>
                        <a:pt x="71314" y="40004"/>
                      </a:cubicBezTo>
                      <a:cubicBezTo>
                        <a:pt x="93013" y="33424"/>
                        <a:pt x="126124" y="113929"/>
                        <a:pt x="145424" y="107207"/>
                      </a:cubicBezTo>
                      <a:cubicBezTo>
                        <a:pt x="168505" y="101593"/>
                        <a:pt x="109312" y="28906"/>
                        <a:pt x="136276" y="19738"/>
                      </a:cubicBezTo>
                      <a:cubicBezTo>
                        <a:pt x="157051" y="14057"/>
                        <a:pt x="184602" y="95864"/>
                        <a:pt x="207976" y="88997"/>
                      </a:cubicBezTo>
                      <a:cubicBezTo>
                        <a:pt x="242747" y="78913"/>
                        <a:pt x="171180" y="9551"/>
                        <a:pt x="200638" y="295"/>
                      </a:cubicBezTo>
                      <a:cubicBezTo>
                        <a:pt x="222267" y="-5463"/>
                        <a:pt x="251120" y="75074"/>
                        <a:pt x="276165" y="68211"/>
                      </a:cubicBezTo>
                    </a:path>
                  </a:pathLst>
                </a:custGeom>
                <a:noFill/>
                <a:ln w="25400">
                  <a:solidFill>
                    <a:srgbClr val="7030A0"/>
                  </a:solidFill>
                  <a:headEnd type="none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118" name="Forme libre 117"/>
                <p:cNvSpPr/>
                <p:nvPr/>
              </p:nvSpPr>
              <p:spPr>
                <a:xfrm rot="1527782">
                  <a:off x="31066282" y="-14893864"/>
                  <a:ext cx="4934365" cy="4140847"/>
                </a:xfrm>
                <a:custGeom>
                  <a:avLst/>
                  <a:gdLst>
                    <a:gd name="connsiteX0" fmla="*/ 0 w 2006917"/>
                    <a:gd name="connsiteY0" fmla="*/ 203680 h 289405"/>
                    <a:gd name="connsiteX1" fmla="*/ 1766887 w 2006917"/>
                    <a:gd name="connsiteY1" fmla="*/ 1273 h 289405"/>
                    <a:gd name="connsiteX2" fmla="*/ 1985962 w 2006917"/>
                    <a:gd name="connsiteY2" fmla="*/ 289405 h 289405"/>
                    <a:gd name="connsiteX0" fmla="*/ 0 w 1987007"/>
                    <a:gd name="connsiteY0" fmla="*/ 202455 h 316750"/>
                    <a:gd name="connsiteX1" fmla="*/ 733425 w 1987007"/>
                    <a:gd name="connsiteY1" fmla="*/ 311992 h 316750"/>
                    <a:gd name="connsiteX2" fmla="*/ 1766887 w 1987007"/>
                    <a:gd name="connsiteY2" fmla="*/ 48 h 316750"/>
                    <a:gd name="connsiteX3" fmla="*/ 1985962 w 1987007"/>
                    <a:gd name="connsiteY3" fmla="*/ 288180 h 316750"/>
                    <a:gd name="connsiteX0" fmla="*/ 0 w 1987007"/>
                    <a:gd name="connsiteY0" fmla="*/ 247699 h 318361"/>
                    <a:gd name="connsiteX1" fmla="*/ 733425 w 1987007"/>
                    <a:gd name="connsiteY1" fmla="*/ 311992 h 318361"/>
                    <a:gd name="connsiteX2" fmla="*/ 1766887 w 1987007"/>
                    <a:gd name="connsiteY2" fmla="*/ 48 h 318361"/>
                    <a:gd name="connsiteX3" fmla="*/ 1985962 w 1987007"/>
                    <a:gd name="connsiteY3" fmla="*/ 288180 h 318361"/>
                    <a:gd name="connsiteX0" fmla="*/ 0 w 1987007"/>
                    <a:gd name="connsiteY0" fmla="*/ 247699 h 325651"/>
                    <a:gd name="connsiteX1" fmla="*/ 357187 w 1987007"/>
                    <a:gd name="connsiteY1" fmla="*/ 254733 h 325651"/>
                    <a:gd name="connsiteX2" fmla="*/ 733425 w 1987007"/>
                    <a:gd name="connsiteY2" fmla="*/ 311992 h 325651"/>
                    <a:gd name="connsiteX3" fmla="*/ 1766887 w 1987007"/>
                    <a:gd name="connsiteY3" fmla="*/ 48 h 325651"/>
                    <a:gd name="connsiteX4" fmla="*/ 1985962 w 1987007"/>
                    <a:gd name="connsiteY4" fmla="*/ 288180 h 325651"/>
                    <a:gd name="connsiteX0" fmla="*/ 0 w 1987007"/>
                    <a:gd name="connsiteY0" fmla="*/ 247699 h 324941"/>
                    <a:gd name="connsiteX1" fmla="*/ 185737 w 1987007"/>
                    <a:gd name="connsiteY1" fmla="*/ 247590 h 324941"/>
                    <a:gd name="connsiteX2" fmla="*/ 733425 w 1987007"/>
                    <a:gd name="connsiteY2" fmla="*/ 311992 h 324941"/>
                    <a:gd name="connsiteX3" fmla="*/ 1766887 w 1987007"/>
                    <a:gd name="connsiteY3" fmla="*/ 48 h 324941"/>
                    <a:gd name="connsiteX4" fmla="*/ 1985962 w 1987007"/>
                    <a:gd name="connsiteY4" fmla="*/ 288180 h 324941"/>
                    <a:gd name="connsiteX0" fmla="*/ 0 w 1987007"/>
                    <a:gd name="connsiteY0" fmla="*/ 247699 h 322815"/>
                    <a:gd name="connsiteX1" fmla="*/ 185737 w 1987007"/>
                    <a:gd name="connsiteY1" fmla="*/ 247590 h 322815"/>
                    <a:gd name="connsiteX2" fmla="*/ 733425 w 1987007"/>
                    <a:gd name="connsiteY2" fmla="*/ 311992 h 322815"/>
                    <a:gd name="connsiteX3" fmla="*/ 1766887 w 1987007"/>
                    <a:gd name="connsiteY3" fmla="*/ 48 h 322815"/>
                    <a:gd name="connsiteX4" fmla="*/ 1985962 w 1987007"/>
                    <a:gd name="connsiteY4" fmla="*/ 288180 h 322815"/>
                    <a:gd name="connsiteX0" fmla="*/ 0 w 1987007"/>
                    <a:gd name="connsiteY0" fmla="*/ 247699 h 322815"/>
                    <a:gd name="connsiteX1" fmla="*/ 185737 w 1987007"/>
                    <a:gd name="connsiteY1" fmla="*/ 247590 h 322815"/>
                    <a:gd name="connsiteX2" fmla="*/ 733425 w 1987007"/>
                    <a:gd name="connsiteY2" fmla="*/ 311992 h 322815"/>
                    <a:gd name="connsiteX3" fmla="*/ 1766887 w 1987007"/>
                    <a:gd name="connsiteY3" fmla="*/ 48 h 322815"/>
                    <a:gd name="connsiteX4" fmla="*/ 1985962 w 1987007"/>
                    <a:gd name="connsiteY4" fmla="*/ 288180 h 322815"/>
                    <a:gd name="connsiteX0" fmla="*/ 0 w 1991770"/>
                    <a:gd name="connsiteY0" fmla="*/ 331043 h 331492"/>
                    <a:gd name="connsiteX1" fmla="*/ 190500 w 1991770"/>
                    <a:gd name="connsiteY1" fmla="*/ 247590 h 331492"/>
                    <a:gd name="connsiteX2" fmla="*/ 738188 w 1991770"/>
                    <a:gd name="connsiteY2" fmla="*/ 311992 h 331492"/>
                    <a:gd name="connsiteX3" fmla="*/ 1771650 w 1991770"/>
                    <a:gd name="connsiteY3" fmla="*/ 48 h 331492"/>
                    <a:gd name="connsiteX4" fmla="*/ 1990725 w 1991770"/>
                    <a:gd name="connsiteY4" fmla="*/ 288180 h 331492"/>
                    <a:gd name="connsiteX0" fmla="*/ 0 w 1996138"/>
                    <a:gd name="connsiteY0" fmla="*/ 330998 h 331447"/>
                    <a:gd name="connsiteX1" fmla="*/ 190500 w 1996138"/>
                    <a:gd name="connsiteY1" fmla="*/ 247545 h 331447"/>
                    <a:gd name="connsiteX2" fmla="*/ 414338 w 1996138"/>
                    <a:gd name="connsiteY2" fmla="*/ 283372 h 331447"/>
                    <a:gd name="connsiteX3" fmla="*/ 1771650 w 1996138"/>
                    <a:gd name="connsiteY3" fmla="*/ 3 h 331447"/>
                    <a:gd name="connsiteX4" fmla="*/ 1990725 w 1996138"/>
                    <a:gd name="connsiteY4" fmla="*/ 288135 h 331447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90500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0997 h 331446"/>
                    <a:gd name="connsiteX1" fmla="*/ 166687 w 1996138"/>
                    <a:gd name="connsiteY1" fmla="*/ 247544 h 331446"/>
                    <a:gd name="connsiteX2" fmla="*/ 414338 w 1996138"/>
                    <a:gd name="connsiteY2" fmla="*/ 283371 h 331446"/>
                    <a:gd name="connsiteX3" fmla="*/ 1771650 w 1996138"/>
                    <a:gd name="connsiteY3" fmla="*/ 2 h 331446"/>
                    <a:gd name="connsiteX4" fmla="*/ 1990725 w 1996138"/>
                    <a:gd name="connsiteY4" fmla="*/ 288134 h 331446"/>
                    <a:gd name="connsiteX0" fmla="*/ 0 w 1996138"/>
                    <a:gd name="connsiteY0" fmla="*/ 331062 h 331511"/>
                    <a:gd name="connsiteX1" fmla="*/ 166687 w 1996138"/>
                    <a:gd name="connsiteY1" fmla="*/ 247609 h 331511"/>
                    <a:gd name="connsiteX2" fmla="*/ 414338 w 1996138"/>
                    <a:gd name="connsiteY2" fmla="*/ 283436 h 331511"/>
                    <a:gd name="connsiteX3" fmla="*/ 523573 w 1996138"/>
                    <a:gd name="connsiteY3" fmla="*/ 261417 h 331511"/>
                    <a:gd name="connsiteX4" fmla="*/ 1771650 w 1996138"/>
                    <a:gd name="connsiteY4" fmla="*/ 67 h 331511"/>
                    <a:gd name="connsiteX5" fmla="*/ 1990725 w 1996138"/>
                    <a:gd name="connsiteY5" fmla="*/ 288199 h 331511"/>
                    <a:gd name="connsiteX0" fmla="*/ 0 w 1992208"/>
                    <a:gd name="connsiteY0" fmla="*/ 333218 h 333667"/>
                    <a:gd name="connsiteX1" fmla="*/ 166687 w 1992208"/>
                    <a:gd name="connsiteY1" fmla="*/ 249765 h 333667"/>
                    <a:gd name="connsiteX2" fmla="*/ 414338 w 1992208"/>
                    <a:gd name="connsiteY2" fmla="*/ 285592 h 333667"/>
                    <a:gd name="connsiteX3" fmla="*/ 664067 w 1992208"/>
                    <a:gd name="connsiteY3" fmla="*/ 163561 h 333667"/>
                    <a:gd name="connsiteX4" fmla="*/ 1771650 w 1992208"/>
                    <a:gd name="connsiteY4" fmla="*/ 2223 h 333667"/>
                    <a:gd name="connsiteX5" fmla="*/ 1990725 w 1992208"/>
                    <a:gd name="connsiteY5" fmla="*/ 290355 h 333667"/>
                    <a:gd name="connsiteX0" fmla="*/ 0 w 1992208"/>
                    <a:gd name="connsiteY0" fmla="*/ 333946 h 334395"/>
                    <a:gd name="connsiteX1" fmla="*/ 166687 w 1992208"/>
                    <a:gd name="connsiteY1" fmla="*/ 250493 h 334395"/>
                    <a:gd name="connsiteX2" fmla="*/ 414338 w 1992208"/>
                    <a:gd name="connsiteY2" fmla="*/ 286320 h 334395"/>
                    <a:gd name="connsiteX3" fmla="*/ 664067 w 1992208"/>
                    <a:gd name="connsiteY3" fmla="*/ 164289 h 334395"/>
                    <a:gd name="connsiteX4" fmla="*/ 747410 w 1992208"/>
                    <a:gd name="connsiteY4" fmla="*/ 142859 h 334395"/>
                    <a:gd name="connsiteX5" fmla="*/ 1771650 w 1992208"/>
                    <a:gd name="connsiteY5" fmla="*/ 2951 h 334395"/>
                    <a:gd name="connsiteX6" fmla="*/ 1990725 w 1992208"/>
                    <a:gd name="connsiteY6" fmla="*/ 291083 h 334395"/>
                    <a:gd name="connsiteX0" fmla="*/ 0 w 1991334"/>
                    <a:gd name="connsiteY0" fmla="*/ 331634 h 332083"/>
                    <a:gd name="connsiteX1" fmla="*/ 166687 w 1991334"/>
                    <a:gd name="connsiteY1" fmla="*/ 248181 h 332083"/>
                    <a:gd name="connsiteX2" fmla="*/ 414338 w 1991334"/>
                    <a:gd name="connsiteY2" fmla="*/ 284008 h 332083"/>
                    <a:gd name="connsiteX3" fmla="*/ 664067 w 1991334"/>
                    <a:gd name="connsiteY3" fmla="*/ 161977 h 332083"/>
                    <a:gd name="connsiteX4" fmla="*/ 885523 w 1991334"/>
                    <a:gd name="connsiteY4" fmla="*/ 209603 h 332083"/>
                    <a:gd name="connsiteX5" fmla="*/ 1771650 w 1991334"/>
                    <a:gd name="connsiteY5" fmla="*/ 639 h 332083"/>
                    <a:gd name="connsiteX6" fmla="*/ 1990725 w 1991334"/>
                    <a:gd name="connsiteY6" fmla="*/ 288771 h 332083"/>
                    <a:gd name="connsiteX0" fmla="*/ 0 w 1991334"/>
                    <a:gd name="connsiteY0" fmla="*/ 333367 h 333816"/>
                    <a:gd name="connsiteX1" fmla="*/ 166687 w 1991334"/>
                    <a:gd name="connsiteY1" fmla="*/ 249914 h 333816"/>
                    <a:gd name="connsiteX2" fmla="*/ 414338 w 1991334"/>
                    <a:gd name="connsiteY2" fmla="*/ 285741 h 333816"/>
                    <a:gd name="connsiteX3" fmla="*/ 664067 w 1991334"/>
                    <a:gd name="connsiteY3" fmla="*/ 163710 h 333816"/>
                    <a:gd name="connsiteX4" fmla="*/ 885523 w 1991334"/>
                    <a:gd name="connsiteY4" fmla="*/ 211336 h 333816"/>
                    <a:gd name="connsiteX5" fmla="*/ 1109360 w 1991334"/>
                    <a:gd name="connsiteY5" fmla="*/ 156567 h 333816"/>
                    <a:gd name="connsiteX6" fmla="*/ 1771650 w 1991334"/>
                    <a:gd name="connsiteY6" fmla="*/ 2372 h 333816"/>
                    <a:gd name="connsiteX7" fmla="*/ 1990725 w 1991334"/>
                    <a:gd name="connsiteY7" fmla="*/ 290504 h 333816"/>
                    <a:gd name="connsiteX0" fmla="*/ 0 w 1991099"/>
                    <a:gd name="connsiteY0" fmla="*/ 338000 h 338449"/>
                    <a:gd name="connsiteX1" fmla="*/ 166687 w 1991099"/>
                    <a:gd name="connsiteY1" fmla="*/ 254547 h 338449"/>
                    <a:gd name="connsiteX2" fmla="*/ 414338 w 1991099"/>
                    <a:gd name="connsiteY2" fmla="*/ 290374 h 338449"/>
                    <a:gd name="connsiteX3" fmla="*/ 664067 w 1991099"/>
                    <a:gd name="connsiteY3" fmla="*/ 168343 h 338449"/>
                    <a:gd name="connsiteX4" fmla="*/ 885523 w 1991099"/>
                    <a:gd name="connsiteY4" fmla="*/ 215969 h 338449"/>
                    <a:gd name="connsiteX5" fmla="*/ 1085547 w 1991099"/>
                    <a:gd name="connsiteY5" fmla="*/ 99287 h 338449"/>
                    <a:gd name="connsiteX6" fmla="*/ 1771650 w 1991099"/>
                    <a:gd name="connsiteY6" fmla="*/ 7005 h 338449"/>
                    <a:gd name="connsiteX7" fmla="*/ 1990725 w 1991099"/>
                    <a:gd name="connsiteY7" fmla="*/ 295137 h 338449"/>
                    <a:gd name="connsiteX0" fmla="*/ 0 w 1991099"/>
                    <a:gd name="connsiteY0" fmla="*/ 339393 h 339842"/>
                    <a:gd name="connsiteX1" fmla="*/ 166687 w 1991099"/>
                    <a:gd name="connsiteY1" fmla="*/ 255940 h 339842"/>
                    <a:gd name="connsiteX2" fmla="*/ 414338 w 1991099"/>
                    <a:gd name="connsiteY2" fmla="*/ 291767 h 339842"/>
                    <a:gd name="connsiteX3" fmla="*/ 664067 w 1991099"/>
                    <a:gd name="connsiteY3" fmla="*/ 169736 h 339842"/>
                    <a:gd name="connsiteX4" fmla="*/ 885523 w 1991099"/>
                    <a:gd name="connsiteY4" fmla="*/ 217362 h 339842"/>
                    <a:gd name="connsiteX5" fmla="*/ 1085547 w 1991099"/>
                    <a:gd name="connsiteY5" fmla="*/ 100680 h 339842"/>
                    <a:gd name="connsiteX6" fmla="*/ 1149843 w 1991099"/>
                    <a:gd name="connsiteY6" fmla="*/ 79250 h 339842"/>
                    <a:gd name="connsiteX7" fmla="*/ 1771650 w 1991099"/>
                    <a:gd name="connsiteY7" fmla="*/ 8398 h 339842"/>
                    <a:gd name="connsiteX8" fmla="*/ 1990725 w 1991099"/>
                    <a:gd name="connsiteY8" fmla="*/ 296530 h 339842"/>
                    <a:gd name="connsiteX0" fmla="*/ 0 w 1990974"/>
                    <a:gd name="connsiteY0" fmla="*/ 333114 h 333563"/>
                    <a:gd name="connsiteX1" fmla="*/ 166687 w 1990974"/>
                    <a:gd name="connsiteY1" fmla="*/ 249661 h 333563"/>
                    <a:gd name="connsiteX2" fmla="*/ 414338 w 1990974"/>
                    <a:gd name="connsiteY2" fmla="*/ 285488 h 333563"/>
                    <a:gd name="connsiteX3" fmla="*/ 664067 w 1990974"/>
                    <a:gd name="connsiteY3" fmla="*/ 163457 h 333563"/>
                    <a:gd name="connsiteX4" fmla="*/ 885523 w 1990974"/>
                    <a:gd name="connsiteY4" fmla="*/ 211083 h 333563"/>
                    <a:gd name="connsiteX5" fmla="*/ 1085547 w 1990974"/>
                    <a:gd name="connsiteY5" fmla="*/ 94401 h 333563"/>
                    <a:gd name="connsiteX6" fmla="*/ 1333200 w 1990974"/>
                    <a:gd name="connsiteY6" fmla="*/ 156315 h 333563"/>
                    <a:gd name="connsiteX7" fmla="*/ 1771650 w 1990974"/>
                    <a:gd name="connsiteY7" fmla="*/ 2119 h 333563"/>
                    <a:gd name="connsiteX8" fmla="*/ 1990725 w 1990974"/>
                    <a:gd name="connsiteY8" fmla="*/ 290251 h 333563"/>
                    <a:gd name="connsiteX0" fmla="*/ 0 w 1990836"/>
                    <a:gd name="connsiteY0" fmla="*/ 323709 h 324158"/>
                    <a:gd name="connsiteX1" fmla="*/ 166687 w 1990836"/>
                    <a:gd name="connsiteY1" fmla="*/ 240256 h 324158"/>
                    <a:gd name="connsiteX2" fmla="*/ 414338 w 1990836"/>
                    <a:gd name="connsiteY2" fmla="*/ 276083 h 324158"/>
                    <a:gd name="connsiteX3" fmla="*/ 664067 w 1990836"/>
                    <a:gd name="connsiteY3" fmla="*/ 154052 h 324158"/>
                    <a:gd name="connsiteX4" fmla="*/ 885523 w 1990836"/>
                    <a:gd name="connsiteY4" fmla="*/ 201678 h 324158"/>
                    <a:gd name="connsiteX5" fmla="*/ 1085547 w 1990836"/>
                    <a:gd name="connsiteY5" fmla="*/ 84996 h 324158"/>
                    <a:gd name="connsiteX6" fmla="*/ 1333200 w 1990836"/>
                    <a:gd name="connsiteY6" fmla="*/ 146910 h 324158"/>
                    <a:gd name="connsiteX7" fmla="*/ 1621631 w 1990836"/>
                    <a:gd name="connsiteY7" fmla="*/ 2239 h 324158"/>
                    <a:gd name="connsiteX8" fmla="*/ 1990725 w 1990836"/>
                    <a:gd name="connsiteY8" fmla="*/ 280846 h 324158"/>
                    <a:gd name="connsiteX0" fmla="*/ 0 w 1945610"/>
                    <a:gd name="connsiteY0" fmla="*/ 344176 h 344625"/>
                    <a:gd name="connsiteX1" fmla="*/ 166687 w 1945610"/>
                    <a:gd name="connsiteY1" fmla="*/ 260723 h 344625"/>
                    <a:gd name="connsiteX2" fmla="*/ 414338 w 1945610"/>
                    <a:gd name="connsiteY2" fmla="*/ 296550 h 344625"/>
                    <a:gd name="connsiteX3" fmla="*/ 664067 w 1945610"/>
                    <a:gd name="connsiteY3" fmla="*/ 174519 h 344625"/>
                    <a:gd name="connsiteX4" fmla="*/ 885523 w 1945610"/>
                    <a:gd name="connsiteY4" fmla="*/ 222145 h 344625"/>
                    <a:gd name="connsiteX5" fmla="*/ 1085547 w 1945610"/>
                    <a:gd name="connsiteY5" fmla="*/ 105463 h 344625"/>
                    <a:gd name="connsiteX6" fmla="*/ 1333200 w 1945610"/>
                    <a:gd name="connsiteY6" fmla="*/ 167377 h 344625"/>
                    <a:gd name="connsiteX7" fmla="*/ 1621631 w 1945610"/>
                    <a:gd name="connsiteY7" fmla="*/ 22706 h 344625"/>
                    <a:gd name="connsiteX8" fmla="*/ 1945481 w 1945610"/>
                    <a:gd name="connsiteY8" fmla="*/ 29851 h 344625"/>
                    <a:gd name="connsiteX0" fmla="*/ 0 w 1945481"/>
                    <a:gd name="connsiteY0" fmla="*/ 344506 h 344955"/>
                    <a:gd name="connsiteX1" fmla="*/ 166687 w 1945481"/>
                    <a:gd name="connsiteY1" fmla="*/ 261053 h 344955"/>
                    <a:gd name="connsiteX2" fmla="*/ 414338 w 1945481"/>
                    <a:gd name="connsiteY2" fmla="*/ 296880 h 344955"/>
                    <a:gd name="connsiteX3" fmla="*/ 664067 w 1945481"/>
                    <a:gd name="connsiteY3" fmla="*/ 174849 h 344955"/>
                    <a:gd name="connsiteX4" fmla="*/ 885523 w 1945481"/>
                    <a:gd name="connsiteY4" fmla="*/ 222475 h 344955"/>
                    <a:gd name="connsiteX5" fmla="*/ 1085547 w 1945481"/>
                    <a:gd name="connsiteY5" fmla="*/ 105793 h 344955"/>
                    <a:gd name="connsiteX6" fmla="*/ 1333200 w 1945481"/>
                    <a:gd name="connsiteY6" fmla="*/ 167707 h 344955"/>
                    <a:gd name="connsiteX7" fmla="*/ 1621631 w 1945481"/>
                    <a:gd name="connsiteY7" fmla="*/ 23036 h 344955"/>
                    <a:gd name="connsiteX8" fmla="*/ 1799924 w 1945481"/>
                    <a:gd name="connsiteY8" fmla="*/ 1020 h 344955"/>
                    <a:gd name="connsiteX9" fmla="*/ 1945481 w 1945481"/>
                    <a:gd name="connsiteY9" fmla="*/ 30181 h 344955"/>
                    <a:gd name="connsiteX0" fmla="*/ 0 w 1945481"/>
                    <a:gd name="connsiteY0" fmla="*/ 323206 h 323655"/>
                    <a:gd name="connsiteX1" fmla="*/ 166687 w 1945481"/>
                    <a:gd name="connsiteY1" fmla="*/ 239753 h 323655"/>
                    <a:gd name="connsiteX2" fmla="*/ 414338 w 1945481"/>
                    <a:gd name="connsiteY2" fmla="*/ 275580 h 323655"/>
                    <a:gd name="connsiteX3" fmla="*/ 664067 w 1945481"/>
                    <a:gd name="connsiteY3" fmla="*/ 153549 h 323655"/>
                    <a:gd name="connsiteX4" fmla="*/ 885523 w 1945481"/>
                    <a:gd name="connsiteY4" fmla="*/ 201175 h 323655"/>
                    <a:gd name="connsiteX5" fmla="*/ 1085547 w 1945481"/>
                    <a:gd name="connsiteY5" fmla="*/ 84493 h 323655"/>
                    <a:gd name="connsiteX6" fmla="*/ 1333200 w 1945481"/>
                    <a:gd name="connsiteY6" fmla="*/ 146407 h 323655"/>
                    <a:gd name="connsiteX7" fmla="*/ 1621631 w 1945481"/>
                    <a:gd name="connsiteY7" fmla="*/ 1736 h 323655"/>
                    <a:gd name="connsiteX8" fmla="*/ 1821356 w 1945481"/>
                    <a:gd name="connsiteY8" fmla="*/ 63064 h 323655"/>
                    <a:gd name="connsiteX9" fmla="*/ 1945481 w 1945481"/>
                    <a:gd name="connsiteY9" fmla="*/ 8881 h 323655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085547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33172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33172 w 1945481"/>
                    <a:gd name="connsiteY5" fmla="*/ 79835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8548 h 318997"/>
                    <a:gd name="connsiteX1" fmla="*/ 166687 w 1945481"/>
                    <a:gd name="connsiteY1" fmla="*/ 235095 h 318997"/>
                    <a:gd name="connsiteX2" fmla="*/ 414338 w 1945481"/>
                    <a:gd name="connsiteY2" fmla="*/ 270922 h 318997"/>
                    <a:gd name="connsiteX3" fmla="*/ 664067 w 1945481"/>
                    <a:gd name="connsiteY3" fmla="*/ 148891 h 318997"/>
                    <a:gd name="connsiteX4" fmla="*/ 885523 w 1945481"/>
                    <a:gd name="connsiteY4" fmla="*/ 196517 h 318997"/>
                    <a:gd name="connsiteX5" fmla="*/ 1114122 w 1945481"/>
                    <a:gd name="connsiteY5" fmla="*/ 77453 h 318997"/>
                    <a:gd name="connsiteX6" fmla="*/ 1333200 w 1945481"/>
                    <a:gd name="connsiteY6" fmla="*/ 141749 h 318997"/>
                    <a:gd name="connsiteX7" fmla="*/ 1571624 w 1945481"/>
                    <a:gd name="connsiteY7" fmla="*/ 1841 h 318997"/>
                    <a:gd name="connsiteX8" fmla="*/ 1821356 w 1945481"/>
                    <a:gd name="connsiteY8" fmla="*/ 58406 h 318997"/>
                    <a:gd name="connsiteX9" fmla="*/ 1945481 w 1945481"/>
                    <a:gd name="connsiteY9" fmla="*/ 4223 h 318997"/>
                    <a:gd name="connsiteX0" fmla="*/ 0 w 1945481"/>
                    <a:gd name="connsiteY0" fmla="*/ 316936 h 317385"/>
                    <a:gd name="connsiteX1" fmla="*/ 166687 w 1945481"/>
                    <a:gd name="connsiteY1" fmla="*/ 233483 h 317385"/>
                    <a:gd name="connsiteX2" fmla="*/ 414338 w 1945481"/>
                    <a:gd name="connsiteY2" fmla="*/ 269310 h 317385"/>
                    <a:gd name="connsiteX3" fmla="*/ 664067 w 1945481"/>
                    <a:gd name="connsiteY3" fmla="*/ 147279 h 317385"/>
                    <a:gd name="connsiteX4" fmla="*/ 885523 w 1945481"/>
                    <a:gd name="connsiteY4" fmla="*/ 194905 h 317385"/>
                    <a:gd name="connsiteX5" fmla="*/ 1114122 w 1945481"/>
                    <a:gd name="connsiteY5" fmla="*/ 75841 h 317385"/>
                    <a:gd name="connsiteX6" fmla="*/ 1333200 w 1945481"/>
                    <a:gd name="connsiteY6" fmla="*/ 140137 h 317385"/>
                    <a:gd name="connsiteX7" fmla="*/ 1571624 w 1945481"/>
                    <a:gd name="connsiteY7" fmla="*/ 229 h 317385"/>
                    <a:gd name="connsiteX8" fmla="*/ 1821356 w 1945481"/>
                    <a:gd name="connsiteY8" fmla="*/ 56794 h 317385"/>
                    <a:gd name="connsiteX9" fmla="*/ 1945481 w 1945481"/>
                    <a:gd name="connsiteY9" fmla="*/ 2611 h 31738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45481"/>
                    <a:gd name="connsiteY0" fmla="*/ 316906 h 317355"/>
                    <a:gd name="connsiteX1" fmla="*/ 166687 w 1945481"/>
                    <a:gd name="connsiteY1" fmla="*/ 233453 h 317355"/>
                    <a:gd name="connsiteX2" fmla="*/ 414338 w 1945481"/>
                    <a:gd name="connsiteY2" fmla="*/ 269280 h 317355"/>
                    <a:gd name="connsiteX3" fmla="*/ 664067 w 1945481"/>
                    <a:gd name="connsiteY3" fmla="*/ 147249 h 317355"/>
                    <a:gd name="connsiteX4" fmla="*/ 885523 w 1945481"/>
                    <a:gd name="connsiteY4" fmla="*/ 194875 h 317355"/>
                    <a:gd name="connsiteX5" fmla="*/ 1114122 w 1945481"/>
                    <a:gd name="connsiteY5" fmla="*/ 75811 h 317355"/>
                    <a:gd name="connsiteX6" fmla="*/ 1333200 w 1945481"/>
                    <a:gd name="connsiteY6" fmla="*/ 140107 h 317355"/>
                    <a:gd name="connsiteX7" fmla="*/ 1571624 w 1945481"/>
                    <a:gd name="connsiteY7" fmla="*/ 199 h 317355"/>
                    <a:gd name="connsiteX8" fmla="*/ 1821356 w 1945481"/>
                    <a:gd name="connsiteY8" fmla="*/ 56764 h 317355"/>
                    <a:gd name="connsiteX9" fmla="*/ 1945481 w 1945481"/>
                    <a:gd name="connsiteY9" fmla="*/ 2581 h 317355"/>
                    <a:gd name="connsiteX0" fmla="*/ 0 w 1995487"/>
                    <a:gd name="connsiteY0" fmla="*/ 371634 h 372083"/>
                    <a:gd name="connsiteX1" fmla="*/ 166687 w 1995487"/>
                    <a:gd name="connsiteY1" fmla="*/ 288181 h 372083"/>
                    <a:gd name="connsiteX2" fmla="*/ 414338 w 1995487"/>
                    <a:gd name="connsiteY2" fmla="*/ 324008 h 372083"/>
                    <a:gd name="connsiteX3" fmla="*/ 664067 w 1995487"/>
                    <a:gd name="connsiteY3" fmla="*/ 201977 h 372083"/>
                    <a:gd name="connsiteX4" fmla="*/ 885523 w 1995487"/>
                    <a:gd name="connsiteY4" fmla="*/ 249603 h 372083"/>
                    <a:gd name="connsiteX5" fmla="*/ 1114122 w 1995487"/>
                    <a:gd name="connsiteY5" fmla="*/ 130539 h 372083"/>
                    <a:gd name="connsiteX6" fmla="*/ 1333200 w 1995487"/>
                    <a:gd name="connsiteY6" fmla="*/ 194835 h 372083"/>
                    <a:gd name="connsiteX7" fmla="*/ 1571624 w 1995487"/>
                    <a:gd name="connsiteY7" fmla="*/ 54927 h 372083"/>
                    <a:gd name="connsiteX8" fmla="*/ 1821356 w 1995487"/>
                    <a:gd name="connsiteY8" fmla="*/ 111492 h 372083"/>
                    <a:gd name="connsiteX9" fmla="*/ 1995487 w 1995487"/>
                    <a:gd name="connsiteY9" fmla="*/ 159 h 372083"/>
                    <a:gd name="connsiteX0" fmla="*/ 0 w 1993105"/>
                    <a:gd name="connsiteY0" fmla="*/ 317020 h 317469"/>
                    <a:gd name="connsiteX1" fmla="*/ 166687 w 1993105"/>
                    <a:gd name="connsiteY1" fmla="*/ 233567 h 317469"/>
                    <a:gd name="connsiteX2" fmla="*/ 414338 w 1993105"/>
                    <a:gd name="connsiteY2" fmla="*/ 269394 h 317469"/>
                    <a:gd name="connsiteX3" fmla="*/ 664067 w 1993105"/>
                    <a:gd name="connsiteY3" fmla="*/ 147363 h 317469"/>
                    <a:gd name="connsiteX4" fmla="*/ 885523 w 1993105"/>
                    <a:gd name="connsiteY4" fmla="*/ 194989 h 317469"/>
                    <a:gd name="connsiteX5" fmla="*/ 1114122 w 1993105"/>
                    <a:gd name="connsiteY5" fmla="*/ 75925 h 317469"/>
                    <a:gd name="connsiteX6" fmla="*/ 1333200 w 1993105"/>
                    <a:gd name="connsiteY6" fmla="*/ 140221 h 317469"/>
                    <a:gd name="connsiteX7" fmla="*/ 1571624 w 1993105"/>
                    <a:gd name="connsiteY7" fmla="*/ 313 h 317469"/>
                    <a:gd name="connsiteX8" fmla="*/ 1821356 w 1993105"/>
                    <a:gd name="connsiteY8" fmla="*/ 56878 h 317469"/>
                    <a:gd name="connsiteX9" fmla="*/ 1993105 w 1993105"/>
                    <a:gd name="connsiteY9" fmla="*/ 314 h 317469"/>
                    <a:gd name="connsiteX0" fmla="*/ 0 w 1962149"/>
                    <a:gd name="connsiteY0" fmla="*/ 328871 h 329320"/>
                    <a:gd name="connsiteX1" fmla="*/ 166687 w 1962149"/>
                    <a:gd name="connsiteY1" fmla="*/ 245418 h 329320"/>
                    <a:gd name="connsiteX2" fmla="*/ 414338 w 1962149"/>
                    <a:gd name="connsiteY2" fmla="*/ 281245 h 329320"/>
                    <a:gd name="connsiteX3" fmla="*/ 664067 w 1962149"/>
                    <a:gd name="connsiteY3" fmla="*/ 159214 h 329320"/>
                    <a:gd name="connsiteX4" fmla="*/ 885523 w 1962149"/>
                    <a:gd name="connsiteY4" fmla="*/ 206840 h 329320"/>
                    <a:gd name="connsiteX5" fmla="*/ 1114122 w 1962149"/>
                    <a:gd name="connsiteY5" fmla="*/ 87776 h 329320"/>
                    <a:gd name="connsiteX6" fmla="*/ 1333200 w 1962149"/>
                    <a:gd name="connsiteY6" fmla="*/ 152072 h 329320"/>
                    <a:gd name="connsiteX7" fmla="*/ 1571624 w 1962149"/>
                    <a:gd name="connsiteY7" fmla="*/ 12164 h 329320"/>
                    <a:gd name="connsiteX8" fmla="*/ 1821356 w 1962149"/>
                    <a:gd name="connsiteY8" fmla="*/ 68729 h 329320"/>
                    <a:gd name="connsiteX9" fmla="*/ 1962149 w 1962149"/>
                    <a:gd name="connsiteY9" fmla="*/ 259 h 329320"/>
                    <a:gd name="connsiteX0" fmla="*/ 0 w 1962149"/>
                    <a:gd name="connsiteY0" fmla="*/ 328880 h 329329"/>
                    <a:gd name="connsiteX1" fmla="*/ 166687 w 1962149"/>
                    <a:gd name="connsiteY1" fmla="*/ 245427 h 329329"/>
                    <a:gd name="connsiteX2" fmla="*/ 414338 w 1962149"/>
                    <a:gd name="connsiteY2" fmla="*/ 281254 h 329329"/>
                    <a:gd name="connsiteX3" fmla="*/ 664067 w 1962149"/>
                    <a:gd name="connsiteY3" fmla="*/ 159223 h 329329"/>
                    <a:gd name="connsiteX4" fmla="*/ 885523 w 1962149"/>
                    <a:gd name="connsiteY4" fmla="*/ 206849 h 329329"/>
                    <a:gd name="connsiteX5" fmla="*/ 1114122 w 1962149"/>
                    <a:gd name="connsiteY5" fmla="*/ 87785 h 329329"/>
                    <a:gd name="connsiteX6" fmla="*/ 1333200 w 1962149"/>
                    <a:gd name="connsiteY6" fmla="*/ 152081 h 329329"/>
                    <a:gd name="connsiteX7" fmla="*/ 1571624 w 1962149"/>
                    <a:gd name="connsiteY7" fmla="*/ 12173 h 329329"/>
                    <a:gd name="connsiteX8" fmla="*/ 1821356 w 1962149"/>
                    <a:gd name="connsiteY8" fmla="*/ 68738 h 329329"/>
                    <a:gd name="connsiteX9" fmla="*/ 1962149 w 1962149"/>
                    <a:gd name="connsiteY9" fmla="*/ 268 h 329329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71624 w 1955006"/>
                    <a:gd name="connsiteY7" fmla="*/ 16918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3200 w 1955006"/>
                    <a:gd name="connsiteY6" fmla="*/ 156826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74"/>
                    <a:gd name="connsiteX1" fmla="*/ 166687 w 1955006"/>
                    <a:gd name="connsiteY1" fmla="*/ 250172 h 334074"/>
                    <a:gd name="connsiteX2" fmla="*/ 414338 w 1955006"/>
                    <a:gd name="connsiteY2" fmla="*/ 285999 h 334074"/>
                    <a:gd name="connsiteX3" fmla="*/ 664067 w 1955006"/>
                    <a:gd name="connsiteY3" fmla="*/ 163968 h 334074"/>
                    <a:gd name="connsiteX4" fmla="*/ 885523 w 1955006"/>
                    <a:gd name="connsiteY4" fmla="*/ 211594 h 334074"/>
                    <a:gd name="connsiteX5" fmla="*/ 1114122 w 1955006"/>
                    <a:gd name="connsiteY5" fmla="*/ 92530 h 334074"/>
                    <a:gd name="connsiteX6" fmla="*/ 1337962 w 1955006"/>
                    <a:gd name="connsiteY6" fmla="*/ 144920 h 334074"/>
                    <a:gd name="connsiteX7" fmla="*/ 1597818 w 1955006"/>
                    <a:gd name="connsiteY7" fmla="*/ 14537 h 334074"/>
                    <a:gd name="connsiteX8" fmla="*/ 1821356 w 1955006"/>
                    <a:gd name="connsiteY8" fmla="*/ 73483 h 334074"/>
                    <a:gd name="connsiteX9" fmla="*/ 1955006 w 1955006"/>
                    <a:gd name="connsiteY9" fmla="*/ 250 h 334074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14338 w 1955006"/>
                    <a:gd name="connsiteY2" fmla="*/ 285999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404237 w 1955006"/>
                    <a:gd name="connsiteY2" fmla="*/ 282626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52"/>
                    <a:gd name="connsiteX1" fmla="*/ 166687 w 1955006"/>
                    <a:gd name="connsiteY1" fmla="*/ 250172 h 334052"/>
                    <a:gd name="connsiteX2" fmla="*/ 398852 w 1955006"/>
                    <a:gd name="connsiteY2" fmla="*/ 278583 h 334052"/>
                    <a:gd name="connsiteX3" fmla="*/ 664067 w 1955006"/>
                    <a:gd name="connsiteY3" fmla="*/ 163968 h 334052"/>
                    <a:gd name="connsiteX4" fmla="*/ 885523 w 1955006"/>
                    <a:gd name="connsiteY4" fmla="*/ 211594 h 334052"/>
                    <a:gd name="connsiteX5" fmla="*/ 1114122 w 1955006"/>
                    <a:gd name="connsiteY5" fmla="*/ 92530 h 334052"/>
                    <a:gd name="connsiteX6" fmla="*/ 1337962 w 1955006"/>
                    <a:gd name="connsiteY6" fmla="*/ 144920 h 334052"/>
                    <a:gd name="connsiteX7" fmla="*/ 1597818 w 1955006"/>
                    <a:gd name="connsiteY7" fmla="*/ 14537 h 334052"/>
                    <a:gd name="connsiteX8" fmla="*/ 1821356 w 1955006"/>
                    <a:gd name="connsiteY8" fmla="*/ 73483 h 334052"/>
                    <a:gd name="connsiteX9" fmla="*/ 1955006 w 1955006"/>
                    <a:gd name="connsiteY9" fmla="*/ 250 h 33405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64067 w 1955006"/>
                    <a:gd name="connsiteY3" fmla="*/ 163968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45878 w 1955006"/>
                    <a:gd name="connsiteY3" fmla="*/ 171367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85523 w 1955006"/>
                    <a:gd name="connsiteY4" fmla="*/ 211594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114122 w 1955006"/>
                    <a:gd name="connsiteY5" fmla="*/ 92530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7962 w 1955006"/>
                    <a:gd name="connsiteY6" fmla="*/ 144920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97818 w 1955006"/>
                    <a:gd name="connsiteY7" fmla="*/ 14537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80300 w 1955006"/>
                    <a:gd name="connsiteY7" fmla="*/ 26652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71206 w 1955006"/>
                    <a:gd name="connsiteY7" fmla="*/ 30350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25 h 334042"/>
                    <a:gd name="connsiteX1" fmla="*/ 180831 w 1955006"/>
                    <a:gd name="connsiteY1" fmla="*/ 248159 h 334042"/>
                    <a:gd name="connsiteX2" fmla="*/ 398852 w 1955006"/>
                    <a:gd name="connsiteY2" fmla="*/ 278583 h 334042"/>
                    <a:gd name="connsiteX3" fmla="*/ 654293 w 1955006"/>
                    <a:gd name="connsiteY3" fmla="*/ 179791 h 334042"/>
                    <a:gd name="connsiteX4" fmla="*/ 865321 w 1955006"/>
                    <a:gd name="connsiteY4" fmla="*/ 204849 h 334042"/>
                    <a:gd name="connsiteX5" fmla="*/ 1089532 w 1955006"/>
                    <a:gd name="connsiteY5" fmla="*/ 105652 h 334042"/>
                    <a:gd name="connsiteX6" fmla="*/ 1333239 w 1955006"/>
                    <a:gd name="connsiteY6" fmla="*/ 162429 h 334042"/>
                    <a:gd name="connsiteX7" fmla="*/ 1571206 w 1955006"/>
                    <a:gd name="connsiteY7" fmla="*/ 30350 h 334042"/>
                    <a:gd name="connsiteX8" fmla="*/ 1821356 w 1955006"/>
                    <a:gd name="connsiteY8" fmla="*/ 73483 h 334042"/>
                    <a:gd name="connsiteX9" fmla="*/ 1955006 w 1955006"/>
                    <a:gd name="connsiteY9" fmla="*/ 250 h 334042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606 h 334023"/>
                    <a:gd name="connsiteX1" fmla="*/ 180831 w 1955006"/>
                    <a:gd name="connsiteY1" fmla="*/ 248140 h 334023"/>
                    <a:gd name="connsiteX2" fmla="*/ 398852 w 1955006"/>
                    <a:gd name="connsiteY2" fmla="*/ 278564 h 334023"/>
                    <a:gd name="connsiteX3" fmla="*/ 654293 w 1955006"/>
                    <a:gd name="connsiteY3" fmla="*/ 179772 h 334023"/>
                    <a:gd name="connsiteX4" fmla="*/ 865321 w 1955006"/>
                    <a:gd name="connsiteY4" fmla="*/ 204830 h 334023"/>
                    <a:gd name="connsiteX5" fmla="*/ 1089532 w 1955006"/>
                    <a:gd name="connsiteY5" fmla="*/ 105633 h 334023"/>
                    <a:gd name="connsiteX6" fmla="*/ 1333239 w 1955006"/>
                    <a:gd name="connsiteY6" fmla="*/ 162410 h 334023"/>
                    <a:gd name="connsiteX7" fmla="*/ 1571206 w 1955006"/>
                    <a:gd name="connsiteY7" fmla="*/ 30331 h 334023"/>
                    <a:gd name="connsiteX8" fmla="*/ 1829435 w 1955006"/>
                    <a:gd name="connsiteY8" fmla="*/ 79530 h 334023"/>
                    <a:gd name="connsiteX9" fmla="*/ 1955006 w 1955006"/>
                    <a:gd name="connsiteY9" fmla="*/ 231 h 334023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4293 w 1955006"/>
                    <a:gd name="connsiteY3" fmla="*/ 179764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1206 w 1955006"/>
                    <a:gd name="connsiteY7" fmla="*/ 30323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4293 w 1955006"/>
                    <a:gd name="connsiteY3" fmla="*/ 179764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52950 w 1955006"/>
                    <a:gd name="connsiteY3" fmla="*/ 17033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9452 w 1955006"/>
                    <a:gd name="connsiteY3" fmla="*/ 167981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0022 w 1955006"/>
                    <a:gd name="connsiteY3" fmla="*/ 169323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398852 w 1955006"/>
                    <a:gd name="connsiteY2" fmla="*/ 278556 h 334015"/>
                    <a:gd name="connsiteX3" fmla="*/ 660022 w 1955006"/>
                    <a:gd name="connsiteY3" fmla="*/ 169323 h 334015"/>
                    <a:gd name="connsiteX4" fmla="*/ 865321 w 1955006"/>
                    <a:gd name="connsiteY4" fmla="*/ 204822 h 334015"/>
                    <a:gd name="connsiteX5" fmla="*/ 1089532 w 1955006"/>
                    <a:gd name="connsiteY5" fmla="*/ 105625 h 334015"/>
                    <a:gd name="connsiteX6" fmla="*/ 1333239 w 1955006"/>
                    <a:gd name="connsiteY6" fmla="*/ 162402 h 334015"/>
                    <a:gd name="connsiteX7" fmla="*/ 1579965 w 1955006"/>
                    <a:gd name="connsiteY7" fmla="*/ 24266 h 334015"/>
                    <a:gd name="connsiteX8" fmla="*/ 1829435 w 1955006"/>
                    <a:gd name="connsiteY8" fmla="*/ 79522 h 334015"/>
                    <a:gd name="connsiteX9" fmla="*/ 1955006 w 1955006"/>
                    <a:gd name="connsiteY9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71466 w 1955006"/>
                    <a:gd name="connsiteY2" fmla="*/ 253213 h 334015"/>
                    <a:gd name="connsiteX3" fmla="*/ 398852 w 1955006"/>
                    <a:gd name="connsiteY3" fmla="*/ 278556 h 334015"/>
                    <a:gd name="connsiteX4" fmla="*/ 660022 w 1955006"/>
                    <a:gd name="connsiteY4" fmla="*/ 169323 h 334015"/>
                    <a:gd name="connsiteX5" fmla="*/ 865321 w 1955006"/>
                    <a:gd name="connsiteY5" fmla="*/ 204822 h 334015"/>
                    <a:gd name="connsiteX6" fmla="*/ 1089532 w 1955006"/>
                    <a:gd name="connsiteY6" fmla="*/ 105625 h 334015"/>
                    <a:gd name="connsiteX7" fmla="*/ 1333239 w 1955006"/>
                    <a:gd name="connsiteY7" fmla="*/ 162402 h 334015"/>
                    <a:gd name="connsiteX8" fmla="*/ 1579965 w 1955006"/>
                    <a:gd name="connsiteY8" fmla="*/ 24266 h 334015"/>
                    <a:gd name="connsiteX9" fmla="*/ 1829435 w 1955006"/>
                    <a:gd name="connsiteY9" fmla="*/ 79522 h 334015"/>
                    <a:gd name="connsiteX10" fmla="*/ 1955006 w 1955006"/>
                    <a:gd name="connsiteY10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398852 w 1955006"/>
                    <a:gd name="connsiteY3" fmla="*/ 278556 h 334015"/>
                    <a:gd name="connsiteX4" fmla="*/ 660022 w 1955006"/>
                    <a:gd name="connsiteY4" fmla="*/ 169323 h 334015"/>
                    <a:gd name="connsiteX5" fmla="*/ 865321 w 1955006"/>
                    <a:gd name="connsiteY5" fmla="*/ 204822 h 334015"/>
                    <a:gd name="connsiteX6" fmla="*/ 1089532 w 1955006"/>
                    <a:gd name="connsiteY6" fmla="*/ 105625 h 334015"/>
                    <a:gd name="connsiteX7" fmla="*/ 1333239 w 1955006"/>
                    <a:gd name="connsiteY7" fmla="*/ 162402 h 334015"/>
                    <a:gd name="connsiteX8" fmla="*/ 1579965 w 1955006"/>
                    <a:gd name="connsiteY8" fmla="*/ 24266 h 334015"/>
                    <a:gd name="connsiteX9" fmla="*/ 1829435 w 1955006"/>
                    <a:gd name="connsiteY9" fmla="*/ 79522 h 334015"/>
                    <a:gd name="connsiteX10" fmla="*/ 1955006 w 1955006"/>
                    <a:gd name="connsiteY10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323366 w 1955006"/>
                    <a:gd name="connsiteY3" fmla="*/ 293481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257386 w 1955006"/>
                    <a:gd name="connsiteY3" fmla="*/ 224044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34986 w 1955006"/>
                    <a:gd name="connsiteY2" fmla="*/ 314171 h 334015"/>
                    <a:gd name="connsiteX3" fmla="*/ 273865 w 1955006"/>
                    <a:gd name="connsiteY3" fmla="*/ 221533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4015"/>
                    <a:gd name="connsiteX1" fmla="*/ 180831 w 1955006"/>
                    <a:gd name="connsiteY1" fmla="*/ 248132 h 334015"/>
                    <a:gd name="connsiteX2" fmla="*/ 244044 w 1955006"/>
                    <a:gd name="connsiteY2" fmla="*/ 310383 h 334015"/>
                    <a:gd name="connsiteX3" fmla="*/ 273865 w 1955006"/>
                    <a:gd name="connsiteY3" fmla="*/ 221533 h 334015"/>
                    <a:gd name="connsiteX4" fmla="*/ 398852 w 1955006"/>
                    <a:gd name="connsiteY4" fmla="*/ 278556 h 334015"/>
                    <a:gd name="connsiteX5" fmla="*/ 660022 w 1955006"/>
                    <a:gd name="connsiteY5" fmla="*/ 169323 h 334015"/>
                    <a:gd name="connsiteX6" fmla="*/ 865321 w 1955006"/>
                    <a:gd name="connsiteY6" fmla="*/ 204822 h 334015"/>
                    <a:gd name="connsiteX7" fmla="*/ 1089532 w 1955006"/>
                    <a:gd name="connsiteY7" fmla="*/ 105625 h 334015"/>
                    <a:gd name="connsiteX8" fmla="*/ 1333239 w 1955006"/>
                    <a:gd name="connsiteY8" fmla="*/ 162402 h 334015"/>
                    <a:gd name="connsiteX9" fmla="*/ 1579965 w 1955006"/>
                    <a:gd name="connsiteY9" fmla="*/ 24266 h 334015"/>
                    <a:gd name="connsiteX10" fmla="*/ 1829435 w 1955006"/>
                    <a:gd name="connsiteY10" fmla="*/ 79522 h 334015"/>
                    <a:gd name="connsiteX11" fmla="*/ 1955006 w 1955006"/>
                    <a:gd name="connsiteY11" fmla="*/ 223 h 334015"/>
                    <a:gd name="connsiteX0" fmla="*/ 0 w 1955006"/>
                    <a:gd name="connsiteY0" fmla="*/ 333598 h 333598"/>
                    <a:gd name="connsiteX1" fmla="*/ 127149 w 1955006"/>
                    <a:gd name="connsiteY1" fmla="*/ 270380 h 333598"/>
                    <a:gd name="connsiteX2" fmla="*/ 180831 w 1955006"/>
                    <a:gd name="connsiteY2" fmla="*/ 248132 h 333598"/>
                    <a:gd name="connsiteX3" fmla="*/ 244044 w 1955006"/>
                    <a:gd name="connsiteY3" fmla="*/ 310383 h 333598"/>
                    <a:gd name="connsiteX4" fmla="*/ 273865 w 1955006"/>
                    <a:gd name="connsiteY4" fmla="*/ 221533 h 333598"/>
                    <a:gd name="connsiteX5" fmla="*/ 398852 w 1955006"/>
                    <a:gd name="connsiteY5" fmla="*/ 278556 h 333598"/>
                    <a:gd name="connsiteX6" fmla="*/ 660022 w 1955006"/>
                    <a:gd name="connsiteY6" fmla="*/ 169323 h 333598"/>
                    <a:gd name="connsiteX7" fmla="*/ 865321 w 1955006"/>
                    <a:gd name="connsiteY7" fmla="*/ 204822 h 333598"/>
                    <a:gd name="connsiteX8" fmla="*/ 1089532 w 1955006"/>
                    <a:gd name="connsiteY8" fmla="*/ 105625 h 333598"/>
                    <a:gd name="connsiteX9" fmla="*/ 1333239 w 1955006"/>
                    <a:gd name="connsiteY9" fmla="*/ 162402 h 333598"/>
                    <a:gd name="connsiteX10" fmla="*/ 1579965 w 1955006"/>
                    <a:gd name="connsiteY10" fmla="*/ 24266 h 333598"/>
                    <a:gd name="connsiteX11" fmla="*/ 1829435 w 1955006"/>
                    <a:gd name="connsiteY11" fmla="*/ 79522 h 333598"/>
                    <a:gd name="connsiteX12" fmla="*/ 1955006 w 1955006"/>
                    <a:gd name="connsiteY12" fmla="*/ 223 h 333598"/>
                    <a:gd name="connsiteX0" fmla="*/ 0 w 1955006"/>
                    <a:gd name="connsiteY0" fmla="*/ 333598 h 333598"/>
                    <a:gd name="connsiteX1" fmla="*/ 151517 w 1955006"/>
                    <a:gd name="connsiteY1" fmla="*/ 319660 h 333598"/>
                    <a:gd name="connsiteX2" fmla="*/ 180831 w 1955006"/>
                    <a:gd name="connsiteY2" fmla="*/ 248132 h 333598"/>
                    <a:gd name="connsiteX3" fmla="*/ 244044 w 1955006"/>
                    <a:gd name="connsiteY3" fmla="*/ 310383 h 333598"/>
                    <a:gd name="connsiteX4" fmla="*/ 273865 w 1955006"/>
                    <a:gd name="connsiteY4" fmla="*/ 221533 h 333598"/>
                    <a:gd name="connsiteX5" fmla="*/ 398852 w 1955006"/>
                    <a:gd name="connsiteY5" fmla="*/ 278556 h 333598"/>
                    <a:gd name="connsiteX6" fmla="*/ 660022 w 1955006"/>
                    <a:gd name="connsiteY6" fmla="*/ 169323 h 333598"/>
                    <a:gd name="connsiteX7" fmla="*/ 865321 w 1955006"/>
                    <a:gd name="connsiteY7" fmla="*/ 204822 h 333598"/>
                    <a:gd name="connsiteX8" fmla="*/ 1089532 w 1955006"/>
                    <a:gd name="connsiteY8" fmla="*/ 105625 h 333598"/>
                    <a:gd name="connsiteX9" fmla="*/ 1333239 w 1955006"/>
                    <a:gd name="connsiteY9" fmla="*/ 162402 h 333598"/>
                    <a:gd name="connsiteX10" fmla="*/ 1579965 w 1955006"/>
                    <a:gd name="connsiteY10" fmla="*/ 24266 h 333598"/>
                    <a:gd name="connsiteX11" fmla="*/ 1829435 w 1955006"/>
                    <a:gd name="connsiteY11" fmla="*/ 79522 h 333598"/>
                    <a:gd name="connsiteX12" fmla="*/ 1955006 w 1955006"/>
                    <a:gd name="connsiteY12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80831 w 1955006"/>
                    <a:gd name="connsiteY3" fmla="*/ 248132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80831 w 1955006"/>
                    <a:gd name="connsiteY3" fmla="*/ 248132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1773 w 1955006"/>
                    <a:gd name="connsiteY3" fmla="*/ 251921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44044 w 1955006"/>
                    <a:gd name="connsiteY4" fmla="*/ 310383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3865 w 1955006"/>
                    <a:gd name="connsiteY5" fmla="*/ 221533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37901 w 1955006"/>
                    <a:gd name="connsiteY4" fmla="*/ 301684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76220 w 1955006"/>
                    <a:gd name="connsiteY5" fmla="*/ 221174 h 333598"/>
                    <a:gd name="connsiteX6" fmla="*/ 398852 w 1955006"/>
                    <a:gd name="connsiteY6" fmla="*/ 278556 h 333598"/>
                    <a:gd name="connsiteX7" fmla="*/ 660022 w 1955006"/>
                    <a:gd name="connsiteY7" fmla="*/ 169323 h 333598"/>
                    <a:gd name="connsiteX8" fmla="*/ 865321 w 1955006"/>
                    <a:gd name="connsiteY8" fmla="*/ 204822 h 333598"/>
                    <a:gd name="connsiteX9" fmla="*/ 1089532 w 1955006"/>
                    <a:gd name="connsiteY9" fmla="*/ 105625 h 333598"/>
                    <a:gd name="connsiteX10" fmla="*/ 1333239 w 1955006"/>
                    <a:gd name="connsiteY10" fmla="*/ 162402 h 333598"/>
                    <a:gd name="connsiteX11" fmla="*/ 1579965 w 1955006"/>
                    <a:gd name="connsiteY11" fmla="*/ 24266 h 333598"/>
                    <a:gd name="connsiteX12" fmla="*/ 1829435 w 1955006"/>
                    <a:gd name="connsiteY12" fmla="*/ 79522 h 333598"/>
                    <a:gd name="connsiteX13" fmla="*/ 1955006 w 1955006"/>
                    <a:gd name="connsiteY13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53912 w 1955006"/>
                    <a:gd name="connsiteY5" fmla="*/ 248660 h 333598"/>
                    <a:gd name="connsiteX6" fmla="*/ 276220 w 1955006"/>
                    <a:gd name="connsiteY6" fmla="*/ 221174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76220 w 1955006"/>
                    <a:gd name="connsiteY6" fmla="*/ 221174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660022 w 1955006"/>
                    <a:gd name="connsiteY8" fmla="*/ 169323 h 333598"/>
                    <a:gd name="connsiteX9" fmla="*/ 865321 w 1955006"/>
                    <a:gd name="connsiteY9" fmla="*/ 204822 h 333598"/>
                    <a:gd name="connsiteX10" fmla="*/ 1089532 w 1955006"/>
                    <a:gd name="connsiteY10" fmla="*/ 105625 h 333598"/>
                    <a:gd name="connsiteX11" fmla="*/ 1333239 w 1955006"/>
                    <a:gd name="connsiteY11" fmla="*/ 162402 h 333598"/>
                    <a:gd name="connsiteX12" fmla="*/ 1579965 w 1955006"/>
                    <a:gd name="connsiteY12" fmla="*/ 24266 h 333598"/>
                    <a:gd name="connsiteX13" fmla="*/ 1829435 w 1955006"/>
                    <a:gd name="connsiteY13" fmla="*/ 79522 h 333598"/>
                    <a:gd name="connsiteX14" fmla="*/ 1955006 w 1955006"/>
                    <a:gd name="connsiteY14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341124 w 1955006"/>
                    <a:gd name="connsiteY8" fmla="*/ 283549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330006 w 1955006"/>
                    <a:gd name="connsiteY8" fmla="*/ 210572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98852 w 1955006"/>
                    <a:gd name="connsiteY7" fmla="*/ 2785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20027 w 1955006"/>
                    <a:gd name="connsiteY7" fmla="*/ 203851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45922 w 1955006"/>
                    <a:gd name="connsiteY7" fmla="*/ 19990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40910 w 1955006"/>
                    <a:gd name="connsiteY5" fmla="*/ 22655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7839 w 1955006"/>
                    <a:gd name="connsiteY5" fmla="*/ 22220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06261 w 1955006"/>
                    <a:gd name="connsiteY7" fmla="*/ 208356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39217 w 1955006"/>
                    <a:gd name="connsiteY7" fmla="*/ 203335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4767 w 1955006"/>
                    <a:gd name="connsiteY5" fmla="*/ 217854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459481 w 1955006"/>
                    <a:gd name="connsiteY8" fmla="*/ 190848 h 333598"/>
                    <a:gd name="connsiteX9" fmla="*/ 660022 w 1955006"/>
                    <a:gd name="connsiteY9" fmla="*/ 169323 h 333598"/>
                    <a:gd name="connsiteX10" fmla="*/ 865321 w 1955006"/>
                    <a:gd name="connsiteY10" fmla="*/ 204822 h 333598"/>
                    <a:gd name="connsiteX11" fmla="*/ 1089532 w 1955006"/>
                    <a:gd name="connsiteY11" fmla="*/ 105625 h 333598"/>
                    <a:gd name="connsiteX12" fmla="*/ 1333239 w 1955006"/>
                    <a:gd name="connsiteY12" fmla="*/ 162402 h 333598"/>
                    <a:gd name="connsiteX13" fmla="*/ 1579965 w 1955006"/>
                    <a:gd name="connsiteY13" fmla="*/ 24266 h 333598"/>
                    <a:gd name="connsiteX14" fmla="*/ 1829435 w 1955006"/>
                    <a:gd name="connsiteY14" fmla="*/ 79522 h 333598"/>
                    <a:gd name="connsiteX15" fmla="*/ 1955006 w 1955006"/>
                    <a:gd name="connsiteY15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88858 w 1955006"/>
                    <a:gd name="connsiteY8" fmla="*/ 201606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5764 w 1955006"/>
                    <a:gd name="connsiteY3" fmla="*/ 246495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33488 w 1955006"/>
                    <a:gd name="connsiteY5" fmla="*/ 225275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8614 w 1955006"/>
                    <a:gd name="connsiteY7" fmla="*/ 207997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14398 w 1955006"/>
                    <a:gd name="connsiteY7" fmla="*/ 214342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292696 w 1955006"/>
                    <a:gd name="connsiteY7" fmla="*/ 198378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1753 w 1955006"/>
                    <a:gd name="connsiteY7" fmla="*/ 194590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59481 w 1955006"/>
                    <a:gd name="connsiteY9" fmla="*/ 190848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8435 w 1955006"/>
                    <a:gd name="connsiteY9" fmla="*/ 178222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80922 w 1955006"/>
                    <a:gd name="connsiteY9" fmla="*/ 181136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80922 w 1955006"/>
                    <a:gd name="connsiteY9" fmla="*/ 181136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660022 w 1955006"/>
                    <a:gd name="connsiteY10" fmla="*/ 16932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480348 w 1955006"/>
                    <a:gd name="connsiteY10" fmla="*/ 22319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91616 w 1955006"/>
                    <a:gd name="connsiteY9" fmla="*/ 172280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7492 w 1955006"/>
                    <a:gd name="connsiteY9" fmla="*/ 174431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410091 w 1955006"/>
                    <a:gd name="connsiteY9" fmla="*/ 16705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7717 w 1955006"/>
                    <a:gd name="connsiteY9" fmla="*/ 173513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65148 w 1955006"/>
                    <a:gd name="connsiteY10" fmla="*/ 218281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27842 w 1955006"/>
                    <a:gd name="connsiteY10" fmla="*/ 226373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4782 w 1955006"/>
                    <a:gd name="connsiteY9" fmla="*/ 172437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0657 w 1955006"/>
                    <a:gd name="connsiteY9" fmla="*/ 174589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0781 w 1955006"/>
                    <a:gd name="connsiteY10" fmla="*/ 227449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70074 w 1955006"/>
                    <a:gd name="connsiteY9" fmla="*/ 173155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865321 w 1955006"/>
                    <a:gd name="connsiteY11" fmla="*/ 204822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60402 w 1955006"/>
                    <a:gd name="connsiteY11" fmla="*/ 146266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22816 w 1955006"/>
                    <a:gd name="connsiteY10" fmla="*/ 234297 h 333598"/>
                    <a:gd name="connsiteX11" fmla="*/ 430727 w 1955006"/>
                    <a:gd name="connsiteY11" fmla="*/ 155083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8929 w 1955006"/>
                    <a:gd name="connsiteY10" fmla="*/ 237936 h 333598"/>
                    <a:gd name="connsiteX11" fmla="*/ 430727 w 1955006"/>
                    <a:gd name="connsiteY11" fmla="*/ 155083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8929 w 1955006"/>
                    <a:gd name="connsiteY10" fmla="*/ 237936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1089532 w 1955006"/>
                    <a:gd name="connsiteY12" fmla="*/ 105625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12081 w 1955006"/>
                    <a:gd name="connsiteY10" fmla="*/ 239971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511726 w 1955006"/>
                    <a:gd name="connsiteY12" fmla="*/ 217670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486865 w 1955006"/>
                    <a:gd name="connsiteY12" fmla="*/ 217603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598 h 333598"/>
                    <a:gd name="connsiteX1" fmla="*/ 64978 w 1955006"/>
                    <a:gd name="connsiteY1" fmla="*/ 320799 h 333598"/>
                    <a:gd name="connsiteX2" fmla="*/ 151517 w 1955006"/>
                    <a:gd name="connsiteY2" fmla="*/ 319660 h 333598"/>
                    <a:gd name="connsiteX3" fmla="*/ 173051 w 1955006"/>
                    <a:gd name="connsiteY3" fmla="*/ 244500 h 333598"/>
                    <a:gd name="connsiteX4" fmla="*/ 226131 w 1955006"/>
                    <a:gd name="connsiteY4" fmla="*/ 303477 h 333598"/>
                    <a:gd name="connsiteX5" fmla="*/ 240192 w 1955006"/>
                    <a:gd name="connsiteY5" fmla="*/ 221846 h 333598"/>
                    <a:gd name="connsiteX6" fmla="*/ 287541 w 1955006"/>
                    <a:gd name="connsiteY6" fmla="*/ 279668 h 333598"/>
                    <a:gd name="connsiteX7" fmla="*/ 302471 w 1955006"/>
                    <a:gd name="connsiteY7" fmla="*/ 199298 h 333598"/>
                    <a:gd name="connsiteX8" fmla="*/ 352379 w 1955006"/>
                    <a:gd name="connsiteY8" fmla="*/ 262564 h 333598"/>
                    <a:gd name="connsiteX9" fmla="*/ 363904 w 1955006"/>
                    <a:gd name="connsiteY9" fmla="*/ 177472 h 333598"/>
                    <a:gd name="connsiteX10" fmla="*/ 409797 w 1955006"/>
                    <a:gd name="connsiteY10" fmla="*/ 240650 h 333598"/>
                    <a:gd name="connsiteX11" fmla="*/ 421596 w 1955006"/>
                    <a:gd name="connsiteY11" fmla="*/ 157795 h 333598"/>
                    <a:gd name="connsiteX12" fmla="*/ 477734 w 1955006"/>
                    <a:gd name="connsiteY12" fmla="*/ 220316 h 333598"/>
                    <a:gd name="connsiteX13" fmla="*/ 1333239 w 1955006"/>
                    <a:gd name="connsiteY13" fmla="*/ 162402 h 333598"/>
                    <a:gd name="connsiteX14" fmla="*/ 1579965 w 1955006"/>
                    <a:gd name="connsiteY14" fmla="*/ 24266 h 333598"/>
                    <a:gd name="connsiteX15" fmla="*/ 1829435 w 1955006"/>
                    <a:gd name="connsiteY15" fmla="*/ 79522 h 333598"/>
                    <a:gd name="connsiteX16" fmla="*/ 1955006 w 1955006"/>
                    <a:gd name="connsiteY16" fmla="*/ 223 h 333598"/>
                    <a:gd name="connsiteX0" fmla="*/ 0 w 1955006"/>
                    <a:gd name="connsiteY0" fmla="*/ 333375 h 333375"/>
                    <a:gd name="connsiteX1" fmla="*/ 64978 w 1955006"/>
                    <a:gd name="connsiteY1" fmla="*/ 320576 h 333375"/>
                    <a:gd name="connsiteX2" fmla="*/ 151517 w 1955006"/>
                    <a:gd name="connsiteY2" fmla="*/ 319437 h 333375"/>
                    <a:gd name="connsiteX3" fmla="*/ 173051 w 1955006"/>
                    <a:gd name="connsiteY3" fmla="*/ 244277 h 333375"/>
                    <a:gd name="connsiteX4" fmla="*/ 226131 w 1955006"/>
                    <a:gd name="connsiteY4" fmla="*/ 303254 h 333375"/>
                    <a:gd name="connsiteX5" fmla="*/ 240192 w 1955006"/>
                    <a:gd name="connsiteY5" fmla="*/ 221623 h 333375"/>
                    <a:gd name="connsiteX6" fmla="*/ 287541 w 1955006"/>
                    <a:gd name="connsiteY6" fmla="*/ 279445 h 333375"/>
                    <a:gd name="connsiteX7" fmla="*/ 302471 w 1955006"/>
                    <a:gd name="connsiteY7" fmla="*/ 199075 h 333375"/>
                    <a:gd name="connsiteX8" fmla="*/ 352379 w 1955006"/>
                    <a:gd name="connsiteY8" fmla="*/ 262341 h 333375"/>
                    <a:gd name="connsiteX9" fmla="*/ 363904 w 1955006"/>
                    <a:gd name="connsiteY9" fmla="*/ 177249 h 333375"/>
                    <a:gd name="connsiteX10" fmla="*/ 409797 w 1955006"/>
                    <a:gd name="connsiteY10" fmla="*/ 240427 h 333375"/>
                    <a:gd name="connsiteX11" fmla="*/ 421596 w 1955006"/>
                    <a:gd name="connsiteY11" fmla="*/ 157572 h 333375"/>
                    <a:gd name="connsiteX12" fmla="*/ 477734 w 1955006"/>
                    <a:gd name="connsiteY12" fmla="*/ 220093 h 333375"/>
                    <a:gd name="connsiteX13" fmla="*/ 1333239 w 1955006"/>
                    <a:gd name="connsiteY13" fmla="*/ 162179 h 333375"/>
                    <a:gd name="connsiteX14" fmla="*/ 1579965 w 1955006"/>
                    <a:gd name="connsiteY14" fmla="*/ 24043 h 333375"/>
                    <a:gd name="connsiteX15" fmla="*/ 1955006 w 1955006"/>
                    <a:gd name="connsiteY15" fmla="*/ 0 h 333375"/>
                    <a:gd name="connsiteX0" fmla="*/ 0 w 1579965"/>
                    <a:gd name="connsiteY0" fmla="*/ 309332 h 309332"/>
                    <a:gd name="connsiteX1" fmla="*/ 64978 w 1579965"/>
                    <a:gd name="connsiteY1" fmla="*/ 296533 h 309332"/>
                    <a:gd name="connsiteX2" fmla="*/ 151517 w 1579965"/>
                    <a:gd name="connsiteY2" fmla="*/ 295394 h 309332"/>
                    <a:gd name="connsiteX3" fmla="*/ 173051 w 1579965"/>
                    <a:gd name="connsiteY3" fmla="*/ 220234 h 309332"/>
                    <a:gd name="connsiteX4" fmla="*/ 226131 w 1579965"/>
                    <a:gd name="connsiteY4" fmla="*/ 279211 h 309332"/>
                    <a:gd name="connsiteX5" fmla="*/ 240192 w 1579965"/>
                    <a:gd name="connsiteY5" fmla="*/ 197580 h 309332"/>
                    <a:gd name="connsiteX6" fmla="*/ 287541 w 1579965"/>
                    <a:gd name="connsiteY6" fmla="*/ 255402 h 309332"/>
                    <a:gd name="connsiteX7" fmla="*/ 302471 w 1579965"/>
                    <a:gd name="connsiteY7" fmla="*/ 175032 h 309332"/>
                    <a:gd name="connsiteX8" fmla="*/ 352379 w 1579965"/>
                    <a:gd name="connsiteY8" fmla="*/ 238298 h 309332"/>
                    <a:gd name="connsiteX9" fmla="*/ 363904 w 1579965"/>
                    <a:gd name="connsiteY9" fmla="*/ 153206 h 309332"/>
                    <a:gd name="connsiteX10" fmla="*/ 409797 w 1579965"/>
                    <a:gd name="connsiteY10" fmla="*/ 216384 h 309332"/>
                    <a:gd name="connsiteX11" fmla="*/ 421596 w 1579965"/>
                    <a:gd name="connsiteY11" fmla="*/ 133529 h 309332"/>
                    <a:gd name="connsiteX12" fmla="*/ 477734 w 1579965"/>
                    <a:gd name="connsiteY12" fmla="*/ 196050 h 309332"/>
                    <a:gd name="connsiteX13" fmla="*/ 1333239 w 1579965"/>
                    <a:gd name="connsiteY13" fmla="*/ 138136 h 309332"/>
                    <a:gd name="connsiteX14" fmla="*/ 1579965 w 1579965"/>
                    <a:gd name="connsiteY14" fmla="*/ 0 h 309332"/>
                    <a:gd name="connsiteX0" fmla="*/ 0 w 1333239"/>
                    <a:gd name="connsiteY0" fmla="*/ 175900 h 175900"/>
                    <a:gd name="connsiteX1" fmla="*/ 64978 w 1333239"/>
                    <a:gd name="connsiteY1" fmla="*/ 163101 h 175900"/>
                    <a:gd name="connsiteX2" fmla="*/ 151517 w 1333239"/>
                    <a:gd name="connsiteY2" fmla="*/ 161962 h 175900"/>
                    <a:gd name="connsiteX3" fmla="*/ 173051 w 1333239"/>
                    <a:gd name="connsiteY3" fmla="*/ 86802 h 175900"/>
                    <a:gd name="connsiteX4" fmla="*/ 226131 w 1333239"/>
                    <a:gd name="connsiteY4" fmla="*/ 145779 h 175900"/>
                    <a:gd name="connsiteX5" fmla="*/ 240192 w 1333239"/>
                    <a:gd name="connsiteY5" fmla="*/ 64148 h 175900"/>
                    <a:gd name="connsiteX6" fmla="*/ 287541 w 1333239"/>
                    <a:gd name="connsiteY6" fmla="*/ 121970 h 175900"/>
                    <a:gd name="connsiteX7" fmla="*/ 302471 w 1333239"/>
                    <a:gd name="connsiteY7" fmla="*/ 41600 h 175900"/>
                    <a:gd name="connsiteX8" fmla="*/ 352379 w 1333239"/>
                    <a:gd name="connsiteY8" fmla="*/ 104866 h 175900"/>
                    <a:gd name="connsiteX9" fmla="*/ 363904 w 1333239"/>
                    <a:gd name="connsiteY9" fmla="*/ 19774 h 175900"/>
                    <a:gd name="connsiteX10" fmla="*/ 409797 w 1333239"/>
                    <a:gd name="connsiteY10" fmla="*/ 82952 h 175900"/>
                    <a:gd name="connsiteX11" fmla="*/ 421596 w 1333239"/>
                    <a:gd name="connsiteY11" fmla="*/ 97 h 175900"/>
                    <a:gd name="connsiteX12" fmla="*/ 477734 w 1333239"/>
                    <a:gd name="connsiteY12" fmla="*/ 62618 h 175900"/>
                    <a:gd name="connsiteX13" fmla="*/ 1333239 w 1333239"/>
                    <a:gd name="connsiteY13" fmla="*/ 4704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73051 w 477734"/>
                    <a:gd name="connsiteY3" fmla="*/ 86802 h 175900"/>
                    <a:gd name="connsiteX4" fmla="*/ 226131 w 477734"/>
                    <a:gd name="connsiteY4" fmla="*/ 145779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6131 w 477734"/>
                    <a:gd name="connsiteY4" fmla="*/ 145779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40192 w 477734"/>
                    <a:gd name="connsiteY5" fmla="*/ 64148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87541 w 477734"/>
                    <a:gd name="connsiteY6" fmla="*/ 121970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302471 w 477734"/>
                    <a:gd name="connsiteY7" fmla="*/ 4160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2379 w 477734"/>
                    <a:gd name="connsiteY8" fmla="*/ 104866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5929 w 477734"/>
                    <a:gd name="connsiteY6" fmla="*/ 128444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4355 w 477734"/>
                    <a:gd name="connsiteY5" fmla="*/ 59555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90347 w 477734"/>
                    <a:gd name="connsiteY7" fmla="*/ 40390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59667 w 477734"/>
                    <a:gd name="connsiteY8" fmla="*/ 108292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63904 w 477734"/>
                    <a:gd name="connsiteY9" fmla="*/ 19774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7968 w 477734"/>
                    <a:gd name="connsiteY9" fmla="*/ 1894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3888 w 477734"/>
                    <a:gd name="connsiteY9" fmla="*/ 19803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09797 w 477734"/>
                    <a:gd name="connsiteY10" fmla="*/ 82952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23663 w 477734"/>
                    <a:gd name="connsiteY10" fmla="*/ 89645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900 h 175900"/>
                    <a:gd name="connsiteX1" fmla="*/ 64978 w 477734"/>
                    <a:gd name="connsiteY1" fmla="*/ 163101 h 175900"/>
                    <a:gd name="connsiteX2" fmla="*/ 151517 w 477734"/>
                    <a:gd name="connsiteY2" fmla="*/ 161962 h 175900"/>
                    <a:gd name="connsiteX3" fmla="*/ 150796 w 477734"/>
                    <a:gd name="connsiteY3" fmla="*/ 81524 h 175900"/>
                    <a:gd name="connsiteX4" fmla="*/ 228446 w 477734"/>
                    <a:gd name="connsiteY4" fmla="*/ 148083 h 175900"/>
                    <a:gd name="connsiteX5" fmla="*/ 220986 w 477734"/>
                    <a:gd name="connsiteY5" fmla="*/ 60576 h 175900"/>
                    <a:gd name="connsiteX6" fmla="*/ 298817 w 477734"/>
                    <a:gd name="connsiteY6" fmla="*/ 127569 h 175900"/>
                    <a:gd name="connsiteX7" fmla="*/ 287001 w 477734"/>
                    <a:gd name="connsiteY7" fmla="*/ 40652 h 175900"/>
                    <a:gd name="connsiteX8" fmla="*/ 361111 w 477734"/>
                    <a:gd name="connsiteY8" fmla="*/ 107855 h 175900"/>
                    <a:gd name="connsiteX9" fmla="*/ 351963 w 477734"/>
                    <a:gd name="connsiteY9" fmla="*/ 20386 h 175900"/>
                    <a:gd name="connsiteX10" fmla="*/ 423663 w 477734"/>
                    <a:gd name="connsiteY10" fmla="*/ 89645 h 175900"/>
                    <a:gd name="connsiteX11" fmla="*/ 421596 w 477734"/>
                    <a:gd name="connsiteY11" fmla="*/ 97 h 175900"/>
                    <a:gd name="connsiteX12" fmla="*/ 477734 w 477734"/>
                    <a:gd name="connsiteY12" fmla="*/ 62618 h 175900"/>
                    <a:gd name="connsiteX0" fmla="*/ 0 w 477734"/>
                    <a:gd name="connsiteY0" fmla="*/ 175784 h 175784"/>
                    <a:gd name="connsiteX1" fmla="*/ 64978 w 477734"/>
                    <a:gd name="connsiteY1" fmla="*/ 162985 h 175784"/>
                    <a:gd name="connsiteX2" fmla="*/ 151517 w 477734"/>
                    <a:gd name="connsiteY2" fmla="*/ 161846 h 175784"/>
                    <a:gd name="connsiteX3" fmla="*/ 150796 w 477734"/>
                    <a:gd name="connsiteY3" fmla="*/ 81408 h 175784"/>
                    <a:gd name="connsiteX4" fmla="*/ 228446 w 477734"/>
                    <a:gd name="connsiteY4" fmla="*/ 147967 h 175784"/>
                    <a:gd name="connsiteX5" fmla="*/ 220986 w 477734"/>
                    <a:gd name="connsiteY5" fmla="*/ 60460 h 175784"/>
                    <a:gd name="connsiteX6" fmla="*/ 298817 w 477734"/>
                    <a:gd name="connsiteY6" fmla="*/ 127453 h 175784"/>
                    <a:gd name="connsiteX7" fmla="*/ 287001 w 477734"/>
                    <a:gd name="connsiteY7" fmla="*/ 40536 h 175784"/>
                    <a:gd name="connsiteX8" fmla="*/ 361111 w 477734"/>
                    <a:gd name="connsiteY8" fmla="*/ 107739 h 175784"/>
                    <a:gd name="connsiteX9" fmla="*/ 351963 w 477734"/>
                    <a:gd name="connsiteY9" fmla="*/ 20270 h 175784"/>
                    <a:gd name="connsiteX10" fmla="*/ 423663 w 477734"/>
                    <a:gd name="connsiteY10" fmla="*/ 89529 h 175784"/>
                    <a:gd name="connsiteX11" fmla="*/ 418731 w 477734"/>
                    <a:gd name="connsiteY11" fmla="*/ 98 h 175784"/>
                    <a:gd name="connsiteX12" fmla="*/ 477734 w 477734"/>
                    <a:gd name="connsiteY12" fmla="*/ 62502 h 175784"/>
                    <a:gd name="connsiteX0" fmla="*/ 0 w 477734"/>
                    <a:gd name="connsiteY0" fmla="*/ 175784 h 175784"/>
                    <a:gd name="connsiteX1" fmla="*/ 64978 w 477734"/>
                    <a:gd name="connsiteY1" fmla="*/ 162985 h 175784"/>
                    <a:gd name="connsiteX2" fmla="*/ 151517 w 477734"/>
                    <a:gd name="connsiteY2" fmla="*/ 161846 h 175784"/>
                    <a:gd name="connsiteX3" fmla="*/ 150796 w 477734"/>
                    <a:gd name="connsiteY3" fmla="*/ 81408 h 175784"/>
                    <a:gd name="connsiteX4" fmla="*/ 228446 w 477734"/>
                    <a:gd name="connsiteY4" fmla="*/ 147967 h 175784"/>
                    <a:gd name="connsiteX5" fmla="*/ 220986 w 477734"/>
                    <a:gd name="connsiteY5" fmla="*/ 60460 h 175784"/>
                    <a:gd name="connsiteX6" fmla="*/ 298817 w 477734"/>
                    <a:gd name="connsiteY6" fmla="*/ 127453 h 175784"/>
                    <a:gd name="connsiteX7" fmla="*/ 287001 w 477734"/>
                    <a:gd name="connsiteY7" fmla="*/ 40536 h 175784"/>
                    <a:gd name="connsiteX8" fmla="*/ 361111 w 477734"/>
                    <a:gd name="connsiteY8" fmla="*/ 107739 h 175784"/>
                    <a:gd name="connsiteX9" fmla="*/ 351963 w 477734"/>
                    <a:gd name="connsiteY9" fmla="*/ 20270 h 175784"/>
                    <a:gd name="connsiteX10" fmla="*/ 423663 w 477734"/>
                    <a:gd name="connsiteY10" fmla="*/ 89529 h 175784"/>
                    <a:gd name="connsiteX11" fmla="*/ 418731 w 477734"/>
                    <a:gd name="connsiteY11" fmla="*/ 98 h 175784"/>
                    <a:gd name="connsiteX12" fmla="*/ 477734 w 477734"/>
                    <a:gd name="connsiteY12" fmla="*/ 62502 h 175784"/>
                    <a:gd name="connsiteX0" fmla="*/ 0 w 477734"/>
                    <a:gd name="connsiteY0" fmla="*/ 176001 h 176001"/>
                    <a:gd name="connsiteX1" fmla="*/ 64978 w 477734"/>
                    <a:gd name="connsiteY1" fmla="*/ 163202 h 176001"/>
                    <a:gd name="connsiteX2" fmla="*/ 151517 w 477734"/>
                    <a:gd name="connsiteY2" fmla="*/ 162063 h 176001"/>
                    <a:gd name="connsiteX3" fmla="*/ 150796 w 477734"/>
                    <a:gd name="connsiteY3" fmla="*/ 81625 h 176001"/>
                    <a:gd name="connsiteX4" fmla="*/ 228446 w 477734"/>
                    <a:gd name="connsiteY4" fmla="*/ 148184 h 176001"/>
                    <a:gd name="connsiteX5" fmla="*/ 220986 w 477734"/>
                    <a:gd name="connsiteY5" fmla="*/ 60677 h 176001"/>
                    <a:gd name="connsiteX6" fmla="*/ 298817 w 477734"/>
                    <a:gd name="connsiteY6" fmla="*/ 127670 h 176001"/>
                    <a:gd name="connsiteX7" fmla="*/ 287001 w 477734"/>
                    <a:gd name="connsiteY7" fmla="*/ 40753 h 176001"/>
                    <a:gd name="connsiteX8" fmla="*/ 361111 w 477734"/>
                    <a:gd name="connsiteY8" fmla="*/ 107956 h 176001"/>
                    <a:gd name="connsiteX9" fmla="*/ 351963 w 477734"/>
                    <a:gd name="connsiteY9" fmla="*/ 20487 h 176001"/>
                    <a:gd name="connsiteX10" fmla="*/ 423663 w 477734"/>
                    <a:gd name="connsiteY10" fmla="*/ 89746 h 176001"/>
                    <a:gd name="connsiteX11" fmla="*/ 418731 w 477734"/>
                    <a:gd name="connsiteY11" fmla="*/ 315 h 176001"/>
                    <a:gd name="connsiteX12" fmla="*/ 477734 w 477734"/>
                    <a:gd name="connsiteY12" fmla="*/ 62719 h 176001"/>
                    <a:gd name="connsiteX0" fmla="*/ 0 w 477734"/>
                    <a:gd name="connsiteY0" fmla="*/ 175276 h 175276"/>
                    <a:gd name="connsiteX1" fmla="*/ 64978 w 477734"/>
                    <a:gd name="connsiteY1" fmla="*/ 162477 h 175276"/>
                    <a:gd name="connsiteX2" fmla="*/ 151517 w 477734"/>
                    <a:gd name="connsiteY2" fmla="*/ 161338 h 175276"/>
                    <a:gd name="connsiteX3" fmla="*/ 150796 w 477734"/>
                    <a:gd name="connsiteY3" fmla="*/ 80900 h 175276"/>
                    <a:gd name="connsiteX4" fmla="*/ 228446 w 477734"/>
                    <a:gd name="connsiteY4" fmla="*/ 147459 h 175276"/>
                    <a:gd name="connsiteX5" fmla="*/ 220986 w 477734"/>
                    <a:gd name="connsiteY5" fmla="*/ 59952 h 175276"/>
                    <a:gd name="connsiteX6" fmla="*/ 298817 w 477734"/>
                    <a:gd name="connsiteY6" fmla="*/ 126945 h 175276"/>
                    <a:gd name="connsiteX7" fmla="*/ 287001 w 477734"/>
                    <a:gd name="connsiteY7" fmla="*/ 40028 h 175276"/>
                    <a:gd name="connsiteX8" fmla="*/ 361111 w 477734"/>
                    <a:gd name="connsiteY8" fmla="*/ 107231 h 175276"/>
                    <a:gd name="connsiteX9" fmla="*/ 351963 w 477734"/>
                    <a:gd name="connsiteY9" fmla="*/ 19762 h 175276"/>
                    <a:gd name="connsiteX10" fmla="*/ 423663 w 477734"/>
                    <a:gd name="connsiteY10" fmla="*/ 89021 h 175276"/>
                    <a:gd name="connsiteX11" fmla="*/ 416325 w 477734"/>
                    <a:gd name="connsiteY11" fmla="*/ 319 h 175276"/>
                    <a:gd name="connsiteX12" fmla="*/ 477734 w 477734"/>
                    <a:gd name="connsiteY12" fmla="*/ 61994 h 175276"/>
                    <a:gd name="connsiteX0" fmla="*/ 0 w 491852"/>
                    <a:gd name="connsiteY0" fmla="*/ 175252 h 175252"/>
                    <a:gd name="connsiteX1" fmla="*/ 64978 w 491852"/>
                    <a:gd name="connsiteY1" fmla="*/ 162453 h 175252"/>
                    <a:gd name="connsiteX2" fmla="*/ 151517 w 491852"/>
                    <a:gd name="connsiteY2" fmla="*/ 161314 h 175252"/>
                    <a:gd name="connsiteX3" fmla="*/ 150796 w 491852"/>
                    <a:gd name="connsiteY3" fmla="*/ 80876 h 175252"/>
                    <a:gd name="connsiteX4" fmla="*/ 228446 w 491852"/>
                    <a:gd name="connsiteY4" fmla="*/ 147435 h 175252"/>
                    <a:gd name="connsiteX5" fmla="*/ 220986 w 491852"/>
                    <a:gd name="connsiteY5" fmla="*/ 59928 h 175252"/>
                    <a:gd name="connsiteX6" fmla="*/ 298817 w 491852"/>
                    <a:gd name="connsiteY6" fmla="*/ 126921 h 175252"/>
                    <a:gd name="connsiteX7" fmla="*/ 287001 w 491852"/>
                    <a:gd name="connsiteY7" fmla="*/ 40004 h 175252"/>
                    <a:gd name="connsiteX8" fmla="*/ 361111 w 491852"/>
                    <a:gd name="connsiteY8" fmla="*/ 107207 h 175252"/>
                    <a:gd name="connsiteX9" fmla="*/ 351963 w 491852"/>
                    <a:gd name="connsiteY9" fmla="*/ 19738 h 175252"/>
                    <a:gd name="connsiteX10" fmla="*/ 423663 w 491852"/>
                    <a:gd name="connsiteY10" fmla="*/ 88997 h 175252"/>
                    <a:gd name="connsiteX11" fmla="*/ 416325 w 491852"/>
                    <a:gd name="connsiteY11" fmla="*/ 295 h 175252"/>
                    <a:gd name="connsiteX12" fmla="*/ 491852 w 491852"/>
                    <a:gd name="connsiteY12" fmla="*/ 68211 h 175252"/>
                    <a:gd name="connsiteX0" fmla="*/ 0 w 491852"/>
                    <a:gd name="connsiteY0" fmla="*/ 175252 h 175252"/>
                    <a:gd name="connsiteX1" fmla="*/ 64978 w 491852"/>
                    <a:gd name="connsiteY1" fmla="*/ 162453 h 175252"/>
                    <a:gd name="connsiteX2" fmla="*/ 151517 w 491852"/>
                    <a:gd name="connsiteY2" fmla="*/ 161314 h 175252"/>
                    <a:gd name="connsiteX3" fmla="*/ 150796 w 491852"/>
                    <a:gd name="connsiteY3" fmla="*/ 80876 h 175252"/>
                    <a:gd name="connsiteX4" fmla="*/ 228446 w 491852"/>
                    <a:gd name="connsiteY4" fmla="*/ 147435 h 175252"/>
                    <a:gd name="connsiteX5" fmla="*/ 220986 w 491852"/>
                    <a:gd name="connsiteY5" fmla="*/ 59928 h 175252"/>
                    <a:gd name="connsiteX6" fmla="*/ 298817 w 491852"/>
                    <a:gd name="connsiteY6" fmla="*/ 126921 h 175252"/>
                    <a:gd name="connsiteX7" fmla="*/ 287001 w 491852"/>
                    <a:gd name="connsiteY7" fmla="*/ 40004 h 175252"/>
                    <a:gd name="connsiteX8" fmla="*/ 361111 w 491852"/>
                    <a:gd name="connsiteY8" fmla="*/ 107207 h 175252"/>
                    <a:gd name="connsiteX9" fmla="*/ 351963 w 491852"/>
                    <a:gd name="connsiteY9" fmla="*/ 19738 h 175252"/>
                    <a:gd name="connsiteX10" fmla="*/ 423663 w 491852"/>
                    <a:gd name="connsiteY10" fmla="*/ 88997 h 175252"/>
                    <a:gd name="connsiteX11" fmla="*/ 416325 w 491852"/>
                    <a:gd name="connsiteY11" fmla="*/ 295 h 175252"/>
                    <a:gd name="connsiteX12" fmla="*/ 491852 w 491852"/>
                    <a:gd name="connsiteY12" fmla="*/ 68211 h 175252"/>
                    <a:gd name="connsiteX0" fmla="*/ 0 w 426874"/>
                    <a:gd name="connsiteY0" fmla="*/ 162453 h 162453"/>
                    <a:gd name="connsiteX1" fmla="*/ 86539 w 426874"/>
                    <a:gd name="connsiteY1" fmla="*/ 161314 h 162453"/>
                    <a:gd name="connsiteX2" fmla="*/ 85818 w 426874"/>
                    <a:gd name="connsiteY2" fmla="*/ 80876 h 162453"/>
                    <a:gd name="connsiteX3" fmla="*/ 163468 w 426874"/>
                    <a:gd name="connsiteY3" fmla="*/ 147435 h 162453"/>
                    <a:gd name="connsiteX4" fmla="*/ 156008 w 426874"/>
                    <a:gd name="connsiteY4" fmla="*/ 59928 h 162453"/>
                    <a:gd name="connsiteX5" fmla="*/ 233839 w 426874"/>
                    <a:gd name="connsiteY5" fmla="*/ 126921 h 162453"/>
                    <a:gd name="connsiteX6" fmla="*/ 222023 w 426874"/>
                    <a:gd name="connsiteY6" fmla="*/ 40004 h 162453"/>
                    <a:gd name="connsiteX7" fmla="*/ 296133 w 426874"/>
                    <a:gd name="connsiteY7" fmla="*/ 107207 h 162453"/>
                    <a:gd name="connsiteX8" fmla="*/ 286985 w 426874"/>
                    <a:gd name="connsiteY8" fmla="*/ 19738 h 162453"/>
                    <a:gd name="connsiteX9" fmla="*/ 358685 w 426874"/>
                    <a:gd name="connsiteY9" fmla="*/ 88997 h 162453"/>
                    <a:gd name="connsiteX10" fmla="*/ 351347 w 426874"/>
                    <a:gd name="connsiteY10" fmla="*/ 295 h 162453"/>
                    <a:gd name="connsiteX11" fmla="*/ 426874 w 426874"/>
                    <a:gd name="connsiteY11" fmla="*/ 68211 h 162453"/>
                    <a:gd name="connsiteX0" fmla="*/ 0 w 403611"/>
                    <a:gd name="connsiteY0" fmla="*/ 150147 h 161316"/>
                    <a:gd name="connsiteX1" fmla="*/ 63276 w 403611"/>
                    <a:gd name="connsiteY1" fmla="*/ 161314 h 161316"/>
                    <a:gd name="connsiteX2" fmla="*/ 62555 w 403611"/>
                    <a:gd name="connsiteY2" fmla="*/ 80876 h 161316"/>
                    <a:gd name="connsiteX3" fmla="*/ 140205 w 403611"/>
                    <a:gd name="connsiteY3" fmla="*/ 147435 h 161316"/>
                    <a:gd name="connsiteX4" fmla="*/ 132745 w 403611"/>
                    <a:gd name="connsiteY4" fmla="*/ 59928 h 161316"/>
                    <a:gd name="connsiteX5" fmla="*/ 210576 w 403611"/>
                    <a:gd name="connsiteY5" fmla="*/ 126921 h 161316"/>
                    <a:gd name="connsiteX6" fmla="*/ 198760 w 403611"/>
                    <a:gd name="connsiteY6" fmla="*/ 40004 h 161316"/>
                    <a:gd name="connsiteX7" fmla="*/ 272870 w 403611"/>
                    <a:gd name="connsiteY7" fmla="*/ 107207 h 161316"/>
                    <a:gd name="connsiteX8" fmla="*/ 263722 w 403611"/>
                    <a:gd name="connsiteY8" fmla="*/ 19738 h 161316"/>
                    <a:gd name="connsiteX9" fmla="*/ 335422 w 403611"/>
                    <a:gd name="connsiteY9" fmla="*/ 88997 h 161316"/>
                    <a:gd name="connsiteX10" fmla="*/ 328084 w 403611"/>
                    <a:gd name="connsiteY10" fmla="*/ 295 h 161316"/>
                    <a:gd name="connsiteX11" fmla="*/ 403611 w 403611"/>
                    <a:gd name="connsiteY11" fmla="*/ 68211 h 161316"/>
                    <a:gd name="connsiteX0" fmla="*/ 0 w 403611"/>
                    <a:gd name="connsiteY0" fmla="*/ 150147 h 161318"/>
                    <a:gd name="connsiteX1" fmla="*/ 63276 w 403611"/>
                    <a:gd name="connsiteY1" fmla="*/ 161314 h 161318"/>
                    <a:gd name="connsiteX2" fmla="*/ 62555 w 403611"/>
                    <a:gd name="connsiteY2" fmla="*/ 80876 h 161318"/>
                    <a:gd name="connsiteX3" fmla="*/ 140205 w 403611"/>
                    <a:gd name="connsiteY3" fmla="*/ 147435 h 161318"/>
                    <a:gd name="connsiteX4" fmla="*/ 132745 w 403611"/>
                    <a:gd name="connsiteY4" fmla="*/ 59928 h 161318"/>
                    <a:gd name="connsiteX5" fmla="*/ 210576 w 403611"/>
                    <a:gd name="connsiteY5" fmla="*/ 126921 h 161318"/>
                    <a:gd name="connsiteX6" fmla="*/ 198760 w 403611"/>
                    <a:gd name="connsiteY6" fmla="*/ 40004 h 161318"/>
                    <a:gd name="connsiteX7" fmla="*/ 272870 w 403611"/>
                    <a:gd name="connsiteY7" fmla="*/ 107207 h 161318"/>
                    <a:gd name="connsiteX8" fmla="*/ 263722 w 403611"/>
                    <a:gd name="connsiteY8" fmla="*/ 19738 h 161318"/>
                    <a:gd name="connsiteX9" fmla="*/ 335422 w 403611"/>
                    <a:gd name="connsiteY9" fmla="*/ 88997 h 161318"/>
                    <a:gd name="connsiteX10" fmla="*/ 328084 w 403611"/>
                    <a:gd name="connsiteY10" fmla="*/ 295 h 161318"/>
                    <a:gd name="connsiteX11" fmla="*/ 403611 w 403611"/>
                    <a:gd name="connsiteY11" fmla="*/ 68211 h 161318"/>
                    <a:gd name="connsiteX0" fmla="*/ 0 w 403611"/>
                    <a:gd name="connsiteY0" fmla="*/ 150147 h 161326"/>
                    <a:gd name="connsiteX1" fmla="*/ 63276 w 403611"/>
                    <a:gd name="connsiteY1" fmla="*/ 161314 h 161326"/>
                    <a:gd name="connsiteX2" fmla="*/ 62555 w 403611"/>
                    <a:gd name="connsiteY2" fmla="*/ 80876 h 161326"/>
                    <a:gd name="connsiteX3" fmla="*/ 140205 w 403611"/>
                    <a:gd name="connsiteY3" fmla="*/ 147435 h 161326"/>
                    <a:gd name="connsiteX4" fmla="*/ 132745 w 403611"/>
                    <a:gd name="connsiteY4" fmla="*/ 59928 h 161326"/>
                    <a:gd name="connsiteX5" fmla="*/ 210576 w 403611"/>
                    <a:gd name="connsiteY5" fmla="*/ 126921 h 161326"/>
                    <a:gd name="connsiteX6" fmla="*/ 198760 w 403611"/>
                    <a:gd name="connsiteY6" fmla="*/ 40004 h 161326"/>
                    <a:gd name="connsiteX7" fmla="*/ 272870 w 403611"/>
                    <a:gd name="connsiteY7" fmla="*/ 107207 h 161326"/>
                    <a:gd name="connsiteX8" fmla="*/ 263722 w 403611"/>
                    <a:gd name="connsiteY8" fmla="*/ 19738 h 161326"/>
                    <a:gd name="connsiteX9" fmla="*/ 335422 w 403611"/>
                    <a:gd name="connsiteY9" fmla="*/ 88997 h 161326"/>
                    <a:gd name="connsiteX10" fmla="*/ 328084 w 403611"/>
                    <a:gd name="connsiteY10" fmla="*/ 295 h 161326"/>
                    <a:gd name="connsiteX11" fmla="*/ 403611 w 403611"/>
                    <a:gd name="connsiteY11" fmla="*/ 68211 h 161326"/>
                    <a:gd name="connsiteX0" fmla="*/ 0 w 403611"/>
                    <a:gd name="connsiteY0" fmla="*/ 150147 h 161320"/>
                    <a:gd name="connsiteX1" fmla="*/ 63276 w 403611"/>
                    <a:gd name="connsiteY1" fmla="*/ 161314 h 161320"/>
                    <a:gd name="connsiteX2" fmla="*/ 62555 w 403611"/>
                    <a:gd name="connsiteY2" fmla="*/ 80876 h 161320"/>
                    <a:gd name="connsiteX3" fmla="*/ 140205 w 403611"/>
                    <a:gd name="connsiteY3" fmla="*/ 147435 h 161320"/>
                    <a:gd name="connsiteX4" fmla="*/ 132745 w 403611"/>
                    <a:gd name="connsiteY4" fmla="*/ 59928 h 161320"/>
                    <a:gd name="connsiteX5" fmla="*/ 210576 w 403611"/>
                    <a:gd name="connsiteY5" fmla="*/ 126921 h 161320"/>
                    <a:gd name="connsiteX6" fmla="*/ 198760 w 403611"/>
                    <a:gd name="connsiteY6" fmla="*/ 40004 h 161320"/>
                    <a:gd name="connsiteX7" fmla="*/ 272870 w 403611"/>
                    <a:gd name="connsiteY7" fmla="*/ 107207 h 161320"/>
                    <a:gd name="connsiteX8" fmla="*/ 263722 w 403611"/>
                    <a:gd name="connsiteY8" fmla="*/ 19738 h 161320"/>
                    <a:gd name="connsiteX9" fmla="*/ 335422 w 403611"/>
                    <a:gd name="connsiteY9" fmla="*/ 88997 h 161320"/>
                    <a:gd name="connsiteX10" fmla="*/ 328084 w 403611"/>
                    <a:gd name="connsiteY10" fmla="*/ 295 h 161320"/>
                    <a:gd name="connsiteX11" fmla="*/ 403611 w 403611"/>
                    <a:gd name="connsiteY11" fmla="*/ 68211 h 161320"/>
                    <a:gd name="connsiteX0" fmla="*/ 0 w 403611"/>
                    <a:gd name="connsiteY0" fmla="*/ 150147 h 161314"/>
                    <a:gd name="connsiteX1" fmla="*/ 63276 w 403611"/>
                    <a:gd name="connsiteY1" fmla="*/ 161314 h 161314"/>
                    <a:gd name="connsiteX2" fmla="*/ 62555 w 403611"/>
                    <a:gd name="connsiteY2" fmla="*/ 80876 h 161314"/>
                    <a:gd name="connsiteX3" fmla="*/ 140205 w 403611"/>
                    <a:gd name="connsiteY3" fmla="*/ 147435 h 161314"/>
                    <a:gd name="connsiteX4" fmla="*/ 132745 w 403611"/>
                    <a:gd name="connsiteY4" fmla="*/ 59928 h 161314"/>
                    <a:gd name="connsiteX5" fmla="*/ 210576 w 403611"/>
                    <a:gd name="connsiteY5" fmla="*/ 126921 h 161314"/>
                    <a:gd name="connsiteX6" fmla="*/ 198760 w 403611"/>
                    <a:gd name="connsiteY6" fmla="*/ 40004 h 161314"/>
                    <a:gd name="connsiteX7" fmla="*/ 272870 w 403611"/>
                    <a:gd name="connsiteY7" fmla="*/ 107207 h 161314"/>
                    <a:gd name="connsiteX8" fmla="*/ 263722 w 403611"/>
                    <a:gd name="connsiteY8" fmla="*/ 19738 h 161314"/>
                    <a:gd name="connsiteX9" fmla="*/ 335422 w 403611"/>
                    <a:gd name="connsiteY9" fmla="*/ 88997 h 161314"/>
                    <a:gd name="connsiteX10" fmla="*/ 328084 w 403611"/>
                    <a:gd name="connsiteY10" fmla="*/ 295 h 161314"/>
                    <a:gd name="connsiteX11" fmla="*/ 403611 w 403611"/>
                    <a:gd name="connsiteY11" fmla="*/ 68211 h 161314"/>
                    <a:gd name="connsiteX0" fmla="*/ 0 w 403611"/>
                    <a:gd name="connsiteY0" fmla="*/ 150147 h 161314"/>
                    <a:gd name="connsiteX1" fmla="*/ 63276 w 403611"/>
                    <a:gd name="connsiteY1" fmla="*/ 161314 h 161314"/>
                    <a:gd name="connsiteX2" fmla="*/ 62555 w 403611"/>
                    <a:gd name="connsiteY2" fmla="*/ 80876 h 161314"/>
                    <a:gd name="connsiteX3" fmla="*/ 140205 w 403611"/>
                    <a:gd name="connsiteY3" fmla="*/ 147435 h 161314"/>
                    <a:gd name="connsiteX4" fmla="*/ 132745 w 403611"/>
                    <a:gd name="connsiteY4" fmla="*/ 59928 h 161314"/>
                    <a:gd name="connsiteX5" fmla="*/ 210576 w 403611"/>
                    <a:gd name="connsiteY5" fmla="*/ 126921 h 161314"/>
                    <a:gd name="connsiteX6" fmla="*/ 198760 w 403611"/>
                    <a:gd name="connsiteY6" fmla="*/ 40004 h 161314"/>
                    <a:gd name="connsiteX7" fmla="*/ 272870 w 403611"/>
                    <a:gd name="connsiteY7" fmla="*/ 107207 h 161314"/>
                    <a:gd name="connsiteX8" fmla="*/ 263722 w 403611"/>
                    <a:gd name="connsiteY8" fmla="*/ 19738 h 161314"/>
                    <a:gd name="connsiteX9" fmla="*/ 335422 w 403611"/>
                    <a:gd name="connsiteY9" fmla="*/ 88997 h 161314"/>
                    <a:gd name="connsiteX10" fmla="*/ 328084 w 403611"/>
                    <a:gd name="connsiteY10" fmla="*/ 295 h 161314"/>
                    <a:gd name="connsiteX11" fmla="*/ 403611 w 403611"/>
                    <a:gd name="connsiteY11" fmla="*/ 68211 h 161314"/>
                    <a:gd name="connsiteX0" fmla="*/ 0 w 403611"/>
                    <a:gd name="connsiteY0" fmla="*/ 150147 h 161571"/>
                    <a:gd name="connsiteX1" fmla="*/ 63276 w 403611"/>
                    <a:gd name="connsiteY1" fmla="*/ 161314 h 161571"/>
                    <a:gd name="connsiteX2" fmla="*/ 62555 w 403611"/>
                    <a:gd name="connsiteY2" fmla="*/ 80876 h 161571"/>
                    <a:gd name="connsiteX3" fmla="*/ 140205 w 403611"/>
                    <a:gd name="connsiteY3" fmla="*/ 147435 h 161571"/>
                    <a:gd name="connsiteX4" fmla="*/ 132745 w 403611"/>
                    <a:gd name="connsiteY4" fmla="*/ 59928 h 161571"/>
                    <a:gd name="connsiteX5" fmla="*/ 210576 w 403611"/>
                    <a:gd name="connsiteY5" fmla="*/ 126921 h 161571"/>
                    <a:gd name="connsiteX6" fmla="*/ 198760 w 403611"/>
                    <a:gd name="connsiteY6" fmla="*/ 40004 h 161571"/>
                    <a:gd name="connsiteX7" fmla="*/ 272870 w 403611"/>
                    <a:gd name="connsiteY7" fmla="*/ 107207 h 161571"/>
                    <a:gd name="connsiteX8" fmla="*/ 263722 w 403611"/>
                    <a:gd name="connsiteY8" fmla="*/ 19738 h 161571"/>
                    <a:gd name="connsiteX9" fmla="*/ 335422 w 403611"/>
                    <a:gd name="connsiteY9" fmla="*/ 88997 h 161571"/>
                    <a:gd name="connsiteX10" fmla="*/ 328084 w 403611"/>
                    <a:gd name="connsiteY10" fmla="*/ 295 h 161571"/>
                    <a:gd name="connsiteX11" fmla="*/ 403611 w 403611"/>
                    <a:gd name="connsiteY11" fmla="*/ 68211 h 161571"/>
                    <a:gd name="connsiteX0" fmla="*/ 0 w 403611"/>
                    <a:gd name="connsiteY0" fmla="*/ 150147 h 161940"/>
                    <a:gd name="connsiteX1" fmla="*/ 63276 w 403611"/>
                    <a:gd name="connsiteY1" fmla="*/ 161314 h 161940"/>
                    <a:gd name="connsiteX2" fmla="*/ 62555 w 403611"/>
                    <a:gd name="connsiteY2" fmla="*/ 80876 h 161940"/>
                    <a:gd name="connsiteX3" fmla="*/ 140205 w 403611"/>
                    <a:gd name="connsiteY3" fmla="*/ 147435 h 161940"/>
                    <a:gd name="connsiteX4" fmla="*/ 132745 w 403611"/>
                    <a:gd name="connsiteY4" fmla="*/ 59928 h 161940"/>
                    <a:gd name="connsiteX5" fmla="*/ 210576 w 403611"/>
                    <a:gd name="connsiteY5" fmla="*/ 126921 h 161940"/>
                    <a:gd name="connsiteX6" fmla="*/ 198760 w 403611"/>
                    <a:gd name="connsiteY6" fmla="*/ 40004 h 161940"/>
                    <a:gd name="connsiteX7" fmla="*/ 272870 w 403611"/>
                    <a:gd name="connsiteY7" fmla="*/ 107207 h 161940"/>
                    <a:gd name="connsiteX8" fmla="*/ 263722 w 403611"/>
                    <a:gd name="connsiteY8" fmla="*/ 19738 h 161940"/>
                    <a:gd name="connsiteX9" fmla="*/ 335422 w 403611"/>
                    <a:gd name="connsiteY9" fmla="*/ 88997 h 161940"/>
                    <a:gd name="connsiteX10" fmla="*/ 328084 w 403611"/>
                    <a:gd name="connsiteY10" fmla="*/ 295 h 161940"/>
                    <a:gd name="connsiteX11" fmla="*/ 403611 w 403611"/>
                    <a:gd name="connsiteY11" fmla="*/ 68211 h 161940"/>
                    <a:gd name="connsiteX0" fmla="*/ 0 w 403611"/>
                    <a:gd name="connsiteY0" fmla="*/ 150147 h 161940"/>
                    <a:gd name="connsiteX1" fmla="*/ 63276 w 403611"/>
                    <a:gd name="connsiteY1" fmla="*/ 161314 h 161940"/>
                    <a:gd name="connsiteX2" fmla="*/ 62555 w 403611"/>
                    <a:gd name="connsiteY2" fmla="*/ 80876 h 161940"/>
                    <a:gd name="connsiteX3" fmla="*/ 140205 w 403611"/>
                    <a:gd name="connsiteY3" fmla="*/ 147435 h 161940"/>
                    <a:gd name="connsiteX4" fmla="*/ 132745 w 403611"/>
                    <a:gd name="connsiteY4" fmla="*/ 59928 h 161940"/>
                    <a:gd name="connsiteX5" fmla="*/ 210576 w 403611"/>
                    <a:gd name="connsiteY5" fmla="*/ 126921 h 161940"/>
                    <a:gd name="connsiteX6" fmla="*/ 198760 w 403611"/>
                    <a:gd name="connsiteY6" fmla="*/ 40004 h 161940"/>
                    <a:gd name="connsiteX7" fmla="*/ 272870 w 403611"/>
                    <a:gd name="connsiteY7" fmla="*/ 107207 h 161940"/>
                    <a:gd name="connsiteX8" fmla="*/ 263722 w 403611"/>
                    <a:gd name="connsiteY8" fmla="*/ 19738 h 161940"/>
                    <a:gd name="connsiteX9" fmla="*/ 335422 w 403611"/>
                    <a:gd name="connsiteY9" fmla="*/ 88997 h 161940"/>
                    <a:gd name="connsiteX10" fmla="*/ 328084 w 403611"/>
                    <a:gd name="connsiteY10" fmla="*/ 295 h 161940"/>
                    <a:gd name="connsiteX11" fmla="*/ 403611 w 403611"/>
                    <a:gd name="connsiteY11" fmla="*/ 68211 h 161940"/>
                    <a:gd name="connsiteX0" fmla="*/ 0 w 403611"/>
                    <a:gd name="connsiteY0" fmla="*/ 150147 h 161801"/>
                    <a:gd name="connsiteX1" fmla="*/ 63276 w 403611"/>
                    <a:gd name="connsiteY1" fmla="*/ 161314 h 161801"/>
                    <a:gd name="connsiteX2" fmla="*/ 62555 w 403611"/>
                    <a:gd name="connsiteY2" fmla="*/ 80876 h 161801"/>
                    <a:gd name="connsiteX3" fmla="*/ 140205 w 403611"/>
                    <a:gd name="connsiteY3" fmla="*/ 147435 h 161801"/>
                    <a:gd name="connsiteX4" fmla="*/ 132745 w 403611"/>
                    <a:gd name="connsiteY4" fmla="*/ 59928 h 161801"/>
                    <a:gd name="connsiteX5" fmla="*/ 210576 w 403611"/>
                    <a:gd name="connsiteY5" fmla="*/ 126921 h 161801"/>
                    <a:gd name="connsiteX6" fmla="*/ 198760 w 403611"/>
                    <a:gd name="connsiteY6" fmla="*/ 40004 h 161801"/>
                    <a:gd name="connsiteX7" fmla="*/ 272870 w 403611"/>
                    <a:gd name="connsiteY7" fmla="*/ 107207 h 161801"/>
                    <a:gd name="connsiteX8" fmla="*/ 263722 w 403611"/>
                    <a:gd name="connsiteY8" fmla="*/ 19738 h 161801"/>
                    <a:gd name="connsiteX9" fmla="*/ 335422 w 403611"/>
                    <a:gd name="connsiteY9" fmla="*/ 88997 h 161801"/>
                    <a:gd name="connsiteX10" fmla="*/ 328084 w 403611"/>
                    <a:gd name="connsiteY10" fmla="*/ 295 h 161801"/>
                    <a:gd name="connsiteX11" fmla="*/ 403611 w 403611"/>
                    <a:gd name="connsiteY11" fmla="*/ 68211 h 161801"/>
                    <a:gd name="connsiteX0" fmla="*/ 0 w 403611"/>
                    <a:gd name="connsiteY0" fmla="*/ 150147 h 161801"/>
                    <a:gd name="connsiteX1" fmla="*/ 63276 w 403611"/>
                    <a:gd name="connsiteY1" fmla="*/ 161314 h 161801"/>
                    <a:gd name="connsiteX2" fmla="*/ 62555 w 403611"/>
                    <a:gd name="connsiteY2" fmla="*/ 80876 h 161801"/>
                    <a:gd name="connsiteX3" fmla="*/ 140205 w 403611"/>
                    <a:gd name="connsiteY3" fmla="*/ 147435 h 161801"/>
                    <a:gd name="connsiteX4" fmla="*/ 132745 w 403611"/>
                    <a:gd name="connsiteY4" fmla="*/ 59928 h 161801"/>
                    <a:gd name="connsiteX5" fmla="*/ 210576 w 403611"/>
                    <a:gd name="connsiteY5" fmla="*/ 126921 h 161801"/>
                    <a:gd name="connsiteX6" fmla="*/ 198760 w 403611"/>
                    <a:gd name="connsiteY6" fmla="*/ 40004 h 161801"/>
                    <a:gd name="connsiteX7" fmla="*/ 272870 w 403611"/>
                    <a:gd name="connsiteY7" fmla="*/ 107207 h 161801"/>
                    <a:gd name="connsiteX8" fmla="*/ 263722 w 403611"/>
                    <a:gd name="connsiteY8" fmla="*/ 19738 h 161801"/>
                    <a:gd name="connsiteX9" fmla="*/ 335422 w 403611"/>
                    <a:gd name="connsiteY9" fmla="*/ 88997 h 161801"/>
                    <a:gd name="connsiteX10" fmla="*/ 328084 w 403611"/>
                    <a:gd name="connsiteY10" fmla="*/ 295 h 161801"/>
                    <a:gd name="connsiteX11" fmla="*/ 403611 w 403611"/>
                    <a:gd name="connsiteY11" fmla="*/ 68211 h 161801"/>
                    <a:gd name="connsiteX0" fmla="*/ 8302 w 348637"/>
                    <a:gd name="connsiteY0" fmla="*/ 161314 h 161314"/>
                    <a:gd name="connsiteX1" fmla="*/ 7581 w 348637"/>
                    <a:gd name="connsiteY1" fmla="*/ 80876 h 161314"/>
                    <a:gd name="connsiteX2" fmla="*/ 85231 w 348637"/>
                    <a:gd name="connsiteY2" fmla="*/ 147435 h 161314"/>
                    <a:gd name="connsiteX3" fmla="*/ 77771 w 348637"/>
                    <a:gd name="connsiteY3" fmla="*/ 59928 h 161314"/>
                    <a:gd name="connsiteX4" fmla="*/ 155602 w 348637"/>
                    <a:gd name="connsiteY4" fmla="*/ 126921 h 161314"/>
                    <a:gd name="connsiteX5" fmla="*/ 143786 w 348637"/>
                    <a:gd name="connsiteY5" fmla="*/ 40004 h 161314"/>
                    <a:gd name="connsiteX6" fmla="*/ 217896 w 348637"/>
                    <a:gd name="connsiteY6" fmla="*/ 107207 h 161314"/>
                    <a:gd name="connsiteX7" fmla="*/ 208748 w 348637"/>
                    <a:gd name="connsiteY7" fmla="*/ 19738 h 161314"/>
                    <a:gd name="connsiteX8" fmla="*/ 280448 w 348637"/>
                    <a:gd name="connsiteY8" fmla="*/ 88997 h 161314"/>
                    <a:gd name="connsiteX9" fmla="*/ 273110 w 348637"/>
                    <a:gd name="connsiteY9" fmla="*/ 295 h 161314"/>
                    <a:gd name="connsiteX10" fmla="*/ 348637 w 348637"/>
                    <a:gd name="connsiteY10" fmla="*/ 68211 h 161314"/>
                    <a:gd name="connsiteX0" fmla="*/ 0 w 341056"/>
                    <a:gd name="connsiteY0" fmla="*/ 80876 h 148010"/>
                    <a:gd name="connsiteX1" fmla="*/ 77650 w 341056"/>
                    <a:gd name="connsiteY1" fmla="*/ 147435 h 148010"/>
                    <a:gd name="connsiteX2" fmla="*/ 70190 w 341056"/>
                    <a:gd name="connsiteY2" fmla="*/ 59928 h 148010"/>
                    <a:gd name="connsiteX3" fmla="*/ 148021 w 341056"/>
                    <a:gd name="connsiteY3" fmla="*/ 126921 h 148010"/>
                    <a:gd name="connsiteX4" fmla="*/ 136205 w 341056"/>
                    <a:gd name="connsiteY4" fmla="*/ 40004 h 148010"/>
                    <a:gd name="connsiteX5" fmla="*/ 210315 w 341056"/>
                    <a:gd name="connsiteY5" fmla="*/ 107207 h 148010"/>
                    <a:gd name="connsiteX6" fmla="*/ 201167 w 341056"/>
                    <a:gd name="connsiteY6" fmla="*/ 19738 h 148010"/>
                    <a:gd name="connsiteX7" fmla="*/ 272867 w 341056"/>
                    <a:gd name="connsiteY7" fmla="*/ 88997 h 148010"/>
                    <a:gd name="connsiteX8" fmla="*/ 265529 w 341056"/>
                    <a:gd name="connsiteY8" fmla="*/ 295 h 148010"/>
                    <a:gd name="connsiteX9" fmla="*/ 341056 w 341056"/>
                    <a:gd name="connsiteY9" fmla="*/ 68211 h 148010"/>
                    <a:gd name="connsiteX0" fmla="*/ 12759 w 276165"/>
                    <a:gd name="connsiteY0" fmla="*/ 147435 h 147435"/>
                    <a:gd name="connsiteX1" fmla="*/ 5299 w 276165"/>
                    <a:gd name="connsiteY1" fmla="*/ 59928 h 147435"/>
                    <a:gd name="connsiteX2" fmla="*/ 83130 w 276165"/>
                    <a:gd name="connsiteY2" fmla="*/ 126921 h 147435"/>
                    <a:gd name="connsiteX3" fmla="*/ 71314 w 276165"/>
                    <a:gd name="connsiteY3" fmla="*/ 40004 h 147435"/>
                    <a:gd name="connsiteX4" fmla="*/ 145424 w 276165"/>
                    <a:gd name="connsiteY4" fmla="*/ 107207 h 147435"/>
                    <a:gd name="connsiteX5" fmla="*/ 136276 w 276165"/>
                    <a:gd name="connsiteY5" fmla="*/ 19738 h 147435"/>
                    <a:gd name="connsiteX6" fmla="*/ 207976 w 276165"/>
                    <a:gd name="connsiteY6" fmla="*/ 88997 h 147435"/>
                    <a:gd name="connsiteX7" fmla="*/ 200638 w 276165"/>
                    <a:gd name="connsiteY7" fmla="*/ 295 h 147435"/>
                    <a:gd name="connsiteX8" fmla="*/ 276165 w 276165"/>
                    <a:gd name="connsiteY8" fmla="*/ 68211 h 1474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165" h="147435">
                      <a:moveTo>
                        <a:pt x="12759" y="147435"/>
                      </a:moveTo>
                      <a:cubicBezTo>
                        <a:pt x="36838" y="141295"/>
                        <a:pt x="-16330" y="67005"/>
                        <a:pt x="5299" y="59928"/>
                      </a:cubicBezTo>
                      <a:cubicBezTo>
                        <a:pt x="25335" y="55255"/>
                        <a:pt x="60766" y="133708"/>
                        <a:pt x="83130" y="126921"/>
                      </a:cubicBezTo>
                      <a:cubicBezTo>
                        <a:pt x="107849" y="119776"/>
                        <a:pt x="46025" y="47391"/>
                        <a:pt x="71314" y="40004"/>
                      </a:cubicBezTo>
                      <a:cubicBezTo>
                        <a:pt x="93013" y="33424"/>
                        <a:pt x="126124" y="113929"/>
                        <a:pt x="145424" y="107207"/>
                      </a:cubicBezTo>
                      <a:cubicBezTo>
                        <a:pt x="168505" y="101593"/>
                        <a:pt x="109312" y="28906"/>
                        <a:pt x="136276" y="19738"/>
                      </a:cubicBezTo>
                      <a:cubicBezTo>
                        <a:pt x="157051" y="14057"/>
                        <a:pt x="184602" y="95864"/>
                        <a:pt x="207976" y="88997"/>
                      </a:cubicBezTo>
                      <a:cubicBezTo>
                        <a:pt x="242747" y="78913"/>
                        <a:pt x="171180" y="9551"/>
                        <a:pt x="200638" y="295"/>
                      </a:cubicBezTo>
                      <a:cubicBezTo>
                        <a:pt x="222267" y="-5463"/>
                        <a:pt x="251120" y="75074"/>
                        <a:pt x="276165" y="68211"/>
                      </a:cubicBezTo>
                    </a:path>
                  </a:pathLst>
                </a:custGeom>
                <a:noFill/>
                <a:ln w="25400">
                  <a:solidFill>
                    <a:srgbClr val="7030A0"/>
                  </a:solidFill>
                  <a:headEnd type="none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 dirty="0">
                    <a:solidFill>
                      <a:srgbClr val="7030A0"/>
                    </a:solidFill>
                  </a:endParaRPr>
                </a:p>
              </p:txBody>
            </p:sp>
          </p:grpSp>
          <p:sp>
            <p:nvSpPr>
              <p:cNvPr id="112" name="Forme libre 111"/>
              <p:cNvSpPr/>
              <p:nvPr/>
            </p:nvSpPr>
            <p:spPr>
              <a:xfrm rot="1527782">
                <a:off x="36256756" y="-14893876"/>
                <a:ext cx="4934364" cy="4140848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165" h="147435">
                    <a:moveTo>
                      <a:pt x="12759" y="147435"/>
                    </a:moveTo>
                    <a:cubicBezTo>
                      <a:pt x="36838" y="141295"/>
                      <a:pt x="-16330" y="67005"/>
                      <a:pt x="5299" y="59928"/>
                    </a:cubicBezTo>
                    <a:cubicBezTo>
                      <a:pt x="25335" y="55255"/>
                      <a:pt x="60766" y="133708"/>
                      <a:pt x="83130" y="126921"/>
                    </a:cubicBezTo>
                    <a:cubicBezTo>
                      <a:pt x="107849" y="119776"/>
                      <a:pt x="46025" y="47391"/>
                      <a:pt x="71314" y="40004"/>
                    </a:cubicBezTo>
                    <a:cubicBezTo>
                      <a:pt x="93013" y="33424"/>
                      <a:pt x="126124" y="113929"/>
                      <a:pt x="145424" y="107207"/>
                    </a:cubicBezTo>
                    <a:cubicBezTo>
                      <a:pt x="168505" y="101593"/>
                      <a:pt x="109312" y="28906"/>
                      <a:pt x="136276" y="19738"/>
                    </a:cubicBezTo>
                    <a:cubicBezTo>
                      <a:pt x="157051" y="14057"/>
                      <a:pt x="184602" y="95864"/>
                      <a:pt x="207976" y="88997"/>
                    </a:cubicBezTo>
                    <a:cubicBezTo>
                      <a:pt x="242747" y="78913"/>
                      <a:pt x="171180" y="9551"/>
                      <a:pt x="200638" y="295"/>
                    </a:cubicBezTo>
                    <a:cubicBezTo>
                      <a:pt x="222267" y="-5463"/>
                      <a:pt x="251120" y="75074"/>
                      <a:pt x="276165" y="68211"/>
                    </a:cubicBezTo>
                  </a:path>
                </a:pathLst>
              </a:custGeom>
              <a:noFill/>
              <a:ln w="25400">
                <a:solidFill>
                  <a:srgbClr val="7030A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13" name="Forme libre 112"/>
              <p:cNvSpPr/>
              <p:nvPr/>
            </p:nvSpPr>
            <p:spPr>
              <a:xfrm rot="1527782">
                <a:off x="41459933" y="-14884350"/>
                <a:ext cx="4934364" cy="4140848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165" h="147435">
                    <a:moveTo>
                      <a:pt x="12759" y="147435"/>
                    </a:moveTo>
                    <a:cubicBezTo>
                      <a:pt x="36838" y="141295"/>
                      <a:pt x="-16330" y="67005"/>
                      <a:pt x="5299" y="59928"/>
                    </a:cubicBezTo>
                    <a:cubicBezTo>
                      <a:pt x="25335" y="55255"/>
                      <a:pt x="60766" y="133708"/>
                      <a:pt x="83130" y="126921"/>
                    </a:cubicBezTo>
                    <a:cubicBezTo>
                      <a:pt x="107849" y="119776"/>
                      <a:pt x="46025" y="47391"/>
                      <a:pt x="71314" y="40004"/>
                    </a:cubicBezTo>
                    <a:cubicBezTo>
                      <a:pt x="93013" y="33424"/>
                      <a:pt x="126124" y="113929"/>
                      <a:pt x="145424" y="107207"/>
                    </a:cubicBezTo>
                    <a:cubicBezTo>
                      <a:pt x="168505" y="101593"/>
                      <a:pt x="109312" y="28906"/>
                      <a:pt x="136276" y="19738"/>
                    </a:cubicBezTo>
                    <a:cubicBezTo>
                      <a:pt x="157051" y="14057"/>
                      <a:pt x="184602" y="95864"/>
                      <a:pt x="207976" y="88997"/>
                    </a:cubicBezTo>
                    <a:cubicBezTo>
                      <a:pt x="242747" y="78913"/>
                      <a:pt x="171180" y="9551"/>
                      <a:pt x="200638" y="295"/>
                    </a:cubicBezTo>
                    <a:cubicBezTo>
                      <a:pt x="222267" y="-5463"/>
                      <a:pt x="251120" y="75074"/>
                      <a:pt x="276165" y="68211"/>
                    </a:cubicBezTo>
                  </a:path>
                </a:pathLst>
              </a:custGeom>
              <a:noFill/>
              <a:ln w="25400">
                <a:solidFill>
                  <a:srgbClr val="7030A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14" name="Forme libre 113"/>
              <p:cNvSpPr/>
              <p:nvPr/>
            </p:nvSpPr>
            <p:spPr>
              <a:xfrm rot="1527782">
                <a:off x="46658596" y="-14874827"/>
                <a:ext cx="4934363" cy="4140848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165" h="147435">
                    <a:moveTo>
                      <a:pt x="12759" y="147435"/>
                    </a:moveTo>
                    <a:cubicBezTo>
                      <a:pt x="36838" y="141295"/>
                      <a:pt x="-16330" y="67005"/>
                      <a:pt x="5299" y="59928"/>
                    </a:cubicBezTo>
                    <a:cubicBezTo>
                      <a:pt x="25335" y="55255"/>
                      <a:pt x="60766" y="133708"/>
                      <a:pt x="83130" y="126921"/>
                    </a:cubicBezTo>
                    <a:cubicBezTo>
                      <a:pt x="107849" y="119776"/>
                      <a:pt x="46025" y="47391"/>
                      <a:pt x="71314" y="40004"/>
                    </a:cubicBezTo>
                    <a:cubicBezTo>
                      <a:pt x="93013" y="33424"/>
                      <a:pt x="126124" y="113929"/>
                      <a:pt x="145424" y="107207"/>
                    </a:cubicBezTo>
                    <a:cubicBezTo>
                      <a:pt x="168505" y="101593"/>
                      <a:pt x="109312" y="28906"/>
                      <a:pt x="136276" y="19738"/>
                    </a:cubicBezTo>
                    <a:cubicBezTo>
                      <a:pt x="157051" y="14057"/>
                      <a:pt x="184602" y="95864"/>
                      <a:pt x="207976" y="88997"/>
                    </a:cubicBezTo>
                    <a:cubicBezTo>
                      <a:pt x="242747" y="78913"/>
                      <a:pt x="171180" y="9551"/>
                      <a:pt x="200638" y="295"/>
                    </a:cubicBezTo>
                    <a:cubicBezTo>
                      <a:pt x="222267" y="-5463"/>
                      <a:pt x="251120" y="75074"/>
                      <a:pt x="276165" y="68211"/>
                    </a:cubicBezTo>
                  </a:path>
                </a:pathLst>
              </a:custGeom>
              <a:noFill/>
              <a:ln w="25400">
                <a:solidFill>
                  <a:srgbClr val="7030A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15" name="Forme libre 114"/>
              <p:cNvSpPr/>
              <p:nvPr/>
            </p:nvSpPr>
            <p:spPr>
              <a:xfrm rot="1527782">
                <a:off x="51861786" y="-14865303"/>
                <a:ext cx="4934364" cy="4140848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165" h="147435">
                    <a:moveTo>
                      <a:pt x="12759" y="147435"/>
                    </a:moveTo>
                    <a:cubicBezTo>
                      <a:pt x="36838" y="141295"/>
                      <a:pt x="-16330" y="67005"/>
                      <a:pt x="5299" y="59928"/>
                    </a:cubicBezTo>
                    <a:cubicBezTo>
                      <a:pt x="25335" y="55255"/>
                      <a:pt x="60766" y="133708"/>
                      <a:pt x="83130" y="126921"/>
                    </a:cubicBezTo>
                    <a:cubicBezTo>
                      <a:pt x="107849" y="119776"/>
                      <a:pt x="46025" y="47391"/>
                      <a:pt x="71314" y="40004"/>
                    </a:cubicBezTo>
                    <a:cubicBezTo>
                      <a:pt x="93013" y="33424"/>
                      <a:pt x="126124" y="113929"/>
                      <a:pt x="145424" y="107207"/>
                    </a:cubicBezTo>
                    <a:cubicBezTo>
                      <a:pt x="168505" y="101593"/>
                      <a:pt x="109312" y="28906"/>
                      <a:pt x="136276" y="19738"/>
                    </a:cubicBezTo>
                    <a:cubicBezTo>
                      <a:pt x="157051" y="14057"/>
                      <a:pt x="184602" y="95864"/>
                      <a:pt x="207976" y="88997"/>
                    </a:cubicBezTo>
                    <a:cubicBezTo>
                      <a:pt x="242747" y="78913"/>
                      <a:pt x="171180" y="9551"/>
                      <a:pt x="200638" y="295"/>
                    </a:cubicBezTo>
                    <a:cubicBezTo>
                      <a:pt x="222267" y="-5463"/>
                      <a:pt x="251120" y="75074"/>
                      <a:pt x="276165" y="68211"/>
                    </a:cubicBezTo>
                  </a:path>
                </a:pathLst>
              </a:custGeom>
              <a:noFill/>
              <a:ln w="25400">
                <a:solidFill>
                  <a:srgbClr val="7030A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</p:grpSp>
        <p:sp>
          <p:nvSpPr>
            <p:cNvPr id="97" name="Ellipse 96"/>
            <p:cNvSpPr/>
            <p:nvPr/>
          </p:nvSpPr>
          <p:spPr>
            <a:xfrm>
              <a:off x="3926915" y="4122304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0093A7"/>
                </a:gs>
                <a:gs pos="50000">
                  <a:srgbClr val="489EB6"/>
                </a:gs>
                <a:gs pos="100000">
                  <a:schemeClr val="accent5">
                    <a:tint val="23500"/>
                    <a:satMod val="160000"/>
                  </a:schemeClr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98" name="Ellipse 97"/>
            <p:cNvSpPr/>
            <p:nvPr/>
          </p:nvSpPr>
          <p:spPr>
            <a:xfrm>
              <a:off x="3989972" y="4139703"/>
              <a:ext cx="170099" cy="155614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grpSp>
          <p:nvGrpSpPr>
            <p:cNvPr id="99" name="Groupe 98"/>
            <p:cNvGrpSpPr/>
            <p:nvPr/>
          </p:nvGrpSpPr>
          <p:grpSpPr>
            <a:xfrm>
              <a:off x="3226206" y="3967479"/>
              <a:ext cx="2729330" cy="682925"/>
              <a:chOff x="4408367" y="4804565"/>
              <a:chExt cx="3020959" cy="602810"/>
            </a:xfrm>
          </p:grpSpPr>
          <p:sp>
            <p:nvSpPr>
              <p:cNvPr id="108" name="ZoneTexte 107"/>
              <p:cNvSpPr txBox="1"/>
              <p:nvPr/>
            </p:nvSpPr>
            <p:spPr>
              <a:xfrm rot="15343">
                <a:off x="5614850" y="4817032"/>
                <a:ext cx="435375" cy="2716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l-GR" sz="14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φ</a:t>
                </a:r>
                <a:endParaRPr lang="fr-FR" sz="1400" b="1" baseline="-25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" name="Arc 108"/>
              <p:cNvSpPr/>
              <p:nvPr/>
            </p:nvSpPr>
            <p:spPr>
              <a:xfrm rot="1660344">
                <a:off x="5128716" y="4804565"/>
                <a:ext cx="463074" cy="486937"/>
              </a:xfrm>
              <a:prstGeom prst="arc">
                <a:avLst>
                  <a:gd name="adj1" fmla="val 16436985"/>
                  <a:gd name="adj2" fmla="val 20484553"/>
                </a:avLst>
              </a:prstGeom>
              <a:ln w="28575">
                <a:solidFill>
                  <a:schemeClr val="tx1"/>
                </a:solidFill>
              </a:ln>
              <a:effectLst>
                <a:outerShdw dist="12700" dir="2700000" algn="tl" rotWithShape="0">
                  <a:prstClr val="black"/>
                </a:outerShdw>
              </a:effectLst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FR">
                  <a:solidFill>
                    <a:srgbClr val="7030A0"/>
                  </a:solidFill>
                </a:endParaRPr>
              </a:p>
            </p:txBody>
          </p:sp>
          <p:cxnSp>
            <p:nvCxnSpPr>
              <p:cNvPr id="110" name="Connecteur droit 109"/>
              <p:cNvCxnSpPr/>
              <p:nvPr/>
            </p:nvCxnSpPr>
            <p:spPr>
              <a:xfrm>
                <a:off x="4408367" y="4850340"/>
                <a:ext cx="3020959" cy="557035"/>
              </a:xfrm>
              <a:prstGeom prst="line">
                <a:avLst/>
              </a:prstGeom>
              <a:ln w="15875">
                <a:solidFill>
                  <a:srgbClr val="7030A0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0" name="Connecteur droit avec flèche 99"/>
            <p:cNvCxnSpPr/>
            <p:nvPr/>
          </p:nvCxnSpPr>
          <p:spPr>
            <a:xfrm>
              <a:off x="4089041" y="4219774"/>
              <a:ext cx="970510" cy="227164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" name="Groupe 100"/>
            <p:cNvGrpSpPr/>
            <p:nvPr/>
          </p:nvGrpSpPr>
          <p:grpSpPr>
            <a:xfrm rot="20919878">
              <a:off x="3016454" y="2950740"/>
              <a:ext cx="780312" cy="947798"/>
              <a:chOff x="-5473671" y="807081"/>
              <a:chExt cx="780312" cy="947798"/>
            </a:xfrm>
          </p:grpSpPr>
          <p:sp>
            <p:nvSpPr>
              <p:cNvPr id="106" name="Forme libre 105"/>
              <p:cNvSpPr>
                <a:spLocks/>
              </p:cNvSpPr>
              <p:nvPr/>
            </p:nvSpPr>
            <p:spPr>
              <a:xfrm rot="8153057">
                <a:off x="-5007808" y="807081"/>
                <a:ext cx="314449" cy="168733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  <a:gd name="connsiteX0" fmla="*/ 10597 w 274003"/>
                  <a:gd name="connsiteY0" fmla="*/ 147435 h 147435"/>
                  <a:gd name="connsiteX1" fmla="*/ 14829 w 274003"/>
                  <a:gd name="connsiteY1" fmla="*/ 126644 h 147435"/>
                  <a:gd name="connsiteX2" fmla="*/ 3137 w 274003"/>
                  <a:gd name="connsiteY2" fmla="*/ 59928 h 147435"/>
                  <a:gd name="connsiteX3" fmla="*/ 80968 w 274003"/>
                  <a:gd name="connsiteY3" fmla="*/ 126921 h 147435"/>
                  <a:gd name="connsiteX4" fmla="*/ 69152 w 274003"/>
                  <a:gd name="connsiteY4" fmla="*/ 40004 h 147435"/>
                  <a:gd name="connsiteX5" fmla="*/ 143262 w 274003"/>
                  <a:gd name="connsiteY5" fmla="*/ 107207 h 147435"/>
                  <a:gd name="connsiteX6" fmla="*/ 134114 w 274003"/>
                  <a:gd name="connsiteY6" fmla="*/ 19738 h 147435"/>
                  <a:gd name="connsiteX7" fmla="*/ 205814 w 274003"/>
                  <a:gd name="connsiteY7" fmla="*/ 88997 h 147435"/>
                  <a:gd name="connsiteX8" fmla="*/ 198476 w 274003"/>
                  <a:gd name="connsiteY8" fmla="*/ 295 h 147435"/>
                  <a:gd name="connsiteX9" fmla="*/ 274003 w 274003"/>
                  <a:gd name="connsiteY9" fmla="*/ 68211 h 147435"/>
                  <a:gd name="connsiteX0" fmla="*/ 10597 w 274003"/>
                  <a:gd name="connsiteY0" fmla="*/ 147435 h 147435"/>
                  <a:gd name="connsiteX1" fmla="*/ 14829 w 274003"/>
                  <a:gd name="connsiteY1" fmla="*/ 126644 h 147435"/>
                  <a:gd name="connsiteX2" fmla="*/ 3137 w 274003"/>
                  <a:gd name="connsiteY2" fmla="*/ 59928 h 147435"/>
                  <a:gd name="connsiteX3" fmla="*/ 80968 w 274003"/>
                  <a:gd name="connsiteY3" fmla="*/ 126921 h 147435"/>
                  <a:gd name="connsiteX4" fmla="*/ 69152 w 274003"/>
                  <a:gd name="connsiteY4" fmla="*/ 40004 h 147435"/>
                  <a:gd name="connsiteX5" fmla="*/ 143262 w 274003"/>
                  <a:gd name="connsiteY5" fmla="*/ 107207 h 147435"/>
                  <a:gd name="connsiteX6" fmla="*/ 134114 w 274003"/>
                  <a:gd name="connsiteY6" fmla="*/ 19738 h 147435"/>
                  <a:gd name="connsiteX7" fmla="*/ 205814 w 274003"/>
                  <a:gd name="connsiteY7" fmla="*/ 88997 h 147435"/>
                  <a:gd name="connsiteX8" fmla="*/ 198476 w 274003"/>
                  <a:gd name="connsiteY8" fmla="*/ 295 h 147435"/>
                  <a:gd name="connsiteX9" fmla="*/ 274003 w 274003"/>
                  <a:gd name="connsiteY9" fmla="*/ 68211 h 147435"/>
                  <a:gd name="connsiteX0" fmla="*/ 0 w 327761"/>
                  <a:gd name="connsiteY0" fmla="*/ 113459 h 130547"/>
                  <a:gd name="connsiteX1" fmla="*/ 68587 w 327761"/>
                  <a:gd name="connsiteY1" fmla="*/ 126644 h 130547"/>
                  <a:gd name="connsiteX2" fmla="*/ 56895 w 327761"/>
                  <a:gd name="connsiteY2" fmla="*/ 59928 h 130547"/>
                  <a:gd name="connsiteX3" fmla="*/ 134726 w 327761"/>
                  <a:gd name="connsiteY3" fmla="*/ 126921 h 130547"/>
                  <a:gd name="connsiteX4" fmla="*/ 122910 w 327761"/>
                  <a:gd name="connsiteY4" fmla="*/ 40004 h 130547"/>
                  <a:gd name="connsiteX5" fmla="*/ 197020 w 327761"/>
                  <a:gd name="connsiteY5" fmla="*/ 107207 h 130547"/>
                  <a:gd name="connsiteX6" fmla="*/ 187872 w 327761"/>
                  <a:gd name="connsiteY6" fmla="*/ 19738 h 130547"/>
                  <a:gd name="connsiteX7" fmla="*/ 259572 w 327761"/>
                  <a:gd name="connsiteY7" fmla="*/ 88997 h 130547"/>
                  <a:gd name="connsiteX8" fmla="*/ 252234 w 327761"/>
                  <a:gd name="connsiteY8" fmla="*/ 295 h 130547"/>
                  <a:gd name="connsiteX9" fmla="*/ 327761 w 327761"/>
                  <a:gd name="connsiteY9" fmla="*/ 68211 h 130547"/>
                  <a:gd name="connsiteX0" fmla="*/ 0 w 327761"/>
                  <a:gd name="connsiteY0" fmla="*/ 113459 h 147683"/>
                  <a:gd name="connsiteX1" fmla="*/ 75062 w 327761"/>
                  <a:gd name="connsiteY1" fmla="*/ 144991 h 147683"/>
                  <a:gd name="connsiteX2" fmla="*/ 56895 w 327761"/>
                  <a:gd name="connsiteY2" fmla="*/ 59928 h 147683"/>
                  <a:gd name="connsiteX3" fmla="*/ 134726 w 327761"/>
                  <a:gd name="connsiteY3" fmla="*/ 126921 h 147683"/>
                  <a:gd name="connsiteX4" fmla="*/ 122910 w 327761"/>
                  <a:gd name="connsiteY4" fmla="*/ 40004 h 147683"/>
                  <a:gd name="connsiteX5" fmla="*/ 197020 w 327761"/>
                  <a:gd name="connsiteY5" fmla="*/ 107207 h 147683"/>
                  <a:gd name="connsiteX6" fmla="*/ 187872 w 327761"/>
                  <a:gd name="connsiteY6" fmla="*/ 19738 h 147683"/>
                  <a:gd name="connsiteX7" fmla="*/ 259572 w 327761"/>
                  <a:gd name="connsiteY7" fmla="*/ 88997 h 147683"/>
                  <a:gd name="connsiteX8" fmla="*/ 252234 w 327761"/>
                  <a:gd name="connsiteY8" fmla="*/ 295 h 147683"/>
                  <a:gd name="connsiteX9" fmla="*/ 327761 w 327761"/>
                  <a:gd name="connsiteY9" fmla="*/ 68211 h 147683"/>
                  <a:gd name="connsiteX0" fmla="*/ 0 w 327761"/>
                  <a:gd name="connsiteY0" fmla="*/ 113459 h 144991"/>
                  <a:gd name="connsiteX1" fmla="*/ 75062 w 327761"/>
                  <a:gd name="connsiteY1" fmla="*/ 144991 h 144991"/>
                  <a:gd name="connsiteX2" fmla="*/ 56895 w 327761"/>
                  <a:gd name="connsiteY2" fmla="*/ 59928 h 144991"/>
                  <a:gd name="connsiteX3" fmla="*/ 134726 w 327761"/>
                  <a:gd name="connsiteY3" fmla="*/ 126921 h 144991"/>
                  <a:gd name="connsiteX4" fmla="*/ 122910 w 327761"/>
                  <a:gd name="connsiteY4" fmla="*/ 40004 h 144991"/>
                  <a:gd name="connsiteX5" fmla="*/ 197020 w 327761"/>
                  <a:gd name="connsiteY5" fmla="*/ 107207 h 144991"/>
                  <a:gd name="connsiteX6" fmla="*/ 187872 w 327761"/>
                  <a:gd name="connsiteY6" fmla="*/ 19738 h 144991"/>
                  <a:gd name="connsiteX7" fmla="*/ 259572 w 327761"/>
                  <a:gd name="connsiteY7" fmla="*/ 88997 h 144991"/>
                  <a:gd name="connsiteX8" fmla="*/ 252234 w 327761"/>
                  <a:gd name="connsiteY8" fmla="*/ 295 h 144991"/>
                  <a:gd name="connsiteX9" fmla="*/ 327761 w 327761"/>
                  <a:gd name="connsiteY9" fmla="*/ 68211 h 144991"/>
                  <a:gd name="connsiteX0" fmla="*/ 0 w 327761"/>
                  <a:gd name="connsiteY0" fmla="*/ 113459 h 144991"/>
                  <a:gd name="connsiteX1" fmla="*/ 75062 w 327761"/>
                  <a:gd name="connsiteY1" fmla="*/ 144991 h 144991"/>
                  <a:gd name="connsiteX2" fmla="*/ 56895 w 327761"/>
                  <a:gd name="connsiteY2" fmla="*/ 59928 h 144991"/>
                  <a:gd name="connsiteX3" fmla="*/ 134726 w 327761"/>
                  <a:gd name="connsiteY3" fmla="*/ 126921 h 144991"/>
                  <a:gd name="connsiteX4" fmla="*/ 122910 w 327761"/>
                  <a:gd name="connsiteY4" fmla="*/ 40004 h 144991"/>
                  <a:gd name="connsiteX5" fmla="*/ 197020 w 327761"/>
                  <a:gd name="connsiteY5" fmla="*/ 107207 h 144991"/>
                  <a:gd name="connsiteX6" fmla="*/ 187872 w 327761"/>
                  <a:gd name="connsiteY6" fmla="*/ 19738 h 144991"/>
                  <a:gd name="connsiteX7" fmla="*/ 259572 w 327761"/>
                  <a:gd name="connsiteY7" fmla="*/ 88997 h 144991"/>
                  <a:gd name="connsiteX8" fmla="*/ 252234 w 327761"/>
                  <a:gd name="connsiteY8" fmla="*/ 295 h 144991"/>
                  <a:gd name="connsiteX9" fmla="*/ 327761 w 327761"/>
                  <a:gd name="connsiteY9" fmla="*/ 68211 h 144991"/>
                  <a:gd name="connsiteX0" fmla="*/ 0 w 327761"/>
                  <a:gd name="connsiteY0" fmla="*/ 113459 h 145384"/>
                  <a:gd name="connsiteX1" fmla="*/ 75062 w 327761"/>
                  <a:gd name="connsiteY1" fmla="*/ 144991 h 145384"/>
                  <a:gd name="connsiteX2" fmla="*/ 56895 w 327761"/>
                  <a:gd name="connsiteY2" fmla="*/ 59928 h 145384"/>
                  <a:gd name="connsiteX3" fmla="*/ 134726 w 327761"/>
                  <a:gd name="connsiteY3" fmla="*/ 126921 h 145384"/>
                  <a:gd name="connsiteX4" fmla="*/ 122910 w 327761"/>
                  <a:gd name="connsiteY4" fmla="*/ 40004 h 145384"/>
                  <a:gd name="connsiteX5" fmla="*/ 197020 w 327761"/>
                  <a:gd name="connsiteY5" fmla="*/ 107207 h 145384"/>
                  <a:gd name="connsiteX6" fmla="*/ 187872 w 327761"/>
                  <a:gd name="connsiteY6" fmla="*/ 19738 h 145384"/>
                  <a:gd name="connsiteX7" fmla="*/ 259572 w 327761"/>
                  <a:gd name="connsiteY7" fmla="*/ 88997 h 145384"/>
                  <a:gd name="connsiteX8" fmla="*/ 252234 w 327761"/>
                  <a:gd name="connsiteY8" fmla="*/ 295 h 145384"/>
                  <a:gd name="connsiteX9" fmla="*/ 327761 w 327761"/>
                  <a:gd name="connsiteY9" fmla="*/ 68211 h 145384"/>
                  <a:gd name="connsiteX0" fmla="*/ 0 w 309004"/>
                  <a:gd name="connsiteY0" fmla="*/ 113397 h 145384"/>
                  <a:gd name="connsiteX1" fmla="*/ 56305 w 309004"/>
                  <a:gd name="connsiteY1" fmla="*/ 144991 h 145384"/>
                  <a:gd name="connsiteX2" fmla="*/ 38138 w 309004"/>
                  <a:gd name="connsiteY2" fmla="*/ 59928 h 145384"/>
                  <a:gd name="connsiteX3" fmla="*/ 115969 w 309004"/>
                  <a:gd name="connsiteY3" fmla="*/ 126921 h 145384"/>
                  <a:gd name="connsiteX4" fmla="*/ 104153 w 309004"/>
                  <a:gd name="connsiteY4" fmla="*/ 40004 h 145384"/>
                  <a:gd name="connsiteX5" fmla="*/ 178263 w 309004"/>
                  <a:gd name="connsiteY5" fmla="*/ 107207 h 145384"/>
                  <a:gd name="connsiteX6" fmla="*/ 169115 w 309004"/>
                  <a:gd name="connsiteY6" fmla="*/ 19738 h 145384"/>
                  <a:gd name="connsiteX7" fmla="*/ 240815 w 309004"/>
                  <a:gd name="connsiteY7" fmla="*/ 88997 h 145384"/>
                  <a:gd name="connsiteX8" fmla="*/ 233477 w 309004"/>
                  <a:gd name="connsiteY8" fmla="*/ 295 h 145384"/>
                  <a:gd name="connsiteX9" fmla="*/ 309004 w 309004"/>
                  <a:gd name="connsiteY9" fmla="*/ 68211 h 145384"/>
                  <a:gd name="connsiteX0" fmla="*/ 0 w 332359"/>
                  <a:gd name="connsiteY0" fmla="*/ 118302 h 145435"/>
                  <a:gd name="connsiteX1" fmla="*/ 79660 w 332359"/>
                  <a:gd name="connsiteY1" fmla="*/ 144991 h 145435"/>
                  <a:gd name="connsiteX2" fmla="*/ 61493 w 332359"/>
                  <a:gd name="connsiteY2" fmla="*/ 59928 h 145435"/>
                  <a:gd name="connsiteX3" fmla="*/ 139324 w 332359"/>
                  <a:gd name="connsiteY3" fmla="*/ 126921 h 145435"/>
                  <a:gd name="connsiteX4" fmla="*/ 127508 w 332359"/>
                  <a:gd name="connsiteY4" fmla="*/ 40004 h 145435"/>
                  <a:gd name="connsiteX5" fmla="*/ 201618 w 332359"/>
                  <a:gd name="connsiteY5" fmla="*/ 107207 h 145435"/>
                  <a:gd name="connsiteX6" fmla="*/ 192470 w 332359"/>
                  <a:gd name="connsiteY6" fmla="*/ 19738 h 145435"/>
                  <a:gd name="connsiteX7" fmla="*/ 264170 w 332359"/>
                  <a:gd name="connsiteY7" fmla="*/ 88997 h 145435"/>
                  <a:gd name="connsiteX8" fmla="*/ 256832 w 332359"/>
                  <a:gd name="connsiteY8" fmla="*/ 295 h 145435"/>
                  <a:gd name="connsiteX9" fmla="*/ 332359 w 332359"/>
                  <a:gd name="connsiteY9" fmla="*/ 68211 h 145435"/>
                  <a:gd name="connsiteX0" fmla="*/ 0 w 316616"/>
                  <a:gd name="connsiteY0" fmla="*/ 110473 h 145359"/>
                  <a:gd name="connsiteX1" fmla="*/ 63917 w 316616"/>
                  <a:gd name="connsiteY1" fmla="*/ 144991 h 145359"/>
                  <a:gd name="connsiteX2" fmla="*/ 45750 w 316616"/>
                  <a:gd name="connsiteY2" fmla="*/ 59928 h 145359"/>
                  <a:gd name="connsiteX3" fmla="*/ 123581 w 316616"/>
                  <a:gd name="connsiteY3" fmla="*/ 126921 h 145359"/>
                  <a:gd name="connsiteX4" fmla="*/ 111765 w 316616"/>
                  <a:gd name="connsiteY4" fmla="*/ 40004 h 145359"/>
                  <a:gd name="connsiteX5" fmla="*/ 185875 w 316616"/>
                  <a:gd name="connsiteY5" fmla="*/ 107207 h 145359"/>
                  <a:gd name="connsiteX6" fmla="*/ 176727 w 316616"/>
                  <a:gd name="connsiteY6" fmla="*/ 19738 h 145359"/>
                  <a:gd name="connsiteX7" fmla="*/ 248427 w 316616"/>
                  <a:gd name="connsiteY7" fmla="*/ 88997 h 145359"/>
                  <a:gd name="connsiteX8" fmla="*/ 241089 w 316616"/>
                  <a:gd name="connsiteY8" fmla="*/ 295 h 145359"/>
                  <a:gd name="connsiteX9" fmla="*/ 316616 w 316616"/>
                  <a:gd name="connsiteY9" fmla="*/ 68211 h 145359"/>
                  <a:gd name="connsiteX0" fmla="*/ 0 w 355096"/>
                  <a:gd name="connsiteY0" fmla="*/ 121462 h 145475"/>
                  <a:gd name="connsiteX1" fmla="*/ 102397 w 355096"/>
                  <a:gd name="connsiteY1" fmla="*/ 144991 h 145475"/>
                  <a:gd name="connsiteX2" fmla="*/ 84230 w 355096"/>
                  <a:gd name="connsiteY2" fmla="*/ 59928 h 145475"/>
                  <a:gd name="connsiteX3" fmla="*/ 162061 w 355096"/>
                  <a:gd name="connsiteY3" fmla="*/ 126921 h 145475"/>
                  <a:gd name="connsiteX4" fmla="*/ 150245 w 355096"/>
                  <a:gd name="connsiteY4" fmla="*/ 40004 h 145475"/>
                  <a:gd name="connsiteX5" fmla="*/ 224355 w 355096"/>
                  <a:gd name="connsiteY5" fmla="*/ 107207 h 145475"/>
                  <a:gd name="connsiteX6" fmla="*/ 215207 w 355096"/>
                  <a:gd name="connsiteY6" fmla="*/ 19738 h 145475"/>
                  <a:gd name="connsiteX7" fmla="*/ 286907 w 355096"/>
                  <a:gd name="connsiteY7" fmla="*/ 88997 h 145475"/>
                  <a:gd name="connsiteX8" fmla="*/ 279569 w 355096"/>
                  <a:gd name="connsiteY8" fmla="*/ 295 h 145475"/>
                  <a:gd name="connsiteX9" fmla="*/ 355096 w 355096"/>
                  <a:gd name="connsiteY9" fmla="*/ 68211 h 145475"/>
                  <a:gd name="connsiteX0" fmla="*/ 0 w 316789"/>
                  <a:gd name="connsiteY0" fmla="*/ 115033 h 145399"/>
                  <a:gd name="connsiteX1" fmla="*/ 64090 w 316789"/>
                  <a:gd name="connsiteY1" fmla="*/ 144991 h 145399"/>
                  <a:gd name="connsiteX2" fmla="*/ 45923 w 316789"/>
                  <a:gd name="connsiteY2" fmla="*/ 59928 h 145399"/>
                  <a:gd name="connsiteX3" fmla="*/ 123754 w 316789"/>
                  <a:gd name="connsiteY3" fmla="*/ 126921 h 145399"/>
                  <a:gd name="connsiteX4" fmla="*/ 111938 w 316789"/>
                  <a:gd name="connsiteY4" fmla="*/ 40004 h 145399"/>
                  <a:gd name="connsiteX5" fmla="*/ 186048 w 316789"/>
                  <a:gd name="connsiteY5" fmla="*/ 107207 h 145399"/>
                  <a:gd name="connsiteX6" fmla="*/ 176900 w 316789"/>
                  <a:gd name="connsiteY6" fmla="*/ 19738 h 145399"/>
                  <a:gd name="connsiteX7" fmla="*/ 248600 w 316789"/>
                  <a:gd name="connsiteY7" fmla="*/ 88997 h 145399"/>
                  <a:gd name="connsiteX8" fmla="*/ 241262 w 316789"/>
                  <a:gd name="connsiteY8" fmla="*/ 295 h 145399"/>
                  <a:gd name="connsiteX9" fmla="*/ 316789 w 316789"/>
                  <a:gd name="connsiteY9" fmla="*/ 68211 h 145399"/>
                  <a:gd name="connsiteX0" fmla="*/ 0 w 372075"/>
                  <a:gd name="connsiteY0" fmla="*/ 132783 h 145709"/>
                  <a:gd name="connsiteX1" fmla="*/ 119376 w 372075"/>
                  <a:gd name="connsiteY1" fmla="*/ 144991 h 145709"/>
                  <a:gd name="connsiteX2" fmla="*/ 101209 w 372075"/>
                  <a:gd name="connsiteY2" fmla="*/ 59928 h 145709"/>
                  <a:gd name="connsiteX3" fmla="*/ 179040 w 372075"/>
                  <a:gd name="connsiteY3" fmla="*/ 126921 h 145709"/>
                  <a:gd name="connsiteX4" fmla="*/ 167224 w 372075"/>
                  <a:gd name="connsiteY4" fmla="*/ 40004 h 145709"/>
                  <a:gd name="connsiteX5" fmla="*/ 241334 w 372075"/>
                  <a:gd name="connsiteY5" fmla="*/ 107207 h 145709"/>
                  <a:gd name="connsiteX6" fmla="*/ 232186 w 372075"/>
                  <a:gd name="connsiteY6" fmla="*/ 19738 h 145709"/>
                  <a:gd name="connsiteX7" fmla="*/ 303886 w 372075"/>
                  <a:gd name="connsiteY7" fmla="*/ 88997 h 145709"/>
                  <a:gd name="connsiteX8" fmla="*/ 296548 w 372075"/>
                  <a:gd name="connsiteY8" fmla="*/ 295 h 145709"/>
                  <a:gd name="connsiteX9" fmla="*/ 372075 w 372075"/>
                  <a:gd name="connsiteY9" fmla="*/ 68211 h 145709"/>
                  <a:gd name="connsiteX0" fmla="*/ 0 w 339428"/>
                  <a:gd name="connsiteY0" fmla="*/ 130127 h 145636"/>
                  <a:gd name="connsiteX1" fmla="*/ 86729 w 339428"/>
                  <a:gd name="connsiteY1" fmla="*/ 144991 h 145636"/>
                  <a:gd name="connsiteX2" fmla="*/ 68562 w 339428"/>
                  <a:gd name="connsiteY2" fmla="*/ 59928 h 145636"/>
                  <a:gd name="connsiteX3" fmla="*/ 146393 w 339428"/>
                  <a:gd name="connsiteY3" fmla="*/ 126921 h 145636"/>
                  <a:gd name="connsiteX4" fmla="*/ 134577 w 339428"/>
                  <a:gd name="connsiteY4" fmla="*/ 40004 h 145636"/>
                  <a:gd name="connsiteX5" fmla="*/ 208687 w 339428"/>
                  <a:gd name="connsiteY5" fmla="*/ 107207 h 145636"/>
                  <a:gd name="connsiteX6" fmla="*/ 199539 w 339428"/>
                  <a:gd name="connsiteY6" fmla="*/ 19738 h 145636"/>
                  <a:gd name="connsiteX7" fmla="*/ 271239 w 339428"/>
                  <a:gd name="connsiteY7" fmla="*/ 88997 h 145636"/>
                  <a:gd name="connsiteX8" fmla="*/ 263901 w 339428"/>
                  <a:gd name="connsiteY8" fmla="*/ 295 h 145636"/>
                  <a:gd name="connsiteX9" fmla="*/ 339428 w 339428"/>
                  <a:gd name="connsiteY9" fmla="*/ 68211 h 145636"/>
                  <a:gd name="connsiteX0" fmla="*/ 0 w 316247"/>
                  <a:gd name="connsiteY0" fmla="*/ 129781 h 145628"/>
                  <a:gd name="connsiteX1" fmla="*/ 63548 w 316247"/>
                  <a:gd name="connsiteY1" fmla="*/ 144991 h 145628"/>
                  <a:gd name="connsiteX2" fmla="*/ 45381 w 316247"/>
                  <a:gd name="connsiteY2" fmla="*/ 59928 h 145628"/>
                  <a:gd name="connsiteX3" fmla="*/ 123212 w 316247"/>
                  <a:gd name="connsiteY3" fmla="*/ 126921 h 145628"/>
                  <a:gd name="connsiteX4" fmla="*/ 111396 w 316247"/>
                  <a:gd name="connsiteY4" fmla="*/ 40004 h 145628"/>
                  <a:gd name="connsiteX5" fmla="*/ 185506 w 316247"/>
                  <a:gd name="connsiteY5" fmla="*/ 107207 h 145628"/>
                  <a:gd name="connsiteX6" fmla="*/ 176358 w 316247"/>
                  <a:gd name="connsiteY6" fmla="*/ 19738 h 145628"/>
                  <a:gd name="connsiteX7" fmla="*/ 248058 w 316247"/>
                  <a:gd name="connsiteY7" fmla="*/ 88997 h 145628"/>
                  <a:gd name="connsiteX8" fmla="*/ 240720 w 316247"/>
                  <a:gd name="connsiteY8" fmla="*/ 295 h 145628"/>
                  <a:gd name="connsiteX9" fmla="*/ 316247 w 316247"/>
                  <a:gd name="connsiteY9" fmla="*/ 68211 h 145628"/>
                  <a:gd name="connsiteX0" fmla="*/ 0 w 380306"/>
                  <a:gd name="connsiteY0" fmla="*/ 131604 h 145675"/>
                  <a:gd name="connsiteX1" fmla="*/ 127607 w 380306"/>
                  <a:gd name="connsiteY1" fmla="*/ 144991 h 145675"/>
                  <a:gd name="connsiteX2" fmla="*/ 109440 w 380306"/>
                  <a:gd name="connsiteY2" fmla="*/ 59928 h 145675"/>
                  <a:gd name="connsiteX3" fmla="*/ 187271 w 380306"/>
                  <a:gd name="connsiteY3" fmla="*/ 126921 h 145675"/>
                  <a:gd name="connsiteX4" fmla="*/ 175455 w 380306"/>
                  <a:gd name="connsiteY4" fmla="*/ 40004 h 145675"/>
                  <a:gd name="connsiteX5" fmla="*/ 249565 w 380306"/>
                  <a:gd name="connsiteY5" fmla="*/ 107207 h 145675"/>
                  <a:gd name="connsiteX6" fmla="*/ 240417 w 380306"/>
                  <a:gd name="connsiteY6" fmla="*/ 19738 h 145675"/>
                  <a:gd name="connsiteX7" fmla="*/ 312117 w 380306"/>
                  <a:gd name="connsiteY7" fmla="*/ 88997 h 145675"/>
                  <a:gd name="connsiteX8" fmla="*/ 304779 w 380306"/>
                  <a:gd name="connsiteY8" fmla="*/ 295 h 145675"/>
                  <a:gd name="connsiteX9" fmla="*/ 380306 w 380306"/>
                  <a:gd name="connsiteY9" fmla="*/ 68211 h 145675"/>
                  <a:gd name="connsiteX0" fmla="*/ 0 w 368467"/>
                  <a:gd name="connsiteY0" fmla="*/ 110380 h 145358"/>
                  <a:gd name="connsiteX1" fmla="*/ 115768 w 368467"/>
                  <a:gd name="connsiteY1" fmla="*/ 144991 h 145358"/>
                  <a:gd name="connsiteX2" fmla="*/ 97601 w 368467"/>
                  <a:gd name="connsiteY2" fmla="*/ 59928 h 145358"/>
                  <a:gd name="connsiteX3" fmla="*/ 175432 w 368467"/>
                  <a:gd name="connsiteY3" fmla="*/ 126921 h 145358"/>
                  <a:gd name="connsiteX4" fmla="*/ 163616 w 368467"/>
                  <a:gd name="connsiteY4" fmla="*/ 40004 h 145358"/>
                  <a:gd name="connsiteX5" fmla="*/ 237726 w 368467"/>
                  <a:gd name="connsiteY5" fmla="*/ 107207 h 145358"/>
                  <a:gd name="connsiteX6" fmla="*/ 228578 w 368467"/>
                  <a:gd name="connsiteY6" fmla="*/ 19738 h 145358"/>
                  <a:gd name="connsiteX7" fmla="*/ 300278 w 368467"/>
                  <a:gd name="connsiteY7" fmla="*/ 88997 h 145358"/>
                  <a:gd name="connsiteX8" fmla="*/ 292940 w 368467"/>
                  <a:gd name="connsiteY8" fmla="*/ 295 h 145358"/>
                  <a:gd name="connsiteX9" fmla="*/ 368467 w 368467"/>
                  <a:gd name="connsiteY9" fmla="*/ 68211 h 145358"/>
                  <a:gd name="connsiteX0" fmla="*/ 0 w 417822"/>
                  <a:gd name="connsiteY0" fmla="*/ 131729 h 145678"/>
                  <a:gd name="connsiteX1" fmla="*/ 165123 w 417822"/>
                  <a:gd name="connsiteY1" fmla="*/ 144991 h 145678"/>
                  <a:gd name="connsiteX2" fmla="*/ 146956 w 417822"/>
                  <a:gd name="connsiteY2" fmla="*/ 59928 h 145678"/>
                  <a:gd name="connsiteX3" fmla="*/ 224787 w 417822"/>
                  <a:gd name="connsiteY3" fmla="*/ 126921 h 145678"/>
                  <a:gd name="connsiteX4" fmla="*/ 212971 w 417822"/>
                  <a:gd name="connsiteY4" fmla="*/ 40004 h 145678"/>
                  <a:gd name="connsiteX5" fmla="*/ 287081 w 417822"/>
                  <a:gd name="connsiteY5" fmla="*/ 107207 h 145678"/>
                  <a:gd name="connsiteX6" fmla="*/ 277933 w 417822"/>
                  <a:gd name="connsiteY6" fmla="*/ 19738 h 145678"/>
                  <a:gd name="connsiteX7" fmla="*/ 349633 w 417822"/>
                  <a:gd name="connsiteY7" fmla="*/ 88997 h 145678"/>
                  <a:gd name="connsiteX8" fmla="*/ 342295 w 417822"/>
                  <a:gd name="connsiteY8" fmla="*/ 295 h 145678"/>
                  <a:gd name="connsiteX9" fmla="*/ 417822 w 417822"/>
                  <a:gd name="connsiteY9" fmla="*/ 68211 h 145678"/>
                  <a:gd name="connsiteX0" fmla="*/ 0 w 417822"/>
                  <a:gd name="connsiteY0" fmla="*/ 131729 h 147842"/>
                  <a:gd name="connsiteX1" fmla="*/ 165123 w 417822"/>
                  <a:gd name="connsiteY1" fmla="*/ 144991 h 147842"/>
                  <a:gd name="connsiteX2" fmla="*/ 146956 w 417822"/>
                  <a:gd name="connsiteY2" fmla="*/ 59928 h 147842"/>
                  <a:gd name="connsiteX3" fmla="*/ 224787 w 417822"/>
                  <a:gd name="connsiteY3" fmla="*/ 126921 h 147842"/>
                  <a:gd name="connsiteX4" fmla="*/ 212971 w 417822"/>
                  <a:gd name="connsiteY4" fmla="*/ 40004 h 147842"/>
                  <a:gd name="connsiteX5" fmla="*/ 287081 w 417822"/>
                  <a:gd name="connsiteY5" fmla="*/ 107207 h 147842"/>
                  <a:gd name="connsiteX6" fmla="*/ 277933 w 417822"/>
                  <a:gd name="connsiteY6" fmla="*/ 19738 h 147842"/>
                  <a:gd name="connsiteX7" fmla="*/ 349633 w 417822"/>
                  <a:gd name="connsiteY7" fmla="*/ 88997 h 147842"/>
                  <a:gd name="connsiteX8" fmla="*/ 342295 w 417822"/>
                  <a:gd name="connsiteY8" fmla="*/ 295 h 147842"/>
                  <a:gd name="connsiteX9" fmla="*/ 417822 w 417822"/>
                  <a:gd name="connsiteY9" fmla="*/ 68211 h 147842"/>
                  <a:gd name="connsiteX0" fmla="*/ 0 w 417822"/>
                  <a:gd name="connsiteY0" fmla="*/ 131729 h 149279"/>
                  <a:gd name="connsiteX1" fmla="*/ 45755 w 417822"/>
                  <a:gd name="connsiteY1" fmla="*/ 136140 h 149279"/>
                  <a:gd name="connsiteX2" fmla="*/ 165123 w 417822"/>
                  <a:gd name="connsiteY2" fmla="*/ 144991 h 149279"/>
                  <a:gd name="connsiteX3" fmla="*/ 146956 w 417822"/>
                  <a:gd name="connsiteY3" fmla="*/ 59928 h 149279"/>
                  <a:gd name="connsiteX4" fmla="*/ 224787 w 417822"/>
                  <a:gd name="connsiteY4" fmla="*/ 126921 h 149279"/>
                  <a:gd name="connsiteX5" fmla="*/ 212971 w 417822"/>
                  <a:gd name="connsiteY5" fmla="*/ 40004 h 149279"/>
                  <a:gd name="connsiteX6" fmla="*/ 287081 w 417822"/>
                  <a:gd name="connsiteY6" fmla="*/ 107207 h 149279"/>
                  <a:gd name="connsiteX7" fmla="*/ 277933 w 417822"/>
                  <a:gd name="connsiteY7" fmla="*/ 19738 h 149279"/>
                  <a:gd name="connsiteX8" fmla="*/ 349633 w 417822"/>
                  <a:gd name="connsiteY8" fmla="*/ 88997 h 149279"/>
                  <a:gd name="connsiteX9" fmla="*/ 342295 w 417822"/>
                  <a:gd name="connsiteY9" fmla="*/ 295 h 149279"/>
                  <a:gd name="connsiteX10" fmla="*/ 417822 w 417822"/>
                  <a:gd name="connsiteY10" fmla="*/ 68211 h 149279"/>
                  <a:gd name="connsiteX0" fmla="*/ 0 w 417822"/>
                  <a:gd name="connsiteY0" fmla="*/ 131729 h 147525"/>
                  <a:gd name="connsiteX1" fmla="*/ 87324 w 417822"/>
                  <a:gd name="connsiteY1" fmla="*/ 116425 h 147525"/>
                  <a:gd name="connsiteX2" fmla="*/ 165123 w 417822"/>
                  <a:gd name="connsiteY2" fmla="*/ 144991 h 147525"/>
                  <a:gd name="connsiteX3" fmla="*/ 146956 w 417822"/>
                  <a:gd name="connsiteY3" fmla="*/ 59928 h 147525"/>
                  <a:gd name="connsiteX4" fmla="*/ 224787 w 417822"/>
                  <a:gd name="connsiteY4" fmla="*/ 126921 h 147525"/>
                  <a:gd name="connsiteX5" fmla="*/ 212971 w 417822"/>
                  <a:gd name="connsiteY5" fmla="*/ 40004 h 147525"/>
                  <a:gd name="connsiteX6" fmla="*/ 287081 w 417822"/>
                  <a:gd name="connsiteY6" fmla="*/ 107207 h 147525"/>
                  <a:gd name="connsiteX7" fmla="*/ 277933 w 417822"/>
                  <a:gd name="connsiteY7" fmla="*/ 19738 h 147525"/>
                  <a:gd name="connsiteX8" fmla="*/ 349633 w 417822"/>
                  <a:gd name="connsiteY8" fmla="*/ 88997 h 147525"/>
                  <a:gd name="connsiteX9" fmla="*/ 342295 w 417822"/>
                  <a:gd name="connsiteY9" fmla="*/ 295 h 147525"/>
                  <a:gd name="connsiteX10" fmla="*/ 417822 w 417822"/>
                  <a:gd name="connsiteY10" fmla="*/ 68211 h 147525"/>
                  <a:gd name="connsiteX0" fmla="*/ 0 w 417822"/>
                  <a:gd name="connsiteY0" fmla="*/ 131729 h 147240"/>
                  <a:gd name="connsiteX1" fmla="*/ 102450 w 417822"/>
                  <a:gd name="connsiteY1" fmla="*/ 110341 h 147240"/>
                  <a:gd name="connsiteX2" fmla="*/ 165123 w 417822"/>
                  <a:gd name="connsiteY2" fmla="*/ 144991 h 147240"/>
                  <a:gd name="connsiteX3" fmla="*/ 146956 w 417822"/>
                  <a:gd name="connsiteY3" fmla="*/ 59928 h 147240"/>
                  <a:gd name="connsiteX4" fmla="*/ 224787 w 417822"/>
                  <a:gd name="connsiteY4" fmla="*/ 126921 h 147240"/>
                  <a:gd name="connsiteX5" fmla="*/ 212971 w 417822"/>
                  <a:gd name="connsiteY5" fmla="*/ 40004 h 147240"/>
                  <a:gd name="connsiteX6" fmla="*/ 287081 w 417822"/>
                  <a:gd name="connsiteY6" fmla="*/ 107207 h 147240"/>
                  <a:gd name="connsiteX7" fmla="*/ 277933 w 417822"/>
                  <a:gd name="connsiteY7" fmla="*/ 19738 h 147240"/>
                  <a:gd name="connsiteX8" fmla="*/ 349633 w 417822"/>
                  <a:gd name="connsiteY8" fmla="*/ 88997 h 147240"/>
                  <a:gd name="connsiteX9" fmla="*/ 342295 w 417822"/>
                  <a:gd name="connsiteY9" fmla="*/ 295 h 147240"/>
                  <a:gd name="connsiteX10" fmla="*/ 417822 w 417822"/>
                  <a:gd name="connsiteY10" fmla="*/ 68211 h 147240"/>
                  <a:gd name="connsiteX0" fmla="*/ 0 w 388190"/>
                  <a:gd name="connsiteY0" fmla="*/ 121305 h 147240"/>
                  <a:gd name="connsiteX1" fmla="*/ 72818 w 388190"/>
                  <a:gd name="connsiteY1" fmla="*/ 110341 h 147240"/>
                  <a:gd name="connsiteX2" fmla="*/ 135491 w 388190"/>
                  <a:gd name="connsiteY2" fmla="*/ 144991 h 147240"/>
                  <a:gd name="connsiteX3" fmla="*/ 117324 w 388190"/>
                  <a:gd name="connsiteY3" fmla="*/ 59928 h 147240"/>
                  <a:gd name="connsiteX4" fmla="*/ 195155 w 388190"/>
                  <a:gd name="connsiteY4" fmla="*/ 126921 h 147240"/>
                  <a:gd name="connsiteX5" fmla="*/ 183339 w 388190"/>
                  <a:gd name="connsiteY5" fmla="*/ 40004 h 147240"/>
                  <a:gd name="connsiteX6" fmla="*/ 257449 w 388190"/>
                  <a:gd name="connsiteY6" fmla="*/ 107207 h 147240"/>
                  <a:gd name="connsiteX7" fmla="*/ 248301 w 388190"/>
                  <a:gd name="connsiteY7" fmla="*/ 19738 h 147240"/>
                  <a:gd name="connsiteX8" fmla="*/ 320001 w 388190"/>
                  <a:gd name="connsiteY8" fmla="*/ 88997 h 147240"/>
                  <a:gd name="connsiteX9" fmla="*/ 312663 w 388190"/>
                  <a:gd name="connsiteY9" fmla="*/ 295 h 147240"/>
                  <a:gd name="connsiteX10" fmla="*/ 388190 w 388190"/>
                  <a:gd name="connsiteY10" fmla="*/ 68211 h 147240"/>
                  <a:gd name="connsiteX0" fmla="*/ 0 w 388190"/>
                  <a:gd name="connsiteY0" fmla="*/ 121305 h 147240"/>
                  <a:gd name="connsiteX1" fmla="*/ 72818 w 388190"/>
                  <a:gd name="connsiteY1" fmla="*/ 110341 h 147240"/>
                  <a:gd name="connsiteX2" fmla="*/ 135491 w 388190"/>
                  <a:gd name="connsiteY2" fmla="*/ 144991 h 147240"/>
                  <a:gd name="connsiteX3" fmla="*/ 117324 w 388190"/>
                  <a:gd name="connsiteY3" fmla="*/ 59928 h 147240"/>
                  <a:gd name="connsiteX4" fmla="*/ 195155 w 388190"/>
                  <a:gd name="connsiteY4" fmla="*/ 126921 h 147240"/>
                  <a:gd name="connsiteX5" fmla="*/ 257449 w 388190"/>
                  <a:gd name="connsiteY5" fmla="*/ 107207 h 147240"/>
                  <a:gd name="connsiteX6" fmla="*/ 248301 w 388190"/>
                  <a:gd name="connsiteY6" fmla="*/ 19738 h 147240"/>
                  <a:gd name="connsiteX7" fmla="*/ 320001 w 388190"/>
                  <a:gd name="connsiteY7" fmla="*/ 88997 h 147240"/>
                  <a:gd name="connsiteX8" fmla="*/ 312663 w 388190"/>
                  <a:gd name="connsiteY8" fmla="*/ 295 h 147240"/>
                  <a:gd name="connsiteX9" fmla="*/ 388190 w 388190"/>
                  <a:gd name="connsiteY9" fmla="*/ 68211 h 147240"/>
                  <a:gd name="connsiteX0" fmla="*/ 0 w 388190"/>
                  <a:gd name="connsiteY0" fmla="*/ 121305 h 147240"/>
                  <a:gd name="connsiteX1" fmla="*/ 72818 w 388190"/>
                  <a:gd name="connsiteY1" fmla="*/ 110341 h 147240"/>
                  <a:gd name="connsiteX2" fmla="*/ 135491 w 388190"/>
                  <a:gd name="connsiteY2" fmla="*/ 144991 h 147240"/>
                  <a:gd name="connsiteX3" fmla="*/ 117324 w 388190"/>
                  <a:gd name="connsiteY3" fmla="*/ 59928 h 147240"/>
                  <a:gd name="connsiteX4" fmla="*/ 257449 w 388190"/>
                  <a:gd name="connsiteY4" fmla="*/ 107207 h 147240"/>
                  <a:gd name="connsiteX5" fmla="*/ 248301 w 388190"/>
                  <a:gd name="connsiteY5" fmla="*/ 19738 h 147240"/>
                  <a:gd name="connsiteX6" fmla="*/ 320001 w 388190"/>
                  <a:gd name="connsiteY6" fmla="*/ 88997 h 147240"/>
                  <a:gd name="connsiteX7" fmla="*/ 312663 w 388190"/>
                  <a:gd name="connsiteY7" fmla="*/ 295 h 147240"/>
                  <a:gd name="connsiteX8" fmla="*/ 388190 w 388190"/>
                  <a:gd name="connsiteY8" fmla="*/ 68211 h 147240"/>
                  <a:gd name="connsiteX0" fmla="*/ 0 w 388190"/>
                  <a:gd name="connsiteY0" fmla="*/ 121305 h 147240"/>
                  <a:gd name="connsiteX1" fmla="*/ 72818 w 388190"/>
                  <a:gd name="connsiteY1" fmla="*/ 110341 h 147240"/>
                  <a:gd name="connsiteX2" fmla="*/ 135491 w 388190"/>
                  <a:gd name="connsiteY2" fmla="*/ 144991 h 147240"/>
                  <a:gd name="connsiteX3" fmla="*/ 257449 w 388190"/>
                  <a:gd name="connsiteY3" fmla="*/ 107207 h 147240"/>
                  <a:gd name="connsiteX4" fmla="*/ 248301 w 388190"/>
                  <a:gd name="connsiteY4" fmla="*/ 19738 h 147240"/>
                  <a:gd name="connsiteX5" fmla="*/ 320001 w 388190"/>
                  <a:gd name="connsiteY5" fmla="*/ 88997 h 147240"/>
                  <a:gd name="connsiteX6" fmla="*/ 312663 w 388190"/>
                  <a:gd name="connsiteY6" fmla="*/ 295 h 147240"/>
                  <a:gd name="connsiteX7" fmla="*/ 388190 w 388190"/>
                  <a:gd name="connsiteY7" fmla="*/ 68211 h 147240"/>
                  <a:gd name="connsiteX0" fmla="*/ 0 w 388190"/>
                  <a:gd name="connsiteY0" fmla="*/ 121305 h 121346"/>
                  <a:gd name="connsiteX1" fmla="*/ 72818 w 388190"/>
                  <a:gd name="connsiteY1" fmla="*/ 110341 h 121346"/>
                  <a:gd name="connsiteX2" fmla="*/ 257449 w 388190"/>
                  <a:gd name="connsiteY2" fmla="*/ 107207 h 121346"/>
                  <a:gd name="connsiteX3" fmla="*/ 248301 w 388190"/>
                  <a:gd name="connsiteY3" fmla="*/ 19738 h 121346"/>
                  <a:gd name="connsiteX4" fmla="*/ 320001 w 388190"/>
                  <a:gd name="connsiteY4" fmla="*/ 88997 h 121346"/>
                  <a:gd name="connsiteX5" fmla="*/ 312663 w 388190"/>
                  <a:gd name="connsiteY5" fmla="*/ 295 h 121346"/>
                  <a:gd name="connsiteX6" fmla="*/ 388190 w 388190"/>
                  <a:gd name="connsiteY6" fmla="*/ 68211 h 121346"/>
                  <a:gd name="connsiteX0" fmla="*/ 0 w 388190"/>
                  <a:gd name="connsiteY0" fmla="*/ 121305 h 121305"/>
                  <a:gd name="connsiteX1" fmla="*/ 257449 w 388190"/>
                  <a:gd name="connsiteY1" fmla="*/ 107207 h 121305"/>
                  <a:gd name="connsiteX2" fmla="*/ 248301 w 388190"/>
                  <a:gd name="connsiteY2" fmla="*/ 19738 h 121305"/>
                  <a:gd name="connsiteX3" fmla="*/ 320001 w 388190"/>
                  <a:gd name="connsiteY3" fmla="*/ 88997 h 121305"/>
                  <a:gd name="connsiteX4" fmla="*/ 312663 w 388190"/>
                  <a:gd name="connsiteY4" fmla="*/ 295 h 121305"/>
                  <a:gd name="connsiteX5" fmla="*/ 388190 w 388190"/>
                  <a:gd name="connsiteY5" fmla="*/ 68211 h 121305"/>
                  <a:gd name="connsiteX0" fmla="*/ 0 w 388190"/>
                  <a:gd name="connsiteY0" fmla="*/ 121305 h 121308"/>
                  <a:gd name="connsiteX1" fmla="*/ 193489 w 388190"/>
                  <a:gd name="connsiteY1" fmla="*/ 64420 h 121308"/>
                  <a:gd name="connsiteX2" fmla="*/ 257449 w 388190"/>
                  <a:gd name="connsiteY2" fmla="*/ 107207 h 121308"/>
                  <a:gd name="connsiteX3" fmla="*/ 248301 w 388190"/>
                  <a:gd name="connsiteY3" fmla="*/ 19738 h 121308"/>
                  <a:gd name="connsiteX4" fmla="*/ 320001 w 388190"/>
                  <a:gd name="connsiteY4" fmla="*/ 88997 h 121308"/>
                  <a:gd name="connsiteX5" fmla="*/ 312663 w 388190"/>
                  <a:gd name="connsiteY5" fmla="*/ 295 h 121308"/>
                  <a:gd name="connsiteX6" fmla="*/ 388190 w 388190"/>
                  <a:gd name="connsiteY6" fmla="*/ 68211 h 121308"/>
                  <a:gd name="connsiteX0" fmla="*/ 105 w 223722"/>
                  <a:gd name="connsiteY0" fmla="*/ 66019 h 110275"/>
                  <a:gd name="connsiteX1" fmla="*/ 29021 w 223722"/>
                  <a:gd name="connsiteY1" fmla="*/ 64420 h 110275"/>
                  <a:gd name="connsiteX2" fmla="*/ 92981 w 223722"/>
                  <a:gd name="connsiteY2" fmla="*/ 107207 h 110275"/>
                  <a:gd name="connsiteX3" fmla="*/ 83833 w 223722"/>
                  <a:gd name="connsiteY3" fmla="*/ 19738 h 110275"/>
                  <a:gd name="connsiteX4" fmla="*/ 155533 w 223722"/>
                  <a:gd name="connsiteY4" fmla="*/ 88997 h 110275"/>
                  <a:gd name="connsiteX5" fmla="*/ 148195 w 223722"/>
                  <a:gd name="connsiteY5" fmla="*/ 295 h 110275"/>
                  <a:gd name="connsiteX6" fmla="*/ 223722 w 223722"/>
                  <a:gd name="connsiteY6" fmla="*/ 68211 h 110275"/>
                  <a:gd name="connsiteX0" fmla="*/ 0 w 223617"/>
                  <a:gd name="connsiteY0" fmla="*/ 66019 h 110027"/>
                  <a:gd name="connsiteX1" fmla="*/ 43819 w 223617"/>
                  <a:gd name="connsiteY1" fmla="*/ 57895 h 110027"/>
                  <a:gd name="connsiteX2" fmla="*/ 92876 w 223617"/>
                  <a:gd name="connsiteY2" fmla="*/ 107207 h 110027"/>
                  <a:gd name="connsiteX3" fmla="*/ 83728 w 223617"/>
                  <a:gd name="connsiteY3" fmla="*/ 19738 h 110027"/>
                  <a:gd name="connsiteX4" fmla="*/ 155428 w 223617"/>
                  <a:gd name="connsiteY4" fmla="*/ 88997 h 110027"/>
                  <a:gd name="connsiteX5" fmla="*/ 148090 w 223617"/>
                  <a:gd name="connsiteY5" fmla="*/ 295 h 110027"/>
                  <a:gd name="connsiteX6" fmla="*/ 223617 w 223617"/>
                  <a:gd name="connsiteY6" fmla="*/ 68211 h 110027"/>
                  <a:gd name="connsiteX0" fmla="*/ 0 w 223617"/>
                  <a:gd name="connsiteY0" fmla="*/ 66019 h 89406"/>
                  <a:gd name="connsiteX1" fmla="*/ 43819 w 223617"/>
                  <a:gd name="connsiteY1" fmla="*/ 57895 h 89406"/>
                  <a:gd name="connsiteX2" fmla="*/ 83728 w 223617"/>
                  <a:gd name="connsiteY2" fmla="*/ 19738 h 89406"/>
                  <a:gd name="connsiteX3" fmla="*/ 155428 w 223617"/>
                  <a:gd name="connsiteY3" fmla="*/ 88997 h 89406"/>
                  <a:gd name="connsiteX4" fmla="*/ 148090 w 223617"/>
                  <a:gd name="connsiteY4" fmla="*/ 295 h 89406"/>
                  <a:gd name="connsiteX5" fmla="*/ 223617 w 223617"/>
                  <a:gd name="connsiteY5" fmla="*/ 68211 h 89406"/>
                  <a:gd name="connsiteX0" fmla="*/ 0 w 223617"/>
                  <a:gd name="connsiteY0" fmla="*/ 66019 h 89406"/>
                  <a:gd name="connsiteX1" fmla="*/ 67854 w 223617"/>
                  <a:gd name="connsiteY1" fmla="*/ 59313 h 89406"/>
                  <a:gd name="connsiteX2" fmla="*/ 83728 w 223617"/>
                  <a:gd name="connsiteY2" fmla="*/ 19738 h 89406"/>
                  <a:gd name="connsiteX3" fmla="*/ 155428 w 223617"/>
                  <a:gd name="connsiteY3" fmla="*/ 88997 h 89406"/>
                  <a:gd name="connsiteX4" fmla="*/ 148090 w 223617"/>
                  <a:gd name="connsiteY4" fmla="*/ 295 h 89406"/>
                  <a:gd name="connsiteX5" fmla="*/ 223617 w 223617"/>
                  <a:gd name="connsiteY5" fmla="*/ 68211 h 89406"/>
                  <a:gd name="connsiteX0" fmla="*/ 0 w 223617"/>
                  <a:gd name="connsiteY0" fmla="*/ 66019 h 89406"/>
                  <a:gd name="connsiteX1" fmla="*/ 83743 w 223617"/>
                  <a:gd name="connsiteY1" fmla="*/ 67512 h 89406"/>
                  <a:gd name="connsiteX2" fmla="*/ 83728 w 223617"/>
                  <a:gd name="connsiteY2" fmla="*/ 19738 h 89406"/>
                  <a:gd name="connsiteX3" fmla="*/ 155428 w 223617"/>
                  <a:gd name="connsiteY3" fmla="*/ 88997 h 89406"/>
                  <a:gd name="connsiteX4" fmla="*/ 148090 w 223617"/>
                  <a:gd name="connsiteY4" fmla="*/ 295 h 89406"/>
                  <a:gd name="connsiteX5" fmla="*/ 223617 w 223617"/>
                  <a:gd name="connsiteY5" fmla="*/ 68211 h 89406"/>
                  <a:gd name="connsiteX0" fmla="*/ 0 w 178615"/>
                  <a:gd name="connsiteY0" fmla="*/ 64686 h 89406"/>
                  <a:gd name="connsiteX1" fmla="*/ 38741 w 178615"/>
                  <a:gd name="connsiteY1" fmla="*/ 67512 h 89406"/>
                  <a:gd name="connsiteX2" fmla="*/ 38726 w 178615"/>
                  <a:gd name="connsiteY2" fmla="*/ 19738 h 89406"/>
                  <a:gd name="connsiteX3" fmla="*/ 110426 w 178615"/>
                  <a:gd name="connsiteY3" fmla="*/ 88997 h 89406"/>
                  <a:gd name="connsiteX4" fmla="*/ 103088 w 178615"/>
                  <a:gd name="connsiteY4" fmla="*/ 295 h 89406"/>
                  <a:gd name="connsiteX5" fmla="*/ 178615 w 178615"/>
                  <a:gd name="connsiteY5" fmla="*/ 68211 h 89406"/>
                  <a:gd name="connsiteX0" fmla="*/ 0 w 178615"/>
                  <a:gd name="connsiteY0" fmla="*/ 64686 h 91578"/>
                  <a:gd name="connsiteX1" fmla="*/ 38741 w 178615"/>
                  <a:gd name="connsiteY1" fmla="*/ 67512 h 91578"/>
                  <a:gd name="connsiteX2" fmla="*/ 110426 w 178615"/>
                  <a:gd name="connsiteY2" fmla="*/ 88997 h 91578"/>
                  <a:gd name="connsiteX3" fmla="*/ 103088 w 178615"/>
                  <a:gd name="connsiteY3" fmla="*/ 295 h 91578"/>
                  <a:gd name="connsiteX4" fmla="*/ 178615 w 178615"/>
                  <a:gd name="connsiteY4" fmla="*/ 68211 h 91578"/>
                  <a:gd name="connsiteX0" fmla="*/ 0 w 178615"/>
                  <a:gd name="connsiteY0" fmla="*/ 64686 h 90734"/>
                  <a:gd name="connsiteX1" fmla="*/ 55872 w 178615"/>
                  <a:gd name="connsiteY1" fmla="*/ 59553 h 90734"/>
                  <a:gd name="connsiteX2" fmla="*/ 110426 w 178615"/>
                  <a:gd name="connsiteY2" fmla="*/ 88997 h 90734"/>
                  <a:gd name="connsiteX3" fmla="*/ 103088 w 178615"/>
                  <a:gd name="connsiteY3" fmla="*/ 295 h 90734"/>
                  <a:gd name="connsiteX4" fmla="*/ 178615 w 178615"/>
                  <a:gd name="connsiteY4" fmla="*/ 68211 h 90734"/>
                  <a:gd name="connsiteX0" fmla="*/ 0 w 178615"/>
                  <a:gd name="connsiteY0" fmla="*/ 64686 h 90442"/>
                  <a:gd name="connsiteX1" fmla="*/ 61443 w 178615"/>
                  <a:gd name="connsiteY1" fmla="*/ 55966 h 90442"/>
                  <a:gd name="connsiteX2" fmla="*/ 110426 w 178615"/>
                  <a:gd name="connsiteY2" fmla="*/ 88997 h 90442"/>
                  <a:gd name="connsiteX3" fmla="*/ 103088 w 178615"/>
                  <a:gd name="connsiteY3" fmla="*/ 295 h 90442"/>
                  <a:gd name="connsiteX4" fmla="*/ 178615 w 178615"/>
                  <a:gd name="connsiteY4" fmla="*/ 68211 h 90442"/>
                  <a:gd name="connsiteX0" fmla="*/ 0 w 178615"/>
                  <a:gd name="connsiteY0" fmla="*/ 64686 h 89629"/>
                  <a:gd name="connsiteX1" fmla="*/ 61443 w 178615"/>
                  <a:gd name="connsiteY1" fmla="*/ 55966 h 89629"/>
                  <a:gd name="connsiteX2" fmla="*/ 110426 w 178615"/>
                  <a:gd name="connsiteY2" fmla="*/ 88997 h 89629"/>
                  <a:gd name="connsiteX3" fmla="*/ 103088 w 178615"/>
                  <a:gd name="connsiteY3" fmla="*/ 295 h 89629"/>
                  <a:gd name="connsiteX4" fmla="*/ 178615 w 178615"/>
                  <a:gd name="connsiteY4" fmla="*/ 68211 h 896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615" h="89629">
                    <a:moveTo>
                      <a:pt x="0" y="64686"/>
                    </a:moveTo>
                    <a:cubicBezTo>
                      <a:pt x="4832" y="65179"/>
                      <a:pt x="43039" y="51914"/>
                      <a:pt x="61443" y="55966"/>
                    </a:cubicBezTo>
                    <a:cubicBezTo>
                      <a:pt x="79847" y="60018"/>
                      <a:pt x="82793" y="94705"/>
                      <a:pt x="110426" y="88997"/>
                    </a:cubicBezTo>
                    <a:cubicBezTo>
                      <a:pt x="121773" y="86653"/>
                      <a:pt x="73630" y="9551"/>
                      <a:pt x="103088" y="295"/>
                    </a:cubicBezTo>
                    <a:cubicBezTo>
                      <a:pt x="124717" y="-5463"/>
                      <a:pt x="153570" y="75074"/>
                      <a:pt x="178615" y="68211"/>
                    </a:cubicBezTo>
                  </a:path>
                </a:pathLst>
              </a:custGeom>
              <a:noFill/>
              <a:ln w="25400">
                <a:solidFill>
                  <a:srgbClr val="2E24AC"/>
                </a:solidFill>
                <a:headEnd type="triangl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  <p:sp>
            <p:nvSpPr>
              <p:cNvPr id="104" name="Forme libre 103"/>
              <p:cNvSpPr>
                <a:spLocks/>
              </p:cNvSpPr>
              <p:nvPr/>
            </p:nvSpPr>
            <p:spPr>
              <a:xfrm rot="8153057">
                <a:off x="-5296981" y="1076545"/>
                <a:ext cx="486166" cy="277558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165" h="147435">
                    <a:moveTo>
                      <a:pt x="12759" y="147435"/>
                    </a:moveTo>
                    <a:cubicBezTo>
                      <a:pt x="36838" y="141295"/>
                      <a:pt x="-16330" y="67005"/>
                      <a:pt x="5299" y="59928"/>
                    </a:cubicBezTo>
                    <a:cubicBezTo>
                      <a:pt x="25335" y="55255"/>
                      <a:pt x="60766" y="133708"/>
                      <a:pt x="83130" y="126921"/>
                    </a:cubicBezTo>
                    <a:cubicBezTo>
                      <a:pt x="107849" y="119776"/>
                      <a:pt x="46025" y="47391"/>
                      <a:pt x="71314" y="40004"/>
                    </a:cubicBezTo>
                    <a:cubicBezTo>
                      <a:pt x="93013" y="33424"/>
                      <a:pt x="126124" y="113929"/>
                      <a:pt x="145424" y="107207"/>
                    </a:cubicBezTo>
                    <a:cubicBezTo>
                      <a:pt x="168505" y="101593"/>
                      <a:pt x="109312" y="28906"/>
                      <a:pt x="136276" y="19738"/>
                    </a:cubicBezTo>
                    <a:cubicBezTo>
                      <a:pt x="157051" y="14057"/>
                      <a:pt x="184602" y="95864"/>
                      <a:pt x="207976" y="88997"/>
                    </a:cubicBezTo>
                    <a:cubicBezTo>
                      <a:pt x="242747" y="78913"/>
                      <a:pt x="171180" y="9551"/>
                      <a:pt x="200638" y="295"/>
                    </a:cubicBezTo>
                    <a:cubicBezTo>
                      <a:pt x="222267" y="-5463"/>
                      <a:pt x="251120" y="75074"/>
                      <a:pt x="276165" y="68211"/>
                    </a:cubicBezTo>
                  </a:path>
                </a:pathLst>
              </a:custGeom>
              <a:noFill/>
              <a:ln w="25400">
                <a:solidFill>
                  <a:srgbClr val="2E24AC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2E24AC"/>
                  </a:solidFill>
                </a:endParaRPr>
              </a:p>
            </p:txBody>
          </p:sp>
          <p:sp>
            <p:nvSpPr>
              <p:cNvPr id="105" name="Forme libre 104"/>
              <p:cNvSpPr>
                <a:spLocks/>
              </p:cNvSpPr>
              <p:nvPr/>
            </p:nvSpPr>
            <p:spPr>
              <a:xfrm rot="8153057">
                <a:off x="-5473671" y="1477007"/>
                <a:ext cx="429234" cy="277872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71466 w 1955006"/>
                  <a:gd name="connsiteY2" fmla="*/ 253213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98852 w 1955006"/>
                  <a:gd name="connsiteY3" fmla="*/ 278556 h 334015"/>
                  <a:gd name="connsiteX4" fmla="*/ 660022 w 1955006"/>
                  <a:gd name="connsiteY4" fmla="*/ 169323 h 334015"/>
                  <a:gd name="connsiteX5" fmla="*/ 865321 w 1955006"/>
                  <a:gd name="connsiteY5" fmla="*/ 204822 h 334015"/>
                  <a:gd name="connsiteX6" fmla="*/ 1089532 w 1955006"/>
                  <a:gd name="connsiteY6" fmla="*/ 105625 h 334015"/>
                  <a:gd name="connsiteX7" fmla="*/ 1333239 w 1955006"/>
                  <a:gd name="connsiteY7" fmla="*/ 162402 h 334015"/>
                  <a:gd name="connsiteX8" fmla="*/ 1579965 w 1955006"/>
                  <a:gd name="connsiteY8" fmla="*/ 24266 h 334015"/>
                  <a:gd name="connsiteX9" fmla="*/ 1829435 w 1955006"/>
                  <a:gd name="connsiteY9" fmla="*/ 79522 h 334015"/>
                  <a:gd name="connsiteX10" fmla="*/ 1955006 w 1955006"/>
                  <a:gd name="connsiteY10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323366 w 1955006"/>
                  <a:gd name="connsiteY3" fmla="*/ 293481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57386 w 1955006"/>
                  <a:gd name="connsiteY3" fmla="*/ 224044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34986 w 1955006"/>
                  <a:gd name="connsiteY2" fmla="*/ 314171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244044 w 1955006"/>
                  <a:gd name="connsiteY2" fmla="*/ 310383 h 334015"/>
                  <a:gd name="connsiteX3" fmla="*/ 273865 w 1955006"/>
                  <a:gd name="connsiteY3" fmla="*/ 221533 h 334015"/>
                  <a:gd name="connsiteX4" fmla="*/ 398852 w 1955006"/>
                  <a:gd name="connsiteY4" fmla="*/ 278556 h 334015"/>
                  <a:gd name="connsiteX5" fmla="*/ 660022 w 1955006"/>
                  <a:gd name="connsiteY5" fmla="*/ 169323 h 334015"/>
                  <a:gd name="connsiteX6" fmla="*/ 865321 w 1955006"/>
                  <a:gd name="connsiteY6" fmla="*/ 204822 h 334015"/>
                  <a:gd name="connsiteX7" fmla="*/ 1089532 w 1955006"/>
                  <a:gd name="connsiteY7" fmla="*/ 105625 h 334015"/>
                  <a:gd name="connsiteX8" fmla="*/ 1333239 w 1955006"/>
                  <a:gd name="connsiteY8" fmla="*/ 162402 h 334015"/>
                  <a:gd name="connsiteX9" fmla="*/ 1579965 w 1955006"/>
                  <a:gd name="connsiteY9" fmla="*/ 24266 h 334015"/>
                  <a:gd name="connsiteX10" fmla="*/ 1829435 w 1955006"/>
                  <a:gd name="connsiteY10" fmla="*/ 79522 h 334015"/>
                  <a:gd name="connsiteX11" fmla="*/ 1955006 w 1955006"/>
                  <a:gd name="connsiteY11" fmla="*/ 223 h 334015"/>
                  <a:gd name="connsiteX0" fmla="*/ 0 w 1955006"/>
                  <a:gd name="connsiteY0" fmla="*/ 333598 h 333598"/>
                  <a:gd name="connsiteX1" fmla="*/ 127149 w 1955006"/>
                  <a:gd name="connsiteY1" fmla="*/ 27038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151517 w 1955006"/>
                  <a:gd name="connsiteY1" fmla="*/ 319660 h 333598"/>
                  <a:gd name="connsiteX2" fmla="*/ 180831 w 1955006"/>
                  <a:gd name="connsiteY2" fmla="*/ 248132 h 333598"/>
                  <a:gd name="connsiteX3" fmla="*/ 244044 w 1955006"/>
                  <a:gd name="connsiteY3" fmla="*/ 310383 h 333598"/>
                  <a:gd name="connsiteX4" fmla="*/ 273865 w 1955006"/>
                  <a:gd name="connsiteY4" fmla="*/ 221533 h 333598"/>
                  <a:gd name="connsiteX5" fmla="*/ 398852 w 1955006"/>
                  <a:gd name="connsiteY5" fmla="*/ 278556 h 333598"/>
                  <a:gd name="connsiteX6" fmla="*/ 660022 w 1955006"/>
                  <a:gd name="connsiteY6" fmla="*/ 169323 h 333598"/>
                  <a:gd name="connsiteX7" fmla="*/ 865321 w 1955006"/>
                  <a:gd name="connsiteY7" fmla="*/ 204822 h 333598"/>
                  <a:gd name="connsiteX8" fmla="*/ 1089532 w 1955006"/>
                  <a:gd name="connsiteY8" fmla="*/ 105625 h 333598"/>
                  <a:gd name="connsiteX9" fmla="*/ 1333239 w 1955006"/>
                  <a:gd name="connsiteY9" fmla="*/ 162402 h 333598"/>
                  <a:gd name="connsiteX10" fmla="*/ 1579965 w 1955006"/>
                  <a:gd name="connsiteY10" fmla="*/ 24266 h 333598"/>
                  <a:gd name="connsiteX11" fmla="*/ 1829435 w 1955006"/>
                  <a:gd name="connsiteY11" fmla="*/ 79522 h 333598"/>
                  <a:gd name="connsiteX12" fmla="*/ 1955006 w 1955006"/>
                  <a:gd name="connsiteY12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80831 w 1955006"/>
                  <a:gd name="connsiteY3" fmla="*/ 248132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1773 w 1955006"/>
                  <a:gd name="connsiteY3" fmla="*/ 251921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44044 w 1955006"/>
                  <a:gd name="connsiteY4" fmla="*/ 310383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3865 w 1955006"/>
                  <a:gd name="connsiteY5" fmla="*/ 221533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37901 w 1955006"/>
                  <a:gd name="connsiteY4" fmla="*/ 301684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76220 w 1955006"/>
                  <a:gd name="connsiteY5" fmla="*/ 221174 h 333598"/>
                  <a:gd name="connsiteX6" fmla="*/ 398852 w 1955006"/>
                  <a:gd name="connsiteY6" fmla="*/ 278556 h 333598"/>
                  <a:gd name="connsiteX7" fmla="*/ 660022 w 1955006"/>
                  <a:gd name="connsiteY7" fmla="*/ 169323 h 333598"/>
                  <a:gd name="connsiteX8" fmla="*/ 865321 w 1955006"/>
                  <a:gd name="connsiteY8" fmla="*/ 204822 h 333598"/>
                  <a:gd name="connsiteX9" fmla="*/ 1089532 w 1955006"/>
                  <a:gd name="connsiteY9" fmla="*/ 105625 h 333598"/>
                  <a:gd name="connsiteX10" fmla="*/ 1333239 w 1955006"/>
                  <a:gd name="connsiteY10" fmla="*/ 162402 h 333598"/>
                  <a:gd name="connsiteX11" fmla="*/ 1579965 w 1955006"/>
                  <a:gd name="connsiteY11" fmla="*/ 24266 h 333598"/>
                  <a:gd name="connsiteX12" fmla="*/ 1829435 w 1955006"/>
                  <a:gd name="connsiteY12" fmla="*/ 79522 h 333598"/>
                  <a:gd name="connsiteX13" fmla="*/ 1955006 w 1955006"/>
                  <a:gd name="connsiteY13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53912 w 1955006"/>
                  <a:gd name="connsiteY5" fmla="*/ 248660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76220 w 1955006"/>
                  <a:gd name="connsiteY6" fmla="*/ 221174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660022 w 1955006"/>
                  <a:gd name="connsiteY8" fmla="*/ 169323 h 333598"/>
                  <a:gd name="connsiteX9" fmla="*/ 865321 w 1955006"/>
                  <a:gd name="connsiteY9" fmla="*/ 204822 h 333598"/>
                  <a:gd name="connsiteX10" fmla="*/ 1089532 w 1955006"/>
                  <a:gd name="connsiteY10" fmla="*/ 105625 h 333598"/>
                  <a:gd name="connsiteX11" fmla="*/ 1333239 w 1955006"/>
                  <a:gd name="connsiteY11" fmla="*/ 162402 h 333598"/>
                  <a:gd name="connsiteX12" fmla="*/ 1579965 w 1955006"/>
                  <a:gd name="connsiteY12" fmla="*/ 24266 h 333598"/>
                  <a:gd name="connsiteX13" fmla="*/ 1829435 w 1955006"/>
                  <a:gd name="connsiteY13" fmla="*/ 79522 h 333598"/>
                  <a:gd name="connsiteX14" fmla="*/ 1955006 w 1955006"/>
                  <a:gd name="connsiteY14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41124 w 1955006"/>
                  <a:gd name="connsiteY8" fmla="*/ 283549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330006 w 1955006"/>
                  <a:gd name="connsiteY8" fmla="*/ 210572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98852 w 1955006"/>
                  <a:gd name="connsiteY7" fmla="*/ 2785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20027 w 1955006"/>
                  <a:gd name="connsiteY7" fmla="*/ 203851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45922 w 1955006"/>
                  <a:gd name="connsiteY7" fmla="*/ 19990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40910 w 1955006"/>
                  <a:gd name="connsiteY5" fmla="*/ 2265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7839 w 1955006"/>
                  <a:gd name="connsiteY5" fmla="*/ 22220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6261 w 1955006"/>
                  <a:gd name="connsiteY7" fmla="*/ 208356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39217 w 1955006"/>
                  <a:gd name="connsiteY7" fmla="*/ 203335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4767 w 1955006"/>
                  <a:gd name="connsiteY5" fmla="*/ 217854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459481 w 1955006"/>
                  <a:gd name="connsiteY8" fmla="*/ 190848 h 333598"/>
                  <a:gd name="connsiteX9" fmla="*/ 660022 w 1955006"/>
                  <a:gd name="connsiteY9" fmla="*/ 169323 h 333598"/>
                  <a:gd name="connsiteX10" fmla="*/ 865321 w 1955006"/>
                  <a:gd name="connsiteY10" fmla="*/ 204822 h 333598"/>
                  <a:gd name="connsiteX11" fmla="*/ 1089532 w 1955006"/>
                  <a:gd name="connsiteY11" fmla="*/ 105625 h 333598"/>
                  <a:gd name="connsiteX12" fmla="*/ 1333239 w 1955006"/>
                  <a:gd name="connsiteY12" fmla="*/ 162402 h 333598"/>
                  <a:gd name="connsiteX13" fmla="*/ 1579965 w 1955006"/>
                  <a:gd name="connsiteY13" fmla="*/ 24266 h 333598"/>
                  <a:gd name="connsiteX14" fmla="*/ 1829435 w 1955006"/>
                  <a:gd name="connsiteY14" fmla="*/ 79522 h 333598"/>
                  <a:gd name="connsiteX15" fmla="*/ 1955006 w 1955006"/>
                  <a:gd name="connsiteY15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88858 w 1955006"/>
                  <a:gd name="connsiteY8" fmla="*/ 201606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5764 w 1955006"/>
                  <a:gd name="connsiteY3" fmla="*/ 246495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33488 w 1955006"/>
                  <a:gd name="connsiteY5" fmla="*/ 225275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8614 w 1955006"/>
                  <a:gd name="connsiteY7" fmla="*/ 207997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14398 w 1955006"/>
                  <a:gd name="connsiteY7" fmla="*/ 214342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292696 w 1955006"/>
                  <a:gd name="connsiteY7" fmla="*/ 19837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1753 w 1955006"/>
                  <a:gd name="connsiteY7" fmla="*/ 194590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59481 w 1955006"/>
                  <a:gd name="connsiteY9" fmla="*/ 190848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8435 w 1955006"/>
                  <a:gd name="connsiteY9" fmla="*/ 178222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80922 w 1955006"/>
                  <a:gd name="connsiteY9" fmla="*/ 181136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660022 w 1955006"/>
                  <a:gd name="connsiteY10" fmla="*/ 16932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80348 w 1955006"/>
                  <a:gd name="connsiteY10" fmla="*/ 22319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91616 w 1955006"/>
                  <a:gd name="connsiteY9" fmla="*/ 172280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7492 w 1955006"/>
                  <a:gd name="connsiteY9" fmla="*/ 174431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410091 w 1955006"/>
                  <a:gd name="connsiteY9" fmla="*/ 16705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7717 w 1955006"/>
                  <a:gd name="connsiteY9" fmla="*/ 173513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65148 w 1955006"/>
                  <a:gd name="connsiteY10" fmla="*/ 218281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7842 w 1955006"/>
                  <a:gd name="connsiteY10" fmla="*/ 226373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4782 w 1955006"/>
                  <a:gd name="connsiteY9" fmla="*/ 172437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0657 w 1955006"/>
                  <a:gd name="connsiteY9" fmla="*/ 174589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0781 w 1955006"/>
                  <a:gd name="connsiteY10" fmla="*/ 227449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70074 w 1955006"/>
                  <a:gd name="connsiteY9" fmla="*/ 173155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865321 w 1955006"/>
                  <a:gd name="connsiteY11" fmla="*/ 204822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60402 w 1955006"/>
                  <a:gd name="connsiteY11" fmla="*/ 146266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22816 w 1955006"/>
                  <a:gd name="connsiteY10" fmla="*/ 234297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30727 w 1955006"/>
                  <a:gd name="connsiteY11" fmla="*/ 155083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8929 w 1955006"/>
                  <a:gd name="connsiteY10" fmla="*/ 237936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1089532 w 1955006"/>
                  <a:gd name="connsiteY12" fmla="*/ 105625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12081 w 1955006"/>
                  <a:gd name="connsiteY10" fmla="*/ 239971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511726 w 1955006"/>
                  <a:gd name="connsiteY12" fmla="*/ 217670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86865 w 1955006"/>
                  <a:gd name="connsiteY12" fmla="*/ 217603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598 h 333598"/>
                  <a:gd name="connsiteX1" fmla="*/ 64978 w 1955006"/>
                  <a:gd name="connsiteY1" fmla="*/ 320799 h 333598"/>
                  <a:gd name="connsiteX2" fmla="*/ 151517 w 1955006"/>
                  <a:gd name="connsiteY2" fmla="*/ 319660 h 333598"/>
                  <a:gd name="connsiteX3" fmla="*/ 173051 w 1955006"/>
                  <a:gd name="connsiteY3" fmla="*/ 244500 h 333598"/>
                  <a:gd name="connsiteX4" fmla="*/ 226131 w 1955006"/>
                  <a:gd name="connsiteY4" fmla="*/ 303477 h 333598"/>
                  <a:gd name="connsiteX5" fmla="*/ 240192 w 1955006"/>
                  <a:gd name="connsiteY5" fmla="*/ 221846 h 333598"/>
                  <a:gd name="connsiteX6" fmla="*/ 287541 w 1955006"/>
                  <a:gd name="connsiteY6" fmla="*/ 279668 h 333598"/>
                  <a:gd name="connsiteX7" fmla="*/ 302471 w 1955006"/>
                  <a:gd name="connsiteY7" fmla="*/ 199298 h 333598"/>
                  <a:gd name="connsiteX8" fmla="*/ 352379 w 1955006"/>
                  <a:gd name="connsiteY8" fmla="*/ 262564 h 333598"/>
                  <a:gd name="connsiteX9" fmla="*/ 363904 w 1955006"/>
                  <a:gd name="connsiteY9" fmla="*/ 177472 h 333598"/>
                  <a:gd name="connsiteX10" fmla="*/ 409797 w 1955006"/>
                  <a:gd name="connsiteY10" fmla="*/ 240650 h 333598"/>
                  <a:gd name="connsiteX11" fmla="*/ 421596 w 1955006"/>
                  <a:gd name="connsiteY11" fmla="*/ 157795 h 333598"/>
                  <a:gd name="connsiteX12" fmla="*/ 477734 w 1955006"/>
                  <a:gd name="connsiteY12" fmla="*/ 220316 h 333598"/>
                  <a:gd name="connsiteX13" fmla="*/ 1333239 w 1955006"/>
                  <a:gd name="connsiteY13" fmla="*/ 162402 h 333598"/>
                  <a:gd name="connsiteX14" fmla="*/ 1579965 w 1955006"/>
                  <a:gd name="connsiteY14" fmla="*/ 24266 h 333598"/>
                  <a:gd name="connsiteX15" fmla="*/ 1829435 w 1955006"/>
                  <a:gd name="connsiteY15" fmla="*/ 79522 h 333598"/>
                  <a:gd name="connsiteX16" fmla="*/ 1955006 w 1955006"/>
                  <a:gd name="connsiteY16" fmla="*/ 223 h 333598"/>
                  <a:gd name="connsiteX0" fmla="*/ 0 w 1955006"/>
                  <a:gd name="connsiteY0" fmla="*/ 333375 h 333375"/>
                  <a:gd name="connsiteX1" fmla="*/ 64978 w 1955006"/>
                  <a:gd name="connsiteY1" fmla="*/ 320576 h 333375"/>
                  <a:gd name="connsiteX2" fmla="*/ 151517 w 1955006"/>
                  <a:gd name="connsiteY2" fmla="*/ 319437 h 333375"/>
                  <a:gd name="connsiteX3" fmla="*/ 173051 w 1955006"/>
                  <a:gd name="connsiteY3" fmla="*/ 244277 h 333375"/>
                  <a:gd name="connsiteX4" fmla="*/ 226131 w 1955006"/>
                  <a:gd name="connsiteY4" fmla="*/ 303254 h 333375"/>
                  <a:gd name="connsiteX5" fmla="*/ 240192 w 1955006"/>
                  <a:gd name="connsiteY5" fmla="*/ 221623 h 333375"/>
                  <a:gd name="connsiteX6" fmla="*/ 287541 w 1955006"/>
                  <a:gd name="connsiteY6" fmla="*/ 279445 h 333375"/>
                  <a:gd name="connsiteX7" fmla="*/ 302471 w 1955006"/>
                  <a:gd name="connsiteY7" fmla="*/ 199075 h 333375"/>
                  <a:gd name="connsiteX8" fmla="*/ 352379 w 1955006"/>
                  <a:gd name="connsiteY8" fmla="*/ 262341 h 333375"/>
                  <a:gd name="connsiteX9" fmla="*/ 363904 w 1955006"/>
                  <a:gd name="connsiteY9" fmla="*/ 177249 h 333375"/>
                  <a:gd name="connsiteX10" fmla="*/ 409797 w 1955006"/>
                  <a:gd name="connsiteY10" fmla="*/ 240427 h 333375"/>
                  <a:gd name="connsiteX11" fmla="*/ 421596 w 1955006"/>
                  <a:gd name="connsiteY11" fmla="*/ 157572 h 333375"/>
                  <a:gd name="connsiteX12" fmla="*/ 477734 w 1955006"/>
                  <a:gd name="connsiteY12" fmla="*/ 220093 h 333375"/>
                  <a:gd name="connsiteX13" fmla="*/ 1333239 w 1955006"/>
                  <a:gd name="connsiteY13" fmla="*/ 162179 h 333375"/>
                  <a:gd name="connsiteX14" fmla="*/ 1579965 w 1955006"/>
                  <a:gd name="connsiteY14" fmla="*/ 24043 h 333375"/>
                  <a:gd name="connsiteX15" fmla="*/ 1955006 w 1955006"/>
                  <a:gd name="connsiteY15" fmla="*/ 0 h 333375"/>
                  <a:gd name="connsiteX0" fmla="*/ 0 w 1579965"/>
                  <a:gd name="connsiteY0" fmla="*/ 309332 h 309332"/>
                  <a:gd name="connsiteX1" fmla="*/ 64978 w 1579965"/>
                  <a:gd name="connsiteY1" fmla="*/ 296533 h 309332"/>
                  <a:gd name="connsiteX2" fmla="*/ 151517 w 1579965"/>
                  <a:gd name="connsiteY2" fmla="*/ 295394 h 309332"/>
                  <a:gd name="connsiteX3" fmla="*/ 173051 w 1579965"/>
                  <a:gd name="connsiteY3" fmla="*/ 220234 h 309332"/>
                  <a:gd name="connsiteX4" fmla="*/ 226131 w 1579965"/>
                  <a:gd name="connsiteY4" fmla="*/ 279211 h 309332"/>
                  <a:gd name="connsiteX5" fmla="*/ 240192 w 1579965"/>
                  <a:gd name="connsiteY5" fmla="*/ 197580 h 309332"/>
                  <a:gd name="connsiteX6" fmla="*/ 287541 w 1579965"/>
                  <a:gd name="connsiteY6" fmla="*/ 255402 h 309332"/>
                  <a:gd name="connsiteX7" fmla="*/ 302471 w 1579965"/>
                  <a:gd name="connsiteY7" fmla="*/ 175032 h 309332"/>
                  <a:gd name="connsiteX8" fmla="*/ 352379 w 1579965"/>
                  <a:gd name="connsiteY8" fmla="*/ 238298 h 309332"/>
                  <a:gd name="connsiteX9" fmla="*/ 363904 w 1579965"/>
                  <a:gd name="connsiteY9" fmla="*/ 153206 h 309332"/>
                  <a:gd name="connsiteX10" fmla="*/ 409797 w 1579965"/>
                  <a:gd name="connsiteY10" fmla="*/ 216384 h 309332"/>
                  <a:gd name="connsiteX11" fmla="*/ 421596 w 1579965"/>
                  <a:gd name="connsiteY11" fmla="*/ 133529 h 309332"/>
                  <a:gd name="connsiteX12" fmla="*/ 477734 w 1579965"/>
                  <a:gd name="connsiteY12" fmla="*/ 196050 h 309332"/>
                  <a:gd name="connsiteX13" fmla="*/ 1333239 w 1579965"/>
                  <a:gd name="connsiteY13" fmla="*/ 138136 h 309332"/>
                  <a:gd name="connsiteX14" fmla="*/ 1579965 w 1579965"/>
                  <a:gd name="connsiteY14" fmla="*/ 0 h 309332"/>
                  <a:gd name="connsiteX0" fmla="*/ 0 w 1333239"/>
                  <a:gd name="connsiteY0" fmla="*/ 175900 h 175900"/>
                  <a:gd name="connsiteX1" fmla="*/ 64978 w 1333239"/>
                  <a:gd name="connsiteY1" fmla="*/ 163101 h 175900"/>
                  <a:gd name="connsiteX2" fmla="*/ 151517 w 1333239"/>
                  <a:gd name="connsiteY2" fmla="*/ 161962 h 175900"/>
                  <a:gd name="connsiteX3" fmla="*/ 173051 w 1333239"/>
                  <a:gd name="connsiteY3" fmla="*/ 86802 h 175900"/>
                  <a:gd name="connsiteX4" fmla="*/ 226131 w 1333239"/>
                  <a:gd name="connsiteY4" fmla="*/ 145779 h 175900"/>
                  <a:gd name="connsiteX5" fmla="*/ 240192 w 1333239"/>
                  <a:gd name="connsiteY5" fmla="*/ 64148 h 175900"/>
                  <a:gd name="connsiteX6" fmla="*/ 287541 w 1333239"/>
                  <a:gd name="connsiteY6" fmla="*/ 121970 h 175900"/>
                  <a:gd name="connsiteX7" fmla="*/ 302471 w 1333239"/>
                  <a:gd name="connsiteY7" fmla="*/ 41600 h 175900"/>
                  <a:gd name="connsiteX8" fmla="*/ 352379 w 1333239"/>
                  <a:gd name="connsiteY8" fmla="*/ 104866 h 175900"/>
                  <a:gd name="connsiteX9" fmla="*/ 363904 w 1333239"/>
                  <a:gd name="connsiteY9" fmla="*/ 19774 h 175900"/>
                  <a:gd name="connsiteX10" fmla="*/ 409797 w 1333239"/>
                  <a:gd name="connsiteY10" fmla="*/ 82952 h 175900"/>
                  <a:gd name="connsiteX11" fmla="*/ 421596 w 1333239"/>
                  <a:gd name="connsiteY11" fmla="*/ 97 h 175900"/>
                  <a:gd name="connsiteX12" fmla="*/ 477734 w 1333239"/>
                  <a:gd name="connsiteY12" fmla="*/ 62618 h 175900"/>
                  <a:gd name="connsiteX13" fmla="*/ 1333239 w 1333239"/>
                  <a:gd name="connsiteY13" fmla="*/ 4704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73051 w 477734"/>
                  <a:gd name="connsiteY3" fmla="*/ 86802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6131 w 477734"/>
                  <a:gd name="connsiteY4" fmla="*/ 145779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40192 w 477734"/>
                  <a:gd name="connsiteY5" fmla="*/ 64148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87541 w 477734"/>
                  <a:gd name="connsiteY6" fmla="*/ 121970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302471 w 477734"/>
                  <a:gd name="connsiteY7" fmla="*/ 4160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2379 w 477734"/>
                  <a:gd name="connsiteY8" fmla="*/ 104866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5929 w 477734"/>
                  <a:gd name="connsiteY6" fmla="*/ 128444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4355 w 477734"/>
                  <a:gd name="connsiteY5" fmla="*/ 59555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90347 w 477734"/>
                  <a:gd name="connsiteY7" fmla="*/ 40390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59667 w 477734"/>
                  <a:gd name="connsiteY8" fmla="*/ 108292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63904 w 477734"/>
                  <a:gd name="connsiteY9" fmla="*/ 19774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7968 w 477734"/>
                  <a:gd name="connsiteY9" fmla="*/ 1894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3888 w 477734"/>
                  <a:gd name="connsiteY9" fmla="*/ 19803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09797 w 477734"/>
                  <a:gd name="connsiteY10" fmla="*/ 82952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900 h 175900"/>
                  <a:gd name="connsiteX1" fmla="*/ 64978 w 477734"/>
                  <a:gd name="connsiteY1" fmla="*/ 163101 h 175900"/>
                  <a:gd name="connsiteX2" fmla="*/ 151517 w 477734"/>
                  <a:gd name="connsiteY2" fmla="*/ 161962 h 175900"/>
                  <a:gd name="connsiteX3" fmla="*/ 150796 w 477734"/>
                  <a:gd name="connsiteY3" fmla="*/ 81524 h 175900"/>
                  <a:gd name="connsiteX4" fmla="*/ 228446 w 477734"/>
                  <a:gd name="connsiteY4" fmla="*/ 148083 h 175900"/>
                  <a:gd name="connsiteX5" fmla="*/ 220986 w 477734"/>
                  <a:gd name="connsiteY5" fmla="*/ 60576 h 175900"/>
                  <a:gd name="connsiteX6" fmla="*/ 298817 w 477734"/>
                  <a:gd name="connsiteY6" fmla="*/ 127569 h 175900"/>
                  <a:gd name="connsiteX7" fmla="*/ 287001 w 477734"/>
                  <a:gd name="connsiteY7" fmla="*/ 40652 h 175900"/>
                  <a:gd name="connsiteX8" fmla="*/ 361111 w 477734"/>
                  <a:gd name="connsiteY8" fmla="*/ 107855 h 175900"/>
                  <a:gd name="connsiteX9" fmla="*/ 351963 w 477734"/>
                  <a:gd name="connsiteY9" fmla="*/ 20386 h 175900"/>
                  <a:gd name="connsiteX10" fmla="*/ 423663 w 477734"/>
                  <a:gd name="connsiteY10" fmla="*/ 89645 h 175900"/>
                  <a:gd name="connsiteX11" fmla="*/ 421596 w 477734"/>
                  <a:gd name="connsiteY11" fmla="*/ 97 h 175900"/>
                  <a:gd name="connsiteX12" fmla="*/ 477734 w 477734"/>
                  <a:gd name="connsiteY12" fmla="*/ 62618 h 175900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5784 h 175784"/>
                  <a:gd name="connsiteX1" fmla="*/ 64978 w 477734"/>
                  <a:gd name="connsiteY1" fmla="*/ 162985 h 175784"/>
                  <a:gd name="connsiteX2" fmla="*/ 151517 w 477734"/>
                  <a:gd name="connsiteY2" fmla="*/ 161846 h 175784"/>
                  <a:gd name="connsiteX3" fmla="*/ 150796 w 477734"/>
                  <a:gd name="connsiteY3" fmla="*/ 81408 h 175784"/>
                  <a:gd name="connsiteX4" fmla="*/ 228446 w 477734"/>
                  <a:gd name="connsiteY4" fmla="*/ 147967 h 175784"/>
                  <a:gd name="connsiteX5" fmla="*/ 220986 w 477734"/>
                  <a:gd name="connsiteY5" fmla="*/ 60460 h 175784"/>
                  <a:gd name="connsiteX6" fmla="*/ 298817 w 477734"/>
                  <a:gd name="connsiteY6" fmla="*/ 127453 h 175784"/>
                  <a:gd name="connsiteX7" fmla="*/ 287001 w 477734"/>
                  <a:gd name="connsiteY7" fmla="*/ 40536 h 175784"/>
                  <a:gd name="connsiteX8" fmla="*/ 361111 w 477734"/>
                  <a:gd name="connsiteY8" fmla="*/ 107739 h 175784"/>
                  <a:gd name="connsiteX9" fmla="*/ 351963 w 477734"/>
                  <a:gd name="connsiteY9" fmla="*/ 20270 h 175784"/>
                  <a:gd name="connsiteX10" fmla="*/ 423663 w 477734"/>
                  <a:gd name="connsiteY10" fmla="*/ 89529 h 175784"/>
                  <a:gd name="connsiteX11" fmla="*/ 418731 w 477734"/>
                  <a:gd name="connsiteY11" fmla="*/ 98 h 175784"/>
                  <a:gd name="connsiteX12" fmla="*/ 477734 w 477734"/>
                  <a:gd name="connsiteY12" fmla="*/ 62502 h 175784"/>
                  <a:gd name="connsiteX0" fmla="*/ 0 w 477734"/>
                  <a:gd name="connsiteY0" fmla="*/ 176001 h 176001"/>
                  <a:gd name="connsiteX1" fmla="*/ 64978 w 477734"/>
                  <a:gd name="connsiteY1" fmla="*/ 163202 h 176001"/>
                  <a:gd name="connsiteX2" fmla="*/ 151517 w 477734"/>
                  <a:gd name="connsiteY2" fmla="*/ 162063 h 176001"/>
                  <a:gd name="connsiteX3" fmla="*/ 150796 w 477734"/>
                  <a:gd name="connsiteY3" fmla="*/ 81625 h 176001"/>
                  <a:gd name="connsiteX4" fmla="*/ 228446 w 477734"/>
                  <a:gd name="connsiteY4" fmla="*/ 148184 h 176001"/>
                  <a:gd name="connsiteX5" fmla="*/ 220986 w 477734"/>
                  <a:gd name="connsiteY5" fmla="*/ 60677 h 176001"/>
                  <a:gd name="connsiteX6" fmla="*/ 298817 w 477734"/>
                  <a:gd name="connsiteY6" fmla="*/ 127670 h 176001"/>
                  <a:gd name="connsiteX7" fmla="*/ 287001 w 477734"/>
                  <a:gd name="connsiteY7" fmla="*/ 40753 h 176001"/>
                  <a:gd name="connsiteX8" fmla="*/ 361111 w 477734"/>
                  <a:gd name="connsiteY8" fmla="*/ 107956 h 176001"/>
                  <a:gd name="connsiteX9" fmla="*/ 351963 w 477734"/>
                  <a:gd name="connsiteY9" fmla="*/ 20487 h 176001"/>
                  <a:gd name="connsiteX10" fmla="*/ 423663 w 477734"/>
                  <a:gd name="connsiteY10" fmla="*/ 89746 h 176001"/>
                  <a:gd name="connsiteX11" fmla="*/ 418731 w 477734"/>
                  <a:gd name="connsiteY11" fmla="*/ 315 h 176001"/>
                  <a:gd name="connsiteX12" fmla="*/ 477734 w 477734"/>
                  <a:gd name="connsiteY12" fmla="*/ 62719 h 176001"/>
                  <a:gd name="connsiteX0" fmla="*/ 0 w 477734"/>
                  <a:gd name="connsiteY0" fmla="*/ 175276 h 175276"/>
                  <a:gd name="connsiteX1" fmla="*/ 64978 w 477734"/>
                  <a:gd name="connsiteY1" fmla="*/ 162477 h 175276"/>
                  <a:gd name="connsiteX2" fmla="*/ 151517 w 477734"/>
                  <a:gd name="connsiteY2" fmla="*/ 161338 h 175276"/>
                  <a:gd name="connsiteX3" fmla="*/ 150796 w 477734"/>
                  <a:gd name="connsiteY3" fmla="*/ 80900 h 175276"/>
                  <a:gd name="connsiteX4" fmla="*/ 228446 w 477734"/>
                  <a:gd name="connsiteY4" fmla="*/ 147459 h 175276"/>
                  <a:gd name="connsiteX5" fmla="*/ 220986 w 477734"/>
                  <a:gd name="connsiteY5" fmla="*/ 59952 h 175276"/>
                  <a:gd name="connsiteX6" fmla="*/ 298817 w 477734"/>
                  <a:gd name="connsiteY6" fmla="*/ 126945 h 175276"/>
                  <a:gd name="connsiteX7" fmla="*/ 287001 w 477734"/>
                  <a:gd name="connsiteY7" fmla="*/ 40028 h 175276"/>
                  <a:gd name="connsiteX8" fmla="*/ 361111 w 477734"/>
                  <a:gd name="connsiteY8" fmla="*/ 107231 h 175276"/>
                  <a:gd name="connsiteX9" fmla="*/ 351963 w 477734"/>
                  <a:gd name="connsiteY9" fmla="*/ 19762 h 175276"/>
                  <a:gd name="connsiteX10" fmla="*/ 423663 w 477734"/>
                  <a:gd name="connsiteY10" fmla="*/ 89021 h 175276"/>
                  <a:gd name="connsiteX11" fmla="*/ 416325 w 477734"/>
                  <a:gd name="connsiteY11" fmla="*/ 319 h 175276"/>
                  <a:gd name="connsiteX12" fmla="*/ 477734 w 477734"/>
                  <a:gd name="connsiteY12" fmla="*/ 61994 h 175276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91852"/>
                  <a:gd name="connsiteY0" fmla="*/ 175252 h 175252"/>
                  <a:gd name="connsiteX1" fmla="*/ 64978 w 491852"/>
                  <a:gd name="connsiteY1" fmla="*/ 162453 h 175252"/>
                  <a:gd name="connsiteX2" fmla="*/ 151517 w 491852"/>
                  <a:gd name="connsiteY2" fmla="*/ 161314 h 175252"/>
                  <a:gd name="connsiteX3" fmla="*/ 150796 w 491852"/>
                  <a:gd name="connsiteY3" fmla="*/ 80876 h 175252"/>
                  <a:gd name="connsiteX4" fmla="*/ 228446 w 491852"/>
                  <a:gd name="connsiteY4" fmla="*/ 147435 h 175252"/>
                  <a:gd name="connsiteX5" fmla="*/ 220986 w 491852"/>
                  <a:gd name="connsiteY5" fmla="*/ 59928 h 175252"/>
                  <a:gd name="connsiteX6" fmla="*/ 298817 w 491852"/>
                  <a:gd name="connsiteY6" fmla="*/ 126921 h 175252"/>
                  <a:gd name="connsiteX7" fmla="*/ 287001 w 491852"/>
                  <a:gd name="connsiteY7" fmla="*/ 40004 h 175252"/>
                  <a:gd name="connsiteX8" fmla="*/ 361111 w 491852"/>
                  <a:gd name="connsiteY8" fmla="*/ 107207 h 175252"/>
                  <a:gd name="connsiteX9" fmla="*/ 351963 w 491852"/>
                  <a:gd name="connsiteY9" fmla="*/ 19738 h 175252"/>
                  <a:gd name="connsiteX10" fmla="*/ 423663 w 491852"/>
                  <a:gd name="connsiteY10" fmla="*/ 88997 h 175252"/>
                  <a:gd name="connsiteX11" fmla="*/ 416325 w 491852"/>
                  <a:gd name="connsiteY11" fmla="*/ 295 h 175252"/>
                  <a:gd name="connsiteX12" fmla="*/ 491852 w 491852"/>
                  <a:gd name="connsiteY12" fmla="*/ 68211 h 175252"/>
                  <a:gd name="connsiteX0" fmla="*/ 0 w 426874"/>
                  <a:gd name="connsiteY0" fmla="*/ 162453 h 162453"/>
                  <a:gd name="connsiteX1" fmla="*/ 86539 w 426874"/>
                  <a:gd name="connsiteY1" fmla="*/ 161314 h 162453"/>
                  <a:gd name="connsiteX2" fmla="*/ 85818 w 426874"/>
                  <a:gd name="connsiteY2" fmla="*/ 80876 h 162453"/>
                  <a:gd name="connsiteX3" fmla="*/ 163468 w 426874"/>
                  <a:gd name="connsiteY3" fmla="*/ 147435 h 162453"/>
                  <a:gd name="connsiteX4" fmla="*/ 156008 w 426874"/>
                  <a:gd name="connsiteY4" fmla="*/ 59928 h 162453"/>
                  <a:gd name="connsiteX5" fmla="*/ 233839 w 426874"/>
                  <a:gd name="connsiteY5" fmla="*/ 126921 h 162453"/>
                  <a:gd name="connsiteX6" fmla="*/ 222023 w 426874"/>
                  <a:gd name="connsiteY6" fmla="*/ 40004 h 162453"/>
                  <a:gd name="connsiteX7" fmla="*/ 296133 w 426874"/>
                  <a:gd name="connsiteY7" fmla="*/ 107207 h 162453"/>
                  <a:gd name="connsiteX8" fmla="*/ 286985 w 426874"/>
                  <a:gd name="connsiteY8" fmla="*/ 19738 h 162453"/>
                  <a:gd name="connsiteX9" fmla="*/ 358685 w 426874"/>
                  <a:gd name="connsiteY9" fmla="*/ 88997 h 162453"/>
                  <a:gd name="connsiteX10" fmla="*/ 351347 w 426874"/>
                  <a:gd name="connsiteY10" fmla="*/ 295 h 162453"/>
                  <a:gd name="connsiteX11" fmla="*/ 426874 w 426874"/>
                  <a:gd name="connsiteY11" fmla="*/ 68211 h 162453"/>
                  <a:gd name="connsiteX0" fmla="*/ 0 w 403611"/>
                  <a:gd name="connsiteY0" fmla="*/ 150147 h 161316"/>
                  <a:gd name="connsiteX1" fmla="*/ 63276 w 403611"/>
                  <a:gd name="connsiteY1" fmla="*/ 161314 h 161316"/>
                  <a:gd name="connsiteX2" fmla="*/ 62555 w 403611"/>
                  <a:gd name="connsiteY2" fmla="*/ 80876 h 161316"/>
                  <a:gd name="connsiteX3" fmla="*/ 140205 w 403611"/>
                  <a:gd name="connsiteY3" fmla="*/ 147435 h 161316"/>
                  <a:gd name="connsiteX4" fmla="*/ 132745 w 403611"/>
                  <a:gd name="connsiteY4" fmla="*/ 59928 h 161316"/>
                  <a:gd name="connsiteX5" fmla="*/ 210576 w 403611"/>
                  <a:gd name="connsiteY5" fmla="*/ 126921 h 161316"/>
                  <a:gd name="connsiteX6" fmla="*/ 198760 w 403611"/>
                  <a:gd name="connsiteY6" fmla="*/ 40004 h 161316"/>
                  <a:gd name="connsiteX7" fmla="*/ 272870 w 403611"/>
                  <a:gd name="connsiteY7" fmla="*/ 107207 h 161316"/>
                  <a:gd name="connsiteX8" fmla="*/ 263722 w 403611"/>
                  <a:gd name="connsiteY8" fmla="*/ 19738 h 161316"/>
                  <a:gd name="connsiteX9" fmla="*/ 335422 w 403611"/>
                  <a:gd name="connsiteY9" fmla="*/ 88997 h 161316"/>
                  <a:gd name="connsiteX10" fmla="*/ 328084 w 403611"/>
                  <a:gd name="connsiteY10" fmla="*/ 295 h 161316"/>
                  <a:gd name="connsiteX11" fmla="*/ 403611 w 403611"/>
                  <a:gd name="connsiteY11" fmla="*/ 68211 h 161316"/>
                  <a:gd name="connsiteX0" fmla="*/ 0 w 403611"/>
                  <a:gd name="connsiteY0" fmla="*/ 150147 h 161318"/>
                  <a:gd name="connsiteX1" fmla="*/ 63276 w 403611"/>
                  <a:gd name="connsiteY1" fmla="*/ 161314 h 161318"/>
                  <a:gd name="connsiteX2" fmla="*/ 62555 w 403611"/>
                  <a:gd name="connsiteY2" fmla="*/ 80876 h 161318"/>
                  <a:gd name="connsiteX3" fmla="*/ 140205 w 403611"/>
                  <a:gd name="connsiteY3" fmla="*/ 147435 h 161318"/>
                  <a:gd name="connsiteX4" fmla="*/ 132745 w 403611"/>
                  <a:gd name="connsiteY4" fmla="*/ 59928 h 161318"/>
                  <a:gd name="connsiteX5" fmla="*/ 210576 w 403611"/>
                  <a:gd name="connsiteY5" fmla="*/ 126921 h 161318"/>
                  <a:gd name="connsiteX6" fmla="*/ 198760 w 403611"/>
                  <a:gd name="connsiteY6" fmla="*/ 40004 h 161318"/>
                  <a:gd name="connsiteX7" fmla="*/ 272870 w 403611"/>
                  <a:gd name="connsiteY7" fmla="*/ 107207 h 161318"/>
                  <a:gd name="connsiteX8" fmla="*/ 263722 w 403611"/>
                  <a:gd name="connsiteY8" fmla="*/ 19738 h 161318"/>
                  <a:gd name="connsiteX9" fmla="*/ 335422 w 403611"/>
                  <a:gd name="connsiteY9" fmla="*/ 88997 h 161318"/>
                  <a:gd name="connsiteX10" fmla="*/ 328084 w 403611"/>
                  <a:gd name="connsiteY10" fmla="*/ 295 h 161318"/>
                  <a:gd name="connsiteX11" fmla="*/ 403611 w 403611"/>
                  <a:gd name="connsiteY11" fmla="*/ 68211 h 161318"/>
                  <a:gd name="connsiteX0" fmla="*/ 0 w 403611"/>
                  <a:gd name="connsiteY0" fmla="*/ 150147 h 161326"/>
                  <a:gd name="connsiteX1" fmla="*/ 63276 w 403611"/>
                  <a:gd name="connsiteY1" fmla="*/ 161314 h 161326"/>
                  <a:gd name="connsiteX2" fmla="*/ 62555 w 403611"/>
                  <a:gd name="connsiteY2" fmla="*/ 80876 h 161326"/>
                  <a:gd name="connsiteX3" fmla="*/ 140205 w 403611"/>
                  <a:gd name="connsiteY3" fmla="*/ 147435 h 161326"/>
                  <a:gd name="connsiteX4" fmla="*/ 132745 w 403611"/>
                  <a:gd name="connsiteY4" fmla="*/ 59928 h 161326"/>
                  <a:gd name="connsiteX5" fmla="*/ 210576 w 403611"/>
                  <a:gd name="connsiteY5" fmla="*/ 126921 h 161326"/>
                  <a:gd name="connsiteX6" fmla="*/ 198760 w 403611"/>
                  <a:gd name="connsiteY6" fmla="*/ 40004 h 161326"/>
                  <a:gd name="connsiteX7" fmla="*/ 272870 w 403611"/>
                  <a:gd name="connsiteY7" fmla="*/ 107207 h 161326"/>
                  <a:gd name="connsiteX8" fmla="*/ 263722 w 403611"/>
                  <a:gd name="connsiteY8" fmla="*/ 19738 h 161326"/>
                  <a:gd name="connsiteX9" fmla="*/ 335422 w 403611"/>
                  <a:gd name="connsiteY9" fmla="*/ 88997 h 161326"/>
                  <a:gd name="connsiteX10" fmla="*/ 328084 w 403611"/>
                  <a:gd name="connsiteY10" fmla="*/ 295 h 161326"/>
                  <a:gd name="connsiteX11" fmla="*/ 403611 w 403611"/>
                  <a:gd name="connsiteY11" fmla="*/ 68211 h 161326"/>
                  <a:gd name="connsiteX0" fmla="*/ 0 w 403611"/>
                  <a:gd name="connsiteY0" fmla="*/ 150147 h 161320"/>
                  <a:gd name="connsiteX1" fmla="*/ 63276 w 403611"/>
                  <a:gd name="connsiteY1" fmla="*/ 161314 h 161320"/>
                  <a:gd name="connsiteX2" fmla="*/ 62555 w 403611"/>
                  <a:gd name="connsiteY2" fmla="*/ 80876 h 161320"/>
                  <a:gd name="connsiteX3" fmla="*/ 140205 w 403611"/>
                  <a:gd name="connsiteY3" fmla="*/ 147435 h 161320"/>
                  <a:gd name="connsiteX4" fmla="*/ 132745 w 403611"/>
                  <a:gd name="connsiteY4" fmla="*/ 59928 h 161320"/>
                  <a:gd name="connsiteX5" fmla="*/ 210576 w 403611"/>
                  <a:gd name="connsiteY5" fmla="*/ 126921 h 161320"/>
                  <a:gd name="connsiteX6" fmla="*/ 198760 w 403611"/>
                  <a:gd name="connsiteY6" fmla="*/ 40004 h 161320"/>
                  <a:gd name="connsiteX7" fmla="*/ 272870 w 403611"/>
                  <a:gd name="connsiteY7" fmla="*/ 107207 h 161320"/>
                  <a:gd name="connsiteX8" fmla="*/ 263722 w 403611"/>
                  <a:gd name="connsiteY8" fmla="*/ 19738 h 161320"/>
                  <a:gd name="connsiteX9" fmla="*/ 335422 w 403611"/>
                  <a:gd name="connsiteY9" fmla="*/ 88997 h 161320"/>
                  <a:gd name="connsiteX10" fmla="*/ 328084 w 403611"/>
                  <a:gd name="connsiteY10" fmla="*/ 295 h 161320"/>
                  <a:gd name="connsiteX11" fmla="*/ 403611 w 403611"/>
                  <a:gd name="connsiteY11" fmla="*/ 68211 h 161320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314"/>
                  <a:gd name="connsiteX1" fmla="*/ 63276 w 403611"/>
                  <a:gd name="connsiteY1" fmla="*/ 161314 h 161314"/>
                  <a:gd name="connsiteX2" fmla="*/ 62555 w 403611"/>
                  <a:gd name="connsiteY2" fmla="*/ 80876 h 161314"/>
                  <a:gd name="connsiteX3" fmla="*/ 140205 w 403611"/>
                  <a:gd name="connsiteY3" fmla="*/ 147435 h 161314"/>
                  <a:gd name="connsiteX4" fmla="*/ 132745 w 403611"/>
                  <a:gd name="connsiteY4" fmla="*/ 59928 h 161314"/>
                  <a:gd name="connsiteX5" fmla="*/ 210576 w 403611"/>
                  <a:gd name="connsiteY5" fmla="*/ 126921 h 161314"/>
                  <a:gd name="connsiteX6" fmla="*/ 198760 w 403611"/>
                  <a:gd name="connsiteY6" fmla="*/ 40004 h 161314"/>
                  <a:gd name="connsiteX7" fmla="*/ 272870 w 403611"/>
                  <a:gd name="connsiteY7" fmla="*/ 107207 h 161314"/>
                  <a:gd name="connsiteX8" fmla="*/ 263722 w 403611"/>
                  <a:gd name="connsiteY8" fmla="*/ 19738 h 161314"/>
                  <a:gd name="connsiteX9" fmla="*/ 335422 w 403611"/>
                  <a:gd name="connsiteY9" fmla="*/ 88997 h 161314"/>
                  <a:gd name="connsiteX10" fmla="*/ 328084 w 403611"/>
                  <a:gd name="connsiteY10" fmla="*/ 295 h 161314"/>
                  <a:gd name="connsiteX11" fmla="*/ 403611 w 403611"/>
                  <a:gd name="connsiteY11" fmla="*/ 68211 h 161314"/>
                  <a:gd name="connsiteX0" fmla="*/ 0 w 403611"/>
                  <a:gd name="connsiteY0" fmla="*/ 150147 h 161571"/>
                  <a:gd name="connsiteX1" fmla="*/ 63276 w 403611"/>
                  <a:gd name="connsiteY1" fmla="*/ 161314 h 161571"/>
                  <a:gd name="connsiteX2" fmla="*/ 62555 w 403611"/>
                  <a:gd name="connsiteY2" fmla="*/ 80876 h 161571"/>
                  <a:gd name="connsiteX3" fmla="*/ 140205 w 403611"/>
                  <a:gd name="connsiteY3" fmla="*/ 147435 h 161571"/>
                  <a:gd name="connsiteX4" fmla="*/ 132745 w 403611"/>
                  <a:gd name="connsiteY4" fmla="*/ 59928 h 161571"/>
                  <a:gd name="connsiteX5" fmla="*/ 210576 w 403611"/>
                  <a:gd name="connsiteY5" fmla="*/ 126921 h 161571"/>
                  <a:gd name="connsiteX6" fmla="*/ 198760 w 403611"/>
                  <a:gd name="connsiteY6" fmla="*/ 40004 h 161571"/>
                  <a:gd name="connsiteX7" fmla="*/ 272870 w 403611"/>
                  <a:gd name="connsiteY7" fmla="*/ 107207 h 161571"/>
                  <a:gd name="connsiteX8" fmla="*/ 263722 w 403611"/>
                  <a:gd name="connsiteY8" fmla="*/ 19738 h 161571"/>
                  <a:gd name="connsiteX9" fmla="*/ 335422 w 403611"/>
                  <a:gd name="connsiteY9" fmla="*/ 88997 h 161571"/>
                  <a:gd name="connsiteX10" fmla="*/ 328084 w 403611"/>
                  <a:gd name="connsiteY10" fmla="*/ 295 h 161571"/>
                  <a:gd name="connsiteX11" fmla="*/ 403611 w 403611"/>
                  <a:gd name="connsiteY11" fmla="*/ 68211 h 161571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940"/>
                  <a:gd name="connsiteX1" fmla="*/ 63276 w 403611"/>
                  <a:gd name="connsiteY1" fmla="*/ 161314 h 161940"/>
                  <a:gd name="connsiteX2" fmla="*/ 62555 w 403611"/>
                  <a:gd name="connsiteY2" fmla="*/ 80876 h 161940"/>
                  <a:gd name="connsiteX3" fmla="*/ 140205 w 403611"/>
                  <a:gd name="connsiteY3" fmla="*/ 147435 h 161940"/>
                  <a:gd name="connsiteX4" fmla="*/ 132745 w 403611"/>
                  <a:gd name="connsiteY4" fmla="*/ 59928 h 161940"/>
                  <a:gd name="connsiteX5" fmla="*/ 210576 w 403611"/>
                  <a:gd name="connsiteY5" fmla="*/ 126921 h 161940"/>
                  <a:gd name="connsiteX6" fmla="*/ 198760 w 403611"/>
                  <a:gd name="connsiteY6" fmla="*/ 40004 h 161940"/>
                  <a:gd name="connsiteX7" fmla="*/ 272870 w 403611"/>
                  <a:gd name="connsiteY7" fmla="*/ 107207 h 161940"/>
                  <a:gd name="connsiteX8" fmla="*/ 263722 w 403611"/>
                  <a:gd name="connsiteY8" fmla="*/ 19738 h 161940"/>
                  <a:gd name="connsiteX9" fmla="*/ 335422 w 403611"/>
                  <a:gd name="connsiteY9" fmla="*/ 88997 h 161940"/>
                  <a:gd name="connsiteX10" fmla="*/ 328084 w 403611"/>
                  <a:gd name="connsiteY10" fmla="*/ 295 h 161940"/>
                  <a:gd name="connsiteX11" fmla="*/ 403611 w 403611"/>
                  <a:gd name="connsiteY11" fmla="*/ 68211 h 161940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0 w 403611"/>
                  <a:gd name="connsiteY0" fmla="*/ 150147 h 161801"/>
                  <a:gd name="connsiteX1" fmla="*/ 63276 w 403611"/>
                  <a:gd name="connsiteY1" fmla="*/ 161314 h 161801"/>
                  <a:gd name="connsiteX2" fmla="*/ 62555 w 403611"/>
                  <a:gd name="connsiteY2" fmla="*/ 80876 h 161801"/>
                  <a:gd name="connsiteX3" fmla="*/ 140205 w 403611"/>
                  <a:gd name="connsiteY3" fmla="*/ 147435 h 161801"/>
                  <a:gd name="connsiteX4" fmla="*/ 132745 w 403611"/>
                  <a:gd name="connsiteY4" fmla="*/ 59928 h 161801"/>
                  <a:gd name="connsiteX5" fmla="*/ 210576 w 403611"/>
                  <a:gd name="connsiteY5" fmla="*/ 126921 h 161801"/>
                  <a:gd name="connsiteX6" fmla="*/ 198760 w 403611"/>
                  <a:gd name="connsiteY6" fmla="*/ 40004 h 161801"/>
                  <a:gd name="connsiteX7" fmla="*/ 272870 w 403611"/>
                  <a:gd name="connsiteY7" fmla="*/ 107207 h 161801"/>
                  <a:gd name="connsiteX8" fmla="*/ 263722 w 403611"/>
                  <a:gd name="connsiteY8" fmla="*/ 19738 h 161801"/>
                  <a:gd name="connsiteX9" fmla="*/ 335422 w 403611"/>
                  <a:gd name="connsiteY9" fmla="*/ 88997 h 161801"/>
                  <a:gd name="connsiteX10" fmla="*/ 328084 w 403611"/>
                  <a:gd name="connsiteY10" fmla="*/ 295 h 161801"/>
                  <a:gd name="connsiteX11" fmla="*/ 403611 w 403611"/>
                  <a:gd name="connsiteY11" fmla="*/ 68211 h 161801"/>
                  <a:gd name="connsiteX0" fmla="*/ 8302 w 348637"/>
                  <a:gd name="connsiteY0" fmla="*/ 161314 h 161314"/>
                  <a:gd name="connsiteX1" fmla="*/ 7581 w 348637"/>
                  <a:gd name="connsiteY1" fmla="*/ 80876 h 161314"/>
                  <a:gd name="connsiteX2" fmla="*/ 85231 w 348637"/>
                  <a:gd name="connsiteY2" fmla="*/ 147435 h 161314"/>
                  <a:gd name="connsiteX3" fmla="*/ 77771 w 348637"/>
                  <a:gd name="connsiteY3" fmla="*/ 59928 h 161314"/>
                  <a:gd name="connsiteX4" fmla="*/ 155602 w 348637"/>
                  <a:gd name="connsiteY4" fmla="*/ 126921 h 161314"/>
                  <a:gd name="connsiteX5" fmla="*/ 143786 w 348637"/>
                  <a:gd name="connsiteY5" fmla="*/ 40004 h 161314"/>
                  <a:gd name="connsiteX6" fmla="*/ 217896 w 348637"/>
                  <a:gd name="connsiteY6" fmla="*/ 107207 h 161314"/>
                  <a:gd name="connsiteX7" fmla="*/ 208748 w 348637"/>
                  <a:gd name="connsiteY7" fmla="*/ 19738 h 161314"/>
                  <a:gd name="connsiteX8" fmla="*/ 280448 w 348637"/>
                  <a:gd name="connsiteY8" fmla="*/ 88997 h 161314"/>
                  <a:gd name="connsiteX9" fmla="*/ 273110 w 348637"/>
                  <a:gd name="connsiteY9" fmla="*/ 295 h 161314"/>
                  <a:gd name="connsiteX10" fmla="*/ 348637 w 348637"/>
                  <a:gd name="connsiteY10" fmla="*/ 68211 h 161314"/>
                  <a:gd name="connsiteX0" fmla="*/ 0 w 341056"/>
                  <a:gd name="connsiteY0" fmla="*/ 80876 h 148010"/>
                  <a:gd name="connsiteX1" fmla="*/ 77650 w 341056"/>
                  <a:gd name="connsiteY1" fmla="*/ 147435 h 148010"/>
                  <a:gd name="connsiteX2" fmla="*/ 70190 w 341056"/>
                  <a:gd name="connsiteY2" fmla="*/ 59928 h 148010"/>
                  <a:gd name="connsiteX3" fmla="*/ 148021 w 341056"/>
                  <a:gd name="connsiteY3" fmla="*/ 126921 h 148010"/>
                  <a:gd name="connsiteX4" fmla="*/ 136205 w 341056"/>
                  <a:gd name="connsiteY4" fmla="*/ 40004 h 148010"/>
                  <a:gd name="connsiteX5" fmla="*/ 210315 w 341056"/>
                  <a:gd name="connsiteY5" fmla="*/ 107207 h 148010"/>
                  <a:gd name="connsiteX6" fmla="*/ 201167 w 341056"/>
                  <a:gd name="connsiteY6" fmla="*/ 19738 h 148010"/>
                  <a:gd name="connsiteX7" fmla="*/ 272867 w 341056"/>
                  <a:gd name="connsiteY7" fmla="*/ 88997 h 148010"/>
                  <a:gd name="connsiteX8" fmla="*/ 265529 w 341056"/>
                  <a:gd name="connsiteY8" fmla="*/ 295 h 148010"/>
                  <a:gd name="connsiteX9" fmla="*/ 341056 w 341056"/>
                  <a:gd name="connsiteY9" fmla="*/ 68211 h 148010"/>
                  <a:gd name="connsiteX0" fmla="*/ 12759 w 276165"/>
                  <a:gd name="connsiteY0" fmla="*/ 147435 h 147435"/>
                  <a:gd name="connsiteX1" fmla="*/ 5299 w 276165"/>
                  <a:gd name="connsiteY1" fmla="*/ 59928 h 147435"/>
                  <a:gd name="connsiteX2" fmla="*/ 83130 w 276165"/>
                  <a:gd name="connsiteY2" fmla="*/ 126921 h 147435"/>
                  <a:gd name="connsiteX3" fmla="*/ 71314 w 276165"/>
                  <a:gd name="connsiteY3" fmla="*/ 40004 h 147435"/>
                  <a:gd name="connsiteX4" fmla="*/ 145424 w 276165"/>
                  <a:gd name="connsiteY4" fmla="*/ 107207 h 147435"/>
                  <a:gd name="connsiteX5" fmla="*/ 136276 w 276165"/>
                  <a:gd name="connsiteY5" fmla="*/ 19738 h 147435"/>
                  <a:gd name="connsiteX6" fmla="*/ 207976 w 276165"/>
                  <a:gd name="connsiteY6" fmla="*/ 88997 h 147435"/>
                  <a:gd name="connsiteX7" fmla="*/ 200638 w 276165"/>
                  <a:gd name="connsiteY7" fmla="*/ 295 h 147435"/>
                  <a:gd name="connsiteX8" fmla="*/ 276165 w 276165"/>
                  <a:gd name="connsiteY8" fmla="*/ 68211 h 147435"/>
                  <a:gd name="connsiteX0" fmla="*/ 12759 w 257310"/>
                  <a:gd name="connsiteY0" fmla="*/ 147528 h 147528"/>
                  <a:gd name="connsiteX1" fmla="*/ 5299 w 257310"/>
                  <a:gd name="connsiteY1" fmla="*/ 60021 h 147528"/>
                  <a:gd name="connsiteX2" fmla="*/ 83130 w 257310"/>
                  <a:gd name="connsiteY2" fmla="*/ 127014 h 147528"/>
                  <a:gd name="connsiteX3" fmla="*/ 71314 w 257310"/>
                  <a:gd name="connsiteY3" fmla="*/ 40097 h 147528"/>
                  <a:gd name="connsiteX4" fmla="*/ 145424 w 257310"/>
                  <a:gd name="connsiteY4" fmla="*/ 107300 h 147528"/>
                  <a:gd name="connsiteX5" fmla="*/ 136276 w 257310"/>
                  <a:gd name="connsiteY5" fmla="*/ 19831 h 147528"/>
                  <a:gd name="connsiteX6" fmla="*/ 207976 w 257310"/>
                  <a:gd name="connsiteY6" fmla="*/ 89090 h 147528"/>
                  <a:gd name="connsiteX7" fmla="*/ 200638 w 257310"/>
                  <a:gd name="connsiteY7" fmla="*/ 388 h 147528"/>
                  <a:gd name="connsiteX8" fmla="*/ 257310 w 257310"/>
                  <a:gd name="connsiteY8" fmla="*/ 47998 h 147528"/>
                  <a:gd name="connsiteX0" fmla="*/ 12759 w 243825"/>
                  <a:gd name="connsiteY0" fmla="*/ 147602 h 147602"/>
                  <a:gd name="connsiteX1" fmla="*/ 5299 w 243825"/>
                  <a:gd name="connsiteY1" fmla="*/ 60095 h 147602"/>
                  <a:gd name="connsiteX2" fmla="*/ 83130 w 243825"/>
                  <a:gd name="connsiteY2" fmla="*/ 127088 h 147602"/>
                  <a:gd name="connsiteX3" fmla="*/ 71314 w 243825"/>
                  <a:gd name="connsiteY3" fmla="*/ 40171 h 147602"/>
                  <a:gd name="connsiteX4" fmla="*/ 145424 w 243825"/>
                  <a:gd name="connsiteY4" fmla="*/ 107374 h 147602"/>
                  <a:gd name="connsiteX5" fmla="*/ 136276 w 243825"/>
                  <a:gd name="connsiteY5" fmla="*/ 19905 h 147602"/>
                  <a:gd name="connsiteX6" fmla="*/ 207976 w 243825"/>
                  <a:gd name="connsiteY6" fmla="*/ 89164 h 147602"/>
                  <a:gd name="connsiteX7" fmla="*/ 200638 w 243825"/>
                  <a:gd name="connsiteY7" fmla="*/ 462 h 147602"/>
                  <a:gd name="connsiteX8" fmla="*/ 243825 w 243825"/>
                  <a:gd name="connsiteY8" fmla="*/ 37904 h 147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3825" h="147602">
                    <a:moveTo>
                      <a:pt x="12759" y="147602"/>
                    </a:moveTo>
                    <a:cubicBezTo>
                      <a:pt x="36838" y="141462"/>
                      <a:pt x="-16330" y="67172"/>
                      <a:pt x="5299" y="60095"/>
                    </a:cubicBezTo>
                    <a:cubicBezTo>
                      <a:pt x="25335" y="55422"/>
                      <a:pt x="60766" y="133875"/>
                      <a:pt x="83130" y="127088"/>
                    </a:cubicBezTo>
                    <a:cubicBezTo>
                      <a:pt x="107849" y="119943"/>
                      <a:pt x="46025" y="47558"/>
                      <a:pt x="71314" y="40171"/>
                    </a:cubicBezTo>
                    <a:cubicBezTo>
                      <a:pt x="93013" y="33591"/>
                      <a:pt x="126124" y="114096"/>
                      <a:pt x="145424" y="107374"/>
                    </a:cubicBezTo>
                    <a:cubicBezTo>
                      <a:pt x="168505" y="101760"/>
                      <a:pt x="109312" y="29073"/>
                      <a:pt x="136276" y="19905"/>
                    </a:cubicBezTo>
                    <a:cubicBezTo>
                      <a:pt x="157051" y="14224"/>
                      <a:pt x="184602" y="96031"/>
                      <a:pt x="207976" y="89164"/>
                    </a:cubicBezTo>
                    <a:cubicBezTo>
                      <a:pt x="242747" y="79080"/>
                      <a:pt x="171180" y="9718"/>
                      <a:pt x="200638" y="462"/>
                    </a:cubicBezTo>
                    <a:cubicBezTo>
                      <a:pt x="222267" y="-5296"/>
                      <a:pt x="218780" y="44767"/>
                      <a:pt x="243825" y="37904"/>
                    </a:cubicBezTo>
                  </a:path>
                </a:pathLst>
              </a:custGeom>
              <a:noFill/>
              <a:ln w="25400">
                <a:solidFill>
                  <a:srgbClr val="2E24AC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 dirty="0">
                  <a:solidFill>
                    <a:srgbClr val="7030A0"/>
                  </a:solidFill>
                </a:endParaRPr>
              </a:p>
            </p:txBody>
          </p:sp>
        </p:grpSp>
      </p:grpSp>
      <mc:AlternateContent xmlns:mc="http://schemas.openxmlformats.org/markup-compatibility/2006">
        <mc:Choice xmlns:a14="http://schemas.microsoft.com/office/drawing/2010/main" Requires="a14">
          <p:sp>
            <p:nvSpPr>
              <p:cNvPr id="85" name="ZoneTexte 84"/>
              <p:cNvSpPr txBox="1"/>
              <p:nvPr/>
            </p:nvSpPr>
            <p:spPr>
              <a:xfrm>
                <a:off x="6671353" y="3279434"/>
                <a:ext cx="130283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>
                    <a:solidFill>
                      <a:srgbClr val="2E24AC"/>
                    </a:solidFill>
                  </a:rPr>
                  <a:t>E</a:t>
                </a:r>
                <a:r>
                  <a:rPr lang="fr-FR" sz="1600" baseline="-25000" dirty="0">
                    <a:solidFill>
                      <a:srgbClr val="2E24AC"/>
                    </a:solidFill>
                  </a:rPr>
                  <a:t>x</a:t>
                </a:r>
                <a:r>
                  <a:rPr lang="fr-FR" sz="1600" dirty="0"/>
                  <a:t> </a:t>
                </a:r>
                <a14:m>
                  <m:oMath xmlns:m="http://schemas.openxmlformats.org/officeDocument/2006/math">
                    <m:r>
                      <a:rPr lang="fr-FR" sz="1600" i="1" smtClean="0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sz="1600" i="1" smtClean="0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h</m:t>
                    </m:r>
                    <m:r>
                      <m:rPr>
                        <m:sty m:val="p"/>
                      </m:rPr>
                      <a:rPr lang="el-GR" sz="1600" i="1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solidFill>
                          <a:srgbClr val="2E24AC"/>
                        </a:solidFill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endParaRPr lang="fr-FR" sz="1600" baseline="-25000" dirty="0">
                  <a:solidFill>
                    <a:srgbClr val="2E24AC"/>
                  </a:solidFill>
                </a:endParaRPr>
              </a:p>
            </p:txBody>
          </p:sp>
        </mc:Choice>
        <mc:Fallback>
          <p:sp>
            <p:nvSpPr>
              <p:cNvPr id="85" name="ZoneTexte 8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1353" y="3279434"/>
                <a:ext cx="1302837" cy="338554"/>
              </a:xfrm>
              <a:prstGeom prst="rect">
                <a:avLst/>
              </a:prstGeom>
              <a:blipFill>
                <a:blip r:embed="rId8"/>
                <a:stretch>
                  <a:fillRect l="-2336" t="-5357" b="-214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6" name="ZoneTexte 85"/>
              <p:cNvSpPr txBox="1"/>
              <p:nvPr/>
            </p:nvSpPr>
            <p:spPr>
              <a:xfrm>
                <a:off x="6554246" y="4927456"/>
                <a:ext cx="1554455" cy="50270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 err="1"/>
                  <a:t>E</a:t>
                </a:r>
                <a:r>
                  <a:rPr lang="fr-FR" sz="1600" baseline="-25000" dirty="0" err="1"/>
                  <a:t>e</a:t>
                </a:r>
                <a14:m>
                  <m:oMath xmlns:m="http://schemas.openxmlformats.org/officeDocument/2006/math">
                    <m:r>
                      <a:rPr lang="fr-FR" sz="1600" i="1"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h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l-GR" sz="1600" i="1"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−</m:t>
                    </m:r>
                    <m:r>
                      <m:rPr>
                        <m:sty m:val="p"/>
                      </m:rPr>
                      <a:rPr lang="el-GR" sz="1600" i="1">
                        <a:latin typeface="Cambria Math" panose="02040503050406030204" pitchFamily="18" charset="0"/>
                      </a:rPr>
                      <m:t>υ</m:t>
                    </m:r>
                    <m:r>
                      <a:rPr lang="fr-FR" sz="1600" i="1">
                        <a:latin typeface="Cambria Math" panose="02040503050406030204" pitchFamily="18" charset="0"/>
                      </a:rPr>
                      <m:t>′)</m:t>
                    </m:r>
                  </m:oMath>
                </a14:m>
                <a:endParaRPr lang="fr-FR" sz="1600" dirty="0">
                  <a:ea typeface="Calibri"/>
                </a:endParaRPr>
              </a:p>
              <a:p>
                <a:endParaRPr lang="fr-FR" sz="1600" baseline="-25000" dirty="0"/>
              </a:p>
            </p:txBody>
          </p:sp>
        </mc:Choice>
        <mc:Fallback>
          <p:sp>
            <p:nvSpPr>
              <p:cNvPr id="86" name="ZoneTexte 8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554246" y="4927456"/>
                <a:ext cx="1554455" cy="502702"/>
              </a:xfrm>
              <a:prstGeom prst="rect">
                <a:avLst/>
              </a:prstGeom>
              <a:blipFill>
                <a:blip r:embed="rId9"/>
                <a:stretch>
                  <a:fillRect l="-1961" t="-361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1" name="Image 1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361964" y="2587875"/>
            <a:ext cx="1240530" cy="336500"/>
          </a:xfrm>
          <a:prstGeom prst="rect">
            <a:avLst/>
          </a:prstGeom>
          <a:ln w="28575">
            <a:solidFill>
              <a:srgbClr val="006DA4"/>
            </a:solidFill>
          </a:ln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A8E03A6C-E638-7799-FDEE-75A07C839CCB}"/>
              </a:ext>
            </a:extLst>
          </p:cNvPr>
          <p:cNvSpPr/>
          <p:nvPr/>
        </p:nvSpPr>
        <p:spPr>
          <a:xfrm>
            <a:off x="-373812" y="4647378"/>
            <a:ext cx="481020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9263" lvl="1">
              <a:tabLst>
                <a:tab pos="530225" algn="l"/>
              </a:tabLst>
            </a:pPr>
            <a:r>
              <a:rPr lang="fr-FR" sz="1600" b="1" kern="0" dirty="0">
                <a:solidFill>
                  <a:srgbClr val="006DA4"/>
                </a:solidFill>
              </a:rPr>
              <a:t> 	</a:t>
            </a:r>
            <a:r>
              <a:rPr lang="fr-FR" sz="1600" b="1" kern="0" dirty="0" err="1">
                <a:solidFill>
                  <a:srgbClr val="006DA4"/>
                </a:solidFill>
              </a:rPr>
              <a:t>K-line</a:t>
            </a:r>
            <a:r>
              <a:rPr lang="fr-FR" sz="1600" b="1" kern="0" dirty="0">
                <a:solidFill>
                  <a:srgbClr val="006DA4"/>
                </a:solidFill>
              </a:rPr>
              <a:t> of </a:t>
            </a:r>
            <a:r>
              <a:rPr lang="fr-FR" sz="1600" b="1" kern="0" dirty="0" err="1">
                <a:solidFill>
                  <a:srgbClr val="006DA4"/>
                </a:solidFill>
              </a:rPr>
              <a:t>molybdenum</a:t>
            </a:r>
            <a:endParaRPr lang="fr-FR" sz="1600" b="1" kern="0" dirty="0">
              <a:solidFill>
                <a:srgbClr val="006DA4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F41140E1-A85E-DF6B-B547-88D6ED1B14B3}"/>
                  </a:ext>
                </a:extLst>
              </p:cNvPr>
              <p:cNvSpPr/>
              <p:nvPr/>
            </p:nvSpPr>
            <p:spPr>
              <a:xfrm>
                <a:off x="2109821" y="4645566"/>
                <a:ext cx="1931170" cy="36061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𝒑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17,5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F41140E1-A85E-DF6B-B547-88D6ED1B14B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09821" y="4645566"/>
                <a:ext cx="1931170" cy="360612"/>
              </a:xfrm>
              <a:prstGeom prst="rect">
                <a:avLst/>
              </a:prstGeom>
              <a:blipFill>
                <a:blip r:embed="rId11"/>
                <a:stretch>
                  <a:fillRect t="-5085" r="-315" b="-1525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9C873703-BAD5-D16C-4F78-A90426832F61}"/>
                  </a:ext>
                </a:extLst>
              </p:cNvPr>
              <p:cNvSpPr/>
              <p:nvPr/>
            </p:nvSpPr>
            <p:spPr>
              <a:xfrm>
                <a:off x="7190850" y="3280446"/>
                <a:ext cx="1770869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𝑿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17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9C873703-BAD5-D16C-4F78-A90426832F6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90850" y="3280446"/>
                <a:ext cx="1770869" cy="338554"/>
              </a:xfrm>
              <a:prstGeom prst="rect">
                <a:avLst/>
              </a:prstGeom>
              <a:blipFill>
                <a:blip r:embed="rId12"/>
                <a:stretch>
                  <a:fillRect t="-5357" r="-690" b="-214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D822760-5ACB-7DA0-F8E9-36805CF37D15}"/>
                  </a:ext>
                </a:extLst>
              </p:cNvPr>
              <p:cNvSpPr/>
              <p:nvPr/>
            </p:nvSpPr>
            <p:spPr>
              <a:xfrm>
                <a:off x="7444482" y="4925786"/>
                <a:ext cx="1806135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𝒆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0,5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8D822760-5ACB-7DA0-F8E9-36805CF37D15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44482" y="4925786"/>
                <a:ext cx="1806135" cy="338554"/>
              </a:xfrm>
              <a:prstGeom prst="rect">
                <a:avLst/>
              </a:prstGeom>
              <a:blipFill>
                <a:blip r:embed="rId13"/>
                <a:stretch>
                  <a:fillRect t="-5357" r="-1014" b="-21429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247EEA19-5D15-DF15-D956-DC05882DDEB9}"/>
                  </a:ext>
                </a:extLst>
              </p:cNvPr>
              <p:cNvSpPr txBox="1"/>
              <p:nvPr/>
            </p:nvSpPr>
            <p:spPr>
              <a:xfrm>
                <a:off x="5617147" y="3716018"/>
                <a:ext cx="6281736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fr-FR" sz="1800" b="1" i="1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𝜽</m:t>
                    </m:r>
                  </m:oMath>
                </a14:m>
                <a:r>
                  <a:rPr lang="fr-FR" sz="1800" b="1" kern="0" dirty="0">
                    <a:solidFill>
                      <a:srgbClr val="006DA4"/>
                    </a:solidFill>
                  </a:rPr>
                  <a:t> = 82°</a:t>
                </a:r>
                <a:endParaRPr lang="en-GB" dirty="0"/>
              </a:p>
            </p:txBody>
          </p:sp>
        </mc:Choice>
        <mc:Fallback>
          <p:sp>
            <p:nvSpPr>
              <p:cNvPr id="11" name="ZoneTexte 10">
                <a:extLst>
                  <a:ext uri="{FF2B5EF4-FFF2-40B4-BE49-F238E27FC236}">
                    <a16:creationId xmlns:a16="http://schemas.microsoft.com/office/drawing/2014/main" id="{247EEA19-5D15-DF15-D956-DC05882DDEB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617147" y="3716018"/>
                <a:ext cx="6281736" cy="369332"/>
              </a:xfrm>
              <a:prstGeom prst="rect">
                <a:avLst/>
              </a:prstGeom>
              <a:blipFill>
                <a:blip r:embed="rId14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2162891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Introduction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Compton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and Inverse Compton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grpSp>
        <p:nvGrpSpPr>
          <p:cNvPr id="10" name="Groupe 9"/>
          <p:cNvGrpSpPr/>
          <p:nvPr/>
        </p:nvGrpSpPr>
        <p:grpSpPr>
          <a:xfrm>
            <a:off x="426161" y="1480262"/>
            <a:ext cx="5799001" cy="3150643"/>
            <a:chOff x="469692" y="1458120"/>
            <a:chExt cx="5799001" cy="3150643"/>
          </a:xfrm>
        </p:grpSpPr>
        <p:sp>
          <p:nvSpPr>
            <p:cNvPr id="20" name="Rectangle 19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grpSp>
          <p:nvGrpSpPr>
            <p:cNvPr id="4" name="Groupe 3"/>
            <p:cNvGrpSpPr/>
            <p:nvPr/>
          </p:nvGrpSpPr>
          <p:grpSpPr>
            <a:xfrm>
              <a:off x="469692" y="1458120"/>
              <a:ext cx="5799001" cy="762202"/>
              <a:chOff x="-571059" y="1308895"/>
              <a:chExt cx="5799001" cy="762202"/>
            </a:xfrm>
          </p:grpSpPr>
          <p:sp>
            <p:nvSpPr>
              <p:cNvPr id="18" name="TextShape 2"/>
              <p:cNvSpPr txBox="1">
                <a:spLocks/>
              </p:cNvSpPr>
              <p:nvPr/>
            </p:nvSpPr>
            <p:spPr>
              <a:xfrm>
                <a:off x="-148507" y="1308895"/>
                <a:ext cx="3973743" cy="314406"/>
              </a:xfrm>
              <a:prstGeom prst="rect">
                <a:avLst/>
              </a:prstGeom>
            </p:spPr>
            <p:txBody>
              <a:bodyPr lIns="0" tIns="0" rIns="0" bIns="0" anchor="t" anchorCtr="0"/>
              <a:lstStyle/>
              <a:p>
                <a:pPr algn="ctr"/>
                <a:r>
                  <a:rPr lang="fr-FR" sz="2200" kern="0" dirty="0">
                    <a:solidFill>
                      <a:srgbClr val="DC0528"/>
                    </a:solidFill>
                  </a:rPr>
                  <a:t>Compton </a:t>
                </a:r>
                <a:r>
                  <a:rPr lang="fr-FR" sz="2200" kern="0" dirty="0" err="1">
                    <a:solidFill>
                      <a:srgbClr val="DC0528"/>
                    </a:solidFill>
                  </a:rPr>
                  <a:t>Scattering</a:t>
                </a:r>
                <a:r>
                  <a:rPr lang="fr-FR" sz="2200" kern="0" dirty="0">
                    <a:solidFill>
                      <a:srgbClr val="DC0528"/>
                    </a:solidFill>
                  </a:rPr>
                  <a:t> </a:t>
                </a:r>
                <a:endParaRPr lang="fr-FR" sz="1600" dirty="0">
                  <a:solidFill>
                    <a:srgbClr val="666666"/>
                  </a:solidFill>
                </a:endParaRP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-571059" y="1732543"/>
                <a:ext cx="5799001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625475" lvl="1" indent="-285750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fr-FR" sz="1600" b="1" dirty="0">
                    <a:solidFill>
                      <a:srgbClr val="1F4E79"/>
                    </a:solidFill>
                  </a:rPr>
                  <a:t>Transfer of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energy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from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the photon to the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electron</a:t>
                </a:r>
                <a:endParaRPr lang="fr-FR" sz="1600" b="1" dirty="0">
                  <a:solidFill>
                    <a:srgbClr val="1F4E79"/>
                  </a:solidFill>
                </a:endParaRP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8575093" y="2343062"/>
                <a:ext cx="1545423" cy="40677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  <m:sub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  <m:t>𝒑</m:t>
                          </m:r>
                        </m:sub>
                      </m:sSub>
                      <m:r>
                        <a:rPr lang="fr-FR" b="1" i="1">
                          <a:solidFill>
                            <a:srgbClr val="66666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≪</m:t>
                      </m:r>
                      <m:r>
                        <a:rPr lang="el-GR" sz="2000" b="1" i="1">
                          <a:latin typeface="Cambria Math" panose="02040503050406030204" pitchFamily="18" charset="0"/>
                        </a:rPr>
                        <m:t>𝜸</m:t>
                      </m:r>
                      <m:sSub>
                        <m:sSub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𝒎</m:t>
                          </m:r>
                        </m:e>
                        <m:sub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𝒆</m:t>
                          </m:r>
                        </m:sub>
                      </m:sSub>
                      <m:sSup>
                        <m:sSup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𝒄</m:t>
                          </m:r>
                        </m:e>
                        <m:sup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75093" y="2343062"/>
                <a:ext cx="1545423" cy="406778"/>
              </a:xfrm>
              <a:prstGeom prst="rect">
                <a:avLst/>
              </a:prstGeom>
              <a:blipFill>
                <a:blip r:embed="rId2"/>
                <a:stretch>
                  <a:fillRect b="-4478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5</a:t>
            </a:fld>
            <a:endParaRPr lang="fr-FR"/>
          </a:p>
        </p:txBody>
      </p:sp>
      <p:grpSp>
        <p:nvGrpSpPr>
          <p:cNvPr id="21" name="Groupe 20"/>
          <p:cNvGrpSpPr/>
          <p:nvPr/>
        </p:nvGrpSpPr>
        <p:grpSpPr>
          <a:xfrm>
            <a:off x="6532327" y="2845597"/>
            <a:ext cx="5450161" cy="1799838"/>
            <a:chOff x="6391592" y="2756428"/>
            <a:chExt cx="5450161" cy="1799838"/>
          </a:xfrm>
        </p:grpSpPr>
        <p:cxnSp>
          <p:nvCxnSpPr>
            <p:cNvPr id="92" name="Connecteur droit 91"/>
            <p:cNvCxnSpPr/>
            <p:nvPr/>
          </p:nvCxnSpPr>
          <p:spPr>
            <a:xfrm>
              <a:off x="8178251" y="3644848"/>
              <a:ext cx="2926586" cy="405080"/>
            </a:xfrm>
            <a:prstGeom prst="line">
              <a:avLst/>
            </a:prstGeom>
            <a:ln w="15875">
              <a:solidFill>
                <a:srgbClr val="7030A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3" name="Groupe 132"/>
            <p:cNvGrpSpPr/>
            <p:nvPr/>
          </p:nvGrpSpPr>
          <p:grpSpPr>
            <a:xfrm>
              <a:off x="6391592" y="2756428"/>
              <a:ext cx="5450161" cy="1799838"/>
              <a:chOff x="6391592" y="3089289"/>
              <a:chExt cx="5450161" cy="1799838"/>
            </a:xfrm>
          </p:grpSpPr>
          <p:grpSp>
            <p:nvGrpSpPr>
              <p:cNvPr id="132" name="Groupe 131"/>
              <p:cNvGrpSpPr/>
              <p:nvPr/>
            </p:nvGrpSpPr>
            <p:grpSpPr>
              <a:xfrm>
                <a:off x="6391592" y="3089289"/>
                <a:ext cx="5450161" cy="1799838"/>
                <a:chOff x="6391592" y="3089289"/>
                <a:chExt cx="5450161" cy="1799838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9811318" y="3768787"/>
                  <a:ext cx="288862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fr-FR" sz="1400" dirty="0">
                      <a:solidFill>
                        <a:srgbClr val="C00000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rPr>
                    <a:t>α</a:t>
                  </a:r>
                  <a:endParaRPr lang="fr-FR" sz="1400" baseline="-250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grpSp>
              <p:nvGrpSpPr>
                <p:cNvPr id="130" name="Groupe 129"/>
                <p:cNvGrpSpPr/>
                <p:nvPr/>
              </p:nvGrpSpPr>
              <p:grpSpPr>
                <a:xfrm>
                  <a:off x="6391592" y="3089289"/>
                  <a:ext cx="5450161" cy="1799838"/>
                  <a:chOff x="6391592" y="3089289"/>
                  <a:chExt cx="5450161" cy="1799838"/>
                </a:xfrm>
              </p:grpSpPr>
              <p:grpSp>
                <p:nvGrpSpPr>
                  <p:cNvPr id="129" name="Groupe 128"/>
                  <p:cNvGrpSpPr/>
                  <p:nvPr/>
                </p:nvGrpSpPr>
                <p:grpSpPr>
                  <a:xfrm>
                    <a:off x="6391592" y="3089289"/>
                    <a:ext cx="5450161" cy="1799838"/>
                    <a:chOff x="6391592" y="3089289"/>
                    <a:chExt cx="5450161" cy="1799838"/>
                  </a:xfrm>
                </p:grpSpPr>
                <p:grpSp>
                  <p:nvGrpSpPr>
                    <p:cNvPr id="71" name="Groupe 70"/>
                    <p:cNvGrpSpPr/>
                    <p:nvPr/>
                  </p:nvGrpSpPr>
                  <p:grpSpPr>
                    <a:xfrm>
                      <a:off x="6391592" y="3089289"/>
                      <a:ext cx="5450161" cy="1799838"/>
                      <a:chOff x="6391592" y="3084526"/>
                      <a:chExt cx="5450161" cy="1799838"/>
                    </a:xfrm>
                  </p:grpSpPr>
                  <p:grpSp>
                    <p:nvGrpSpPr>
                      <p:cNvPr id="62" name="Groupe 61"/>
                      <p:cNvGrpSpPr/>
                      <p:nvPr/>
                    </p:nvGrpSpPr>
                    <p:grpSpPr>
                      <a:xfrm>
                        <a:off x="6391592" y="3084526"/>
                        <a:ext cx="5450161" cy="1799838"/>
                        <a:chOff x="6391592" y="3084526"/>
                        <a:chExt cx="5450161" cy="1799838"/>
                      </a:xfrm>
                    </p:grpSpPr>
                    <p:grpSp>
                      <p:nvGrpSpPr>
                        <p:cNvPr id="32" name="Groupe 31"/>
                        <p:cNvGrpSpPr>
                          <a:grpSpLocks/>
                        </p:cNvGrpSpPr>
                        <p:nvPr/>
                      </p:nvGrpSpPr>
                      <p:grpSpPr>
                        <a:xfrm>
                          <a:off x="8177628" y="3629174"/>
                          <a:ext cx="1615759" cy="700184"/>
                          <a:chOff x="2843809" y="2393996"/>
                          <a:chExt cx="1440159" cy="580546"/>
                        </a:xfrm>
                      </p:grpSpPr>
                      <p:sp>
                        <p:nvSpPr>
                          <p:cNvPr id="65" name="Triangle isocèle 64"/>
                          <p:cNvSpPr/>
                          <p:nvPr/>
                        </p:nvSpPr>
                        <p:spPr>
                          <a:xfrm rot="16200000">
                            <a:off x="3237613" y="2004674"/>
                            <a:ext cx="576064" cy="1363672"/>
                          </a:xfrm>
                          <a:prstGeom prst="triangle">
                            <a:avLst/>
                          </a:prstGeom>
                          <a:solidFill>
                            <a:srgbClr val="EBDDFF"/>
                          </a:solidFill>
                          <a:ln>
                            <a:solidFill>
                              <a:srgbClr val="7030A0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>
                              <a:solidFill>
                                <a:srgbClr val="EBDDFF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6" name="Ellipse 65"/>
                          <p:cNvSpPr/>
                          <p:nvPr/>
                        </p:nvSpPr>
                        <p:spPr>
                          <a:xfrm>
                            <a:off x="4139952" y="2393996"/>
                            <a:ext cx="144016" cy="576064"/>
                          </a:xfrm>
                          <a:prstGeom prst="ellipse">
                            <a:avLst/>
                          </a:prstGeom>
                          <a:solidFill>
                            <a:srgbClr val="BC8FFF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/>
                          </a:p>
                        </p:txBody>
                      </p:sp>
                    </p:grpSp>
                    <p:cxnSp>
                      <p:nvCxnSpPr>
                        <p:cNvPr id="34" name="Connecteur droit avec flèche 33"/>
                        <p:cNvCxnSpPr/>
                        <p:nvPr/>
                      </p:nvCxnSpPr>
                      <p:spPr>
                        <a:xfrm>
                          <a:off x="7145401" y="3993994"/>
                          <a:ext cx="1032230" cy="0"/>
                        </a:xfrm>
                        <a:prstGeom prst="straightConnector1">
                          <a:avLst/>
                        </a:prstGeom>
                        <a:ln w="28575">
                          <a:solidFill>
                            <a:schemeClr val="tx1"/>
                          </a:solidFill>
                          <a:tailEnd type="arrow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5" name="Connecteur droit 34"/>
                        <p:cNvCxnSpPr/>
                        <p:nvPr/>
                      </p:nvCxnSpPr>
                      <p:spPr>
                        <a:xfrm flipV="1">
                          <a:off x="8177630" y="3084526"/>
                          <a:ext cx="0" cy="1556138"/>
                        </a:xfrm>
                        <a:prstGeom prst="line">
                          <a:avLst/>
                        </a:prstGeom>
                        <a:ln w="6350">
                          <a:solidFill>
                            <a:schemeClr val="tx1"/>
                          </a:solidFill>
                          <a:prstDash val="lgDash"/>
                          <a:headEnd type="none" w="med" len="med"/>
                          <a:tailEnd type="arrow" w="sm" len="sm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38" name="Arc 37"/>
                        <p:cNvSpPr/>
                        <p:nvPr/>
                      </p:nvSpPr>
                      <p:spPr>
                        <a:xfrm rot="17577288">
                          <a:off x="8019267" y="3791706"/>
                          <a:ext cx="452478" cy="590591"/>
                        </a:xfrm>
                        <a:prstGeom prst="arc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/>
                        </a:p>
                      </p:txBody>
                    </p:sp>
                    <p:sp>
                      <p:nvSpPr>
                        <p:cNvPr id="39" name="ZoneTexte 38"/>
                        <p:cNvSpPr txBox="1"/>
                        <p:nvPr/>
                      </p:nvSpPr>
                      <p:spPr>
                        <a:xfrm>
                          <a:off x="7797391" y="3649762"/>
                          <a:ext cx="425247" cy="253916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050" dirty="0"/>
                            <a:t>θ</a:t>
                          </a:r>
                          <a:r>
                            <a:rPr lang="fr-FR" sz="1050" baseline="-25000" dirty="0"/>
                            <a:t>1</a:t>
                          </a:r>
                        </a:p>
                      </p:txBody>
                    </p:sp>
                    <p:sp>
                      <p:nvSpPr>
                        <p:cNvPr id="40" name="ZoneTexte 39"/>
                        <p:cNvSpPr txBox="1"/>
                        <p:nvPr/>
                      </p:nvSpPr>
                      <p:spPr>
                        <a:xfrm>
                          <a:off x="10140764" y="4388166"/>
                          <a:ext cx="1700989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/>
                            <a:t>Back-</a:t>
                          </a:r>
                          <a:r>
                            <a:rPr lang="fr-FR" sz="1100" dirty="0" err="1"/>
                            <a:t>scattered</a:t>
                          </a:r>
                          <a:r>
                            <a:rPr lang="fr-FR" sz="1100" dirty="0"/>
                            <a:t> Photon</a:t>
                          </a:r>
                        </a:p>
                      </p:txBody>
                    </p:sp>
                    <p:sp>
                      <p:nvSpPr>
                        <p:cNvPr id="41" name="ZoneTexte 40"/>
                        <p:cNvSpPr txBox="1"/>
                        <p:nvPr/>
                      </p:nvSpPr>
                      <p:spPr>
                        <a:xfrm>
                          <a:off x="10043362" y="3393438"/>
                          <a:ext cx="1683928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/>
                            <a:t>Incident Laser Photon</a:t>
                          </a:r>
                        </a:p>
                      </p:txBody>
                    </p:sp>
                    <p:sp>
                      <p:nvSpPr>
                        <p:cNvPr id="42" name="ZoneTexte 41"/>
                        <p:cNvSpPr txBox="1"/>
                        <p:nvPr/>
                      </p:nvSpPr>
                      <p:spPr>
                        <a:xfrm>
                          <a:off x="6391592" y="4096016"/>
                          <a:ext cx="1615939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 err="1"/>
                            <a:t>Relativistic</a:t>
                          </a:r>
                          <a:r>
                            <a:rPr lang="fr-FR" sz="1100" dirty="0"/>
                            <a:t> Electron</a:t>
                          </a:r>
                        </a:p>
                      </p:txBody>
                    </p:sp>
                    <p:sp>
                      <p:nvSpPr>
                        <p:cNvPr id="43" name="ZoneTexte 42"/>
                        <p:cNvSpPr txBox="1"/>
                        <p:nvPr/>
                      </p:nvSpPr>
                      <p:spPr>
                        <a:xfrm>
                          <a:off x="10547745" y="4545810"/>
                          <a:ext cx="415345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/>
                            <a:t>E</a:t>
                          </a:r>
                          <a:r>
                            <a:rPr lang="fr-FR" sz="1600" baseline="-25000" dirty="0"/>
                            <a:t>x</a:t>
                          </a:r>
                        </a:p>
                      </p:txBody>
                    </p:sp>
                    <p:sp>
                      <p:nvSpPr>
                        <p:cNvPr id="44" name="ZoneTexte 43"/>
                        <p:cNvSpPr txBox="1"/>
                        <p:nvPr/>
                      </p:nvSpPr>
                      <p:spPr>
                        <a:xfrm>
                          <a:off x="10547745" y="3110268"/>
                          <a:ext cx="510117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 err="1"/>
                            <a:t>E</a:t>
                          </a:r>
                          <a:r>
                            <a:rPr lang="fr-FR" sz="1600" baseline="-25000" dirty="0" err="1"/>
                            <a:t>p</a:t>
                          </a:r>
                          <a:endParaRPr lang="fr-FR" sz="1600" baseline="-25000" dirty="0"/>
                        </a:p>
                      </p:txBody>
                    </p:sp>
                    <p:sp>
                      <p:nvSpPr>
                        <p:cNvPr id="45" name="ZoneTexte 44"/>
                        <p:cNvSpPr txBox="1"/>
                        <p:nvPr/>
                      </p:nvSpPr>
                      <p:spPr>
                        <a:xfrm>
                          <a:off x="6646740" y="4251629"/>
                          <a:ext cx="415345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 err="1"/>
                            <a:t>E</a:t>
                          </a:r>
                          <a:r>
                            <a:rPr lang="fr-FR" sz="1600" baseline="-25000" dirty="0" err="1"/>
                            <a:t>e</a:t>
                          </a:r>
                          <a:endParaRPr lang="fr-FR" sz="1600" baseline="-25000" dirty="0"/>
                        </a:p>
                      </p:txBody>
                    </p:sp>
                    <p:sp>
                      <p:nvSpPr>
                        <p:cNvPr id="47" name="ZoneTexte 46"/>
                        <p:cNvSpPr txBox="1"/>
                        <p:nvPr/>
                      </p:nvSpPr>
                      <p:spPr>
                        <a:xfrm rot="15343">
                          <a:off x="10234348" y="3904754"/>
                          <a:ext cx="435375" cy="307777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400" b="1" dirty="0">
                              <a:solidFill>
                                <a:srgbClr val="7030A0"/>
                              </a:solidFill>
                              <a:effectLst>
                                <a:outerShdw blurRad="38100" dist="38100" dir="2700000" algn="tl">
                                  <a:srgbClr val="000000">
                                    <a:alpha val="43137"/>
                                  </a:srgbClr>
                                </a:outerShdw>
                              </a:effectLst>
                            </a:rPr>
                            <a:t>θ</a:t>
                          </a:r>
                          <a:r>
                            <a:rPr lang="fr-FR" sz="1400" b="1" baseline="-25000" dirty="0">
                              <a:solidFill>
                                <a:srgbClr val="7030A0"/>
                              </a:solidFill>
                              <a:effectLst>
                                <a:outerShdw blurRad="38100" dist="38100" dir="2700000" algn="tl">
                                  <a:srgbClr val="000000">
                                    <a:alpha val="43137"/>
                                  </a:srgbClr>
                                </a:outerShdw>
                              </a:effectLst>
                            </a:rPr>
                            <a:t>2</a:t>
                          </a:r>
                        </a:p>
                      </p:txBody>
                    </p:sp>
                    <p:sp>
                      <p:nvSpPr>
                        <p:cNvPr id="49" name="Arc 48"/>
                        <p:cNvSpPr/>
                        <p:nvPr/>
                      </p:nvSpPr>
                      <p:spPr>
                        <a:xfrm rot="1660344">
                          <a:off x="9397244" y="3711991"/>
                          <a:ext cx="463074" cy="486937"/>
                        </a:xfrm>
                        <a:prstGeom prst="arc">
                          <a:avLst>
                            <a:gd name="adj1" fmla="val 18251940"/>
                            <a:gd name="adj2" fmla="val 20458307"/>
                          </a:avLst>
                        </a:prstGeom>
                        <a:ln w="28575">
                          <a:solidFill>
                            <a:srgbClr val="C00000"/>
                          </a:solidFill>
                        </a:ln>
                        <a:effectLst>
                          <a:outerShdw dist="12700" dir="2700000" algn="tl" rotWithShape="0">
                            <a:prstClr val="black"/>
                          </a:outerShdw>
                        </a:effectLst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>
                            <a:solidFill>
                              <a:srgbClr val="C00000"/>
                            </a:solidFill>
                          </a:endParaRPr>
                        </a:p>
                      </p:txBody>
                    </p:sp>
                    <p:cxnSp>
                      <p:nvCxnSpPr>
                        <p:cNvPr id="53" name="Connecteur droit 52"/>
                        <p:cNvCxnSpPr/>
                        <p:nvPr/>
                      </p:nvCxnSpPr>
                      <p:spPr>
                        <a:xfrm>
                          <a:off x="6476641" y="3984316"/>
                          <a:ext cx="3784700" cy="4620"/>
                        </a:xfrm>
                        <a:prstGeom prst="line">
                          <a:avLst/>
                        </a:prstGeom>
                        <a:ln w="6350">
                          <a:solidFill>
                            <a:schemeClr val="tx1"/>
                          </a:solidFill>
                          <a:prstDash val="lgDash"/>
                          <a:headEnd type="none" w="med" len="med"/>
                          <a:tailEnd type="arrow" w="sm" len="sm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63" name="Connecteur droit 62"/>
                        <p:cNvCxnSpPr/>
                        <p:nvPr/>
                      </p:nvCxnSpPr>
                      <p:spPr>
                        <a:xfrm rot="21455947" flipH="1" flipV="1">
                          <a:off x="8182363" y="3939447"/>
                          <a:ext cx="1854948" cy="327759"/>
                        </a:xfrm>
                        <a:prstGeom prst="line">
                          <a:avLst/>
                        </a:prstGeom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60" name="Connecteur droit 59"/>
                      <p:cNvCxnSpPr>
                        <a:endCxn id="65" idx="0"/>
                      </p:cNvCxnSpPr>
                      <p:nvPr/>
                    </p:nvCxnSpPr>
                    <p:spPr>
                      <a:xfrm flipH="1">
                        <a:off x="8177628" y="3687514"/>
                        <a:ext cx="3234600" cy="294455"/>
                      </a:xfrm>
                      <a:prstGeom prst="line">
                        <a:avLst/>
                      </a:prstGeom>
                      <a:ln w="19050">
                        <a:solidFill>
                          <a:srgbClr val="C00000"/>
                        </a:solidFill>
                        <a:prstDash val="sysDot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76" name="Groupe 75"/>
                    <p:cNvGrpSpPr>
                      <a:grpSpLocks noChangeAspect="1"/>
                    </p:cNvGrpSpPr>
                    <p:nvPr/>
                  </p:nvGrpSpPr>
                  <p:grpSpPr>
                    <a:xfrm rot="11210603">
                      <a:off x="8205679" y="4024410"/>
                      <a:ext cx="2898125" cy="310210"/>
                      <a:chOff x="2138530" y="1606471"/>
                      <a:chExt cx="43238125" cy="4627995"/>
                    </a:xfrm>
                  </p:grpSpPr>
                  <p:grpSp>
                    <p:nvGrpSpPr>
                      <p:cNvPr id="77" name="Groupe 76"/>
                      <p:cNvGrpSpPr/>
                      <p:nvPr/>
                    </p:nvGrpSpPr>
                    <p:grpSpPr>
                      <a:xfrm>
                        <a:off x="2138530" y="1606471"/>
                        <a:ext cx="22442623" cy="4599419"/>
                        <a:chOff x="2138530" y="1606471"/>
                        <a:chExt cx="22442623" cy="4599419"/>
                      </a:xfrm>
                    </p:grpSpPr>
                    <p:grpSp>
                      <p:nvGrpSpPr>
                        <p:cNvPr id="82" name="Groupe 81"/>
                        <p:cNvGrpSpPr/>
                        <p:nvPr/>
                      </p:nvGrpSpPr>
                      <p:grpSpPr>
                        <a:xfrm>
                          <a:off x="2138530" y="1606471"/>
                          <a:ext cx="12040775" cy="4580369"/>
                          <a:chOff x="2138530" y="1606471"/>
                          <a:chExt cx="12040775" cy="4580369"/>
                        </a:xfrm>
                      </p:grpSpPr>
                      <p:sp>
                        <p:nvSpPr>
                          <p:cNvPr id="88" name="Forme libre 87"/>
                          <p:cNvSpPr/>
                          <p:nvPr/>
                        </p:nvSpPr>
                        <p:spPr>
                          <a:xfrm rot="1527782">
                            <a:off x="2138530" y="1606471"/>
                            <a:ext cx="6935986" cy="4135373"/>
                          </a:xfrm>
                          <a:custGeom>
                            <a:avLst/>
                            <a:gdLst>
                              <a:gd name="connsiteX0" fmla="*/ 0 w 2006917"/>
                              <a:gd name="connsiteY0" fmla="*/ 203680 h 289405"/>
                              <a:gd name="connsiteX1" fmla="*/ 1766887 w 2006917"/>
                              <a:gd name="connsiteY1" fmla="*/ 1273 h 289405"/>
                              <a:gd name="connsiteX2" fmla="*/ 1985962 w 2006917"/>
                              <a:gd name="connsiteY2" fmla="*/ 289405 h 289405"/>
                              <a:gd name="connsiteX0" fmla="*/ 0 w 1987007"/>
                              <a:gd name="connsiteY0" fmla="*/ 202455 h 316750"/>
                              <a:gd name="connsiteX1" fmla="*/ 733425 w 1987007"/>
                              <a:gd name="connsiteY1" fmla="*/ 311992 h 316750"/>
                              <a:gd name="connsiteX2" fmla="*/ 1766887 w 1987007"/>
                              <a:gd name="connsiteY2" fmla="*/ 48 h 316750"/>
                              <a:gd name="connsiteX3" fmla="*/ 1985962 w 1987007"/>
                              <a:gd name="connsiteY3" fmla="*/ 288180 h 316750"/>
                              <a:gd name="connsiteX0" fmla="*/ 0 w 1987007"/>
                              <a:gd name="connsiteY0" fmla="*/ 247699 h 318361"/>
                              <a:gd name="connsiteX1" fmla="*/ 733425 w 1987007"/>
                              <a:gd name="connsiteY1" fmla="*/ 311992 h 318361"/>
                              <a:gd name="connsiteX2" fmla="*/ 1766887 w 1987007"/>
                              <a:gd name="connsiteY2" fmla="*/ 48 h 318361"/>
                              <a:gd name="connsiteX3" fmla="*/ 1985962 w 1987007"/>
                              <a:gd name="connsiteY3" fmla="*/ 288180 h 318361"/>
                              <a:gd name="connsiteX0" fmla="*/ 0 w 1987007"/>
                              <a:gd name="connsiteY0" fmla="*/ 247699 h 325651"/>
                              <a:gd name="connsiteX1" fmla="*/ 357187 w 1987007"/>
                              <a:gd name="connsiteY1" fmla="*/ 254733 h 325651"/>
                              <a:gd name="connsiteX2" fmla="*/ 733425 w 1987007"/>
                              <a:gd name="connsiteY2" fmla="*/ 311992 h 325651"/>
                              <a:gd name="connsiteX3" fmla="*/ 1766887 w 1987007"/>
                              <a:gd name="connsiteY3" fmla="*/ 48 h 325651"/>
                              <a:gd name="connsiteX4" fmla="*/ 1985962 w 1987007"/>
                              <a:gd name="connsiteY4" fmla="*/ 288180 h 325651"/>
                              <a:gd name="connsiteX0" fmla="*/ 0 w 1987007"/>
                              <a:gd name="connsiteY0" fmla="*/ 247699 h 324941"/>
                              <a:gd name="connsiteX1" fmla="*/ 185737 w 1987007"/>
                              <a:gd name="connsiteY1" fmla="*/ 247590 h 324941"/>
                              <a:gd name="connsiteX2" fmla="*/ 733425 w 1987007"/>
                              <a:gd name="connsiteY2" fmla="*/ 311992 h 324941"/>
                              <a:gd name="connsiteX3" fmla="*/ 1766887 w 1987007"/>
                              <a:gd name="connsiteY3" fmla="*/ 48 h 324941"/>
                              <a:gd name="connsiteX4" fmla="*/ 1985962 w 1987007"/>
                              <a:gd name="connsiteY4" fmla="*/ 288180 h 324941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91770"/>
                              <a:gd name="connsiteY0" fmla="*/ 331043 h 331492"/>
                              <a:gd name="connsiteX1" fmla="*/ 190500 w 1991770"/>
                              <a:gd name="connsiteY1" fmla="*/ 247590 h 331492"/>
                              <a:gd name="connsiteX2" fmla="*/ 738188 w 1991770"/>
                              <a:gd name="connsiteY2" fmla="*/ 311992 h 331492"/>
                              <a:gd name="connsiteX3" fmla="*/ 1771650 w 1991770"/>
                              <a:gd name="connsiteY3" fmla="*/ 48 h 331492"/>
                              <a:gd name="connsiteX4" fmla="*/ 1990725 w 1991770"/>
                              <a:gd name="connsiteY4" fmla="*/ 288180 h 331492"/>
                              <a:gd name="connsiteX0" fmla="*/ 0 w 1996138"/>
                              <a:gd name="connsiteY0" fmla="*/ 330998 h 331447"/>
                              <a:gd name="connsiteX1" fmla="*/ 190500 w 1996138"/>
                              <a:gd name="connsiteY1" fmla="*/ 247545 h 331447"/>
                              <a:gd name="connsiteX2" fmla="*/ 414338 w 1996138"/>
                              <a:gd name="connsiteY2" fmla="*/ 283372 h 331447"/>
                              <a:gd name="connsiteX3" fmla="*/ 1771650 w 1996138"/>
                              <a:gd name="connsiteY3" fmla="*/ 3 h 331447"/>
                              <a:gd name="connsiteX4" fmla="*/ 1990725 w 1996138"/>
                              <a:gd name="connsiteY4" fmla="*/ 288135 h 331447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66687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1062 h 331511"/>
                              <a:gd name="connsiteX1" fmla="*/ 166687 w 1996138"/>
                              <a:gd name="connsiteY1" fmla="*/ 247609 h 331511"/>
                              <a:gd name="connsiteX2" fmla="*/ 414338 w 1996138"/>
                              <a:gd name="connsiteY2" fmla="*/ 283436 h 331511"/>
                              <a:gd name="connsiteX3" fmla="*/ 523573 w 1996138"/>
                              <a:gd name="connsiteY3" fmla="*/ 261417 h 331511"/>
                              <a:gd name="connsiteX4" fmla="*/ 1771650 w 1996138"/>
                              <a:gd name="connsiteY4" fmla="*/ 67 h 331511"/>
                              <a:gd name="connsiteX5" fmla="*/ 1990725 w 1996138"/>
                              <a:gd name="connsiteY5" fmla="*/ 288199 h 331511"/>
                              <a:gd name="connsiteX0" fmla="*/ 0 w 1992208"/>
                              <a:gd name="connsiteY0" fmla="*/ 333218 h 333667"/>
                              <a:gd name="connsiteX1" fmla="*/ 166687 w 1992208"/>
                              <a:gd name="connsiteY1" fmla="*/ 249765 h 333667"/>
                              <a:gd name="connsiteX2" fmla="*/ 414338 w 1992208"/>
                              <a:gd name="connsiteY2" fmla="*/ 285592 h 333667"/>
                              <a:gd name="connsiteX3" fmla="*/ 664067 w 1992208"/>
                              <a:gd name="connsiteY3" fmla="*/ 163561 h 333667"/>
                              <a:gd name="connsiteX4" fmla="*/ 1771650 w 1992208"/>
                              <a:gd name="connsiteY4" fmla="*/ 2223 h 333667"/>
                              <a:gd name="connsiteX5" fmla="*/ 1990725 w 1992208"/>
                              <a:gd name="connsiteY5" fmla="*/ 290355 h 333667"/>
                              <a:gd name="connsiteX0" fmla="*/ 0 w 1992208"/>
                              <a:gd name="connsiteY0" fmla="*/ 333946 h 334395"/>
                              <a:gd name="connsiteX1" fmla="*/ 166687 w 1992208"/>
                              <a:gd name="connsiteY1" fmla="*/ 250493 h 334395"/>
                              <a:gd name="connsiteX2" fmla="*/ 414338 w 1992208"/>
                              <a:gd name="connsiteY2" fmla="*/ 286320 h 334395"/>
                              <a:gd name="connsiteX3" fmla="*/ 664067 w 1992208"/>
                              <a:gd name="connsiteY3" fmla="*/ 164289 h 334395"/>
                              <a:gd name="connsiteX4" fmla="*/ 747410 w 1992208"/>
                              <a:gd name="connsiteY4" fmla="*/ 142859 h 334395"/>
                              <a:gd name="connsiteX5" fmla="*/ 1771650 w 1992208"/>
                              <a:gd name="connsiteY5" fmla="*/ 2951 h 334395"/>
                              <a:gd name="connsiteX6" fmla="*/ 1990725 w 1992208"/>
                              <a:gd name="connsiteY6" fmla="*/ 291083 h 334395"/>
                              <a:gd name="connsiteX0" fmla="*/ 0 w 1991334"/>
                              <a:gd name="connsiteY0" fmla="*/ 331634 h 332083"/>
                              <a:gd name="connsiteX1" fmla="*/ 166687 w 1991334"/>
                              <a:gd name="connsiteY1" fmla="*/ 248181 h 332083"/>
                              <a:gd name="connsiteX2" fmla="*/ 414338 w 1991334"/>
                              <a:gd name="connsiteY2" fmla="*/ 284008 h 332083"/>
                              <a:gd name="connsiteX3" fmla="*/ 664067 w 1991334"/>
                              <a:gd name="connsiteY3" fmla="*/ 161977 h 332083"/>
                              <a:gd name="connsiteX4" fmla="*/ 885523 w 1991334"/>
                              <a:gd name="connsiteY4" fmla="*/ 209603 h 332083"/>
                              <a:gd name="connsiteX5" fmla="*/ 1771650 w 1991334"/>
                              <a:gd name="connsiteY5" fmla="*/ 639 h 332083"/>
                              <a:gd name="connsiteX6" fmla="*/ 1990725 w 1991334"/>
                              <a:gd name="connsiteY6" fmla="*/ 288771 h 332083"/>
                              <a:gd name="connsiteX0" fmla="*/ 0 w 1991334"/>
                              <a:gd name="connsiteY0" fmla="*/ 333367 h 333816"/>
                              <a:gd name="connsiteX1" fmla="*/ 166687 w 1991334"/>
                              <a:gd name="connsiteY1" fmla="*/ 249914 h 333816"/>
                              <a:gd name="connsiteX2" fmla="*/ 414338 w 1991334"/>
                              <a:gd name="connsiteY2" fmla="*/ 285741 h 333816"/>
                              <a:gd name="connsiteX3" fmla="*/ 664067 w 1991334"/>
                              <a:gd name="connsiteY3" fmla="*/ 163710 h 333816"/>
                              <a:gd name="connsiteX4" fmla="*/ 885523 w 1991334"/>
                              <a:gd name="connsiteY4" fmla="*/ 211336 h 333816"/>
                              <a:gd name="connsiteX5" fmla="*/ 1109360 w 1991334"/>
                              <a:gd name="connsiteY5" fmla="*/ 156567 h 333816"/>
                              <a:gd name="connsiteX6" fmla="*/ 1771650 w 1991334"/>
                              <a:gd name="connsiteY6" fmla="*/ 2372 h 333816"/>
                              <a:gd name="connsiteX7" fmla="*/ 1990725 w 1991334"/>
                              <a:gd name="connsiteY7" fmla="*/ 290504 h 333816"/>
                              <a:gd name="connsiteX0" fmla="*/ 0 w 1991099"/>
                              <a:gd name="connsiteY0" fmla="*/ 338000 h 338449"/>
                              <a:gd name="connsiteX1" fmla="*/ 166687 w 1991099"/>
                              <a:gd name="connsiteY1" fmla="*/ 254547 h 338449"/>
                              <a:gd name="connsiteX2" fmla="*/ 414338 w 1991099"/>
                              <a:gd name="connsiteY2" fmla="*/ 290374 h 338449"/>
                              <a:gd name="connsiteX3" fmla="*/ 664067 w 1991099"/>
                              <a:gd name="connsiteY3" fmla="*/ 168343 h 338449"/>
                              <a:gd name="connsiteX4" fmla="*/ 885523 w 1991099"/>
                              <a:gd name="connsiteY4" fmla="*/ 215969 h 338449"/>
                              <a:gd name="connsiteX5" fmla="*/ 1085547 w 1991099"/>
                              <a:gd name="connsiteY5" fmla="*/ 99287 h 338449"/>
                              <a:gd name="connsiteX6" fmla="*/ 1771650 w 1991099"/>
                              <a:gd name="connsiteY6" fmla="*/ 7005 h 338449"/>
                              <a:gd name="connsiteX7" fmla="*/ 1990725 w 1991099"/>
                              <a:gd name="connsiteY7" fmla="*/ 295137 h 338449"/>
                              <a:gd name="connsiteX0" fmla="*/ 0 w 1991099"/>
                              <a:gd name="connsiteY0" fmla="*/ 339393 h 339842"/>
                              <a:gd name="connsiteX1" fmla="*/ 166687 w 1991099"/>
                              <a:gd name="connsiteY1" fmla="*/ 255940 h 339842"/>
                              <a:gd name="connsiteX2" fmla="*/ 414338 w 1991099"/>
                              <a:gd name="connsiteY2" fmla="*/ 291767 h 339842"/>
                              <a:gd name="connsiteX3" fmla="*/ 664067 w 1991099"/>
                              <a:gd name="connsiteY3" fmla="*/ 169736 h 339842"/>
                              <a:gd name="connsiteX4" fmla="*/ 885523 w 1991099"/>
                              <a:gd name="connsiteY4" fmla="*/ 217362 h 339842"/>
                              <a:gd name="connsiteX5" fmla="*/ 1085547 w 1991099"/>
                              <a:gd name="connsiteY5" fmla="*/ 100680 h 339842"/>
                              <a:gd name="connsiteX6" fmla="*/ 1149843 w 1991099"/>
                              <a:gd name="connsiteY6" fmla="*/ 79250 h 339842"/>
                              <a:gd name="connsiteX7" fmla="*/ 1771650 w 1991099"/>
                              <a:gd name="connsiteY7" fmla="*/ 8398 h 339842"/>
                              <a:gd name="connsiteX8" fmla="*/ 1990725 w 1991099"/>
                              <a:gd name="connsiteY8" fmla="*/ 296530 h 339842"/>
                              <a:gd name="connsiteX0" fmla="*/ 0 w 1990974"/>
                              <a:gd name="connsiteY0" fmla="*/ 333114 h 333563"/>
                              <a:gd name="connsiteX1" fmla="*/ 166687 w 1990974"/>
                              <a:gd name="connsiteY1" fmla="*/ 249661 h 333563"/>
                              <a:gd name="connsiteX2" fmla="*/ 414338 w 1990974"/>
                              <a:gd name="connsiteY2" fmla="*/ 285488 h 333563"/>
                              <a:gd name="connsiteX3" fmla="*/ 664067 w 1990974"/>
                              <a:gd name="connsiteY3" fmla="*/ 163457 h 333563"/>
                              <a:gd name="connsiteX4" fmla="*/ 885523 w 1990974"/>
                              <a:gd name="connsiteY4" fmla="*/ 211083 h 333563"/>
                              <a:gd name="connsiteX5" fmla="*/ 1085547 w 1990974"/>
                              <a:gd name="connsiteY5" fmla="*/ 94401 h 333563"/>
                              <a:gd name="connsiteX6" fmla="*/ 1333200 w 1990974"/>
                              <a:gd name="connsiteY6" fmla="*/ 156315 h 333563"/>
                              <a:gd name="connsiteX7" fmla="*/ 1771650 w 1990974"/>
                              <a:gd name="connsiteY7" fmla="*/ 2119 h 333563"/>
                              <a:gd name="connsiteX8" fmla="*/ 1990725 w 1990974"/>
                              <a:gd name="connsiteY8" fmla="*/ 290251 h 333563"/>
                              <a:gd name="connsiteX0" fmla="*/ 0 w 1990836"/>
                              <a:gd name="connsiteY0" fmla="*/ 323709 h 324158"/>
                              <a:gd name="connsiteX1" fmla="*/ 166687 w 1990836"/>
                              <a:gd name="connsiteY1" fmla="*/ 240256 h 324158"/>
                              <a:gd name="connsiteX2" fmla="*/ 414338 w 1990836"/>
                              <a:gd name="connsiteY2" fmla="*/ 276083 h 324158"/>
                              <a:gd name="connsiteX3" fmla="*/ 664067 w 1990836"/>
                              <a:gd name="connsiteY3" fmla="*/ 154052 h 324158"/>
                              <a:gd name="connsiteX4" fmla="*/ 885523 w 1990836"/>
                              <a:gd name="connsiteY4" fmla="*/ 201678 h 324158"/>
                              <a:gd name="connsiteX5" fmla="*/ 1085547 w 1990836"/>
                              <a:gd name="connsiteY5" fmla="*/ 84996 h 324158"/>
                              <a:gd name="connsiteX6" fmla="*/ 1333200 w 1990836"/>
                              <a:gd name="connsiteY6" fmla="*/ 146910 h 324158"/>
                              <a:gd name="connsiteX7" fmla="*/ 1621631 w 1990836"/>
                              <a:gd name="connsiteY7" fmla="*/ 2239 h 324158"/>
                              <a:gd name="connsiteX8" fmla="*/ 1990725 w 1990836"/>
                              <a:gd name="connsiteY8" fmla="*/ 280846 h 324158"/>
                              <a:gd name="connsiteX0" fmla="*/ 0 w 1945610"/>
                              <a:gd name="connsiteY0" fmla="*/ 344176 h 344625"/>
                              <a:gd name="connsiteX1" fmla="*/ 166687 w 1945610"/>
                              <a:gd name="connsiteY1" fmla="*/ 260723 h 344625"/>
                              <a:gd name="connsiteX2" fmla="*/ 414338 w 1945610"/>
                              <a:gd name="connsiteY2" fmla="*/ 296550 h 344625"/>
                              <a:gd name="connsiteX3" fmla="*/ 664067 w 1945610"/>
                              <a:gd name="connsiteY3" fmla="*/ 174519 h 344625"/>
                              <a:gd name="connsiteX4" fmla="*/ 885523 w 1945610"/>
                              <a:gd name="connsiteY4" fmla="*/ 222145 h 344625"/>
                              <a:gd name="connsiteX5" fmla="*/ 1085547 w 1945610"/>
                              <a:gd name="connsiteY5" fmla="*/ 105463 h 344625"/>
                              <a:gd name="connsiteX6" fmla="*/ 1333200 w 1945610"/>
                              <a:gd name="connsiteY6" fmla="*/ 167377 h 344625"/>
                              <a:gd name="connsiteX7" fmla="*/ 1621631 w 1945610"/>
                              <a:gd name="connsiteY7" fmla="*/ 22706 h 344625"/>
                              <a:gd name="connsiteX8" fmla="*/ 1945481 w 1945610"/>
                              <a:gd name="connsiteY8" fmla="*/ 29851 h 344625"/>
                              <a:gd name="connsiteX0" fmla="*/ 0 w 1945481"/>
                              <a:gd name="connsiteY0" fmla="*/ 344506 h 344955"/>
                              <a:gd name="connsiteX1" fmla="*/ 166687 w 1945481"/>
                              <a:gd name="connsiteY1" fmla="*/ 261053 h 344955"/>
                              <a:gd name="connsiteX2" fmla="*/ 414338 w 1945481"/>
                              <a:gd name="connsiteY2" fmla="*/ 296880 h 344955"/>
                              <a:gd name="connsiteX3" fmla="*/ 664067 w 1945481"/>
                              <a:gd name="connsiteY3" fmla="*/ 174849 h 344955"/>
                              <a:gd name="connsiteX4" fmla="*/ 885523 w 1945481"/>
                              <a:gd name="connsiteY4" fmla="*/ 222475 h 344955"/>
                              <a:gd name="connsiteX5" fmla="*/ 1085547 w 1945481"/>
                              <a:gd name="connsiteY5" fmla="*/ 105793 h 344955"/>
                              <a:gd name="connsiteX6" fmla="*/ 1333200 w 1945481"/>
                              <a:gd name="connsiteY6" fmla="*/ 167707 h 344955"/>
                              <a:gd name="connsiteX7" fmla="*/ 1621631 w 1945481"/>
                              <a:gd name="connsiteY7" fmla="*/ 23036 h 344955"/>
                              <a:gd name="connsiteX8" fmla="*/ 1799924 w 1945481"/>
                              <a:gd name="connsiteY8" fmla="*/ 1020 h 344955"/>
                              <a:gd name="connsiteX9" fmla="*/ 1945481 w 1945481"/>
                              <a:gd name="connsiteY9" fmla="*/ 30181 h 344955"/>
                              <a:gd name="connsiteX0" fmla="*/ 0 w 1945481"/>
                              <a:gd name="connsiteY0" fmla="*/ 323206 h 323655"/>
                              <a:gd name="connsiteX1" fmla="*/ 166687 w 1945481"/>
                              <a:gd name="connsiteY1" fmla="*/ 239753 h 323655"/>
                              <a:gd name="connsiteX2" fmla="*/ 414338 w 1945481"/>
                              <a:gd name="connsiteY2" fmla="*/ 275580 h 323655"/>
                              <a:gd name="connsiteX3" fmla="*/ 664067 w 1945481"/>
                              <a:gd name="connsiteY3" fmla="*/ 153549 h 323655"/>
                              <a:gd name="connsiteX4" fmla="*/ 885523 w 1945481"/>
                              <a:gd name="connsiteY4" fmla="*/ 201175 h 323655"/>
                              <a:gd name="connsiteX5" fmla="*/ 1085547 w 1945481"/>
                              <a:gd name="connsiteY5" fmla="*/ 84493 h 323655"/>
                              <a:gd name="connsiteX6" fmla="*/ 1333200 w 1945481"/>
                              <a:gd name="connsiteY6" fmla="*/ 146407 h 323655"/>
                              <a:gd name="connsiteX7" fmla="*/ 1621631 w 1945481"/>
                              <a:gd name="connsiteY7" fmla="*/ 1736 h 323655"/>
                              <a:gd name="connsiteX8" fmla="*/ 1821356 w 1945481"/>
                              <a:gd name="connsiteY8" fmla="*/ 63064 h 323655"/>
                              <a:gd name="connsiteX9" fmla="*/ 1945481 w 1945481"/>
                              <a:gd name="connsiteY9" fmla="*/ 8881 h 323655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085547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6936 h 317385"/>
                              <a:gd name="connsiteX1" fmla="*/ 166687 w 1945481"/>
                              <a:gd name="connsiteY1" fmla="*/ 233483 h 317385"/>
                              <a:gd name="connsiteX2" fmla="*/ 414338 w 1945481"/>
                              <a:gd name="connsiteY2" fmla="*/ 269310 h 317385"/>
                              <a:gd name="connsiteX3" fmla="*/ 664067 w 1945481"/>
                              <a:gd name="connsiteY3" fmla="*/ 147279 h 317385"/>
                              <a:gd name="connsiteX4" fmla="*/ 885523 w 1945481"/>
                              <a:gd name="connsiteY4" fmla="*/ 194905 h 317385"/>
                              <a:gd name="connsiteX5" fmla="*/ 1114122 w 1945481"/>
                              <a:gd name="connsiteY5" fmla="*/ 75841 h 317385"/>
                              <a:gd name="connsiteX6" fmla="*/ 1333200 w 1945481"/>
                              <a:gd name="connsiteY6" fmla="*/ 140137 h 317385"/>
                              <a:gd name="connsiteX7" fmla="*/ 1571624 w 1945481"/>
                              <a:gd name="connsiteY7" fmla="*/ 229 h 317385"/>
                              <a:gd name="connsiteX8" fmla="*/ 1821356 w 1945481"/>
                              <a:gd name="connsiteY8" fmla="*/ 56794 h 317385"/>
                              <a:gd name="connsiteX9" fmla="*/ 1945481 w 1945481"/>
                              <a:gd name="connsiteY9" fmla="*/ 2611 h 31738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95487"/>
                              <a:gd name="connsiteY0" fmla="*/ 371634 h 372083"/>
                              <a:gd name="connsiteX1" fmla="*/ 166687 w 1995487"/>
                              <a:gd name="connsiteY1" fmla="*/ 288181 h 372083"/>
                              <a:gd name="connsiteX2" fmla="*/ 414338 w 1995487"/>
                              <a:gd name="connsiteY2" fmla="*/ 324008 h 372083"/>
                              <a:gd name="connsiteX3" fmla="*/ 664067 w 1995487"/>
                              <a:gd name="connsiteY3" fmla="*/ 201977 h 372083"/>
                              <a:gd name="connsiteX4" fmla="*/ 885523 w 1995487"/>
                              <a:gd name="connsiteY4" fmla="*/ 249603 h 372083"/>
                              <a:gd name="connsiteX5" fmla="*/ 1114122 w 1995487"/>
                              <a:gd name="connsiteY5" fmla="*/ 130539 h 372083"/>
                              <a:gd name="connsiteX6" fmla="*/ 1333200 w 1995487"/>
                              <a:gd name="connsiteY6" fmla="*/ 194835 h 372083"/>
                              <a:gd name="connsiteX7" fmla="*/ 1571624 w 1995487"/>
                              <a:gd name="connsiteY7" fmla="*/ 54927 h 372083"/>
                              <a:gd name="connsiteX8" fmla="*/ 1821356 w 1995487"/>
                              <a:gd name="connsiteY8" fmla="*/ 111492 h 372083"/>
                              <a:gd name="connsiteX9" fmla="*/ 1995487 w 1995487"/>
                              <a:gd name="connsiteY9" fmla="*/ 159 h 372083"/>
                              <a:gd name="connsiteX0" fmla="*/ 0 w 1993105"/>
                              <a:gd name="connsiteY0" fmla="*/ 317020 h 317469"/>
                              <a:gd name="connsiteX1" fmla="*/ 166687 w 1993105"/>
                              <a:gd name="connsiteY1" fmla="*/ 233567 h 317469"/>
                              <a:gd name="connsiteX2" fmla="*/ 414338 w 1993105"/>
                              <a:gd name="connsiteY2" fmla="*/ 269394 h 317469"/>
                              <a:gd name="connsiteX3" fmla="*/ 664067 w 1993105"/>
                              <a:gd name="connsiteY3" fmla="*/ 147363 h 317469"/>
                              <a:gd name="connsiteX4" fmla="*/ 885523 w 1993105"/>
                              <a:gd name="connsiteY4" fmla="*/ 194989 h 317469"/>
                              <a:gd name="connsiteX5" fmla="*/ 1114122 w 1993105"/>
                              <a:gd name="connsiteY5" fmla="*/ 75925 h 317469"/>
                              <a:gd name="connsiteX6" fmla="*/ 1333200 w 1993105"/>
                              <a:gd name="connsiteY6" fmla="*/ 140221 h 317469"/>
                              <a:gd name="connsiteX7" fmla="*/ 1571624 w 1993105"/>
                              <a:gd name="connsiteY7" fmla="*/ 313 h 317469"/>
                              <a:gd name="connsiteX8" fmla="*/ 1821356 w 1993105"/>
                              <a:gd name="connsiteY8" fmla="*/ 56878 h 317469"/>
                              <a:gd name="connsiteX9" fmla="*/ 1993105 w 1993105"/>
                              <a:gd name="connsiteY9" fmla="*/ 314 h 317469"/>
                              <a:gd name="connsiteX0" fmla="*/ 0 w 1962149"/>
                              <a:gd name="connsiteY0" fmla="*/ 328871 h 329320"/>
                              <a:gd name="connsiteX1" fmla="*/ 166687 w 1962149"/>
                              <a:gd name="connsiteY1" fmla="*/ 245418 h 329320"/>
                              <a:gd name="connsiteX2" fmla="*/ 414338 w 1962149"/>
                              <a:gd name="connsiteY2" fmla="*/ 281245 h 329320"/>
                              <a:gd name="connsiteX3" fmla="*/ 664067 w 1962149"/>
                              <a:gd name="connsiteY3" fmla="*/ 159214 h 329320"/>
                              <a:gd name="connsiteX4" fmla="*/ 885523 w 1962149"/>
                              <a:gd name="connsiteY4" fmla="*/ 206840 h 329320"/>
                              <a:gd name="connsiteX5" fmla="*/ 1114122 w 1962149"/>
                              <a:gd name="connsiteY5" fmla="*/ 87776 h 329320"/>
                              <a:gd name="connsiteX6" fmla="*/ 1333200 w 1962149"/>
                              <a:gd name="connsiteY6" fmla="*/ 152072 h 329320"/>
                              <a:gd name="connsiteX7" fmla="*/ 1571624 w 1962149"/>
                              <a:gd name="connsiteY7" fmla="*/ 12164 h 329320"/>
                              <a:gd name="connsiteX8" fmla="*/ 1821356 w 1962149"/>
                              <a:gd name="connsiteY8" fmla="*/ 68729 h 329320"/>
                              <a:gd name="connsiteX9" fmla="*/ 1962149 w 1962149"/>
                              <a:gd name="connsiteY9" fmla="*/ 259 h 329320"/>
                              <a:gd name="connsiteX0" fmla="*/ 0 w 1962149"/>
                              <a:gd name="connsiteY0" fmla="*/ 328880 h 329329"/>
                              <a:gd name="connsiteX1" fmla="*/ 166687 w 1962149"/>
                              <a:gd name="connsiteY1" fmla="*/ 245427 h 329329"/>
                              <a:gd name="connsiteX2" fmla="*/ 414338 w 1962149"/>
                              <a:gd name="connsiteY2" fmla="*/ 281254 h 329329"/>
                              <a:gd name="connsiteX3" fmla="*/ 664067 w 1962149"/>
                              <a:gd name="connsiteY3" fmla="*/ 159223 h 329329"/>
                              <a:gd name="connsiteX4" fmla="*/ 885523 w 1962149"/>
                              <a:gd name="connsiteY4" fmla="*/ 206849 h 329329"/>
                              <a:gd name="connsiteX5" fmla="*/ 1114122 w 1962149"/>
                              <a:gd name="connsiteY5" fmla="*/ 87785 h 329329"/>
                              <a:gd name="connsiteX6" fmla="*/ 1333200 w 1962149"/>
                              <a:gd name="connsiteY6" fmla="*/ 152081 h 329329"/>
                              <a:gd name="connsiteX7" fmla="*/ 1571624 w 1962149"/>
                              <a:gd name="connsiteY7" fmla="*/ 12173 h 329329"/>
                              <a:gd name="connsiteX8" fmla="*/ 1821356 w 1962149"/>
                              <a:gd name="connsiteY8" fmla="*/ 68738 h 329329"/>
                              <a:gd name="connsiteX9" fmla="*/ 1962149 w 1962149"/>
                              <a:gd name="connsiteY9" fmla="*/ 268 h 329329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71624 w 1955006"/>
                              <a:gd name="connsiteY7" fmla="*/ 16918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04237 w 1955006"/>
                              <a:gd name="connsiteY2" fmla="*/ 282626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398852 w 1955006"/>
                              <a:gd name="connsiteY2" fmla="*/ 278583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45878 w 1955006"/>
                              <a:gd name="connsiteY3" fmla="*/ 171367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80300 w 1955006"/>
                              <a:gd name="connsiteY7" fmla="*/ 26652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1206 w 1955006"/>
                              <a:gd name="connsiteY7" fmla="*/ 30323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9452 w 1955006"/>
                              <a:gd name="connsiteY3" fmla="*/ 16798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71466 w 1955006"/>
                              <a:gd name="connsiteY2" fmla="*/ 253213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23366 w 1955006"/>
                              <a:gd name="connsiteY3" fmla="*/ 293481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57386 w 1955006"/>
                              <a:gd name="connsiteY3" fmla="*/ 224044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44044 w 1955006"/>
                              <a:gd name="connsiteY2" fmla="*/ 310383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3598"/>
                              <a:gd name="connsiteX1" fmla="*/ 127149 w 1955006"/>
                              <a:gd name="connsiteY1" fmla="*/ 27038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151517 w 1955006"/>
                              <a:gd name="connsiteY1" fmla="*/ 31966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1773 w 1955006"/>
                              <a:gd name="connsiteY3" fmla="*/ 251921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53912 w 1955006"/>
                              <a:gd name="connsiteY5" fmla="*/ 248660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41124 w 1955006"/>
                              <a:gd name="connsiteY8" fmla="*/ 283549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30006 w 1955006"/>
                              <a:gd name="connsiteY8" fmla="*/ 210572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20027 w 1955006"/>
                              <a:gd name="connsiteY7" fmla="*/ 203851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7839 w 1955006"/>
                              <a:gd name="connsiteY5" fmla="*/ 22220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88858 w 1955006"/>
                              <a:gd name="connsiteY8" fmla="*/ 201606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14398 w 1955006"/>
                              <a:gd name="connsiteY7" fmla="*/ 214342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292696 w 1955006"/>
                              <a:gd name="connsiteY7" fmla="*/ 19837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1753 w 1955006"/>
                              <a:gd name="connsiteY7" fmla="*/ 194590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8435 w 1955006"/>
                              <a:gd name="connsiteY9" fmla="*/ 178222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80348 w 1955006"/>
                              <a:gd name="connsiteY10" fmla="*/ 22319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7492 w 1955006"/>
                              <a:gd name="connsiteY9" fmla="*/ 174431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7717 w 1955006"/>
                              <a:gd name="connsiteY9" fmla="*/ 173513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7842 w 1955006"/>
                              <a:gd name="connsiteY10" fmla="*/ 22637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0657 w 1955006"/>
                              <a:gd name="connsiteY9" fmla="*/ 174589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86865 w 1955006"/>
                              <a:gd name="connsiteY12" fmla="*/ 217603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77734 w 1955006"/>
                              <a:gd name="connsiteY12" fmla="*/ 220316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375 h 333375"/>
                              <a:gd name="connsiteX1" fmla="*/ 64978 w 1955006"/>
                              <a:gd name="connsiteY1" fmla="*/ 320576 h 333375"/>
                              <a:gd name="connsiteX2" fmla="*/ 151517 w 1955006"/>
                              <a:gd name="connsiteY2" fmla="*/ 319437 h 333375"/>
                              <a:gd name="connsiteX3" fmla="*/ 173051 w 1955006"/>
                              <a:gd name="connsiteY3" fmla="*/ 244277 h 333375"/>
                              <a:gd name="connsiteX4" fmla="*/ 226131 w 1955006"/>
                              <a:gd name="connsiteY4" fmla="*/ 303254 h 333375"/>
                              <a:gd name="connsiteX5" fmla="*/ 240192 w 1955006"/>
                              <a:gd name="connsiteY5" fmla="*/ 221623 h 333375"/>
                              <a:gd name="connsiteX6" fmla="*/ 287541 w 1955006"/>
                              <a:gd name="connsiteY6" fmla="*/ 279445 h 333375"/>
                              <a:gd name="connsiteX7" fmla="*/ 302471 w 1955006"/>
                              <a:gd name="connsiteY7" fmla="*/ 199075 h 333375"/>
                              <a:gd name="connsiteX8" fmla="*/ 352379 w 1955006"/>
                              <a:gd name="connsiteY8" fmla="*/ 262341 h 333375"/>
                              <a:gd name="connsiteX9" fmla="*/ 363904 w 1955006"/>
                              <a:gd name="connsiteY9" fmla="*/ 177249 h 333375"/>
                              <a:gd name="connsiteX10" fmla="*/ 409797 w 1955006"/>
                              <a:gd name="connsiteY10" fmla="*/ 240427 h 333375"/>
                              <a:gd name="connsiteX11" fmla="*/ 421596 w 1955006"/>
                              <a:gd name="connsiteY11" fmla="*/ 157572 h 333375"/>
                              <a:gd name="connsiteX12" fmla="*/ 477734 w 1955006"/>
                              <a:gd name="connsiteY12" fmla="*/ 220093 h 333375"/>
                              <a:gd name="connsiteX13" fmla="*/ 1333239 w 1955006"/>
                              <a:gd name="connsiteY13" fmla="*/ 162179 h 333375"/>
                              <a:gd name="connsiteX14" fmla="*/ 1579965 w 1955006"/>
                              <a:gd name="connsiteY14" fmla="*/ 24043 h 333375"/>
                              <a:gd name="connsiteX15" fmla="*/ 1955006 w 1955006"/>
                              <a:gd name="connsiteY15" fmla="*/ 0 h 333375"/>
                              <a:gd name="connsiteX0" fmla="*/ 0 w 1579965"/>
                              <a:gd name="connsiteY0" fmla="*/ 309332 h 309332"/>
                              <a:gd name="connsiteX1" fmla="*/ 64978 w 1579965"/>
                              <a:gd name="connsiteY1" fmla="*/ 296533 h 309332"/>
                              <a:gd name="connsiteX2" fmla="*/ 151517 w 1579965"/>
                              <a:gd name="connsiteY2" fmla="*/ 295394 h 309332"/>
                              <a:gd name="connsiteX3" fmla="*/ 173051 w 1579965"/>
                              <a:gd name="connsiteY3" fmla="*/ 220234 h 309332"/>
                              <a:gd name="connsiteX4" fmla="*/ 226131 w 1579965"/>
                              <a:gd name="connsiteY4" fmla="*/ 279211 h 309332"/>
                              <a:gd name="connsiteX5" fmla="*/ 240192 w 1579965"/>
                              <a:gd name="connsiteY5" fmla="*/ 197580 h 309332"/>
                              <a:gd name="connsiteX6" fmla="*/ 287541 w 1579965"/>
                              <a:gd name="connsiteY6" fmla="*/ 255402 h 309332"/>
                              <a:gd name="connsiteX7" fmla="*/ 302471 w 1579965"/>
                              <a:gd name="connsiteY7" fmla="*/ 175032 h 309332"/>
                              <a:gd name="connsiteX8" fmla="*/ 352379 w 1579965"/>
                              <a:gd name="connsiteY8" fmla="*/ 238298 h 309332"/>
                              <a:gd name="connsiteX9" fmla="*/ 363904 w 1579965"/>
                              <a:gd name="connsiteY9" fmla="*/ 153206 h 309332"/>
                              <a:gd name="connsiteX10" fmla="*/ 409797 w 1579965"/>
                              <a:gd name="connsiteY10" fmla="*/ 216384 h 309332"/>
                              <a:gd name="connsiteX11" fmla="*/ 421596 w 1579965"/>
                              <a:gd name="connsiteY11" fmla="*/ 133529 h 309332"/>
                              <a:gd name="connsiteX12" fmla="*/ 477734 w 1579965"/>
                              <a:gd name="connsiteY12" fmla="*/ 196050 h 309332"/>
                              <a:gd name="connsiteX13" fmla="*/ 1333239 w 1579965"/>
                              <a:gd name="connsiteY13" fmla="*/ 138136 h 309332"/>
                              <a:gd name="connsiteX14" fmla="*/ 1579965 w 1579965"/>
                              <a:gd name="connsiteY14" fmla="*/ 0 h 309332"/>
                              <a:gd name="connsiteX0" fmla="*/ 0 w 1333239"/>
                              <a:gd name="connsiteY0" fmla="*/ 175900 h 175900"/>
                              <a:gd name="connsiteX1" fmla="*/ 64978 w 1333239"/>
                              <a:gd name="connsiteY1" fmla="*/ 163101 h 175900"/>
                              <a:gd name="connsiteX2" fmla="*/ 151517 w 1333239"/>
                              <a:gd name="connsiteY2" fmla="*/ 161962 h 175900"/>
                              <a:gd name="connsiteX3" fmla="*/ 173051 w 1333239"/>
                              <a:gd name="connsiteY3" fmla="*/ 86802 h 175900"/>
                              <a:gd name="connsiteX4" fmla="*/ 226131 w 1333239"/>
                              <a:gd name="connsiteY4" fmla="*/ 145779 h 175900"/>
                              <a:gd name="connsiteX5" fmla="*/ 240192 w 1333239"/>
                              <a:gd name="connsiteY5" fmla="*/ 64148 h 175900"/>
                              <a:gd name="connsiteX6" fmla="*/ 287541 w 1333239"/>
                              <a:gd name="connsiteY6" fmla="*/ 121970 h 175900"/>
                              <a:gd name="connsiteX7" fmla="*/ 302471 w 1333239"/>
                              <a:gd name="connsiteY7" fmla="*/ 41600 h 175900"/>
                              <a:gd name="connsiteX8" fmla="*/ 352379 w 1333239"/>
                              <a:gd name="connsiteY8" fmla="*/ 104866 h 175900"/>
                              <a:gd name="connsiteX9" fmla="*/ 363904 w 1333239"/>
                              <a:gd name="connsiteY9" fmla="*/ 19774 h 175900"/>
                              <a:gd name="connsiteX10" fmla="*/ 409797 w 1333239"/>
                              <a:gd name="connsiteY10" fmla="*/ 82952 h 175900"/>
                              <a:gd name="connsiteX11" fmla="*/ 421596 w 1333239"/>
                              <a:gd name="connsiteY11" fmla="*/ 97 h 175900"/>
                              <a:gd name="connsiteX12" fmla="*/ 477734 w 1333239"/>
                              <a:gd name="connsiteY12" fmla="*/ 62618 h 175900"/>
                              <a:gd name="connsiteX13" fmla="*/ 1333239 w 1333239"/>
                              <a:gd name="connsiteY13" fmla="*/ 4704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73051 w 477734"/>
                              <a:gd name="connsiteY3" fmla="*/ 86802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3888 w 477734"/>
                              <a:gd name="connsiteY9" fmla="*/ 1980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6001 h 176001"/>
                              <a:gd name="connsiteX1" fmla="*/ 64978 w 477734"/>
                              <a:gd name="connsiteY1" fmla="*/ 163202 h 176001"/>
                              <a:gd name="connsiteX2" fmla="*/ 151517 w 477734"/>
                              <a:gd name="connsiteY2" fmla="*/ 162063 h 176001"/>
                              <a:gd name="connsiteX3" fmla="*/ 150796 w 477734"/>
                              <a:gd name="connsiteY3" fmla="*/ 81625 h 176001"/>
                              <a:gd name="connsiteX4" fmla="*/ 228446 w 477734"/>
                              <a:gd name="connsiteY4" fmla="*/ 148184 h 176001"/>
                              <a:gd name="connsiteX5" fmla="*/ 220986 w 477734"/>
                              <a:gd name="connsiteY5" fmla="*/ 60677 h 176001"/>
                              <a:gd name="connsiteX6" fmla="*/ 298817 w 477734"/>
                              <a:gd name="connsiteY6" fmla="*/ 127670 h 176001"/>
                              <a:gd name="connsiteX7" fmla="*/ 287001 w 477734"/>
                              <a:gd name="connsiteY7" fmla="*/ 40753 h 176001"/>
                              <a:gd name="connsiteX8" fmla="*/ 361111 w 477734"/>
                              <a:gd name="connsiteY8" fmla="*/ 107956 h 176001"/>
                              <a:gd name="connsiteX9" fmla="*/ 351963 w 477734"/>
                              <a:gd name="connsiteY9" fmla="*/ 20487 h 176001"/>
                              <a:gd name="connsiteX10" fmla="*/ 423663 w 477734"/>
                              <a:gd name="connsiteY10" fmla="*/ 89746 h 176001"/>
                              <a:gd name="connsiteX11" fmla="*/ 418731 w 477734"/>
                              <a:gd name="connsiteY11" fmla="*/ 315 h 176001"/>
                              <a:gd name="connsiteX12" fmla="*/ 477734 w 477734"/>
                              <a:gd name="connsiteY12" fmla="*/ 62719 h 176001"/>
                              <a:gd name="connsiteX0" fmla="*/ 0 w 477734"/>
                              <a:gd name="connsiteY0" fmla="*/ 175276 h 175276"/>
                              <a:gd name="connsiteX1" fmla="*/ 64978 w 477734"/>
                              <a:gd name="connsiteY1" fmla="*/ 162477 h 175276"/>
                              <a:gd name="connsiteX2" fmla="*/ 151517 w 477734"/>
                              <a:gd name="connsiteY2" fmla="*/ 161338 h 175276"/>
                              <a:gd name="connsiteX3" fmla="*/ 150796 w 477734"/>
                              <a:gd name="connsiteY3" fmla="*/ 80900 h 175276"/>
                              <a:gd name="connsiteX4" fmla="*/ 228446 w 477734"/>
                              <a:gd name="connsiteY4" fmla="*/ 147459 h 175276"/>
                              <a:gd name="connsiteX5" fmla="*/ 220986 w 477734"/>
                              <a:gd name="connsiteY5" fmla="*/ 59952 h 175276"/>
                              <a:gd name="connsiteX6" fmla="*/ 298817 w 477734"/>
                              <a:gd name="connsiteY6" fmla="*/ 126945 h 175276"/>
                              <a:gd name="connsiteX7" fmla="*/ 287001 w 477734"/>
                              <a:gd name="connsiteY7" fmla="*/ 40028 h 175276"/>
                              <a:gd name="connsiteX8" fmla="*/ 361111 w 477734"/>
                              <a:gd name="connsiteY8" fmla="*/ 107231 h 175276"/>
                              <a:gd name="connsiteX9" fmla="*/ 351963 w 477734"/>
                              <a:gd name="connsiteY9" fmla="*/ 19762 h 175276"/>
                              <a:gd name="connsiteX10" fmla="*/ 423663 w 477734"/>
                              <a:gd name="connsiteY10" fmla="*/ 89021 h 175276"/>
                              <a:gd name="connsiteX11" fmla="*/ 416325 w 477734"/>
                              <a:gd name="connsiteY11" fmla="*/ 319 h 175276"/>
                              <a:gd name="connsiteX12" fmla="*/ 477734 w 477734"/>
                              <a:gd name="connsiteY12" fmla="*/ 61994 h 175276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26874"/>
                              <a:gd name="connsiteY0" fmla="*/ 162453 h 162453"/>
                              <a:gd name="connsiteX1" fmla="*/ 86539 w 426874"/>
                              <a:gd name="connsiteY1" fmla="*/ 161314 h 162453"/>
                              <a:gd name="connsiteX2" fmla="*/ 85818 w 426874"/>
                              <a:gd name="connsiteY2" fmla="*/ 80876 h 162453"/>
                              <a:gd name="connsiteX3" fmla="*/ 163468 w 426874"/>
                              <a:gd name="connsiteY3" fmla="*/ 147435 h 162453"/>
                              <a:gd name="connsiteX4" fmla="*/ 156008 w 426874"/>
                              <a:gd name="connsiteY4" fmla="*/ 59928 h 162453"/>
                              <a:gd name="connsiteX5" fmla="*/ 233839 w 426874"/>
                              <a:gd name="connsiteY5" fmla="*/ 126921 h 162453"/>
                              <a:gd name="connsiteX6" fmla="*/ 222023 w 426874"/>
                              <a:gd name="connsiteY6" fmla="*/ 40004 h 162453"/>
                              <a:gd name="connsiteX7" fmla="*/ 296133 w 426874"/>
                              <a:gd name="connsiteY7" fmla="*/ 107207 h 162453"/>
                              <a:gd name="connsiteX8" fmla="*/ 286985 w 426874"/>
                              <a:gd name="connsiteY8" fmla="*/ 19738 h 162453"/>
                              <a:gd name="connsiteX9" fmla="*/ 358685 w 426874"/>
                              <a:gd name="connsiteY9" fmla="*/ 88997 h 162453"/>
                              <a:gd name="connsiteX10" fmla="*/ 351347 w 426874"/>
                              <a:gd name="connsiteY10" fmla="*/ 295 h 162453"/>
                              <a:gd name="connsiteX11" fmla="*/ 426874 w 426874"/>
                              <a:gd name="connsiteY11" fmla="*/ 68211 h 162453"/>
                              <a:gd name="connsiteX0" fmla="*/ 0 w 403611"/>
                              <a:gd name="connsiteY0" fmla="*/ 150147 h 161316"/>
                              <a:gd name="connsiteX1" fmla="*/ 63276 w 403611"/>
                              <a:gd name="connsiteY1" fmla="*/ 161314 h 161316"/>
                              <a:gd name="connsiteX2" fmla="*/ 62555 w 403611"/>
                              <a:gd name="connsiteY2" fmla="*/ 80876 h 161316"/>
                              <a:gd name="connsiteX3" fmla="*/ 140205 w 403611"/>
                              <a:gd name="connsiteY3" fmla="*/ 147435 h 161316"/>
                              <a:gd name="connsiteX4" fmla="*/ 132745 w 403611"/>
                              <a:gd name="connsiteY4" fmla="*/ 59928 h 161316"/>
                              <a:gd name="connsiteX5" fmla="*/ 210576 w 403611"/>
                              <a:gd name="connsiteY5" fmla="*/ 126921 h 161316"/>
                              <a:gd name="connsiteX6" fmla="*/ 198760 w 403611"/>
                              <a:gd name="connsiteY6" fmla="*/ 40004 h 161316"/>
                              <a:gd name="connsiteX7" fmla="*/ 272870 w 403611"/>
                              <a:gd name="connsiteY7" fmla="*/ 107207 h 161316"/>
                              <a:gd name="connsiteX8" fmla="*/ 263722 w 403611"/>
                              <a:gd name="connsiteY8" fmla="*/ 19738 h 161316"/>
                              <a:gd name="connsiteX9" fmla="*/ 335422 w 403611"/>
                              <a:gd name="connsiteY9" fmla="*/ 88997 h 161316"/>
                              <a:gd name="connsiteX10" fmla="*/ 328084 w 403611"/>
                              <a:gd name="connsiteY10" fmla="*/ 295 h 161316"/>
                              <a:gd name="connsiteX11" fmla="*/ 403611 w 403611"/>
                              <a:gd name="connsiteY11" fmla="*/ 68211 h 161316"/>
                              <a:gd name="connsiteX0" fmla="*/ 0 w 403611"/>
                              <a:gd name="connsiteY0" fmla="*/ 150147 h 161318"/>
                              <a:gd name="connsiteX1" fmla="*/ 63276 w 403611"/>
                              <a:gd name="connsiteY1" fmla="*/ 161314 h 161318"/>
                              <a:gd name="connsiteX2" fmla="*/ 62555 w 403611"/>
                              <a:gd name="connsiteY2" fmla="*/ 80876 h 161318"/>
                              <a:gd name="connsiteX3" fmla="*/ 140205 w 403611"/>
                              <a:gd name="connsiteY3" fmla="*/ 147435 h 161318"/>
                              <a:gd name="connsiteX4" fmla="*/ 132745 w 403611"/>
                              <a:gd name="connsiteY4" fmla="*/ 59928 h 161318"/>
                              <a:gd name="connsiteX5" fmla="*/ 210576 w 403611"/>
                              <a:gd name="connsiteY5" fmla="*/ 126921 h 161318"/>
                              <a:gd name="connsiteX6" fmla="*/ 198760 w 403611"/>
                              <a:gd name="connsiteY6" fmla="*/ 40004 h 161318"/>
                              <a:gd name="connsiteX7" fmla="*/ 272870 w 403611"/>
                              <a:gd name="connsiteY7" fmla="*/ 107207 h 161318"/>
                              <a:gd name="connsiteX8" fmla="*/ 263722 w 403611"/>
                              <a:gd name="connsiteY8" fmla="*/ 19738 h 161318"/>
                              <a:gd name="connsiteX9" fmla="*/ 335422 w 403611"/>
                              <a:gd name="connsiteY9" fmla="*/ 88997 h 161318"/>
                              <a:gd name="connsiteX10" fmla="*/ 328084 w 403611"/>
                              <a:gd name="connsiteY10" fmla="*/ 295 h 161318"/>
                              <a:gd name="connsiteX11" fmla="*/ 403611 w 403611"/>
                              <a:gd name="connsiteY11" fmla="*/ 68211 h 161318"/>
                              <a:gd name="connsiteX0" fmla="*/ 0 w 403611"/>
                              <a:gd name="connsiteY0" fmla="*/ 150147 h 161326"/>
                              <a:gd name="connsiteX1" fmla="*/ 63276 w 403611"/>
                              <a:gd name="connsiteY1" fmla="*/ 161314 h 161326"/>
                              <a:gd name="connsiteX2" fmla="*/ 62555 w 403611"/>
                              <a:gd name="connsiteY2" fmla="*/ 80876 h 161326"/>
                              <a:gd name="connsiteX3" fmla="*/ 140205 w 403611"/>
                              <a:gd name="connsiteY3" fmla="*/ 147435 h 161326"/>
                              <a:gd name="connsiteX4" fmla="*/ 132745 w 403611"/>
                              <a:gd name="connsiteY4" fmla="*/ 59928 h 161326"/>
                              <a:gd name="connsiteX5" fmla="*/ 210576 w 403611"/>
                              <a:gd name="connsiteY5" fmla="*/ 126921 h 161326"/>
                              <a:gd name="connsiteX6" fmla="*/ 198760 w 403611"/>
                              <a:gd name="connsiteY6" fmla="*/ 40004 h 161326"/>
                              <a:gd name="connsiteX7" fmla="*/ 272870 w 403611"/>
                              <a:gd name="connsiteY7" fmla="*/ 107207 h 161326"/>
                              <a:gd name="connsiteX8" fmla="*/ 263722 w 403611"/>
                              <a:gd name="connsiteY8" fmla="*/ 19738 h 161326"/>
                              <a:gd name="connsiteX9" fmla="*/ 335422 w 403611"/>
                              <a:gd name="connsiteY9" fmla="*/ 88997 h 161326"/>
                              <a:gd name="connsiteX10" fmla="*/ 328084 w 403611"/>
                              <a:gd name="connsiteY10" fmla="*/ 295 h 161326"/>
                              <a:gd name="connsiteX11" fmla="*/ 403611 w 403611"/>
                              <a:gd name="connsiteY11" fmla="*/ 68211 h 161326"/>
                              <a:gd name="connsiteX0" fmla="*/ 0 w 403611"/>
                              <a:gd name="connsiteY0" fmla="*/ 150147 h 161320"/>
                              <a:gd name="connsiteX1" fmla="*/ 63276 w 403611"/>
                              <a:gd name="connsiteY1" fmla="*/ 161314 h 161320"/>
                              <a:gd name="connsiteX2" fmla="*/ 62555 w 403611"/>
                              <a:gd name="connsiteY2" fmla="*/ 80876 h 161320"/>
                              <a:gd name="connsiteX3" fmla="*/ 140205 w 403611"/>
                              <a:gd name="connsiteY3" fmla="*/ 147435 h 161320"/>
                              <a:gd name="connsiteX4" fmla="*/ 132745 w 403611"/>
                              <a:gd name="connsiteY4" fmla="*/ 59928 h 161320"/>
                              <a:gd name="connsiteX5" fmla="*/ 210576 w 403611"/>
                              <a:gd name="connsiteY5" fmla="*/ 126921 h 161320"/>
                              <a:gd name="connsiteX6" fmla="*/ 198760 w 403611"/>
                              <a:gd name="connsiteY6" fmla="*/ 40004 h 161320"/>
                              <a:gd name="connsiteX7" fmla="*/ 272870 w 403611"/>
                              <a:gd name="connsiteY7" fmla="*/ 107207 h 161320"/>
                              <a:gd name="connsiteX8" fmla="*/ 263722 w 403611"/>
                              <a:gd name="connsiteY8" fmla="*/ 19738 h 161320"/>
                              <a:gd name="connsiteX9" fmla="*/ 335422 w 403611"/>
                              <a:gd name="connsiteY9" fmla="*/ 88997 h 161320"/>
                              <a:gd name="connsiteX10" fmla="*/ 328084 w 403611"/>
                              <a:gd name="connsiteY10" fmla="*/ 295 h 161320"/>
                              <a:gd name="connsiteX11" fmla="*/ 403611 w 403611"/>
                              <a:gd name="connsiteY11" fmla="*/ 68211 h 161320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571"/>
                              <a:gd name="connsiteX1" fmla="*/ 63276 w 403611"/>
                              <a:gd name="connsiteY1" fmla="*/ 161314 h 161571"/>
                              <a:gd name="connsiteX2" fmla="*/ 62555 w 403611"/>
                              <a:gd name="connsiteY2" fmla="*/ 80876 h 161571"/>
                              <a:gd name="connsiteX3" fmla="*/ 140205 w 403611"/>
                              <a:gd name="connsiteY3" fmla="*/ 147435 h 161571"/>
                              <a:gd name="connsiteX4" fmla="*/ 132745 w 403611"/>
                              <a:gd name="connsiteY4" fmla="*/ 59928 h 161571"/>
                              <a:gd name="connsiteX5" fmla="*/ 210576 w 403611"/>
                              <a:gd name="connsiteY5" fmla="*/ 126921 h 161571"/>
                              <a:gd name="connsiteX6" fmla="*/ 198760 w 403611"/>
                              <a:gd name="connsiteY6" fmla="*/ 40004 h 161571"/>
                              <a:gd name="connsiteX7" fmla="*/ 272870 w 403611"/>
                              <a:gd name="connsiteY7" fmla="*/ 107207 h 161571"/>
                              <a:gd name="connsiteX8" fmla="*/ 263722 w 403611"/>
                              <a:gd name="connsiteY8" fmla="*/ 19738 h 161571"/>
                              <a:gd name="connsiteX9" fmla="*/ 335422 w 403611"/>
                              <a:gd name="connsiteY9" fmla="*/ 88997 h 161571"/>
                              <a:gd name="connsiteX10" fmla="*/ 328084 w 403611"/>
                              <a:gd name="connsiteY10" fmla="*/ 295 h 161571"/>
                              <a:gd name="connsiteX11" fmla="*/ 403611 w 403611"/>
                              <a:gd name="connsiteY11" fmla="*/ 68211 h 161571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8302 w 348637"/>
                              <a:gd name="connsiteY0" fmla="*/ 161314 h 161314"/>
                              <a:gd name="connsiteX1" fmla="*/ 7581 w 348637"/>
                              <a:gd name="connsiteY1" fmla="*/ 80876 h 161314"/>
                              <a:gd name="connsiteX2" fmla="*/ 85231 w 348637"/>
                              <a:gd name="connsiteY2" fmla="*/ 147435 h 161314"/>
                              <a:gd name="connsiteX3" fmla="*/ 77771 w 348637"/>
                              <a:gd name="connsiteY3" fmla="*/ 59928 h 161314"/>
                              <a:gd name="connsiteX4" fmla="*/ 155602 w 348637"/>
                              <a:gd name="connsiteY4" fmla="*/ 126921 h 161314"/>
                              <a:gd name="connsiteX5" fmla="*/ 143786 w 348637"/>
                              <a:gd name="connsiteY5" fmla="*/ 40004 h 161314"/>
                              <a:gd name="connsiteX6" fmla="*/ 217896 w 348637"/>
                              <a:gd name="connsiteY6" fmla="*/ 107207 h 161314"/>
                              <a:gd name="connsiteX7" fmla="*/ 208748 w 348637"/>
                              <a:gd name="connsiteY7" fmla="*/ 19738 h 161314"/>
                              <a:gd name="connsiteX8" fmla="*/ 280448 w 348637"/>
                              <a:gd name="connsiteY8" fmla="*/ 88997 h 161314"/>
                              <a:gd name="connsiteX9" fmla="*/ 273110 w 348637"/>
                              <a:gd name="connsiteY9" fmla="*/ 295 h 161314"/>
                              <a:gd name="connsiteX10" fmla="*/ 348637 w 348637"/>
                              <a:gd name="connsiteY10" fmla="*/ 68211 h 161314"/>
                              <a:gd name="connsiteX0" fmla="*/ 0 w 341056"/>
                              <a:gd name="connsiteY0" fmla="*/ 80876 h 148010"/>
                              <a:gd name="connsiteX1" fmla="*/ 77650 w 341056"/>
                              <a:gd name="connsiteY1" fmla="*/ 147435 h 148010"/>
                              <a:gd name="connsiteX2" fmla="*/ 70190 w 341056"/>
                              <a:gd name="connsiteY2" fmla="*/ 59928 h 148010"/>
                              <a:gd name="connsiteX3" fmla="*/ 148021 w 341056"/>
                              <a:gd name="connsiteY3" fmla="*/ 126921 h 148010"/>
                              <a:gd name="connsiteX4" fmla="*/ 136205 w 341056"/>
                              <a:gd name="connsiteY4" fmla="*/ 40004 h 148010"/>
                              <a:gd name="connsiteX5" fmla="*/ 210315 w 341056"/>
                              <a:gd name="connsiteY5" fmla="*/ 107207 h 148010"/>
                              <a:gd name="connsiteX6" fmla="*/ 201167 w 341056"/>
                              <a:gd name="connsiteY6" fmla="*/ 19738 h 148010"/>
                              <a:gd name="connsiteX7" fmla="*/ 272867 w 341056"/>
                              <a:gd name="connsiteY7" fmla="*/ 88997 h 148010"/>
                              <a:gd name="connsiteX8" fmla="*/ 265529 w 341056"/>
                              <a:gd name="connsiteY8" fmla="*/ 295 h 148010"/>
                              <a:gd name="connsiteX9" fmla="*/ 341056 w 341056"/>
                              <a:gd name="connsiteY9" fmla="*/ 68211 h 148010"/>
                              <a:gd name="connsiteX0" fmla="*/ 12759 w 276165"/>
                              <a:gd name="connsiteY0" fmla="*/ 147435 h 147435"/>
                              <a:gd name="connsiteX1" fmla="*/ 5299 w 276165"/>
                              <a:gd name="connsiteY1" fmla="*/ 59928 h 147435"/>
                              <a:gd name="connsiteX2" fmla="*/ 83130 w 276165"/>
                              <a:gd name="connsiteY2" fmla="*/ 126921 h 147435"/>
                              <a:gd name="connsiteX3" fmla="*/ 71314 w 276165"/>
                              <a:gd name="connsiteY3" fmla="*/ 40004 h 147435"/>
                              <a:gd name="connsiteX4" fmla="*/ 145424 w 276165"/>
                              <a:gd name="connsiteY4" fmla="*/ 107207 h 147435"/>
                              <a:gd name="connsiteX5" fmla="*/ 136276 w 276165"/>
                              <a:gd name="connsiteY5" fmla="*/ 19738 h 147435"/>
                              <a:gd name="connsiteX6" fmla="*/ 207976 w 276165"/>
                              <a:gd name="connsiteY6" fmla="*/ 88997 h 147435"/>
                              <a:gd name="connsiteX7" fmla="*/ 200638 w 276165"/>
                              <a:gd name="connsiteY7" fmla="*/ 295 h 147435"/>
                              <a:gd name="connsiteX8" fmla="*/ 276165 w 276165"/>
                              <a:gd name="connsiteY8" fmla="*/ 68211 h 147435"/>
                              <a:gd name="connsiteX0" fmla="*/ 10597 w 274003"/>
                              <a:gd name="connsiteY0" fmla="*/ 147435 h 147435"/>
                              <a:gd name="connsiteX1" fmla="*/ 14829 w 274003"/>
                              <a:gd name="connsiteY1" fmla="*/ 126644 h 147435"/>
                              <a:gd name="connsiteX2" fmla="*/ 3137 w 274003"/>
                              <a:gd name="connsiteY2" fmla="*/ 59928 h 147435"/>
                              <a:gd name="connsiteX3" fmla="*/ 80968 w 274003"/>
                              <a:gd name="connsiteY3" fmla="*/ 126921 h 147435"/>
                              <a:gd name="connsiteX4" fmla="*/ 69152 w 274003"/>
                              <a:gd name="connsiteY4" fmla="*/ 40004 h 147435"/>
                              <a:gd name="connsiteX5" fmla="*/ 143262 w 274003"/>
                              <a:gd name="connsiteY5" fmla="*/ 107207 h 147435"/>
                              <a:gd name="connsiteX6" fmla="*/ 134114 w 274003"/>
                              <a:gd name="connsiteY6" fmla="*/ 19738 h 147435"/>
                              <a:gd name="connsiteX7" fmla="*/ 205814 w 274003"/>
                              <a:gd name="connsiteY7" fmla="*/ 88997 h 147435"/>
                              <a:gd name="connsiteX8" fmla="*/ 198476 w 274003"/>
                              <a:gd name="connsiteY8" fmla="*/ 295 h 147435"/>
                              <a:gd name="connsiteX9" fmla="*/ 274003 w 274003"/>
                              <a:gd name="connsiteY9" fmla="*/ 68211 h 147435"/>
                              <a:gd name="connsiteX0" fmla="*/ 10597 w 274003"/>
                              <a:gd name="connsiteY0" fmla="*/ 147435 h 147435"/>
                              <a:gd name="connsiteX1" fmla="*/ 14829 w 274003"/>
                              <a:gd name="connsiteY1" fmla="*/ 126644 h 147435"/>
                              <a:gd name="connsiteX2" fmla="*/ 3137 w 274003"/>
                              <a:gd name="connsiteY2" fmla="*/ 59928 h 147435"/>
                              <a:gd name="connsiteX3" fmla="*/ 80968 w 274003"/>
                              <a:gd name="connsiteY3" fmla="*/ 126921 h 147435"/>
                              <a:gd name="connsiteX4" fmla="*/ 69152 w 274003"/>
                              <a:gd name="connsiteY4" fmla="*/ 40004 h 147435"/>
                              <a:gd name="connsiteX5" fmla="*/ 143262 w 274003"/>
                              <a:gd name="connsiteY5" fmla="*/ 107207 h 147435"/>
                              <a:gd name="connsiteX6" fmla="*/ 134114 w 274003"/>
                              <a:gd name="connsiteY6" fmla="*/ 19738 h 147435"/>
                              <a:gd name="connsiteX7" fmla="*/ 205814 w 274003"/>
                              <a:gd name="connsiteY7" fmla="*/ 88997 h 147435"/>
                              <a:gd name="connsiteX8" fmla="*/ 198476 w 274003"/>
                              <a:gd name="connsiteY8" fmla="*/ 295 h 147435"/>
                              <a:gd name="connsiteX9" fmla="*/ 274003 w 274003"/>
                              <a:gd name="connsiteY9" fmla="*/ 68211 h 147435"/>
                              <a:gd name="connsiteX0" fmla="*/ 0 w 327761"/>
                              <a:gd name="connsiteY0" fmla="*/ 113459 h 130547"/>
                              <a:gd name="connsiteX1" fmla="*/ 68587 w 327761"/>
                              <a:gd name="connsiteY1" fmla="*/ 126644 h 130547"/>
                              <a:gd name="connsiteX2" fmla="*/ 56895 w 327761"/>
                              <a:gd name="connsiteY2" fmla="*/ 59928 h 130547"/>
                              <a:gd name="connsiteX3" fmla="*/ 134726 w 327761"/>
                              <a:gd name="connsiteY3" fmla="*/ 126921 h 130547"/>
                              <a:gd name="connsiteX4" fmla="*/ 122910 w 327761"/>
                              <a:gd name="connsiteY4" fmla="*/ 40004 h 130547"/>
                              <a:gd name="connsiteX5" fmla="*/ 197020 w 327761"/>
                              <a:gd name="connsiteY5" fmla="*/ 107207 h 130547"/>
                              <a:gd name="connsiteX6" fmla="*/ 187872 w 327761"/>
                              <a:gd name="connsiteY6" fmla="*/ 19738 h 130547"/>
                              <a:gd name="connsiteX7" fmla="*/ 259572 w 327761"/>
                              <a:gd name="connsiteY7" fmla="*/ 88997 h 130547"/>
                              <a:gd name="connsiteX8" fmla="*/ 252234 w 327761"/>
                              <a:gd name="connsiteY8" fmla="*/ 295 h 130547"/>
                              <a:gd name="connsiteX9" fmla="*/ 327761 w 327761"/>
                              <a:gd name="connsiteY9" fmla="*/ 68211 h 130547"/>
                              <a:gd name="connsiteX0" fmla="*/ 0 w 327761"/>
                              <a:gd name="connsiteY0" fmla="*/ 113459 h 147683"/>
                              <a:gd name="connsiteX1" fmla="*/ 75062 w 327761"/>
                              <a:gd name="connsiteY1" fmla="*/ 144991 h 147683"/>
                              <a:gd name="connsiteX2" fmla="*/ 56895 w 327761"/>
                              <a:gd name="connsiteY2" fmla="*/ 59928 h 147683"/>
                              <a:gd name="connsiteX3" fmla="*/ 134726 w 327761"/>
                              <a:gd name="connsiteY3" fmla="*/ 126921 h 147683"/>
                              <a:gd name="connsiteX4" fmla="*/ 122910 w 327761"/>
                              <a:gd name="connsiteY4" fmla="*/ 40004 h 147683"/>
                              <a:gd name="connsiteX5" fmla="*/ 197020 w 327761"/>
                              <a:gd name="connsiteY5" fmla="*/ 107207 h 147683"/>
                              <a:gd name="connsiteX6" fmla="*/ 187872 w 327761"/>
                              <a:gd name="connsiteY6" fmla="*/ 19738 h 147683"/>
                              <a:gd name="connsiteX7" fmla="*/ 259572 w 327761"/>
                              <a:gd name="connsiteY7" fmla="*/ 88997 h 147683"/>
                              <a:gd name="connsiteX8" fmla="*/ 252234 w 327761"/>
                              <a:gd name="connsiteY8" fmla="*/ 295 h 147683"/>
                              <a:gd name="connsiteX9" fmla="*/ 327761 w 327761"/>
                              <a:gd name="connsiteY9" fmla="*/ 68211 h 147683"/>
                              <a:gd name="connsiteX0" fmla="*/ 0 w 327761"/>
                              <a:gd name="connsiteY0" fmla="*/ 113459 h 144991"/>
                              <a:gd name="connsiteX1" fmla="*/ 75062 w 327761"/>
                              <a:gd name="connsiteY1" fmla="*/ 144991 h 144991"/>
                              <a:gd name="connsiteX2" fmla="*/ 56895 w 327761"/>
                              <a:gd name="connsiteY2" fmla="*/ 59928 h 144991"/>
                              <a:gd name="connsiteX3" fmla="*/ 134726 w 327761"/>
                              <a:gd name="connsiteY3" fmla="*/ 126921 h 144991"/>
                              <a:gd name="connsiteX4" fmla="*/ 122910 w 327761"/>
                              <a:gd name="connsiteY4" fmla="*/ 40004 h 144991"/>
                              <a:gd name="connsiteX5" fmla="*/ 197020 w 327761"/>
                              <a:gd name="connsiteY5" fmla="*/ 107207 h 144991"/>
                              <a:gd name="connsiteX6" fmla="*/ 187872 w 327761"/>
                              <a:gd name="connsiteY6" fmla="*/ 19738 h 144991"/>
                              <a:gd name="connsiteX7" fmla="*/ 259572 w 327761"/>
                              <a:gd name="connsiteY7" fmla="*/ 88997 h 144991"/>
                              <a:gd name="connsiteX8" fmla="*/ 252234 w 327761"/>
                              <a:gd name="connsiteY8" fmla="*/ 295 h 144991"/>
                              <a:gd name="connsiteX9" fmla="*/ 327761 w 327761"/>
                              <a:gd name="connsiteY9" fmla="*/ 68211 h 144991"/>
                              <a:gd name="connsiteX0" fmla="*/ 0 w 327761"/>
                              <a:gd name="connsiteY0" fmla="*/ 113459 h 144991"/>
                              <a:gd name="connsiteX1" fmla="*/ 75062 w 327761"/>
                              <a:gd name="connsiteY1" fmla="*/ 144991 h 144991"/>
                              <a:gd name="connsiteX2" fmla="*/ 56895 w 327761"/>
                              <a:gd name="connsiteY2" fmla="*/ 59928 h 144991"/>
                              <a:gd name="connsiteX3" fmla="*/ 134726 w 327761"/>
                              <a:gd name="connsiteY3" fmla="*/ 126921 h 144991"/>
                              <a:gd name="connsiteX4" fmla="*/ 122910 w 327761"/>
                              <a:gd name="connsiteY4" fmla="*/ 40004 h 144991"/>
                              <a:gd name="connsiteX5" fmla="*/ 197020 w 327761"/>
                              <a:gd name="connsiteY5" fmla="*/ 107207 h 144991"/>
                              <a:gd name="connsiteX6" fmla="*/ 187872 w 327761"/>
                              <a:gd name="connsiteY6" fmla="*/ 19738 h 144991"/>
                              <a:gd name="connsiteX7" fmla="*/ 259572 w 327761"/>
                              <a:gd name="connsiteY7" fmla="*/ 88997 h 144991"/>
                              <a:gd name="connsiteX8" fmla="*/ 252234 w 327761"/>
                              <a:gd name="connsiteY8" fmla="*/ 295 h 144991"/>
                              <a:gd name="connsiteX9" fmla="*/ 327761 w 327761"/>
                              <a:gd name="connsiteY9" fmla="*/ 68211 h 144991"/>
                              <a:gd name="connsiteX0" fmla="*/ 0 w 327761"/>
                              <a:gd name="connsiteY0" fmla="*/ 113459 h 145384"/>
                              <a:gd name="connsiteX1" fmla="*/ 75062 w 327761"/>
                              <a:gd name="connsiteY1" fmla="*/ 144991 h 145384"/>
                              <a:gd name="connsiteX2" fmla="*/ 56895 w 327761"/>
                              <a:gd name="connsiteY2" fmla="*/ 59928 h 145384"/>
                              <a:gd name="connsiteX3" fmla="*/ 134726 w 327761"/>
                              <a:gd name="connsiteY3" fmla="*/ 126921 h 145384"/>
                              <a:gd name="connsiteX4" fmla="*/ 122910 w 327761"/>
                              <a:gd name="connsiteY4" fmla="*/ 40004 h 145384"/>
                              <a:gd name="connsiteX5" fmla="*/ 197020 w 327761"/>
                              <a:gd name="connsiteY5" fmla="*/ 107207 h 145384"/>
                              <a:gd name="connsiteX6" fmla="*/ 187872 w 327761"/>
                              <a:gd name="connsiteY6" fmla="*/ 19738 h 145384"/>
                              <a:gd name="connsiteX7" fmla="*/ 259572 w 327761"/>
                              <a:gd name="connsiteY7" fmla="*/ 88997 h 145384"/>
                              <a:gd name="connsiteX8" fmla="*/ 252234 w 327761"/>
                              <a:gd name="connsiteY8" fmla="*/ 295 h 145384"/>
                              <a:gd name="connsiteX9" fmla="*/ 327761 w 327761"/>
                              <a:gd name="connsiteY9" fmla="*/ 68211 h 145384"/>
                              <a:gd name="connsiteX0" fmla="*/ 0 w 309004"/>
                              <a:gd name="connsiteY0" fmla="*/ 113397 h 145384"/>
                              <a:gd name="connsiteX1" fmla="*/ 56305 w 309004"/>
                              <a:gd name="connsiteY1" fmla="*/ 144991 h 145384"/>
                              <a:gd name="connsiteX2" fmla="*/ 38138 w 309004"/>
                              <a:gd name="connsiteY2" fmla="*/ 59928 h 145384"/>
                              <a:gd name="connsiteX3" fmla="*/ 115969 w 309004"/>
                              <a:gd name="connsiteY3" fmla="*/ 126921 h 145384"/>
                              <a:gd name="connsiteX4" fmla="*/ 104153 w 309004"/>
                              <a:gd name="connsiteY4" fmla="*/ 40004 h 145384"/>
                              <a:gd name="connsiteX5" fmla="*/ 178263 w 309004"/>
                              <a:gd name="connsiteY5" fmla="*/ 107207 h 145384"/>
                              <a:gd name="connsiteX6" fmla="*/ 169115 w 309004"/>
                              <a:gd name="connsiteY6" fmla="*/ 19738 h 145384"/>
                              <a:gd name="connsiteX7" fmla="*/ 240815 w 309004"/>
                              <a:gd name="connsiteY7" fmla="*/ 88997 h 145384"/>
                              <a:gd name="connsiteX8" fmla="*/ 233477 w 309004"/>
                              <a:gd name="connsiteY8" fmla="*/ 295 h 145384"/>
                              <a:gd name="connsiteX9" fmla="*/ 309004 w 309004"/>
                              <a:gd name="connsiteY9" fmla="*/ 68211 h 145384"/>
                              <a:gd name="connsiteX0" fmla="*/ 0 w 332359"/>
                              <a:gd name="connsiteY0" fmla="*/ 118302 h 145435"/>
                              <a:gd name="connsiteX1" fmla="*/ 79660 w 332359"/>
                              <a:gd name="connsiteY1" fmla="*/ 144991 h 145435"/>
                              <a:gd name="connsiteX2" fmla="*/ 61493 w 332359"/>
                              <a:gd name="connsiteY2" fmla="*/ 59928 h 145435"/>
                              <a:gd name="connsiteX3" fmla="*/ 139324 w 332359"/>
                              <a:gd name="connsiteY3" fmla="*/ 126921 h 145435"/>
                              <a:gd name="connsiteX4" fmla="*/ 127508 w 332359"/>
                              <a:gd name="connsiteY4" fmla="*/ 40004 h 145435"/>
                              <a:gd name="connsiteX5" fmla="*/ 201618 w 332359"/>
                              <a:gd name="connsiteY5" fmla="*/ 107207 h 145435"/>
                              <a:gd name="connsiteX6" fmla="*/ 192470 w 332359"/>
                              <a:gd name="connsiteY6" fmla="*/ 19738 h 145435"/>
                              <a:gd name="connsiteX7" fmla="*/ 264170 w 332359"/>
                              <a:gd name="connsiteY7" fmla="*/ 88997 h 145435"/>
                              <a:gd name="connsiteX8" fmla="*/ 256832 w 332359"/>
                              <a:gd name="connsiteY8" fmla="*/ 295 h 145435"/>
                              <a:gd name="connsiteX9" fmla="*/ 332359 w 332359"/>
                              <a:gd name="connsiteY9" fmla="*/ 68211 h 145435"/>
                              <a:gd name="connsiteX0" fmla="*/ 0 w 316616"/>
                              <a:gd name="connsiteY0" fmla="*/ 110473 h 145359"/>
                              <a:gd name="connsiteX1" fmla="*/ 63917 w 316616"/>
                              <a:gd name="connsiteY1" fmla="*/ 144991 h 145359"/>
                              <a:gd name="connsiteX2" fmla="*/ 45750 w 316616"/>
                              <a:gd name="connsiteY2" fmla="*/ 59928 h 145359"/>
                              <a:gd name="connsiteX3" fmla="*/ 123581 w 316616"/>
                              <a:gd name="connsiteY3" fmla="*/ 126921 h 145359"/>
                              <a:gd name="connsiteX4" fmla="*/ 111765 w 316616"/>
                              <a:gd name="connsiteY4" fmla="*/ 40004 h 145359"/>
                              <a:gd name="connsiteX5" fmla="*/ 185875 w 316616"/>
                              <a:gd name="connsiteY5" fmla="*/ 107207 h 145359"/>
                              <a:gd name="connsiteX6" fmla="*/ 176727 w 316616"/>
                              <a:gd name="connsiteY6" fmla="*/ 19738 h 145359"/>
                              <a:gd name="connsiteX7" fmla="*/ 248427 w 316616"/>
                              <a:gd name="connsiteY7" fmla="*/ 88997 h 145359"/>
                              <a:gd name="connsiteX8" fmla="*/ 241089 w 316616"/>
                              <a:gd name="connsiteY8" fmla="*/ 295 h 145359"/>
                              <a:gd name="connsiteX9" fmla="*/ 316616 w 316616"/>
                              <a:gd name="connsiteY9" fmla="*/ 68211 h 145359"/>
                              <a:gd name="connsiteX0" fmla="*/ 0 w 355096"/>
                              <a:gd name="connsiteY0" fmla="*/ 121462 h 145475"/>
                              <a:gd name="connsiteX1" fmla="*/ 102397 w 355096"/>
                              <a:gd name="connsiteY1" fmla="*/ 144991 h 145475"/>
                              <a:gd name="connsiteX2" fmla="*/ 84230 w 355096"/>
                              <a:gd name="connsiteY2" fmla="*/ 59928 h 145475"/>
                              <a:gd name="connsiteX3" fmla="*/ 162061 w 355096"/>
                              <a:gd name="connsiteY3" fmla="*/ 126921 h 145475"/>
                              <a:gd name="connsiteX4" fmla="*/ 150245 w 355096"/>
                              <a:gd name="connsiteY4" fmla="*/ 40004 h 145475"/>
                              <a:gd name="connsiteX5" fmla="*/ 224355 w 355096"/>
                              <a:gd name="connsiteY5" fmla="*/ 107207 h 145475"/>
                              <a:gd name="connsiteX6" fmla="*/ 215207 w 355096"/>
                              <a:gd name="connsiteY6" fmla="*/ 19738 h 145475"/>
                              <a:gd name="connsiteX7" fmla="*/ 286907 w 355096"/>
                              <a:gd name="connsiteY7" fmla="*/ 88997 h 145475"/>
                              <a:gd name="connsiteX8" fmla="*/ 279569 w 355096"/>
                              <a:gd name="connsiteY8" fmla="*/ 295 h 145475"/>
                              <a:gd name="connsiteX9" fmla="*/ 355096 w 355096"/>
                              <a:gd name="connsiteY9" fmla="*/ 68211 h 145475"/>
                              <a:gd name="connsiteX0" fmla="*/ 0 w 316789"/>
                              <a:gd name="connsiteY0" fmla="*/ 115033 h 145399"/>
                              <a:gd name="connsiteX1" fmla="*/ 64090 w 316789"/>
                              <a:gd name="connsiteY1" fmla="*/ 144991 h 145399"/>
                              <a:gd name="connsiteX2" fmla="*/ 45923 w 316789"/>
                              <a:gd name="connsiteY2" fmla="*/ 59928 h 145399"/>
                              <a:gd name="connsiteX3" fmla="*/ 123754 w 316789"/>
                              <a:gd name="connsiteY3" fmla="*/ 126921 h 145399"/>
                              <a:gd name="connsiteX4" fmla="*/ 111938 w 316789"/>
                              <a:gd name="connsiteY4" fmla="*/ 40004 h 145399"/>
                              <a:gd name="connsiteX5" fmla="*/ 186048 w 316789"/>
                              <a:gd name="connsiteY5" fmla="*/ 107207 h 145399"/>
                              <a:gd name="connsiteX6" fmla="*/ 176900 w 316789"/>
                              <a:gd name="connsiteY6" fmla="*/ 19738 h 145399"/>
                              <a:gd name="connsiteX7" fmla="*/ 248600 w 316789"/>
                              <a:gd name="connsiteY7" fmla="*/ 88997 h 145399"/>
                              <a:gd name="connsiteX8" fmla="*/ 241262 w 316789"/>
                              <a:gd name="connsiteY8" fmla="*/ 295 h 145399"/>
                              <a:gd name="connsiteX9" fmla="*/ 316789 w 316789"/>
                              <a:gd name="connsiteY9" fmla="*/ 68211 h 145399"/>
                              <a:gd name="connsiteX0" fmla="*/ 0 w 372075"/>
                              <a:gd name="connsiteY0" fmla="*/ 132783 h 145709"/>
                              <a:gd name="connsiteX1" fmla="*/ 119376 w 372075"/>
                              <a:gd name="connsiteY1" fmla="*/ 144991 h 145709"/>
                              <a:gd name="connsiteX2" fmla="*/ 101209 w 372075"/>
                              <a:gd name="connsiteY2" fmla="*/ 59928 h 145709"/>
                              <a:gd name="connsiteX3" fmla="*/ 179040 w 372075"/>
                              <a:gd name="connsiteY3" fmla="*/ 126921 h 145709"/>
                              <a:gd name="connsiteX4" fmla="*/ 167224 w 372075"/>
                              <a:gd name="connsiteY4" fmla="*/ 40004 h 145709"/>
                              <a:gd name="connsiteX5" fmla="*/ 241334 w 372075"/>
                              <a:gd name="connsiteY5" fmla="*/ 107207 h 145709"/>
                              <a:gd name="connsiteX6" fmla="*/ 232186 w 372075"/>
                              <a:gd name="connsiteY6" fmla="*/ 19738 h 145709"/>
                              <a:gd name="connsiteX7" fmla="*/ 303886 w 372075"/>
                              <a:gd name="connsiteY7" fmla="*/ 88997 h 145709"/>
                              <a:gd name="connsiteX8" fmla="*/ 296548 w 372075"/>
                              <a:gd name="connsiteY8" fmla="*/ 295 h 145709"/>
                              <a:gd name="connsiteX9" fmla="*/ 372075 w 372075"/>
                              <a:gd name="connsiteY9" fmla="*/ 68211 h 145709"/>
                              <a:gd name="connsiteX0" fmla="*/ 0 w 339428"/>
                              <a:gd name="connsiteY0" fmla="*/ 130127 h 145636"/>
                              <a:gd name="connsiteX1" fmla="*/ 86729 w 339428"/>
                              <a:gd name="connsiteY1" fmla="*/ 144991 h 145636"/>
                              <a:gd name="connsiteX2" fmla="*/ 68562 w 339428"/>
                              <a:gd name="connsiteY2" fmla="*/ 59928 h 145636"/>
                              <a:gd name="connsiteX3" fmla="*/ 146393 w 339428"/>
                              <a:gd name="connsiteY3" fmla="*/ 126921 h 145636"/>
                              <a:gd name="connsiteX4" fmla="*/ 134577 w 339428"/>
                              <a:gd name="connsiteY4" fmla="*/ 40004 h 145636"/>
                              <a:gd name="connsiteX5" fmla="*/ 208687 w 339428"/>
                              <a:gd name="connsiteY5" fmla="*/ 107207 h 145636"/>
                              <a:gd name="connsiteX6" fmla="*/ 199539 w 339428"/>
                              <a:gd name="connsiteY6" fmla="*/ 19738 h 145636"/>
                              <a:gd name="connsiteX7" fmla="*/ 271239 w 339428"/>
                              <a:gd name="connsiteY7" fmla="*/ 88997 h 145636"/>
                              <a:gd name="connsiteX8" fmla="*/ 263901 w 339428"/>
                              <a:gd name="connsiteY8" fmla="*/ 295 h 145636"/>
                              <a:gd name="connsiteX9" fmla="*/ 339428 w 339428"/>
                              <a:gd name="connsiteY9" fmla="*/ 68211 h 145636"/>
                              <a:gd name="connsiteX0" fmla="*/ 0 w 316247"/>
                              <a:gd name="connsiteY0" fmla="*/ 129781 h 145628"/>
                              <a:gd name="connsiteX1" fmla="*/ 63548 w 316247"/>
                              <a:gd name="connsiteY1" fmla="*/ 144991 h 145628"/>
                              <a:gd name="connsiteX2" fmla="*/ 45381 w 316247"/>
                              <a:gd name="connsiteY2" fmla="*/ 59928 h 145628"/>
                              <a:gd name="connsiteX3" fmla="*/ 123212 w 316247"/>
                              <a:gd name="connsiteY3" fmla="*/ 126921 h 145628"/>
                              <a:gd name="connsiteX4" fmla="*/ 111396 w 316247"/>
                              <a:gd name="connsiteY4" fmla="*/ 40004 h 145628"/>
                              <a:gd name="connsiteX5" fmla="*/ 185506 w 316247"/>
                              <a:gd name="connsiteY5" fmla="*/ 107207 h 145628"/>
                              <a:gd name="connsiteX6" fmla="*/ 176358 w 316247"/>
                              <a:gd name="connsiteY6" fmla="*/ 19738 h 145628"/>
                              <a:gd name="connsiteX7" fmla="*/ 248058 w 316247"/>
                              <a:gd name="connsiteY7" fmla="*/ 88997 h 145628"/>
                              <a:gd name="connsiteX8" fmla="*/ 240720 w 316247"/>
                              <a:gd name="connsiteY8" fmla="*/ 295 h 145628"/>
                              <a:gd name="connsiteX9" fmla="*/ 316247 w 316247"/>
                              <a:gd name="connsiteY9" fmla="*/ 68211 h 145628"/>
                              <a:gd name="connsiteX0" fmla="*/ 0 w 380306"/>
                              <a:gd name="connsiteY0" fmla="*/ 131604 h 145675"/>
                              <a:gd name="connsiteX1" fmla="*/ 127607 w 380306"/>
                              <a:gd name="connsiteY1" fmla="*/ 144991 h 145675"/>
                              <a:gd name="connsiteX2" fmla="*/ 109440 w 380306"/>
                              <a:gd name="connsiteY2" fmla="*/ 59928 h 145675"/>
                              <a:gd name="connsiteX3" fmla="*/ 187271 w 380306"/>
                              <a:gd name="connsiteY3" fmla="*/ 126921 h 145675"/>
                              <a:gd name="connsiteX4" fmla="*/ 175455 w 380306"/>
                              <a:gd name="connsiteY4" fmla="*/ 40004 h 145675"/>
                              <a:gd name="connsiteX5" fmla="*/ 249565 w 380306"/>
                              <a:gd name="connsiteY5" fmla="*/ 107207 h 145675"/>
                              <a:gd name="connsiteX6" fmla="*/ 240417 w 380306"/>
                              <a:gd name="connsiteY6" fmla="*/ 19738 h 145675"/>
                              <a:gd name="connsiteX7" fmla="*/ 312117 w 380306"/>
                              <a:gd name="connsiteY7" fmla="*/ 88997 h 145675"/>
                              <a:gd name="connsiteX8" fmla="*/ 304779 w 380306"/>
                              <a:gd name="connsiteY8" fmla="*/ 295 h 145675"/>
                              <a:gd name="connsiteX9" fmla="*/ 380306 w 380306"/>
                              <a:gd name="connsiteY9" fmla="*/ 68211 h 145675"/>
                              <a:gd name="connsiteX0" fmla="*/ 0 w 368467"/>
                              <a:gd name="connsiteY0" fmla="*/ 110380 h 145358"/>
                              <a:gd name="connsiteX1" fmla="*/ 115768 w 368467"/>
                              <a:gd name="connsiteY1" fmla="*/ 144991 h 145358"/>
                              <a:gd name="connsiteX2" fmla="*/ 97601 w 368467"/>
                              <a:gd name="connsiteY2" fmla="*/ 59928 h 145358"/>
                              <a:gd name="connsiteX3" fmla="*/ 175432 w 368467"/>
                              <a:gd name="connsiteY3" fmla="*/ 126921 h 145358"/>
                              <a:gd name="connsiteX4" fmla="*/ 163616 w 368467"/>
                              <a:gd name="connsiteY4" fmla="*/ 40004 h 145358"/>
                              <a:gd name="connsiteX5" fmla="*/ 237726 w 368467"/>
                              <a:gd name="connsiteY5" fmla="*/ 107207 h 145358"/>
                              <a:gd name="connsiteX6" fmla="*/ 228578 w 368467"/>
                              <a:gd name="connsiteY6" fmla="*/ 19738 h 145358"/>
                              <a:gd name="connsiteX7" fmla="*/ 300278 w 368467"/>
                              <a:gd name="connsiteY7" fmla="*/ 88997 h 145358"/>
                              <a:gd name="connsiteX8" fmla="*/ 292940 w 368467"/>
                              <a:gd name="connsiteY8" fmla="*/ 295 h 145358"/>
                              <a:gd name="connsiteX9" fmla="*/ 368467 w 368467"/>
                              <a:gd name="connsiteY9" fmla="*/ 68211 h 145358"/>
                              <a:gd name="connsiteX0" fmla="*/ 0 w 417822"/>
                              <a:gd name="connsiteY0" fmla="*/ 131729 h 145678"/>
                              <a:gd name="connsiteX1" fmla="*/ 165123 w 417822"/>
                              <a:gd name="connsiteY1" fmla="*/ 144991 h 145678"/>
                              <a:gd name="connsiteX2" fmla="*/ 146956 w 417822"/>
                              <a:gd name="connsiteY2" fmla="*/ 59928 h 145678"/>
                              <a:gd name="connsiteX3" fmla="*/ 224787 w 417822"/>
                              <a:gd name="connsiteY3" fmla="*/ 126921 h 145678"/>
                              <a:gd name="connsiteX4" fmla="*/ 212971 w 417822"/>
                              <a:gd name="connsiteY4" fmla="*/ 40004 h 145678"/>
                              <a:gd name="connsiteX5" fmla="*/ 287081 w 417822"/>
                              <a:gd name="connsiteY5" fmla="*/ 107207 h 145678"/>
                              <a:gd name="connsiteX6" fmla="*/ 277933 w 417822"/>
                              <a:gd name="connsiteY6" fmla="*/ 19738 h 145678"/>
                              <a:gd name="connsiteX7" fmla="*/ 349633 w 417822"/>
                              <a:gd name="connsiteY7" fmla="*/ 88997 h 145678"/>
                              <a:gd name="connsiteX8" fmla="*/ 342295 w 417822"/>
                              <a:gd name="connsiteY8" fmla="*/ 295 h 145678"/>
                              <a:gd name="connsiteX9" fmla="*/ 417822 w 417822"/>
                              <a:gd name="connsiteY9" fmla="*/ 68211 h 145678"/>
                              <a:gd name="connsiteX0" fmla="*/ 0 w 417822"/>
                              <a:gd name="connsiteY0" fmla="*/ 131729 h 147842"/>
                              <a:gd name="connsiteX1" fmla="*/ 165123 w 417822"/>
                              <a:gd name="connsiteY1" fmla="*/ 144991 h 147842"/>
                              <a:gd name="connsiteX2" fmla="*/ 146956 w 417822"/>
                              <a:gd name="connsiteY2" fmla="*/ 59928 h 147842"/>
                              <a:gd name="connsiteX3" fmla="*/ 224787 w 417822"/>
                              <a:gd name="connsiteY3" fmla="*/ 126921 h 147842"/>
                              <a:gd name="connsiteX4" fmla="*/ 212971 w 417822"/>
                              <a:gd name="connsiteY4" fmla="*/ 40004 h 147842"/>
                              <a:gd name="connsiteX5" fmla="*/ 287081 w 417822"/>
                              <a:gd name="connsiteY5" fmla="*/ 107207 h 147842"/>
                              <a:gd name="connsiteX6" fmla="*/ 277933 w 417822"/>
                              <a:gd name="connsiteY6" fmla="*/ 19738 h 147842"/>
                              <a:gd name="connsiteX7" fmla="*/ 349633 w 417822"/>
                              <a:gd name="connsiteY7" fmla="*/ 88997 h 147842"/>
                              <a:gd name="connsiteX8" fmla="*/ 342295 w 417822"/>
                              <a:gd name="connsiteY8" fmla="*/ 295 h 147842"/>
                              <a:gd name="connsiteX9" fmla="*/ 417822 w 417822"/>
                              <a:gd name="connsiteY9" fmla="*/ 68211 h 147842"/>
                              <a:gd name="connsiteX0" fmla="*/ 0 w 417822"/>
                              <a:gd name="connsiteY0" fmla="*/ 131729 h 149279"/>
                              <a:gd name="connsiteX1" fmla="*/ 45755 w 417822"/>
                              <a:gd name="connsiteY1" fmla="*/ 136140 h 149279"/>
                              <a:gd name="connsiteX2" fmla="*/ 165123 w 417822"/>
                              <a:gd name="connsiteY2" fmla="*/ 144991 h 149279"/>
                              <a:gd name="connsiteX3" fmla="*/ 146956 w 417822"/>
                              <a:gd name="connsiteY3" fmla="*/ 59928 h 149279"/>
                              <a:gd name="connsiteX4" fmla="*/ 224787 w 417822"/>
                              <a:gd name="connsiteY4" fmla="*/ 126921 h 149279"/>
                              <a:gd name="connsiteX5" fmla="*/ 212971 w 417822"/>
                              <a:gd name="connsiteY5" fmla="*/ 40004 h 149279"/>
                              <a:gd name="connsiteX6" fmla="*/ 287081 w 417822"/>
                              <a:gd name="connsiteY6" fmla="*/ 107207 h 149279"/>
                              <a:gd name="connsiteX7" fmla="*/ 277933 w 417822"/>
                              <a:gd name="connsiteY7" fmla="*/ 19738 h 149279"/>
                              <a:gd name="connsiteX8" fmla="*/ 349633 w 417822"/>
                              <a:gd name="connsiteY8" fmla="*/ 88997 h 149279"/>
                              <a:gd name="connsiteX9" fmla="*/ 342295 w 417822"/>
                              <a:gd name="connsiteY9" fmla="*/ 295 h 149279"/>
                              <a:gd name="connsiteX10" fmla="*/ 417822 w 417822"/>
                              <a:gd name="connsiteY10" fmla="*/ 68211 h 149279"/>
                              <a:gd name="connsiteX0" fmla="*/ 0 w 417822"/>
                              <a:gd name="connsiteY0" fmla="*/ 131729 h 147525"/>
                              <a:gd name="connsiteX1" fmla="*/ 87324 w 417822"/>
                              <a:gd name="connsiteY1" fmla="*/ 116425 h 147525"/>
                              <a:gd name="connsiteX2" fmla="*/ 165123 w 417822"/>
                              <a:gd name="connsiteY2" fmla="*/ 144991 h 147525"/>
                              <a:gd name="connsiteX3" fmla="*/ 146956 w 417822"/>
                              <a:gd name="connsiteY3" fmla="*/ 59928 h 147525"/>
                              <a:gd name="connsiteX4" fmla="*/ 224787 w 417822"/>
                              <a:gd name="connsiteY4" fmla="*/ 126921 h 147525"/>
                              <a:gd name="connsiteX5" fmla="*/ 212971 w 417822"/>
                              <a:gd name="connsiteY5" fmla="*/ 40004 h 147525"/>
                              <a:gd name="connsiteX6" fmla="*/ 287081 w 417822"/>
                              <a:gd name="connsiteY6" fmla="*/ 107207 h 147525"/>
                              <a:gd name="connsiteX7" fmla="*/ 277933 w 417822"/>
                              <a:gd name="connsiteY7" fmla="*/ 19738 h 147525"/>
                              <a:gd name="connsiteX8" fmla="*/ 349633 w 417822"/>
                              <a:gd name="connsiteY8" fmla="*/ 88997 h 147525"/>
                              <a:gd name="connsiteX9" fmla="*/ 342295 w 417822"/>
                              <a:gd name="connsiteY9" fmla="*/ 295 h 147525"/>
                              <a:gd name="connsiteX10" fmla="*/ 417822 w 417822"/>
                              <a:gd name="connsiteY10" fmla="*/ 68211 h 147525"/>
                              <a:gd name="connsiteX0" fmla="*/ 0 w 417822"/>
                              <a:gd name="connsiteY0" fmla="*/ 131729 h 147240"/>
                              <a:gd name="connsiteX1" fmla="*/ 102450 w 417822"/>
                              <a:gd name="connsiteY1" fmla="*/ 110341 h 147240"/>
                              <a:gd name="connsiteX2" fmla="*/ 165123 w 417822"/>
                              <a:gd name="connsiteY2" fmla="*/ 144991 h 147240"/>
                              <a:gd name="connsiteX3" fmla="*/ 146956 w 417822"/>
                              <a:gd name="connsiteY3" fmla="*/ 59928 h 147240"/>
                              <a:gd name="connsiteX4" fmla="*/ 224787 w 417822"/>
                              <a:gd name="connsiteY4" fmla="*/ 126921 h 147240"/>
                              <a:gd name="connsiteX5" fmla="*/ 212971 w 417822"/>
                              <a:gd name="connsiteY5" fmla="*/ 40004 h 147240"/>
                              <a:gd name="connsiteX6" fmla="*/ 287081 w 417822"/>
                              <a:gd name="connsiteY6" fmla="*/ 107207 h 147240"/>
                              <a:gd name="connsiteX7" fmla="*/ 277933 w 417822"/>
                              <a:gd name="connsiteY7" fmla="*/ 19738 h 147240"/>
                              <a:gd name="connsiteX8" fmla="*/ 349633 w 417822"/>
                              <a:gd name="connsiteY8" fmla="*/ 88997 h 147240"/>
                              <a:gd name="connsiteX9" fmla="*/ 342295 w 417822"/>
                              <a:gd name="connsiteY9" fmla="*/ 295 h 147240"/>
                              <a:gd name="connsiteX10" fmla="*/ 417822 w 417822"/>
                              <a:gd name="connsiteY10" fmla="*/ 68211 h 147240"/>
                              <a:gd name="connsiteX0" fmla="*/ 0 w 388190"/>
                              <a:gd name="connsiteY0" fmla="*/ 121305 h 147240"/>
                              <a:gd name="connsiteX1" fmla="*/ 72818 w 388190"/>
                              <a:gd name="connsiteY1" fmla="*/ 110341 h 147240"/>
                              <a:gd name="connsiteX2" fmla="*/ 135491 w 388190"/>
                              <a:gd name="connsiteY2" fmla="*/ 144991 h 147240"/>
                              <a:gd name="connsiteX3" fmla="*/ 117324 w 388190"/>
                              <a:gd name="connsiteY3" fmla="*/ 59928 h 147240"/>
                              <a:gd name="connsiteX4" fmla="*/ 195155 w 388190"/>
                              <a:gd name="connsiteY4" fmla="*/ 126921 h 147240"/>
                              <a:gd name="connsiteX5" fmla="*/ 183339 w 388190"/>
                              <a:gd name="connsiteY5" fmla="*/ 40004 h 147240"/>
                              <a:gd name="connsiteX6" fmla="*/ 257449 w 388190"/>
                              <a:gd name="connsiteY6" fmla="*/ 107207 h 147240"/>
                              <a:gd name="connsiteX7" fmla="*/ 248301 w 388190"/>
                              <a:gd name="connsiteY7" fmla="*/ 19738 h 147240"/>
                              <a:gd name="connsiteX8" fmla="*/ 320001 w 388190"/>
                              <a:gd name="connsiteY8" fmla="*/ 88997 h 147240"/>
                              <a:gd name="connsiteX9" fmla="*/ 312663 w 388190"/>
                              <a:gd name="connsiteY9" fmla="*/ 295 h 147240"/>
                              <a:gd name="connsiteX10" fmla="*/ 388190 w 388190"/>
                              <a:gd name="connsiteY10" fmla="*/ 68211 h 1472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88190" h="147240">
                                <a:moveTo>
                                  <a:pt x="0" y="121305"/>
                                </a:moveTo>
                                <a:cubicBezTo>
                                  <a:pt x="7626" y="122040"/>
                                  <a:pt x="45298" y="108131"/>
                                  <a:pt x="72818" y="110341"/>
                                </a:cubicBezTo>
                                <a:cubicBezTo>
                                  <a:pt x="100339" y="112551"/>
                                  <a:pt x="118624" y="157693"/>
                                  <a:pt x="135491" y="144991"/>
                                </a:cubicBezTo>
                                <a:cubicBezTo>
                                  <a:pt x="149299" y="140814"/>
                                  <a:pt x="106301" y="59882"/>
                                  <a:pt x="117324" y="59928"/>
                                </a:cubicBezTo>
                                <a:cubicBezTo>
                                  <a:pt x="137360" y="55255"/>
                                  <a:pt x="172791" y="133708"/>
                                  <a:pt x="195155" y="126921"/>
                                </a:cubicBezTo>
                                <a:cubicBezTo>
                                  <a:pt x="219874" y="119776"/>
                                  <a:pt x="158050" y="47391"/>
                                  <a:pt x="183339" y="40004"/>
                                </a:cubicBezTo>
                                <a:cubicBezTo>
                                  <a:pt x="205038" y="33424"/>
                                  <a:pt x="238149" y="113929"/>
                                  <a:pt x="257449" y="107207"/>
                                </a:cubicBezTo>
                                <a:cubicBezTo>
                                  <a:pt x="280530" y="101593"/>
                                  <a:pt x="221337" y="28906"/>
                                  <a:pt x="248301" y="19738"/>
                                </a:cubicBezTo>
                                <a:cubicBezTo>
                                  <a:pt x="269076" y="14057"/>
                                  <a:pt x="296627" y="95864"/>
                                  <a:pt x="320001" y="88997"/>
                                </a:cubicBezTo>
                                <a:cubicBezTo>
                                  <a:pt x="354772" y="78913"/>
                                  <a:pt x="283205" y="9551"/>
                                  <a:pt x="312663" y="295"/>
                                </a:cubicBezTo>
                                <a:cubicBezTo>
                                  <a:pt x="334292" y="-5463"/>
                                  <a:pt x="363145" y="75074"/>
                                  <a:pt x="388190" y="68211"/>
                                </a:cubicBezTo>
                              </a:path>
                            </a:pathLst>
                          </a:custGeom>
                          <a:noFill/>
                          <a:ln w="25400">
                            <a:solidFill>
                              <a:srgbClr val="7030A0"/>
                            </a:solidFill>
                            <a:headEnd type="triangle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 dirty="0"/>
                          </a:p>
                        </p:txBody>
                      </p:sp>
                      <p:sp>
                        <p:nvSpPr>
                          <p:cNvPr id="86" name="Forme libre 85"/>
                          <p:cNvSpPr/>
                          <p:nvPr/>
                        </p:nvSpPr>
                        <p:spPr>
                          <a:xfrm rot="1527782">
                            <a:off x="9244939" y="2045998"/>
                            <a:ext cx="4934366" cy="4140842"/>
                          </a:xfrm>
                          <a:custGeom>
                            <a:avLst/>
                            <a:gdLst>
                              <a:gd name="connsiteX0" fmla="*/ 0 w 2006917"/>
                              <a:gd name="connsiteY0" fmla="*/ 203680 h 289405"/>
                              <a:gd name="connsiteX1" fmla="*/ 1766887 w 2006917"/>
                              <a:gd name="connsiteY1" fmla="*/ 1273 h 289405"/>
                              <a:gd name="connsiteX2" fmla="*/ 1985962 w 2006917"/>
                              <a:gd name="connsiteY2" fmla="*/ 289405 h 289405"/>
                              <a:gd name="connsiteX0" fmla="*/ 0 w 1987007"/>
                              <a:gd name="connsiteY0" fmla="*/ 202455 h 316750"/>
                              <a:gd name="connsiteX1" fmla="*/ 733425 w 1987007"/>
                              <a:gd name="connsiteY1" fmla="*/ 311992 h 316750"/>
                              <a:gd name="connsiteX2" fmla="*/ 1766887 w 1987007"/>
                              <a:gd name="connsiteY2" fmla="*/ 48 h 316750"/>
                              <a:gd name="connsiteX3" fmla="*/ 1985962 w 1987007"/>
                              <a:gd name="connsiteY3" fmla="*/ 288180 h 316750"/>
                              <a:gd name="connsiteX0" fmla="*/ 0 w 1987007"/>
                              <a:gd name="connsiteY0" fmla="*/ 247699 h 318361"/>
                              <a:gd name="connsiteX1" fmla="*/ 733425 w 1987007"/>
                              <a:gd name="connsiteY1" fmla="*/ 311992 h 318361"/>
                              <a:gd name="connsiteX2" fmla="*/ 1766887 w 1987007"/>
                              <a:gd name="connsiteY2" fmla="*/ 48 h 318361"/>
                              <a:gd name="connsiteX3" fmla="*/ 1985962 w 1987007"/>
                              <a:gd name="connsiteY3" fmla="*/ 288180 h 318361"/>
                              <a:gd name="connsiteX0" fmla="*/ 0 w 1987007"/>
                              <a:gd name="connsiteY0" fmla="*/ 247699 h 325651"/>
                              <a:gd name="connsiteX1" fmla="*/ 357187 w 1987007"/>
                              <a:gd name="connsiteY1" fmla="*/ 254733 h 325651"/>
                              <a:gd name="connsiteX2" fmla="*/ 733425 w 1987007"/>
                              <a:gd name="connsiteY2" fmla="*/ 311992 h 325651"/>
                              <a:gd name="connsiteX3" fmla="*/ 1766887 w 1987007"/>
                              <a:gd name="connsiteY3" fmla="*/ 48 h 325651"/>
                              <a:gd name="connsiteX4" fmla="*/ 1985962 w 1987007"/>
                              <a:gd name="connsiteY4" fmla="*/ 288180 h 325651"/>
                              <a:gd name="connsiteX0" fmla="*/ 0 w 1987007"/>
                              <a:gd name="connsiteY0" fmla="*/ 247699 h 324941"/>
                              <a:gd name="connsiteX1" fmla="*/ 185737 w 1987007"/>
                              <a:gd name="connsiteY1" fmla="*/ 247590 h 324941"/>
                              <a:gd name="connsiteX2" fmla="*/ 733425 w 1987007"/>
                              <a:gd name="connsiteY2" fmla="*/ 311992 h 324941"/>
                              <a:gd name="connsiteX3" fmla="*/ 1766887 w 1987007"/>
                              <a:gd name="connsiteY3" fmla="*/ 48 h 324941"/>
                              <a:gd name="connsiteX4" fmla="*/ 1985962 w 1987007"/>
                              <a:gd name="connsiteY4" fmla="*/ 288180 h 324941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91770"/>
                              <a:gd name="connsiteY0" fmla="*/ 331043 h 331492"/>
                              <a:gd name="connsiteX1" fmla="*/ 190500 w 1991770"/>
                              <a:gd name="connsiteY1" fmla="*/ 247590 h 331492"/>
                              <a:gd name="connsiteX2" fmla="*/ 738188 w 1991770"/>
                              <a:gd name="connsiteY2" fmla="*/ 311992 h 331492"/>
                              <a:gd name="connsiteX3" fmla="*/ 1771650 w 1991770"/>
                              <a:gd name="connsiteY3" fmla="*/ 48 h 331492"/>
                              <a:gd name="connsiteX4" fmla="*/ 1990725 w 1991770"/>
                              <a:gd name="connsiteY4" fmla="*/ 288180 h 331492"/>
                              <a:gd name="connsiteX0" fmla="*/ 0 w 1996138"/>
                              <a:gd name="connsiteY0" fmla="*/ 330998 h 331447"/>
                              <a:gd name="connsiteX1" fmla="*/ 190500 w 1996138"/>
                              <a:gd name="connsiteY1" fmla="*/ 247545 h 331447"/>
                              <a:gd name="connsiteX2" fmla="*/ 414338 w 1996138"/>
                              <a:gd name="connsiteY2" fmla="*/ 283372 h 331447"/>
                              <a:gd name="connsiteX3" fmla="*/ 1771650 w 1996138"/>
                              <a:gd name="connsiteY3" fmla="*/ 3 h 331447"/>
                              <a:gd name="connsiteX4" fmla="*/ 1990725 w 1996138"/>
                              <a:gd name="connsiteY4" fmla="*/ 288135 h 331447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66687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1062 h 331511"/>
                              <a:gd name="connsiteX1" fmla="*/ 166687 w 1996138"/>
                              <a:gd name="connsiteY1" fmla="*/ 247609 h 331511"/>
                              <a:gd name="connsiteX2" fmla="*/ 414338 w 1996138"/>
                              <a:gd name="connsiteY2" fmla="*/ 283436 h 331511"/>
                              <a:gd name="connsiteX3" fmla="*/ 523573 w 1996138"/>
                              <a:gd name="connsiteY3" fmla="*/ 261417 h 331511"/>
                              <a:gd name="connsiteX4" fmla="*/ 1771650 w 1996138"/>
                              <a:gd name="connsiteY4" fmla="*/ 67 h 331511"/>
                              <a:gd name="connsiteX5" fmla="*/ 1990725 w 1996138"/>
                              <a:gd name="connsiteY5" fmla="*/ 288199 h 331511"/>
                              <a:gd name="connsiteX0" fmla="*/ 0 w 1992208"/>
                              <a:gd name="connsiteY0" fmla="*/ 333218 h 333667"/>
                              <a:gd name="connsiteX1" fmla="*/ 166687 w 1992208"/>
                              <a:gd name="connsiteY1" fmla="*/ 249765 h 333667"/>
                              <a:gd name="connsiteX2" fmla="*/ 414338 w 1992208"/>
                              <a:gd name="connsiteY2" fmla="*/ 285592 h 333667"/>
                              <a:gd name="connsiteX3" fmla="*/ 664067 w 1992208"/>
                              <a:gd name="connsiteY3" fmla="*/ 163561 h 333667"/>
                              <a:gd name="connsiteX4" fmla="*/ 1771650 w 1992208"/>
                              <a:gd name="connsiteY4" fmla="*/ 2223 h 333667"/>
                              <a:gd name="connsiteX5" fmla="*/ 1990725 w 1992208"/>
                              <a:gd name="connsiteY5" fmla="*/ 290355 h 333667"/>
                              <a:gd name="connsiteX0" fmla="*/ 0 w 1992208"/>
                              <a:gd name="connsiteY0" fmla="*/ 333946 h 334395"/>
                              <a:gd name="connsiteX1" fmla="*/ 166687 w 1992208"/>
                              <a:gd name="connsiteY1" fmla="*/ 250493 h 334395"/>
                              <a:gd name="connsiteX2" fmla="*/ 414338 w 1992208"/>
                              <a:gd name="connsiteY2" fmla="*/ 286320 h 334395"/>
                              <a:gd name="connsiteX3" fmla="*/ 664067 w 1992208"/>
                              <a:gd name="connsiteY3" fmla="*/ 164289 h 334395"/>
                              <a:gd name="connsiteX4" fmla="*/ 747410 w 1992208"/>
                              <a:gd name="connsiteY4" fmla="*/ 142859 h 334395"/>
                              <a:gd name="connsiteX5" fmla="*/ 1771650 w 1992208"/>
                              <a:gd name="connsiteY5" fmla="*/ 2951 h 334395"/>
                              <a:gd name="connsiteX6" fmla="*/ 1990725 w 1992208"/>
                              <a:gd name="connsiteY6" fmla="*/ 291083 h 334395"/>
                              <a:gd name="connsiteX0" fmla="*/ 0 w 1991334"/>
                              <a:gd name="connsiteY0" fmla="*/ 331634 h 332083"/>
                              <a:gd name="connsiteX1" fmla="*/ 166687 w 1991334"/>
                              <a:gd name="connsiteY1" fmla="*/ 248181 h 332083"/>
                              <a:gd name="connsiteX2" fmla="*/ 414338 w 1991334"/>
                              <a:gd name="connsiteY2" fmla="*/ 284008 h 332083"/>
                              <a:gd name="connsiteX3" fmla="*/ 664067 w 1991334"/>
                              <a:gd name="connsiteY3" fmla="*/ 161977 h 332083"/>
                              <a:gd name="connsiteX4" fmla="*/ 885523 w 1991334"/>
                              <a:gd name="connsiteY4" fmla="*/ 209603 h 332083"/>
                              <a:gd name="connsiteX5" fmla="*/ 1771650 w 1991334"/>
                              <a:gd name="connsiteY5" fmla="*/ 639 h 332083"/>
                              <a:gd name="connsiteX6" fmla="*/ 1990725 w 1991334"/>
                              <a:gd name="connsiteY6" fmla="*/ 288771 h 332083"/>
                              <a:gd name="connsiteX0" fmla="*/ 0 w 1991334"/>
                              <a:gd name="connsiteY0" fmla="*/ 333367 h 333816"/>
                              <a:gd name="connsiteX1" fmla="*/ 166687 w 1991334"/>
                              <a:gd name="connsiteY1" fmla="*/ 249914 h 333816"/>
                              <a:gd name="connsiteX2" fmla="*/ 414338 w 1991334"/>
                              <a:gd name="connsiteY2" fmla="*/ 285741 h 333816"/>
                              <a:gd name="connsiteX3" fmla="*/ 664067 w 1991334"/>
                              <a:gd name="connsiteY3" fmla="*/ 163710 h 333816"/>
                              <a:gd name="connsiteX4" fmla="*/ 885523 w 1991334"/>
                              <a:gd name="connsiteY4" fmla="*/ 211336 h 333816"/>
                              <a:gd name="connsiteX5" fmla="*/ 1109360 w 1991334"/>
                              <a:gd name="connsiteY5" fmla="*/ 156567 h 333816"/>
                              <a:gd name="connsiteX6" fmla="*/ 1771650 w 1991334"/>
                              <a:gd name="connsiteY6" fmla="*/ 2372 h 333816"/>
                              <a:gd name="connsiteX7" fmla="*/ 1990725 w 1991334"/>
                              <a:gd name="connsiteY7" fmla="*/ 290504 h 333816"/>
                              <a:gd name="connsiteX0" fmla="*/ 0 w 1991099"/>
                              <a:gd name="connsiteY0" fmla="*/ 338000 h 338449"/>
                              <a:gd name="connsiteX1" fmla="*/ 166687 w 1991099"/>
                              <a:gd name="connsiteY1" fmla="*/ 254547 h 338449"/>
                              <a:gd name="connsiteX2" fmla="*/ 414338 w 1991099"/>
                              <a:gd name="connsiteY2" fmla="*/ 290374 h 338449"/>
                              <a:gd name="connsiteX3" fmla="*/ 664067 w 1991099"/>
                              <a:gd name="connsiteY3" fmla="*/ 168343 h 338449"/>
                              <a:gd name="connsiteX4" fmla="*/ 885523 w 1991099"/>
                              <a:gd name="connsiteY4" fmla="*/ 215969 h 338449"/>
                              <a:gd name="connsiteX5" fmla="*/ 1085547 w 1991099"/>
                              <a:gd name="connsiteY5" fmla="*/ 99287 h 338449"/>
                              <a:gd name="connsiteX6" fmla="*/ 1771650 w 1991099"/>
                              <a:gd name="connsiteY6" fmla="*/ 7005 h 338449"/>
                              <a:gd name="connsiteX7" fmla="*/ 1990725 w 1991099"/>
                              <a:gd name="connsiteY7" fmla="*/ 295137 h 338449"/>
                              <a:gd name="connsiteX0" fmla="*/ 0 w 1991099"/>
                              <a:gd name="connsiteY0" fmla="*/ 339393 h 339842"/>
                              <a:gd name="connsiteX1" fmla="*/ 166687 w 1991099"/>
                              <a:gd name="connsiteY1" fmla="*/ 255940 h 339842"/>
                              <a:gd name="connsiteX2" fmla="*/ 414338 w 1991099"/>
                              <a:gd name="connsiteY2" fmla="*/ 291767 h 339842"/>
                              <a:gd name="connsiteX3" fmla="*/ 664067 w 1991099"/>
                              <a:gd name="connsiteY3" fmla="*/ 169736 h 339842"/>
                              <a:gd name="connsiteX4" fmla="*/ 885523 w 1991099"/>
                              <a:gd name="connsiteY4" fmla="*/ 217362 h 339842"/>
                              <a:gd name="connsiteX5" fmla="*/ 1085547 w 1991099"/>
                              <a:gd name="connsiteY5" fmla="*/ 100680 h 339842"/>
                              <a:gd name="connsiteX6" fmla="*/ 1149843 w 1991099"/>
                              <a:gd name="connsiteY6" fmla="*/ 79250 h 339842"/>
                              <a:gd name="connsiteX7" fmla="*/ 1771650 w 1991099"/>
                              <a:gd name="connsiteY7" fmla="*/ 8398 h 339842"/>
                              <a:gd name="connsiteX8" fmla="*/ 1990725 w 1991099"/>
                              <a:gd name="connsiteY8" fmla="*/ 296530 h 339842"/>
                              <a:gd name="connsiteX0" fmla="*/ 0 w 1990974"/>
                              <a:gd name="connsiteY0" fmla="*/ 333114 h 333563"/>
                              <a:gd name="connsiteX1" fmla="*/ 166687 w 1990974"/>
                              <a:gd name="connsiteY1" fmla="*/ 249661 h 333563"/>
                              <a:gd name="connsiteX2" fmla="*/ 414338 w 1990974"/>
                              <a:gd name="connsiteY2" fmla="*/ 285488 h 333563"/>
                              <a:gd name="connsiteX3" fmla="*/ 664067 w 1990974"/>
                              <a:gd name="connsiteY3" fmla="*/ 163457 h 333563"/>
                              <a:gd name="connsiteX4" fmla="*/ 885523 w 1990974"/>
                              <a:gd name="connsiteY4" fmla="*/ 211083 h 333563"/>
                              <a:gd name="connsiteX5" fmla="*/ 1085547 w 1990974"/>
                              <a:gd name="connsiteY5" fmla="*/ 94401 h 333563"/>
                              <a:gd name="connsiteX6" fmla="*/ 1333200 w 1990974"/>
                              <a:gd name="connsiteY6" fmla="*/ 156315 h 333563"/>
                              <a:gd name="connsiteX7" fmla="*/ 1771650 w 1990974"/>
                              <a:gd name="connsiteY7" fmla="*/ 2119 h 333563"/>
                              <a:gd name="connsiteX8" fmla="*/ 1990725 w 1990974"/>
                              <a:gd name="connsiteY8" fmla="*/ 290251 h 333563"/>
                              <a:gd name="connsiteX0" fmla="*/ 0 w 1990836"/>
                              <a:gd name="connsiteY0" fmla="*/ 323709 h 324158"/>
                              <a:gd name="connsiteX1" fmla="*/ 166687 w 1990836"/>
                              <a:gd name="connsiteY1" fmla="*/ 240256 h 324158"/>
                              <a:gd name="connsiteX2" fmla="*/ 414338 w 1990836"/>
                              <a:gd name="connsiteY2" fmla="*/ 276083 h 324158"/>
                              <a:gd name="connsiteX3" fmla="*/ 664067 w 1990836"/>
                              <a:gd name="connsiteY3" fmla="*/ 154052 h 324158"/>
                              <a:gd name="connsiteX4" fmla="*/ 885523 w 1990836"/>
                              <a:gd name="connsiteY4" fmla="*/ 201678 h 324158"/>
                              <a:gd name="connsiteX5" fmla="*/ 1085547 w 1990836"/>
                              <a:gd name="connsiteY5" fmla="*/ 84996 h 324158"/>
                              <a:gd name="connsiteX6" fmla="*/ 1333200 w 1990836"/>
                              <a:gd name="connsiteY6" fmla="*/ 146910 h 324158"/>
                              <a:gd name="connsiteX7" fmla="*/ 1621631 w 1990836"/>
                              <a:gd name="connsiteY7" fmla="*/ 2239 h 324158"/>
                              <a:gd name="connsiteX8" fmla="*/ 1990725 w 1990836"/>
                              <a:gd name="connsiteY8" fmla="*/ 280846 h 324158"/>
                              <a:gd name="connsiteX0" fmla="*/ 0 w 1945610"/>
                              <a:gd name="connsiteY0" fmla="*/ 344176 h 344625"/>
                              <a:gd name="connsiteX1" fmla="*/ 166687 w 1945610"/>
                              <a:gd name="connsiteY1" fmla="*/ 260723 h 344625"/>
                              <a:gd name="connsiteX2" fmla="*/ 414338 w 1945610"/>
                              <a:gd name="connsiteY2" fmla="*/ 296550 h 344625"/>
                              <a:gd name="connsiteX3" fmla="*/ 664067 w 1945610"/>
                              <a:gd name="connsiteY3" fmla="*/ 174519 h 344625"/>
                              <a:gd name="connsiteX4" fmla="*/ 885523 w 1945610"/>
                              <a:gd name="connsiteY4" fmla="*/ 222145 h 344625"/>
                              <a:gd name="connsiteX5" fmla="*/ 1085547 w 1945610"/>
                              <a:gd name="connsiteY5" fmla="*/ 105463 h 344625"/>
                              <a:gd name="connsiteX6" fmla="*/ 1333200 w 1945610"/>
                              <a:gd name="connsiteY6" fmla="*/ 167377 h 344625"/>
                              <a:gd name="connsiteX7" fmla="*/ 1621631 w 1945610"/>
                              <a:gd name="connsiteY7" fmla="*/ 22706 h 344625"/>
                              <a:gd name="connsiteX8" fmla="*/ 1945481 w 1945610"/>
                              <a:gd name="connsiteY8" fmla="*/ 29851 h 344625"/>
                              <a:gd name="connsiteX0" fmla="*/ 0 w 1945481"/>
                              <a:gd name="connsiteY0" fmla="*/ 344506 h 344955"/>
                              <a:gd name="connsiteX1" fmla="*/ 166687 w 1945481"/>
                              <a:gd name="connsiteY1" fmla="*/ 261053 h 344955"/>
                              <a:gd name="connsiteX2" fmla="*/ 414338 w 1945481"/>
                              <a:gd name="connsiteY2" fmla="*/ 296880 h 344955"/>
                              <a:gd name="connsiteX3" fmla="*/ 664067 w 1945481"/>
                              <a:gd name="connsiteY3" fmla="*/ 174849 h 344955"/>
                              <a:gd name="connsiteX4" fmla="*/ 885523 w 1945481"/>
                              <a:gd name="connsiteY4" fmla="*/ 222475 h 344955"/>
                              <a:gd name="connsiteX5" fmla="*/ 1085547 w 1945481"/>
                              <a:gd name="connsiteY5" fmla="*/ 105793 h 344955"/>
                              <a:gd name="connsiteX6" fmla="*/ 1333200 w 1945481"/>
                              <a:gd name="connsiteY6" fmla="*/ 167707 h 344955"/>
                              <a:gd name="connsiteX7" fmla="*/ 1621631 w 1945481"/>
                              <a:gd name="connsiteY7" fmla="*/ 23036 h 344955"/>
                              <a:gd name="connsiteX8" fmla="*/ 1799924 w 1945481"/>
                              <a:gd name="connsiteY8" fmla="*/ 1020 h 344955"/>
                              <a:gd name="connsiteX9" fmla="*/ 1945481 w 1945481"/>
                              <a:gd name="connsiteY9" fmla="*/ 30181 h 344955"/>
                              <a:gd name="connsiteX0" fmla="*/ 0 w 1945481"/>
                              <a:gd name="connsiteY0" fmla="*/ 323206 h 323655"/>
                              <a:gd name="connsiteX1" fmla="*/ 166687 w 1945481"/>
                              <a:gd name="connsiteY1" fmla="*/ 239753 h 323655"/>
                              <a:gd name="connsiteX2" fmla="*/ 414338 w 1945481"/>
                              <a:gd name="connsiteY2" fmla="*/ 275580 h 323655"/>
                              <a:gd name="connsiteX3" fmla="*/ 664067 w 1945481"/>
                              <a:gd name="connsiteY3" fmla="*/ 153549 h 323655"/>
                              <a:gd name="connsiteX4" fmla="*/ 885523 w 1945481"/>
                              <a:gd name="connsiteY4" fmla="*/ 201175 h 323655"/>
                              <a:gd name="connsiteX5" fmla="*/ 1085547 w 1945481"/>
                              <a:gd name="connsiteY5" fmla="*/ 84493 h 323655"/>
                              <a:gd name="connsiteX6" fmla="*/ 1333200 w 1945481"/>
                              <a:gd name="connsiteY6" fmla="*/ 146407 h 323655"/>
                              <a:gd name="connsiteX7" fmla="*/ 1621631 w 1945481"/>
                              <a:gd name="connsiteY7" fmla="*/ 1736 h 323655"/>
                              <a:gd name="connsiteX8" fmla="*/ 1821356 w 1945481"/>
                              <a:gd name="connsiteY8" fmla="*/ 63064 h 323655"/>
                              <a:gd name="connsiteX9" fmla="*/ 1945481 w 1945481"/>
                              <a:gd name="connsiteY9" fmla="*/ 8881 h 323655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085547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6936 h 317385"/>
                              <a:gd name="connsiteX1" fmla="*/ 166687 w 1945481"/>
                              <a:gd name="connsiteY1" fmla="*/ 233483 h 317385"/>
                              <a:gd name="connsiteX2" fmla="*/ 414338 w 1945481"/>
                              <a:gd name="connsiteY2" fmla="*/ 269310 h 317385"/>
                              <a:gd name="connsiteX3" fmla="*/ 664067 w 1945481"/>
                              <a:gd name="connsiteY3" fmla="*/ 147279 h 317385"/>
                              <a:gd name="connsiteX4" fmla="*/ 885523 w 1945481"/>
                              <a:gd name="connsiteY4" fmla="*/ 194905 h 317385"/>
                              <a:gd name="connsiteX5" fmla="*/ 1114122 w 1945481"/>
                              <a:gd name="connsiteY5" fmla="*/ 75841 h 317385"/>
                              <a:gd name="connsiteX6" fmla="*/ 1333200 w 1945481"/>
                              <a:gd name="connsiteY6" fmla="*/ 140137 h 317385"/>
                              <a:gd name="connsiteX7" fmla="*/ 1571624 w 1945481"/>
                              <a:gd name="connsiteY7" fmla="*/ 229 h 317385"/>
                              <a:gd name="connsiteX8" fmla="*/ 1821356 w 1945481"/>
                              <a:gd name="connsiteY8" fmla="*/ 56794 h 317385"/>
                              <a:gd name="connsiteX9" fmla="*/ 1945481 w 1945481"/>
                              <a:gd name="connsiteY9" fmla="*/ 2611 h 31738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95487"/>
                              <a:gd name="connsiteY0" fmla="*/ 371634 h 372083"/>
                              <a:gd name="connsiteX1" fmla="*/ 166687 w 1995487"/>
                              <a:gd name="connsiteY1" fmla="*/ 288181 h 372083"/>
                              <a:gd name="connsiteX2" fmla="*/ 414338 w 1995487"/>
                              <a:gd name="connsiteY2" fmla="*/ 324008 h 372083"/>
                              <a:gd name="connsiteX3" fmla="*/ 664067 w 1995487"/>
                              <a:gd name="connsiteY3" fmla="*/ 201977 h 372083"/>
                              <a:gd name="connsiteX4" fmla="*/ 885523 w 1995487"/>
                              <a:gd name="connsiteY4" fmla="*/ 249603 h 372083"/>
                              <a:gd name="connsiteX5" fmla="*/ 1114122 w 1995487"/>
                              <a:gd name="connsiteY5" fmla="*/ 130539 h 372083"/>
                              <a:gd name="connsiteX6" fmla="*/ 1333200 w 1995487"/>
                              <a:gd name="connsiteY6" fmla="*/ 194835 h 372083"/>
                              <a:gd name="connsiteX7" fmla="*/ 1571624 w 1995487"/>
                              <a:gd name="connsiteY7" fmla="*/ 54927 h 372083"/>
                              <a:gd name="connsiteX8" fmla="*/ 1821356 w 1995487"/>
                              <a:gd name="connsiteY8" fmla="*/ 111492 h 372083"/>
                              <a:gd name="connsiteX9" fmla="*/ 1995487 w 1995487"/>
                              <a:gd name="connsiteY9" fmla="*/ 159 h 372083"/>
                              <a:gd name="connsiteX0" fmla="*/ 0 w 1993105"/>
                              <a:gd name="connsiteY0" fmla="*/ 317020 h 317469"/>
                              <a:gd name="connsiteX1" fmla="*/ 166687 w 1993105"/>
                              <a:gd name="connsiteY1" fmla="*/ 233567 h 317469"/>
                              <a:gd name="connsiteX2" fmla="*/ 414338 w 1993105"/>
                              <a:gd name="connsiteY2" fmla="*/ 269394 h 317469"/>
                              <a:gd name="connsiteX3" fmla="*/ 664067 w 1993105"/>
                              <a:gd name="connsiteY3" fmla="*/ 147363 h 317469"/>
                              <a:gd name="connsiteX4" fmla="*/ 885523 w 1993105"/>
                              <a:gd name="connsiteY4" fmla="*/ 194989 h 317469"/>
                              <a:gd name="connsiteX5" fmla="*/ 1114122 w 1993105"/>
                              <a:gd name="connsiteY5" fmla="*/ 75925 h 317469"/>
                              <a:gd name="connsiteX6" fmla="*/ 1333200 w 1993105"/>
                              <a:gd name="connsiteY6" fmla="*/ 140221 h 317469"/>
                              <a:gd name="connsiteX7" fmla="*/ 1571624 w 1993105"/>
                              <a:gd name="connsiteY7" fmla="*/ 313 h 317469"/>
                              <a:gd name="connsiteX8" fmla="*/ 1821356 w 1993105"/>
                              <a:gd name="connsiteY8" fmla="*/ 56878 h 317469"/>
                              <a:gd name="connsiteX9" fmla="*/ 1993105 w 1993105"/>
                              <a:gd name="connsiteY9" fmla="*/ 314 h 317469"/>
                              <a:gd name="connsiteX0" fmla="*/ 0 w 1962149"/>
                              <a:gd name="connsiteY0" fmla="*/ 328871 h 329320"/>
                              <a:gd name="connsiteX1" fmla="*/ 166687 w 1962149"/>
                              <a:gd name="connsiteY1" fmla="*/ 245418 h 329320"/>
                              <a:gd name="connsiteX2" fmla="*/ 414338 w 1962149"/>
                              <a:gd name="connsiteY2" fmla="*/ 281245 h 329320"/>
                              <a:gd name="connsiteX3" fmla="*/ 664067 w 1962149"/>
                              <a:gd name="connsiteY3" fmla="*/ 159214 h 329320"/>
                              <a:gd name="connsiteX4" fmla="*/ 885523 w 1962149"/>
                              <a:gd name="connsiteY4" fmla="*/ 206840 h 329320"/>
                              <a:gd name="connsiteX5" fmla="*/ 1114122 w 1962149"/>
                              <a:gd name="connsiteY5" fmla="*/ 87776 h 329320"/>
                              <a:gd name="connsiteX6" fmla="*/ 1333200 w 1962149"/>
                              <a:gd name="connsiteY6" fmla="*/ 152072 h 329320"/>
                              <a:gd name="connsiteX7" fmla="*/ 1571624 w 1962149"/>
                              <a:gd name="connsiteY7" fmla="*/ 12164 h 329320"/>
                              <a:gd name="connsiteX8" fmla="*/ 1821356 w 1962149"/>
                              <a:gd name="connsiteY8" fmla="*/ 68729 h 329320"/>
                              <a:gd name="connsiteX9" fmla="*/ 1962149 w 1962149"/>
                              <a:gd name="connsiteY9" fmla="*/ 259 h 329320"/>
                              <a:gd name="connsiteX0" fmla="*/ 0 w 1962149"/>
                              <a:gd name="connsiteY0" fmla="*/ 328880 h 329329"/>
                              <a:gd name="connsiteX1" fmla="*/ 166687 w 1962149"/>
                              <a:gd name="connsiteY1" fmla="*/ 245427 h 329329"/>
                              <a:gd name="connsiteX2" fmla="*/ 414338 w 1962149"/>
                              <a:gd name="connsiteY2" fmla="*/ 281254 h 329329"/>
                              <a:gd name="connsiteX3" fmla="*/ 664067 w 1962149"/>
                              <a:gd name="connsiteY3" fmla="*/ 159223 h 329329"/>
                              <a:gd name="connsiteX4" fmla="*/ 885523 w 1962149"/>
                              <a:gd name="connsiteY4" fmla="*/ 206849 h 329329"/>
                              <a:gd name="connsiteX5" fmla="*/ 1114122 w 1962149"/>
                              <a:gd name="connsiteY5" fmla="*/ 87785 h 329329"/>
                              <a:gd name="connsiteX6" fmla="*/ 1333200 w 1962149"/>
                              <a:gd name="connsiteY6" fmla="*/ 152081 h 329329"/>
                              <a:gd name="connsiteX7" fmla="*/ 1571624 w 1962149"/>
                              <a:gd name="connsiteY7" fmla="*/ 12173 h 329329"/>
                              <a:gd name="connsiteX8" fmla="*/ 1821356 w 1962149"/>
                              <a:gd name="connsiteY8" fmla="*/ 68738 h 329329"/>
                              <a:gd name="connsiteX9" fmla="*/ 1962149 w 1962149"/>
                              <a:gd name="connsiteY9" fmla="*/ 268 h 329329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71624 w 1955006"/>
                              <a:gd name="connsiteY7" fmla="*/ 16918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04237 w 1955006"/>
                              <a:gd name="connsiteY2" fmla="*/ 282626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398852 w 1955006"/>
                              <a:gd name="connsiteY2" fmla="*/ 278583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45878 w 1955006"/>
                              <a:gd name="connsiteY3" fmla="*/ 171367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80300 w 1955006"/>
                              <a:gd name="connsiteY7" fmla="*/ 26652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1206 w 1955006"/>
                              <a:gd name="connsiteY7" fmla="*/ 30323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9452 w 1955006"/>
                              <a:gd name="connsiteY3" fmla="*/ 16798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71466 w 1955006"/>
                              <a:gd name="connsiteY2" fmla="*/ 253213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23366 w 1955006"/>
                              <a:gd name="connsiteY3" fmla="*/ 293481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57386 w 1955006"/>
                              <a:gd name="connsiteY3" fmla="*/ 224044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44044 w 1955006"/>
                              <a:gd name="connsiteY2" fmla="*/ 310383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3598"/>
                              <a:gd name="connsiteX1" fmla="*/ 127149 w 1955006"/>
                              <a:gd name="connsiteY1" fmla="*/ 27038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151517 w 1955006"/>
                              <a:gd name="connsiteY1" fmla="*/ 31966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1773 w 1955006"/>
                              <a:gd name="connsiteY3" fmla="*/ 251921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53912 w 1955006"/>
                              <a:gd name="connsiteY5" fmla="*/ 248660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41124 w 1955006"/>
                              <a:gd name="connsiteY8" fmla="*/ 283549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30006 w 1955006"/>
                              <a:gd name="connsiteY8" fmla="*/ 210572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20027 w 1955006"/>
                              <a:gd name="connsiteY7" fmla="*/ 203851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7839 w 1955006"/>
                              <a:gd name="connsiteY5" fmla="*/ 22220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88858 w 1955006"/>
                              <a:gd name="connsiteY8" fmla="*/ 201606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14398 w 1955006"/>
                              <a:gd name="connsiteY7" fmla="*/ 214342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292696 w 1955006"/>
                              <a:gd name="connsiteY7" fmla="*/ 19837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1753 w 1955006"/>
                              <a:gd name="connsiteY7" fmla="*/ 194590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8435 w 1955006"/>
                              <a:gd name="connsiteY9" fmla="*/ 178222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80348 w 1955006"/>
                              <a:gd name="connsiteY10" fmla="*/ 22319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7492 w 1955006"/>
                              <a:gd name="connsiteY9" fmla="*/ 174431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7717 w 1955006"/>
                              <a:gd name="connsiteY9" fmla="*/ 173513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7842 w 1955006"/>
                              <a:gd name="connsiteY10" fmla="*/ 22637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0657 w 1955006"/>
                              <a:gd name="connsiteY9" fmla="*/ 174589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86865 w 1955006"/>
                              <a:gd name="connsiteY12" fmla="*/ 217603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77734 w 1955006"/>
                              <a:gd name="connsiteY12" fmla="*/ 220316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375 h 333375"/>
                              <a:gd name="connsiteX1" fmla="*/ 64978 w 1955006"/>
                              <a:gd name="connsiteY1" fmla="*/ 320576 h 333375"/>
                              <a:gd name="connsiteX2" fmla="*/ 151517 w 1955006"/>
                              <a:gd name="connsiteY2" fmla="*/ 319437 h 333375"/>
                              <a:gd name="connsiteX3" fmla="*/ 173051 w 1955006"/>
                              <a:gd name="connsiteY3" fmla="*/ 244277 h 333375"/>
                              <a:gd name="connsiteX4" fmla="*/ 226131 w 1955006"/>
                              <a:gd name="connsiteY4" fmla="*/ 303254 h 333375"/>
                              <a:gd name="connsiteX5" fmla="*/ 240192 w 1955006"/>
                              <a:gd name="connsiteY5" fmla="*/ 221623 h 333375"/>
                              <a:gd name="connsiteX6" fmla="*/ 287541 w 1955006"/>
                              <a:gd name="connsiteY6" fmla="*/ 279445 h 333375"/>
                              <a:gd name="connsiteX7" fmla="*/ 302471 w 1955006"/>
                              <a:gd name="connsiteY7" fmla="*/ 199075 h 333375"/>
                              <a:gd name="connsiteX8" fmla="*/ 352379 w 1955006"/>
                              <a:gd name="connsiteY8" fmla="*/ 262341 h 333375"/>
                              <a:gd name="connsiteX9" fmla="*/ 363904 w 1955006"/>
                              <a:gd name="connsiteY9" fmla="*/ 177249 h 333375"/>
                              <a:gd name="connsiteX10" fmla="*/ 409797 w 1955006"/>
                              <a:gd name="connsiteY10" fmla="*/ 240427 h 333375"/>
                              <a:gd name="connsiteX11" fmla="*/ 421596 w 1955006"/>
                              <a:gd name="connsiteY11" fmla="*/ 157572 h 333375"/>
                              <a:gd name="connsiteX12" fmla="*/ 477734 w 1955006"/>
                              <a:gd name="connsiteY12" fmla="*/ 220093 h 333375"/>
                              <a:gd name="connsiteX13" fmla="*/ 1333239 w 1955006"/>
                              <a:gd name="connsiteY13" fmla="*/ 162179 h 333375"/>
                              <a:gd name="connsiteX14" fmla="*/ 1579965 w 1955006"/>
                              <a:gd name="connsiteY14" fmla="*/ 24043 h 333375"/>
                              <a:gd name="connsiteX15" fmla="*/ 1955006 w 1955006"/>
                              <a:gd name="connsiteY15" fmla="*/ 0 h 333375"/>
                              <a:gd name="connsiteX0" fmla="*/ 0 w 1579965"/>
                              <a:gd name="connsiteY0" fmla="*/ 309332 h 309332"/>
                              <a:gd name="connsiteX1" fmla="*/ 64978 w 1579965"/>
                              <a:gd name="connsiteY1" fmla="*/ 296533 h 309332"/>
                              <a:gd name="connsiteX2" fmla="*/ 151517 w 1579965"/>
                              <a:gd name="connsiteY2" fmla="*/ 295394 h 309332"/>
                              <a:gd name="connsiteX3" fmla="*/ 173051 w 1579965"/>
                              <a:gd name="connsiteY3" fmla="*/ 220234 h 309332"/>
                              <a:gd name="connsiteX4" fmla="*/ 226131 w 1579965"/>
                              <a:gd name="connsiteY4" fmla="*/ 279211 h 309332"/>
                              <a:gd name="connsiteX5" fmla="*/ 240192 w 1579965"/>
                              <a:gd name="connsiteY5" fmla="*/ 197580 h 309332"/>
                              <a:gd name="connsiteX6" fmla="*/ 287541 w 1579965"/>
                              <a:gd name="connsiteY6" fmla="*/ 255402 h 309332"/>
                              <a:gd name="connsiteX7" fmla="*/ 302471 w 1579965"/>
                              <a:gd name="connsiteY7" fmla="*/ 175032 h 309332"/>
                              <a:gd name="connsiteX8" fmla="*/ 352379 w 1579965"/>
                              <a:gd name="connsiteY8" fmla="*/ 238298 h 309332"/>
                              <a:gd name="connsiteX9" fmla="*/ 363904 w 1579965"/>
                              <a:gd name="connsiteY9" fmla="*/ 153206 h 309332"/>
                              <a:gd name="connsiteX10" fmla="*/ 409797 w 1579965"/>
                              <a:gd name="connsiteY10" fmla="*/ 216384 h 309332"/>
                              <a:gd name="connsiteX11" fmla="*/ 421596 w 1579965"/>
                              <a:gd name="connsiteY11" fmla="*/ 133529 h 309332"/>
                              <a:gd name="connsiteX12" fmla="*/ 477734 w 1579965"/>
                              <a:gd name="connsiteY12" fmla="*/ 196050 h 309332"/>
                              <a:gd name="connsiteX13" fmla="*/ 1333239 w 1579965"/>
                              <a:gd name="connsiteY13" fmla="*/ 138136 h 309332"/>
                              <a:gd name="connsiteX14" fmla="*/ 1579965 w 1579965"/>
                              <a:gd name="connsiteY14" fmla="*/ 0 h 309332"/>
                              <a:gd name="connsiteX0" fmla="*/ 0 w 1333239"/>
                              <a:gd name="connsiteY0" fmla="*/ 175900 h 175900"/>
                              <a:gd name="connsiteX1" fmla="*/ 64978 w 1333239"/>
                              <a:gd name="connsiteY1" fmla="*/ 163101 h 175900"/>
                              <a:gd name="connsiteX2" fmla="*/ 151517 w 1333239"/>
                              <a:gd name="connsiteY2" fmla="*/ 161962 h 175900"/>
                              <a:gd name="connsiteX3" fmla="*/ 173051 w 1333239"/>
                              <a:gd name="connsiteY3" fmla="*/ 86802 h 175900"/>
                              <a:gd name="connsiteX4" fmla="*/ 226131 w 1333239"/>
                              <a:gd name="connsiteY4" fmla="*/ 145779 h 175900"/>
                              <a:gd name="connsiteX5" fmla="*/ 240192 w 1333239"/>
                              <a:gd name="connsiteY5" fmla="*/ 64148 h 175900"/>
                              <a:gd name="connsiteX6" fmla="*/ 287541 w 1333239"/>
                              <a:gd name="connsiteY6" fmla="*/ 121970 h 175900"/>
                              <a:gd name="connsiteX7" fmla="*/ 302471 w 1333239"/>
                              <a:gd name="connsiteY7" fmla="*/ 41600 h 175900"/>
                              <a:gd name="connsiteX8" fmla="*/ 352379 w 1333239"/>
                              <a:gd name="connsiteY8" fmla="*/ 104866 h 175900"/>
                              <a:gd name="connsiteX9" fmla="*/ 363904 w 1333239"/>
                              <a:gd name="connsiteY9" fmla="*/ 19774 h 175900"/>
                              <a:gd name="connsiteX10" fmla="*/ 409797 w 1333239"/>
                              <a:gd name="connsiteY10" fmla="*/ 82952 h 175900"/>
                              <a:gd name="connsiteX11" fmla="*/ 421596 w 1333239"/>
                              <a:gd name="connsiteY11" fmla="*/ 97 h 175900"/>
                              <a:gd name="connsiteX12" fmla="*/ 477734 w 1333239"/>
                              <a:gd name="connsiteY12" fmla="*/ 62618 h 175900"/>
                              <a:gd name="connsiteX13" fmla="*/ 1333239 w 1333239"/>
                              <a:gd name="connsiteY13" fmla="*/ 4704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73051 w 477734"/>
                              <a:gd name="connsiteY3" fmla="*/ 86802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3888 w 477734"/>
                              <a:gd name="connsiteY9" fmla="*/ 1980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6001 h 176001"/>
                              <a:gd name="connsiteX1" fmla="*/ 64978 w 477734"/>
                              <a:gd name="connsiteY1" fmla="*/ 163202 h 176001"/>
                              <a:gd name="connsiteX2" fmla="*/ 151517 w 477734"/>
                              <a:gd name="connsiteY2" fmla="*/ 162063 h 176001"/>
                              <a:gd name="connsiteX3" fmla="*/ 150796 w 477734"/>
                              <a:gd name="connsiteY3" fmla="*/ 81625 h 176001"/>
                              <a:gd name="connsiteX4" fmla="*/ 228446 w 477734"/>
                              <a:gd name="connsiteY4" fmla="*/ 148184 h 176001"/>
                              <a:gd name="connsiteX5" fmla="*/ 220986 w 477734"/>
                              <a:gd name="connsiteY5" fmla="*/ 60677 h 176001"/>
                              <a:gd name="connsiteX6" fmla="*/ 298817 w 477734"/>
                              <a:gd name="connsiteY6" fmla="*/ 127670 h 176001"/>
                              <a:gd name="connsiteX7" fmla="*/ 287001 w 477734"/>
                              <a:gd name="connsiteY7" fmla="*/ 40753 h 176001"/>
                              <a:gd name="connsiteX8" fmla="*/ 361111 w 477734"/>
                              <a:gd name="connsiteY8" fmla="*/ 107956 h 176001"/>
                              <a:gd name="connsiteX9" fmla="*/ 351963 w 477734"/>
                              <a:gd name="connsiteY9" fmla="*/ 20487 h 176001"/>
                              <a:gd name="connsiteX10" fmla="*/ 423663 w 477734"/>
                              <a:gd name="connsiteY10" fmla="*/ 89746 h 176001"/>
                              <a:gd name="connsiteX11" fmla="*/ 418731 w 477734"/>
                              <a:gd name="connsiteY11" fmla="*/ 315 h 176001"/>
                              <a:gd name="connsiteX12" fmla="*/ 477734 w 477734"/>
                              <a:gd name="connsiteY12" fmla="*/ 62719 h 176001"/>
                              <a:gd name="connsiteX0" fmla="*/ 0 w 477734"/>
                              <a:gd name="connsiteY0" fmla="*/ 175276 h 175276"/>
                              <a:gd name="connsiteX1" fmla="*/ 64978 w 477734"/>
                              <a:gd name="connsiteY1" fmla="*/ 162477 h 175276"/>
                              <a:gd name="connsiteX2" fmla="*/ 151517 w 477734"/>
                              <a:gd name="connsiteY2" fmla="*/ 161338 h 175276"/>
                              <a:gd name="connsiteX3" fmla="*/ 150796 w 477734"/>
                              <a:gd name="connsiteY3" fmla="*/ 80900 h 175276"/>
                              <a:gd name="connsiteX4" fmla="*/ 228446 w 477734"/>
                              <a:gd name="connsiteY4" fmla="*/ 147459 h 175276"/>
                              <a:gd name="connsiteX5" fmla="*/ 220986 w 477734"/>
                              <a:gd name="connsiteY5" fmla="*/ 59952 h 175276"/>
                              <a:gd name="connsiteX6" fmla="*/ 298817 w 477734"/>
                              <a:gd name="connsiteY6" fmla="*/ 126945 h 175276"/>
                              <a:gd name="connsiteX7" fmla="*/ 287001 w 477734"/>
                              <a:gd name="connsiteY7" fmla="*/ 40028 h 175276"/>
                              <a:gd name="connsiteX8" fmla="*/ 361111 w 477734"/>
                              <a:gd name="connsiteY8" fmla="*/ 107231 h 175276"/>
                              <a:gd name="connsiteX9" fmla="*/ 351963 w 477734"/>
                              <a:gd name="connsiteY9" fmla="*/ 19762 h 175276"/>
                              <a:gd name="connsiteX10" fmla="*/ 423663 w 477734"/>
                              <a:gd name="connsiteY10" fmla="*/ 89021 h 175276"/>
                              <a:gd name="connsiteX11" fmla="*/ 416325 w 477734"/>
                              <a:gd name="connsiteY11" fmla="*/ 319 h 175276"/>
                              <a:gd name="connsiteX12" fmla="*/ 477734 w 477734"/>
                              <a:gd name="connsiteY12" fmla="*/ 61994 h 175276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26874"/>
                              <a:gd name="connsiteY0" fmla="*/ 162453 h 162453"/>
                              <a:gd name="connsiteX1" fmla="*/ 86539 w 426874"/>
                              <a:gd name="connsiteY1" fmla="*/ 161314 h 162453"/>
                              <a:gd name="connsiteX2" fmla="*/ 85818 w 426874"/>
                              <a:gd name="connsiteY2" fmla="*/ 80876 h 162453"/>
                              <a:gd name="connsiteX3" fmla="*/ 163468 w 426874"/>
                              <a:gd name="connsiteY3" fmla="*/ 147435 h 162453"/>
                              <a:gd name="connsiteX4" fmla="*/ 156008 w 426874"/>
                              <a:gd name="connsiteY4" fmla="*/ 59928 h 162453"/>
                              <a:gd name="connsiteX5" fmla="*/ 233839 w 426874"/>
                              <a:gd name="connsiteY5" fmla="*/ 126921 h 162453"/>
                              <a:gd name="connsiteX6" fmla="*/ 222023 w 426874"/>
                              <a:gd name="connsiteY6" fmla="*/ 40004 h 162453"/>
                              <a:gd name="connsiteX7" fmla="*/ 296133 w 426874"/>
                              <a:gd name="connsiteY7" fmla="*/ 107207 h 162453"/>
                              <a:gd name="connsiteX8" fmla="*/ 286985 w 426874"/>
                              <a:gd name="connsiteY8" fmla="*/ 19738 h 162453"/>
                              <a:gd name="connsiteX9" fmla="*/ 358685 w 426874"/>
                              <a:gd name="connsiteY9" fmla="*/ 88997 h 162453"/>
                              <a:gd name="connsiteX10" fmla="*/ 351347 w 426874"/>
                              <a:gd name="connsiteY10" fmla="*/ 295 h 162453"/>
                              <a:gd name="connsiteX11" fmla="*/ 426874 w 426874"/>
                              <a:gd name="connsiteY11" fmla="*/ 68211 h 162453"/>
                              <a:gd name="connsiteX0" fmla="*/ 0 w 403611"/>
                              <a:gd name="connsiteY0" fmla="*/ 150147 h 161316"/>
                              <a:gd name="connsiteX1" fmla="*/ 63276 w 403611"/>
                              <a:gd name="connsiteY1" fmla="*/ 161314 h 161316"/>
                              <a:gd name="connsiteX2" fmla="*/ 62555 w 403611"/>
                              <a:gd name="connsiteY2" fmla="*/ 80876 h 161316"/>
                              <a:gd name="connsiteX3" fmla="*/ 140205 w 403611"/>
                              <a:gd name="connsiteY3" fmla="*/ 147435 h 161316"/>
                              <a:gd name="connsiteX4" fmla="*/ 132745 w 403611"/>
                              <a:gd name="connsiteY4" fmla="*/ 59928 h 161316"/>
                              <a:gd name="connsiteX5" fmla="*/ 210576 w 403611"/>
                              <a:gd name="connsiteY5" fmla="*/ 126921 h 161316"/>
                              <a:gd name="connsiteX6" fmla="*/ 198760 w 403611"/>
                              <a:gd name="connsiteY6" fmla="*/ 40004 h 161316"/>
                              <a:gd name="connsiteX7" fmla="*/ 272870 w 403611"/>
                              <a:gd name="connsiteY7" fmla="*/ 107207 h 161316"/>
                              <a:gd name="connsiteX8" fmla="*/ 263722 w 403611"/>
                              <a:gd name="connsiteY8" fmla="*/ 19738 h 161316"/>
                              <a:gd name="connsiteX9" fmla="*/ 335422 w 403611"/>
                              <a:gd name="connsiteY9" fmla="*/ 88997 h 161316"/>
                              <a:gd name="connsiteX10" fmla="*/ 328084 w 403611"/>
                              <a:gd name="connsiteY10" fmla="*/ 295 h 161316"/>
                              <a:gd name="connsiteX11" fmla="*/ 403611 w 403611"/>
                              <a:gd name="connsiteY11" fmla="*/ 68211 h 161316"/>
                              <a:gd name="connsiteX0" fmla="*/ 0 w 403611"/>
                              <a:gd name="connsiteY0" fmla="*/ 150147 h 161318"/>
                              <a:gd name="connsiteX1" fmla="*/ 63276 w 403611"/>
                              <a:gd name="connsiteY1" fmla="*/ 161314 h 161318"/>
                              <a:gd name="connsiteX2" fmla="*/ 62555 w 403611"/>
                              <a:gd name="connsiteY2" fmla="*/ 80876 h 161318"/>
                              <a:gd name="connsiteX3" fmla="*/ 140205 w 403611"/>
                              <a:gd name="connsiteY3" fmla="*/ 147435 h 161318"/>
                              <a:gd name="connsiteX4" fmla="*/ 132745 w 403611"/>
                              <a:gd name="connsiteY4" fmla="*/ 59928 h 161318"/>
                              <a:gd name="connsiteX5" fmla="*/ 210576 w 403611"/>
                              <a:gd name="connsiteY5" fmla="*/ 126921 h 161318"/>
                              <a:gd name="connsiteX6" fmla="*/ 198760 w 403611"/>
                              <a:gd name="connsiteY6" fmla="*/ 40004 h 161318"/>
                              <a:gd name="connsiteX7" fmla="*/ 272870 w 403611"/>
                              <a:gd name="connsiteY7" fmla="*/ 107207 h 161318"/>
                              <a:gd name="connsiteX8" fmla="*/ 263722 w 403611"/>
                              <a:gd name="connsiteY8" fmla="*/ 19738 h 161318"/>
                              <a:gd name="connsiteX9" fmla="*/ 335422 w 403611"/>
                              <a:gd name="connsiteY9" fmla="*/ 88997 h 161318"/>
                              <a:gd name="connsiteX10" fmla="*/ 328084 w 403611"/>
                              <a:gd name="connsiteY10" fmla="*/ 295 h 161318"/>
                              <a:gd name="connsiteX11" fmla="*/ 403611 w 403611"/>
                              <a:gd name="connsiteY11" fmla="*/ 68211 h 161318"/>
                              <a:gd name="connsiteX0" fmla="*/ 0 w 403611"/>
                              <a:gd name="connsiteY0" fmla="*/ 150147 h 161326"/>
                              <a:gd name="connsiteX1" fmla="*/ 63276 w 403611"/>
                              <a:gd name="connsiteY1" fmla="*/ 161314 h 161326"/>
                              <a:gd name="connsiteX2" fmla="*/ 62555 w 403611"/>
                              <a:gd name="connsiteY2" fmla="*/ 80876 h 161326"/>
                              <a:gd name="connsiteX3" fmla="*/ 140205 w 403611"/>
                              <a:gd name="connsiteY3" fmla="*/ 147435 h 161326"/>
                              <a:gd name="connsiteX4" fmla="*/ 132745 w 403611"/>
                              <a:gd name="connsiteY4" fmla="*/ 59928 h 161326"/>
                              <a:gd name="connsiteX5" fmla="*/ 210576 w 403611"/>
                              <a:gd name="connsiteY5" fmla="*/ 126921 h 161326"/>
                              <a:gd name="connsiteX6" fmla="*/ 198760 w 403611"/>
                              <a:gd name="connsiteY6" fmla="*/ 40004 h 161326"/>
                              <a:gd name="connsiteX7" fmla="*/ 272870 w 403611"/>
                              <a:gd name="connsiteY7" fmla="*/ 107207 h 161326"/>
                              <a:gd name="connsiteX8" fmla="*/ 263722 w 403611"/>
                              <a:gd name="connsiteY8" fmla="*/ 19738 h 161326"/>
                              <a:gd name="connsiteX9" fmla="*/ 335422 w 403611"/>
                              <a:gd name="connsiteY9" fmla="*/ 88997 h 161326"/>
                              <a:gd name="connsiteX10" fmla="*/ 328084 w 403611"/>
                              <a:gd name="connsiteY10" fmla="*/ 295 h 161326"/>
                              <a:gd name="connsiteX11" fmla="*/ 403611 w 403611"/>
                              <a:gd name="connsiteY11" fmla="*/ 68211 h 161326"/>
                              <a:gd name="connsiteX0" fmla="*/ 0 w 403611"/>
                              <a:gd name="connsiteY0" fmla="*/ 150147 h 161320"/>
                              <a:gd name="connsiteX1" fmla="*/ 63276 w 403611"/>
                              <a:gd name="connsiteY1" fmla="*/ 161314 h 161320"/>
                              <a:gd name="connsiteX2" fmla="*/ 62555 w 403611"/>
                              <a:gd name="connsiteY2" fmla="*/ 80876 h 161320"/>
                              <a:gd name="connsiteX3" fmla="*/ 140205 w 403611"/>
                              <a:gd name="connsiteY3" fmla="*/ 147435 h 161320"/>
                              <a:gd name="connsiteX4" fmla="*/ 132745 w 403611"/>
                              <a:gd name="connsiteY4" fmla="*/ 59928 h 161320"/>
                              <a:gd name="connsiteX5" fmla="*/ 210576 w 403611"/>
                              <a:gd name="connsiteY5" fmla="*/ 126921 h 161320"/>
                              <a:gd name="connsiteX6" fmla="*/ 198760 w 403611"/>
                              <a:gd name="connsiteY6" fmla="*/ 40004 h 161320"/>
                              <a:gd name="connsiteX7" fmla="*/ 272870 w 403611"/>
                              <a:gd name="connsiteY7" fmla="*/ 107207 h 161320"/>
                              <a:gd name="connsiteX8" fmla="*/ 263722 w 403611"/>
                              <a:gd name="connsiteY8" fmla="*/ 19738 h 161320"/>
                              <a:gd name="connsiteX9" fmla="*/ 335422 w 403611"/>
                              <a:gd name="connsiteY9" fmla="*/ 88997 h 161320"/>
                              <a:gd name="connsiteX10" fmla="*/ 328084 w 403611"/>
                              <a:gd name="connsiteY10" fmla="*/ 295 h 161320"/>
                              <a:gd name="connsiteX11" fmla="*/ 403611 w 403611"/>
                              <a:gd name="connsiteY11" fmla="*/ 68211 h 161320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571"/>
                              <a:gd name="connsiteX1" fmla="*/ 63276 w 403611"/>
                              <a:gd name="connsiteY1" fmla="*/ 161314 h 161571"/>
                              <a:gd name="connsiteX2" fmla="*/ 62555 w 403611"/>
                              <a:gd name="connsiteY2" fmla="*/ 80876 h 161571"/>
                              <a:gd name="connsiteX3" fmla="*/ 140205 w 403611"/>
                              <a:gd name="connsiteY3" fmla="*/ 147435 h 161571"/>
                              <a:gd name="connsiteX4" fmla="*/ 132745 w 403611"/>
                              <a:gd name="connsiteY4" fmla="*/ 59928 h 161571"/>
                              <a:gd name="connsiteX5" fmla="*/ 210576 w 403611"/>
                              <a:gd name="connsiteY5" fmla="*/ 126921 h 161571"/>
                              <a:gd name="connsiteX6" fmla="*/ 198760 w 403611"/>
                              <a:gd name="connsiteY6" fmla="*/ 40004 h 161571"/>
                              <a:gd name="connsiteX7" fmla="*/ 272870 w 403611"/>
                              <a:gd name="connsiteY7" fmla="*/ 107207 h 161571"/>
                              <a:gd name="connsiteX8" fmla="*/ 263722 w 403611"/>
                              <a:gd name="connsiteY8" fmla="*/ 19738 h 161571"/>
                              <a:gd name="connsiteX9" fmla="*/ 335422 w 403611"/>
                              <a:gd name="connsiteY9" fmla="*/ 88997 h 161571"/>
                              <a:gd name="connsiteX10" fmla="*/ 328084 w 403611"/>
                              <a:gd name="connsiteY10" fmla="*/ 295 h 161571"/>
                              <a:gd name="connsiteX11" fmla="*/ 403611 w 403611"/>
                              <a:gd name="connsiteY11" fmla="*/ 68211 h 161571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8302 w 348637"/>
                              <a:gd name="connsiteY0" fmla="*/ 161314 h 161314"/>
                              <a:gd name="connsiteX1" fmla="*/ 7581 w 348637"/>
                              <a:gd name="connsiteY1" fmla="*/ 80876 h 161314"/>
                              <a:gd name="connsiteX2" fmla="*/ 85231 w 348637"/>
                              <a:gd name="connsiteY2" fmla="*/ 147435 h 161314"/>
                              <a:gd name="connsiteX3" fmla="*/ 77771 w 348637"/>
                              <a:gd name="connsiteY3" fmla="*/ 59928 h 161314"/>
                              <a:gd name="connsiteX4" fmla="*/ 155602 w 348637"/>
                              <a:gd name="connsiteY4" fmla="*/ 126921 h 161314"/>
                              <a:gd name="connsiteX5" fmla="*/ 143786 w 348637"/>
                              <a:gd name="connsiteY5" fmla="*/ 40004 h 161314"/>
                              <a:gd name="connsiteX6" fmla="*/ 217896 w 348637"/>
                              <a:gd name="connsiteY6" fmla="*/ 107207 h 161314"/>
                              <a:gd name="connsiteX7" fmla="*/ 208748 w 348637"/>
                              <a:gd name="connsiteY7" fmla="*/ 19738 h 161314"/>
                              <a:gd name="connsiteX8" fmla="*/ 280448 w 348637"/>
                              <a:gd name="connsiteY8" fmla="*/ 88997 h 161314"/>
                              <a:gd name="connsiteX9" fmla="*/ 273110 w 348637"/>
                              <a:gd name="connsiteY9" fmla="*/ 295 h 161314"/>
                              <a:gd name="connsiteX10" fmla="*/ 348637 w 348637"/>
                              <a:gd name="connsiteY10" fmla="*/ 68211 h 161314"/>
                              <a:gd name="connsiteX0" fmla="*/ 0 w 341056"/>
                              <a:gd name="connsiteY0" fmla="*/ 80876 h 148010"/>
                              <a:gd name="connsiteX1" fmla="*/ 77650 w 341056"/>
                              <a:gd name="connsiteY1" fmla="*/ 147435 h 148010"/>
                              <a:gd name="connsiteX2" fmla="*/ 70190 w 341056"/>
                              <a:gd name="connsiteY2" fmla="*/ 59928 h 148010"/>
                              <a:gd name="connsiteX3" fmla="*/ 148021 w 341056"/>
                              <a:gd name="connsiteY3" fmla="*/ 126921 h 148010"/>
                              <a:gd name="connsiteX4" fmla="*/ 136205 w 341056"/>
                              <a:gd name="connsiteY4" fmla="*/ 40004 h 148010"/>
                              <a:gd name="connsiteX5" fmla="*/ 210315 w 341056"/>
                              <a:gd name="connsiteY5" fmla="*/ 107207 h 148010"/>
                              <a:gd name="connsiteX6" fmla="*/ 201167 w 341056"/>
                              <a:gd name="connsiteY6" fmla="*/ 19738 h 148010"/>
                              <a:gd name="connsiteX7" fmla="*/ 272867 w 341056"/>
                              <a:gd name="connsiteY7" fmla="*/ 88997 h 148010"/>
                              <a:gd name="connsiteX8" fmla="*/ 265529 w 341056"/>
                              <a:gd name="connsiteY8" fmla="*/ 295 h 148010"/>
                              <a:gd name="connsiteX9" fmla="*/ 341056 w 341056"/>
                              <a:gd name="connsiteY9" fmla="*/ 68211 h 148010"/>
                              <a:gd name="connsiteX0" fmla="*/ 12759 w 276165"/>
                              <a:gd name="connsiteY0" fmla="*/ 147435 h 147435"/>
                              <a:gd name="connsiteX1" fmla="*/ 5299 w 276165"/>
                              <a:gd name="connsiteY1" fmla="*/ 59928 h 147435"/>
                              <a:gd name="connsiteX2" fmla="*/ 83130 w 276165"/>
                              <a:gd name="connsiteY2" fmla="*/ 126921 h 147435"/>
                              <a:gd name="connsiteX3" fmla="*/ 71314 w 276165"/>
                              <a:gd name="connsiteY3" fmla="*/ 40004 h 147435"/>
                              <a:gd name="connsiteX4" fmla="*/ 145424 w 276165"/>
                              <a:gd name="connsiteY4" fmla="*/ 107207 h 147435"/>
                              <a:gd name="connsiteX5" fmla="*/ 136276 w 276165"/>
                              <a:gd name="connsiteY5" fmla="*/ 19738 h 147435"/>
                              <a:gd name="connsiteX6" fmla="*/ 207976 w 276165"/>
                              <a:gd name="connsiteY6" fmla="*/ 88997 h 147435"/>
                              <a:gd name="connsiteX7" fmla="*/ 200638 w 276165"/>
                              <a:gd name="connsiteY7" fmla="*/ 295 h 147435"/>
                              <a:gd name="connsiteX8" fmla="*/ 276165 w 276165"/>
                              <a:gd name="connsiteY8" fmla="*/ 68211 h 1474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76165" h="147435">
                                <a:moveTo>
                                  <a:pt x="12759" y="147435"/>
                                </a:moveTo>
                                <a:cubicBezTo>
                                  <a:pt x="36838" y="141295"/>
                                  <a:pt x="-16330" y="67005"/>
                                  <a:pt x="5299" y="59928"/>
                                </a:cubicBezTo>
                                <a:cubicBezTo>
                                  <a:pt x="25335" y="55255"/>
                                  <a:pt x="60766" y="133708"/>
                                  <a:pt x="83130" y="126921"/>
                                </a:cubicBezTo>
                                <a:cubicBezTo>
                                  <a:pt x="107849" y="119776"/>
                                  <a:pt x="46025" y="47391"/>
                                  <a:pt x="71314" y="40004"/>
                                </a:cubicBezTo>
                                <a:cubicBezTo>
                                  <a:pt x="93013" y="33424"/>
                                  <a:pt x="126124" y="113929"/>
                                  <a:pt x="145424" y="107207"/>
                                </a:cubicBezTo>
                                <a:cubicBezTo>
                                  <a:pt x="168505" y="101593"/>
                                  <a:pt x="109312" y="28906"/>
                                  <a:pt x="136276" y="19738"/>
                                </a:cubicBezTo>
                                <a:cubicBezTo>
                                  <a:pt x="157051" y="14057"/>
                                  <a:pt x="184602" y="95864"/>
                                  <a:pt x="207976" y="88997"/>
                                </a:cubicBezTo>
                                <a:cubicBezTo>
                                  <a:pt x="242747" y="78913"/>
                                  <a:pt x="171180" y="9551"/>
                                  <a:pt x="200638" y="295"/>
                                </a:cubicBezTo>
                                <a:cubicBezTo>
                                  <a:pt x="222267" y="-5463"/>
                                  <a:pt x="251120" y="75074"/>
                                  <a:pt x="276165" y="68211"/>
                                </a:cubicBezTo>
                              </a:path>
                            </a:pathLst>
                          </a:custGeom>
                          <a:noFill/>
                          <a:ln w="25400">
                            <a:solidFill>
                              <a:srgbClr val="7030A0"/>
                            </a:solidFill>
                            <a:headEnd type="none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 dirty="0"/>
                          </a:p>
                        </p:txBody>
                      </p:sp>
                    </p:grpSp>
                    <p:sp>
                      <p:nvSpPr>
                        <p:cNvPr id="83" name="Forme libre 82"/>
                        <p:cNvSpPr/>
                        <p:nvPr/>
                      </p:nvSpPr>
                      <p:spPr>
                        <a:xfrm rot="1527782">
                          <a:off x="14443604" y="2055523"/>
                          <a:ext cx="4934366" cy="4140842"/>
                        </a:xfrm>
                        <a:custGeom>
                          <a:avLst/>
                          <a:gdLst>
                            <a:gd name="connsiteX0" fmla="*/ 0 w 2006917"/>
                            <a:gd name="connsiteY0" fmla="*/ 203680 h 289405"/>
                            <a:gd name="connsiteX1" fmla="*/ 1766887 w 2006917"/>
                            <a:gd name="connsiteY1" fmla="*/ 1273 h 289405"/>
                            <a:gd name="connsiteX2" fmla="*/ 1985962 w 2006917"/>
                            <a:gd name="connsiteY2" fmla="*/ 289405 h 289405"/>
                            <a:gd name="connsiteX0" fmla="*/ 0 w 1987007"/>
                            <a:gd name="connsiteY0" fmla="*/ 202455 h 316750"/>
                            <a:gd name="connsiteX1" fmla="*/ 733425 w 1987007"/>
                            <a:gd name="connsiteY1" fmla="*/ 311992 h 316750"/>
                            <a:gd name="connsiteX2" fmla="*/ 1766887 w 1987007"/>
                            <a:gd name="connsiteY2" fmla="*/ 48 h 316750"/>
                            <a:gd name="connsiteX3" fmla="*/ 1985962 w 1987007"/>
                            <a:gd name="connsiteY3" fmla="*/ 288180 h 316750"/>
                            <a:gd name="connsiteX0" fmla="*/ 0 w 1987007"/>
                            <a:gd name="connsiteY0" fmla="*/ 247699 h 318361"/>
                            <a:gd name="connsiteX1" fmla="*/ 733425 w 1987007"/>
                            <a:gd name="connsiteY1" fmla="*/ 311992 h 318361"/>
                            <a:gd name="connsiteX2" fmla="*/ 1766887 w 1987007"/>
                            <a:gd name="connsiteY2" fmla="*/ 48 h 318361"/>
                            <a:gd name="connsiteX3" fmla="*/ 1985962 w 1987007"/>
                            <a:gd name="connsiteY3" fmla="*/ 288180 h 318361"/>
                            <a:gd name="connsiteX0" fmla="*/ 0 w 1987007"/>
                            <a:gd name="connsiteY0" fmla="*/ 247699 h 325651"/>
                            <a:gd name="connsiteX1" fmla="*/ 357187 w 1987007"/>
                            <a:gd name="connsiteY1" fmla="*/ 254733 h 325651"/>
                            <a:gd name="connsiteX2" fmla="*/ 733425 w 1987007"/>
                            <a:gd name="connsiteY2" fmla="*/ 311992 h 325651"/>
                            <a:gd name="connsiteX3" fmla="*/ 1766887 w 1987007"/>
                            <a:gd name="connsiteY3" fmla="*/ 48 h 325651"/>
                            <a:gd name="connsiteX4" fmla="*/ 1985962 w 1987007"/>
                            <a:gd name="connsiteY4" fmla="*/ 288180 h 325651"/>
                            <a:gd name="connsiteX0" fmla="*/ 0 w 1987007"/>
                            <a:gd name="connsiteY0" fmla="*/ 247699 h 324941"/>
                            <a:gd name="connsiteX1" fmla="*/ 185737 w 1987007"/>
                            <a:gd name="connsiteY1" fmla="*/ 247590 h 324941"/>
                            <a:gd name="connsiteX2" fmla="*/ 733425 w 1987007"/>
                            <a:gd name="connsiteY2" fmla="*/ 311992 h 324941"/>
                            <a:gd name="connsiteX3" fmla="*/ 1766887 w 1987007"/>
                            <a:gd name="connsiteY3" fmla="*/ 48 h 324941"/>
                            <a:gd name="connsiteX4" fmla="*/ 1985962 w 1987007"/>
                            <a:gd name="connsiteY4" fmla="*/ 288180 h 324941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91770"/>
                            <a:gd name="connsiteY0" fmla="*/ 331043 h 331492"/>
                            <a:gd name="connsiteX1" fmla="*/ 190500 w 1991770"/>
                            <a:gd name="connsiteY1" fmla="*/ 247590 h 331492"/>
                            <a:gd name="connsiteX2" fmla="*/ 738188 w 1991770"/>
                            <a:gd name="connsiteY2" fmla="*/ 311992 h 331492"/>
                            <a:gd name="connsiteX3" fmla="*/ 1771650 w 1991770"/>
                            <a:gd name="connsiteY3" fmla="*/ 48 h 331492"/>
                            <a:gd name="connsiteX4" fmla="*/ 1990725 w 1991770"/>
                            <a:gd name="connsiteY4" fmla="*/ 288180 h 331492"/>
                            <a:gd name="connsiteX0" fmla="*/ 0 w 1996138"/>
                            <a:gd name="connsiteY0" fmla="*/ 330998 h 331447"/>
                            <a:gd name="connsiteX1" fmla="*/ 190500 w 1996138"/>
                            <a:gd name="connsiteY1" fmla="*/ 247545 h 331447"/>
                            <a:gd name="connsiteX2" fmla="*/ 414338 w 1996138"/>
                            <a:gd name="connsiteY2" fmla="*/ 283372 h 331447"/>
                            <a:gd name="connsiteX3" fmla="*/ 1771650 w 1996138"/>
                            <a:gd name="connsiteY3" fmla="*/ 3 h 331447"/>
                            <a:gd name="connsiteX4" fmla="*/ 1990725 w 1996138"/>
                            <a:gd name="connsiteY4" fmla="*/ 288135 h 331447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66687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1062 h 331511"/>
                            <a:gd name="connsiteX1" fmla="*/ 166687 w 1996138"/>
                            <a:gd name="connsiteY1" fmla="*/ 247609 h 331511"/>
                            <a:gd name="connsiteX2" fmla="*/ 414338 w 1996138"/>
                            <a:gd name="connsiteY2" fmla="*/ 283436 h 331511"/>
                            <a:gd name="connsiteX3" fmla="*/ 523573 w 1996138"/>
                            <a:gd name="connsiteY3" fmla="*/ 261417 h 331511"/>
                            <a:gd name="connsiteX4" fmla="*/ 1771650 w 1996138"/>
                            <a:gd name="connsiteY4" fmla="*/ 67 h 331511"/>
                            <a:gd name="connsiteX5" fmla="*/ 1990725 w 1996138"/>
                            <a:gd name="connsiteY5" fmla="*/ 288199 h 331511"/>
                            <a:gd name="connsiteX0" fmla="*/ 0 w 1992208"/>
                            <a:gd name="connsiteY0" fmla="*/ 333218 h 333667"/>
                            <a:gd name="connsiteX1" fmla="*/ 166687 w 1992208"/>
                            <a:gd name="connsiteY1" fmla="*/ 249765 h 333667"/>
                            <a:gd name="connsiteX2" fmla="*/ 414338 w 1992208"/>
                            <a:gd name="connsiteY2" fmla="*/ 285592 h 333667"/>
                            <a:gd name="connsiteX3" fmla="*/ 664067 w 1992208"/>
                            <a:gd name="connsiteY3" fmla="*/ 163561 h 333667"/>
                            <a:gd name="connsiteX4" fmla="*/ 1771650 w 1992208"/>
                            <a:gd name="connsiteY4" fmla="*/ 2223 h 333667"/>
                            <a:gd name="connsiteX5" fmla="*/ 1990725 w 1992208"/>
                            <a:gd name="connsiteY5" fmla="*/ 290355 h 333667"/>
                            <a:gd name="connsiteX0" fmla="*/ 0 w 1992208"/>
                            <a:gd name="connsiteY0" fmla="*/ 333946 h 334395"/>
                            <a:gd name="connsiteX1" fmla="*/ 166687 w 1992208"/>
                            <a:gd name="connsiteY1" fmla="*/ 250493 h 334395"/>
                            <a:gd name="connsiteX2" fmla="*/ 414338 w 1992208"/>
                            <a:gd name="connsiteY2" fmla="*/ 286320 h 334395"/>
                            <a:gd name="connsiteX3" fmla="*/ 664067 w 1992208"/>
                            <a:gd name="connsiteY3" fmla="*/ 164289 h 334395"/>
                            <a:gd name="connsiteX4" fmla="*/ 747410 w 1992208"/>
                            <a:gd name="connsiteY4" fmla="*/ 142859 h 334395"/>
                            <a:gd name="connsiteX5" fmla="*/ 1771650 w 1992208"/>
                            <a:gd name="connsiteY5" fmla="*/ 2951 h 334395"/>
                            <a:gd name="connsiteX6" fmla="*/ 1990725 w 1992208"/>
                            <a:gd name="connsiteY6" fmla="*/ 291083 h 334395"/>
                            <a:gd name="connsiteX0" fmla="*/ 0 w 1991334"/>
                            <a:gd name="connsiteY0" fmla="*/ 331634 h 332083"/>
                            <a:gd name="connsiteX1" fmla="*/ 166687 w 1991334"/>
                            <a:gd name="connsiteY1" fmla="*/ 248181 h 332083"/>
                            <a:gd name="connsiteX2" fmla="*/ 414338 w 1991334"/>
                            <a:gd name="connsiteY2" fmla="*/ 284008 h 332083"/>
                            <a:gd name="connsiteX3" fmla="*/ 664067 w 1991334"/>
                            <a:gd name="connsiteY3" fmla="*/ 161977 h 332083"/>
                            <a:gd name="connsiteX4" fmla="*/ 885523 w 1991334"/>
                            <a:gd name="connsiteY4" fmla="*/ 209603 h 332083"/>
                            <a:gd name="connsiteX5" fmla="*/ 1771650 w 1991334"/>
                            <a:gd name="connsiteY5" fmla="*/ 639 h 332083"/>
                            <a:gd name="connsiteX6" fmla="*/ 1990725 w 1991334"/>
                            <a:gd name="connsiteY6" fmla="*/ 288771 h 332083"/>
                            <a:gd name="connsiteX0" fmla="*/ 0 w 1991334"/>
                            <a:gd name="connsiteY0" fmla="*/ 333367 h 333816"/>
                            <a:gd name="connsiteX1" fmla="*/ 166687 w 1991334"/>
                            <a:gd name="connsiteY1" fmla="*/ 249914 h 333816"/>
                            <a:gd name="connsiteX2" fmla="*/ 414338 w 1991334"/>
                            <a:gd name="connsiteY2" fmla="*/ 285741 h 333816"/>
                            <a:gd name="connsiteX3" fmla="*/ 664067 w 1991334"/>
                            <a:gd name="connsiteY3" fmla="*/ 163710 h 333816"/>
                            <a:gd name="connsiteX4" fmla="*/ 885523 w 1991334"/>
                            <a:gd name="connsiteY4" fmla="*/ 211336 h 333816"/>
                            <a:gd name="connsiteX5" fmla="*/ 1109360 w 1991334"/>
                            <a:gd name="connsiteY5" fmla="*/ 156567 h 333816"/>
                            <a:gd name="connsiteX6" fmla="*/ 1771650 w 1991334"/>
                            <a:gd name="connsiteY6" fmla="*/ 2372 h 333816"/>
                            <a:gd name="connsiteX7" fmla="*/ 1990725 w 1991334"/>
                            <a:gd name="connsiteY7" fmla="*/ 290504 h 333816"/>
                            <a:gd name="connsiteX0" fmla="*/ 0 w 1991099"/>
                            <a:gd name="connsiteY0" fmla="*/ 338000 h 338449"/>
                            <a:gd name="connsiteX1" fmla="*/ 166687 w 1991099"/>
                            <a:gd name="connsiteY1" fmla="*/ 254547 h 338449"/>
                            <a:gd name="connsiteX2" fmla="*/ 414338 w 1991099"/>
                            <a:gd name="connsiteY2" fmla="*/ 290374 h 338449"/>
                            <a:gd name="connsiteX3" fmla="*/ 664067 w 1991099"/>
                            <a:gd name="connsiteY3" fmla="*/ 168343 h 338449"/>
                            <a:gd name="connsiteX4" fmla="*/ 885523 w 1991099"/>
                            <a:gd name="connsiteY4" fmla="*/ 215969 h 338449"/>
                            <a:gd name="connsiteX5" fmla="*/ 1085547 w 1991099"/>
                            <a:gd name="connsiteY5" fmla="*/ 99287 h 338449"/>
                            <a:gd name="connsiteX6" fmla="*/ 1771650 w 1991099"/>
                            <a:gd name="connsiteY6" fmla="*/ 7005 h 338449"/>
                            <a:gd name="connsiteX7" fmla="*/ 1990725 w 1991099"/>
                            <a:gd name="connsiteY7" fmla="*/ 295137 h 338449"/>
                            <a:gd name="connsiteX0" fmla="*/ 0 w 1991099"/>
                            <a:gd name="connsiteY0" fmla="*/ 339393 h 339842"/>
                            <a:gd name="connsiteX1" fmla="*/ 166687 w 1991099"/>
                            <a:gd name="connsiteY1" fmla="*/ 255940 h 339842"/>
                            <a:gd name="connsiteX2" fmla="*/ 414338 w 1991099"/>
                            <a:gd name="connsiteY2" fmla="*/ 291767 h 339842"/>
                            <a:gd name="connsiteX3" fmla="*/ 664067 w 1991099"/>
                            <a:gd name="connsiteY3" fmla="*/ 169736 h 339842"/>
                            <a:gd name="connsiteX4" fmla="*/ 885523 w 1991099"/>
                            <a:gd name="connsiteY4" fmla="*/ 217362 h 339842"/>
                            <a:gd name="connsiteX5" fmla="*/ 1085547 w 1991099"/>
                            <a:gd name="connsiteY5" fmla="*/ 100680 h 339842"/>
                            <a:gd name="connsiteX6" fmla="*/ 1149843 w 1991099"/>
                            <a:gd name="connsiteY6" fmla="*/ 79250 h 339842"/>
                            <a:gd name="connsiteX7" fmla="*/ 1771650 w 1991099"/>
                            <a:gd name="connsiteY7" fmla="*/ 8398 h 339842"/>
                            <a:gd name="connsiteX8" fmla="*/ 1990725 w 1991099"/>
                            <a:gd name="connsiteY8" fmla="*/ 296530 h 339842"/>
                            <a:gd name="connsiteX0" fmla="*/ 0 w 1990974"/>
                            <a:gd name="connsiteY0" fmla="*/ 333114 h 333563"/>
                            <a:gd name="connsiteX1" fmla="*/ 166687 w 1990974"/>
                            <a:gd name="connsiteY1" fmla="*/ 249661 h 333563"/>
                            <a:gd name="connsiteX2" fmla="*/ 414338 w 1990974"/>
                            <a:gd name="connsiteY2" fmla="*/ 285488 h 333563"/>
                            <a:gd name="connsiteX3" fmla="*/ 664067 w 1990974"/>
                            <a:gd name="connsiteY3" fmla="*/ 163457 h 333563"/>
                            <a:gd name="connsiteX4" fmla="*/ 885523 w 1990974"/>
                            <a:gd name="connsiteY4" fmla="*/ 211083 h 333563"/>
                            <a:gd name="connsiteX5" fmla="*/ 1085547 w 1990974"/>
                            <a:gd name="connsiteY5" fmla="*/ 94401 h 333563"/>
                            <a:gd name="connsiteX6" fmla="*/ 1333200 w 1990974"/>
                            <a:gd name="connsiteY6" fmla="*/ 156315 h 333563"/>
                            <a:gd name="connsiteX7" fmla="*/ 1771650 w 1990974"/>
                            <a:gd name="connsiteY7" fmla="*/ 2119 h 333563"/>
                            <a:gd name="connsiteX8" fmla="*/ 1990725 w 1990974"/>
                            <a:gd name="connsiteY8" fmla="*/ 290251 h 333563"/>
                            <a:gd name="connsiteX0" fmla="*/ 0 w 1990836"/>
                            <a:gd name="connsiteY0" fmla="*/ 323709 h 324158"/>
                            <a:gd name="connsiteX1" fmla="*/ 166687 w 1990836"/>
                            <a:gd name="connsiteY1" fmla="*/ 240256 h 324158"/>
                            <a:gd name="connsiteX2" fmla="*/ 414338 w 1990836"/>
                            <a:gd name="connsiteY2" fmla="*/ 276083 h 324158"/>
                            <a:gd name="connsiteX3" fmla="*/ 664067 w 1990836"/>
                            <a:gd name="connsiteY3" fmla="*/ 154052 h 324158"/>
                            <a:gd name="connsiteX4" fmla="*/ 885523 w 1990836"/>
                            <a:gd name="connsiteY4" fmla="*/ 201678 h 324158"/>
                            <a:gd name="connsiteX5" fmla="*/ 1085547 w 1990836"/>
                            <a:gd name="connsiteY5" fmla="*/ 84996 h 324158"/>
                            <a:gd name="connsiteX6" fmla="*/ 1333200 w 1990836"/>
                            <a:gd name="connsiteY6" fmla="*/ 146910 h 324158"/>
                            <a:gd name="connsiteX7" fmla="*/ 1621631 w 1990836"/>
                            <a:gd name="connsiteY7" fmla="*/ 2239 h 324158"/>
                            <a:gd name="connsiteX8" fmla="*/ 1990725 w 1990836"/>
                            <a:gd name="connsiteY8" fmla="*/ 280846 h 324158"/>
                            <a:gd name="connsiteX0" fmla="*/ 0 w 1945610"/>
                            <a:gd name="connsiteY0" fmla="*/ 344176 h 344625"/>
                            <a:gd name="connsiteX1" fmla="*/ 166687 w 1945610"/>
                            <a:gd name="connsiteY1" fmla="*/ 260723 h 344625"/>
                            <a:gd name="connsiteX2" fmla="*/ 414338 w 1945610"/>
                            <a:gd name="connsiteY2" fmla="*/ 296550 h 344625"/>
                            <a:gd name="connsiteX3" fmla="*/ 664067 w 1945610"/>
                            <a:gd name="connsiteY3" fmla="*/ 174519 h 344625"/>
                            <a:gd name="connsiteX4" fmla="*/ 885523 w 1945610"/>
                            <a:gd name="connsiteY4" fmla="*/ 222145 h 344625"/>
                            <a:gd name="connsiteX5" fmla="*/ 1085547 w 1945610"/>
                            <a:gd name="connsiteY5" fmla="*/ 105463 h 344625"/>
                            <a:gd name="connsiteX6" fmla="*/ 1333200 w 1945610"/>
                            <a:gd name="connsiteY6" fmla="*/ 167377 h 344625"/>
                            <a:gd name="connsiteX7" fmla="*/ 1621631 w 1945610"/>
                            <a:gd name="connsiteY7" fmla="*/ 22706 h 344625"/>
                            <a:gd name="connsiteX8" fmla="*/ 1945481 w 1945610"/>
                            <a:gd name="connsiteY8" fmla="*/ 29851 h 344625"/>
                            <a:gd name="connsiteX0" fmla="*/ 0 w 1945481"/>
                            <a:gd name="connsiteY0" fmla="*/ 344506 h 344955"/>
                            <a:gd name="connsiteX1" fmla="*/ 166687 w 1945481"/>
                            <a:gd name="connsiteY1" fmla="*/ 261053 h 344955"/>
                            <a:gd name="connsiteX2" fmla="*/ 414338 w 1945481"/>
                            <a:gd name="connsiteY2" fmla="*/ 296880 h 344955"/>
                            <a:gd name="connsiteX3" fmla="*/ 664067 w 1945481"/>
                            <a:gd name="connsiteY3" fmla="*/ 174849 h 344955"/>
                            <a:gd name="connsiteX4" fmla="*/ 885523 w 1945481"/>
                            <a:gd name="connsiteY4" fmla="*/ 222475 h 344955"/>
                            <a:gd name="connsiteX5" fmla="*/ 1085547 w 1945481"/>
                            <a:gd name="connsiteY5" fmla="*/ 105793 h 344955"/>
                            <a:gd name="connsiteX6" fmla="*/ 1333200 w 1945481"/>
                            <a:gd name="connsiteY6" fmla="*/ 167707 h 344955"/>
                            <a:gd name="connsiteX7" fmla="*/ 1621631 w 1945481"/>
                            <a:gd name="connsiteY7" fmla="*/ 23036 h 344955"/>
                            <a:gd name="connsiteX8" fmla="*/ 1799924 w 1945481"/>
                            <a:gd name="connsiteY8" fmla="*/ 1020 h 344955"/>
                            <a:gd name="connsiteX9" fmla="*/ 1945481 w 1945481"/>
                            <a:gd name="connsiteY9" fmla="*/ 30181 h 344955"/>
                            <a:gd name="connsiteX0" fmla="*/ 0 w 1945481"/>
                            <a:gd name="connsiteY0" fmla="*/ 323206 h 323655"/>
                            <a:gd name="connsiteX1" fmla="*/ 166687 w 1945481"/>
                            <a:gd name="connsiteY1" fmla="*/ 239753 h 323655"/>
                            <a:gd name="connsiteX2" fmla="*/ 414338 w 1945481"/>
                            <a:gd name="connsiteY2" fmla="*/ 275580 h 323655"/>
                            <a:gd name="connsiteX3" fmla="*/ 664067 w 1945481"/>
                            <a:gd name="connsiteY3" fmla="*/ 153549 h 323655"/>
                            <a:gd name="connsiteX4" fmla="*/ 885523 w 1945481"/>
                            <a:gd name="connsiteY4" fmla="*/ 201175 h 323655"/>
                            <a:gd name="connsiteX5" fmla="*/ 1085547 w 1945481"/>
                            <a:gd name="connsiteY5" fmla="*/ 84493 h 323655"/>
                            <a:gd name="connsiteX6" fmla="*/ 1333200 w 1945481"/>
                            <a:gd name="connsiteY6" fmla="*/ 146407 h 323655"/>
                            <a:gd name="connsiteX7" fmla="*/ 1621631 w 1945481"/>
                            <a:gd name="connsiteY7" fmla="*/ 1736 h 323655"/>
                            <a:gd name="connsiteX8" fmla="*/ 1821356 w 1945481"/>
                            <a:gd name="connsiteY8" fmla="*/ 63064 h 323655"/>
                            <a:gd name="connsiteX9" fmla="*/ 1945481 w 1945481"/>
                            <a:gd name="connsiteY9" fmla="*/ 8881 h 323655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085547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6936 h 317385"/>
                            <a:gd name="connsiteX1" fmla="*/ 166687 w 1945481"/>
                            <a:gd name="connsiteY1" fmla="*/ 233483 h 317385"/>
                            <a:gd name="connsiteX2" fmla="*/ 414338 w 1945481"/>
                            <a:gd name="connsiteY2" fmla="*/ 269310 h 317385"/>
                            <a:gd name="connsiteX3" fmla="*/ 664067 w 1945481"/>
                            <a:gd name="connsiteY3" fmla="*/ 147279 h 317385"/>
                            <a:gd name="connsiteX4" fmla="*/ 885523 w 1945481"/>
                            <a:gd name="connsiteY4" fmla="*/ 194905 h 317385"/>
                            <a:gd name="connsiteX5" fmla="*/ 1114122 w 1945481"/>
                            <a:gd name="connsiteY5" fmla="*/ 75841 h 317385"/>
                            <a:gd name="connsiteX6" fmla="*/ 1333200 w 1945481"/>
                            <a:gd name="connsiteY6" fmla="*/ 140137 h 317385"/>
                            <a:gd name="connsiteX7" fmla="*/ 1571624 w 1945481"/>
                            <a:gd name="connsiteY7" fmla="*/ 229 h 317385"/>
                            <a:gd name="connsiteX8" fmla="*/ 1821356 w 1945481"/>
                            <a:gd name="connsiteY8" fmla="*/ 56794 h 317385"/>
                            <a:gd name="connsiteX9" fmla="*/ 1945481 w 1945481"/>
                            <a:gd name="connsiteY9" fmla="*/ 2611 h 31738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95487"/>
                            <a:gd name="connsiteY0" fmla="*/ 371634 h 372083"/>
                            <a:gd name="connsiteX1" fmla="*/ 166687 w 1995487"/>
                            <a:gd name="connsiteY1" fmla="*/ 288181 h 372083"/>
                            <a:gd name="connsiteX2" fmla="*/ 414338 w 1995487"/>
                            <a:gd name="connsiteY2" fmla="*/ 324008 h 372083"/>
                            <a:gd name="connsiteX3" fmla="*/ 664067 w 1995487"/>
                            <a:gd name="connsiteY3" fmla="*/ 201977 h 372083"/>
                            <a:gd name="connsiteX4" fmla="*/ 885523 w 1995487"/>
                            <a:gd name="connsiteY4" fmla="*/ 249603 h 372083"/>
                            <a:gd name="connsiteX5" fmla="*/ 1114122 w 1995487"/>
                            <a:gd name="connsiteY5" fmla="*/ 130539 h 372083"/>
                            <a:gd name="connsiteX6" fmla="*/ 1333200 w 1995487"/>
                            <a:gd name="connsiteY6" fmla="*/ 194835 h 372083"/>
                            <a:gd name="connsiteX7" fmla="*/ 1571624 w 1995487"/>
                            <a:gd name="connsiteY7" fmla="*/ 54927 h 372083"/>
                            <a:gd name="connsiteX8" fmla="*/ 1821356 w 1995487"/>
                            <a:gd name="connsiteY8" fmla="*/ 111492 h 372083"/>
                            <a:gd name="connsiteX9" fmla="*/ 1995487 w 1995487"/>
                            <a:gd name="connsiteY9" fmla="*/ 159 h 372083"/>
                            <a:gd name="connsiteX0" fmla="*/ 0 w 1993105"/>
                            <a:gd name="connsiteY0" fmla="*/ 317020 h 317469"/>
                            <a:gd name="connsiteX1" fmla="*/ 166687 w 1993105"/>
                            <a:gd name="connsiteY1" fmla="*/ 233567 h 317469"/>
                            <a:gd name="connsiteX2" fmla="*/ 414338 w 1993105"/>
                            <a:gd name="connsiteY2" fmla="*/ 269394 h 317469"/>
                            <a:gd name="connsiteX3" fmla="*/ 664067 w 1993105"/>
                            <a:gd name="connsiteY3" fmla="*/ 147363 h 317469"/>
                            <a:gd name="connsiteX4" fmla="*/ 885523 w 1993105"/>
                            <a:gd name="connsiteY4" fmla="*/ 194989 h 317469"/>
                            <a:gd name="connsiteX5" fmla="*/ 1114122 w 1993105"/>
                            <a:gd name="connsiteY5" fmla="*/ 75925 h 317469"/>
                            <a:gd name="connsiteX6" fmla="*/ 1333200 w 1993105"/>
                            <a:gd name="connsiteY6" fmla="*/ 140221 h 317469"/>
                            <a:gd name="connsiteX7" fmla="*/ 1571624 w 1993105"/>
                            <a:gd name="connsiteY7" fmla="*/ 313 h 317469"/>
                            <a:gd name="connsiteX8" fmla="*/ 1821356 w 1993105"/>
                            <a:gd name="connsiteY8" fmla="*/ 56878 h 317469"/>
                            <a:gd name="connsiteX9" fmla="*/ 1993105 w 1993105"/>
                            <a:gd name="connsiteY9" fmla="*/ 314 h 317469"/>
                            <a:gd name="connsiteX0" fmla="*/ 0 w 1962149"/>
                            <a:gd name="connsiteY0" fmla="*/ 328871 h 329320"/>
                            <a:gd name="connsiteX1" fmla="*/ 166687 w 1962149"/>
                            <a:gd name="connsiteY1" fmla="*/ 245418 h 329320"/>
                            <a:gd name="connsiteX2" fmla="*/ 414338 w 1962149"/>
                            <a:gd name="connsiteY2" fmla="*/ 281245 h 329320"/>
                            <a:gd name="connsiteX3" fmla="*/ 664067 w 1962149"/>
                            <a:gd name="connsiteY3" fmla="*/ 159214 h 329320"/>
                            <a:gd name="connsiteX4" fmla="*/ 885523 w 1962149"/>
                            <a:gd name="connsiteY4" fmla="*/ 206840 h 329320"/>
                            <a:gd name="connsiteX5" fmla="*/ 1114122 w 1962149"/>
                            <a:gd name="connsiteY5" fmla="*/ 87776 h 329320"/>
                            <a:gd name="connsiteX6" fmla="*/ 1333200 w 1962149"/>
                            <a:gd name="connsiteY6" fmla="*/ 152072 h 329320"/>
                            <a:gd name="connsiteX7" fmla="*/ 1571624 w 1962149"/>
                            <a:gd name="connsiteY7" fmla="*/ 12164 h 329320"/>
                            <a:gd name="connsiteX8" fmla="*/ 1821356 w 1962149"/>
                            <a:gd name="connsiteY8" fmla="*/ 68729 h 329320"/>
                            <a:gd name="connsiteX9" fmla="*/ 1962149 w 1962149"/>
                            <a:gd name="connsiteY9" fmla="*/ 259 h 329320"/>
                            <a:gd name="connsiteX0" fmla="*/ 0 w 1962149"/>
                            <a:gd name="connsiteY0" fmla="*/ 328880 h 329329"/>
                            <a:gd name="connsiteX1" fmla="*/ 166687 w 1962149"/>
                            <a:gd name="connsiteY1" fmla="*/ 245427 h 329329"/>
                            <a:gd name="connsiteX2" fmla="*/ 414338 w 1962149"/>
                            <a:gd name="connsiteY2" fmla="*/ 281254 h 329329"/>
                            <a:gd name="connsiteX3" fmla="*/ 664067 w 1962149"/>
                            <a:gd name="connsiteY3" fmla="*/ 159223 h 329329"/>
                            <a:gd name="connsiteX4" fmla="*/ 885523 w 1962149"/>
                            <a:gd name="connsiteY4" fmla="*/ 206849 h 329329"/>
                            <a:gd name="connsiteX5" fmla="*/ 1114122 w 1962149"/>
                            <a:gd name="connsiteY5" fmla="*/ 87785 h 329329"/>
                            <a:gd name="connsiteX6" fmla="*/ 1333200 w 1962149"/>
                            <a:gd name="connsiteY6" fmla="*/ 152081 h 329329"/>
                            <a:gd name="connsiteX7" fmla="*/ 1571624 w 1962149"/>
                            <a:gd name="connsiteY7" fmla="*/ 12173 h 329329"/>
                            <a:gd name="connsiteX8" fmla="*/ 1821356 w 1962149"/>
                            <a:gd name="connsiteY8" fmla="*/ 68738 h 329329"/>
                            <a:gd name="connsiteX9" fmla="*/ 1962149 w 1962149"/>
                            <a:gd name="connsiteY9" fmla="*/ 268 h 329329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71624 w 1955006"/>
                            <a:gd name="connsiteY7" fmla="*/ 16918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04237 w 1955006"/>
                            <a:gd name="connsiteY2" fmla="*/ 282626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398852 w 1955006"/>
                            <a:gd name="connsiteY2" fmla="*/ 278583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45878 w 1955006"/>
                            <a:gd name="connsiteY3" fmla="*/ 171367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80300 w 1955006"/>
                            <a:gd name="connsiteY7" fmla="*/ 26652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1206 w 1955006"/>
                            <a:gd name="connsiteY7" fmla="*/ 30323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9452 w 1955006"/>
                            <a:gd name="connsiteY3" fmla="*/ 16798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71466 w 1955006"/>
                            <a:gd name="connsiteY2" fmla="*/ 253213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23366 w 1955006"/>
                            <a:gd name="connsiteY3" fmla="*/ 293481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57386 w 1955006"/>
                            <a:gd name="connsiteY3" fmla="*/ 224044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44044 w 1955006"/>
                            <a:gd name="connsiteY2" fmla="*/ 310383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3598"/>
                            <a:gd name="connsiteX1" fmla="*/ 127149 w 1955006"/>
                            <a:gd name="connsiteY1" fmla="*/ 27038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151517 w 1955006"/>
                            <a:gd name="connsiteY1" fmla="*/ 31966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1773 w 1955006"/>
                            <a:gd name="connsiteY3" fmla="*/ 251921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53912 w 1955006"/>
                            <a:gd name="connsiteY5" fmla="*/ 248660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41124 w 1955006"/>
                            <a:gd name="connsiteY8" fmla="*/ 283549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30006 w 1955006"/>
                            <a:gd name="connsiteY8" fmla="*/ 210572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20027 w 1955006"/>
                            <a:gd name="connsiteY7" fmla="*/ 203851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7839 w 1955006"/>
                            <a:gd name="connsiteY5" fmla="*/ 22220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88858 w 1955006"/>
                            <a:gd name="connsiteY8" fmla="*/ 201606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14398 w 1955006"/>
                            <a:gd name="connsiteY7" fmla="*/ 214342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292696 w 1955006"/>
                            <a:gd name="connsiteY7" fmla="*/ 19837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1753 w 1955006"/>
                            <a:gd name="connsiteY7" fmla="*/ 194590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8435 w 1955006"/>
                            <a:gd name="connsiteY9" fmla="*/ 178222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80348 w 1955006"/>
                            <a:gd name="connsiteY10" fmla="*/ 22319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7492 w 1955006"/>
                            <a:gd name="connsiteY9" fmla="*/ 174431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7717 w 1955006"/>
                            <a:gd name="connsiteY9" fmla="*/ 173513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7842 w 1955006"/>
                            <a:gd name="connsiteY10" fmla="*/ 22637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0657 w 1955006"/>
                            <a:gd name="connsiteY9" fmla="*/ 174589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86865 w 1955006"/>
                            <a:gd name="connsiteY12" fmla="*/ 217603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77734 w 1955006"/>
                            <a:gd name="connsiteY12" fmla="*/ 220316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375 h 333375"/>
                            <a:gd name="connsiteX1" fmla="*/ 64978 w 1955006"/>
                            <a:gd name="connsiteY1" fmla="*/ 320576 h 333375"/>
                            <a:gd name="connsiteX2" fmla="*/ 151517 w 1955006"/>
                            <a:gd name="connsiteY2" fmla="*/ 319437 h 333375"/>
                            <a:gd name="connsiteX3" fmla="*/ 173051 w 1955006"/>
                            <a:gd name="connsiteY3" fmla="*/ 244277 h 333375"/>
                            <a:gd name="connsiteX4" fmla="*/ 226131 w 1955006"/>
                            <a:gd name="connsiteY4" fmla="*/ 303254 h 333375"/>
                            <a:gd name="connsiteX5" fmla="*/ 240192 w 1955006"/>
                            <a:gd name="connsiteY5" fmla="*/ 221623 h 333375"/>
                            <a:gd name="connsiteX6" fmla="*/ 287541 w 1955006"/>
                            <a:gd name="connsiteY6" fmla="*/ 279445 h 333375"/>
                            <a:gd name="connsiteX7" fmla="*/ 302471 w 1955006"/>
                            <a:gd name="connsiteY7" fmla="*/ 199075 h 333375"/>
                            <a:gd name="connsiteX8" fmla="*/ 352379 w 1955006"/>
                            <a:gd name="connsiteY8" fmla="*/ 262341 h 333375"/>
                            <a:gd name="connsiteX9" fmla="*/ 363904 w 1955006"/>
                            <a:gd name="connsiteY9" fmla="*/ 177249 h 333375"/>
                            <a:gd name="connsiteX10" fmla="*/ 409797 w 1955006"/>
                            <a:gd name="connsiteY10" fmla="*/ 240427 h 333375"/>
                            <a:gd name="connsiteX11" fmla="*/ 421596 w 1955006"/>
                            <a:gd name="connsiteY11" fmla="*/ 157572 h 333375"/>
                            <a:gd name="connsiteX12" fmla="*/ 477734 w 1955006"/>
                            <a:gd name="connsiteY12" fmla="*/ 220093 h 333375"/>
                            <a:gd name="connsiteX13" fmla="*/ 1333239 w 1955006"/>
                            <a:gd name="connsiteY13" fmla="*/ 162179 h 333375"/>
                            <a:gd name="connsiteX14" fmla="*/ 1579965 w 1955006"/>
                            <a:gd name="connsiteY14" fmla="*/ 24043 h 333375"/>
                            <a:gd name="connsiteX15" fmla="*/ 1955006 w 1955006"/>
                            <a:gd name="connsiteY15" fmla="*/ 0 h 333375"/>
                            <a:gd name="connsiteX0" fmla="*/ 0 w 1579965"/>
                            <a:gd name="connsiteY0" fmla="*/ 309332 h 309332"/>
                            <a:gd name="connsiteX1" fmla="*/ 64978 w 1579965"/>
                            <a:gd name="connsiteY1" fmla="*/ 296533 h 309332"/>
                            <a:gd name="connsiteX2" fmla="*/ 151517 w 1579965"/>
                            <a:gd name="connsiteY2" fmla="*/ 295394 h 309332"/>
                            <a:gd name="connsiteX3" fmla="*/ 173051 w 1579965"/>
                            <a:gd name="connsiteY3" fmla="*/ 220234 h 309332"/>
                            <a:gd name="connsiteX4" fmla="*/ 226131 w 1579965"/>
                            <a:gd name="connsiteY4" fmla="*/ 279211 h 309332"/>
                            <a:gd name="connsiteX5" fmla="*/ 240192 w 1579965"/>
                            <a:gd name="connsiteY5" fmla="*/ 197580 h 309332"/>
                            <a:gd name="connsiteX6" fmla="*/ 287541 w 1579965"/>
                            <a:gd name="connsiteY6" fmla="*/ 255402 h 309332"/>
                            <a:gd name="connsiteX7" fmla="*/ 302471 w 1579965"/>
                            <a:gd name="connsiteY7" fmla="*/ 175032 h 309332"/>
                            <a:gd name="connsiteX8" fmla="*/ 352379 w 1579965"/>
                            <a:gd name="connsiteY8" fmla="*/ 238298 h 309332"/>
                            <a:gd name="connsiteX9" fmla="*/ 363904 w 1579965"/>
                            <a:gd name="connsiteY9" fmla="*/ 153206 h 309332"/>
                            <a:gd name="connsiteX10" fmla="*/ 409797 w 1579965"/>
                            <a:gd name="connsiteY10" fmla="*/ 216384 h 309332"/>
                            <a:gd name="connsiteX11" fmla="*/ 421596 w 1579965"/>
                            <a:gd name="connsiteY11" fmla="*/ 133529 h 309332"/>
                            <a:gd name="connsiteX12" fmla="*/ 477734 w 1579965"/>
                            <a:gd name="connsiteY12" fmla="*/ 196050 h 309332"/>
                            <a:gd name="connsiteX13" fmla="*/ 1333239 w 1579965"/>
                            <a:gd name="connsiteY13" fmla="*/ 138136 h 309332"/>
                            <a:gd name="connsiteX14" fmla="*/ 1579965 w 1579965"/>
                            <a:gd name="connsiteY14" fmla="*/ 0 h 309332"/>
                            <a:gd name="connsiteX0" fmla="*/ 0 w 1333239"/>
                            <a:gd name="connsiteY0" fmla="*/ 175900 h 175900"/>
                            <a:gd name="connsiteX1" fmla="*/ 64978 w 1333239"/>
                            <a:gd name="connsiteY1" fmla="*/ 163101 h 175900"/>
                            <a:gd name="connsiteX2" fmla="*/ 151517 w 1333239"/>
                            <a:gd name="connsiteY2" fmla="*/ 161962 h 175900"/>
                            <a:gd name="connsiteX3" fmla="*/ 173051 w 1333239"/>
                            <a:gd name="connsiteY3" fmla="*/ 86802 h 175900"/>
                            <a:gd name="connsiteX4" fmla="*/ 226131 w 1333239"/>
                            <a:gd name="connsiteY4" fmla="*/ 145779 h 175900"/>
                            <a:gd name="connsiteX5" fmla="*/ 240192 w 1333239"/>
                            <a:gd name="connsiteY5" fmla="*/ 64148 h 175900"/>
                            <a:gd name="connsiteX6" fmla="*/ 287541 w 1333239"/>
                            <a:gd name="connsiteY6" fmla="*/ 121970 h 175900"/>
                            <a:gd name="connsiteX7" fmla="*/ 302471 w 1333239"/>
                            <a:gd name="connsiteY7" fmla="*/ 41600 h 175900"/>
                            <a:gd name="connsiteX8" fmla="*/ 352379 w 1333239"/>
                            <a:gd name="connsiteY8" fmla="*/ 104866 h 175900"/>
                            <a:gd name="connsiteX9" fmla="*/ 363904 w 1333239"/>
                            <a:gd name="connsiteY9" fmla="*/ 19774 h 175900"/>
                            <a:gd name="connsiteX10" fmla="*/ 409797 w 1333239"/>
                            <a:gd name="connsiteY10" fmla="*/ 82952 h 175900"/>
                            <a:gd name="connsiteX11" fmla="*/ 421596 w 1333239"/>
                            <a:gd name="connsiteY11" fmla="*/ 97 h 175900"/>
                            <a:gd name="connsiteX12" fmla="*/ 477734 w 1333239"/>
                            <a:gd name="connsiteY12" fmla="*/ 62618 h 175900"/>
                            <a:gd name="connsiteX13" fmla="*/ 1333239 w 1333239"/>
                            <a:gd name="connsiteY13" fmla="*/ 4704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73051 w 477734"/>
                            <a:gd name="connsiteY3" fmla="*/ 86802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3888 w 477734"/>
                            <a:gd name="connsiteY9" fmla="*/ 1980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6001 h 176001"/>
                            <a:gd name="connsiteX1" fmla="*/ 64978 w 477734"/>
                            <a:gd name="connsiteY1" fmla="*/ 163202 h 176001"/>
                            <a:gd name="connsiteX2" fmla="*/ 151517 w 477734"/>
                            <a:gd name="connsiteY2" fmla="*/ 162063 h 176001"/>
                            <a:gd name="connsiteX3" fmla="*/ 150796 w 477734"/>
                            <a:gd name="connsiteY3" fmla="*/ 81625 h 176001"/>
                            <a:gd name="connsiteX4" fmla="*/ 228446 w 477734"/>
                            <a:gd name="connsiteY4" fmla="*/ 148184 h 176001"/>
                            <a:gd name="connsiteX5" fmla="*/ 220986 w 477734"/>
                            <a:gd name="connsiteY5" fmla="*/ 60677 h 176001"/>
                            <a:gd name="connsiteX6" fmla="*/ 298817 w 477734"/>
                            <a:gd name="connsiteY6" fmla="*/ 127670 h 176001"/>
                            <a:gd name="connsiteX7" fmla="*/ 287001 w 477734"/>
                            <a:gd name="connsiteY7" fmla="*/ 40753 h 176001"/>
                            <a:gd name="connsiteX8" fmla="*/ 361111 w 477734"/>
                            <a:gd name="connsiteY8" fmla="*/ 107956 h 176001"/>
                            <a:gd name="connsiteX9" fmla="*/ 351963 w 477734"/>
                            <a:gd name="connsiteY9" fmla="*/ 20487 h 176001"/>
                            <a:gd name="connsiteX10" fmla="*/ 423663 w 477734"/>
                            <a:gd name="connsiteY10" fmla="*/ 89746 h 176001"/>
                            <a:gd name="connsiteX11" fmla="*/ 418731 w 477734"/>
                            <a:gd name="connsiteY11" fmla="*/ 315 h 176001"/>
                            <a:gd name="connsiteX12" fmla="*/ 477734 w 477734"/>
                            <a:gd name="connsiteY12" fmla="*/ 62719 h 176001"/>
                            <a:gd name="connsiteX0" fmla="*/ 0 w 477734"/>
                            <a:gd name="connsiteY0" fmla="*/ 175276 h 175276"/>
                            <a:gd name="connsiteX1" fmla="*/ 64978 w 477734"/>
                            <a:gd name="connsiteY1" fmla="*/ 162477 h 175276"/>
                            <a:gd name="connsiteX2" fmla="*/ 151517 w 477734"/>
                            <a:gd name="connsiteY2" fmla="*/ 161338 h 175276"/>
                            <a:gd name="connsiteX3" fmla="*/ 150796 w 477734"/>
                            <a:gd name="connsiteY3" fmla="*/ 80900 h 175276"/>
                            <a:gd name="connsiteX4" fmla="*/ 228446 w 477734"/>
                            <a:gd name="connsiteY4" fmla="*/ 147459 h 175276"/>
                            <a:gd name="connsiteX5" fmla="*/ 220986 w 477734"/>
                            <a:gd name="connsiteY5" fmla="*/ 59952 h 175276"/>
                            <a:gd name="connsiteX6" fmla="*/ 298817 w 477734"/>
                            <a:gd name="connsiteY6" fmla="*/ 126945 h 175276"/>
                            <a:gd name="connsiteX7" fmla="*/ 287001 w 477734"/>
                            <a:gd name="connsiteY7" fmla="*/ 40028 h 175276"/>
                            <a:gd name="connsiteX8" fmla="*/ 361111 w 477734"/>
                            <a:gd name="connsiteY8" fmla="*/ 107231 h 175276"/>
                            <a:gd name="connsiteX9" fmla="*/ 351963 w 477734"/>
                            <a:gd name="connsiteY9" fmla="*/ 19762 h 175276"/>
                            <a:gd name="connsiteX10" fmla="*/ 423663 w 477734"/>
                            <a:gd name="connsiteY10" fmla="*/ 89021 h 175276"/>
                            <a:gd name="connsiteX11" fmla="*/ 416325 w 477734"/>
                            <a:gd name="connsiteY11" fmla="*/ 319 h 175276"/>
                            <a:gd name="connsiteX12" fmla="*/ 477734 w 477734"/>
                            <a:gd name="connsiteY12" fmla="*/ 61994 h 175276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26874"/>
                            <a:gd name="connsiteY0" fmla="*/ 162453 h 162453"/>
                            <a:gd name="connsiteX1" fmla="*/ 86539 w 426874"/>
                            <a:gd name="connsiteY1" fmla="*/ 161314 h 162453"/>
                            <a:gd name="connsiteX2" fmla="*/ 85818 w 426874"/>
                            <a:gd name="connsiteY2" fmla="*/ 80876 h 162453"/>
                            <a:gd name="connsiteX3" fmla="*/ 163468 w 426874"/>
                            <a:gd name="connsiteY3" fmla="*/ 147435 h 162453"/>
                            <a:gd name="connsiteX4" fmla="*/ 156008 w 426874"/>
                            <a:gd name="connsiteY4" fmla="*/ 59928 h 162453"/>
                            <a:gd name="connsiteX5" fmla="*/ 233839 w 426874"/>
                            <a:gd name="connsiteY5" fmla="*/ 126921 h 162453"/>
                            <a:gd name="connsiteX6" fmla="*/ 222023 w 426874"/>
                            <a:gd name="connsiteY6" fmla="*/ 40004 h 162453"/>
                            <a:gd name="connsiteX7" fmla="*/ 296133 w 426874"/>
                            <a:gd name="connsiteY7" fmla="*/ 107207 h 162453"/>
                            <a:gd name="connsiteX8" fmla="*/ 286985 w 426874"/>
                            <a:gd name="connsiteY8" fmla="*/ 19738 h 162453"/>
                            <a:gd name="connsiteX9" fmla="*/ 358685 w 426874"/>
                            <a:gd name="connsiteY9" fmla="*/ 88997 h 162453"/>
                            <a:gd name="connsiteX10" fmla="*/ 351347 w 426874"/>
                            <a:gd name="connsiteY10" fmla="*/ 295 h 162453"/>
                            <a:gd name="connsiteX11" fmla="*/ 426874 w 426874"/>
                            <a:gd name="connsiteY11" fmla="*/ 68211 h 162453"/>
                            <a:gd name="connsiteX0" fmla="*/ 0 w 403611"/>
                            <a:gd name="connsiteY0" fmla="*/ 150147 h 161316"/>
                            <a:gd name="connsiteX1" fmla="*/ 63276 w 403611"/>
                            <a:gd name="connsiteY1" fmla="*/ 161314 h 161316"/>
                            <a:gd name="connsiteX2" fmla="*/ 62555 w 403611"/>
                            <a:gd name="connsiteY2" fmla="*/ 80876 h 161316"/>
                            <a:gd name="connsiteX3" fmla="*/ 140205 w 403611"/>
                            <a:gd name="connsiteY3" fmla="*/ 147435 h 161316"/>
                            <a:gd name="connsiteX4" fmla="*/ 132745 w 403611"/>
                            <a:gd name="connsiteY4" fmla="*/ 59928 h 161316"/>
                            <a:gd name="connsiteX5" fmla="*/ 210576 w 403611"/>
                            <a:gd name="connsiteY5" fmla="*/ 126921 h 161316"/>
                            <a:gd name="connsiteX6" fmla="*/ 198760 w 403611"/>
                            <a:gd name="connsiteY6" fmla="*/ 40004 h 161316"/>
                            <a:gd name="connsiteX7" fmla="*/ 272870 w 403611"/>
                            <a:gd name="connsiteY7" fmla="*/ 107207 h 161316"/>
                            <a:gd name="connsiteX8" fmla="*/ 263722 w 403611"/>
                            <a:gd name="connsiteY8" fmla="*/ 19738 h 161316"/>
                            <a:gd name="connsiteX9" fmla="*/ 335422 w 403611"/>
                            <a:gd name="connsiteY9" fmla="*/ 88997 h 161316"/>
                            <a:gd name="connsiteX10" fmla="*/ 328084 w 403611"/>
                            <a:gd name="connsiteY10" fmla="*/ 295 h 161316"/>
                            <a:gd name="connsiteX11" fmla="*/ 403611 w 403611"/>
                            <a:gd name="connsiteY11" fmla="*/ 68211 h 161316"/>
                            <a:gd name="connsiteX0" fmla="*/ 0 w 403611"/>
                            <a:gd name="connsiteY0" fmla="*/ 150147 h 161318"/>
                            <a:gd name="connsiteX1" fmla="*/ 63276 w 403611"/>
                            <a:gd name="connsiteY1" fmla="*/ 161314 h 161318"/>
                            <a:gd name="connsiteX2" fmla="*/ 62555 w 403611"/>
                            <a:gd name="connsiteY2" fmla="*/ 80876 h 161318"/>
                            <a:gd name="connsiteX3" fmla="*/ 140205 w 403611"/>
                            <a:gd name="connsiteY3" fmla="*/ 147435 h 161318"/>
                            <a:gd name="connsiteX4" fmla="*/ 132745 w 403611"/>
                            <a:gd name="connsiteY4" fmla="*/ 59928 h 161318"/>
                            <a:gd name="connsiteX5" fmla="*/ 210576 w 403611"/>
                            <a:gd name="connsiteY5" fmla="*/ 126921 h 161318"/>
                            <a:gd name="connsiteX6" fmla="*/ 198760 w 403611"/>
                            <a:gd name="connsiteY6" fmla="*/ 40004 h 161318"/>
                            <a:gd name="connsiteX7" fmla="*/ 272870 w 403611"/>
                            <a:gd name="connsiteY7" fmla="*/ 107207 h 161318"/>
                            <a:gd name="connsiteX8" fmla="*/ 263722 w 403611"/>
                            <a:gd name="connsiteY8" fmla="*/ 19738 h 161318"/>
                            <a:gd name="connsiteX9" fmla="*/ 335422 w 403611"/>
                            <a:gd name="connsiteY9" fmla="*/ 88997 h 161318"/>
                            <a:gd name="connsiteX10" fmla="*/ 328084 w 403611"/>
                            <a:gd name="connsiteY10" fmla="*/ 295 h 161318"/>
                            <a:gd name="connsiteX11" fmla="*/ 403611 w 403611"/>
                            <a:gd name="connsiteY11" fmla="*/ 68211 h 161318"/>
                            <a:gd name="connsiteX0" fmla="*/ 0 w 403611"/>
                            <a:gd name="connsiteY0" fmla="*/ 150147 h 161326"/>
                            <a:gd name="connsiteX1" fmla="*/ 63276 w 403611"/>
                            <a:gd name="connsiteY1" fmla="*/ 161314 h 161326"/>
                            <a:gd name="connsiteX2" fmla="*/ 62555 w 403611"/>
                            <a:gd name="connsiteY2" fmla="*/ 80876 h 161326"/>
                            <a:gd name="connsiteX3" fmla="*/ 140205 w 403611"/>
                            <a:gd name="connsiteY3" fmla="*/ 147435 h 161326"/>
                            <a:gd name="connsiteX4" fmla="*/ 132745 w 403611"/>
                            <a:gd name="connsiteY4" fmla="*/ 59928 h 161326"/>
                            <a:gd name="connsiteX5" fmla="*/ 210576 w 403611"/>
                            <a:gd name="connsiteY5" fmla="*/ 126921 h 161326"/>
                            <a:gd name="connsiteX6" fmla="*/ 198760 w 403611"/>
                            <a:gd name="connsiteY6" fmla="*/ 40004 h 161326"/>
                            <a:gd name="connsiteX7" fmla="*/ 272870 w 403611"/>
                            <a:gd name="connsiteY7" fmla="*/ 107207 h 161326"/>
                            <a:gd name="connsiteX8" fmla="*/ 263722 w 403611"/>
                            <a:gd name="connsiteY8" fmla="*/ 19738 h 161326"/>
                            <a:gd name="connsiteX9" fmla="*/ 335422 w 403611"/>
                            <a:gd name="connsiteY9" fmla="*/ 88997 h 161326"/>
                            <a:gd name="connsiteX10" fmla="*/ 328084 w 403611"/>
                            <a:gd name="connsiteY10" fmla="*/ 295 h 161326"/>
                            <a:gd name="connsiteX11" fmla="*/ 403611 w 403611"/>
                            <a:gd name="connsiteY11" fmla="*/ 68211 h 161326"/>
                            <a:gd name="connsiteX0" fmla="*/ 0 w 403611"/>
                            <a:gd name="connsiteY0" fmla="*/ 150147 h 161320"/>
                            <a:gd name="connsiteX1" fmla="*/ 63276 w 403611"/>
                            <a:gd name="connsiteY1" fmla="*/ 161314 h 161320"/>
                            <a:gd name="connsiteX2" fmla="*/ 62555 w 403611"/>
                            <a:gd name="connsiteY2" fmla="*/ 80876 h 161320"/>
                            <a:gd name="connsiteX3" fmla="*/ 140205 w 403611"/>
                            <a:gd name="connsiteY3" fmla="*/ 147435 h 161320"/>
                            <a:gd name="connsiteX4" fmla="*/ 132745 w 403611"/>
                            <a:gd name="connsiteY4" fmla="*/ 59928 h 161320"/>
                            <a:gd name="connsiteX5" fmla="*/ 210576 w 403611"/>
                            <a:gd name="connsiteY5" fmla="*/ 126921 h 161320"/>
                            <a:gd name="connsiteX6" fmla="*/ 198760 w 403611"/>
                            <a:gd name="connsiteY6" fmla="*/ 40004 h 161320"/>
                            <a:gd name="connsiteX7" fmla="*/ 272870 w 403611"/>
                            <a:gd name="connsiteY7" fmla="*/ 107207 h 161320"/>
                            <a:gd name="connsiteX8" fmla="*/ 263722 w 403611"/>
                            <a:gd name="connsiteY8" fmla="*/ 19738 h 161320"/>
                            <a:gd name="connsiteX9" fmla="*/ 335422 w 403611"/>
                            <a:gd name="connsiteY9" fmla="*/ 88997 h 161320"/>
                            <a:gd name="connsiteX10" fmla="*/ 328084 w 403611"/>
                            <a:gd name="connsiteY10" fmla="*/ 295 h 161320"/>
                            <a:gd name="connsiteX11" fmla="*/ 403611 w 403611"/>
                            <a:gd name="connsiteY11" fmla="*/ 68211 h 161320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571"/>
                            <a:gd name="connsiteX1" fmla="*/ 63276 w 403611"/>
                            <a:gd name="connsiteY1" fmla="*/ 161314 h 161571"/>
                            <a:gd name="connsiteX2" fmla="*/ 62555 w 403611"/>
                            <a:gd name="connsiteY2" fmla="*/ 80876 h 161571"/>
                            <a:gd name="connsiteX3" fmla="*/ 140205 w 403611"/>
                            <a:gd name="connsiteY3" fmla="*/ 147435 h 161571"/>
                            <a:gd name="connsiteX4" fmla="*/ 132745 w 403611"/>
                            <a:gd name="connsiteY4" fmla="*/ 59928 h 161571"/>
                            <a:gd name="connsiteX5" fmla="*/ 210576 w 403611"/>
                            <a:gd name="connsiteY5" fmla="*/ 126921 h 161571"/>
                            <a:gd name="connsiteX6" fmla="*/ 198760 w 403611"/>
                            <a:gd name="connsiteY6" fmla="*/ 40004 h 161571"/>
                            <a:gd name="connsiteX7" fmla="*/ 272870 w 403611"/>
                            <a:gd name="connsiteY7" fmla="*/ 107207 h 161571"/>
                            <a:gd name="connsiteX8" fmla="*/ 263722 w 403611"/>
                            <a:gd name="connsiteY8" fmla="*/ 19738 h 161571"/>
                            <a:gd name="connsiteX9" fmla="*/ 335422 w 403611"/>
                            <a:gd name="connsiteY9" fmla="*/ 88997 h 161571"/>
                            <a:gd name="connsiteX10" fmla="*/ 328084 w 403611"/>
                            <a:gd name="connsiteY10" fmla="*/ 295 h 161571"/>
                            <a:gd name="connsiteX11" fmla="*/ 403611 w 403611"/>
                            <a:gd name="connsiteY11" fmla="*/ 68211 h 161571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8302 w 348637"/>
                            <a:gd name="connsiteY0" fmla="*/ 161314 h 161314"/>
                            <a:gd name="connsiteX1" fmla="*/ 7581 w 348637"/>
                            <a:gd name="connsiteY1" fmla="*/ 80876 h 161314"/>
                            <a:gd name="connsiteX2" fmla="*/ 85231 w 348637"/>
                            <a:gd name="connsiteY2" fmla="*/ 147435 h 161314"/>
                            <a:gd name="connsiteX3" fmla="*/ 77771 w 348637"/>
                            <a:gd name="connsiteY3" fmla="*/ 59928 h 161314"/>
                            <a:gd name="connsiteX4" fmla="*/ 155602 w 348637"/>
                            <a:gd name="connsiteY4" fmla="*/ 126921 h 161314"/>
                            <a:gd name="connsiteX5" fmla="*/ 143786 w 348637"/>
                            <a:gd name="connsiteY5" fmla="*/ 40004 h 161314"/>
                            <a:gd name="connsiteX6" fmla="*/ 217896 w 348637"/>
                            <a:gd name="connsiteY6" fmla="*/ 107207 h 161314"/>
                            <a:gd name="connsiteX7" fmla="*/ 208748 w 348637"/>
                            <a:gd name="connsiteY7" fmla="*/ 19738 h 161314"/>
                            <a:gd name="connsiteX8" fmla="*/ 280448 w 348637"/>
                            <a:gd name="connsiteY8" fmla="*/ 88997 h 161314"/>
                            <a:gd name="connsiteX9" fmla="*/ 273110 w 348637"/>
                            <a:gd name="connsiteY9" fmla="*/ 295 h 161314"/>
                            <a:gd name="connsiteX10" fmla="*/ 348637 w 348637"/>
                            <a:gd name="connsiteY10" fmla="*/ 68211 h 161314"/>
                            <a:gd name="connsiteX0" fmla="*/ 0 w 341056"/>
                            <a:gd name="connsiteY0" fmla="*/ 80876 h 148010"/>
                            <a:gd name="connsiteX1" fmla="*/ 77650 w 341056"/>
                            <a:gd name="connsiteY1" fmla="*/ 147435 h 148010"/>
                            <a:gd name="connsiteX2" fmla="*/ 70190 w 341056"/>
                            <a:gd name="connsiteY2" fmla="*/ 59928 h 148010"/>
                            <a:gd name="connsiteX3" fmla="*/ 148021 w 341056"/>
                            <a:gd name="connsiteY3" fmla="*/ 126921 h 148010"/>
                            <a:gd name="connsiteX4" fmla="*/ 136205 w 341056"/>
                            <a:gd name="connsiteY4" fmla="*/ 40004 h 148010"/>
                            <a:gd name="connsiteX5" fmla="*/ 210315 w 341056"/>
                            <a:gd name="connsiteY5" fmla="*/ 107207 h 148010"/>
                            <a:gd name="connsiteX6" fmla="*/ 201167 w 341056"/>
                            <a:gd name="connsiteY6" fmla="*/ 19738 h 148010"/>
                            <a:gd name="connsiteX7" fmla="*/ 272867 w 341056"/>
                            <a:gd name="connsiteY7" fmla="*/ 88997 h 148010"/>
                            <a:gd name="connsiteX8" fmla="*/ 265529 w 341056"/>
                            <a:gd name="connsiteY8" fmla="*/ 295 h 148010"/>
                            <a:gd name="connsiteX9" fmla="*/ 341056 w 341056"/>
                            <a:gd name="connsiteY9" fmla="*/ 68211 h 148010"/>
                            <a:gd name="connsiteX0" fmla="*/ 12759 w 276165"/>
                            <a:gd name="connsiteY0" fmla="*/ 147435 h 147435"/>
                            <a:gd name="connsiteX1" fmla="*/ 5299 w 276165"/>
                            <a:gd name="connsiteY1" fmla="*/ 59928 h 147435"/>
                            <a:gd name="connsiteX2" fmla="*/ 83130 w 276165"/>
                            <a:gd name="connsiteY2" fmla="*/ 126921 h 147435"/>
                            <a:gd name="connsiteX3" fmla="*/ 71314 w 276165"/>
                            <a:gd name="connsiteY3" fmla="*/ 40004 h 147435"/>
                            <a:gd name="connsiteX4" fmla="*/ 145424 w 276165"/>
                            <a:gd name="connsiteY4" fmla="*/ 107207 h 147435"/>
                            <a:gd name="connsiteX5" fmla="*/ 136276 w 276165"/>
                            <a:gd name="connsiteY5" fmla="*/ 19738 h 147435"/>
                            <a:gd name="connsiteX6" fmla="*/ 207976 w 276165"/>
                            <a:gd name="connsiteY6" fmla="*/ 88997 h 147435"/>
                            <a:gd name="connsiteX7" fmla="*/ 200638 w 276165"/>
                            <a:gd name="connsiteY7" fmla="*/ 295 h 147435"/>
                            <a:gd name="connsiteX8" fmla="*/ 276165 w 276165"/>
                            <a:gd name="connsiteY8" fmla="*/ 68211 h 147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6165" h="147435">
                              <a:moveTo>
                                <a:pt x="12759" y="147435"/>
                              </a:moveTo>
                              <a:cubicBezTo>
                                <a:pt x="36838" y="141295"/>
                                <a:pt x="-16330" y="67005"/>
                                <a:pt x="5299" y="59928"/>
                              </a:cubicBezTo>
                              <a:cubicBezTo>
                                <a:pt x="25335" y="55255"/>
                                <a:pt x="60766" y="133708"/>
                                <a:pt x="83130" y="126921"/>
                              </a:cubicBezTo>
                              <a:cubicBezTo>
                                <a:pt x="107849" y="119776"/>
                                <a:pt x="46025" y="47391"/>
                                <a:pt x="71314" y="40004"/>
                              </a:cubicBezTo>
                              <a:cubicBezTo>
                                <a:pt x="93013" y="33424"/>
                                <a:pt x="126124" y="113929"/>
                                <a:pt x="145424" y="107207"/>
                              </a:cubicBezTo>
                              <a:cubicBezTo>
                                <a:pt x="168505" y="101593"/>
                                <a:pt x="109312" y="28906"/>
                                <a:pt x="136276" y="19738"/>
                              </a:cubicBezTo>
                              <a:cubicBezTo>
                                <a:pt x="157051" y="14057"/>
                                <a:pt x="184602" y="95864"/>
                                <a:pt x="207976" y="88997"/>
                              </a:cubicBezTo>
                              <a:cubicBezTo>
                                <a:pt x="242747" y="78913"/>
                                <a:pt x="171180" y="9551"/>
                                <a:pt x="200638" y="295"/>
                              </a:cubicBezTo>
                              <a:cubicBezTo>
                                <a:pt x="222267" y="-5463"/>
                                <a:pt x="251120" y="75074"/>
                                <a:pt x="276165" y="68211"/>
                              </a:cubicBezTo>
                            </a:path>
                          </a:pathLst>
                        </a:custGeom>
                        <a:noFill/>
                        <a:ln w="25400">
                          <a:solidFill>
                            <a:srgbClr val="7030A0"/>
                          </a:solidFill>
                          <a:headEnd type="none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 dirty="0"/>
                        </a:p>
                      </p:txBody>
                    </p:sp>
                    <p:sp>
                      <p:nvSpPr>
                        <p:cNvPr id="84" name="Forme libre 83"/>
                        <p:cNvSpPr/>
                        <p:nvPr/>
                      </p:nvSpPr>
                      <p:spPr>
                        <a:xfrm rot="1527782">
                          <a:off x="19646787" y="2065048"/>
                          <a:ext cx="4934366" cy="4140842"/>
                        </a:xfrm>
                        <a:custGeom>
                          <a:avLst/>
                          <a:gdLst>
                            <a:gd name="connsiteX0" fmla="*/ 0 w 2006917"/>
                            <a:gd name="connsiteY0" fmla="*/ 203680 h 289405"/>
                            <a:gd name="connsiteX1" fmla="*/ 1766887 w 2006917"/>
                            <a:gd name="connsiteY1" fmla="*/ 1273 h 289405"/>
                            <a:gd name="connsiteX2" fmla="*/ 1985962 w 2006917"/>
                            <a:gd name="connsiteY2" fmla="*/ 289405 h 289405"/>
                            <a:gd name="connsiteX0" fmla="*/ 0 w 1987007"/>
                            <a:gd name="connsiteY0" fmla="*/ 202455 h 316750"/>
                            <a:gd name="connsiteX1" fmla="*/ 733425 w 1987007"/>
                            <a:gd name="connsiteY1" fmla="*/ 311992 h 316750"/>
                            <a:gd name="connsiteX2" fmla="*/ 1766887 w 1987007"/>
                            <a:gd name="connsiteY2" fmla="*/ 48 h 316750"/>
                            <a:gd name="connsiteX3" fmla="*/ 1985962 w 1987007"/>
                            <a:gd name="connsiteY3" fmla="*/ 288180 h 316750"/>
                            <a:gd name="connsiteX0" fmla="*/ 0 w 1987007"/>
                            <a:gd name="connsiteY0" fmla="*/ 247699 h 318361"/>
                            <a:gd name="connsiteX1" fmla="*/ 733425 w 1987007"/>
                            <a:gd name="connsiteY1" fmla="*/ 311992 h 318361"/>
                            <a:gd name="connsiteX2" fmla="*/ 1766887 w 1987007"/>
                            <a:gd name="connsiteY2" fmla="*/ 48 h 318361"/>
                            <a:gd name="connsiteX3" fmla="*/ 1985962 w 1987007"/>
                            <a:gd name="connsiteY3" fmla="*/ 288180 h 318361"/>
                            <a:gd name="connsiteX0" fmla="*/ 0 w 1987007"/>
                            <a:gd name="connsiteY0" fmla="*/ 247699 h 325651"/>
                            <a:gd name="connsiteX1" fmla="*/ 357187 w 1987007"/>
                            <a:gd name="connsiteY1" fmla="*/ 254733 h 325651"/>
                            <a:gd name="connsiteX2" fmla="*/ 733425 w 1987007"/>
                            <a:gd name="connsiteY2" fmla="*/ 311992 h 325651"/>
                            <a:gd name="connsiteX3" fmla="*/ 1766887 w 1987007"/>
                            <a:gd name="connsiteY3" fmla="*/ 48 h 325651"/>
                            <a:gd name="connsiteX4" fmla="*/ 1985962 w 1987007"/>
                            <a:gd name="connsiteY4" fmla="*/ 288180 h 325651"/>
                            <a:gd name="connsiteX0" fmla="*/ 0 w 1987007"/>
                            <a:gd name="connsiteY0" fmla="*/ 247699 h 324941"/>
                            <a:gd name="connsiteX1" fmla="*/ 185737 w 1987007"/>
                            <a:gd name="connsiteY1" fmla="*/ 247590 h 324941"/>
                            <a:gd name="connsiteX2" fmla="*/ 733425 w 1987007"/>
                            <a:gd name="connsiteY2" fmla="*/ 311992 h 324941"/>
                            <a:gd name="connsiteX3" fmla="*/ 1766887 w 1987007"/>
                            <a:gd name="connsiteY3" fmla="*/ 48 h 324941"/>
                            <a:gd name="connsiteX4" fmla="*/ 1985962 w 1987007"/>
                            <a:gd name="connsiteY4" fmla="*/ 288180 h 324941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91770"/>
                            <a:gd name="connsiteY0" fmla="*/ 331043 h 331492"/>
                            <a:gd name="connsiteX1" fmla="*/ 190500 w 1991770"/>
                            <a:gd name="connsiteY1" fmla="*/ 247590 h 331492"/>
                            <a:gd name="connsiteX2" fmla="*/ 738188 w 1991770"/>
                            <a:gd name="connsiteY2" fmla="*/ 311992 h 331492"/>
                            <a:gd name="connsiteX3" fmla="*/ 1771650 w 1991770"/>
                            <a:gd name="connsiteY3" fmla="*/ 48 h 331492"/>
                            <a:gd name="connsiteX4" fmla="*/ 1990725 w 1991770"/>
                            <a:gd name="connsiteY4" fmla="*/ 288180 h 331492"/>
                            <a:gd name="connsiteX0" fmla="*/ 0 w 1996138"/>
                            <a:gd name="connsiteY0" fmla="*/ 330998 h 331447"/>
                            <a:gd name="connsiteX1" fmla="*/ 190500 w 1996138"/>
                            <a:gd name="connsiteY1" fmla="*/ 247545 h 331447"/>
                            <a:gd name="connsiteX2" fmla="*/ 414338 w 1996138"/>
                            <a:gd name="connsiteY2" fmla="*/ 283372 h 331447"/>
                            <a:gd name="connsiteX3" fmla="*/ 1771650 w 1996138"/>
                            <a:gd name="connsiteY3" fmla="*/ 3 h 331447"/>
                            <a:gd name="connsiteX4" fmla="*/ 1990725 w 1996138"/>
                            <a:gd name="connsiteY4" fmla="*/ 288135 h 331447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66687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1062 h 331511"/>
                            <a:gd name="connsiteX1" fmla="*/ 166687 w 1996138"/>
                            <a:gd name="connsiteY1" fmla="*/ 247609 h 331511"/>
                            <a:gd name="connsiteX2" fmla="*/ 414338 w 1996138"/>
                            <a:gd name="connsiteY2" fmla="*/ 283436 h 331511"/>
                            <a:gd name="connsiteX3" fmla="*/ 523573 w 1996138"/>
                            <a:gd name="connsiteY3" fmla="*/ 261417 h 331511"/>
                            <a:gd name="connsiteX4" fmla="*/ 1771650 w 1996138"/>
                            <a:gd name="connsiteY4" fmla="*/ 67 h 331511"/>
                            <a:gd name="connsiteX5" fmla="*/ 1990725 w 1996138"/>
                            <a:gd name="connsiteY5" fmla="*/ 288199 h 331511"/>
                            <a:gd name="connsiteX0" fmla="*/ 0 w 1992208"/>
                            <a:gd name="connsiteY0" fmla="*/ 333218 h 333667"/>
                            <a:gd name="connsiteX1" fmla="*/ 166687 w 1992208"/>
                            <a:gd name="connsiteY1" fmla="*/ 249765 h 333667"/>
                            <a:gd name="connsiteX2" fmla="*/ 414338 w 1992208"/>
                            <a:gd name="connsiteY2" fmla="*/ 285592 h 333667"/>
                            <a:gd name="connsiteX3" fmla="*/ 664067 w 1992208"/>
                            <a:gd name="connsiteY3" fmla="*/ 163561 h 333667"/>
                            <a:gd name="connsiteX4" fmla="*/ 1771650 w 1992208"/>
                            <a:gd name="connsiteY4" fmla="*/ 2223 h 333667"/>
                            <a:gd name="connsiteX5" fmla="*/ 1990725 w 1992208"/>
                            <a:gd name="connsiteY5" fmla="*/ 290355 h 333667"/>
                            <a:gd name="connsiteX0" fmla="*/ 0 w 1992208"/>
                            <a:gd name="connsiteY0" fmla="*/ 333946 h 334395"/>
                            <a:gd name="connsiteX1" fmla="*/ 166687 w 1992208"/>
                            <a:gd name="connsiteY1" fmla="*/ 250493 h 334395"/>
                            <a:gd name="connsiteX2" fmla="*/ 414338 w 1992208"/>
                            <a:gd name="connsiteY2" fmla="*/ 286320 h 334395"/>
                            <a:gd name="connsiteX3" fmla="*/ 664067 w 1992208"/>
                            <a:gd name="connsiteY3" fmla="*/ 164289 h 334395"/>
                            <a:gd name="connsiteX4" fmla="*/ 747410 w 1992208"/>
                            <a:gd name="connsiteY4" fmla="*/ 142859 h 334395"/>
                            <a:gd name="connsiteX5" fmla="*/ 1771650 w 1992208"/>
                            <a:gd name="connsiteY5" fmla="*/ 2951 h 334395"/>
                            <a:gd name="connsiteX6" fmla="*/ 1990725 w 1992208"/>
                            <a:gd name="connsiteY6" fmla="*/ 291083 h 334395"/>
                            <a:gd name="connsiteX0" fmla="*/ 0 w 1991334"/>
                            <a:gd name="connsiteY0" fmla="*/ 331634 h 332083"/>
                            <a:gd name="connsiteX1" fmla="*/ 166687 w 1991334"/>
                            <a:gd name="connsiteY1" fmla="*/ 248181 h 332083"/>
                            <a:gd name="connsiteX2" fmla="*/ 414338 w 1991334"/>
                            <a:gd name="connsiteY2" fmla="*/ 284008 h 332083"/>
                            <a:gd name="connsiteX3" fmla="*/ 664067 w 1991334"/>
                            <a:gd name="connsiteY3" fmla="*/ 161977 h 332083"/>
                            <a:gd name="connsiteX4" fmla="*/ 885523 w 1991334"/>
                            <a:gd name="connsiteY4" fmla="*/ 209603 h 332083"/>
                            <a:gd name="connsiteX5" fmla="*/ 1771650 w 1991334"/>
                            <a:gd name="connsiteY5" fmla="*/ 639 h 332083"/>
                            <a:gd name="connsiteX6" fmla="*/ 1990725 w 1991334"/>
                            <a:gd name="connsiteY6" fmla="*/ 288771 h 332083"/>
                            <a:gd name="connsiteX0" fmla="*/ 0 w 1991334"/>
                            <a:gd name="connsiteY0" fmla="*/ 333367 h 333816"/>
                            <a:gd name="connsiteX1" fmla="*/ 166687 w 1991334"/>
                            <a:gd name="connsiteY1" fmla="*/ 249914 h 333816"/>
                            <a:gd name="connsiteX2" fmla="*/ 414338 w 1991334"/>
                            <a:gd name="connsiteY2" fmla="*/ 285741 h 333816"/>
                            <a:gd name="connsiteX3" fmla="*/ 664067 w 1991334"/>
                            <a:gd name="connsiteY3" fmla="*/ 163710 h 333816"/>
                            <a:gd name="connsiteX4" fmla="*/ 885523 w 1991334"/>
                            <a:gd name="connsiteY4" fmla="*/ 211336 h 333816"/>
                            <a:gd name="connsiteX5" fmla="*/ 1109360 w 1991334"/>
                            <a:gd name="connsiteY5" fmla="*/ 156567 h 333816"/>
                            <a:gd name="connsiteX6" fmla="*/ 1771650 w 1991334"/>
                            <a:gd name="connsiteY6" fmla="*/ 2372 h 333816"/>
                            <a:gd name="connsiteX7" fmla="*/ 1990725 w 1991334"/>
                            <a:gd name="connsiteY7" fmla="*/ 290504 h 333816"/>
                            <a:gd name="connsiteX0" fmla="*/ 0 w 1991099"/>
                            <a:gd name="connsiteY0" fmla="*/ 338000 h 338449"/>
                            <a:gd name="connsiteX1" fmla="*/ 166687 w 1991099"/>
                            <a:gd name="connsiteY1" fmla="*/ 254547 h 338449"/>
                            <a:gd name="connsiteX2" fmla="*/ 414338 w 1991099"/>
                            <a:gd name="connsiteY2" fmla="*/ 290374 h 338449"/>
                            <a:gd name="connsiteX3" fmla="*/ 664067 w 1991099"/>
                            <a:gd name="connsiteY3" fmla="*/ 168343 h 338449"/>
                            <a:gd name="connsiteX4" fmla="*/ 885523 w 1991099"/>
                            <a:gd name="connsiteY4" fmla="*/ 215969 h 338449"/>
                            <a:gd name="connsiteX5" fmla="*/ 1085547 w 1991099"/>
                            <a:gd name="connsiteY5" fmla="*/ 99287 h 338449"/>
                            <a:gd name="connsiteX6" fmla="*/ 1771650 w 1991099"/>
                            <a:gd name="connsiteY6" fmla="*/ 7005 h 338449"/>
                            <a:gd name="connsiteX7" fmla="*/ 1990725 w 1991099"/>
                            <a:gd name="connsiteY7" fmla="*/ 295137 h 338449"/>
                            <a:gd name="connsiteX0" fmla="*/ 0 w 1991099"/>
                            <a:gd name="connsiteY0" fmla="*/ 339393 h 339842"/>
                            <a:gd name="connsiteX1" fmla="*/ 166687 w 1991099"/>
                            <a:gd name="connsiteY1" fmla="*/ 255940 h 339842"/>
                            <a:gd name="connsiteX2" fmla="*/ 414338 w 1991099"/>
                            <a:gd name="connsiteY2" fmla="*/ 291767 h 339842"/>
                            <a:gd name="connsiteX3" fmla="*/ 664067 w 1991099"/>
                            <a:gd name="connsiteY3" fmla="*/ 169736 h 339842"/>
                            <a:gd name="connsiteX4" fmla="*/ 885523 w 1991099"/>
                            <a:gd name="connsiteY4" fmla="*/ 217362 h 339842"/>
                            <a:gd name="connsiteX5" fmla="*/ 1085547 w 1991099"/>
                            <a:gd name="connsiteY5" fmla="*/ 100680 h 339842"/>
                            <a:gd name="connsiteX6" fmla="*/ 1149843 w 1991099"/>
                            <a:gd name="connsiteY6" fmla="*/ 79250 h 339842"/>
                            <a:gd name="connsiteX7" fmla="*/ 1771650 w 1991099"/>
                            <a:gd name="connsiteY7" fmla="*/ 8398 h 339842"/>
                            <a:gd name="connsiteX8" fmla="*/ 1990725 w 1991099"/>
                            <a:gd name="connsiteY8" fmla="*/ 296530 h 339842"/>
                            <a:gd name="connsiteX0" fmla="*/ 0 w 1990974"/>
                            <a:gd name="connsiteY0" fmla="*/ 333114 h 333563"/>
                            <a:gd name="connsiteX1" fmla="*/ 166687 w 1990974"/>
                            <a:gd name="connsiteY1" fmla="*/ 249661 h 333563"/>
                            <a:gd name="connsiteX2" fmla="*/ 414338 w 1990974"/>
                            <a:gd name="connsiteY2" fmla="*/ 285488 h 333563"/>
                            <a:gd name="connsiteX3" fmla="*/ 664067 w 1990974"/>
                            <a:gd name="connsiteY3" fmla="*/ 163457 h 333563"/>
                            <a:gd name="connsiteX4" fmla="*/ 885523 w 1990974"/>
                            <a:gd name="connsiteY4" fmla="*/ 211083 h 333563"/>
                            <a:gd name="connsiteX5" fmla="*/ 1085547 w 1990974"/>
                            <a:gd name="connsiteY5" fmla="*/ 94401 h 333563"/>
                            <a:gd name="connsiteX6" fmla="*/ 1333200 w 1990974"/>
                            <a:gd name="connsiteY6" fmla="*/ 156315 h 333563"/>
                            <a:gd name="connsiteX7" fmla="*/ 1771650 w 1990974"/>
                            <a:gd name="connsiteY7" fmla="*/ 2119 h 333563"/>
                            <a:gd name="connsiteX8" fmla="*/ 1990725 w 1990974"/>
                            <a:gd name="connsiteY8" fmla="*/ 290251 h 333563"/>
                            <a:gd name="connsiteX0" fmla="*/ 0 w 1990836"/>
                            <a:gd name="connsiteY0" fmla="*/ 323709 h 324158"/>
                            <a:gd name="connsiteX1" fmla="*/ 166687 w 1990836"/>
                            <a:gd name="connsiteY1" fmla="*/ 240256 h 324158"/>
                            <a:gd name="connsiteX2" fmla="*/ 414338 w 1990836"/>
                            <a:gd name="connsiteY2" fmla="*/ 276083 h 324158"/>
                            <a:gd name="connsiteX3" fmla="*/ 664067 w 1990836"/>
                            <a:gd name="connsiteY3" fmla="*/ 154052 h 324158"/>
                            <a:gd name="connsiteX4" fmla="*/ 885523 w 1990836"/>
                            <a:gd name="connsiteY4" fmla="*/ 201678 h 324158"/>
                            <a:gd name="connsiteX5" fmla="*/ 1085547 w 1990836"/>
                            <a:gd name="connsiteY5" fmla="*/ 84996 h 324158"/>
                            <a:gd name="connsiteX6" fmla="*/ 1333200 w 1990836"/>
                            <a:gd name="connsiteY6" fmla="*/ 146910 h 324158"/>
                            <a:gd name="connsiteX7" fmla="*/ 1621631 w 1990836"/>
                            <a:gd name="connsiteY7" fmla="*/ 2239 h 324158"/>
                            <a:gd name="connsiteX8" fmla="*/ 1990725 w 1990836"/>
                            <a:gd name="connsiteY8" fmla="*/ 280846 h 324158"/>
                            <a:gd name="connsiteX0" fmla="*/ 0 w 1945610"/>
                            <a:gd name="connsiteY0" fmla="*/ 344176 h 344625"/>
                            <a:gd name="connsiteX1" fmla="*/ 166687 w 1945610"/>
                            <a:gd name="connsiteY1" fmla="*/ 260723 h 344625"/>
                            <a:gd name="connsiteX2" fmla="*/ 414338 w 1945610"/>
                            <a:gd name="connsiteY2" fmla="*/ 296550 h 344625"/>
                            <a:gd name="connsiteX3" fmla="*/ 664067 w 1945610"/>
                            <a:gd name="connsiteY3" fmla="*/ 174519 h 344625"/>
                            <a:gd name="connsiteX4" fmla="*/ 885523 w 1945610"/>
                            <a:gd name="connsiteY4" fmla="*/ 222145 h 344625"/>
                            <a:gd name="connsiteX5" fmla="*/ 1085547 w 1945610"/>
                            <a:gd name="connsiteY5" fmla="*/ 105463 h 344625"/>
                            <a:gd name="connsiteX6" fmla="*/ 1333200 w 1945610"/>
                            <a:gd name="connsiteY6" fmla="*/ 167377 h 344625"/>
                            <a:gd name="connsiteX7" fmla="*/ 1621631 w 1945610"/>
                            <a:gd name="connsiteY7" fmla="*/ 22706 h 344625"/>
                            <a:gd name="connsiteX8" fmla="*/ 1945481 w 1945610"/>
                            <a:gd name="connsiteY8" fmla="*/ 29851 h 344625"/>
                            <a:gd name="connsiteX0" fmla="*/ 0 w 1945481"/>
                            <a:gd name="connsiteY0" fmla="*/ 344506 h 344955"/>
                            <a:gd name="connsiteX1" fmla="*/ 166687 w 1945481"/>
                            <a:gd name="connsiteY1" fmla="*/ 261053 h 344955"/>
                            <a:gd name="connsiteX2" fmla="*/ 414338 w 1945481"/>
                            <a:gd name="connsiteY2" fmla="*/ 296880 h 344955"/>
                            <a:gd name="connsiteX3" fmla="*/ 664067 w 1945481"/>
                            <a:gd name="connsiteY3" fmla="*/ 174849 h 344955"/>
                            <a:gd name="connsiteX4" fmla="*/ 885523 w 1945481"/>
                            <a:gd name="connsiteY4" fmla="*/ 222475 h 344955"/>
                            <a:gd name="connsiteX5" fmla="*/ 1085547 w 1945481"/>
                            <a:gd name="connsiteY5" fmla="*/ 105793 h 344955"/>
                            <a:gd name="connsiteX6" fmla="*/ 1333200 w 1945481"/>
                            <a:gd name="connsiteY6" fmla="*/ 167707 h 344955"/>
                            <a:gd name="connsiteX7" fmla="*/ 1621631 w 1945481"/>
                            <a:gd name="connsiteY7" fmla="*/ 23036 h 344955"/>
                            <a:gd name="connsiteX8" fmla="*/ 1799924 w 1945481"/>
                            <a:gd name="connsiteY8" fmla="*/ 1020 h 344955"/>
                            <a:gd name="connsiteX9" fmla="*/ 1945481 w 1945481"/>
                            <a:gd name="connsiteY9" fmla="*/ 30181 h 344955"/>
                            <a:gd name="connsiteX0" fmla="*/ 0 w 1945481"/>
                            <a:gd name="connsiteY0" fmla="*/ 323206 h 323655"/>
                            <a:gd name="connsiteX1" fmla="*/ 166687 w 1945481"/>
                            <a:gd name="connsiteY1" fmla="*/ 239753 h 323655"/>
                            <a:gd name="connsiteX2" fmla="*/ 414338 w 1945481"/>
                            <a:gd name="connsiteY2" fmla="*/ 275580 h 323655"/>
                            <a:gd name="connsiteX3" fmla="*/ 664067 w 1945481"/>
                            <a:gd name="connsiteY3" fmla="*/ 153549 h 323655"/>
                            <a:gd name="connsiteX4" fmla="*/ 885523 w 1945481"/>
                            <a:gd name="connsiteY4" fmla="*/ 201175 h 323655"/>
                            <a:gd name="connsiteX5" fmla="*/ 1085547 w 1945481"/>
                            <a:gd name="connsiteY5" fmla="*/ 84493 h 323655"/>
                            <a:gd name="connsiteX6" fmla="*/ 1333200 w 1945481"/>
                            <a:gd name="connsiteY6" fmla="*/ 146407 h 323655"/>
                            <a:gd name="connsiteX7" fmla="*/ 1621631 w 1945481"/>
                            <a:gd name="connsiteY7" fmla="*/ 1736 h 323655"/>
                            <a:gd name="connsiteX8" fmla="*/ 1821356 w 1945481"/>
                            <a:gd name="connsiteY8" fmla="*/ 63064 h 323655"/>
                            <a:gd name="connsiteX9" fmla="*/ 1945481 w 1945481"/>
                            <a:gd name="connsiteY9" fmla="*/ 8881 h 323655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085547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6936 h 317385"/>
                            <a:gd name="connsiteX1" fmla="*/ 166687 w 1945481"/>
                            <a:gd name="connsiteY1" fmla="*/ 233483 h 317385"/>
                            <a:gd name="connsiteX2" fmla="*/ 414338 w 1945481"/>
                            <a:gd name="connsiteY2" fmla="*/ 269310 h 317385"/>
                            <a:gd name="connsiteX3" fmla="*/ 664067 w 1945481"/>
                            <a:gd name="connsiteY3" fmla="*/ 147279 h 317385"/>
                            <a:gd name="connsiteX4" fmla="*/ 885523 w 1945481"/>
                            <a:gd name="connsiteY4" fmla="*/ 194905 h 317385"/>
                            <a:gd name="connsiteX5" fmla="*/ 1114122 w 1945481"/>
                            <a:gd name="connsiteY5" fmla="*/ 75841 h 317385"/>
                            <a:gd name="connsiteX6" fmla="*/ 1333200 w 1945481"/>
                            <a:gd name="connsiteY6" fmla="*/ 140137 h 317385"/>
                            <a:gd name="connsiteX7" fmla="*/ 1571624 w 1945481"/>
                            <a:gd name="connsiteY7" fmla="*/ 229 h 317385"/>
                            <a:gd name="connsiteX8" fmla="*/ 1821356 w 1945481"/>
                            <a:gd name="connsiteY8" fmla="*/ 56794 h 317385"/>
                            <a:gd name="connsiteX9" fmla="*/ 1945481 w 1945481"/>
                            <a:gd name="connsiteY9" fmla="*/ 2611 h 31738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95487"/>
                            <a:gd name="connsiteY0" fmla="*/ 371634 h 372083"/>
                            <a:gd name="connsiteX1" fmla="*/ 166687 w 1995487"/>
                            <a:gd name="connsiteY1" fmla="*/ 288181 h 372083"/>
                            <a:gd name="connsiteX2" fmla="*/ 414338 w 1995487"/>
                            <a:gd name="connsiteY2" fmla="*/ 324008 h 372083"/>
                            <a:gd name="connsiteX3" fmla="*/ 664067 w 1995487"/>
                            <a:gd name="connsiteY3" fmla="*/ 201977 h 372083"/>
                            <a:gd name="connsiteX4" fmla="*/ 885523 w 1995487"/>
                            <a:gd name="connsiteY4" fmla="*/ 249603 h 372083"/>
                            <a:gd name="connsiteX5" fmla="*/ 1114122 w 1995487"/>
                            <a:gd name="connsiteY5" fmla="*/ 130539 h 372083"/>
                            <a:gd name="connsiteX6" fmla="*/ 1333200 w 1995487"/>
                            <a:gd name="connsiteY6" fmla="*/ 194835 h 372083"/>
                            <a:gd name="connsiteX7" fmla="*/ 1571624 w 1995487"/>
                            <a:gd name="connsiteY7" fmla="*/ 54927 h 372083"/>
                            <a:gd name="connsiteX8" fmla="*/ 1821356 w 1995487"/>
                            <a:gd name="connsiteY8" fmla="*/ 111492 h 372083"/>
                            <a:gd name="connsiteX9" fmla="*/ 1995487 w 1995487"/>
                            <a:gd name="connsiteY9" fmla="*/ 159 h 372083"/>
                            <a:gd name="connsiteX0" fmla="*/ 0 w 1993105"/>
                            <a:gd name="connsiteY0" fmla="*/ 317020 h 317469"/>
                            <a:gd name="connsiteX1" fmla="*/ 166687 w 1993105"/>
                            <a:gd name="connsiteY1" fmla="*/ 233567 h 317469"/>
                            <a:gd name="connsiteX2" fmla="*/ 414338 w 1993105"/>
                            <a:gd name="connsiteY2" fmla="*/ 269394 h 317469"/>
                            <a:gd name="connsiteX3" fmla="*/ 664067 w 1993105"/>
                            <a:gd name="connsiteY3" fmla="*/ 147363 h 317469"/>
                            <a:gd name="connsiteX4" fmla="*/ 885523 w 1993105"/>
                            <a:gd name="connsiteY4" fmla="*/ 194989 h 317469"/>
                            <a:gd name="connsiteX5" fmla="*/ 1114122 w 1993105"/>
                            <a:gd name="connsiteY5" fmla="*/ 75925 h 317469"/>
                            <a:gd name="connsiteX6" fmla="*/ 1333200 w 1993105"/>
                            <a:gd name="connsiteY6" fmla="*/ 140221 h 317469"/>
                            <a:gd name="connsiteX7" fmla="*/ 1571624 w 1993105"/>
                            <a:gd name="connsiteY7" fmla="*/ 313 h 317469"/>
                            <a:gd name="connsiteX8" fmla="*/ 1821356 w 1993105"/>
                            <a:gd name="connsiteY8" fmla="*/ 56878 h 317469"/>
                            <a:gd name="connsiteX9" fmla="*/ 1993105 w 1993105"/>
                            <a:gd name="connsiteY9" fmla="*/ 314 h 317469"/>
                            <a:gd name="connsiteX0" fmla="*/ 0 w 1962149"/>
                            <a:gd name="connsiteY0" fmla="*/ 328871 h 329320"/>
                            <a:gd name="connsiteX1" fmla="*/ 166687 w 1962149"/>
                            <a:gd name="connsiteY1" fmla="*/ 245418 h 329320"/>
                            <a:gd name="connsiteX2" fmla="*/ 414338 w 1962149"/>
                            <a:gd name="connsiteY2" fmla="*/ 281245 h 329320"/>
                            <a:gd name="connsiteX3" fmla="*/ 664067 w 1962149"/>
                            <a:gd name="connsiteY3" fmla="*/ 159214 h 329320"/>
                            <a:gd name="connsiteX4" fmla="*/ 885523 w 1962149"/>
                            <a:gd name="connsiteY4" fmla="*/ 206840 h 329320"/>
                            <a:gd name="connsiteX5" fmla="*/ 1114122 w 1962149"/>
                            <a:gd name="connsiteY5" fmla="*/ 87776 h 329320"/>
                            <a:gd name="connsiteX6" fmla="*/ 1333200 w 1962149"/>
                            <a:gd name="connsiteY6" fmla="*/ 152072 h 329320"/>
                            <a:gd name="connsiteX7" fmla="*/ 1571624 w 1962149"/>
                            <a:gd name="connsiteY7" fmla="*/ 12164 h 329320"/>
                            <a:gd name="connsiteX8" fmla="*/ 1821356 w 1962149"/>
                            <a:gd name="connsiteY8" fmla="*/ 68729 h 329320"/>
                            <a:gd name="connsiteX9" fmla="*/ 1962149 w 1962149"/>
                            <a:gd name="connsiteY9" fmla="*/ 259 h 329320"/>
                            <a:gd name="connsiteX0" fmla="*/ 0 w 1962149"/>
                            <a:gd name="connsiteY0" fmla="*/ 328880 h 329329"/>
                            <a:gd name="connsiteX1" fmla="*/ 166687 w 1962149"/>
                            <a:gd name="connsiteY1" fmla="*/ 245427 h 329329"/>
                            <a:gd name="connsiteX2" fmla="*/ 414338 w 1962149"/>
                            <a:gd name="connsiteY2" fmla="*/ 281254 h 329329"/>
                            <a:gd name="connsiteX3" fmla="*/ 664067 w 1962149"/>
                            <a:gd name="connsiteY3" fmla="*/ 159223 h 329329"/>
                            <a:gd name="connsiteX4" fmla="*/ 885523 w 1962149"/>
                            <a:gd name="connsiteY4" fmla="*/ 206849 h 329329"/>
                            <a:gd name="connsiteX5" fmla="*/ 1114122 w 1962149"/>
                            <a:gd name="connsiteY5" fmla="*/ 87785 h 329329"/>
                            <a:gd name="connsiteX6" fmla="*/ 1333200 w 1962149"/>
                            <a:gd name="connsiteY6" fmla="*/ 152081 h 329329"/>
                            <a:gd name="connsiteX7" fmla="*/ 1571624 w 1962149"/>
                            <a:gd name="connsiteY7" fmla="*/ 12173 h 329329"/>
                            <a:gd name="connsiteX8" fmla="*/ 1821356 w 1962149"/>
                            <a:gd name="connsiteY8" fmla="*/ 68738 h 329329"/>
                            <a:gd name="connsiteX9" fmla="*/ 1962149 w 1962149"/>
                            <a:gd name="connsiteY9" fmla="*/ 268 h 329329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71624 w 1955006"/>
                            <a:gd name="connsiteY7" fmla="*/ 16918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04237 w 1955006"/>
                            <a:gd name="connsiteY2" fmla="*/ 282626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398852 w 1955006"/>
                            <a:gd name="connsiteY2" fmla="*/ 278583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45878 w 1955006"/>
                            <a:gd name="connsiteY3" fmla="*/ 171367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80300 w 1955006"/>
                            <a:gd name="connsiteY7" fmla="*/ 26652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1206 w 1955006"/>
                            <a:gd name="connsiteY7" fmla="*/ 30323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9452 w 1955006"/>
                            <a:gd name="connsiteY3" fmla="*/ 16798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71466 w 1955006"/>
                            <a:gd name="connsiteY2" fmla="*/ 253213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23366 w 1955006"/>
                            <a:gd name="connsiteY3" fmla="*/ 293481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57386 w 1955006"/>
                            <a:gd name="connsiteY3" fmla="*/ 224044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44044 w 1955006"/>
                            <a:gd name="connsiteY2" fmla="*/ 310383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3598"/>
                            <a:gd name="connsiteX1" fmla="*/ 127149 w 1955006"/>
                            <a:gd name="connsiteY1" fmla="*/ 27038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151517 w 1955006"/>
                            <a:gd name="connsiteY1" fmla="*/ 31966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1773 w 1955006"/>
                            <a:gd name="connsiteY3" fmla="*/ 251921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53912 w 1955006"/>
                            <a:gd name="connsiteY5" fmla="*/ 248660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41124 w 1955006"/>
                            <a:gd name="connsiteY8" fmla="*/ 283549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30006 w 1955006"/>
                            <a:gd name="connsiteY8" fmla="*/ 210572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20027 w 1955006"/>
                            <a:gd name="connsiteY7" fmla="*/ 203851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7839 w 1955006"/>
                            <a:gd name="connsiteY5" fmla="*/ 22220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88858 w 1955006"/>
                            <a:gd name="connsiteY8" fmla="*/ 201606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14398 w 1955006"/>
                            <a:gd name="connsiteY7" fmla="*/ 214342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292696 w 1955006"/>
                            <a:gd name="connsiteY7" fmla="*/ 19837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1753 w 1955006"/>
                            <a:gd name="connsiteY7" fmla="*/ 194590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8435 w 1955006"/>
                            <a:gd name="connsiteY9" fmla="*/ 178222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80348 w 1955006"/>
                            <a:gd name="connsiteY10" fmla="*/ 22319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7492 w 1955006"/>
                            <a:gd name="connsiteY9" fmla="*/ 174431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7717 w 1955006"/>
                            <a:gd name="connsiteY9" fmla="*/ 173513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7842 w 1955006"/>
                            <a:gd name="connsiteY10" fmla="*/ 22637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0657 w 1955006"/>
                            <a:gd name="connsiteY9" fmla="*/ 174589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86865 w 1955006"/>
                            <a:gd name="connsiteY12" fmla="*/ 217603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77734 w 1955006"/>
                            <a:gd name="connsiteY12" fmla="*/ 220316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375 h 333375"/>
                            <a:gd name="connsiteX1" fmla="*/ 64978 w 1955006"/>
                            <a:gd name="connsiteY1" fmla="*/ 320576 h 333375"/>
                            <a:gd name="connsiteX2" fmla="*/ 151517 w 1955006"/>
                            <a:gd name="connsiteY2" fmla="*/ 319437 h 333375"/>
                            <a:gd name="connsiteX3" fmla="*/ 173051 w 1955006"/>
                            <a:gd name="connsiteY3" fmla="*/ 244277 h 333375"/>
                            <a:gd name="connsiteX4" fmla="*/ 226131 w 1955006"/>
                            <a:gd name="connsiteY4" fmla="*/ 303254 h 333375"/>
                            <a:gd name="connsiteX5" fmla="*/ 240192 w 1955006"/>
                            <a:gd name="connsiteY5" fmla="*/ 221623 h 333375"/>
                            <a:gd name="connsiteX6" fmla="*/ 287541 w 1955006"/>
                            <a:gd name="connsiteY6" fmla="*/ 279445 h 333375"/>
                            <a:gd name="connsiteX7" fmla="*/ 302471 w 1955006"/>
                            <a:gd name="connsiteY7" fmla="*/ 199075 h 333375"/>
                            <a:gd name="connsiteX8" fmla="*/ 352379 w 1955006"/>
                            <a:gd name="connsiteY8" fmla="*/ 262341 h 333375"/>
                            <a:gd name="connsiteX9" fmla="*/ 363904 w 1955006"/>
                            <a:gd name="connsiteY9" fmla="*/ 177249 h 333375"/>
                            <a:gd name="connsiteX10" fmla="*/ 409797 w 1955006"/>
                            <a:gd name="connsiteY10" fmla="*/ 240427 h 333375"/>
                            <a:gd name="connsiteX11" fmla="*/ 421596 w 1955006"/>
                            <a:gd name="connsiteY11" fmla="*/ 157572 h 333375"/>
                            <a:gd name="connsiteX12" fmla="*/ 477734 w 1955006"/>
                            <a:gd name="connsiteY12" fmla="*/ 220093 h 333375"/>
                            <a:gd name="connsiteX13" fmla="*/ 1333239 w 1955006"/>
                            <a:gd name="connsiteY13" fmla="*/ 162179 h 333375"/>
                            <a:gd name="connsiteX14" fmla="*/ 1579965 w 1955006"/>
                            <a:gd name="connsiteY14" fmla="*/ 24043 h 333375"/>
                            <a:gd name="connsiteX15" fmla="*/ 1955006 w 1955006"/>
                            <a:gd name="connsiteY15" fmla="*/ 0 h 333375"/>
                            <a:gd name="connsiteX0" fmla="*/ 0 w 1579965"/>
                            <a:gd name="connsiteY0" fmla="*/ 309332 h 309332"/>
                            <a:gd name="connsiteX1" fmla="*/ 64978 w 1579965"/>
                            <a:gd name="connsiteY1" fmla="*/ 296533 h 309332"/>
                            <a:gd name="connsiteX2" fmla="*/ 151517 w 1579965"/>
                            <a:gd name="connsiteY2" fmla="*/ 295394 h 309332"/>
                            <a:gd name="connsiteX3" fmla="*/ 173051 w 1579965"/>
                            <a:gd name="connsiteY3" fmla="*/ 220234 h 309332"/>
                            <a:gd name="connsiteX4" fmla="*/ 226131 w 1579965"/>
                            <a:gd name="connsiteY4" fmla="*/ 279211 h 309332"/>
                            <a:gd name="connsiteX5" fmla="*/ 240192 w 1579965"/>
                            <a:gd name="connsiteY5" fmla="*/ 197580 h 309332"/>
                            <a:gd name="connsiteX6" fmla="*/ 287541 w 1579965"/>
                            <a:gd name="connsiteY6" fmla="*/ 255402 h 309332"/>
                            <a:gd name="connsiteX7" fmla="*/ 302471 w 1579965"/>
                            <a:gd name="connsiteY7" fmla="*/ 175032 h 309332"/>
                            <a:gd name="connsiteX8" fmla="*/ 352379 w 1579965"/>
                            <a:gd name="connsiteY8" fmla="*/ 238298 h 309332"/>
                            <a:gd name="connsiteX9" fmla="*/ 363904 w 1579965"/>
                            <a:gd name="connsiteY9" fmla="*/ 153206 h 309332"/>
                            <a:gd name="connsiteX10" fmla="*/ 409797 w 1579965"/>
                            <a:gd name="connsiteY10" fmla="*/ 216384 h 309332"/>
                            <a:gd name="connsiteX11" fmla="*/ 421596 w 1579965"/>
                            <a:gd name="connsiteY11" fmla="*/ 133529 h 309332"/>
                            <a:gd name="connsiteX12" fmla="*/ 477734 w 1579965"/>
                            <a:gd name="connsiteY12" fmla="*/ 196050 h 309332"/>
                            <a:gd name="connsiteX13" fmla="*/ 1333239 w 1579965"/>
                            <a:gd name="connsiteY13" fmla="*/ 138136 h 309332"/>
                            <a:gd name="connsiteX14" fmla="*/ 1579965 w 1579965"/>
                            <a:gd name="connsiteY14" fmla="*/ 0 h 309332"/>
                            <a:gd name="connsiteX0" fmla="*/ 0 w 1333239"/>
                            <a:gd name="connsiteY0" fmla="*/ 175900 h 175900"/>
                            <a:gd name="connsiteX1" fmla="*/ 64978 w 1333239"/>
                            <a:gd name="connsiteY1" fmla="*/ 163101 h 175900"/>
                            <a:gd name="connsiteX2" fmla="*/ 151517 w 1333239"/>
                            <a:gd name="connsiteY2" fmla="*/ 161962 h 175900"/>
                            <a:gd name="connsiteX3" fmla="*/ 173051 w 1333239"/>
                            <a:gd name="connsiteY3" fmla="*/ 86802 h 175900"/>
                            <a:gd name="connsiteX4" fmla="*/ 226131 w 1333239"/>
                            <a:gd name="connsiteY4" fmla="*/ 145779 h 175900"/>
                            <a:gd name="connsiteX5" fmla="*/ 240192 w 1333239"/>
                            <a:gd name="connsiteY5" fmla="*/ 64148 h 175900"/>
                            <a:gd name="connsiteX6" fmla="*/ 287541 w 1333239"/>
                            <a:gd name="connsiteY6" fmla="*/ 121970 h 175900"/>
                            <a:gd name="connsiteX7" fmla="*/ 302471 w 1333239"/>
                            <a:gd name="connsiteY7" fmla="*/ 41600 h 175900"/>
                            <a:gd name="connsiteX8" fmla="*/ 352379 w 1333239"/>
                            <a:gd name="connsiteY8" fmla="*/ 104866 h 175900"/>
                            <a:gd name="connsiteX9" fmla="*/ 363904 w 1333239"/>
                            <a:gd name="connsiteY9" fmla="*/ 19774 h 175900"/>
                            <a:gd name="connsiteX10" fmla="*/ 409797 w 1333239"/>
                            <a:gd name="connsiteY10" fmla="*/ 82952 h 175900"/>
                            <a:gd name="connsiteX11" fmla="*/ 421596 w 1333239"/>
                            <a:gd name="connsiteY11" fmla="*/ 97 h 175900"/>
                            <a:gd name="connsiteX12" fmla="*/ 477734 w 1333239"/>
                            <a:gd name="connsiteY12" fmla="*/ 62618 h 175900"/>
                            <a:gd name="connsiteX13" fmla="*/ 1333239 w 1333239"/>
                            <a:gd name="connsiteY13" fmla="*/ 4704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73051 w 477734"/>
                            <a:gd name="connsiteY3" fmla="*/ 86802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3888 w 477734"/>
                            <a:gd name="connsiteY9" fmla="*/ 1980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6001 h 176001"/>
                            <a:gd name="connsiteX1" fmla="*/ 64978 w 477734"/>
                            <a:gd name="connsiteY1" fmla="*/ 163202 h 176001"/>
                            <a:gd name="connsiteX2" fmla="*/ 151517 w 477734"/>
                            <a:gd name="connsiteY2" fmla="*/ 162063 h 176001"/>
                            <a:gd name="connsiteX3" fmla="*/ 150796 w 477734"/>
                            <a:gd name="connsiteY3" fmla="*/ 81625 h 176001"/>
                            <a:gd name="connsiteX4" fmla="*/ 228446 w 477734"/>
                            <a:gd name="connsiteY4" fmla="*/ 148184 h 176001"/>
                            <a:gd name="connsiteX5" fmla="*/ 220986 w 477734"/>
                            <a:gd name="connsiteY5" fmla="*/ 60677 h 176001"/>
                            <a:gd name="connsiteX6" fmla="*/ 298817 w 477734"/>
                            <a:gd name="connsiteY6" fmla="*/ 127670 h 176001"/>
                            <a:gd name="connsiteX7" fmla="*/ 287001 w 477734"/>
                            <a:gd name="connsiteY7" fmla="*/ 40753 h 176001"/>
                            <a:gd name="connsiteX8" fmla="*/ 361111 w 477734"/>
                            <a:gd name="connsiteY8" fmla="*/ 107956 h 176001"/>
                            <a:gd name="connsiteX9" fmla="*/ 351963 w 477734"/>
                            <a:gd name="connsiteY9" fmla="*/ 20487 h 176001"/>
                            <a:gd name="connsiteX10" fmla="*/ 423663 w 477734"/>
                            <a:gd name="connsiteY10" fmla="*/ 89746 h 176001"/>
                            <a:gd name="connsiteX11" fmla="*/ 418731 w 477734"/>
                            <a:gd name="connsiteY11" fmla="*/ 315 h 176001"/>
                            <a:gd name="connsiteX12" fmla="*/ 477734 w 477734"/>
                            <a:gd name="connsiteY12" fmla="*/ 62719 h 176001"/>
                            <a:gd name="connsiteX0" fmla="*/ 0 w 477734"/>
                            <a:gd name="connsiteY0" fmla="*/ 175276 h 175276"/>
                            <a:gd name="connsiteX1" fmla="*/ 64978 w 477734"/>
                            <a:gd name="connsiteY1" fmla="*/ 162477 h 175276"/>
                            <a:gd name="connsiteX2" fmla="*/ 151517 w 477734"/>
                            <a:gd name="connsiteY2" fmla="*/ 161338 h 175276"/>
                            <a:gd name="connsiteX3" fmla="*/ 150796 w 477734"/>
                            <a:gd name="connsiteY3" fmla="*/ 80900 h 175276"/>
                            <a:gd name="connsiteX4" fmla="*/ 228446 w 477734"/>
                            <a:gd name="connsiteY4" fmla="*/ 147459 h 175276"/>
                            <a:gd name="connsiteX5" fmla="*/ 220986 w 477734"/>
                            <a:gd name="connsiteY5" fmla="*/ 59952 h 175276"/>
                            <a:gd name="connsiteX6" fmla="*/ 298817 w 477734"/>
                            <a:gd name="connsiteY6" fmla="*/ 126945 h 175276"/>
                            <a:gd name="connsiteX7" fmla="*/ 287001 w 477734"/>
                            <a:gd name="connsiteY7" fmla="*/ 40028 h 175276"/>
                            <a:gd name="connsiteX8" fmla="*/ 361111 w 477734"/>
                            <a:gd name="connsiteY8" fmla="*/ 107231 h 175276"/>
                            <a:gd name="connsiteX9" fmla="*/ 351963 w 477734"/>
                            <a:gd name="connsiteY9" fmla="*/ 19762 h 175276"/>
                            <a:gd name="connsiteX10" fmla="*/ 423663 w 477734"/>
                            <a:gd name="connsiteY10" fmla="*/ 89021 h 175276"/>
                            <a:gd name="connsiteX11" fmla="*/ 416325 w 477734"/>
                            <a:gd name="connsiteY11" fmla="*/ 319 h 175276"/>
                            <a:gd name="connsiteX12" fmla="*/ 477734 w 477734"/>
                            <a:gd name="connsiteY12" fmla="*/ 61994 h 175276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26874"/>
                            <a:gd name="connsiteY0" fmla="*/ 162453 h 162453"/>
                            <a:gd name="connsiteX1" fmla="*/ 86539 w 426874"/>
                            <a:gd name="connsiteY1" fmla="*/ 161314 h 162453"/>
                            <a:gd name="connsiteX2" fmla="*/ 85818 w 426874"/>
                            <a:gd name="connsiteY2" fmla="*/ 80876 h 162453"/>
                            <a:gd name="connsiteX3" fmla="*/ 163468 w 426874"/>
                            <a:gd name="connsiteY3" fmla="*/ 147435 h 162453"/>
                            <a:gd name="connsiteX4" fmla="*/ 156008 w 426874"/>
                            <a:gd name="connsiteY4" fmla="*/ 59928 h 162453"/>
                            <a:gd name="connsiteX5" fmla="*/ 233839 w 426874"/>
                            <a:gd name="connsiteY5" fmla="*/ 126921 h 162453"/>
                            <a:gd name="connsiteX6" fmla="*/ 222023 w 426874"/>
                            <a:gd name="connsiteY6" fmla="*/ 40004 h 162453"/>
                            <a:gd name="connsiteX7" fmla="*/ 296133 w 426874"/>
                            <a:gd name="connsiteY7" fmla="*/ 107207 h 162453"/>
                            <a:gd name="connsiteX8" fmla="*/ 286985 w 426874"/>
                            <a:gd name="connsiteY8" fmla="*/ 19738 h 162453"/>
                            <a:gd name="connsiteX9" fmla="*/ 358685 w 426874"/>
                            <a:gd name="connsiteY9" fmla="*/ 88997 h 162453"/>
                            <a:gd name="connsiteX10" fmla="*/ 351347 w 426874"/>
                            <a:gd name="connsiteY10" fmla="*/ 295 h 162453"/>
                            <a:gd name="connsiteX11" fmla="*/ 426874 w 426874"/>
                            <a:gd name="connsiteY11" fmla="*/ 68211 h 162453"/>
                            <a:gd name="connsiteX0" fmla="*/ 0 w 403611"/>
                            <a:gd name="connsiteY0" fmla="*/ 150147 h 161316"/>
                            <a:gd name="connsiteX1" fmla="*/ 63276 w 403611"/>
                            <a:gd name="connsiteY1" fmla="*/ 161314 h 161316"/>
                            <a:gd name="connsiteX2" fmla="*/ 62555 w 403611"/>
                            <a:gd name="connsiteY2" fmla="*/ 80876 h 161316"/>
                            <a:gd name="connsiteX3" fmla="*/ 140205 w 403611"/>
                            <a:gd name="connsiteY3" fmla="*/ 147435 h 161316"/>
                            <a:gd name="connsiteX4" fmla="*/ 132745 w 403611"/>
                            <a:gd name="connsiteY4" fmla="*/ 59928 h 161316"/>
                            <a:gd name="connsiteX5" fmla="*/ 210576 w 403611"/>
                            <a:gd name="connsiteY5" fmla="*/ 126921 h 161316"/>
                            <a:gd name="connsiteX6" fmla="*/ 198760 w 403611"/>
                            <a:gd name="connsiteY6" fmla="*/ 40004 h 161316"/>
                            <a:gd name="connsiteX7" fmla="*/ 272870 w 403611"/>
                            <a:gd name="connsiteY7" fmla="*/ 107207 h 161316"/>
                            <a:gd name="connsiteX8" fmla="*/ 263722 w 403611"/>
                            <a:gd name="connsiteY8" fmla="*/ 19738 h 161316"/>
                            <a:gd name="connsiteX9" fmla="*/ 335422 w 403611"/>
                            <a:gd name="connsiteY9" fmla="*/ 88997 h 161316"/>
                            <a:gd name="connsiteX10" fmla="*/ 328084 w 403611"/>
                            <a:gd name="connsiteY10" fmla="*/ 295 h 161316"/>
                            <a:gd name="connsiteX11" fmla="*/ 403611 w 403611"/>
                            <a:gd name="connsiteY11" fmla="*/ 68211 h 161316"/>
                            <a:gd name="connsiteX0" fmla="*/ 0 w 403611"/>
                            <a:gd name="connsiteY0" fmla="*/ 150147 h 161318"/>
                            <a:gd name="connsiteX1" fmla="*/ 63276 w 403611"/>
                            <a:gd name="connsiteY1" fmla="*/ 161314 h 161318"/>
                            <a:gd name="connsiteX2" fmla="*/ 62555 w 403611"/>
                            <a:gd name="connsiteY2" fmla="*/ 80876 h 161318"/>
                            <a:gd name="connsiteX3" fmla="*/ 140205 w 403611"/>
                            <a:gd name="connsiteY3" fmla="*/ 147435 h 161318"/>
                            <a:gd name="connsiteX4" fmla="*/ 132745 w 403611"/>
                            <a:gd name="connsiteY4" fmla="*/ 59928 h 161318"/>
                            <a:gd name="connsiteX5" fmla="*/ 210576 w 403611"/>
                            <a:gd name="connsiteY5" fmla="*/ 126921 h 161318"/>
                            <a:gd name="connsiteX6" fmla="*/ 198760 w 403611"/>
                            <a:gd name="connsiteY6" fmla="*/ 40004 h 161318"/>
                            <a:gd name="connsiteX7" fmla="*/ 272870 w 403611"/>
                            <a:gd name="connsiteY7" fmla="*/ 107207 h 161318"/>
                            <a:gd name="connsiteX8" fmla="*/ 263722 w 403611"/>
                            <a:gd name="connsiteY8" fmla="*/ 19738 h 161318"/>
                            <a:gd name="connsiteX9" fmla="*/ 335422 w 403611"/>
                            <a:gd name="connsiteY9" fmla="*/ 88997 h 161318"/>
                            <a:gd name="connsiteX10" fmla="*/ 328084 w 403611"/>
                            <a:gd name="connsiteY10" fmla="*/ 295 h 161318"/>
                            <a:gd name="connsiteX11" fmla="*/ 403611 w 403611"/>
                            <a:gd name="connsiteY11" fmla="*/ 68211 h 161318"/>
                            <a:gd name="connsiteX0" fmla="*/ 0 w 403611"/>
                            <a:gd name="connsiteY0" fmla="*/ 150147 h 161326"/>
                            <a:gd name="connsiteX1" fmla="*/ 63276 w 403611"/>
                            <a:gd name="connsiteY1" fmla="*/ 161314 h 161326"/>
                            <a:gd name="connsiteX2" fmla="*/ 62555 w 403611"/>
                            <a:gd name="connsiteY2" fmla="*/ 80876 h 161326"/>
                            <a:gd name="connsiteX3" fmla="*/ 140205 w 403611"/>
                            <a:gd name="connsiteY3" fmla="*/ 147435 h 161326"/>
                            <a:gd name="connsiteX4" fmla="*/ 132745 w 403611"/>
                            <a:gd name="connsiteY4" fmla="*/ 59928 h 161326"/>
                            <a:gd name="connsiteX5" fmla="*/ 210576 w 403611"/>
                            <a:gd name="connsiteY5" fmla="*/ 126921 h 161326"/>
                            <a:gd name="connsiteX6" fmla="*/ 198760 w 403611"/>
                            <a:gd name="connsiteY6" fmla="*/ 40004 h 161326"/>
                            <a:gd name="connsiteX7" fmla="*/ 272870 w 403611"/>
                            <a:gd name="connsiteY7" fmla="*/ 107207 h 161326"/>
                            <a:gd name="connsiteX8" fmla="*/ 263722 w 403611"/>
                            <a:gd name="connsiteY8" fmla="*/ 19738 h 161326"/>
                            <a:gd name="connsiteX9" fmla="*/ 335422 w 403611"/>
                            <a:gd name="connsiteY9" fmla="*/ 88997 h 161326"/>
                            <a:gd name="connsiteX10" fmla="*/ 328084 w 403611"/>
                            <a:gd name="connsiteY10" fmla="*/ 295 h 161326"/>
                            <a:gd name="connsiteX11" fmla="*/ 403611 w 403611"/>
                            <a:gd name="connsiteY11" fmla="*/ 68211 h 161326"/>
                            <a:gd name="connsiteX0" fmla="*/ 0 w 403611"/>
                            <a:gd name="connsiteY0" fmla="*/ 150147 h 161320"/>
                            <a:gd name="connsiteX1" fmla="*/ 63276 w 403611"/>
                            <a:gd name="connsiteY1" fmla="*/ 161314 h 161320"/>
                            <a:gd name="connsiteX2" fmla="*/ 62555 w 403611"/>
                            <a:gd name="connsiteY2" fmla="*/ 80876 h 161320"/>
                            <a:gd name="connsiteX3" fmla="*/ 140205 w 403611"/>
                            <a:gd name="connsiteY3" fmla="*/ 147435 h 161320"/>
                            <a:gd name="connsiteX4" fmla="*/ 132745 w 403611"/>
                            <a:gd name="connsiteY4" fmla="*/ 59928 h 161320"/>
                            <a:gd name="connsiteX5" fmla="*/ 210576 w 403611"/>
                            <a:gd name="connsiteY5" fmla="*/ 126921 h 161320"/>
                            <a:gd name="connsiteX6" fmla="*/ 198760 w 403611"/>
                            <a:gd name="connsiteY6" fmla="*/ 40004 h 161320"/>
                            <a:gd name="connsiteX7" fmla="*/ 272870 w 403611"/>
                            <a:gd name="connsiteY7" fmla="*/ 107207 h 161320"/>
                            <a:gd name="connsiteX8" fmla="*/ 263722 w 403611"/>
                            <a:gd name="connsiteY8" fmla="*/ 19738 h 161320"/>
                            <a:gd name="connsiteX9" fmla="*/ 335422 w 403611"/>
                            <a:gd name="connsiteY9" fmla="*/ 88997 h 161320"/>
                            <a:gd name="connsiteX10" fmla="*/ 328084 w 403611"/>
                            <a:gd name="connsiteY10" fmla="*/ 295 h 161320"/>
                            <a:gd name="connsiteX11" fmla="*/ 403611 w 403611"/>
                            <a:gd name="connsiteY11" fmla="*/ 68211 h 161320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571"/>
                            <a:gd name="connsiteX1" fmla="*/ 63276 w 403611"/>
                            <a:gd name="connsiteY1" fmla="*/ 161314 h 161571"/>
                            <a:gd name="connsiteX2" fmla="*/ 62555 w 403611"/>
                            <a:gd name="connsiteY2" fmla="*/ 80876 h 161571"/>
                            <a:gd name="connsiteX3" fmla="*/ 140205 w 403611"/>
                            <a:gd name="connsiteY3" fmla="*/ 147435 h 161571"/>
                            <a:gd name="connsiteX4" fmla="*/ 132745 w 403611"/>
                            <a:gd name="connsiteY4" fmla="*/ 59928 h 161571"/>
                            <a:gd name="connsiteX5" fmla="*/ 210576 w 403611"/>
                            <a:gd name="connsiteY5" fmla="*/ 126921 h 161571"/>
                            <a:gd name="connsiteX6" fmla="*/ 198760 w 403611"/>
                            <a:gd name="connsiteY6" fmla="*/ 40004 h 161571"/>
                            <a:gd name="connsiteX7" fmla="*/ 272870 w 403611"/>
                            <a:gd name="connsiteY7" fmla="*/ 107207 h 161571"/>
                            <a:gd name="connsiteX8" fmla="*/ 263722 w 403611"/>
                            <a:gd name="connsiteY8" fmla="*/ 19738 h 161571"/>
                            <a:gd name="connsiteX9" fmla="*/ 335422 w 403611"/>
                            <a:gd name="connsiteY9" fmla="*/ 88997 h 161571"/>
                            <a:gd name="connsiteX10" fmla="*/ 328084 w 403611"/>
                            <a:gd name="connsiteY10" fmla="*/ 295 h 161571"/>
                            <a:gd name="connsiteX11" fmla="*/ 403611 w 403611"/>
                            <a:gd name="connsiteY11" fmla="*/ 68211 h 161571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8302 w 348637"/>
                            <a:gd name="connsiteY0" fmla="*/ 161314 h 161314"/>
                            <a:gd name="connsiteX1" fmla="*/ 7581 w 348637"/>
                            <a:gd name="connsiteY1" fmla="*/ 80876 h 161314"/>
                            <a:gd name="connsiteX2" fmla="*/ 85231 w 348637"/>
                            <a:gd name="connsiteY2" fmla="*/ 147435 h 161314"/>
                            <a:gd name="connsiteX3" fmla="*/ 77771 w 348637"/>
                            <a:gd name="connsiteY3" fmla="*/ 59928 h 161314"/>
                            <a:gd name="connsiteX4" fmla="*/ 155602 w 348637"/>
                            <a:gd name="connsiteY4" fmla="*/ 126921 h 161314"/>
                            <a:gd name="connsiteX5" fmla="*/ 143786 w 348637"/>
                            <a:gd name="connsiteY5" fmla="*/ 40004 h 161314"/>
                            <a:gd name="connsiteX6" fmla="*/ 217896 w 348637"/>
                            <a:gd name="connsiteY6" fmla="*/ 107207 h 161314"/>
                            <a:gd name="connsiteX7" fmla="*/ 208748 w 348637"/>
                            <a:gd name="connsiteY7" fmla="*/ 19738 h 161314"/>
                            <a:gd name="connsiteX8" fmla="*/ 280448 w 348637"/>
                            <a:gd name="connsiteY8" fmla="*/ 88997 h 161314"/>
                            <a:gd name="connsiteX9" fmla="*/ 273110 w 348637"/>
                            <a:gd name="connsiteY9" fmla="*/ 295 h 161314"/>
                            <a:gd name="connsiteX10" fmla="*/ 348637 w 348637"/>
                            <a:gd name="connsiteY10" fmla="*/ 68211 h 161314"/>
                            <a:gd name="connsiteX0" fmla="*/ 0 w 341056"/>
                            <a:gd name="connsiteY0" fmla="*/ 80876 h 148010"/>
                            <a:gd name="connsiteX1" fmla="*/ 77650 w 341056"/>
                            <a:gd name="connsiteY1" fmla="*/ 147435 h 148010"/>
                            <a:gd name="connsiteX2" fmla="*/ 70190 w 341056"/>
                            <a:gd name="connsiteY2" fmla="*/ 59928 h 148010"/>
                            <a:gd name="connsiteX3" fmla="*/ 148021 w 341056"/>
                            <a:gd name="connsiteY3" fmla="*/ 126921 h 148010"/>
                            <a:gd name="connsiteX4" fmla="*/ 136205 w 341056"/>
                            <a:gd name="connsiteY4" fmla="*/ 40004 h 148010"/>
                            <a:gd name="connsiteX5" fmla="*/ 210315 w 341056"/>
                            <a:gd name="connsiteY5" fmla="*/ 107207 h 148010"/>
                            <a:gd name="connsiteX6" fmla="*/ 201167 w 341056"/>
                            <a:gd name="connsiteY6" fmla="*/ 19738 h 148010"/>
                            <a:gd name="connsiteX7" fmla="*/ 272867 w 341056"/>
                            <a:gd name="connsiteY7" fmla="*/ 88997 h 148010"/>
                            <a:gd name="connsiteX8" fmla="*/ 265529 w 341056"/>
                            <a:gd name="connsiteY8" fmla="*/ 295 h 148010"/>
                            <a:gd name="connsiteX9" fmla="*/ 341056 w 341056"/>
                            <a:gd name="connsiteY9" fmla="*/ 68211 h 148010"/>
                            <a:gd name="connsiteX0" fmla="*/ 12759 w 276165"/>
                            <a:gd name="connsiteY0" fmla="*/ 147435 h 147435"/>
                            <a:gd name="connsiteX1" fmla="*/ 5299 w 276165"/>
                            <a:gd name="connsiteY1" fmla="*/ 59928 h 147435"/>
                            <a:gd name="connsiteX2" fmla="*/ 83130 w 276165"/>
                            <a:gd name="connsiteY2" fmla="*/ 126921 h 147435"/>
                            <a:gd name="connsiteX3" fmla="*/ 71314 w 276165"/>
                            <a:gd name="connsiteY3" fmla="*/ 40004 h 147435"/>
                            <a:gd name="connsiteX4" fmla="*/ 145424 w 276165"/>
                            <a:gd name="connsiteY4" fmla="*/ 107207 h 147435"/>
                            <a:gd name="connsiteX5" fmla="*/ 136276 w 276165"/>
                            <a:gd name="connsiteY5" fmla="*/ 19738 h 147435"/>
                            <a:gd name="connsiteX6" fmla="*/ 207976 w 276165"/>
                            <a:gd name="connsiteY6" fmla="*/ 88997 h 147435"/>
                            <a:gd name="connsiteX7" fmla="*/ 200638 w 276165"/>
                            <a:gd name="connsiteY7" fmla="*/ 295 h 147435"/>
                            <a:gd name="connsiteX8" fmla="*/ 276165 w 276165"/>
                            <a:gd name="connsiteY8" fmla="*/ 68211 h 147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6165" h="147435">
                              <a:moveTo>
                                <a:pt x="12759" y="147435"/>
                              </a:moveTo>
                              <a:cubicBezTo>
                                <a:pt x="36838" y="141295"/>
                                <a:pt x="-16330" y="67005"/>
                                <a:pt x="5299" y="59928"/>
                              </a:cubicBezTo>
                              <a:cubicBezTo>
                                <a:pt x="25335" y="55255"/>
                                <a:pt x="60766" y="133708"/>
                                <a:pt x="83130" y="126921"/>
                              </a:cubicBezTo>
                              <a:cubicBezTo>
                                <a:pt x="107849" y="119776"/>
                                <a:pt x="46025" y="47391"/>
                                <a:pt x="71314" y="40004"/>
                              </a:cubicBezTo>
                              <a:cubicBezTo>
                                <a:pt x="93013" y="33424"/>
                                <a:pt x="126124" y="113929"/>
                                <a:pt x="145424" y="107207"/>
                              </a:cubicBezTo>
                              <a:cubicBezTo>
                                <a:pt x="168505" y="101593"/>
                                <a:pt x="109312" y="28906"/>
                                <a:pt x="136276" y="19738"/>
                              </a:cubicBezTo>
                              <a:cubicBezTo>
                                <a:pt x="157051" y="14057"/>
                                <a:pt x="184602" y="95864"/>
                                <a:pt x="207976" y="88997"/>
                              </a:cubicBezTo>
                              <a:cubicBezTo>
                                <a:pt x="242747" y="78913"/>
                                <a:pt x="171180" y="9551"/>
                                <a:pt x="200638" y="295"/>
                              </a:cubicBezTo>
                              <a:cubicBezTo>
                                <a:pt x="222267" y="-5463"/>
                                <a:pt x="251120" y="75074"/>
                                <a:pt x="276165" y="68211"/>
                              </a:cubicBezTo>
                            </a:path>
                          </a:pathLst>
                        </a:custGeom>
                        <a:noFill/>
                        <a:ln w="25400">
                          <a:solidFill>
                            <a:srgbClr val="7030A0"/>
                          </a:solidFill>
                          <a:headEnd type="none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 dirty="0"/>
                        </a:p>
                      </p:txBody>
                    </p:sp>
                  </p:grpSp>
                  <p:sp>
                    <p:nvSpPr>
                      <p:cNvPr id="78" name="Forme libre 77"/>
                      <p:cNvSpPr/>
                      <p:nvPr/>
                    </p:nvSpPr>
                    <p:spPr>
                      <a:xfrm rot="1527782">
                        <a:off x="24837258" y="2065049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79" name="Forme libre 78"/>
                      <p:cNvSpPr/>
                      <p:nvPr/>
                    </p:nvSpPr>
                    <p:spPr>
                      <a:xfrm rot="1527782">
                        <a:off x="30040441" y="2074574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81" name="Forme libre 80"/>
                      <p:cNvSpPr/>
                      <p:nvPr/>
                    </p:nvSpPr>
                    <p:spPr>
                      <a:xfrm rot="1527782">
                        <a:off x="40442289" y="2093624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80" name="Forme libre 79"/>
                      <p:cNvSpPr/>
                      <p:nvPr/>
                    </p:nvSpPr>
                    <p:spPr>
                      <a:xfrm rot="1527782">
                        <a:off x="35239106" y="2084099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</p:grpSp>
              </p:grpSp>
              <p:sp>
                <p:nvSpPr>
                  <p:cNvPr id="95" name="Arc 94"/>
                  <p:cNvSpPr/>
                  <p:nvPr/>
                </p:nvSpPr>
                <p:spPr>
                  <a:xfrm rot="1660344">
                    <a:off x="8948141" y="3629523"/>
                    <a:ext cx="463074" cy="486937"/>
                  </a:xfrm>
                  <a:prstGeom prst="arc">
                    <a:avLst>
                      <a:gd name="adj1" fmla="val 17543184"/>
                      <a:gd name="adj2" fmla="val 172735"/>
                    </a:avLst>
                  </a:prstGeom>
                  <a:ln w="28575">
                    <a:solidFill>
                      <a:srgbClr val="BC8FFF"/>
                    </a:solidFill>
                  </a:ln>
                  <a:effectLst>
                    <a:outerShdw dist="12700" dir="2700000" algn="tl" rotWithShape="0">
                      <a:prstClr val="black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>
                      <a:solidFill>
                        <a:srgbClr val="C00000"/>
                      </a:solidFill>
                    </a:endParaRPr>
                  </a:p>
                </p:txBody>
              </p:sp>
            </p:grpSp>
          </p:grpSp>
          <p:sp>
            <p:nvSpPr>
              <p:cNvPr id="101" name="Forme libre 100"/>
              <p:cNvSpPr/>
              <p:nvPr/>
            </p:nvSpPr>
            <p:spPr>
              <a:xfrm rot="250418">
                <a:off x="10072768" y="3650396"/>
                <a:ext cx="1061020" cy="237747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3598"/>
                  <a:gd name="connsiteX1" fmla="*/ 398852 w 1955006"/>
                  <a:gd name="connsiteY1" fmla="*/ 278556 h 333598"/>
                  <a:gd name="connsiteX2" fmla="*/ 660022 w 1955006"/>
                  <a:gd name="connsiteY2" fmla="*/ 169323 h 333598"/>
                  <a:gd name="connsiteX3" fmla="*/ 865321 w 1955006"/>
                  <a:gd name="connsiteY3" fmla="*/ 204822 h 333598"/>
                  <a:gd name="connsiteX4" fmla="*/ 1089532 w 1955006"/>
                  <a:gd name="connsiteY4" fmla="*/ 105625 h 333598"/>
                  <a:gd name="connsiteX5" fmla="*/ 1333239 w 1955006"/>
                  <a:gd name="connsiteY5" fmla="*/ 162402 h 333598"/>
                  <a:gd name="connsiteX6" fmla="*/ 1579965 w 1955006"/>
                  <a:gd name="connsiteY6" fmla="*/ 24266 h 333598"/>
                  <a:gd name="connsiteX7" fmla="*/ 1829435 w 1955006"/>
                  <a:gd name="connsiteY7" fmla="*/ 79522 h 333598"/>
                  <a:gd name="connsiteX8" fmla="*/ 1955006 w 1955006"/>
                  <a:gd name="connsiteY8" fmla="*/ 223 h 333598"/>
                  <a:gd name="connsiteX0" fmla="*/ 0 w 1556154"/>
                  <a:gd name="connsiteY0" fmla="*/ 278556 h 278556"/>
                  <a:gd name="connsiteX1" fmla="*/ 261170 w 1556154"/>
                  <a:gd name="connsiteY1" fmla="*/ 169323 h 278556"/>
                  <a:gd name="connsiteX2" fmla="*/ 466469 w 1556154"/>
                  <a:gd name="connsiteY2" fmla="*/ 204822 h 278556"/>
                  <a:gd name="connsiteX3" fmla="*/ 690680 w 1556154"/>
                  <a:gd name="connsiteY3" fmla="*/ 105625 h 278556"/>
                  <a:gd name="connsiteX4" fmla="*/ 934387 w 1556154"/>
                  <a:gd name="connsiteY4" fmla="*/ 162402 h 278556"/>
                  <a:gd name="connsiteX5" fmla="*/ 1181113 w 1556154"/>
                  <a:gd name="connsiteY5" fmla="*/ 24266 h 278556"/>
                  <a:gd name="connsiteX6" fmla="*/ 1430583 w 1556154"/>
                  <a:gd name="connsiteY6" fmla="*/ 79522 h 278556"/>
                  <a:gd name="connsiteX7" fmla="*/ 1556154 w 1556154"/>
                  <a:gd name="connsiteY7" fmla="*/ 223 h 278556"/>
                  <a:gd name="connsiteX0" fmla="*/ 0 w 1294984"/>
                  <a:gd name="connsiteY0" fmla="*/ 169323 h 206438"/>
                  <a:gd name="connsiteX1" fmla="*/ 205299 w 1294984"/>
                  <a:gd name="connsiteY1" fmla="*/ 204822 h 206438"/>
                  <a:gd name="connsiteX2" fmla="*/ 429510 w 1294984"/>
                  <a:gd name="connsiteY2" fmla="*/ 105625 h 206438"/>
                  <a:gd name="connsiteX3" fmla="*/ 673217 w 1294984"/>
                  <a:gd name="connsiteY3" fmla="*/ 162402 h 206438"/>
                  <a:gd name="connsiteX4" fmla="*/ 919943 w 1294984"/>
                  <a:gd name="connsiteY4" fmla="*/ 24266 h 206438"/>
                  <a:gd name="connsiteX5" fmla="*/ 1169413 w 1294984"/>
                  <a:gd name="connsiteY5" fmla="*/ 79522 h 206438"/>
                  <a:gd name="connsiteX6" fmla="*/ 1294984 w 1294984"/>
                  <a:gd name="connsiteY6" fmla="*/ 223 h 206438"/>
                  <a:gd name="connsiteX0" fmla="*/ 0 w 1089685"/>
                  <a:gd name="connsiteY0" fmla="*/ 204822 h 204822"/>
                  <a:gd name="connsiteX1" fmla="*/ 224211 w 1089685"/>
                  <a:gd name="connsiteY1" fmla="*/ 105625 h 204822"/>
                  <a:gd name="connsiteX2" fmla="*/ 467918 w 1089685"/>
                  <a:gd name="connsiteY2" fmla="*/ 162402 h 204822"/>
                  <a:gd name="connsiteX3" fmla="*/ 714644 w 1089685"/>
                  <a:gd name="connsiteY3" fmla="*/ 24266 h 204822"/>
                  <a:gd name="connsiteX4" fmla="*/ 964114 w 1089685"/>
                  <a:gd name="connsiteY4" fmla="*/ 79522 h 204822"/>
                  <a:gd name="connsiteX5" fmla="*/ 1089685 w 1089685"/>
                  <a:gd name="connsiteY5" fmla="*/ 223 h 204822"/>
                  <a:gd name="connsiteX0" fmla="*/ 0 w 1070224"/>
                  <a:gd name="connsiteY0" fmla="*/ 209768 h 209768"/>
                  <a:gd name="connsiteX1" fmla="*/ 204750 w 1070224"/>
                  <a:gd name="connsiteY1" fmla="*/ 105625 h 209768"/>
                  <a:gd name="connsiteX2" fmla="*/ 448457 w 1070224"/>
                  <a:gd name="connsiteY2" fmla="*/ 162402 h 209768"/>
                  <a:gd name="connsiteX3" fmla="*/ 695183 w 1070224"/>
                  <a:gd name="connsiteY3" fmla="*/ 24266 h 209768"/>
                  <a:gd name="connsiteX4" fmla="*/ 944653 w 1070224"/>
                  <a:gd name="connsiteY4" fmla="*/ 79522 h 209768"/>
                  <a:gd name="connsiteX5" fmla="*/ 1070224 w 1070224"/>
                  <a:gd name="connsiteY5" fmla="*/ 223 h 209768"/>
                  <a:gd name="connsiteX0" fmla="*/ 0 w 1070224"/>
                  <a:gd name="connsiteY0" fmla="*/ 209768 h 209768"/>
                  <a:gd name="connsiteX1" fmla="*/ 204750 w 1070224"/>
                  <a:gd name="connsiteY1" fmla="*/ 105625 h 209768"/>
                  <a:gd name="connsiteX2" fmla="*/ 448457 w 1070224"/>
                  <a:gd name="connsiteY2" fmla="*/ 162402 h 209768"/>
                  <a:gd name="connsiteX3" fmla="*/ 695183 w 1070224"/>
                  <a:gd name="connsiteY3" fmla="*/ 24266 h 209768"/>
                  <a:gd name="connsiteX4" fmla="*/ 944653 w 1070224"/>
                  <a:gd name="connsiteY4" fmla="*/ 79522 h 209768"/>
                  <a:gd name="connsiteX5" fmla="*/ 1070224 w 1070224"/>
                  <a:gd name="connsiteY5" fmla="*/ 223 h 209768"/>
                  <a:gd name="connsiteX0" fmla="*/ 0 w 1068838"/>
                  <a:gd name="connsiteY0" fmla="*/ 228767 h 228767"/>
                  <a:gd name="connsiteX1" fmla="*/ 203364 w 1068838"/>
                  <a:gd name="connsiteY1" fmla="*/ 105625 h 228767"/>
                  <a:gd name="connsiteX2" fmla="*/ 447071 w 1068838"/>
                  <a:gd name="connsiteY2" fmla="*/ 162402 h 228767"/>
                  <a:gd name="connsiteX3" fmla="*/ 693797 w 1068838"/>
                  <a:gd name="connsiteY3" fmla="*/ 24266 h 228767"/>
                  <a:gd name="connsiteX4" fmla="*/ 943267 w 1068838"/>
                  <a:gd name="connsiteY4" fmla="*/ 79522 h 228767"/>
                  <a:gd name="connsiteX5" fmla="*/ 1068838 w 1068838"/>
                  <a:gd name="connsiteY5" fmla="*/ 223 h 22876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1020" h="237747">
                    <a:moveTo>
                      <a:pt x="0" y="237747"/>
                    </a:moveTo>
                    <a:cubicBezTo>
                      <a:pt x="72349" y="168981"/>
                      <a:pt x="103875" y="122346"/>
                      <a:pt x="195546" y="105625"/>
                    </a:cubicBezTo>
                    <a:cubicBezTo>
                      <a:pt x="315246" y="98617"/>
                      <a:pt x="341742" y="165884"/>
                      <a:pt x="439253" y="162402"/>
                    </a:cubicBezTo>
                    <a:cubicBezTo>
                      <a:pt x="544160" y="140716"/>
                      <a:pt x="603280" y="38079"/>
                      <a:pt x="685979" y="24266"/>
                    </a:cubicBezTo>
                    <a:cubicBezTo>
                      <a:pt x="768678" y="10453"/>
                      <a:pt x="863461" y="90582"/>
                      <a:pt x="935449" y="79522"/>
                    </a:cubicBezTo>
                    <a:cubicBezTo>
                      <a:pt x="1006305" y="71828"/>
                      <a:pt x="1036761" y="-4637"/>
                      <a:pt x="1061020" y="223"/>
                    </a:cubicBezTo>
                  </a:path>
                </a:pathLst>
              </a:custGeom>
              <a:noFill/>
              <a:ln w="38100">
                <a:solidFill>
                  <a:srgbClr val="C0000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104" name="ZoneTexte 103"/>
            <p:cNvSpPr txBox="1"/>
            <p:nvPr/>
          </p:nvSpPr>
          <p:spPr>
            <a:xfrm rot="15343">
              <a:off x="9059214" y="3065051"/>
              <a:ext cx="5656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400" b="1" dirty="0">
                  <a:solidFill>
                    <a:srgbClr val="BC8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θ</a:t>
              </a:r>
              <a:r>
                <a:rPr lang="fr-FR" sz="1400" b="1" baseline="-25000" dirty="0">
                  <a:solidFill>
                    <a:srgbClr val="BC8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1/2</a:t>
              </a:r>
            </a:p>
          </p:txBody>
        </p:sp>
        <p:sp>
          <p:nvSpPr>
            <p:cNvPr id="106" name="Arc 105"/>
            <p:cNvSpPr/>
            <p:nvPr/>
          </p:nvSpPr>
          <p:spPr>
            <a:xfrm rot="1660344">
              <a:off x="9802664" y="3632135"/>
              <a:ext cx="418371" cy="551651"/>
            </a:xfrm>
            <a:prstGeom prst="arc">
              <a:avLst>
                <a:gd name="adj1" fmla="val 16436985"/>
                <a:gd name="adj2" fmla="val 20034869"/>
              </a:avLst>
            </a:prstGeom>
            <a:ln w="28575">
              <a:solidFill>
                <a:srgbClr val="7030A0"/>
              </a:solidFill>
            </a:ln>
            <a:effectLst>
              <a:outerShdw dist="12700" dir="2700000" algn="tl" rotWithShape="0">
                <a:prstClr val="black"/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00000"/>
                </a:solidFill>
              </a:endParaRPr>
            </a:p>
          </p:txBody>
        </p:sp>
        <p:sp>
          <p:nvSpPr>
            <p:cNvPr id="109" name="Forme libre 108"/>
            <p:cNvSpPr/>
            <p:nvPr/>
          </p:nvSpPr>
          <p:spPr>
            <a:xfrm rot="250418">
              <a:off x="8187783" y="3382834"/>
              <a:ext cx="1955006" cy="334015"/>
            </a:xfrm>
            <a:custGeom>
              <a:avLst/>
              <a:gdLst>
                <a:gd name="connsiteX0" fmla="*/ 0 w 2006917"/>
                <a:gd name="connsiteY0" fmla="*/ 203680 h 289405"/>
                <a:gd name="connsiteX1" fmla="*/ 1766887 w 2006917"/>
                <a:gd name="connsiteY1" fmla="*/ 1273 h 289405"/>
                <a:gd name="connsiteX2" fmla="*/ 1985962 w 2006917"/>
                <a:gd name="connsiteY2" fmla="*/ 289405 h 289405"/>
                <a:gd name="connsiteX0" fmla="*/ 0 w 1987007"/>
                <a:gd name="connsiteY0" fmla="*/ 202455 h 316750"/>
                <a:gd name="connsiteX1" fmla="*/ 733425 w 1987007"/>
                <a:gd name="connsiteY1" fmla="*/ 311992 h 316750"/>
                <a:gd name="connsiteX2" fmla="*/ 1766887 w 1987007"/>
                <a:gd name="connsiteY2" fmla="*/ 48 h 316750"/>
                <a:gd name="connsiteX3" fmla="*/ 1985962 w 1987007"/>
                <a:gd name="connsiteY3" fmla="*/ 288180 h 316750"/>
                <a:gd name="connsiteX0" fmla="*/ 0 w 1987007"/>
                <a:gd name="connsiteY0" fmla="*/ 247699 h 318361"/>
                <a:gd name="connsiteX1" fmla="*/ 733425 w 1987007"/>
                <a:gd name="connsiteY1" fmla="*/ 311992 h 318361"/>
                <a:gd name="connsiteX2" fmla="*/ 1766887 w 1987007"/>
                <a:gd name="connsiteY2" fmla="*/ 48 h 318361"/>
                <a:gd name="connsiteX3" fmla="*/ 1985962 w 1987007"/>
                <a:gd name="connsiteY3" fmla="*/ 288180 h 318361"/>
                <a:gd name="connsiteX0" fmla="*/ 0 w 1987007"/>
                <a:gd name="connsiteY0" fmla="*/ 247699 h 325651"/>
                <a:gd name="connsiteX1" fmla="*/ 357187 w 1987007"/>
                <a:gd name="connsiteY1" fmla="*/ 254733 h 325651"/>
                <a:gd name="connsiteX2" fmla="*/ 733425 w 1987007"/>
                <a:gd name="connsiteY2" fmla="*/ 311992 h 325651"/>
                <a:gd name="connsiteX3" fmla="*/ 1766887 w 1987007"/>
                <a:gd name="connsiteY3" fmla="*/ 48 h 325651"/>
                <a:gd name="connsiteX4" fmla="*/ 1985962 w 1987007"/>
                <a:gd name="connsiteY4" fmla="*/ 288180 h 325651"/>
                <a:gd name="connsiteX0" fmla="*/ 0 w 1987007"/>
                <a:gd name="connsiteY0" fmla="*/ 247699 h 324941"/>
                <a:gd name="connsiteX1" fmla="*/ 185737 w 1987007"/>
                <a:gd name="connsiteY1" fmla="*/ 247590 h 324941"/>
                <a:gd name="connsiteX2" fmla="*/ 733425 w 1987007"/>
                <a:gd name="connsiteY2" fmla="*/ 311992 h 324941"/>
                <a:gd name="connsiteX3" fmla="*/ 1766887 w 1987007"/>
                <a:gd name="connsiteY3" fmla="*/ 48 h 324941"/>
                <a:gd name="connsiteX4" fmla="*/ 1985962 w 1987007"/>
                <a:gd name="connsiteY4" fmla="*/ 288180 h 324941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91770"/>
                <a:gd name="connsiteY0" fmla="*/ 331043 h 331492"/>
                <a:gd name="connsiteX1" fmla="*/ 190500 w 1991770"/>
                <a:gd name="connsiteY1" fmla="*/ 247590 h 331492"/>
                <a:gd name="connsiteX2" fmla="*/ 738188 w 1991770"/>
                <a:gd name="connsiteY2" fmla="*/ 311992 h 331492"/>
                <a:gd name="connsiteX3" fmla="*/ 1771650 w 1991770"/>
                <a:gd name="connsiteY3" fmla="*/ 48 h 331492"/>
                <a:gd name="connsiteX4" fmla="*/ 1990725 w 1991770"/>
                <a:gd name="connsiteY4" fmla="*/ 288180 h 331492"/>
                <a:gd name="connsiteX0" fmla="*/ 0 w 1996138"/>
                <a:gd name="connsiteY0" fmla="*/ 330998 h 331447"/>
                <a:gd name="connsiteX1" fmla="*/ 190500 w 1996138"/>
                <a:gd name="connsiteY1" fmla="*/ 247545 h 331447"/>
                <a:gd name="connsiteX2" fmla="*/ 414338 w 1996138"/>
                <a:gd name="connsiteY2" fmla="*/ 283372 h 331447"/>
                <a:gd name="connsiteX3" fmla="*/ 1771650 w 1996138"/>
                <a:gd name="connsiteY3" fmla="*/ 3 h 331447"/>
                <a:gd name="connsiteX4" fmla="*/ 1990725 w 1996138"/>
                <a:gd name="connsiteY4" fmla="*/ 288135 h 331447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66687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1062 h 331511"/>
                <a:gd name="connsiteX1" fmla="*/ 166687 w 1996138"/>
                <a:gd name="connsiteY1" fmla="*/ 247609 h 331511"/>
                <a:gd name="connsiteX2" fmla="*/ 414338 w 1996138"/>
                <a:gd name="connsiteY2" fmla="*/ 283436 h 331511"/>
                <a:gd name="connsiteX3" fmla="*/ 523573 w 1996138"/>
                <a:gd name="connsiteY3" fmla="*/ 261417 h 331511"/>
                <a:gd name="connsiteX4" fmla="*/ 1771650 w 1996138"/>
                <a:gd name="connsiteY4" fmla="*/ 67 h 331511"/>
                <a:gd name="connsiteX5" fmla="*/ 1990725 w 1996138"/>
                <a:gd name="connsiteY5" fmla="*/ 288199 h 331511"/>
                <a:gd name="connsiteX0" fmla="*/ 0 w 1992208"/>
                <a:gd name="connsiteY0" fmla="*/ 333218 h 333667"/>
                <a:gd name="connsiteX1" fmla="*/ 166687 w 1992208"/>
                <a:gd name="connsiteY1" fmla="*/ 249765 h 333667"/>
                <a:gd name="connsiteX2" fmla="*/ 414338 w 1992208"/>
                <a:gd name="connsiteY2" fmla="*/ 285592 h 333667"/>
                <a:gd name="connsiteX3" fmla="*/ 664067 w 1992208"/>
                <a:gd name="connsiteY3" fmla="*/ 163561 h 333667"/>
                <a:gd name="connsiteX4" fmla="*/ 1771650 w 1992208"/>
                <a:gd name="connsiteY4" fmla="*/ 2223 h 333667"/>
                <a:gd name="connsiteX5" fmla="*/ 1990725 w 1992208"/>
                <a:gd name="connsiteY5" fmla="*/ 290355 h 333667"/>
                <a:gd name="connsiteX0" fmla="*/ 0 w 1992208"/>
                <a:gd name="connsiteY0" fmla="*/ 333946 h 334395"/>
                <a:gd name="connsiteX1" fmla="*/ 166687 w 1992208"/>
                <a:gd name="connsiteY1" fmla="*/ 250493 h 334395"/>
                <a:gd name="connsiteX2" fmla="*/ 414338 w 1992208"/>
                <a:gd name="connsiteY2" fmla="*/ 286320 h 334395"/>
                <a:gd name="connsiteX3" fmla="*/ 664067 w 1992208"/>
                <a:gd name="connsiteY3" fmla="*/ 164289 h 334395"/>
                <a:gd name="connsiteX4" fmla="*/ 747410 w 1992208"/>
                <a:gd name="connsiteY4" fmla="*/ 142859 h 334395"/>
                <a:gd name="connsiteX5" fmla="*/ 1771650 w 1992208"/>
                <a:gd name="connsiteY5" fmla="*/ 2951 h 334395"/>
                <a:gd name="connsiteX6" fmla="*/ 1990725 w 1992208"/>
                <a:gd name="connsiteY6" fmla="*/ 291083 h 334395"/>
                <a:gd name="connsiteX0" fmla="*/ 0 w 1991334"/>
                <a:gd name="connsiteY0" fmla="*/ 331634 h 332083"/>
                <a:gd name="connsiteX1" fmla="*/ 166687 w 1991334"/>
                <a:gd name="connsiteY1" fmla="*/ 248181 h 332083"/>
                <a:gd name="connsiteX2" fmla="*/ 414338 w 1991334"/>
                <a:gd name="connsiteY2" fmla="*/ 284008 h 332083"/>
                <a:gd name="connsiteX3" fmla="*/ 664067 w 1991334"/>
                <a:gd name="connsiteY3" fmla="*/ 161977 h 332083"/>
                <a:gd name="connsiteX4" fmla="*/ 885523 w 1991334"/>
                <a:gd name="connsiteY4" fmla="*/ 209603 h 332083"/>
                <a:gd name="connsiteX5" fmla="*/ 1771650 w 1991334"/>
                <a:gd name="connsiteY5" fmla="*/ 639 h 332083"/>
                <a:gd name="connsiteX6" fmla="*/ 1990725 w 1991334"/>
                <a:gd name="connsiteY6" fmla="*/ 288771 h 332083"/>
                <a:gd name="connsiteX0" fmla="*/ 0 w 1991334"/>
                <a:gd name="connsiteY0" fmla="*/ 333367 h 333816"/>
                <a:gd name="connsiteX1" fmla="*/ 166687 w 1991334"/>
                <a:gd name="connsiteY1" fmla="*/ 249914 h 333816"/>
                <a:gd name="connsiteX2" fmla="*/ 414338 w 1991334"/>
                <a:gd name="connsiteY2" fmla="*/ 285741 h 333816"/>
                <a:gd name="connsiteX3" fmla="*/ 664067 w 1991334"/>
                <a:gd name="connsiteY3" fmla="*/ 163710 h 333816"/>
                <a:gd name="connsiteX4" fmla="*/ 885523 w 1991334"/>
                <a:gd name="connsiteY4" fmla="*/ 211336 h 333816"/>
                <a:gd name="connsiteX5" fmla="*/ 1109360 w 1991334"/>
                <a:gd name="connsiteY5" fmla="*/ 156567 h 333816"/>
                <a:gd name="connsiteX6" fmla="*/ 1771650 w 1991334"/>
                <a:gd name="connsiteY6" fmla="*/ 2372 h 333816"/>
                <a:gd name="connsiteX7" fmla="*/ 1990725 w 1991334"/>
                <a:gd name="connsiteY7" fmla="*/ 290504 h 333816"/>
                <a:gd name="connsiteX0" fmla="*/ 0 w 1991099"/>
                <a:gd name="connsiteY0" fmla="*/ 338000 h 338449"/>
                <a:gd name="connsiteX1" fmla="*/ 166687 w 1991099"/>
                <a:gd name="connsiteY1" fmla="*/ 254547 h 338449"/>
                <a:gd name="connsiteX2" fmla="*/ 414338 w 1991099"/>
                <a:gd name="connsiteY2" fmla="*/ 290374 h 338449"/>
                <a:gd name="connsiteX3" fmla="*/ 664067 w 1991099"/>
                <a:gd name="connsiteY3" fmla="*/ 168343 h 338449"/>
                <a:gd name="connsiteX4" fmla="*/ 885523 w 1991099"/>
                <a:gd name="connsiteY4" fmla="*/ 215969 h 338449"/>
                <a:gd name="connsiteX5" fmla="*/ 1085547 w 1991099"/>
                <a:gd name="connsiteY5" fmla="*/ 99287 h 338449"/>
                <a:gd name="connsiteX6" fmla="*/ 1771650 w 1991099"/>
                <a:gd name="connsiteY6" fmla="*/ 7005 h 338449"/>
                <a:gd name="connsiteX7" fmla="*/ 1990725 w 1991099"/>
                <a:gd name="connsiteY7" fmla="*/ 295137 h 338449"/>
                <a:gd name="connsiteX0" fmla="*/ 0 w 1991099"/>
                <a:gd name="connsiteY0" fmla="*/ 339393 h 339842"/>
                <a:gd name="connsiteX1" fmla="*/ 166687 w 1991099"/>
                <a:gd name="connsiteY1" fmla="*/ 255940 h 339842"/>
                <a:gd name="connsiteX2" fmla="*/ 414338 w 1991099"/>
                <a:gd name="connsiteY2" fmla="*/ 291767 h 339842"/>
                <a:gd name="connsiteX3" fmla="*/ 664067 w 1991099"/>
                <a:gd name="connsiteY3" fmla="*/ 169736 h 339842"/>
                <a:gd name="connsiteX4" fmla="*/ 885523 w 1991099"/>
                <a:gd name="connsiteY4" fmla="*/ 217362 h 339842"/>
                <a:gd name="connsiteX5" fmla="*/ 1085547 w 1991099"/>
                <a:gd name="connsiteY5" fmla="*/ 100680 h 339842"/>
                <a:gd name="connsiteX6" fmla="*/ 1149843 w 1991099"/>
                <a:gd name="connsiteY6" fmla="*/ 79250 h 339842"/>
                <a:gd name="connsiteX7" fmla="*/ 1771650 w 1991099"/>
                <a:gd name="connsiteY7" fmla="*/ 8398 h 339842"/>
                <a:gd name="connsiteX8" fmla="*/ 1990725 w 1991099"/>
                <a:gd name="connsiteY8" fmla="*/ 296530 h 339842"/>
                <a:gd name="connsiteX0" fmla="*/ 0 w 1990974"/>
                <a:gd name="connsiteY0" fmla="*/ 333114 h 333563"/>
                <a:gd name="connsiteX1" fmla="*/ 166687 w 1990974"/>
                <a:gd name="connsiteY1" fmla="*/ 249661 h 333563"/>
                <a:gd name="connsiteX2" fmla="*/ 414338 w 1990974"/>
                <a:gd name="connsiteY2" fmla="*/ 285488 h 333563"/>
                <a:gd name="connsiteX3" fmla="*/ 664067 w 1990974"/>
                <a:gd name="connsiteY3" fmla="*/ 163457 h 333563"/>
                <a:gd name="connsiteX4" fmla="*/ 885523 w 1990974"/>
                <a:gd name="connsiteY4" fmla="*/ 211083 h 333563"/>
                <a:gd name="connsiteX5" fmla="*/ 1085547 w 1990974"/>
                <a:gd name="connsiteY5" fmla="*/ 94401 h 333563"/>
                <a:gd name="connsiteX6" fmla="*/ 1333200 w 1990974"/>
                <a:gd name="connsiteY6" fmla="*/ 156315 h 333563"/>
                <a:gd name="connsiteX7" fmla="*/ 1771650 w 1990974"/>
                <a:gd name="connsiteY7" fmla="*/ 2119 h 333563"/>
                <a:gd name="connsiteX8" fmla="*/ 1990725 w 1990974"/>
                <a:gd name="connsiteY8" fmla="*/ 290251 h 333563"/>
                <a:gd name="connsiteX0" fmla="*/ 0 w 1990836"/>
                <a:gd name="connsiteY0" fmla="*/ 323709 h 324158"/>
                <a:gd name="connsiteX1" fmla="*/ 166687 w 1990836"/>
                <a:gd name="connsiteY1" fmla="*/ 240256 h 324158"/>
                <a:gd name="connsiteX2" fmla="*/ 414338 w 1990836"/>
                <a:gd name="connsiteY2" fmla="*/ 276083 h 324158"/>
                <a:gd name="connsiteX3" fmla="*/ 664067 w 1990836"/>
                <a:gd name="connsiteY3" fmla="*/ 154052 h 324158"/>
                <a:gd name="connsiteX4" fmla="*/ 885523 w 1990836"/>
                <a:gd name="connsiteY4" fmla="*/ 201678 h 324158"/>
                <a:gd name="connsiteX5" fmla="*/ 1085547 w 1990836"/>
                <a:gd name="connsiteY5" fmla="*/ 84996 h 324158"/>
                <a:gd name="connsiteX6" fmla="*/ 1333200 w 1990836"/>
                <a:gd name="connsiteY6" fmla="*/ 146910 h 324158"/>
                <a:gd name="connsiteX7" fmla="*/ 1621631 w 1990836"/>
                <a:gd name="connsiteY7" fmla="*/ 2239 h 324158"/>
                <a:gd name="connsiteX8" fmla="*/ 1990725 w 1990836"/>
                <a:gd name="connsiteY8" fmla="*/ 280846 h 324158"/>
                <a:gd name="connsiteX0" fmla="*/ 0 w 1945610"/>
                <a:gd name="connsiteY0" fmla="*/ 344176 h 344625"/>
                <a:gd name="connsiteX1" fmla="*/ 166687 w 1945610"/>
                <a:gd name="connsiteY1" fmla="*/ 260723 h 344625"/>
                <a:gd name="connsiteX2" fmla="*/ 414338 w 1945610"/>
                <a:gd name="connsiteY2" fmla="*/ 296550 h 344625"/>
                <a:gd name="connsiteX3" fmla="*/ 664067 w 1945610"/>
                <a:gd name="connsiteY3" fmla="*/ 174519 h 344625"/>
                <a:gd name="connsiteX4" fmla="*/ 885523 w 1945610"/>
                <a:gd name="connsiteY4" fmla="*/ 222145 h 344625"/>
                <a:gd name="connsiteX5" fmla="*/ 1085547 w 1945610"/>
                <a:gd name="connsiteY5" fmla="*/ 105463 h 344625"/>
                <a:gd name="connsiteX6" fmla="*/ 1333200 w 1945610"/>
                <a:gd name="connsiteY6" fmla="*/ 167377 h 344625"/>
                <a:gd name="connsiteX7" fmla="*/ 1621631 w 1945610"/>
                <a:gd name="connsiteY7" fmla="*/ 22706 h 344625"/>
                <a:gd name="connsiteX8" fmla="*/ 1945481 w 1945610"/>
                <a:gd name="connsiteY8" fmla="*/ 29851 h 344625"/>
                <a:gd name="connsiteX0" fmla="*/ 0 w 1945481"/>
                <a:gd name="connsiteY0" fmla="*/ 344506 h 344955"/>
                <a:gd name="connsiteX1" fmla="*/ 166687 w 1945481"/>
                <a:gd name="connsiteY1" fmla="*/ 261053 h 344955"/>
                <a:gd name="connsiteX2" fmla="*/ 414338 w 1945481"/>
                <a:gd name="connsiteY2" fmla="*/ 296880 h 344955"/>
                <a:gd name="connsiteX3" fmla="*/ 664067 w 1945481"/>
                <a:gd name="connsiteY3" fmla="*/ 174849 h 344955"/>
                <a:gd name="connsiteX4" fmla="*/ 885523 w 1945481"/>
                <a:gd name="connsiteY4" fmla="*/ 222475 h 344955"/>
                <a:gd name="connsiteX5" fmla="*/ 1085547 w 1945481"/>
                <a:gd name="connsiteY5" fmla="*/ 105793 h 344955"/>
                <a:gd name="connsiteX6" fmla="*/ 1333200 w 1945481"/>
                <a:gd name="connsiteY6" fmla="*/ 167707 h 344955"/>
                <a:gd name="connsiteX7" fmla="*/ 1621631 w 1945481"/>
                <a:gd name="connsiteY7" fmla="*/ 23036 h 344955"/>
                <a:gd name="connsiteX8" fmla="*/ 1799924 w 1945481"/>
                <a:gd name="connsiteY8" fmla="*/ 1020 h 344955"/>
                <a:gd name="connsiteX9" fmla="*/ 1945481 w 1945481"/>
                <a:gd name="connsiteY9" fmla="*/ 30181 h 344955"/>
                <a:gd name="connsiteX0" fmla="*/ 0 w 1945481"/>
                <a:gd name="connsiteY0" fmla="*/ 323206 h 323655"/>
                <a:gd name="connsiteX1" fmla="*/ 166687 w 1945481"/>
                <a:gd name="connsiteY1" fmla="*/ 239753 h 323655"/>
                <a:gd name="connsiteX2" fmla="*/ 414338 w 1945481"/>
                <a:gd name="connsiteY2" fmla="*/ 275580 h 323655"/>
                <a:gd name="connsiteX3" fmla="*/ 664067 w 1945481"/>
                <a:gd name="connsiteY3" fmla="*/ 153549 h 323655"/>
                <a:gd name="connsiteX4" fmla="*/ 885523 w 1945481"/>
                <a:gd name="connsiteY4" fmla="*/ 201175 h 323655"/>
                <a:gd name="connsiteX5" fmla="*/ 1085547 w 1945481"/>
                <a:gd name="connsiteY5" fmla="*/ 84493 h 323655"/>
                <a:gd name="connsiteX6" fmla="*/ 1333200 w 1945481"/>
                <a:gd name="connsiteY6" fmla="*/ 146407 h 323655"/>
                <a:gd name="connsiteX7" fmla="*/ 1621631 w 1945481"/>
                <a:gd name="connsiteY7" fmla="*/ 1736 h 323655"/>
                <a:gd name="connsiteX8" fmla="*/ 1821356 w 1945481"/>
                <a:gd name="connsiteY8" fmla="*/ 63064 h 323655"/>
                <a:gd name="connsiteX9" fmla="*/ 1945481 w 1945481"/>
                <a:gd name="connsiteY9" fmla="*/ 8881 h 323655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085547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6936 h 317385"/>
                <a:gd name="connsiteX1" fmla="*/ 166687 w 1945481"/>
                <a:gd name="connsiteY1" fmla="*/ 233483 h 317385"/>
                <a:gd name="connsiteX2" fmla="*/ 414338 w 1945481"/>
                <a:gd name="connsiteY2" fmla="*/ 269310 h 317385"/>
                <a:gd name="connsiteX3" fmla="*/ 664067 w 1945481"/>
                <a:gd name="connsiteY3" fmla="*/ 147279 h 317385"/>
                <a:gd name="connsiteX4" fmla="*/ 885523 w 1945481"/>
                <a:gd name="connsiteY4" fmla="*/ 194905 h 317385"/>
                <a:gd name="connsiteX5" fmla="*/ 1114122 w 1945481"/>
                <a:gd name="connsiteY5" fmla="*/ 75841 h 317385"/>
                <a:gd name="connsiteX6" fmla="*/ 1333200 w 1945481"/>
                <a:gd name="connsiteY6" fmla="*/ 140137 h 317385"/>
                <a:gd name="connsiteX7" fmla="*/ 1571624 w 1945481"/>
                <a:gd name="connsiteY7" fmla="*/ 229 h 317385"/>
                <a:gd name="connsiteX8" fmla="*/ 1821356 w 1945481"/>
                <a:gd name="connsiteY8" fmla="*/ 56794 h 317385"/>
                <a:gd name="connsiteX9" fmla="*/ 1945481 w 1945481"/>
                <a:gd name="connsiteY9" fmla="*/ 2611 h 31738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95487"/>
                <a:gd name="connsiteY0" fmla="*/ 371634 h 372083"/>
                <a:gd name="connsiteX1" fmla="*/ 166687 w 1995487"/>
                <a:gd name="connsiteY1" fmla="*/ 288181 h 372083"/>
                <a:gd name="connsiteX2" fmla="*/ 414338 w 1995487"/>
                <a:gd name="connsiteY2" fmla="*/ 324008 h 372083"/>
                <a:gd name="connsiteX3" fmla="*/ 664067 w 1995487"/>
                <a:gd name="connsiteY3" fmla="*/ 201977 h 372083"/>
                <a:gd name="connsiteX4" fmla="*/ 885523 w 1995487"/>
                <a:gd name="connsiteY4" fmla="*/ 249603 h 372083"/>
                <a:gd name="connsiteX5" fmla="*/ 1114122 w 1995487"/>
                <a:gd name="connsiteY5" fmla="*/ 130539 h 372083"/>
                <a:gd name="connsiteX6" fmla="*/ 1333200 w 1995487"/>
                <a:gd name="connsiteY6" fmla="*/ 194835 h 372083"/>
                <a:gd name="connsiteX7" fmla="*/ 1571624 w 1995487"/>
                <a:gd name="connsiteY7" fmla="*/ 54927 h 372083"/>
                <a:gd name="connsiteX8" fmla="*/ 1821356 w 1995487"/>
                <a:gd name="connsiteY8" fmla="*/ 111492 h 372083"/>
                <a:gd name="connsiteX9" fmla="*/ 1995487 w 1995487"/>
                <a:gd name="connsiteY9" fmla="*/ 159 h 372083"/>
                <a:gd name="connsiteX0" fmla="*/ 0 w 1993105"/>
                <a:gd name="connsiteY0" fmla="*/ 317020 h 317469"/>
                <a:gd name="connsiteX1" fmla="*/ 166687 w 1993105"/>
                <a:gd name="connsiteY1" fmla="*/ 233567 h 317469"/>
                <a:gd name="connsiteX2" fmla="*/ 414338 w 1993105"/>
                <a:gd name="connsiteY2" fmla="*/ 269394 h 317469"/>
                <a:gd name="connsiteX3" fmla="*/ 664067 w 1993105"/>
                <a:gd name="connsiteY3" fmla="*/ 147363 h 317469"/>
                <a:gd name="connsiteX4" fmla="*/ 885523 w 1993105"/>
                <a:gd name="connsiteY4" fmla="*/ 194989 h 317469"/>
                <a:gd name="connsiteX5" fmla="*/ 1114122 w 1993105"/>
                <a:gd name="connsiteY5" fmla="*/ 75925 h 317469"/>
                <a:gd name="connsiteX6" fmla="*/ 1333200 w 1993105"/>
                <a:gd name="connsiteY6" fmla="*/ 140221 h 317469"/>
                <a:gd name="connsiteX7" fmla="*/ 1571624 w 1993105"/>
                <a:gd name="connsiteY7" fmla="*/ 313 h 317469"/>
                <a:gd name="connsiteX8" fmla="*/ 1821356 w 1993105"/>
                <a:gd name="connsiteY8" fmla="*/ 56878 h 317469"/>
                <a:gd name="connsiteX9" fmla="*/ 1993105 w 1993105"/>
                <a:gd name="connsiteY9" fmla="*/ 314 h 317469"/>
                <a:gd name="connsiteX0" fmla="*/ 0 w 1962149"/>
                <a:gd name="connsiteY0" fmla="*/ 328871 h 329320"/>
                <a:gd name="connsiteX1" fmla="*/ 166687 w 1962149"/>
                <a:gd name="connsiteY1" fmla="*/ 245418 h 329320"/>
                <a:gd name="connsiteX2" fmla="*/ 414338 w 1962149"/>
                <a:gd name="connsiteY2" fmla="*/ 281245 h 329320"/>
                <a:gd name="connsiteX3" fmla="*/ 664067 w 1962149"/>
                <a:gd name="connsiteY3" fmla="*/ 159214 h 329320"/>
                <a:gd name="connsiteX4" fmla="*/ 885523 w 1962149"/>
                <a:gd name="connsiteY4" fmla="*/ 206840 h 329320"/>
                <a:gd name="connsiteX5" fmla="*/ 1114122 w 1962149"/>
                <a:gd name="connsiteY5" fmla="*/ 87776 h 329320"/>
                <a:gd name="connsiteX6" fmla="*/ 1333200 w 1962149"/>
                <a:gd name="connsiteY6" fmla="*/ 152072 h 329320"/>
                <a:gd name="connsiteX7" fmla="*/ 1571624 w 1962149"/>
                <a:gd name="connsiteY7" fmla="*/ 12164 h 329320"/>
                <a:gd name="connsiteX8" fmla="*/ 1821356 w 1962149"/>
                <a:gd name="connsiteY8" fmla="*/ 68729 h 329320"/>
                <a:gd name="connsiteX9" fmla="*/ 1962149 w 1962149"/>
                <a:gd name="connsiteY9" fmla="*/ 259 h 329320"/>
                <a:gd name="connsiteX0" fmla="*/ 0 w 1962149"/>
                <a:gd name="connsiteY0" fmla="*/ 328880 h 329329"/>
                <a:gd name="connsiteX1" fmla="*/ 166687 w 1962149"/>
                <a:gd name="connsiteY1" fmla="*/ 245427 h 329329"/>
                <a:gd name="connsiteX2" fmla="*/ 414338 w 1962149"/>
                <a:gd name="connsiteY2" fmla="*/ 281254 h 329329"/>
                <a:gd name="connsiteX3" fmla="*/ 664067 w 1962149"/>
                <a:gd name="connsiteY3" fmla="*/ 159223 h 329329"/>
                <a:gd name="connsiteX4" fmla="*/ 885523 w 1962149"/>
                <a:gd name="connsiteY4" fmla="*/ 206849 h 329329"/>
                <a:gd name="connsiteX5" fmla="*/ 1114122 w 1962149"/>
                <a:gd name="connsiteY5" fmla="*/ 87785 h 329329"/>
                <a:gd name="connsiteX6" fmla="*/ 1333200 w 1962149"/>
                <a:gd name="connsiteY6" fmla="*/ 152081 h 329329"/>
                <a:gd name="connsiteX7" fmla="*/ 1571624 w 1962149"/>
                <a:gd name="connsiteY7" fmla="*/ 12173 h 329329"/>
                <a:gd name="connsiteX8" fmla="*/ 1821356 w 1962149"/>
                <a:gd name="connsiteY8" fmla="*/ 68738 h 329329"/>
                <a:gd name="connsiteX9" fmla="*/ 1962149 w 1962149"/>
                <a:gd name="connsiteY9" fmla="*/ 268 h 329329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71624 w 1955006"/>
                <a:gd name="connsiteY7" fmla="*/ 16918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04237 w 1955006"/>
                <a:gd name="connsiteY2" fmla="*/ 282626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398852 w 1955006"/>
                <a:gd name="connsiteY2" fmla="*/ 278583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45878 w 1955006"/>
                <a:gd name="connsiteY3" fmla="*/ 171367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80300 w 1955006"/>
                <a:gd name="connsiteY7" fmla="*/ 26652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1206 w 1955006"/>
                <a:gd name="connsiteY7" fmla="*/ 30323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9452 w 1955006"/>
                <a:gd name="connsiteY3" fmla="*/ 16798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006" h="334015">
                  <a:moveTo>
                    <a:pt x="0" y="333598"/>
                  </a:moveTo>
                  <a:cubicBezTo>
                    <a:pt x="55165" y="340723"/>
                    <a:pt x="113054" y="254486"/>
                    <a:pt x="180831" y="248132"/>
                  </a:cubicBezTo>
                  <a:cubicBezTo>
                    <a:pt x="269294" y="231254"/>
                    <a:pt x="303473" y="291669"/>
                    <a:pt x="398852" y="278556"/>
                  </a:cubicBezTo>
                  <a:cubicBezTo>
                    <a:pt x="535122" y="262709"/>
                    <a:pt x="577184" y="173673"/>
                    <a:pt x="660022" y="169323"/>
                  </a:cubicBezTo>
                  <a:cubicBezTo>
                    <a:pt x="752123" y="152646"/>
                    <a:pt x="770172" y="217329"/>
                    <a:pt x="865321" y="204822"/>
                  </a:cubicBezTo>
                  <a:cubicBezTo>
                    <a:pt x="977956" y="186435"/>
                    <a:pt x="997861" y="122346"/>
                    <a:pt x="1089532" y="105625"/>
                  </a:cubicBezTo>
                  <a:cubicBezTo>
                    <a:pt x="1209232" y="98617"/>
                    <a:pt x="1235728" y="165884"/>
                    <a:pt x="1333239" y="162402"/>
                  </a:cubicBezTo>
                  <a:cubicBezTo>
                    <a:pt x="1438146" y="140716"/>
                    <a:pt x="1497266" y="38079"/>
                    <a:pt x="1579965" y="24266"/>
                  </a:cubicBezTo>
                  <a:cubicBezTo>
                    <a:pt x="1662664" y="10453"/>
                    <a:pt x="1757447" y="90582"/>
                    <a:pt x="1829435" y="79522"/>
                  </a:cubicBezTo>
                  <a:cubicBezTo>
                    <a:pt x="1900291" y="71828"/>
                    <a:pt x="1930747" y="-4637"/>
                    <a:pt x="1955006" y="223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1" name="Ellipse 120"/>
            <p:cNvSpPr/>
            <p:nvPr/>
          </p:nvSpPr>
          <p:spPr>
            <a:xfrm>
              <a:off x="6877752" y="3582945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CEE7EE"/>
                </a:gs>
                <a:gs pos="50000">
                  <a:srgbClr val="0093A7">
                    <a:tint val="44500"/>
                    <a:satMod val="160000"/>
                  </a:srgb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123" name="Ellipse 122"/>
            <p:cNvSpPr/>
            <p:nvPr/>
          </p:nvSpPr>
          <p:spPr>
            <a:xfrm>
              <a:off x="6928249" y="3582945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0093A7"/>
                </a:gs>
                <a:gs pos="50000">
                  <a:srgbClr val="489EB6"/>
                </a:gs>
                <a:gs pos="100000">
                  <a:schemeClr val="accent5">
                    <a:tint val="23500"/>
                    <a:satMod val="160000"/>
                  </a:schemeClr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124" name="Ellipse 123"/>
            <p:cNvSpPr/>
            <p:nvPr/>
          </p:nvSpPr>
          <p:spPr>
            <a:xfrm>
              <a:off x="6987682" y="3583716"/>
              <a:ext cx="170099" cy="155614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</p:grpSp>
      <p:grpSp>
        <p:nvGrpSpPr>
          <p:cNvPr id="282" name="Groupe 281"/>
          <p:cNvGrpSpPr/>
          <p:nvPr/>
        </p:nvGrpSpPr>
        <p:grpSpPr>
          <a:xfrm>
            <a:off x="400671" y="2685609"/>
            <a:ext cx="6082145" cy="2280286"/>
            <a:chOff x="2212832" y="3149872"/>
            <a:chExt cx="6082145" cy="2280286"/>
          </a:xfrm>
        </p:grpSpPr>
        <p:sp>
          <p:nvSpPr>
            <p:cNvPr id="283" name="Ellipse 282"/>
            <p:cNvSpPr/>
            <p:nvPr/>
          </p:nvSpPr>
          <p:spPr>
            <a:xfrm>
              <a:off x="5034568" y="4044135"/>
              <a:ext cx="166323" cy="156927"/>
            </a:xfrm>
            <a:prstGeom prst="ellipse">
              <a:avLst/>
            </a:prstGeom>
            <a:solidFill>
              <a:srgbClr val="0093A7"/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84" name="Groupe 283"/>
            <p:cNvGrpSpPr/>
            <p:nvPr/>
          </p:nvGrpSpPr>
          <p:grpSpPr>
            <a:xfrm>
              <a:off x="2212832" y="3149872"/>
              <a:ext cx="6082145" cy="2280286"/>
              <a:chOff x="2212832" y="3149872"/>
              <a:chExt cx="6082145" cy="2280286"/>
            </a:xfrm>
          </p:grpSpPr>
          <p:grpSp>
            <p:nvGrpSpPr>
              <p:cNvPr id="285" name="Groupe 284"/>
              <p:cNvGrpSpPr/>
              <p:nvPr/>
            </p:nvGrpSpPr>
            <p:grpSpPr>
              <a:xfrm>
                <a:off x="2212832" y="3228307"/>
                <a:ext cx="5643471" cy="1556138"/>
                <a:chOff x="312065" y="3103483"/>
                <a:chExt cx="5643471" cy="1556138"/>
              </a:xfrm>
            </p:grpSpPr>
            <p:cxnSp>
              <p:nvCxnSpPr>
                <p:cNvPr id="290" name="Connecteur droit 289"/>
                <p:cNvCxnSpPr/>
                <p:nvPr/>
              </p:nvCxnSpPr>
              <p:spPr>
                <a:xfrm flipV="1">
                  <a:off x="3165288" y="3375318"/>
                  <a:ext cx="2718785" cy="616762"/>
                </a:xfrm>
                <a:prstGeom prst="line">
                  <a:avLst/>
                </a:prstGeom>
                <a:ln w="15875">
                  <a:solidFill>
                    <a:srgbClr val="2E24AC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Ellipse 290"/>
                <p:cNvSpPr/>
                <p:nvPr/>
              </p:nvSpPr>
              <p:spPr>
                <a:xfrm>
                  <a:off x="3874864" y="4108098"/>
                  <a:ext cx="170099" cy="1556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EE7EE"/>
                    </a:gs>
                    <a:gs pos="50000">
                      <a:srgbClr val="0093A7">
                        <a:tint val="44500"/>
                        <a:satMod val="160000"/>
                      </a:srgbClr>
                    </a:gs>
                    <a:gs pos="100000">
                      <a:schemeClr val="bg1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4799134" y="3669108"/>
                  <a:ext cx="284052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l-GR" sz="1400" dirty="0">
                      <a:solidFill>
                        <a:srgbClr val="2E24A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rPr>
                    <a:t>θ</a:t>
                  </a:r>
                  <a:endParaRPr lang="fr-FR" sz="1400" baseline="-25000" dirty="0">
                    <a:solidFill>
                      <a:srgbClr val="2E24A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cxnSp>
              <p:nvCxnSpPr>
                <p:cNvPr id="293" name="Connecteur droit 292"/>
                <p:cNvCxnSpPr/>
                <p:nvPr/>
              </p:nvCxnSpPr>
              <p:spPr>
                <a:xfrm flipV="1">
                  <a:off x="3227006" y="3103483"/>
                  <a:ext cx="0" cy="155613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4" name="ZoneTexte 293"/>
                <p:cNvSpPr txBox="1"/>
                <p:nvPr/>
              </p:nvSpPr>
              <p:spPr>
                <a:xfrm>
                  <a:off x="504411" y="4110439"/>
                  <a:ext cx="168392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>
                      <a:solidFill>
                        <a:srgbClr val="7030A0"/>
                      </a:solidFill>
                    </a:rPr>
                    <a:t>Incident Photon</a:t>
                  </a:r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5" name="ZoneTexte 294"/>
                    <p:cNvSpPr txBox="1"/>
                    <p:nvPr/>
                  </p:nvSpPr>
                  <p:spPr>
                    <a:xfrm>
                      <a:off x="814067" y="4291577"/>
                      <a:ext cx="1030980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E</a:t>
                      </a:r>
                      <a:r>
                        <a:rPr lang="fr-FR" sz="1600" baseline="-25000" dirty="0">
                          <a:solidFill>
                            <a:srgbClr val="7030A0"/>
                          </a:solidFill>
                        </a:rPr>
                        <a:t>p</a:t>
                      </a:r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 </a:t>
                      </a:r>
                      <a14:m>
                        <m:oMath xmlns:m="http://schemas.openxmlformats.org/officeDocument/2006/math"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  <m:r>
                            <m:rPr>
                              <m:sty m:val="p"/>
                            </m:rPr>
                            <a:rPr lang="el-G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υ</m:t>
                          </m:r>
                        </m:oMath>
                      </a14:m>
                      <a:endParaRPr lang="fr-FR" sz="1600" baseline="-25000" dirty="0">
                        <a:solidFill>
                          <a:srgbClr val="7030A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95" name="ZoneTexte 294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14067" y="4291577"/>
                      <a:ext cx="1030980" cy="338554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l="-2959" t="-5357" b="-214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fr-FR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96" name="Arc 295"/>
                <p:cNvSpPr/>
                <p:nvPr/>
              </p:nvSpPr>
              <p:spPr>
                <a:xfrm rot="2416087">
                  <a:off x="4118408" y="3490281"/>
                  <a:ext cx="592986" cy="811748"/>
                </a:xfrm>
                <a:prstGeom prst="arc">
                  <a:avLst>
                    <a:gd name="adj1" fmla="val 16921200"/>
                    <a:gd name="adj2" fmla="val 20458307"/>
                  </a:avLst>
                </a:prstGeom>
                <a:ln w="28575">
                  <a:solidFill>
                    <a:srgbClr val="2E24AC"/>
                  </a:solidFill>
                </a:ln>
                <a:effectLst>
                  <a:outerShdw dist="12700" dir="2700000" algn="tl" rotWithShape="0">
                    <a:prstClr val="black"/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cxnSp>
              <p:nvCxnSpPr>
                <p:cNvPr id="297" name="Connecteur droit 296"/>
                <p:cNvCxnSpPr/>
                <p:nvPr/>
              </p:nvCxnSpPr>
              <p:spPr>
                <a:xfrm>
                  <a:off x="1526017" y="4003273"/>
                  <a:ext cx="3784700" cy="462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8" name="Groupe 297"/>
                <p:cNvGrpSpPr>
                  <a:grpSpLocks noChangeAspect="1"/>
                </p:cNvGrpSpPr>
                <p:nvPr/>
              </p:nvGrpSpPr>
              <p:grpSpPr>
                <a:xfrm rot="10800000">
                  <a:off x="312065" y="3831211"/>
                  <a:ext cx="2898126" cy="310208"/>
                  <a:chOff x="13558021" y="-15352424"/>
                  <a:chExt cx="43238129" cy="4627969"/>
                </a:xfrm>
              </p:grpSpPr>
              <p:grpSp>
                <p:nvGrpSpPr>
                  <p:cNvPr id="313" name="Groupe 312"/>
                  <p:cNvGrpSpPr/>
                  <p:nvPr/>
                </p:nvGrpSpPr>
                <p:grpSpPr>
                  <a:xfrm>
                    <a:off x="13558021" y="-15352424"/>
                    <a:ext cx="22442626" cy="4599407"/>
                    <a:chOff x="13558021" y="-15352424"/>
                    <a:chExt cx="22442626" cy="4599407"/>
                  </a:xfrm>
                </p:grpSpPr>
                <p:grpSp>
                  <p:nvGrpSpPr>
                    <p:cNvPr id="318" name="Groupe 317"/>
                    <p:cNvGrpSpPr/>
                    <p:nvPr/>
                  </p:nvGrpSpPr>
                  <p:grpSpPr>
                    <a:xfrm>
                      <a:off x="13558021" y="-15352424"/>
                      <a:ext cx="12040778" cy="4580355"/>
                      <a:chOff x="13558021" y="-15352424"/>
                      <a:chExt cx="12040778" cy="4580355"/>
                    </a:xfrm>
                  </p:grpSpPr>
                  <p:sp>
                    <p:nvSpPr>
                      <p:cNvPr id="321" name="Forme libre 320"/>
                      <p:cNvSpPr/>
                      <p:nvPr/>
                    </p:nvSpPr>
                    <p:spPr>
                      <a:xfrm rot="1527782">
                        <a:off x="13558021" y="-15352424"/>
                        <a:ext cx="6935988" cy="4135368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  <a:gd name="connsiteX0" fmla="*/ 10597 w 274003"/>
                          <a:gd name="connsiteY0" fmla="*/ 147435 h 147435"/>
                          <a:gd name="connsiteX1" fmla="*/ 14829 w 274003"/>
                          <a:gd name="connsiteY1" fmla="*/ 126644 h 147435"/>
                          <a:gd name="connsiteX2" fmla="*/ 3137 w 274003"/>
                          <a:gd name="connsiteY2" fmla="*/ 59928 h 147435"/>
                          <a:gd name="connsiteX3" fmla="*/ 80968 w 274003"/>
                          <a:gd name="connsiteY3" fmla="*/ 126921 h 147435"/>
                          <a:gd name="connsiteX4" fmla="*/ 69152 w 274003"/>
                          <a:gd name="connsiteY4" fmla="*/ 40004 h 147435"/>
                          <a:gd name="connsiteX5" fmla="*/ 143262 w 274003"/>
                          <a:gd name="connsiteY5" fmla="*/ 107207 h 147435"/>
                          <a:gd name="connsiteX6" fmla="*/ 134114 w 274003"/>
                          <a:gd name="connsiteY6" fmla="*/ 19738 h 147435"/>
                          <a:gd name="connsiteX7" fmla="*/ 205814 w 274003"/>
                          <a:gd name="connsiteY7" fmla="*/ 88997 h 147435"/>
                          <a:gd name="connsiteX8" fmla="*/ 198476 w 274003"/>
                          <a:gd name="connsiteY8" fmla="*/ 295 h 147435"/>
                          <a:gd name="connsiteX9" fmla="*/ 274003 w 274003"/>
                          <a:gd name="connsiteY9" fmla="*/ 68211 h 147435"/>
                          <a:gd name="connsiteX0" fmla="*/ 10597 w 274003"/>
                          <a:gd name="connsiteY0" fmla="*/ 147435 h 147435"/>
                          <a:gd name="connsiteX1" fmla="*/ 14829 w 274003"/>
                          <a:gd name="connsiteY1" fmla="*/ 126644 h 147435"/>
                          <a:gd name="connsiteX2" fmla="*/ 3137 w 274003"/>
                          <a:gd name="connsiteY2" fmla="*/ 59928 h 147435"/>
                          <a:gd name="connsiteX3" fmla="*/ 80968 w 274003"/>
                          <a:gd name="connsiteY3" fmla="*/ 126921 h 147435"/>
                          <a:gd name="connsiteX4" fmla="*/ 69152 w 274003"/>
                          <a:gd name="connsiteY4" fmla="*/ 40004 h 147435"/>
                          <a:gd name="connsiteX5" fmla="*/ 143262 w 274003"/>
                          <a:gd name="connsiteY5" fmla="*/ 107207 h 147435"/>
                          <a:gd name="connsiteX6" fmla="*/ 134114 w 274003"/>
                          <a:gd name="connsiteY6" fmla="*/ 19738 h 147435"/>
                          <a:gd name="connsiteX7" fmla="*/ 205814 w 274003"/>
                          <a:gd name="connsiteY7" fmla="*/ 88997 h 147435"/>
                          <a:gd name="connsiteX8" fmla="*/ 198476 w 274003"/>
                          <a:gd name="connsiteY8" fmla="*/ 295 h 147435"/>
                          <a:gd name="connsiteX9" fmla="*/ 274003 w 274003"/>
                          <a:gd name="connsiteY9" fmla="*/ 68211 h 147435"/>
                          <a:gd name="connsiteX0" fmla="*/ 0 w 327761"/>
                          <a:gd name="connsiteY0" fmla="*/ 113459 h 130547"/>
                          <a:gd name="connsiteX1" fmla="*/ 68587 w 327761"/>
                          <a:gd name="connsiteY1" fmla="*/ 126644 h 130547"/>
                          <a:gd name="connsiteX2" fmla="*/ 56895 w 327761"/>
                          <a:gd name="connsiteY2" fmla="*/ 59928 h 130547"/>
                          <a:gd name="connsiteX3" fmla="*/ 134726 w 327761"/>
                          <a:gd name="connsiteY3" fmla="*/ 126921 h 130547"/>
                          <a:gd name="connsiteX4" fmla="*/ 122910 w 327761"/>
                          <a:gd name="connsiteY4" fmla="*/ 40004 h 130547"/>
                          <a:gd name="connsiteX5" fmla="*/ 197020 w 327761"/>
                          <a:gd name="connsiteY5" fmla="*/ 107207 h 130547"/>
                          <a:gd name="connsiteX6" fmla="*/ 187872 w 327761"/>
                          <a:gd name="connsiteY6" fmla="*/ 19738 h 130547"/>
                          <a:gd name="connsiteX7" fmla="*/ 259572 w 327761"/>
                          <a:gd name="connsiteY7" fmla="*/ 88997 h 130547"/>
                          <a:gd name="connsiteX8" fmla="*/ 252234 w 327761"/>
                          <a:gd name="connsiteY8" fmla="*/ 295 h 130547"/>
                          <a:gd name="connsiteX9" fmla="*/ 327761 w 327761"/>
                          <a:gd name="connsiteY9" fmla="*/ 68211 h 130547"/>
                          <a:gd name="connsiteX0" fmla="*/ 0 w 327761"/>
                          <a:gd name="connsiteY0" fmla="*/ 113459 h 147683"/>
                          <a:gd name="connsiteX1" fmla="*/ 75062 w 327761"/>
                          <a:gd name="connsiteY1" fmla="*/ 144991 h 147683"/>
                          <a:gd name="connsiteX2" fmla="*/ 56895 w 327761"/>
                          <a:gd name="connsiteY2" fmla="*/ 59928 h 147683"/>
                          <a:gd name="connsiteX3" fmla="*/ 134726 w 327761"/>
                          <a:gd name="connsiteY3" fmla="*/ 126921 h 147683"/>
                          <a:gd name="connsiteX4" fmla="*/ 122910 w 327761"/>
                          <a:gd name="connsiteY4" fmla="*/ 40004 h 147683"/>
                          <a:gd name="connsiteX5" fmla="*/ 197020 w 327761"/>
                          <a:gd name="connsiteY5" fmla="*/ 107207 h 147683"/>
                          <a:gd name="connsiteX6" fmla="*/ 187872 w 327761"/>
                          <a:gd name="connsiteY6" fmla="*/ 19738 h 147683"/>
                          <a:gd name="connsiteX7" fmla="*/ 259572 w 327761"/>
                          <a:gd name="connsiteY7" fmla="*/ 88997 h 147683"/>
                          <a:gd name="connsiteX8" fmla="*/ 252234 w 327761"/>
                          <a:gd name="connsiteY8" fmla="*/ 295 h 147683"/>
                          <a:gd name="connsiteX9" fmla="*/ 327761 w 327761"/>
                          <a:gd name="connsiteY9" fmla="*/ 68211 h 147683"/>
                          <a:gd name="connsiteX0" fmla="*/ 0 w 327761"/>
                          <a:gd name="connsiteY0" fmla="*/ 113459 h 144991"/>
                          <a:gd name="connsiteX1" fmla="*/ 75062 w 327761"/>
                          <a:gd name="connsiteY1" fmla="*/ 144991 h 144991"/>
                          <a:gd name="connsiteX2" fmla="*/ 56895 w 327761"/>
                          <a:gd name="connsiteY2" fmla="*/ 59928 h 144991"/>
                          <a:gd name="connsiteX3" fmla="*/ 134726 w 327761"/>
                          <a:gd name="connsiteY3" fmla="*/ 126921 h 144991"/>
                          <a:gd name="connsiteX4" fmla="*/ 122910 w 327761"/>
                          <a:gd name="connsiteY4" fmla="*/ 40004 h 144991"/>
                          <a:gd name="connsiteX5" fmla="*/ 197020 w 327761"/>
                          <a:gd name="connsiteY5" fmla="*/ 107207 h 144991"/>
                          <a:gd name="connsiteX6" fmla="*/ 187872 w 327761"/>
                          <a:gd name="connsiteY6" fmla="*/ 19738 h 144991"/>
                          <a:gd name="connsiteX7" fmla="*/ 259572 w 327761"/>
                          <a:gd name="connsiteY7" fmla="*/ 88997 h 144991"/>
                          <a:gd name="connsiteX8" fmla="*/ 252234 w 327761"/>
                          <a:gd name="connsiteY8" fmla="*/ 295 h 144991"/>
                          <a:gd name="connsiteX9" fmla="*/ 327761 w 327761"/>
                          <a:gd name="connsiteY9" fmla="*/ 68211 h 144991"/>
                          <a:gd name="connsiteX0" fmla="*/ 0 w 327761"/>
                          <a:gd name="connsiteY0" fmla="*/ 113459 h 144991"/>
                          <a:gd name="connsiteX1" fmla="*/ 75062 w 327761"/>
                          <a:gd name="connsiteY1" fmla="*/ 144991 h 144991"/>
                          <a:gd name="connsiteX2" fmla="*/ 56895 w 327761"/>
                          <a:gd name="connsiteY2" fmla="*/ 59928 h 144991"/>
                          <a:gd name="connsiteX3" fmla="*/ 134726 w 327761"/>
                          <a:gd name="connsiteY3" fmla="*/ 126921 h 144991"/>
                          <a:gd name="connsiteX4" fmla="*/ 122910 w 327761"/>
                          <a:gd name="connsiteY4" fmla="*/ 40004 h 144991"/>
                          <a:gd name="connsiteX5" fmla="*/ 197020 w 327761"/>
                          <a:gd name="connsiteY5" fmla="*/ 107207 h 144991"/>
                          <a:gd name="connsiteX6" fmla="*/ 187872 w 327761"/>
                          <a:gd name="connsiteY6" fmla="*/ 19738 h 144991"/>
                          <a:gd name="connsiteX7" fmla="*/ 259572 w 327761"/>
                          <a:gd name="connsiteY7" fmla="*/ 88997 h 144991"/>
                          <a:gd name="connsiteX8" fmla="*/ 252234 w 327761"/>
                          <a:gd name="connsiteY8" fmla="*/ 295 h 144991"/>
                          <a:gd name="connsiteX9" fmla="*/ 327761 w 327761"/>
                          <a:gd name="connsiteY9" fmla="*/ 68211 h 144991"/>
                          <a:gd name="connsiteX0" fmla="*/ 0 w 327761"/>
                          <a:gd name="connsiteY0" fmla="*/ 113459 h 145384"/>
                          <a:gd name="connsiteX1" fmla="*/ 75062 w 327761"/>
                          <a:gd name="connsiteY1" fmla="*/ 144991 h 145384"/>
                          <a:gd name="connsiteX2" fmla="*/ 56895 w 327761"/>
                          <a:gd name="connsiteY2" fmla="*/ 59928 h 145384"/>
                          <a:gd name="connsiteX3" fmla="*/ 134726 w 327761"/>
                          <a:gd name="connsiteY3" fmla="*/ 126921 h 145384"/>
                          <a:gd name="connsiteX4" fmla="*/ 122910 w 327761"/>
                          <a:gd name="connsiteY4" fmla="*/ 40004 h 145384"/>
                          <a:gd name="connsiteX5" fmla="*/ 197020 w 327761"/>
                          <a:gd name="connsiteY5" fmla="*/ 107207 h 145384"/>
                          <a:gd name="connsiteX6" fmla="*/ 187872 w 327761"/>
                          <a:gd name="connsiteY6" fmla="*/ 19738 h 145384"/>
                          <a:gd name="connsiteX7" fmla="*/ 259572 w 327761"/>
                          <a:gd name="connsiteY7" fmla="*/ 88997 h 145384"/>
                          <a:gd name="connsiteX8" fmla="*/ 252234 w 327761"/>
                          <a:gd name="connsiteY8" fmla="*/ 295 h 145384"/>
                          <a:gd name="connsiteX9" fmla="*/ 327761 w 327761"/>
                          <a:gd name="connsiteY9" fmla="*/ 68211 h 145384"/>
                          <a:gd name="connsiteX0" fmla="*/ 0 w 309004"/>
                          <a:gd name="connsiteY0" fmla="*/ 113397 h 145384"/>
                          <a:gd name="connsiteX1" fmla="*/ 56305 w 309004"/>
                          <a:gd name="connsiteY1" fmla="*/ 144991 h 145384"/>
                          <a:gd name="connsiteX2" fmla="*/ 38138 w 309004"/>
                          <a:gd name="connsiteY2" fmla="*/ 59928 h 145384"/>
                          <a:gd name="connsiteX3" fmla="*/ 115969 w 309004"/>
                          <a:gd name="connsiteY3" fmla="*/ 126921 h 145384"/>
                          <a:gd name="connsiteX4" fmla="*/ 104153 w 309004"/>
                          <a:gd name="connsiteY4" fmla="*/ 40004 h 145384"/>
                          <a:gd name="connsiteX5" fmla="*/ 178263 w 309004"/>
                          <a:gd name="connsiteY5" fmla="*/ 107207 h 145384"/>
                          <a:gd name="connsiteX6" fmla="*/ 169115 w 309004"/>
                          <a:gd name="connsiteY6" fmla="*/ 19738 h 145384"/>
                          <a:gd name="connsiteX7" fmla="*/ 240815 w 309004"/>
                          <a:gd name="connsiteY7" fmla="*/ 88997 h 145384"/>
                          <a:gd name="connsiteX8" fmla="*/ 233477 w 309004"/>
                          <a:gd name="connsiteY8" fmla="*/ 295 h 145384"/>
                          <a:gd name="connsiteX9" fmla="*/ 309004 w 309004"/>
                          <a:gd name="connsiteY9" fmla="*/ 68211 h 145384"/>
                          <a:gd name="connsiteX0" fmla="*/ 0 w 332359"/>
                          <a:gd name="connsiteY0" fmla="*/ 118302 h 145435"/>
                          <a:gd name="connsiteX1" fmla="*/ 79660 w 332359"/>
                          <a:gd name="connsiteY1" fmla="*/ 144991 h 145435"/>
                          <a:gd name="connsiteX2" fmla="*/ 61493 w 332359"/>
                          <a:gd name="connsiteY2" fmla="*/ 59928 h 145435"/>
                          <a:gd name="connsiteX3" fmla="*/ 139324 w 332359"/>
                          <a:gd name="connsiteY3" fmla="*/ 126921 h 145435"/>
                          <a:gd name="connsiteX4" fmla="*/ 127508 w 332359"/>
                          <a:gd name="connsiteY4" fmla="*/ 40004 h 145435"/>
                          <a:gd name="connsiteX5" fmla="*/ 201618 w 332359"/>
                          <a:gd name="connsiteY5" fmla="*/ 107207 h 145435"/>
                          <a:gd name="connsiteX6" fmla="*/ 192470 w 332359"/>
                          <a:gd name="connsiteY6" fmla="*/ 19738 h 145435"/>
                          <a:gd name="connsiteX7" fmla="*/ 264170 w 332359"/>
                          <a:gd name="connsiteY7" fmla="*/ 88997 h 145435"/>
                          <a:gd name="connsiteX8" fmla="*/ 256832 w 332359"/>
                          <a:gd name="connsiteY8" fmla="*/ 295 h 145435"/>
                          <a:gd name="connsiteX9" fmla="*/ 332359 w 332359"/>
                          <a:gd name="connsiteY9" fmla="*/ 68211 h 145435"/>
                          <a:gd name="connsiteX0" fmla="*/ 0 w 316616"/>
                          <a:gd name="connsiteY0" fmla="*/ 110473 h 145359"/>
                          <a:gd name="connsiteX1" fmla="*/ 63917 w 316616"/>
                          <a:gd name="connsiteY1" fmla="*/ 144991 h 145359"/>
                          <a:gd name="connsiteX2" fmla="*/ 45750 w 316616"/>
                          <a:gd name="connsiteY2" fmla="*/ 59928 h 145359"/>
                          <a:gd name="connsiteX3" fmla="*/ 123581 w 316616"/>
                          <a:gd name="connsiteY3" fmla="*/ 126921 h 145359"/>
                          <a:gd name="connsiteX4" fmla="*/ 111765 w 316616"/>
                          <a:gd name="connsiteY4" fmla="*/ 40004 h 145359"/>
                          <a:gd name="connsiteX5" fmla="*/ 185875 w 316616"/>
                          <a:gd name="connsiteY5" fmla="*/ 107207 h 145359"/>
                          <a:gd name="connsiteX6" fmla="*/ 176727 w 316616"/>
                          <a:gd name="connsiteY6" fmla="*/ 19738 h 145359"/>
                          <a:gd name="connsiteX7" fmla="*/ 248427 w 316616"/>
                          <a:gd name="connsiteY7" fmla="*/ 88997 h 145359"/>
                          <a:gd name="connsiteX8" fmla="*/ 241089 w 316616"/>
                          <a:gd name="connsiteY8" fmla="*/ 295 h 145359"/>
                          <a:gd name="connsiteX9" fmla="*/ 316616 w 316616"/>
                          <a:gd name="connsiteY9" fmla="*/ 68211 h 145359"/>
                          <a:gd name="connsiteX0" fmla="*/ 0 w 355096"/>
                          <a:gd name="connsiteY0" fmla="*/ 121462 h 145475"/>
                          <a:gd name="connsiteX1" fmla="*/ 102397 w 355096"/>
                          <a:gd name="connsiteY1" fmla="*/ 144991 h 145475"/>
                          <a:gd name="connsiteX2" fmla="*/ 84230 w 355096"/>
                          <a:gd name="connsiteY2" fmla="*/ 59928 h 145475"/>
                          <a:gd name="connsiteX3" fmla="*/ 162061 w 355096"/>
                          <a:gd name="connsiteY3" fmla="*/ 126921 h 145475"/>
                          <a:gd name="connsiteX4" fmla="*/ 150245 w 355096"/>
                          <a:gd name="connsiteY4" fmla="*/ 40004 h 145475"/>
                          <a:gd name="connsiteX5" fmla="*/ 224355 w 355096"/>
                          <a:gd name="connsiteY5" fmla="*/ 107207 h 145475"/>
                          <a:gd name="connsiteX6" fmla="*/ 215207 w 355096"/>
                          <a:gd name="connsiteY6" fmla="*/ 19738 h 145475"/>
                          <a:gd name="connsiteX7" fmla="*/ 286907 w 355096"/>
                          <a:gd name="connsiteY7" fmla="*/ 88997 h 145475"/>
                          <a:gd name="connsiteX8" fmla="*/ 279569 w 355096"/>
                          <a:gd name="connsiteY8" fmla="*/ 295 h 145475"/>
                          <a:gd name="connsiteX9" fmla="*/ 355096 w 355096"/>
                          <a:gd name="connsiteY9" fmla="*/ 68211 h 145475"/>
                          <a:gd name="connsiteX0" fmla="*/ 0 w 316789"/>
                          <a:gd name="connsiteY0" fmla="*/ 115033 h 145399"/>
                          <a:gd name="connsiteX1" fmla="*/ 64090 w 316789"/>
                          <a:gd name="connsiteY1" fmla="*/ 144991 h 145399"/>
                          <a:gd name="connsiteX2" fmla="*/ 45923 w 316789"/>
                          <a:gd name="connsiteY2" fmla="*/ 59928 h 145399"/>
                          <a:gd name="connsiteX3" fmla="*/ 123754 w 316789"/>
                          <a:gd name="connsiteY3" fmla="*/ 126921 h 145399"/>
                          <a:gd name="connsiteX4" fmla="*/ 111938 w 316789"/>
                          <a:gd name="connsiteY4" fmla="*/ 40004 h 145399"/>
                          <a:gd name="connsiteX5" fmla="*/ 186048 w 316789"/>
                          <a:gd name="connsiteY5" fmla="*/ 107207 h 145399"/>
                          <a:gd name="connsiteX6" fmla="*/ 176900 w 316789"/>
                          <a:gd name="connsiteY6" fmla="*/ 19738 h 145399"/>
                          <a:gd name="connsiteX7" fmla="*/ 248600 w 316789"/>
                          <a:gd name="connsiteY7" fmla="*/ 88997 h 145399"/>
                          <a:gd name="connsiteX8" fmla="*/ 241262 w 316789"/>
                          <a:gd name="connsiteY8" fmla="*/ 295 h 145399"/>
                          <a:gd name="connsiteX9" fmla="*/ 316789 w 316789"/>
                          <a:gd name="connsiteY9" fmla="*/ 68211 h 145399"/>
                          <a:gd name="connsiteX0" fmla="*/ 0 w 372075"/>
                          <a:gd name="connsiteY0" fmla="*/ 132783 h 145709"/>
                          <a:gd name="connsiteX1" fmla="*/ 119376 w 372075"/>
                          <a:gd name="connsiteY1" fmla="*/ 144991 h 145709"/>
                          <a:gd name="connsiteX2" fmla="*/ 101209 w 372075"/>
                          <a:gd name="connsiteY2" fmla="*/ 59928 h 145709"/>
                          <a:gd name="connsiteX3" fmla="*/ 179040 w 372075"/>
                          <a:gd name="connsiteY3" fmla="*/ 126921 h 145709"/>
                          <a:gd name="connsiteX4" fmla="*/ 167224 w 372075"/>
                          <a:gd name="connsiteY4" fmla="*/ 40004 h 145709"/>
                          <a:gd name="connsiteX5" fmla="*/ 241334 w 372075"/>
                          <a:gd name="connsiteY5" fmla="*/ 107207 h 145709"/>
                          <a:gd name="connsiteX6" fmla="*/ 232186 w 372075"/>
                          <a:gd name="connsiteY6" fmla="*/ 19738 h 145709"/>
                          <a:gd name="connsiteX7" fmla="*/ 303886 w 372075"/>
                          <a:gd name="connsiteY7" fmla="*/ 88997 h 145709"/>
                          <a:gd name="connsiteX8" fmla="*/ 296548 w 372075"/>
                          <a:gd name="connsiteY8" fmla="*/ 295 h 145709"/>
                          <a:gd name="connsiteX9" fmla="*/ 372075 w 372075"/>
                          <a:gd name="connsiteY9" fmla="*/ 68211 h 145709"/>
                          <a:gd name="connsiteX0" fmla="*/ 0 w 339428"/>
                          <a:gd name="connsiteY0" fmla="*/ 130127 h 145636"/>
                          <a:gd name="connsiteX1" fmla="*/ 86729 w 339428"/>
                          <a:gd name="connsiteY1" fmla="*/ 144991 h 145636"/>
                          <a:gd name="connsiteX2" fmla="*/ 68562 w 339428"/>
                          <a:gd name="connsiteY2" fmla="*/ 59928 h 145636"/>
                          <a:gd name="connsiteX3" fmla="*/ 146393 w 339428"/>
                          <a:gd name="connsiteY3" fmla="*/ 126921 h 145636"/>
                          <a:gd name="connsiteX4" fmla="*/ 134577 w 339428"/>
                          <a:gd name="connsiteY4" fmla="*/ 40004 h 145636"/>
                          <a:gd name="connsiteX5" fmla="*/ 208687 w 339428"/>
                          <a:gd name="connsiteY5" fmla="*/ 107207 h 145636"/>
                          <a:gd name="connsiteX6" fmla="*/ 199539 w 339428"/>
                          <a:gd name="connsiteY6" fmla="*/ 19738 h 145636"/>
                          <a:gd name="connsiteX7" fmla="*/ 271239 w 339428"/>
                          <a:gd name="connsiteY7" fmla="*/ 88997 h 145636"/>
                          <a:gd name="connsiteX8" fmla="*/ 263901 w 339428"/>
                          <a:gd name="connsiteY8" fmla="*/ 295 h 145636"/>
                          <a:gd name="connsiteX9" fmla="*/ 339428 w 339428"/>
                          <a:gd name="connsiteY9" fmla="*/ 68211 h 145636"/>
                          <a:gd name="connsiteX0" fmla="*/ 0 w 316247"/>
                          <a:gd name="connsiteY0" fmla="*/ 129781 h 145628"/>
                          <a:gd name="connsiteX1" fmla="*/ 63548 w 316247"/>
                          <a:gd name="connsiteY1" fmla="*/ 144991 h 145628"/>
                          <a:gd name="connsiteX2" fmla="*/ 45381 w 316247"/>
                          <a:gd name="connsiteY2" fmla="*/ 59928 h 145628"/>
                          <a:gd name="connsiteX3" fmla="*/ 123212 w 316247"/>
                          <a:gd name="connsiteY3" fmla="*/ 126921 h 145628"/>
                          <a:gd name="connsiteX4" fmla="*/ 111396 w 316247"/>
                          <a:gd name="connsiteY4" fmla="*/ 40004 h 145628"/>
                          <a:gd name="connsiteX5" fmla="*/ 185506 w 316247"/>
                          <a:gd name="connsiteY5" fmla="*/ 107207 h 145628"/>
                          <a:gd name="connsiteX6" fmla="*/ 176358 w 316247"/>
                          <a:gd name="connsiteY6" fmla="*/ 19738 h 145628"/>
                          <a:gd name="connsiteX7" fmla="*/ 248058 w 316247"/>
                          <a:gd name="connsiteY7" fmla="*/ 88997 h 145628"/>
                          <a:gd name="connsiteX8" fmla="*/ 240720 w 316247"/>
                          <a:gd name="connsiteY8" fmla="*/ 295 h 145628"/>
                          <a:gd name="connsiteX9" fmla="*/ 316247 w 316247"/>
                          <a:gd name="connsiteY9" fmla="*/ 68211 h 145628"/>
                          <a:gd name="connsiteX0" fmla="*/ 0 w 380306"/>
                          <a:gd name="connsiteY0" fmla="*/ 131604 h 145675"/>
                          <a:gd name="connsiteX1" fmla="*/ 127607 w 380306"/>
                          <a:gd name="connsiteY1" fmla="*/ 144991 h 145675"/>
                          <a:gd name="connsiteX2" fmla="*/ 109440 w 380306"/>
                          <a:gd name="connsiteY2" fmla="*/ 59928 h 145675"/>
                          <a:gd name="connsiteX3" fmla="*/ 187271 w 380306"/>
                          <a:gd name="connsiteY3" fmla="*/ 126921 h 145675"/>
                          <a:gd name="connsiteX4" fmla="*/ 175455 w 380306"/>
                          <a:gd name="connsiteY4" fmla="*/ 40004 h 145675"/>
                          <a:gd name="connsiteX5" fmla="*/ 249565 w 380306"/>
                          <a:gd name="connsiteY5" fmla="*/ 107207 h 145675"/>
                          <a:gd name="connsiteX6" fmla="*/ 240417 w 380306"/>
                          <a:gd name="connsiteY6" fmla="*/ 19738 h 145675"/>
                          <a:gd name="connsiteX7" fmla="*/ 312117 w 380306"/>
                          <a:gd name="connsiteY7" fmla="*/ 88997 h 145675"/>
                          <a:gd name="connsiteX8" fmla="*/ 304779 w 380306"/>
                          <a:gd name="connsiteY8" fmla="*/ 295 h 145675"/>
                          <a:gd name="connsiteX9" fmla="*/ 380306 w 380306"/>
                          <a:gd name="connsiteY9" fmla="*/ 68211 h 145675"/>
                          <a:gd name="connsiteX0" fmla="*/ 0 w 368467"/>
                          <a:gd name="connsiteY0" fmla="*/ 110380 h 145358"/>
                          <a:gd name="connsiteX1" fmla="*/ 115768 w 368467"/>
                          <a:gd name="connsiteY1" fmla="*/ 144991 h 145358"/>
                          <a:gd name="connsiteX2" fmla="*/ 97601 w 368467"/>
                          <a:gd name="connsiteY2" fmla="*/ 59928 h 145358"/>
                          <a:gd name="connsiteX3" fmla="*/ 175432 w 368467"/>
                          <a:gd name="connsiteY3" fmla="*/ 126921 h 145358"/>
                          <a:gd name="connsiteX4" fmla="*/ 163616 w 368467"/>
                          <a:gd name="connsiteY4" fmla="*/ 40004 h 145358"/>
                          <a:gd name="connsiteX5" fmla="*/ 237726 w 368467"/>
                          <a:gd name="connsiteY5" fmla="*/ 107207 h 145358"/>
                          <a:gd name="connsiteX6" fmla="*/ 228578 w 368467"/>
                          <a:gd name="connsiteY6" fmla="*/ 19738 h 145358"/>
                          <a:gd name="connsiteX7" fmla="*/ 300278 w 368467"/>
                          <a:gd name="connsiteY7" fmla="*/ 88997 h 145358"/>
                          <a:gd name="connsiteX8" fmla="*/ 292940 w 368467"/>
                          <a:gd name="connsiteY8" fmla="*/ 295 h 145358"/>
                          <a:gd name="connsiteX9" fmla="*/ 368467 w 368467"/>
                          <a:gd name="connsiteY9" fmla="*/ 68211 h 145358"/>
                          <a:gd name="connsiteX0" fmla="*/ 0 w 417822"/>
                          <a:gd name="connsiteY0" fmla="*/ 131729 h 145678"/>
                          <a:gd name="connsiteX1" fmla="*/ 165123 w 417822"/>
                          <a:gd name="connsiteY1" fmla="*/ 144991 h 145678"/>
                          <a:gd name="connsiteX2" fmla="*/ 146956 w 417822"/>
                          <a:gd name="connsiteY2" fmla="*/ 59928 h 145678"/>
                          <a:gd name="connsiteX3" fmla="*/ 224787 w 417822"/>
                          <a:gd name="connsiteY3" fmla="*/ 126921 h 145678"/>
                          <a:gd name="connsiteX4" fmla="*/ 212971 w 417822"/>
                          <a:gd name="connsiteY4" fmla="*/ 40004 h 145678"/>
                          <a:gd name="connsiteX5" fmla="*/ 287081 w 417822"/>
                          <a:gd name="connsiteY5" fmla="*/ 107207 h 145678"/>
                          <a:gd name="connsiteX6" fmla="*/ 277933 w 417822"/>
                          <a:gd name="connsiteY6" fmla="*/ 19738 h 145678"/>
                          <a:gd name="connsiteX7" fmla="*/ 349633 w 417822"/>
                          <a:gd name="connsiteY7" fmla="*/ 88997 h 145678"/>
                          <a:gd name="connsiteX8" fmla="*/ 342295 w 417822"/>
                          <a:gd name="connsiteY8" fmla="*/ 295 h 145678"/>
                          <a:gd name="connsiteX9" fmla="*/ 417822 w 417822"/>
                          <a:gd name="connsiteY9" fmla="*/ 68211 h 145678"/>
                          <a:gd name="connsiteX0" fmla="*/ 0 w 417822"/>
                          <a:gd name="connsiteY0" fmla="*/ 131729 h 147842"/>
                          <a:gd name="connsiteX1" fmla="*/ 165123 w 417822"/>
                          <a:gd name="connsiteY1" fmla="*/ 144991 h 147842"/>
                          <a:gd name="connsiteX2" fmla="*/ 146956 w 417822"/>
                          <a:gd name="connsiteY2" fmla="*/ 59928 h 147842"/>
                          <a:gd name="connsiteX3" fmla="*/ 224787 w 417822"/>
                          <a:gd name="connsiteY3" fmla="*/ 126921 h 147842"/>
                          <a:gd name="connsiteX4" fmla="*/ 212971 w 417822"/>
                          <a:gd name="connsiteY4" fmla="*/ 40004 h 147842"/>
                          <a:gd name="connsiteX5" fmla="*/ 287081 w 417822"/>
                          <a:gd name="connsiteY5" fmla="*/ 107207 h 147842"/>
                          <a:gd name="connsiteX6" fmla="*/ 277933 w 417822"/>
                          <a:gd name="connsiteY6" fmla="*/ 19738 h 147842"/>
                          <a:gd name="connsiteX7" fmla="*/ 349633 w 417822"/>
                          <a:gd name="connsiteY7" fmla="*/ 88997 h 147842"/>
                          <a:gd name="connsiteX8" fmla="*/ 342295 w 417822"/>
                          <a:gd name="connsiteY8" fmla="*/ 295 h 147842"/>
                          <a:gd name="connsiteX9" fmla="*/ 417822 w 417822"/>
                          <a:gd name="connsiteY9" fmla="*/ 68211 h 147842"/>
                          <a:gd name="connsiteX0" fmla="*/ 0 w 417822"/>
                          <a:gd name="connsiteY0" fmla="*/ 131729 h 149279"/>
                          <a:gd name="connsiteX1" fmla="*/ 45755 w 417822"/>
                          <a:gd name="connsiteY1" fmla="*/ 136140 h 149279"/>
                          <a:gd name="connsiteX2" fmla="*/ 165123 w 417822"/>
                          <a:gd name="connsiteY2" fmla="*/ 144991 h 149279"/>
                          <a:gd name="connsiteX3" fmla="*/ 146956 w 417822"/>
                          <a:gd name="connsiteY3" fmla="*/ 59928 h 149279"/>
                          <a:gd name="connsiteX4" fmla="*/ 224787 w 417822"/>
                          <a:gd name="connsiteY4" fmla="*/ 126921 h 149279"/>
                          <a:gd name="connsiteX5" fmla="*/ 212971 w 417822"/>
                          <a:gd name="connsiteY5" fmla="*/ 40004 h 149279"/>
                          <a:gd name="connsiteX6" fmla="*/ 287081 w 417822"/>
                          <a:gd name="connsiteY6" fmla="*/ 107207 h 149279"/>
                          <a:gd name="connsiteX7" fmla="*/ 277933 w 417822"/>
                          <a:gd name="connsiteY7" fmla="*/ 19738 h 149279"/>
                          <a:gd name="connsiteX8" fmla="*/ 349633 w 417822"/>
                          <a:gd name="connsiteY8" fmla="*/ 88997 h 149279"/>
                          <a:gd name="connsiteX9" fmla="*/ 342295 w 417822"/>
                          <a:gd name="connsiteY9" fmla="*/ 295 h 149279"/>
                          <a:gd name="connsiteX10" fmla="*/ 417822 w 417822"/>
                          <a:gd name="connsiteY10" fmla="*/ 68211 h 149279"/>
                          <a:gd name="connsiteX0" fmla="*/ 0 w 417822"/>
                          <a:gd name="connsiteY0" fmla="*/ 131729 h 147525"/>
                          <a:gd name="connsiteX1" fmla="*/ 87324 w 417822"/>
                          <a:gd name="connsiteY1" fmla="*/ 116425 h 147525"/>
                          <a:gd name="connsiteX2" fmla="*/ 165123 w 417822"/>
                          <a:gd name="connsiteY2" fmla="*/ 144991 h 147525"/>
                          <a:gd name="connsiteX3" fmla="*/ 146956 w 417822"/>
                          <a:gd name="connsiteY3" fmla="*/ 59928 h 147525"/>
                          <a:gd name="connsiteX4" fmla="*/ 224787 w 417822"/>
                          <a:gd name="connsiteY4" fmla="*/ 126921 h 147525"/>
                          <a:gd name="connsiteX5" fmla="*/ 212971 w 417822"/>
                          <a:gd name="connsiteY5" fmla="*/ 40004 h 147525"/>
                          <a:gd name="connsiteX6" fmla="*/ 287081 w 417822"/>
                          <a:gd name="connsiteY6" fmla="*/ 107207 h 147525"/>
                          <a:gd name="connsiteX7" fmla="*/ 277933 w 417822"/>
                          <a:gd name="connsiteY7" fmla="*/ 19738 h 147525"/>
                          <a:gd name="connsiteX8" fmla="*/ 349633 w 417822"/>
                          <a:gd name="connsiteY8" fmla="*/ 88997 h 147525"/>
                          <a:gd name="connsiteX9" fmla="*/ 342295 w 417822"/>
                          <a:gd name="connsiteY9" fmla="*/ 295 h 147525"/>
                          <a:gd name="connsiteX10" fmla="*/ 417822 w 417822"/>
                          <a:gd name="connsiteY10" fmla="*/ 68211 h 147525"/>
                          <a:gd name="connsiteX0" fmla="*/ 0 w 417822"/>
                          <a:gd name="connsiteY0" fmla="*/ 131729 h 147240"/>
                          <a:gd name="connsiteX1" fmla="*/ 102450 w 417822"/>
                          <a:gd name="connsiteY1" fmla="*/ 110341 h 147240"/>
                          <a:gd name="connsiteX2" fmla="*/ 165123 w 417822"/>
                          <a:gd name="connsiteY2" fmla="*/ 144991 h 147240"/>
                          <a:gd name="connsiteX3" fmla="*/ 146956 w 417822"/>
                          <a:gd name="connsiteY3" fmla="*/ 59928 h 147240"/>
                          <a:gd name="connsiteX4" fmla="*/ 224787 w 417822"/>
                          <a:gd name="connsiteY4" fmla="*/ 126921 h 147240"/>
                          <a:gd name="connsiteX5" fmla="*/ 212971 w 417822"/>
                          <a:gd name="connsiteY5" fmla="*/ 40004 h 147240"/>
                          <a:gd name="connsiteX6" fmla="*/ 287081 w 417822"/>
                          <a:gd name="connsiteY6" fmla="*/ 107207 h 147240"/>
                          <a:gd name="connsiteX7" fmla="*/ 277933 w 417822"/>
                          <a:gd name="connsiteY7" fmla="*/ 19738 h 147240"/>
                          <a:gd name="connsiteX8" fmla="*/ 349633 w 417822"/>
                          <a:gd name="connsiteY8" fmla="*/ 88997 h 147240"/>
                          <a:gd name="connsiteX9" fmla="*/ 342295 w 417822"/>
                          <a:gd name="connsiteY9" fmla="*/ 295 h 147240"/>
                          <a:gd name="connsiteX10" fmla="*/ 417822 w 417822"/>
                          <a:gd name="connsiteY10" fmla="*/ 68211 h 147240"/>
                          <a:gd name="connsiteX0" fmla="*/ 0 w 388190"/>
                          <a:gd name="connsiteY0" fmla="*/ 121305 h 147240"/>
                          <a:gd name="connsiteX1" fmla="*/ 72818 w 388190"/>
                          <a:gd name="connsiteY1" fmla="*/ 110341 h 147240"/>
                          <a:gd name="connsiteX2" fmla="*/ 135491 w 388190"/>
                          <a:gd name="connsiteY2" fmla="*/ 144991 h 147240"/>
                          <a:gd name="connsiteX3" fmla="*/ 117324 w 388190"/>
                          <a:gd name="connsiteY3" fmla="*/ 59928 h 147240"/>
                          <a:gd name="connsiteX4" fmla="*/ 195155 w 388190"/>
                          <a:gd name="connsiteY4" fmla="*/ 126921 h 147240"/>
                          <a:gd name="connsiteX5" fmla="*/ 183339 w 388190"/>
                          <a:gd name="connsiteY5" fmla="*/ 40004 h 147240"/>
                          <a:gd name="connsiteX6" fmla="*/ 257449 w 388190"/>
                          <a:gd name="connsiteY6" fmla="*/ 107207 h 147240"/>
                          <a:gd name="connsiteX7" fmla="*/ 248301 w 388190"/>
                          <a:gd name="connsiteY7" fmla="*/ 19738 h 147240"/>
                          <a:gd name="connsiteX8" fmla="*/ 320001 w 388190"/>
                          <a:gd name="connsiteY8" fmla="*/ 88997 h 147240"/>
                          <a:gd name="connsiteX9" fmla="*/ 312663 w 388190"/>
                          <a:gd name="connsiteY9" fmla="*/ 295 h 147240"/>
                          <a:gd name="connsiteX10" fmla="*/ 388190 w 388190"/>
                          <a:gd name="connsiteY10" fmla="*/ 68211 h 147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8190" h="147240">
                            <a:moveTo>
                              <a:pt x="0" y="121305"/>
                            </a:moveTo>
                            <a:cubicBezTo>
                              <a:pt x="7626" y="122040"/>
                              <a:pt x="45298" y="108131"/>
                              <a:pt x="72818" y="110341"/>
                            </a:cubicBezTo>
                            <a:cubicBezTo>
                              <a:pt x="100339" y="112551"/>
                              <a:pt x="118624" y="157693"/>
                              <a:pt x="135491" y="144991"/>
                            </a:cubicBezTo>
                            <a:cubicBezTo>
                              <a:pt x="149299" y="140814"/>
                              <a:pt x="106301" y="59882"/>
                              <a:pt x="117324" y="59928"/>
                            </a:cubicBezTo>
                            <a:cubicBezTo>
                              <a:pt x="137360" y="55255"/>
                              <a:pt x="172791" y="133708"/>
                              <a:pt x="195155" y="126921"/>
                            </a:cubicBezTo>
                            <a:cubicBezTo>
                              <a:pt x="219874" y="119776"/>
                              <a:pt x="158050" y="47391"/>
                              <a:pt x="183339" y="40004"/>
                            </a:cubicBezTo>
                            <a:cubicBezTo>
                              <a:pt x="205038" y="33424"/>
                              <a:pt x="238149" y="113929"/>
                              <a:pt x="257449" y="107207"/>
                            </a:cubicBezTo>
                            <a:cubicBezTo>
                              <a:pt x="280530" y="101593"/>
                              <a:pt x="221337" y="28906"/>
                              <a:pt x="248301" y="19738"/>
                            </a:cubicBezTo>
                            <a:cubicBezTo>
                              <a:pt x="269076" y="14057"/>
                              <a:pt x="296627" y="95864"/>
                              <a:pt x="320001" y="88997"/>
                            </a:cubicBezTo>
                            <a:cubicBezTo>
                              <a:pt x="354772" y="78913"/>
                              <a:pt x="283205" y="9551"/>
                              <a:pt x="312663" y="295"/>
                            </a:cubicBezTo>
                            <a:cubicBezTo>
                              <a:pt x="334292" y="-5463"/>
                              <a:pt x="363145" y="75074"/>
                              <a:pt x="388190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triangl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>
                          <a:solidFill>
                            <a:srgbClr val="7030A0"/>
                          </a:solidFill>
                        </a:endParaRPr>
                      </a:p>
                    </p:txBody>
                  </p:sp>
                  <p:sp>
                    <p:nvSpPr>
                      <p:cNvPr id="322" name="Forme libre 321"/>
                      <p:cNvSpPr/>
                      <p:nvPr/>
                    </p:nvSpPr>
                    <p:spPr>
                      <a:xfrm rot="1527782">
                        <a:off x="20664433" y="-14912917"/>
                        <a:ext cx="4934366" cy="4140848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>
                          <a:solidFill>
                            <a:srgbClr val="7030A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319" name="Forme libre 318"/>
                    <p:cNvSpPr/>
                    <p:nvPr/>
                  </p:nvSpPr>
                  <p:spPr>
                    <a:xfrm rot="1527782">
                      <a:off x="25863094" y="-14903388"/>
                      <a:ext cx="4934365" cy="414084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7030A0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  <p:sp>
                  <p:nvSpPr>
                    <p:cNvPr id="320" name="Forme libre 319"/>
                    <p:cNvSpPr/>
                    <p:nvPr/>
                  </p:nvSpPr>
                  <p:spPr>
                    <a:xfrm rot="1527782">
                      <a:off x="31066282" y="-14893864"/>
                      <a:ext cx="4934365" cy="414084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7030A0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</p:grpSp>
              <p:sp>
                <p:nvSpPr>
                  <p:cNvPr id="314" name="Forme libre 313"/>
                  <p:cNvSpPr/>
                  <p:nvPr/>
                </p:nvSpPr>
                <p:spPr>
                  <a:xfrm rot="1527782">
                    <a:off x="36256756" y="-14893876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5" name="Forme libre 314"/>
                  <p:cNvSpPr/>
                  <p:nvPr/>
                </p:nvSpPr>
                <p:spPr>
                  <a:xfrm rot="1527782">
                    <a:off x="41459933" y="-14884350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6" name="Forme libre 315"/>
                  <p:cNvSpPr/>
                  <p:nvPr/>
                </p:nvSpPr>
                <p:spPr>
                  <a:xfrm rot="1527782">
                    <a:off x="46658596" y="-14874827"/>
                    <a:ext cx="4934363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7" name="Forme libre 316"/>
                  <p:cNvSpPr/>
                  <p:nvPr/>
                </p:nvSpPr>
                <p:spPr>
                  <a:xfrm rot="1527782">
                    <a:off x="51861786" y="-14865303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</p:grpSp>
            <p:sp>
              <p:nvSpPr>
                <p:cNvPr id="299" name="Ellipse 298"/>
                <p:cNvSpPr/>
                <p:nvPr/>
              </p:nvSpPr>
              <p:spPr>
                <a:xfrm>
                  <a:off x="3926915" y="4122304"/>
                  <a:ext cx="170099" cy="1556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93A7"/>
                    </a:gs>
                    <a:gs pos="50000">
                      <a:srgbClr val="489EB6"/>
                    </a:gs>
                    <a:gs pos="100000">
                      <a:schemeClr val="accent5">
                        <a:tint val="23500"/>
                        <a:satMod val="160000"/>
                      </a:schemeClr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300" name="Ellipse 299"/>
                <p:cNvSpPr/>
                <p:nvPr/>
              </p:nvSpPr>
              <p:spPr>
                <a:xfrm>
                  <a:off x="3989972" y="4139703"/>
                  <a:ext cx="170099" cy="155614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grpSp>
              <p:nvGrpSpPr>
                <p:cNvPr id="301" name="Groupe 300"/>
                <p:cNvGrpSpPr/>
                <p:nvPr/>
              </p:nvGrpSpPr>
              <p:grpSpPr>
                <a:xfrm>
                  <a:off x="3226206" y="3967479"/>
                  <a:ext cx="2729330" cy="682925"/>
                  <a:chOff x="4408367" y="4804565"/>
                  <a:chExt cx="3020959" cy="602810"/>
                </a:xfrm>
              </p:grpSpPr>
              <p:sp>
                <p:nvSpPr>
                  <p:cNvPr id="310" name="ZoneTexte 309"/>
                  <p:cNvSpPr txBox="1"/>
                  <p:nvPr/>
                </p:nvSpPr>
                <p:spPr>
                  <a:xfrm rot="15343">
                    <a:off x="5614850" y="4817032"/>
                    <a:ext cx="435375" cy="27167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l-GR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rPr>
                      <a:t>φ</a:t>
                    </a:r>
                    <a:endParaRPr lang="fr-FR" sz="1400" b="1" baseline="-250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311" name="Arc 310"/>
                  <p:cNvSpPr/>
                  <p:nvPr/>
                </p:nvSpPr>
                <p:spPr>
                  <a:xfrm rot="1660344">
                    <a:off x="5128716" y="4804565"/>
                    <a:ext cx="463074" cy="486937"/>
                  </a:xfrm>
                  <a:prstGeom prst="arc">
                    <a:avLst>
                      <a:gd name="adj1" fmla="val 16436985"/>
                      <a:gd name="adj2" fmla="val 20484553"/>
                    </a:avLst>
                  </a:prstGeom>
                  <a:ln w="28575">
                    <a:solidFill>
                      <a:schemeClr val="tx1"/>
                    </a:solidFill>
                  </a:ln>
                  <a:effectLst>
                    <a:outerShdw dist="12700" dir="2700000" algn="tl" rotWithShape="0">
                      <a:prstClr val="black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>
                      <a:solidFill>
                        <a:srgbClr val="7030A0"/>
                      </a:solidFill>
                    </a:endParaRPr>
                  </a:p>
                </p:txBody>
              </p:sp>
              <p:cxnSp>
                <p:nvCxnSpPr>
                  <p:cNvPr id="312" name="Connecteur droit 311"/>
                  <p:cNvCxnSpPr/>
                  <p:nvPr/>
                </p:nvCxnSpPr>
                <p:spPr>
                  <a:xfrm>
                    <a:off x="4408367" y="4850340"/>
                    <a:ext cx="3020959" cy="557035"/>
                  </a:xfrm>
                  <a:prstGeom prst="line">
                    <a:avLst/>
                  </a:prstGeom>
                  <a:ln w="15875">
                    <a:solidFill>
                      <a:srgbClr val="7030A0"/>
                    </a:solidFill>
                    <a:prstDash val="sysDot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02" name="Connecteur droit avec flèche 301"/>
                <p:cNvCxnSpPr/>
                <p:nvPr/>
              </p:nvCxnSpPr>
              <p:spPr>
                <a:xfrm>
                  <a:off x="4089041" y="4219774"/>
                  <a:ext cx="970510" cy="227164"/>
                </a:xfrm>
                <a:prstGeom prst="straightConnector1">
                  <a:avLst/>
                </a:prstGeom>
                <a:ln w="2857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03" name="Groupe 302"/>
                <p:cNvGrpSpPr/>
                <p:nvPr/>
              </p:nvGrpSpPr>
              <p:grpSpPr>
                <a:xfrm rot="20919878">
                  <a:off x="3204936" y="3586498"/>
                  <a:ext cx="2073810" cy="325083"/>
                  <a:chOff x="-5365243" y="1600678"/>
                  <a:chExt cx="2073810" cy="325083"/>
                </a:xfrm>
              </p:grpSpPr>
              <p:grpSp>
                <p:nvGrpSpPr>
                  <p:cNvPr id="305" name="Groupe 304"/>
                  <p:cNvGrpSpPr/>
                  <p:nvPr/>
                </p:nvGrpSpPr>
                <p:grpSpPr>
                  <a:xfrm rot="10800000">
                    <a:off x="-4454486" y="1600678"/>
                    <a:ext cx="1163053" cy="290318"/>
                    <a:chOff x="14896089" y="-4291254"/>
                    <a:chExt cx="17352009" cy="4331228"/>
                  </a:xfrm>
                </p:grpSpPr>
                <p:sp>
                  <p:nvSpPr>
                    <p:cNvPr id="308" name="Forme libre 307"/>
                    <p:cNvSpPr>
                      <a:spLocks/>
                    </p:cNvSpPr>
                    <p:nvPr/>
                  </p:nvSpPr>
                  <p:spPr>
                    <a:xfrm rot="943670">
                      <a:off x="14896089" y="-4291254"/>
                      <a:ext cx="10195918" cy="413540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  <a:gd name="connsiteX0" fmla="*/ 10597 w 274003"/>
                        <a:gd name="connsiteY0" fmla="*/ 147435 h 147435"/>
                        <a:gd name="connsiteX1" fmla="*/ 14829 w 274003"/>
                        <a:gd name="connsiteY1" fmla="*/ 126644 h 147435"/>
                        <a:gd name="connsiteX2" fmla="*/ 3137 w 274003"/>
                        <a:gd name="connsiteY2" fmla="*/ 59928 h 147435"/>
                        <a:gd name="connsiteX3" fmla="*/ 80968 w 274003"/>
                        <a:gd name="connsiteY3" fmla="*/ 126921 h 147435"/>
                        <a:gd name="connsiteX4" fmla="*/ 69152 w 274003"/>
                        <a:gd name="connsiteY4" fmla="*/ 40004 h 147435"/>
                        <a:gd name="connsiteX5" fmla="*/ 143262 w 274003"/>
                        <a:gd name="connsiteY5" fmla="*/ 107207 h 147435"/>
                        <a:gd name="connsiteX6" fmla="*/ 134114 w 274003"/>
                        <a:gd name="connsiteY6" fmla="*/ 19738 h 147435"/>
                        <a:gd name="connsiteX7" fmla="*/ 205814 w 274003"/>
                        <a:gd name="connsiteY7" fmla="*/ 88997 h 147435"/>
                        <a:gd name="connsiteX8" fmla="*/ 198476 w 274003"/>
                        <a:gd name="connsiteY8" fmla="*/ 295 h 147435"/>
                        <a:gd name="connsiteX9" fmla="*/ 274003 w 274003"/>
                        <a:gd name="connsiteY9" fmla="*/ 68211 h 147435"/>
                        <a:gd name="connsiteX0" fmla="*/ 10597 w 274003"/>
                        <a:gd name="connsiteY0" fmla="*/ 147435 h 147435"/>
                        <a:gd name="connsiteX1" fmla="*/ 14829 w 274003"/>
                        <a:gd name="connsiteY1" fmla="*/ 126644 h 147435"/>
                        <a:gd name="connsiteX2" fmla="*/ 3137 w 274003"/>
                        <a:gd name="connsiteY2" fmla="*/ 59928 h 147435"/>
                        <a:gd name="connsiteX3" fmla="*/ 80968 w 274003"/>
                        <a:gd name="connsiteY3" fmla="*/ 126921 h 147435"/>
                        <a:gd name="connsiteX4" fmla="*/ 69152 w 274003"/>
                        <a:gd name="connsiteY4" fmla="*/ 40004 h 147435"/>
                        <a:gd name="connsiteX5" fmla="*/ 143262 w 274003"/>
                        <a:gd name="connsiteY5" fmla="*/ 107207 h 147435"/>
                        <a:gd name="connsiteX6" fmla="*/ 134114 w 274003"/>
                        <a:gd name="connsiteY6" fmla="*/ 19738 h 147435"/>
                        <a:gd name="connsiteX7" fmla="*/ 205814 w 274003"/>
                        <a:gd name="connsiteY7" fmla="*/ 88997 h 147435"/>
                        <a:gd name="connsiteX8" fmla="*/ 198476 w 274003"/>
                        <a:gd name="connsiteY8" fmla="*/ 295 h 147435"/>
                        <a:gd name="connsiteX9" fmla="*/ 274003 w 274003"/>
                        <a:gd name="connsiteY9" fmla="*/ 68211 h 147435"/>
                        <a:gd name="connsiteX0" fmla="*/ 0 w 327761"/>
                        <a:gd name="connsiteY0" fmla="*/ 113459 h 130547"/>
                        <a:gd name="connsiteX1" fmla="*/ 68587 w 327761"/>
                        <a:gd name="connsiteY1" fmla="*/ 126644 h 130547"/>
                        <a:gd name="connsiteX2" fmla="*/ 56895 w 327761"/>
                        <a:gd name="connsiteY2" fmla="*/ 59928 h 130547"/>
                        <a:gd name="connsiteX3" fmla="*/ 134726 w 327761"/>
                        <a:gd name="connsiteY3" fmla="*/ 126921 h 130547"/>
                        <a:gd name="connsiteX4" fmla="*/ 122910 w 327761"/>
                        <a:gd name="connsiteY4" fmla="*/ 40004 h 130547"/>
                        <a:gd name="connsiteX5" fmla="*/ 197020 w 327761"/>
                        <a:gd name="connsiteY5" fmla="*/ 107207 h 130547"/>
                        <a:gd name="connsiteX6" fmla="*/ 187872 w 327761"/>
                        <a:gd name="connsiteY6" fmla="*/ 19738 h 130547"/>
                        <a:gd name="connsiteX7" fmla="*/ 259572 w 327761"/>
                        <a:gd name="connsiteY7" fmla="*/ 88997 h 130547"/>
                        <a:gd name="connsiteX8" fmla="*/ 252234 w 327761"/>
                        <a:gd name="connsiteY8" fmla="*/ 295 h 130547"/>
                        <a:gd name="connsiteX9" fmla="*/ 327761 w 327761"/>
                        <a:gd name="connsiteY9" fmla="*/ 68211 h 130547"/>
                        <a:gd name="connsiteX0" fmla="*/ 0 w 327761"/>
                        <a:gd name="connsiteY0" fmla="*/ 113459 h 147683"/>
                        <a:gd name="connsiteX1" fmla="*/ 75062 w 327761"/>
                        <a:gd name="connsiteY1" fmla="*/ 144991 h 147683"/>
                        <a:gd name="connsiteX2" fmla="*/ 56895 w 327761"/>
                        <a:gd name="connsiteY2" fmla="*/ 59928 h 147683"/>
                        <a:gd name="connsiteX3" fmla="*/ 134726 w 327761"/>
                        <a:gd name="connsiteY3" fmla="*/ 126921 h 147683"/>
                        <a:gd name="connsiteX4" fmla="*/ 122910 w 327761"/>
                        <a:gd name="connsiteY4" fmla="*/ 40004 h 147683"/>
                        <a:gd name="connsiteX5" fmla="*/ 197020 w 327761"/>
                        <a:gd name="connsiteY5" fmla="*/ 107207 h 147683"/>
                        <a:gd name="connsiteX6" fmla="*/ 187872 w 327761"/>
                        <a:gd name="connsiteY6" fmla="*/ 19738 h 147683"/>
                        <a:gd name="connsiteX7" fmla="*/ 259572 w 327761"/>
                        <a:gd name="connsiteY7" fmla="*/ 88997 h 147683"/>
                        <a:gd name="connsiteX8" fmla="*/ 252234 w 327761"/>
                        <a:gd name="connsiteY8" fmla="*/ 295 h 147683"/>
                        <a:gd name="connsiteX9" fmla="*/ 327761 w 327761"/>
                        <a:gd name="connsiteY9" fmla="*/ 68211 h 147683"/>
                        <a:gd name="connsiteX0" fmla="*/ 0 w 327761"/>
                        <a:gd name="connsiteY0" fmla="*/ 113459 h 144991"/>
                        <a:gd name="connsiteX1" fmla="*/ 75062 w 327761"/>
                        <a:gd name="connsiteY1" fmla="*/ 144991 h 144991"/>
                        <a:gd name="connsiteX2" fmla="*/ 56895 w 327761"/>
                        <a:gd name="connsiteY2" fmla="*/ 59928 h 144991"/>
                        <a:gd name="connsiteX3" fmla="*/ 134726 w 327761"/>
                        <a:gd name="connsiteY3" fmla="*/ 126921 h 144991"/>
                        <a:gd name="connsiteX4" fmla="*/ 122910 w 327761"/>
                        <a:gd name="connsiteY4" fmla="*/ 40004 h 144991"/>
                        <a:gd name="connsiteX5" fmla="*/ 197020 w 327761"/>
                        <a:gd name="connsiteY5" fmla="*/ 107207 h 144991"/>
                        <a:gd name="connsiteX6" fmla="*/ 187872 w 327761"/>
                        <a:gd name="connsiteY6" fmla="*/ 19738 h 144991"/>
                        <a:gd name="connsiteX7" fmla="*/ 259572 w 327761"/>
                        <a:gd name="connsiteY7" fmla="*/ 88997 h 144991"/>
                        <a:gd name="connsiteX8" fmla="*/ 252234 w 327761"/>
                        <a:gd name="connsiteY8" fmla="*/ 295 h 144991"/>
                        <a:gd name="connsiteX9" fmla="*/ 327761 w 327761"/>
                        <a:gd name="connsiteY9" fmla="*/ 68211 h 144991"/>
                        <a:gd name="connsiteX0" fmla="*/ 0 w 327761"/>
                        <a:gd name="connsiteY0" fmla="*/ 113459 h 144991"/>
                        <a:gd name="connsiteX1" fmla="*/ 75062 w 327761"/>
                        <a:gd name="connsiteY1" fmla="*/ 144991 h 144991"/>
                        <a:gd name="connsiteX2" fmla="*/ 56895 w 327761"/>
                        <a:gd name="connsiteY2" fmla="*/ 59928 h 144991"/>
                        <a:gd name="connsiteX3" fmla="*/ 134726 w 327761"/>
                        <a:gd name="connsiteY3" fmla="*/ 126921 h 144991"/>
                        <a:gd name="connsiteX4" fmla="*/ 122910 w 327761"/>
                        <a:gd name="connsiteY4" fmla="*/ 40004 h 144991"/>
                        <a:gd name="connsiteX5" fmla="*/ 197020 w 327761"/>
                        <a:gd name="connsiteY5" fmla="*/ 107207 h 144991"/>
                        <a:gd name="connsiteX6" fmla="*/ 187872 w 327761"/>
                        <a:gd name="connsiteY6" fmla="*/ 19738 h 144991"/>
                        <a:gd name="connsiteX7" fmla="*/ 259572 w 327761"/>
                        <a:gd name="connsiteY7" fmla="*/ 88997 h 144991"/>
                        <a:gd name="connsiteX8" fmla="*/ 252234 w 327761"/>
                        <a:gd name="connsiteY8" fmla="*/ 295 h 144991"/>
                        <a:gd name="connsiteX9" fmla="*/ 327761 w 327761"/>
                        <a:gd name="connsiteY9" fmla="*/ 68211 h 144991"/>
                        <a:gd name="connsiteX0" fmla="*/ 0 w 327761"/>
                        <a:gd name="connsiteY0" fmla="*/ 113459 h 145384"/>
                        <a:gd name="connsiteX1" fmla="*/ 75062 w 327761"/>
                        <a:gd name="connsiteY1" fmla="*/ 144991 h 145384"/>
                        <a:gd name="connsiteX2" fmla="*/ 56895 w 327761"/>
                        <a:gd name="connsiteY2" fmla="*/ 59928 h 145384"/>
                        <a:gd name="connsiteX3" fmla="*/ 134726 w 327761"/>
                        <a:gd name="connsiteY3" fmla="*/ 126921 h 145384"/>
                        <a:gd name="connsiteX4" fmla="*/ 122910 w 327761"/>
                        <a:gd name="connsiteY4" fmla="*/ 40004 h 145384"/>
                        <a:gd name="connsiteX5" fmla="*/ 197020 w 327761"/>
                        <a:gd name="connsiteY5" fmla="*/ 107207 h 145384"/>
                        <a:gd name="connsiteX6" fmla="*/ 187872 w 327761"/>
                        <a:gd name="connsiteY6" fmla="*/ 19738 h 145384"/>
                        <a:gd name="connsiteX7" fmla="*/ 259572 w 327761"/>
                        <a:gd name="connsiteY7" fmla="*/ 88997 h 145384"/>
                        <a:gd name="connsiteX8" fmla="*/ 252234 w 327761"/>
                        <a:gd name="connsiteY8" fmla="*/ 295 h 145384"/>
                        <a:gd name="connsiteX9" fmla="*/ 327761 w 327761"/>
                        <a:gd name="connsiteY9" fmla="*/ 68211 h 145384"/>
                        <a:gd name="connsiteX0" fmla="*/ 0 w 309004"/>
                        <a:gd name="connsiteY0" fmla="*/ 113397 h 145384"/>
                        <a:gd name="connsiteX1" fmla="*/ 56305 w 309004"/>
                        <a:gd name="connsiteY1" fmla="*/ 144991 h 145384"/>
                        <a:gd name="connsiteX2" fmla="*/ 38138 w 309004"/>
                        <a:gd name="connsiteY2" fmla="*/ 59928 h 145384"/>
                        <a:gd name="connsiteX3" fmla="*/ 115969 w 309004"/>
                        <a:gd name="connsiteY3" fmla="*/ 126921 h 145384"/>
                        <a:gd name="connsiteX4" fmla="*/ 104153 w 309004"/>
                        <a:gd name="connsiteY4" fmla="*/ 40004 h 145384"/>
                        <a:gd name="connsiteX5" fmla="*/ 178263 w 309004"/>
                        <a:gd name="connsiteY5" fmla="*/ 107207 h 145384"/>
                        <a:gd name="connsiteX6" fmla="*/ 169115 w 309004"/>
                        <a:gd name="connsiteY6" fmla="*/ 19738 h 145384"/>
                        <a:gd name="connsiteX7" fmla="*/ 240815 w 309004"/>
                        <a:gd name="connsiteY7" fmla="*/ 88997 h 145384"/>
                        <a:gd name="connsiteX8" fmla="*/ 233477 w 309004"/>
                        <a:gd name="connsiteY8" fmla="*/ 295 h 145384"/>
                        <a:gd name="connsiteX9" fmla="*/ 309004 w 309004"/>
                        <a:gd name="connsiteY9" fmla="*/ 68211 h 145384"/>
                        <a:gd name="connsiteX0" fmla="*/ 0 w 332359"/>
                        <a:gd name="connsiteY0" fmla="*/ 118302 h 145435"/>
                        <a:gd name="connsiteX1" fmla="*/ 79660 w 332359"/>
                        <a:gd name="connsiteY1" fmla="*/ 144991 h 145435"/>
                        <a:gd name="connsiteX2" fmla="*/ 61493 w 332359"/>
                        <a:gd name="connsiteY2" fmla="*/ 59928 h 145435"/>
                        <a:gd name="connsiteX3" fmla="*/ 139324 w 332359"/>
                        <a:gd name="connsiteY3" fmla="*/ 126921 h 145435"/>
                        <a:gd name="connsiteX4" fmla="*/ 127508 w 332359"/>
                        <a:gd name="connsiteY4" fmla="*/ 40004 h 145435"/>
                        <a:gd name="connsiteX5" fmla="*/ 201618 w 332359"/>
                        <a:gd name="connsiteY5" fmla="*/ 107207 h 145435"/>
                        <a:gd name="connsiteX6" fmla="*/ 192470 w 332359"/>
                        <a:gd name="connsiteY6" fmla="*/ 19738 h 145435"/>
                        <a:gd name="connsiteX7" fmla="*/ 264170 w 332359"/>
                        <a:gd name="connsiteY7" fmla="*/ 88997 h 145435"/>
                        <a:gd name="connsiteX8" fmla="*/ 256832 w 332359"/>
                        <a:gd name="connsiteY8" fmla="*/ 295 h 145435"/>
                        <a:gd name="connsiteX9" fmla="*/ 332359 w 332359"/>
                        <a:gd name="connsiteY9" fmla="*/ 68211 h 145435"/>
                        <a:gd name="connsiteX0" fmla="*/ 0 w 316616"/>
                        <a:gd name="connsiteY0" fmla="*/ 110473 h 145359"/>
                        <a:gd name="connsiteX1" fmla="*/ 63917 w 316616"/>
                        <a:gd name="connsiteY1" fmla="*/ 144991 h 145359"/>
                        <a:gd name="connsiteX2" fmla="*/ 45750 w 316616"/>
                        <a:gd name="connsiteY2" fmla="*/ 59928 h 145359"/>
                        <a:gd name="connsiteX3" fmla="*/ 123581 w 316616"/>
                        <a:gd name="connsiteY3" fmla="*/ 126921 h 145359"/>
                        <a:gd name="connsiteX4" fmla="*/ 111765 w 316616"/>
                        <a:gd name="connsiteY4" fmla="*/ 40004 h 145359"/>
                        <a:gd name="connsiteX5" fmla="*/ 185875 w 316616"/>
                        <a:gd name="connsiteY5" fmla="*/ 107207 h 145359"/>
                        <a:gd name="connsiteX6" fmla="*/ 176727 w 316616"/>
                        <a:gd name="connsiteY6" fmla="*/ 19738 h 145359"/>
                        <a:gd name="connsiteX7" fmla="*/ 248427 w 316616"/>
                        <a:gd name="connsiteY7" fmla="*/ 88997 h 145359"/>
                        <a:gd name="connsiteX8" fmla="*/ 241089 w 316616"/>
                        <a:gd name="connsiteY8" fmla="*/ 295 h 145359"/>
                        <a:gd name="connsiteX9" fmla="*/ 316616 w 316616"/>
                        <a:gd name="connsiteY9" fmla="*/ 68211 h 145359"/>
                        <a:gd name="connsiteX0" fmla="*/ 0 w 355096"/>
                        <a:gd name="connsiteY0" fmla="*/ 121462 h 145475"/>
                        <a:gd name="connsiteX1" fmla="*/ 102397 w 355096"/>
                        <a:gd name="connsiteY1" fmla="*/ 144991 h 145475"/>
                        <a:gd name="connsiteX2" fmla="*/ 84230 w 355096"/>
                        <a:gd name="connsiteY2" fmla="*/ 59928 h 145475"/>
                        <a:gd name="connsiteX3" fmla="*/ 162061 w 355096"/>
                        <a:gd name="connsiteY3" fmla="*/ 126921 h 145475"/>
                        <a:gd name="connsiteX4" fmla="*/ 150245 w 355096"/>
                        <a:gd name="connsiteY4" fmla="*/ 40004 h 145475"/>
                        <a:gd name="connsiteX5" fmla="*/ 224355 w 355096"/>
                        <a:gd name="connsiteY5" fmla="*/ 107207 h 145475"/>
                        <a:gd name="connsiteX6" fmla="*/ 215207 w 355096"/>
                        <a:gd name="connsiteY6" fmla="*/ 19738 h 145475"/>
                        <a:gd name="connsiteX7" fmla="*/ 286907 w 355096"/>
                        <a:gd name="connsiteY7" fmla="*/ 88997 h 145475"/>
                        <a:gd name="connsiteX8" fmla="*/ 279569 w 355096"/>
                        <a:gd name="connsiteY8" fmla="*/ 295 h 145475"/>
                        <a:gd name="connsiteX9" fmla="*/ 355096 w 355096"/>
                        <a:gd name="connsiteY9" fmla="*/ 68211 h 145475"/>
                        <a:gd name="connsiteX0" fmla="*/ 0 w 316789"/>
                        <a:gd name="connsiteY0" fmla="*/ 115033 h 145399"/>
                        <a:gd name="connsiteX1" fmla="*/ 64090 w 316789"/>
                        <a:gd name="connsiteY1" fmla="*/ 144991 h 145399"/>
                        <a:gd name="connsiteX2" fmla="*/ 45923 w 316789"/>
                        <a:gd name="connsiteY2" fmla="*/ 59928 h 145399"/>
                        <a:gd name="connsiteX3" fmla="*/ 123754 w 316789"/>
                        <a:gd name="connsiteY3" fmla="*/ 126921 h 145399"/>
                        <a:gd name="connsiteX4" fmla="*/ 111938 w 316789"/>
                        <a:gd name="connsiteY4" fmla="*/ 40004 h 145399"/>
                        <a:gd name="connsiteX5" fmla="*/ 186048 w 316789"/>
                        <a:gd name="connsiteY5" fmla="*/ 107207 h 145399"/>
                        <a:gd name="connsiteX6" fmla="*/ 176900 w 316789"/>
                        <a:gd name="connsiteY6" fmla="*/ 19738 h 145399"/>
                        <a:gd name="connsiteX7" fmla="*/ 248600 w 316789"/>
                        <a:gd name="connsiteY7" fmla="*/ 88997 h 145399"/>
                        <a:gd name="connsiteX8" fmla="*/ 241262 w 316789"/>
                        <a:gd name="connsiteY8" fmla="*/ 295 h 145399"/>
                        <a:gd name="connsiteX9" fmla="*/ 316789 w 316789"/>
                        <a:gd name="connsiteY9" fmla="*/ 68211 h 145399"/>
                        <a:gd name="connsiteX0" fmla="*/ 0 w 372075"/>
                        <a:gd name="connsiteY0" fmla="*/ 132783 h 145709"/>
                        <a:gd name="connsiteX1" fmla="*/ 119376 w 372075"/>
                        <a:gd name="connsiteY1" fmla="*/ 144991 h 145709"/>
                        <a:gd name="connsiteX2" fmla="*/ 101209 w 372075"/>
                        <a:gd name="connsiteY2" fmla="*/ 59928 h 145709"/>
                        <a:gd name="connsiteX3" fmla="*/ 179040 w 372075"/>
                        <a:gd name="connsiteY3" fmla="*/ 126921 h 145709"/>
                        <a:gd name="connsiteX4" fmla="*/ 167224 w 372075"/>
                        <a:gd name="connsiteY4" fmla="*/ 40004 h 145709"/>
                        <a:gd name="connsiteX5" fmla="*/ 241334 w 372075"/>
                        <a:gd name="connsiteY5" fmla="*/ 107207 h 145709"/>
                        <a:gd name="connsiteX6" fmla="*/ 232186 w 372075"/>
                        <a:gd name="connsiteY6" fmla="*/ 19738 h 145709"/>
                        <a:gd name="connsiteX7" fmla="*/ 303886 w 372075"/>
                        <a:gd name="connsiteY7" fmla="*/ 88997 h 145709"/>
                        <a:gd name="connsiteX8" fmla="*/ 296548 w 372075"/>
                        <a:gd name="connsiteY8" fmla="*/ 295 h 145709"/>
                        <a:gd name="connsiteX9" fmla="*/ 372075 w 372075"/>
                        <a:gd name="connsiteY9" fmla="*/ 68211 h 145709"/>
                        <a:gd name="connsiteX0" fmla="*/ 0 w 339428"/>
                        <a:gd name="connsiteY0" fmla="*/ 130127 h 145636"/>
                        <a:gd name="connsiteX1" fmla="*/ 86729 w 339428"/>
                        <a:gd name="connsiteY1" fmla="*/ 144991 h 145636"/>
                        <a:gd name="connsiteX2" fmla="*/ 68562 w 339428"/>
                        <a:gd name="connsiteY2" fmla="*/ 59928 h 145636"/>
                        <a:gd name="connsiteX3" fmla="*/ 146393 w 339428"/>
                        <a:gd name="connsiteY3" fmla="*/ 126921 h 145636"/>
                        <a:gd name="connsiteX4" fmla="*/ 134577 w 339428"/>
                        <a:gd name="connsiteY4" fmla="*/ 40004 h 145636"/>
                        <a:gd name="connsiteX5" fmla="*/ 208687 w 339428"/>
                        <a:gd name="connsiteY5" fmla="*/ 107207 h 145636"/>
                        <a:gd name="connsiteX6" fmla="*/ 199539 w 339428"/>
                        <a:gd name="connsiteY6" fmla="*/ 19738 h 145636"/>
                        <a:gd name="connsiteX7" fmla="*/ 271239 w 339428"/>
                        <a:gd name="connsiteY7" fmla="*/ 88997 h 145636"/>
                        <a:gd name="connsiteX8" fmla="*/ 263901 w 339428"/>
                        <a:gd name="connsiteY8" fmla="*/ 295 h 145636"/>
                        <a:gd name="connsiteX9" fmla="*/ 339428 w 339428"/>
                        <a:gd name="connsiteY9" fmla="*/ 68211 h 145636"/>
                        <a:gd name="connsiteX0" fmla="*/ 0 w 316247"/>
                        <a:gd name="connsiteY0" fmla="*/ 129781 h 145628"/>
                        <a:gd name="connsiteX1" fmla="*/ 63548 w 316247"/>
                        <a:gd name="connsiteY1" fmla="*/ 144991 h 145628"/>
                        <a:gd name="connsiteX2" fmla="*/ 45381 w 316247"/>
                        <a:gd name="connsiteY2" fmla="*/ 59928 h 145628"/>
                        <a:gd name="connsiteX3" fmla="*/ 123212 w 316247"/>
                        <a:gd name="connsiteY3" fmla="*/ 126921 h 145628"/>
                        <a:gd name="connsiteX4" fmla="*/ 111396 w 316247"/>
                        <a:gd name="connsiteY4" fmla="*/ 40004 h 145628"/>
                        <a:gd name="connsiteX5" fmla="*/ 185506 w 316247"/>
                        <a:gd name="connsiteY5" fmla="*/ 107207 h 145628"/>
                        <a:gd name="connsiteX6" fmla="*/ 176358 w 316247"/>
                        <a:gd name="connsiteY6" fmla="*/ 19738 h 145628"/>
                        <a:gd name="connsiteX7" fmla="*/ 248058 w 316247"/>
                        <a:gd name="connsiteY7" fmla="*/ 88997 h 145628"/>
                        <a:gd name="connsiteX8" fmla="*/ 240720 w 316247"/>
                        <a:gd name="connsiteY8" fmla="*/ 295 h 145628"/>
                        <a:gd name="connsiteX9" fmla="*/ 316247 w 316247"/>
                        <a:gd name="connsiteY9" fmla="*/ 68211 h 145628"/>
                        <a:gd name="connsiteX0" fmla="*/ 0 w 380306"/>
                        <a:gd name="connsiteY0" fmla="*/ 131604 h 145675"/>
                        <a:gd name="connsiteX1" fmla="*/ 127607 w 380306"/>
                        <a:gd name="connsiteY1" fmla="*/ 144991 h 145675"/>
                        <a:gd name="connsiteX2" fmla="*/ 109440 w 380306"/>
                        <a:gd name="connsiteY2" fmla="*/ 59928 h 145675"/>
                        <a:gd name="connsiteX3" fmla="*/ 187271 w 380306"/>
                        <a:gd name="connsiteY3" fmla="*/ 126921 h 145675"/>
                        <a:gd name="connsiteX4" fmla="*/ 175455 w 380306"/>
                        <a:gd name="connsiteY4" fmla="*/ 40004 h 145675"/>
                        <a:gd name="connsiteX5" fmla="*/ 249565 w 380306"/>
                        <a:gd name="connsiteY5" fmla="*/ 107207 h 145675"/>
                        <a:gd name="connsiteX6" fmla="*/ 240417 w 380306"/>
                        <a:gd name="connsiteY6" fmla="*/ 19738 h 145675"/>
                        <a:gd name="connsiteX7" fmla="*/ 312117 w 380306"/>
                        <a:gd name="connsiteY7" fmla="*/ 88997 h 145675"/>
                        <a:gd name="connsiteX8" fmla="*/ 304779 w 380306"/>
                        <a:gd name="connsiteY8" fmla="*/ 295 h 145675"/>
                        <a:gd name="connsiteX9" fmla="*/ 380306 w 380306"/>
                        <a:gd name="connsiteY9" fmla="*/ 68211 h 145675"/>
                        <a:gd name="connsiteX0" fmla="*/ 0 w 368467"/>
                        <a:gd name="connsiteY0" fmla="*/ 110380 h 145358"/>
                        <a:gd name="connsiteX1" fmla="*/ 115768 w 368467"/>
                        <a:gd name="connsiteY1" fmla="*/ 144991 h 145358"/>
                        <a:gd name="connsiteX2" fmla="*/ 97601 w 368467"/>
                        <a:gd name="connsiteY2" fmla="*/ 59928 h 145358"/>
                        <a:gd name="connsiteX3" fmla="*/ 175432 w 368467"/>
                        <a:gd name="connsiteY3" fmla="*/ 126921 h 145358"/>
                        <a:gd name="connsiteX4" fmla="*/ 163616 w 368467"/>
                        <a:gd name="connsiteY4" fmla="*/ 40004 h 145358"/>
                        <a:gd name="connsiteX5" fmla="*/ 237726 w 368467"/>
                        <a:gd name="connsiteY5" fmla="*/ 107207 h 145358"/>
                        <a:gd name="connsiteX6" fmla="*/ 228578 w 368467"/>
                        <a:gd name="connsiteY6" fmla="*/ 19738 h 145358"/>
                        <a:gd name="connsiteX7" fmla="*/ 300278 w 368467"/>
                        <a:gd name="connsiteY7" fmla="*/ 88997 h 145358"/>
                        <a:gd name="connsiteX8" fmla="*/ 292940 w 368467"/>
                        <a:gd name="connsiteY8" fmla="*/ 295 h 145358"/>
                        <a:gd name="connsiteX9" fmla="*/ 368467 w 368467"/>
                        <a:gd name="connsiteY9" fmla="*/ 68211 h 145358"/>
                        <a:gd name="connsiteX0" fmla="*/ 0 w 417822"/>
                        <a:gd name="connsiteY0" fmla="*/ 131729 h 145678"/>
                        <a:gd name="connsiteX1" fmla="*/ 165123 w 417822"/>
                        <a:gd name="connsiteY1" fmla="*/ 144991 h 145678"/>
                        <a:gd name="connsiteX2" fmla="*/ 146956 w 417822"/>
                        <a:gd name="connsiteY2" fmla="*/ 59928 h 145678"/>
                        <a:gd name="connsiteX3" fmla="*/ 224787 w 417822"/>
                        <a:gd name="connsiteY3" fmla="*/ 126921 h 145678"/>
                        <a:gd name="connsiteX4" fmla="*/ 212971 w 417822"/>
                        <a:gd name="connsiteY4" fmla="*/ 40004 h 145678"/>
                        <a:gd name="connsiteX5" fmla="*/ 287081 w 417822"/>
                        <a:gd name="connsiteY5" fmla="*/ 107207 h 145678"/>
                        <a:gd name="connsiteX6" fmla="*/ 277933 w 417822"/>
                        <a:gd name="connsiteY6" fmla="*/ 19738 h 145678"/>
                        <a:gd name="connsiteX7" fmla="*/ 349633 w 417822"/>
                        <a:gd name="connsiteY7" fmla="*/ 88997 h 145678"/>
                        <a:gd name="connsiteX8" fmla="*/ 342295 w 417822"/>
                        <a:gd name="connsiteY8" fmla="*/ 295 h 145678"/>
                        <a:gd name="connsiteX9" fmla="*/ 417822 w 417822"/>
                        <a:gd name="connsiteY9" fmla="*/ 68211 h 145678"/>
                        <a:gd name="connsiteX0" fmla="*/ 0 w 417822"/>
                        <a:gd name="connsiteY0" fmla="*/ 131729 h 147842"/>
                        <a:gd name="connsiteX1" fmla="*/ 165123 w 417822"/>
                        <a:gd name="connsiteY1" fmla="*/ 144991 h 147842"/>
                        <a:gd name="connsiteX2" fmla="*/ 146956 w 417822"/>
                        <a:gd name="connsiteY2" fmla="*/ 59928 h 147842"/>
                        <a:gd name="connsiteX3" fmla="*/ 224787 w 417822"/>
                        <a:gd name="connsiteY3" fmla="*/ 126921 h 147842"/>
                        <a:gd name="connsiteX4" fmla="*/ 212971 w 417822"/>
                        <a:gd name="connsiteY4" fmla="*/ 40004 h 147842"/>
                        <a:gd name="connsiteX5" fmla="*/ 287081 w 417822"/>
                        <a:gd name="connsiteY5" fmla="*/ 107207 h 147842"/>
                        <a:gd name="connsiteX6" fmla="*/ 277933 w 417822"/>
                        <a:gd name="connsiteY6" fmla="*/ 19738 h 147842"/>
                        <a:gd name="connsiteX7" fmla="*/ 349633 w 417822"/>
                        <a:gd name="connsiteY7" fmla="*/ 88997 h 147842"/>
                        <a:gd name="connsiteX8" fmla="*/ 342295 w 417822"/>
                        <a:gd name="connsiteY8" fmla="*/ 295 h 147842"/>
                        <a:gd name="connsiteX9" fmla="*/ 417822 w 417822"/>
                        <a:gd name="connsiteY9" fmla="*/ 68211 h 147842"/>
                        <a:gd name="connsiteX0" fmla="*/ 0 w 417822"/>
                        <a:gd name="connsiteY0" fmla="*/ 131729 h 149279"/>
                        <a:gd name="connsiteX1" fmla="*/ 45755 w 417822"/>
                        <a:gd name="connsiteY1" fmla="*/ 136140 h 149279"/>
                        <a:gd name="connsiteX2" fmla="*/ 165123 w 417822"/>
                        <a:gd name="connsiteY2" fmla="*/ 144991 h 149279"/>
                        <a:gd name="connsiteX3" fmla="*/ 146956 w 417822"/>
                        <a:gd name="connsiteY3" fmla="*/ 59928 h 149279"/>
                        <a:gd name="connsiteX4" fmla="*/ 224787 w 417822"/>
                        <a:gd name="connsiteY4" fmla="*/ 126921 h 149279"/>
                        <a:gd name="connsiteX5" fmla="*/ 212971 w 417822"/>
                        <a:gd name="connsiteY5" fmla="*/ 40004 h 149279"/>
                        <a:gd name="connsiteX6" fmla="*/ 287081 w 417822"/>
                        <a:gd name="connsiteY6" fmla="*/ 107207 h 149279"/>
                        <a:gd name="connsiteX7" fmla="*/ 277933 w 417822"/>
                        <a:gd name="connsiteY7" fmla="*/ 19738 h 149279"/>
                        <a:gd name="connsiteX8" fmla="*/ 349633 w 417822"/>
                        <a:gd name="connsiteY8" fmla="*/ 88997 h 149279"/>
                        <a:gd name="connsiteX9" fmla="*/ 342295 w 417822"/>
                        <a:gd name="connsiteY9" fmla="*/ 295 h 149279"/>
                        <a:gd name="connsiteX10" fmla="*/ 417822 w 417822"/>
                        <a:gd name="connsiteY10" fmla="*/ 68211 h 149279"/>
                        <a:gd name="connsiteX0" fmla="*/ 0 w 417822"/>
                        <a:gd name="connsiteY0" fmla="*/ 131729 h 147525"/>
                        <a:gd name="connsiteX1" fmla="*/ 87324 w 417822"/>
                        <a:gd name="connsiteY1" fmla="*/ 116425 h 147525"/>
                        <a:gd name="connsiteX2" fmla="*/ 165123 w 417822"/>
                        <a:gd name="connsiteY2" fmla="*/ 144991 h 147525"/>
                        <a:gd name="connsiteX3" fmla="*/ 146956 w 417822"/>
                        <a:gd name="connsiteY3" fmla="*/ 59928 h 147525"/>
                        <a:gd name="connsiteX4" fmla="*/ 224787 w 417822"/>
                        <a:gd name="connsiteY4" fmla="*/ 126921 h 147525"/>
                        <a:gd name="connsiteX5" fmla="*/ 212971 w 417822"/>
                        <a:gd name="connsiteY5" fmla="*/ 40004 h 147525"/>
                        <a:gd name="connsiteX6" fmla="*/ 287081 w 417822"/>
                        <a:gd name="connsiteY6" fmla="*/ 107207 h 147525"/>
                        <a:gd name="connsiteX7" fmla="*/ 277933 w 417822"/>
                        <a:gd name="connsiteY7" fmla="*/ 19738 h 147525"/>
                        <a:gd name="connsiteX8" fmla="*/ 349633 w 417822"/>
                        <a:gd name="connsiteY8" fmla="*/ 88997 h 147525"/>
                        <a:gd name="connsiteX9" fmla="*/ 342295 w 417822"/>
                        <a:gd name="connsiteY9" fmla="*/ 295 h 147525"/>
                        <a:gd name="connsiteX10" fmla="*/ 417822 w 417822"/>
                        <a:gd name="connsiteY10" fmla="*/ 68211 h 147525"/>
                        <a:gd name="connsiteX0" fmla="*/ 0 w 417822"/>
                        <a:gd name="connsiteY0" fmla="*/ 131729 h 147240"/>
                        <a:gd name="connsiteX1" fmla="*/ 102450 w 417822"/>
                        <a:gd name="connsiteY1" fmla="*/ 110341 h 147240"/>
                        <a:gd name="connsiteX2" fmla="*/ 165123 w 417822"/>
                        <a:gd name="connsiteY2" fmla="*/ 144991 h 147240"/>
                        <a:gd name="connsiteX3" fmla="*/ 146956 w 417822"/>
                        <a:gd name="connsiteY3" fmla="*/ 59928 h 147240"/>
                        <a:gd name="connsiteX4" fmla="*/ 224787 w 417822"/>
                        <a:gd name="connsiteY4" fmla="*/ 126921 h 147240"/>
                        <a:gd name="connsiteX5" fmla="*/ 212971 w 417822"/>
                        <a:gd name="connsiteY5" fmla="*/ 40004 h 147240"/>
                        <a:gd name="connsiteX6" fmla="*/ 287081 w 417822"/>
                        <a:gd name="connsiteY6" fmla="*/ 107207 h 147240"/>
                        <a:gd name="connsiteX7" fmla="*/ 277933 w 417822"/>
                        <a:gd name="connsiteY7" fmla="*/ 19738 h 147240"/>
                        <a:gd name="connsiteX8" fmla="*/ 349633 w 417822"/>
                        <a:gd name="connsiteY8" fmla="*/ 88997 h 147240"/>
                        <a:gd name="connsiteX9" fmla="*/ 342295 w 417822"/>
                        <a:gd name="connsiteY9" fmla="*/ 295 h 147240"/>
                        <a:gd name="connsiteX10" fmla="*/ 417822 w 417822"/>
                        <a:gd name="connsiteY10" fmla="*/ 68211 h 147240"/>
                        <a:gd name="connsiteX0" fmla="*/ 0 w 388190"/>
                        <a:gd name="connsiteY0" fmla="*/ 121305 h 147240"/>
                        <a:gd name="connsiteX1" fmla="*/ 72818 w 388190"/>
                        <a:gd name="connsiteY1" fmla="*/ 110341 h 147240"/>
                        <a:gd name="connsiteX2" fmla="*/ 135491 w 388190"/>
                        <a:gd name="connsiteY2" fmla="*/ 144991 h 147240"/>
                        <a:gd name="connsiteX3" fmla="*/ 117324 w 388190"/>
                        <a:gd name="connsiteY3" fmla="*/ 59928 h 147240"/>
                        <a:gd name="connsiteX4" fmla="*/ 195155 w 388190"/>
                        <a:gd name="connsiteY4" fmla="*/ 126921 h 147240"/>
                        <a:gd name="connsiteX5" fmla="*/ 183339 w 388190"/>
                        <a:gd name="connsiteY5" fmla="*/ 40004 h 147240"/>
                        <a:gd name="connsiteX6" fmla="*/ 257449 w 388190"/>
                        <a:gd name="connsiteY6" fmla="*/ 107207 h 147240"/>
                        <a:gd name="connsiteX7" fmla="*/ 248301 w 388190"/>
                        <a:gd name="connsiteY7" fmla="*/ 19738 h 147240"/>
                        <a:gd name="connsiteX8" fmla="*/ 320001 w 388190"/>
                        <a:gd name="connsiteY8" fmla="*/ 88997 h 147240"/>
                        <a:gd name="connsiteX9" fmla="*/ 312663 w 388190"/>
                        <a:gd name="connsiteY9" fmla="*/ 295 h 147240"/>
                        <a:gd name="connsiteX10" fmla="*/ 388190 w 388190"/>
                        <a:gd name="connsiteY10" fmla="*/ 68211 h 147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88190" h="147240">
                          <a:moveTo>
                            <a:pt x="0" y="121305"/>
                          </a:moveTo>
                          <a:cubicBezTo>
                            <a:pt x="7626" y="122040"/>
                            <a:pt x="45298" y="108131"/>
                            <a:pt x="72818" y="110341"/>
                          </a:cubicBezTo>
                          <a:cubicBezTo>
                            <a:pt x="100339" y="112551"/>
                            <a:pt x="118624" y="157693"/>
                            <a:pt x="135491" y="144991"/>
                          </a:cubicBezTo>
                          <a:cubicBezTo>
                            <a:pt x="149299" y="140814"/>
                            <a:pt x="106301" y="59882"/>
                            <a:pt x="117324" y="59928"/>
                          </a:cubicBezTo>
                          <a:cubicBezTo>
                            <a:pt x="137360" y="55255"/>
                            <a:pt x="172791" y="133708"/>
                            <a:pt x="195155" y="126921"/>
                          </a:cubicBezTo>
                          <a:cubicBezTo>
                            <a:pt x="219874" y="119776"/>
                            <a:pt x="158050" y="47391"/>
                            <a:pt x="183339" y="40004"/>
                          </a:cubicBezTo>
                          <a:cubicBezTo>
                            <a:pt x="205038" y="33424"/>
                            <a:pt x="238149" y="113929"/>
                            <a:pt x="257449" y="107207"/>
                          </a:cubicBezTo>
                          <a:cubicBezTo>
                            <a:pt x="280530" y="101593"/>
                            <a:pt x="221337" y="28906"/>
                            <a:pt x="248301" y="19738"/>
                          </a:cubicBezTo>
                          <a:cubicBezTo>
                            <a:pt x="269076" y="14057"/>
                            <a:pt x="296627" y="95864"/>
                            <a:pt x="320001" y="88997"/>
                          </a:cubicBezTo>
                          <a:cubicBezTo>
                            <a:pt x="354772" y="78913"/>
                            <a:pt x="283205" y="9551"/>
                            <a:pt x="312663" y="295"/>
                          </a:cubicBezTo>
                          <a:cubicBezTo>
                            <a:pt x="334292" y="-5463"/>
                            <a:pt x="363145" y="75074"/>
                            <a:pt x="388190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2E24AC"/>
                      </a:solidFill>
                      <a:headEnd type="triangl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  <p:sp>
                  <p:nvSpPr>
                    <p:cNvPr id="309" name="Forme libre 308"/>
                    <p:cNvSpPr>
                      <a:spLocks/>
                    </p:cNvSpPr>
                    <p:nvPr/>
                  </p:nvSpPr>
                  <p:spPr>
                    <a:xfrm rot="943670">
                      <a:off x="24994813" y="-4100895"/>
                      <a:ext cx="7253285" cy="4140869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2E24AC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</p:grpSp>
              <p:sp>
                <p:nvSpPr>
                  <p:cNvPr id="306" name="Forme libre 305"/>
                  <p:cNvSpPr>
                    <a:spLocks/>
                  </p:cNvSpPr>
                  <p:nvPr/>
                </p:nvSpPr>
                <p:spPr>
                  <a:xfrm rot="11743670">
                    <a:off x="-4938973" y="1620428"/>
                    <a:ext cx="486166" cy="27755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2E24AC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2E24AC"/>
                      </a:solidFill>
                    </a:endParaRPr>
                  </a:p>
                </p:txBody>
              </p:sp>
              <p:sp>
                <p:nvSpPr>
                  <p:cNvPr id="307" name="Forme libre 306"/>
                  <p:cNvSpPr>
                    <a:spLocks/>
                  </p:cNvSpPr>
                  <p:nvPr/>
                </p:nvSpPr>
                <p:spPr>
                  <a:xfrm rot="11743670">
                    <a:off x="-5365243" y="1647889"/>
                    <a:ext cx="429234" cy="277872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  <a:gd name="connsiteX0" fmla="*/ 12759 w 257310"/>
                      <a:gd name="connsiteY0" fmla="*/ 147528 h 147528"/>
                      <a:gd name="connsiteX1" fmla="*/ 5299 w 257310"/>
                      <a:gd name="connsiteY1" fmla="*/ 60021 h 147528"/>
                      <a:gd name="connsiteX2" fmla="*/ 83130 w 257310"/>
                      <a:gd name="connsiteY2" fmla="*/ 127014 h 147528"/>
                      <a:gd name="connsiteX3" fmla="*/ 71314 w 257310"/>
                      <a:gd name="connsiteY3" fmla="*/ 40097 h 147528"/>
                      <a:gd name="connsiteX4" fmla="*/ 145424 w 257310"/>
                      <a:gd name="connsiteY4" fmla="*/ 107300 h 147528"/>
                      <a:gd name="connsiteX5" fmla="*/ 136276 w 257310"/>
                      <a:gd name="connsiteY5" fmla="*/ 19831 h 147528"/>
                      <a:gd name="connsiteX6" fmla="*/ 207976 w 257310"/>
                      <a:gd name="connsiteY6" fmla="*/ 89090 h 147528"/>
                      <a:gd name="connsiteX7" fmla="*/ 200638 w 257310"/>
                      <a:gd name="connsiteY7" fmla="*/ 388 h 147528"/>
                      <a:gd name="connsiteX8" fmla="*/ 257310 w 257310"/>
                      <a:gd name="connsiteY8" fmla="*/ 47998 h 147528"/>
                      <a:gd name="connsiteX0" fmla="*/ 12759 w 243825"/>
                      <a:gd name="connsiteY0" fmla="*/ 147602 h 147602"/>
                      <a:gd name="connsiteX1" fmla="*/ 5299 w 243825"/>
                      <a:gd name="connsiteY1" fmla="*/ 60095 h 147602"/>
                      <a:gd name="connsiteX2" fmla="*/ 83130 w 243825"/>
                      <a:gd name="connsiteY2" fmla="*/ 127088 h 147602"/>
                      <a:gd name="connsiteX3" fmla="*/ 71314 w 243825"/>
                      <a:gd name="connsiteY3" fmla="*/ 40171 h 147602"/>
                      <a:gd name="connsiteX4" fmla="*/ 145424 w 243825"/>
                      <a:gd name="connsiteY4" fmla="*/ 107374 h 147602"/>
                      <a:gd name="connsiteX5" fmla="*/ 136276 w 243825"/>
                      <a:gd name="connsiteY5" fmla="*/ 19905 h 147602"/>
                      <a:gd name="connsiteX6" fmla="*/ 207976 w 243825"/>
                      <a:gd name="connsiteY6" fmla="*/ 89164 h 147602"/>
                      <a:gd name="connsiteX7" fmla="*/ 200638 w 243825"/>
                      <a:gd name="connsiteY7" fmla="*/ 462 h 147602"/>
                      <a:gd name="connsiteX8" fmla="*/ 243825 w 243825"/>
                      <a:gd name="connsiteY8" fmla="*/ 37904 h 147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3825" h="147602">
                        <a:moveTo>
                          <a:pt x="12759" y="147602"/>
                        </a:moveTo>
                        <a:cubicBezTo>
                          <a:pt x="36838" y="141462"/>
                          <a:pt x="-16330" y="67172"/>
                          <a:pt x="5299" y="60095"/>
                        </a:cubicBezTo>
                        <a:cubicBezTo>
                          <a:pt x="25335" y="55422"/>
                          <a:pt x="60766" y="133875"/>
                          <a:pt x="83130" y="127088"/>
                        </a:cubicBezTo>
                        <a:cubicBezTo>
                          <a:pt x="107849" y="119943"/>
                          <a:pt x="46025" y="47558"/>
                          <a:pt x="71314" y="40171"/>
                        </a:cubicBezTo>
                        <a:cubicBezTo>
                          <a:pt x="93013" y="33591"/>
                          <a:pt x="126124" y="114096"/>
                          <a:pt x="145424" y="107374"/>
                        </a:cubicBezTo>
                        <a:cubicBezTo>
                          <a:pt x="168505" y="101760"/>
                          <a:pt x="109312" y="29073"/>
                          <a:pt x="136276" y="19905"/>
                        </a:cubicBezTo>
                        <a:cubicBezTo>
                          <a:pt x="157051" y="14224"/>
                          <a:pt x="184602" y="96031"/>
                          <a:pt x="207976" y="89164"/>
                        </a:cubicBezTo>
                        <a:cubicBezTo>
                          <a:pt x="242747" y="79080"/>
                          <a:pt x="171180" y="9718"/>
                          <a:pt x="200638" y="462"/>
                        </a:cubicBezTo>
                        <a:cubicBezTo>
                          <a:pt x="222267" y="-5296"/>
                          <a:pt x="218780" y="44767"/>
                          <a:pt x="243825" y="37904"/>
                        </a:cubicBezTo>
                      </a:path>
                    </a:pathLst>
                  </a:custGeom>
                  <a:noFill/>
                  <a:ln w="25400">
                    <a:solidFill>
                      <a:srgbClr val="2E24AC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</p:grpSp>
            <p:sp>
              <p:nvSpPr>
                <p:cNvPr id="304" name="ZoneTexte 303"/>
                <p:cNvSpPr txBox="1"/>
                <p:nvPr/>
              </p:nvSpPr>
              <p:spPr>
                <a:xfrm>
                  <a:off x="2453008" y="4078364"/>
                  <a:ext cx="738264" cy="4308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/>
                    <a:t>Electron </a:t>
                  </a:r>
                </a:p>
                <a:p>
                  <a:r>
                    <a:rPr lang="fr-FR" sz="1100" dirty="0"/>
                    <a:t>At </a:t>
                  </a:r>
                  <a:r>
                    <a:rPr lang="fr-FR" sz="1100" dirty="0" err="1"/>
                    <a:t>rest</a:t>
                  </a:r>
                  <a:endParaRPr lang="fr-FR" sz="1100" dirty="0"/>
                </a:p>
              </p:txBody>
            </p:sp>
          </p:grpSp>
          <p:sp>
            <p:nvSpPr>
              <p:cNvPr id="286" name="ZoneTexte 285"/>
              <p:cNvSpPr txBox="1"/>
              <p:nvPr/>
            </p:nvSpPr>
            <p:spPr>
              <a:xfrm>
                <a:off x="6593988" y="3149872"/>
                <a:ext cx="170098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>
                    <a:solidFill>
                      <a:srgbClr val="2E24AC"/>
                    </a:solidFill>
                  </a:rPr>
                  <a:t>Scattered</a:t>
                </a:r>
                <a:r>
                  <a:rPr lang="fr-FR" sz="1100" dirty="0">
                    <a:solidFill>
                      <a:srgbClr val="2E24AC"/>
                    </a:solidFill>
                  </a:rPr>
                  <a:t> Photon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7" name="ZoneTexte 286"/>
                  <p:cNvSpPr txBox="1"/>
                  <p:nvPr/>
                </p:nvSpPr>
                <p:spPr>
                  <a:xfrm>
                    <a:off x="6671353" y="3279434"/>
                    <a:ext cx="1302837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fr-FR" sz="1600" dirty="0">
                        <a:solidFill>
                          <a:srgbClr val="2E24AC"/>
                        </a:solidFill>
                      </a:rPr>
                      <a:t>E</a:t>
                    </a:r>
                    <a:r>
                      <a:rPr lang="fr-FR" sz="1600" baseline="-25000" dirty="0">
                        <a:solidFill>
                          <a:srgbClr val="2E24AC"/>
                        </a:solidFill>
                      </a:rPr>
                      <a:t>x</a:t>
                    </a:r>
                    <a:r>
                      <a:rPr lang="fr-FR" sz="1600" dirty="0"/>
                      <a:t> </a:t>
                    </a:r>
                    <a14:m>
                      <m:oMath xmlns:m="http://schemas.openxmlformats.org/officeDocument/2006/math"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m:rPr>
                            <m:sty m:val="p"/>
                          </m:rPr>
                          <a:rPr lang="el-GR" sz="1600" i="1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oMath>
                    </a14:m>
                    <a:endParaRPr lang="fr-FR" sz="1600" baseline="-25000" dirty="0">
                      <a:solidFill>
                        <a:srgbClr val="2E24A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87" name="ZoneTexte 286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71353" y="3279434"/>
                    <a:ext cx="1302837" cy="338554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336" t="-5455" b="-23636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8" name="ZoneTexte 287"/>
                  <p:cNvSpPr txBox="1"/>
                  <p:nvPr/>
                </p:nvSpPr>
                <p:spPr>
                  <a:xfrm>
                    <a:off x="6554246" y="4927456"/>
                    <a:ext cx="1554455" cy="50270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fr-FR" sz="1600" dirty="0" err="1"/>
                      <a:t>E</a:t>
                    </a:r>
                    <a:r>
                      <a:rPr lang="fr-FR" sz="1600" baseline="-25000" dirty="0" err="1"/>
                      <a:t>e</a:t>
                    </a:r>
                    <a14:m>
                      <m:oMath xmlns:m="http://schemas.openxmlformats.org/officeDocument/2006/math"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m:rPr>
                            <m:sty m:val="p"/>
                          </m:rPr>
                          <a:rPr lang="el-GR" sz="1600" i="1"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l-GR" sz="1600" i="1"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′)</m:t>
                        </m:r>
                      </m:oMath>
                    </a14:m>
                    <a:endParaRPr lang="fr-FR" sz="1600" dirty="0">
                      <a:ea typeface="Calibri"/>
                    </a:endParaRPr>
                  </a:p>
                  <a:p>
                    <a:endParaRPr lang="fr-FR" sz="1600" baseline="-25000" dirty="0"/>
                  </a:p>
                </p:txBody>
              </p:sp>
            </mc:Choice>
            <mc:Fallback xmlns="">
              <p:sp>
                <p:nvSpPr>
                  <p:cNvPr id="288" name="ZoneTexte 28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4246" y="4927456"/>
                    <a:ext cx="1554455" cy="50270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353" t="-3614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9" name="ZoneTexte 288"/>
              <p:cNvSpPr txBox="1"/>
              <p:nvPr/>
            </p:nvSpPr>
            <p:spPr>
              <a:xfrm>
                <a:off x="6706218" y="4620699"/>
                <a:ext cx="1349685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/>
                  <a:t>Scattered</a:t>
                </a:r>
                <a:r>
                  <a:rPr lang="fr-FR" sz="1100" dirty="0"/>
                  <a:t> </a:t>
                </a:r>
              </a:p>
              <a:p>
                <a:r>
                  <a:rPr lang="fr-FR" sz="1100" dirty="0"/>
                  <a:t>Electron</a:t>
                </a:r>
              </a:p>
            </p:txBody>
          </p:sp>
        </p:grpSp>
      </p:grpSp>
      <p:grpSp>
        <p:nvGrpSpPr>
          <p:cNvPr id="331" name="Groupe 330"/>
          <p:cNvGrpSpPr/>
          <p:nvPr/>
        </p:nvGrpSpPr>
        <p:grpSpPr>
          <a:xfrm>
            <a:off x="6225786" y="1563901"/>
            <a:ext cx="5756701" cy="3150643"/>
            <a:chOff x="469692" y="1458120"/>
            <a:chExt cx="5756701" cy="3150643"/>
          </a:xfrm>
        </p:grpSpPr>
        <p:sp>
          <p:nvSpPr>
            <p:cNvPr id="332" name="Rectangle 331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grpSp>
          <p:nvGrpSpPr>
            <p:cNvPr id="333" name="Groupe 332"/>
            <p:cNvGrpSpPr/>
            <p:nvPr/>
          </p:nvGrpSpPr>
          <p:grpSpPr>
            <a:xfrm>
              <a:off x="469692" y="1458120"/>
              <a:ext cx="5756701" cy="762202"/>
              <a:chOff x="-571059" y="1308895"/>
              <a:chExt cx="5756701" cy="762202"/>
            </a:xfrm>
          </p:grpSpPr>
          <p:sp>
            <p:nvSpPr>
              <p:cNvPr id="334" name="TextShape 2"/>
              <p:cNvSpPr txBox="1">
                <a:spLocks/>
              </p:cNvSpPr>
              <p:nvPr/>
            </p:nvSpPr>
            <p:spPr>
              <a:xfrm>
                <a:off x="-148507" y="1308895"/>
                <a:ext cx="3973743" cy="314406"/>
              </a:xfrm>
              <a:prstGeom prst="rect">
                <a:avLst/>
              </a:prstGeom>
            </p:spPr>
            <p:txBody>
              <a:bodyPr lIns="0" tIns="0" rIns="0" bIns="0" anchor="t" anchorCtr="0"/>
              <a:lstStyle/>
              <a:p>
                <a:pPr algn="ctr"/>
                <a:r>
                  <a:rPr lang="fr-FR" sz="2200" kern="0" dirty="0">
                    <a:solidFill>
                      <a:srgbClr val="DC0528"/>
                    </a:solidFill>
                  </a:rPr>
                  <a:t>Inverse Compton </a:t>
                </a:r>
                <a:r>
                  <a:rPr lang="fr-FR" sz="2200" kern="0" dirty="0" err="1">
                    <a:solidFill>
                      <a:srgbClr val="DC0528"/>
                    </a:solidFill>
                  </a:rPr>
                  <a:t>Scattering</a:t>
                </a:r>
                <a:r>
                  <a:rPr lang="fr-FR" sz="2200" kern="0" dirty="0">
                    <a:solidFill>
                      <a:srgbClr val="DC0528"/>
                    </a:solidFill>
                  </a:rPr>
                  <a:t> </a:t>
                </a:r>
                <a:endParaRPr lang="fr-FR" sz="1600" dirty="0">
                  <a:solidFill>
                    <a:srgbClr val="666666"/>
                  </a:solidFill>
                </a:endParaRPr>
              </a:p>
              <a:p>
                <a:pPr marL="0" lvl="1"/>
                <a:endParaRPr lang="fr-FR" sz="1600" dirty="0">
                  <a:solidFill>
                    <a:srgbClr val="666666"/>
                  </a:solidFill>
                </a:endParaRPr>
              </a:p>
            </p:txBody>
          </p:sp>
          <p:sp>
            <p:nvSpPr>
              <p:cNvPr id="335" name="Rectangle 334"/>
              <p:cNvSpPr/>
              <p:nvPr/>
            </p:nvSpPr>
            <p:spPr>
              <a:xfrm>
                <a:off x="-571059" y="1732543"/>
                <a:ext cx="5756701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625475" lvl="1" indent="-285750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fr-FR" sz="1600" b="1" dirty="0">
                    <a:solidFill>
                      <a:srgbClr val="1F4E79"/>
                    </a:solidFill>
                  </a:rPr>
                  <a:t>Transfer of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energy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from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the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electron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to the photon</a:t>
                </a: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4" name="ZoneTexte 113"/>
              <p:cNvSpPr txBox="1"/>
              <p:nvPr/>
            </p:nvSpPr>
            <p:spPr>
              <a:xfrm>
                <a:off x="1634315" y="5549381"/>
                <a:ext cx="3024336" cy="948658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sub>
                          </m:sSub>
                        </m:num>
                        <m:den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f>
                            <m:f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sub>
                              </m:sSub>
                              <m:sSup>
                                <m:sSup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d>
                            <m:d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1−</m:t>
                              </m:r>
                              <m:func>
                                <m:func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fr-FR" b="0" i="0" smtClean="0">
                                      <a:latin typeface="Cambria Math" panose="02040503050406030204" pitchFamily="18" charset="0"/>
                                    </a:rPr>
                                    <m:t>cos</m:t>
                                  </m:r>
                                </m:fName>
                                <m:e>
                                  <m:r>
                                    <m:rPr>
                                      <m:sty m:val="p"/>
                                    </m:rPr>
                                    <a:rPr lang="fr-FR" i="1">
                                      <a:latin typeface="Cambria Math" panose="02040503050406030204" pitchFamily="18" charset="0"/>
                                    </a:rPr>
                                    <m:t>θ</m:t>
                                  </m:r>
                                </m:e>
                              </m:func>
                            </m:e>
                          </m:d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4" name="ZoneTexte 11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4315" y="5549381"/>
                <a:ext cx="3024336" cy="948658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5" name="ZoneTexte 114"/>
              <p:cNvSpPr txBox="1"/>
              <p:nvPr/>
            </p:nvSpPr>
            <p:spPr>
              <a:xfrm>
                <a:off x="7013801" y="6161008"/>
                <a:ext cx="3024336" cy="406714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d>
                        <m:d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b="0" i="1" smtClean="0">
                                  <a:latin typeface="Cambria Math" panose="02040503050406030204" pitchFamily="18" charset="0"/>
                                </a:rPr>
                                <m:t>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=0</m:t>
                          </m:r>
                        </m:e>
                      </m:d>
                      <m:r>
                        <a:rPr lang="fr-FR" b="0" i="1" dirty="0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fr-FR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fr-FR" i="1" dirty="0" err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fr-FR" i="1" dirty="0" err="1">
                              <a:latin typeface="Cambria Math" panose="02040503050406030204" pitchFamily="18" charset="0"/>
                            </a:rPr>
                            <m:t>𝑝</m:t>
                          </m:r>
                        </m:sub>
                      </m:sSub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5" name="ZoneTexte 11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3801" y="6161008"/>
                <a:ext cx="3024336" cy="406714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ZoneTexte 115"/>
              <p:cNvSpPr txBox="1"/>
              <p:nvPr/>
            </p:nvSpPr>
            <p:spPr>
              <a:xfrm>
                <a:off x="7013801" y="5097516"/>
                <a:ext cx="3024336" cy="914609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sub>
                          </m:sSub>
                        </m:num>
                        <m:den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Sup>
                            <m:sSubSup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fr-FR" i="1">
                                  <a:latin typeface="Cambria Math" panose="02040503050406030204" pitchFamily="18" charset="0"/>
                                </a:rPr>
                                <m:t>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el-GR" b="0" i="1" smtClean="0">
                                      <a:latin typeface="Cambria Math" panose="02040503050406030204" pitchFamily="18" charset="0"/>
                                    </a:rPr>
                                    <m:t>α</m:t>
                                  </m:r>
                                </m:e>
                                <m:sup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den>
                          </m:f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6" name="ZoneTexte 1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3801" y="5097516"/>
                <a:ext cx="3024336" cy="914609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Rectangle 116"/>
              <p:cNvSpPr/>
              <p:nvPr/>
            </p:nvSpPr>
            <p:spPr>
              <a:xfrm>
                <a:off x="10222059" y="5351882"/>
                <a:ext cx="1088183" cy="656142"/>
              </a:xfrm>
              <a:prstGeom prst="rect">
                <a:avLst/>
              </a:prstGeom>
              <a:ln>
                <a:solidFill>
                  <a:srgbClr val="FF0000"/>
                </a:solidFill>
              </a:ln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i="1" kern="0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θ</m:t>
                          </m:r>
                        </m:e>
                        <m:sub>
                          <m:r>
                            <a:rPr lang="fr-F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1/2</m:t>
                          </m:r>
                        </m:sub>
                      </m:sSub>
                      <m:r>
                        <a:rPr lang="fr-FR" kern="0">
                          <a:solidFill>
                            <a:srgbClr val="666666"/>
                          </a:solidFill>
                          <a:latin typeface="Cambria Math" charset="0"/>
                        </a:rPr>
                        <m:t>=</m:t>
                      </m:r>
                      <m:f>
                        <m:fPr>
                          <m:ctrlPr>
                            <a:rPr lang="fr-FR" i="1" kern="0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1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l-G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γ</m:t>
                          </m:r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7" name="Rectangle 1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22059" y="5351882"/>
                <a:ext cx="1088183" cy="656142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366597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Introduction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Compton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and Inverse Compton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grpSp>
        <p:nvGrpSpPr>
          <p:cNvPr id="10" name="Groupe 9"/>
          <p:cNvGrpSpPr/>
          <p:nvPr/>
        </p:nvGrpSpPr>
        <p:grpSpPr>
          <a:xfrm>
            <a:off x="426161" y="1480262"/>
            <a:ext cx="5799001" cy="3150643"/>
            <a:chOff x="469692" y="1458120"/>
            <a:chExt cx="5799001" cy="3150643"/>
          </a:xfrm>
        </p:grpSpPr>
        <p:sp>
          <p:nvSpPr>
            <p:cNvPr id="20" name="Rectangle 19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grpSp>
          <p:nvGrpSpPr>
            <p:cNvPr id="4" name="Groupe 3"/>
            <p:cNvGrpSpPr/>
            <p:nvPr/>
          </p:nvGrpSpPr>
          <p:grpSpPr>
            <a:xfrm>
              <a:off x="469692" y="1458120"/>
              <a:ext cx="5799001" cy="762202"/>
              <a:chOff x="-571059" y="1308895"/>
              <a:chExt cx="5799001" cy="762202"/>
            </a:xfrm>
          </p:grpSpPr>
          <p:sp>
            <p:nvSpPr>
              <p:cNvPr id="18" name="TextShape 2"/>
              <p:cNvSpPr txBox="1">
                <a:spLocks/>
              </p:cNvSpPr>
              <p:nvPr/>
            </p:nvSpPr>
            <p:spPr>
              <a:xfrm>
                <a:off x="-148507" y="1308895"/>
                <a:ext cx="3973743" cy="314406"/>
              </a:xfrm>
              <a:prstGeom prst="rect">
                <a:avLst/>
              </a:prstGeom>
            </p:spPr>
            <p:txBody>
              <a:bodyPr lIns="0" tIns="0" rIns="0" bIns="0" anchor="t" anchorCtr="0"/>
              <a:lstStyle/>
              <a:p>
                <a:pPr algn="ctr"/>
                <a:r>
                  <a:rPr lang="fr-FR" sz="2200" kern="0" dirty="0">
                    <a:solidFill>
                      <a:srgbClr val="DC0528"/>
                    </a:solidFill>
                  </a:rPr>
                  <a:t>Compton </a:t>
                </a:r>
                <a:r>
                  <a:rPr lang="fr-FR" sz="2200" kern="0" dirty="0" err="1">
                    <a:solidFill>
                      <a:srgbClr val="DC0528"/>
                    </a:solidFill>
                  </a:rPr>
                  <a:t>Scattering</a:t>
                </a:r>
                <a:r>
                  <a:rPr lang="fr-FR" sz="2200" kern="0" dirty="0">
                    <a:solidFill>
                      <a:srgbClr val="DC0528"/>
                    </a:solidFill>
                  </a:rPr>
                  <a:t> </a:t>
                </a:r>
                <a:endParaRPr lang="fr-FR" sz="1600" dirty="0">
                  <a:solidFill>
                    <a:srgbClr val="666666"/>
                  </a:solidFill>
                </a:endParaRP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-571059" y="1732543"/>
                <a:ext cx="5799001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625475" lvl="1" indent="-285750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fr-FR" sz="1600" b="1" dirty="0">
                    <a:solidFill>
                      <a:srgbClr val="1F4E79"/>
                    </a:solidFill>
                  </a:rPr>
                  <a:t>Transfer of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energy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from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the photon to the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electron</a:t>
                </a:r>
                <a:endParaRPr lang="fr-FR" sz="1600" b="1" dirty="0">
                  <a:solidFill>
                    <a:srgbClr val="1F4E79"/>
                  </a:solidFill>
                </a:endParaRPr>
              </a:p>
            </p:txBody>
          </p:sp>
        </p:grpSp>
      </p:grp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6</a:t>
            </a:fld>
            <a:endParaRPr lang="fr-FR"/>
          </a:p>
        </p:txBody>
      </p:sp>
      <p:grpSp>
        <p:nvGrpSpPr>
          <p:cNvPr id="21" name="Groupe 20"/>
          <p:cNvGrpSpPr/>
          <p:nvPr/>
        </p:nvGrpSpPr>
        <p:grpSpPr>
          <a:xfrm>
            <a:off x="6532327" y="2845597"/>
            <a:ext cx="5450161" cy="1799838"/>
            <a:chOff x="6391592" y="2756428"/>
            <a:chExt cx="5450161" cy="1799838"/>
          </a:xfrm>
        </p:grpSpPr>
        <p:cxnSp>
          <p:nvCxnSpPr>
            <p:cNvPr id="92" name="Connecteur droit 91"/>
            <p:cNvCxnSpPr/>
            <p:nvPr/>
          </p:nvCxnSpPr>
          <p:spPr>
            <a:xfrm>
              <a:off x="8178251" y="3644848"/>
              <a:ext cx="2926586" cy="405080"/>
            </a:xfrm>
            <a:prstGeom prst="line">
              <a:avLst/>
            </a:prstGeom>
            <a:ln w="15875">
              <a:solidFill>
                <a:srgbClr val="7030A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3" name="Groupe 132"/>
            <p:cNvGrpSpPr/>
            <p:nvPr/>
          </p:nvGrpSpPr>
          <p:grpSpPr>
            <a:xfrm>
              <a:off x="6391592" y="2756428"/>
              <a:ext cx="5450161" cy="1799838"/>
              <a:chOff x="6391592" y="3089289"/>
              <a:chExt cx="5450161" cy="1799838"/>
            </a:xfrm>
          </p:grpSpPr>
          <p:grpSp>
            <p:nvGrpSpPr>
              <p:cNvPr id="132" name="Groupe 131"/>
              <p:cNvGrpSpPr/>
              <p:nvPr/>
            </p:nvGrpSpPr>
            <p:grpSpPr>
              <a:xfrm>
                <a:off x="6391592" y="3089289"/>
                <a:ext cx="5450161" cy="1799838"/>
                <a:chOff x="6391592" y="3089289"/>
                <a:chExt cx="5450161" cy="1799838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9811318" y="3768787"/>
                  <a:ext cx="288862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fr-FR" sz="1400" dirty="0">
                      <a:solidFill>
                        <a:srgbClr val="C00000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rPr>
                    <a:t>α</a:t>
                  </a:r>
                  <a:endParaRPr lang="fr-FR" sz="1400" baseline="-250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grpSp>
              <p:nvGrpSpPr>
                <p:cNvPr id="130" name="Groupe 129"/>
                <p:cNvGrpSpPr/>
                <p:nvPr/>
              </p:nvGrpSpPr>
              <p:grpSpPr>
                <a:xfrm>
                  <a:off x="6391592" y="3089289"/>
                  <a:ext cx="5450161" cy="1799838"/>
                  <a:chOff x="6391592" y="3089289"/>
                  <a:chExt cx="5450161" cy="1799838"/>
                </a:xfrm>
              </p:grpSpPr>
              <p:grpSp>
                <p:nvGrpSpPr>
                  <p:cNvPr id="129" name="Groupe 128"/>
                  <p:cNvGrpSpPr/>
                  <p:nvPr/>
                </p:nvGrpSpPr>
                <p:grpSpPr>
                  <a:xfrm>
                    <a:off x="6391592" y="3089289"/>
                    <a:ext cx="5450161" cy="1799838"/>
                    <a:chOff x="6391592" y="3089289"/>
                    <a:chExt cx="5450161" cy="1799838"/>
                  </a:xfrm>
                </p:grpSpPr>
                <p:grpSp>
                  <p:nvGrpSpPr>
                    <p:cNvPr id="71" name="Groupe 70"/>
                    <p:cNvGrpSpPr/>
                    <p:nvPr/>
                  </p:nvGrpSpPr>
                  <p:grpSpPr>
                    <a:xfrm>
                      <a:off x="6391592" y="3089289"/>
                      <a:ext cx="5450161" cy="1799838"/>
                      <a:chOff x="6391592" y="3084526"/>
                      <a:chExt cx="5450161" cy="1799838"/>
                    </a:xfrm>
                  </p:grpSpPr>
                  <p:grpSp>
                    <p:nvGrpSpPr>
                      <p:cNvPr id="62" name="Groupe 61"/>
                      <p:cNvGrpSpPr/>
                      <p:nvPr/>
                    </p:nvGrpSpPr>
                    <p:grpSpPr>
                      <a:xfrm>
                        <a:off x="6391592" y="3084526"/>
                        <a:ext cx="5450161" cy="1799838"/>
                        <a:chOff x="6391592" y="3084526"/>
                        <a:chExt cx="5450161" cy="1799838"/>
                      </a:xfrm>
                    </p:grpSpPr>
                    <p:grpSp>
                      <p:nvGrpSpPr>
                        <p:cNvPr id="32" name="Groupe 31"/>
                        <p:cNvGrpSpPr>
                          <a:grpSpLocks/>
                        </p:cNvGrpSpPr>
                        <p:nvPr/>
                      </p:nvGrpSpPr>
                      <p:grpSpPr>
                        <a:xfrm>
                          <a:off x="8177628" y="3629174"/>
                          <a:ext cx="1615759" cy="700184"/>
                          <a:chOff x="2843809" y="2393996"/>
                          <a:chExt cx="1440159" cy="580546"/>
                        </a:xfrm>
                      </p:grpSpPr>
                      <p:sp>
                        <p:nvSpPr>
                          <p:cNvPr id="65" name="Triangle isocèle 64"/>
                          <p:cNvSpPr/>
                          <p:nvPr/>
                        </p:nvSpPr>
                        <p:spPr>
                          <a:xfrm rot="16200000">
                            <a:off x="3237613" y="2004674"/>
                            <a:ext cx="576064" cy="1363672"/>
                          </a:xfrm>
                          <a:prstGeom prst="triangle">
                            <a:avLst/>
                          </a:prstGeom>
                          <a:solidFill>
                            <a:srgbClr val="EBDDFF"/>
                          </a:solidFill>
                          <a:ln>
                            <a:solidFill>
                              <a:srgbClr val="7030A0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>
                              <a:solidFill>
                                <a:srgbClr val="EBDDFF"/>
                              </a:solidFill>
                            </a:endParaRPr>
                          </a:p>
                        </p:txBody>
                      </p:sp>
                      <p:sp>
                        <p:nvSpPr>
                          <p:cNvPr id="66" name="Ellipse 65"/>
                          <p:cNvSpPr/>
                          <p:nvPr/>
                        </p:nvSpPr>
                        <p:spPr>
                          <a:xfrm>
                            <a:off x="4139952" y="2393996"/>
                            <a:ext cx="144016" cy="576064"/>
                          </a:xfrm>
                          <a:prstGeom prst="ellipse">
                            <a:avLst/>
                          </a:prstGeom>
                          <a:solidFill>
                            <a:srgbClr val="BC8FFF"/>
                          </a:solidFill>
                          <a:ln>
                            <a:solidFill>
                              <a:schemeClr val="tx1"/>
                            </a:solidFill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/>
                          </a:p>
                        </p:txBody>
                      </p:sp>
                    </p:grpSp>
                    <p:cxnSp>
                      <p:nvCxnSpPr>
                        <p:cNvPr id="34" name="Connecteur droit avec flèche 33"/>
                        <p:cNvCxnSpPr/>
                        <p:nvPr/>
                      </p:nvCxnSpPr>
                      <p:spPr>
                        <a:xfrm>
                          <a:off x="7145401" y="3993994"/>
                          <a:ext cx="1032230" cy="0"/>
                        </a:xfrm>
                        <a:prstGeom prst="straightConnector1">
                          <a:avLst/>
                        </a:prstGeom>
                        <a:ln w="28575">
                          <a:solidFill>
                            <a:schemeClr val="tx1"/>
                          </a:solidFill>
                          <a:tailEnd type="arrow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35" name="Connecteur droit 34"/>
                        <p:cNvCxnSpPr/>
                        <p:nvPr/>
                      </p:nvCxnSpPr>
                      <p:spPr>
                        <a:xfrm flipV="1">
                          <a:off x="8177630" y="3084526"/>
                          <a:ext cx="0" cy="1556138"/>
                        </a:xfrm>
                        <a:prstGeom prst="line">
                          <a:avLst/>
                        </a:prstGeom>
                        <a:ln w="6350">
                          <a:solidFill>
                            <a:schemeClr val="tx1"/>
                          </a:solidFill>
                          <a:prstDash val="lgDash"/>
                          <a:headEnd type="none" w="med" len="med"/>
                          <a:tailEnd type="arrow" w="sm" len="sm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sp>
                      <p:nvSpPr>
                        <p:cNvPr id="38" name="Arc 37"/>
                        <p:cNvSpPr/>
                        <p:nvPr/>
                      </p:nvSpPr>
                      <p:spPr>
                        <a:xfrm rot="17577288">
                          <a:off x="8019267" y="3791706"/>
                          <a:ext cx="452478" cy="590591"/>
                        </a:xfrm>
                        <a:prstGeom prst="arc">
                          <a:avLst/>
                        </a:prstGeom>
                        <a:ln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/>
                        </a:p>
                      </p:txBody>
                    </p:sp>
                    <p:sp>
                      <p:nvSpPr>
                        <p:cNvPr id="39" name="ZoneTexte 38"/>
                        <p:cNvSpPr txBox="1"/>
                        <p:nvPr/>
                      </p:nvSpPr>
                      <p:spPr>
                        <a:xfrm>
                          <a:off x="7797391" y="3649762"/>
                          <a:ext cx="425247" cy="253916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050" dirty="0"/>
                            <a:t>θ</a:t>
                          </a:r>
                          <a:r>
                            <a:rPr lang="fr-FR" sz="1050" baseline="-25000" dirty="0"/>
                            <a:t>1</a:t>
                          </a:r>
                        </a:p>
                      </p:txBody>
                    </p:sp>
                    <p:sp>
                      <p:nvSpPr>
                        <p:cNvPr id="40" name="ZoneTexte 39"/>
                        <p:cNvSpPr txBox="1"/>
                        <p:nvPr/>
                      </p:nvSpPr>
                      <p:spPr>
                        <a:xfrm>
                          <a:off x="10140764" y="4388166"/>
                          <a:ext cx="1700989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/>
                            <a:t>Back-</a:t>
                          </a:r>
                          <a:r>
                            <a:rPr lang="fr-FR" sz="1100" dirty="0" err="1"/>
                            <a:t>scattered</a:t>
                          </a:r>
                          <a:r>
                            <a:rPr lang="fr-FR" sz="1100" dirty="0"/>
                            <a:t> Photon</a:t>
                          </a:r>
                        </a:p>
                      </p:txBody>
                    </p:sp>
                    <p:sp>
                      <p:nvSpPr>
                        <p:cNvPr id="41" name="ZoneTexte 40"/>
                        <p:cNvSpPr txBox="1"/>
                        <p:nvPr/>
                      </p:nvSpPr>
                      <p:spPr>
                        <a:xfrm>
                          <a:off x="10043362" y="3393438"/>
                          <a:ext cx="1683928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/>
                            <a:t>Incident Laser Photon</a:t>
                          </a:r>
                        </a:p>
                      </p:txBody>
                    </p:sp>
                    <p:sp>
                      <p:nvSpPr>
                        <p:cNvPr id="42" name="ZoneTexte 41"/>
                        <p:cNvSpPr txBox="1"/>
                        <p:nvPr/>
                      </p:nvSpPr>
                      <p:spPr>
                        <a:xfrm>
                          <a:off x="6391592" y="4096016"/>
                          <a:ext cx="1615939" cy="261610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100" dirty="0" err="1"/>
                            <a:t>Relativistic</a:t>
                          </a:r>
                          <a:r>
                            <a:rPr lang="fr-FR" sz="1100" dirty="0"/>
                            <a:t> Electron</a:t>
                          </a:r>
                        </a:p>
                      </p:txBody>
                    </p:sp>
                    <p:sp>
                      <p:nvSpPr>
                        <p:cNvPr id="43" name="ZoneTexte 42"/>
                        <p:cNvSpPr txBox="1"/>
                        <p:nvPr/>
                      </p:nvSpPr>
                      <p:spPr>
                        <a:xfrm>
                          <a:off x="10547745" y="4545810"/>
                          <a:ext cx="415345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/>
                            <a:t>E</a:t>
                          </a:r>
                          <a:r>
                            <a:rPr lang="fr-FR" sz="1600" baseline="-25000" dirty="0"/>
                            <a:t>x</a:t>
                          </a:r>
                        </a:p>
                      </p:txBody>
                    </p:sp>
                    <p:sp>
                      <p:nvSpPr>
                        <p:cNvPr id="44" name="ZoneTexte 43"/>
                        <p:cNvSpPr txBox="1"/>
                        <p:nvPr/>
                      </p:nvSpPr>
                      <p:spPr>
                        <a:xfrm>
                          <a:off x="10547745" y="3110268"/>
                          <a:ext cx="510117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 err="1"/>
                            <a:t>E</a:t>
                          </a:r>
                          <a:r>
                            <a:rPr lang="fr-FR" sz="1600" baseline="-25000" dirty="0" err="1"/>
                            <a:t>p</a:t>
                          </a:r>
                          <a:endParaRPr lang="fr-FR" sz="1600" baseline="-25000" dirty="0"/>
                        </a:p>
                      </p:txBody>
                    </p:sp>
                    <p:sp>
                      <p:nvSpPr>
                        <p:cNvPr id="45" name="ZoneTexte 44"/>
                        <p:cNvSpPr txBox="1"/>
                        <p:nvPr/>
                      </p:nvSpPr>
                      <p:spPr>
                        <a:xfrm>
                          <a:off x="6646740" y="4251629"/>
                          <a:ext cx="415345" cy="338554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600" dirty="0" err="1"/>
                            <a:t>E</a:t>
                          </a:r>
                          <a:r>
                            <a:rPr lang="fr-FR" sz="1600" baseline="-25000" dirty="0" err="1"/>
                            <a:t>e</a:t>
                          </a:r>
                          <a:endParaRPr lang="fr-FR" sz="1600" baseline="-25000" dirty="0"/>
                        </a:p>
                      </p:txBody>
                    </p:sp>
                    <p:sp>
                      <p:nvSpPr>
                        <p:cNvPr id="47" name="ZoneTexte 46"/>
                        <p:cNvSpPr txBox="1"/>
                        <p:nvPr/>
                      </p:nvSpPr>
                      <p:spPr>
                        <a:xfrm rot="15343">
                          <a:off x="10234348" y="3904754"/>
                          <a:ext cx="435375" cy="307777"/>
                        </a:xfrm>
                        <a:prstGeom prst="rect">
                          <a:avLst/>
                        </a:prstGeom>
                        <a:noFill/>
                      </p:spPr>
                      <p:txBody>
                        <a:bodyPr wrap="square" rtlCol="0">
                          <a:spAutoFit/>
                        </a:bodyPr>
                        <a:lstStyle/>
                        <a:p>
                          <a:r>
                            <a:rPr lang="fr-FR" sz="1400" b="1" dirty="0">
                              <a:solidFill>
                                <a:srgbClr val="7030A0"/>
                              </a:solidFill>
                              <a:effectLst>
                                <a:outerShdw blurRad="38100" dist="38100" dir="2700000" algn="tl">
                                  <a:srgbClr val="000000">
                                    <a:alpha val="43137"/>
                                  </a:srgbClr>
                                </a:outerShdw>
                              </a:effectLst>
                            </a:rPr>
                            <a:t>θ</a:t>
                          </a:r>
                          <a:r>
                            <a:rPr lang="fr-FR" sz="1400" b="1" baseline="-25000" dirty="0">
                              <a:solidFill>
                                <a:srgbClr val="7030A0"/>
                              </a:solidFill>
                              <a:effectLst>
                                <a:outerShdw blurRad="38100" dist="38100" dir="2700000" algn="tl">
                                  <a:srgbClr val="000000">
                                    <a:alpha val="43137"/>
                                  </a:srgbClr>
                                </a:outerShdw>
                              </a:effectLst>
                            </a:rPr>
                            <a:t>2</a:t>
                          </a:r>
                        </a:p>
                      </p:txBody>
                    </p:sp>
                    <p:sp>
                      <p:nvSpPr>
                        <p:cNvPr id="49" name="Arc 48"/>
                        <p:cNvSpPr/>
                        <p:nvPr/>
                      </p:nvSpPr>
                      <p:spPr>
                        <a:xfrm rot="1660344">
                          <a:off x="9397244" y="3711991"/>
                          <a:ext cx="463074" cy="486937"/>
                        </a:xfrm>
                        <a:prstGeom prst="arc">
                          <a:avLst>
                            <a:gd name="adj1" fmla="val 18251940"/>
                            <a:gd name="adj2" fmla="val 20458307"/>
                          </a:avLst>
                        </a:prstGeom>
                        <a:ln w="28575">
                          <a:solidFill>
                            <a:srgbClr val="C00000"/>
                          </a:solidFill>
                        </a:ln>
                        <a:effectLst>
                          <a:outerShdw dist="12700" dir="2700000" algn="tl" rotWithShape="0">
                            <a:prstClr val="black"/>
                          </a:outerShdw>
                        </a:effectLst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>
                            <a:solidFill>
                              <a:srgbClr val="C00000"/>
                            </a:solidFill>
                          </a:endParaRPr>
                        </a:p>
                      </p:txBody>
                    </p:sp>
                    <p:cxnSp>
                      <p:nvCxnSpPr>
                        <p:cNvPr id="53" name="Connecteur droit 52"/>
                        <p:cNvCxnSpPr/>
                        <p:nvPr/>
                      </p:nvCxnSpPr>
                      <p:spPr>
                        <a:xfrm>
                          <a:off x="6476641" y="3984316"/>
                          <a:ext cx="3784700" cy="4620"/>
                        </a:xfrm>
                        <a:prstGeom prst="line">
                          <a:avLst/>
                        </a:prstGeom>
                        <a:ln w="6350">
                          <a:solidFill>
                            <a:schemeClr val="tx1"/>
                          </a:solidFill>
                          <a:prstDash val="lgDash"/>
                          <a:headEnd type="none" w="med" len="med"/>
                          <a:tailEnd type="arrow" w="sm" len="sm"/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63" name="Connecteur droit 62"/>
                        <p:cNvCxnSpPr/>
                        <p:nvPr/>
                      </p:nvCxnSpPr>
                      <p:spPr>
                        <a:xfrm rot="21455947" flipH="1" flipV="1">
                          <a:off x="8182363" y="3939447"/>
                          <a:ext cx="1854948" cy="327759"/>
                        </a:xfrm>
                        <a:prstGeom prst="line">
                          <a:avLst/>
                        </a:prstGeom>
                        <a:ln w="3175">
                          <a:solidFill>
                            <a:schemeClr val="tx1"/>
                          </a:solidFill>
                        </a:ln>
                      </p:spPr>
                      <p:style>
                        <a:lnRef idx="1">
                          <a:schemeClr val="accent1"/>
                        </a:lnRef>
                        <a:fillRef idx="0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cxnSp>
                    <p:nvCxnSpPr>
                      <p:cNvPr id="60" name="Connecteur droit 59"/>
                      <p:cNvCxnSpPr>
                        <a:endCxn id="65" idx="0"/>
                      </p:cNvCxnSpPr>
                      <p:nvPr/>
                    </p:nvCxnSpPr>
                    <p:spPr>
                      <a:xfrm flipH="1">
                        <a:off x="8177628" y="3687514"/>
                        <a:ext cx="3234600" cy="294455"/>
                      </a:xfrm>
                      <a:prstGeom prst="line">
                        <a:avLst/>
                      </a:prstGeom>
                      <a:ln w="19050">
                        <a:solidFill>
                          <a:srgbClr val="C00000"/>
                        </a:solidFill>
                        <a:prstDash val="sysDot"/>
                      </a:ln>
                    </p:spPr>
                    <p:style>
                      <a:lnRef idx="1">
                        <a:schemeClr val="accent1"/>
                      </a:lnRef>
                      <a:fillRef idx="0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76" name="Groupe 75"/>
                    <p:cNvGrpSpPr>
                      <a:grpSpLocks noChangeAspect="1"/>
                    </p:cNvGrpSpPr>
                    <p:nvPr/>
                  </p:nvGrpSpPr>
                  <p:grpSpPr>
                    <a:xfrm rot="11210603">
                      <a:off x="8205679" y="4024410"/>
                      <a:ext cx="2898125" cy="310210"/>
                      <a:chOff x="2138530" y="1606471"/>
                      <a:chExt cx="43238125" cy="4627995"/>
                    </a:xfrm>
                  </p:grpSpPr>
                  <p:grpSp>
                    <p:nvGrpSpPr>
                      <p:cNvPr id="77" name="Groupe 76"/>
                      <p:cNvGrpSpPr/>
                      <p:nvPr/>
                    </p:nvGrpSpPr>
                    <p:grpSpPr>
                      <a:xfrm>
                        <a:off x="2138530" y="1606471"/>
                        <a:ext cx="22442623" cy="4599419"/>
                        <a:chOff x="2138530" y="1606471"/>
                        <a:chExt cx="22442623" cy="4599419"/>
                      </a:xfrm>
                    </p:grpSpPr>
                    <p:grpSp>
                      <p:nvGrpSpPr>
                        <p:cNvPr id="82" name="Groupe 81"/>
                        <p:cNvGrpSpPr/>
                        <p:nvPr/>
                      </p:nvGrpSpPr>
                      <p:grpSpPr>
                        <a:xfrm>
                          <a:off x="2138530" y="1606471"/>
                          <a:ext cx="12040775" cy="4580369"/>
                          <a:chOff x="2138530" y="1606471"/>
                          <a:chExt cx="12040775" cy="4580369"/>
                        </a:xfrm>
                      </p:grpSpPr>
                      <p:sp>
                        <p:nvSpPr>
                          <p:cNvPr id="88" name="Forme libre 87"/>
                          <p:cNvSpPr/>
                          <p:nvPr/>
                        </p:nvSpPr>
                        <p:spPr>
                          <a:xfrm rot="1527782">
                            <a:off x="2138530" y="1606471"/>
                            <a:ext cx="6935986" cy="4135373"/>
                          </a:xfrm>
                          <a:custGeom>
                            <a:avLst/>
                            <a:gdLst>
                              <a:gd name="connsiteX0" fmla="*/ 0 w 2006917"/>
                              <a:gd name="connsiteY0" fmla="*/ 203680 h 289405"/>
                              <a:gd name="connsiteX1" fmla="*/ 1766887 w 2006917"/>
                              <a:gd name="connsiteY1" fmla="*/ 1273 h 289405"/>
                              <a:gd name="connsiteX2" fmla="*/ 1985962 w 2006917"/>
                              <a:gd name="connsiteY2" fmla="*/ 289405 h 289405"/>
                              <a:gd name="connsiteX0" fmla="*/ 0 w 1987007"/>
                              <a:gd name="connsiteY0" fmla="*/ 202455 h 316750"/>
                              <a:gd name="connsiteX1" fmla="*/ 733425 w 1987007"/>
                              <a:gd name="connsiteY1" fmla="*/ 311992 h 316750"/>
                              <a:gd name="connsiteX2" fmla="*/ 1766887 w 1987007"/>
                              <a:gd name="connsiteY2" fmla="*/ 48 h 316750"/>
                              <a:gd name="connsiteX3" fmla="*/ 1985962 w 1987007"/>
                              <a:gd name="connsiteY3" fmla="*/ 288180 h 316750"/>
                              <a:gd name="connsiteX0" fmla="*/ 0 w 1987007"/>
                              <a:gd name="connsiteY0" fmla="*/ 247699 h 318361"/>
                              <a:gd name="connsiteX1" fmla="*/ 733425 w 1987007"/>
                              <a:gd name="connsiteY1" fmla="*/ 311992 h 318361"/>
                              <a:gd name="connsiteX2" fmla="*/ 1766887 w 1987007"/>
                              <a:gd name="connsiteY2" fmla="*/ 48 h 318361"/>
                              <a:gd name="connsiteX3" fmla="*/ 1985962 w 1987007"/>
                              <a:gd name="connsiteY3" fmla="*/ 288180 h 318361"/>
                              <a:gd name="connsiteX0" fmla="*/ 0 w 1987007"/>
                              <a:gd name="connsiteY0" fmla="*/ 247699 h 325651"/>
                              <a:gd name="connsiteX1" fmla="*/ 357187 w 1987007"/>
                              <a:gd name="connsiteY1" fmla="*/ 254733 h 325651"/>
                              <a:gd name="connsiteX2" fmla="*/ 733425 w 1987007"/>
                              <a:gd name="connsiteY2" fmla="*/ 311992 h 325651"/>
                              <a:gd name="connsiteX3" fmla="*/ 1766887 w 1987007"/>
                              <a:gd name="connsiteY3" fmla="*/ 48 h 325651"/>
                              <a:gd name="connsiteX4" fmla="*/ 1985962 w 1987007"/>
                              <a:gd name="connsiteY4" fmla="*/ 288180 h 325651"/>
                              <a:gd name="connsiteX0" fmla="*/ 0 w 1987007"/>
                              <a:gd name="connsiteY0" fmla="*/ 247699 h 324941"/>
                              <a:gd name="connsiteX1" fmla="*/ 185737 w 1987007"/>
                              <a:gd name="connsiteY1" fmla="*/ 247590 h 324941"/>
                              <a:gd name="connsiteX2" fmla="*/ 733425 w 1987007"/>
                              <a:gd name="connsiteY2" fmla="*/ 311992 h 324941"/>
                              <a:gd name="connsiteX3" fmla="*/ 1766887 w 1987007"/>
                              <a:gd name="connsiteY3" fmla="*/ 48 h 324941"/>
                              <a:gd name="connsiteX4" fmla="*/ 1985962 w 1987007"/>
                              <a:gd name="connsiteY4" fmla="*/ 288180 h 324941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91770"/>
                              <a:gd name="connsiteY0" fmla="*/ 331043 h 331492"/>
                              <a:gd name="connsiteX1" fmla="*/ 190500 w 1991770"/>
                              <a:gd name="connsiteY1" fmla="*/ 247590 h 331492"/>
                              <a:gd name="connsiteX2" fmla="*/ 738188 w 1991770"/>
                              <a:gd name="connsiteY2" fmla="*/ 311992 h 331492"/>
                              <a:gd name="connsiteX3" fmla="*/ 1771650 w 1991770"/>
                              <a:gd name="connsiteY3" fmla="*/ 48 h 331492"/>
                              <a:gd name="connsiteX4" fmla="*/ 1990725 w 1991770"/>
                              <a:gd name="connsiteY4" fmla="*/ 288180 h 331492"/>
                              <a:gd name="connsiteX0" fmla="*/ 0 w 1996138"/>
                              <a:gd name="connsiteY0" fmla="*/ 330998 h 331447"/>
                              <a:gd name="connsiteX1" fmla="*/ 190500 w 1996138"/>
                              <a:gd name="connsiteY1" fmla="*/ 247545 h 331447"/>
                              <a:gd name="connsiteX2" fmla="*/ 414338 w 1996138"/>
                              <a:gd name="connsiteY2" fmla="*/ 283372 h 331447"/>
                              <a:gd name="connsiteX3" fmla="*/ 1771650 w 1996138"/>
                              <a:gd name="connsiteY3" fmla="*/ 3 h 331447"/>
                              <a:gd name="connsiteX4" fmla="*/ 1990725 w 1996138"/>
                              <a:gd name="connsiteY4" fmla="*/ 288135 h 331447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66687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1062 h 331511"/>
                              <a:gd name="connsiteX1" fmla="*/ 166687 w 1996138"/>
                              <a:gd name="connsiteY1" fmla="*/ 247609 h 331511"/>
                              <a:gd name="connsiteX2" fmla="*/ 414338 w 1996138"/>
                              <a:gd name="connsiteY2" fmla="*/ 283436 h 331511"/>
                              <a:gd name="connsiteX3" fmla="*/ 523573 w 1996138"/>
                              <a:gd name="connsiteY3" fmla="*/ 261417 h 331511"/>
                              <a:gd name="connsiteX4" fmla="*/ 1771650 w 1996138"/>
                              <a:gd name="connsiteY4" fmla="*/ 67 h 331511"/>
                              <a:gd name="connsiteX5" fmla="*/ 1990725 w 1996138"/>
                              <a:gd name="connsiteY5" fmla="*/ 288199 h 331511"/>
                              <a:gd name="connsiteX0" fmla="*/ 0 w 1992208"/>
                              <a:gd name="connsiteY0" fmla="*/ 333218 h 333667"/>
                              <a:gd name="connsiteX1" fmla="*/ 166687 w 1992208"/>
                              <a:gd name="connsiteY1" fmla="*/ 249765 h 333667"/>
                              <a:gd name="connsiteX2" fmla="*/ 414338 w 1992208"/>
                              <a:gd name="connsiteY2" fmla="*/ 285592 h 333667"/>
                              <a:gd name="connsiteX3" fmla="*/ 664067 w 1992208"/>
                              <a:gd name="connsiteY3" fmla="*/ 163561 h 333667"/>
                              <a:gd name="connsiteX4" fmla="*/ 1771650 w 1992208"/>
                              <a:gd name="connsiteY4" fmla="*/ 2223 h 333667"/>
                              <a:gd name="connsiteX5" fmla="*/ 1990725 w 1992208"/>
                              <a:gd name="connsiteY5" fmla="*/ 290355 h 333667"/>
                              <a:gd name="connsiteX0" fmla="*/ 0 w 1992208"/>
                              <a:gd name="connsiteY0" fmla="*/ 333946 h 334395"/>
                              <a:gd name="connsiteX1" fmla="*/ 166687 w 1992208"/>
                              <a:gd name="connsiteY1" fmla="*/ 250493 h 334395"/>
                              <a:gd name="connsiteX2" fmla="*/ 414338 w 1992208"/>
                              <a:gd name="connsiteY2" fmla="*/ 286320 h 334395"/>
                              <a:gd name="connsiteX3" fmla="*/ 664067 w 1992208"/>
                              <a:gd name="connsiteY3" fmla="*/ 164289 h 334395"/>
                              <a:gd name="connsiteX4" fmla="*/ 747410 w 1992208"/>
                              <a:gd name="connsiteY4" fmla="*/ 142859 h 334395"/>
                              <a:gd name="connsiteX5" fmla="*/ 1771650 w 1992208"/>
                              <a:gd name="connsiteY5" fmla="*/ 2951 h 334395"/>
                              <a:gd name="connsiteX6" fmla="*/ 1990725 w 1992208"/>
                              <a:gd name="connsiteY6" fmla="*/ 291083 h 334395"/>
                              <a:gd name="connsiteX0" fmla="*/ 0 w 1991334"/>
                              <a:gd name="connsiteY0" fmla="*/ 331634 h 332083"/>
                              <a:gd name="connsiteX1" fmla="*/ 166687 w 1991334"/>
                              <a:gd name="connsiteY1" fmla="*/ 248181 h 332083"/>
                              <a:gd name="connsiteX2" fmla="*/ 414338 w 1991334"/>
                              <a:gd name="connsiteY2" fmla="*/ 284008 h 332083"/>
                              <a:gd name="connsiteX3" fmla="*/ 664067 w 1991334"/>
                              <a:gd name="connsiteY3" fmla="*/ 161977 h 332083"/>
                              <a:gd name="connsiteX4" fmla="*/ 885523 w 1991334"/>
                              <a:gd name="connsiteY4" fmla="*/ 209603 h 332083"/>
                              <a:gd name="connsiteX5" fmla="*/ 1771650 w 1991334"/>
                              <a:gd name="connsiteY5" fmla="*/ 639 h 332083"/>
                              <a:gd name="connsiteX6" fmla="*/ 1990725 w 1991334"/>
                              <a:gd name="connsiteY6" fmla="*/ 288771 h 332083"/>
                              <a:gd name="connsiteX0" fmla="*/ 0 w 1991334"/>
                              <a:gd name="connsiteY0" fmla="*/ 333367 h 333816"/>
                              <a:gd name="connsiteX1" fmla="*/ 166687 w 1991334"/>
                              <a:gd name="connsiteY1" fmla="*/ 249914 h 333816"/>
                              <a:gd name="connsiteX2" fmla="*/ 414338 w 1991334"/>
                              <a:gd name="connsiteY2" fmla="*/ 285741 h 333816"/>
                              <a:gd name="connsiteX3" fmla="*/ 664067 w 1991334"/>
                              <a:gd name="connsiteY3" fmla="*/ 163710 h 333816"/>
                              <a:gd name="connsiteX4" fmla="*/ 885523 w 1991334"/>
                              <a:gd name="connsiteY4" fmla="*/ 211336 h 333816"/>
                              <a:gd name="connsiteX5" fmla="*/ 1109360 w 1991334"/>
                              <a:gd name="connsiteY5" fmla="*/ 156567 h 333816"/>
                              <a:gd name="connsiteX6" fmla="*/ 1771650 w 1991334"/>
                              <a:gd name="connsiteY6" fmla="*/ 2372 h 333816"/>
                              <a:gd name="connsiteX7" fmla="*/ 1990725 w 1991334"/>
                              <a:gd name="connsiteY7" fmla="*/ 290504 h 333816"/>
                              <a:gd name="connsiteX0" fmla="*/ 0 w 1991099"/>
                              <a:gd name="connsiteY0" fmla="*/ 338000 h 338449"/>
                              <a:gd name="connsiteX1" fmla="*/ 166687 w 1991099"/>
                              <a:gd name="connsiteY1" fmla="*/ 254547 h 338449"/>
                              <a:gd name="connsiteX2" fmla="*/ 414338 w 1991099"/>
                              <a:gd name="connsiteY2" fmla="*/ 290374 h 338449"/>
                              <a:gd name="connsiteX3" fmla="*/ 664067 w 1991099"/>
                              <a:gd name="connsiteY3" fmla="*/ 168343 h 338449"/>
                              <a:gd name="connsiteX4" fmla="*/ 885523 w 1991099"/>
                              <a:gd name="connsiteY4" fmla="*/ 215969 h 338449"/>
                              <a:gd name="connsiteX5" fmla="*/ 1085547 w 1991099"/>
                              <a:gd name="connsiteY5" fmla="*/ 99287 h 338449"/>
                              <a:gd name="connsiteX6" fmla="*/ 1771650 w 1991099"/>
                              <a:gd name="connsiteY6" fmla="*/ 7005 h 338449"/>
                              <a:gd name="connsiteX7" fmla="*/ 1990725 w 1991099"/>
                              <a:gd name="connsiteY7" fmla="*/ 295137 h 338449"/>
                              <a:gd name="connsiteX0" fmla="*/ 0 w 1991099"/>
                              <a:gd name="connsiteY0" fmla="*/ 339393 h 339842"/>
                              <a:gd name="connsiteX1" fmla="*/ 166687 w 1991099"/>
                              <a:gd name="connsiteY1" fmla="*/ 255940 h 339842"/>
                              <a:gd name="connsiteX2" fmla="*/ 414338 w 1991099"/>
                              <a:gd name="connsiteY2" fmla="*/ 291767 h 339842"/>
                              <a:gd name="connsiteX3" fmla="*/ 664067 w 1991099"/>
                              <a:gd name="connsiteY3" fmla="*/ 169736 h 339842"/>
                              <a:gd name="connsiteX4" fmla="*/ 885523 w 1991099"/>
                              <a:gd name="connsiteY4" fmla="*/ 217362 h 339842"/>
                              <a:gd name="connsiteX5" fmla="*/ 1085547 w 1991099"/>
                              <a:gd name="connsiteY5" fmla="*/ 100680 h 339842"/>
                              <a:gd name="connsiteX6" fmla="*/ 1149843 w 1991099"/>
                              <a:gd name="connsiteY6" fmla="*/ 79250 h 339842"/>
                              <a:gd name="connsiteX7" fmla="*/ 1771650 w 1991099"/>
                              <a:gd name="connsiteY7" fmla="*/ 8398 h 339842"/>
                              <a:gd name="connsiteX8" fmla="*/ 1990725 w 1991099"/>
                              <a:gd name="connsiteY8" fmla="*/ 296530 h 339842"/>
                              <a:gd name="connsiteX0" fmla="*/ 0 w 1990974"/>
                              <a:gd name="connsiteY0" fmla="*/ 333114 h 333563"/>
                              <a:gd name="connsiteX1" fmla="*/ 166687 w 1990974"/>
                              <a:gd name="connsiteY1" fmla="*/ 249661 h 333563"/>
                              <a:gd name="connsiteX2" fmla="*/ 414338 w 1990974"/>
                              <a:gd name="connsiteY2" fmla="*/ 285488 h 333563"/>
                              <a:gd name="connsiteX3" fmla="*/ 664067 w 1990974"/>
                              <a:gd name="connsiteY3" fmla="*/ 163457 h 333563"/>
                              <a:gd name="connsiteX4" fmla="*/ 885523 w 1990974"/>
                              <a:gd name="connsiteY4" fmla="*/ 211083 h 333563"/>
                              <a:gd name="connsiteX5" fmla="*/ 1085547 w 1990974"/>
                              <a:gd name="connsiteY5" fmla="*/ 94401 h 333563"/>
                              <a:gd name="connsiteX6" fmla="*/ 1333200 w 1990974"/>
                              <a:gd name="connsiteY6" fmla="*/ 156315 h 333563"/>
                              <a:gd name="connsiteX7" fmla="*/ 1771650 w 1990974"/>
                              <a:gd name="connsiteY7" fmla="*/ 2119 h 333563"/>
                              <a:gd name="connsiteX8" fmla="*/ 1990725 w 1990974"/>
                              <a:gd name="connsiteY8" fmla="*/ 290251 h 333563"/>
                              <a:gd name="connsiteX0" fmla="*/ 0 w 1990836"/>
                              <a:gd name="connsiteY0" fmla="*/ 323709 h 324158"/>
                              <a:gd name="connsiteX1" fmla="*/ 166687 w 1990836"/>
                              <a:gd name="connsiteY1" fmla="*/ 240256 h 324158"/>
                              <a:gd name="connsiteX2" fmla="*/ 414338 w 1990836"/>
                              <a:gd name="connsiteY2" fmla="*/ 276083 h 324158"/>
                              <a:gd name="connsiteX3" fmla="*/ 664067 w 1990836"/>
                              <a:gd name="connsiteY3" fmla="*/ 154052 h 324158"/>
                              <a:gd name="connsiteX4" fmla="*/ 885523 w 1990836"/>
                              <a:gd name="connsiteY4" fmla="*/ 201678 h 324158"/>
                              <a:gd name="connsiteX5" fmla="*/ 1085547 w 1990836"/>
                              <a:gd name="connsiteY5" fmla="*/ 84996 h 324158"/>
                              <a:gd name="connsiteX6" fmla="*/ 1333200 w 1990836"/>
                              <a:gd name="connsiteY6" fmla="*/ 146910 h 324158"/>
                              <a:gd name="connsiteX7" fmla="*/ 1621631 w 1990836"/>
                              <a:gd name="connsiteY7" fmla="*/ 2239 h 324158"/>
                              <a:gd name="connsiteX8" fmla="*/ 1990725 w 1990836"/>
                              <a:gd name="connsiteY8" fmla="*/ 280846 h 324158"/>
                              <a:gd name="connsiteX0" fmla="*/ 0 w 1945610"/>
                              <a:gd name="connsiteY0" fmla="*/ 344176 h 344625"/>
                              <a:gd name="connsiteX1" fmla="*/ 166687 w 1945610"/>
                              <a:gd name="connsiteY1" fmla="*/ 260723 h 344625"/>
                              <a:gd name="connsiteX2" fmla="*/ 414338 w 1945610"/>
                              <a:gd name="connsiteY2" fmla="*/ 296550 h 344625"/>
                              <a:gd name="connsiteX3" fmla="*/ 664067 w 1945610"/>
                              <a:gd name="connsiteY3" fmla="*/ 174519 h 344625"/>
                              <a:gd name="connsiteX4" fmla="*/ 885523 w 1945610"/>
                              <a:gd name="connsiteY4" fmla="*/ 222145 h 344625"/>
                              <a:gd name="connsiteX5" fmla="*/ 1085547 w 1945610"/>
                              <a:gd name="connsiteY5" fmla="*/ 105463 h 344625"/>
                              <a:gd name="connsiteX6" fmla="*/ 1333200 w 1945610"/>
                              <a:gd name="connsiteY6" fmla="*/ 167377 h 344625"/>
                              <a:gd name="connsiteX7" fmla="*/ 1621631 w 1945610"/>
                              <a:gd name="connsiteY7" fmla="*/ 22706 h 344625"/>
                              <a:gd name="connsiteX8" fmla="*/ 1945481 w 1945610"/>
                              <a:gd name="connsiteY8" fmla="*/ 29851 h 344625"/>
                              <a:gd name="connsiteX0" fmla="*/ 0 w 1945481"/>
                              <a:gd name="connsiteY0" fmla="*/ 344506 h 344955"/>
                              <a:gd name="connsiteX1" fmla="*/ 166687 w 1945481"/>
                              <a:gd name="connsiteY1" fmla="*/ 261053 h 344955"/>
                              <a:gd name="connsiteX2" fmla="*/ 414338 w 1945481"/>
                              <a:gd name="connsiteY2" fmla="*/ 296880 h 344955"/>
                              <a:gd name="connsiteX3" fmla="*/ 664067 w 1945481"/>
                              <a:gd name="connsiteY3" fmla="*/ 174849 h 344955"/>
                              <a:gd name="connsiteX4" fmla="*/ 885523 w 1945481"/>
                              <a:gd name="connsiteY4" fmla="*/ 222475 h 344955"/>
                              <a:gd name="connsiteX5" fmla="*/ 1085547 w 1945481"/>
                              <a:gd name="connsiteY5" fmla="*/ 105793 h 344955"/>
                              <a:gd name="connsiteX6" fmla="*/ 1333200 w 1945481"/>
                              <a:gd name="connsiteY6" fmla="*/ 167707 h 344955"/>
                              <a:gd name="connsiteX7" fmla="*/ 1621631 w 1945481"/>
                              <a:gd name="connsiteY7" fmla="*/ 23036 h 344955"/>
                              <a:gd name="connsiteX8" fmla="*/ 1799924 w 1945481"/>
                              <a:gd name="connsiteY8" fmla="*/ 1020 h 344955"/>
                              <a:gd name="connsiteX9" fmla="*/ 1945481 w 1945481"/>
                              <a:gd name="connsiteY9" fmla="*/ 30181 h 344955"/>
                              <a:gd name="connsiteX0" fmla="*/ 0 w 1945481"/>
                              <a:gd name="connsiteY0" fmla="*/ 323206 h 323655"/>
                              <a:gd name="connsiteX1" fmla="*/ 166687 w 1945481"/>
                              <a:gd name="connsiteY1" fmla="*/ 239753 h 323655"/>
                              <a:gd name="connsiteX2" fmla="*/ 414338 w 1945481"/>
                              <a:gd name="connsiteY2" fmla="*/ 275580 h 323655"/>
                              <a:gd name="connsiteX3" fmla="*/ 664067 w 1945481"/>
                              <a:gd name="connsiteY3" fmla="*/ 153549 h 323655"/>
                              <a:gd name="connsiteX4" fmla="*/ 885523 w 1945481"/>
                              <a:gd name="connsiteY4" fmla="*/ 201175 h 323655"/>
                              <a:gd name="connsiteX5" fmla="*/ 1085547 w 1945481"/>
                              <a:gd name="connsiteY5" fmla="*/ 84493 h 323655"/>
                              <a:gd name="connsiteX6" fmla="*/ 1333200 w 1945481"/>
                              <a:gd name="connsiteY6" fmla="*/ 146407 h 323655"/>
                              <a:gd name="connsiteX7" fmla="*/ 1621631 w 1945481"/>
                              <a:gd name="connsiteY7" fmla="*/ 1736 h 323655"/>
                              <a:gd name="connsiteX8" fmla="*/ 1821356 w 1945481"/>
                              <a:gd name="connsiteY8" fmla="*/ 63064 h 323655"/>
                              <a:gd name="connsiteX9" fmla="*/ 1945481 w 1945481"/>
                              <a:gd name="connsiteY9" fmla="*/ 8881 h 323655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085547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6936 h 317385"/>
                              <a:gd name="connsiteX1" fmla="*/ 166687 w 1945481"/>
                              <a:gd name="connsiteY1" fmla="*/ 233483 h 317385"/>
                              <a:gd name="connsiteX2" fmla="*/ 414338 w 1945481"/>
                              <a:gd name="connsiteY2" fmla="*/ 269310 h 317385"/>
                              <a:gd name="connsiteX3" fmla="*/ 664067 w 1945481"/>
                              <a:gd name="connsiteY3" fmla="*/ 147279 h 317385"/>
                              <a:gd name="connsiteX4" fmla="*/ 885523 w 1945481"/>
                              <a:gd name="connsiteY4" fmla="*/ 194905 h 317385"/>
                              <a:gd name="connsiteX5" fmla="*/ 1114122 w 1945481"/>
                              <a:gd name="connsiteY5" fmla="*/ 75841 h 317385"/>
                              <a:gd name="connsiteX6" fmla="*/ 1333200 w 1945481"/>
                              <a:gd name="connsiteY6" fmla="*/ 140137 h 317385"/>
                              <a:gd name="connsiteX7" fmla="*/ 1571624 w 1945481"/>
                              <a:gd name="connsiteY7" fmla="*/ 229 h 317385"/>
                              <a:gd name="connsiteX8" fmla="*/ 1821356 w 1945481"/>
                              <a:gd name="connsiteY8" fmla="*/ 56794 h 317385"/>
                              <a:gd name="connsiteX9" fmla="*/ 1945481 w 1945481"/>
                              <a:gd name="connsiteY9" fmla="*/ 2611 h 31738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95487"/>
                              <a:gd name="connsiteY0" fmla="*/ 371634 h 372083"/>
                              <a:gd name="connsiteX1" fmla="*/ 166687 w 1995487"/>
                              <a:gd name="connsiteY1" fmla="*/ 288181 h 372083"/>
                              <a:gd name="connsiteX2" fmla="*/ 414338 w 1995487"/>
                              <a:gd name="connsiteY2" fmla="*/ 324008 h 372083"/>
                              <a:gd name="connsiteX3" fmla="*/ 664067 w 1995487"/>
                              <a:gd name="connsiteY3" fmla="*/ 201977 h 372083"/>
                              <a:gd name="connsiteX4" fmla="*/ 885523 w 1995487"/>
                              <a:gd name="connsiteY4" fmla="*/ 249603 h 372083"/>
                              <a:gd name="connsiteX5" fmla="*/ 1114122 w 1995487"/>
                              <a:gd name="connsiteY5" fmla="*/ 130539 h 372083"/>
                              <a:gd name="connsiteX6" fmla="*/ 1333200 w 1995487"/>
                              <a:gd name="connsiteY6" fmla="*/ 194835 h 372083"/>
                              <a:gd name="connsiteX7" fmla="*/ 1571624 w 1995487"/>
                              <a:gd name="connsiteY7" fmla="*/ 54927 h 372083"/>
                              <a:gd name="connsiteX8" fmla="*/ 1821356 w 1995487"/>
                              <a:gd name="connsiteY8" fmla="*/ 111492 h 372083"/>
                              <a:gd name="connsiteX9" fmla="*/ 1995487 w 1995487"/>
                              <a:gd name="connsiteY9" fmla="*/ 159 h 372083"/>
                              <a:gd name="connsiteX0" fmla="*/ 0 w 1993105"/>
                              <a:gd name="connsiteY0" fmla="*/ 317020 h 317469"/>
                              <a:gd name="connsiteX1" fmla="*/ 166687 w 1993105"/>
                              <a:gd name="connsiteY1" fmla="*/ 233567 h 317469"/>
                              <a:gd name="connsiteX2" fmla="*/ 414338 w 1993105"/>
                              <a:gd name="connsiteY2" fmla="*/ 269394 h 317469"/>
                              <a:gd name="connsiteX3" fmla="*/ 664067 w 1993105"/>
                              <a:gd name="connsiteY3" fmla="*/ 147363 h 317469"/>
                              <a:gd name="connsiteX4" fmla="*/ 885523 w 1993105"/>
                              <a:gd name="connsiteY4" fmla="*/ 194989 h 317469"/>
                              <a:gd name="connsiteX5" fmla="*/ 1114122 w 1993105"/>
                              <a:gd name="connsiteY5" fmla="*/ 75925 h 317469"/>
                              <a:gd name="connsiteX6" fmla="*/ 1333200 w 1993105"/>
                              <a:gd name="connsiteY6" fmla="*/ 140221 h 317469"/>
                              <a:gd name="connsiteX7" fmla="*/ 1571624 w 1993105"/>
                              <a:gd name="connsiteY7" fmla="*/ 313 h 317469"/>
                              <a:gd name="connsiteX8" fmla="*/ 1821356 w 1993105"/>
                              <a:gd name="connsiteY8" fmla="*/ 56878 h 317469"/>
                              <a:gd name="connsiteX9" fmla="*/ 1993105 w 1993105"/>
                              <a:gd name="connsiteY9" fmla="*/ 314 h 317469"/>
                              <a:gd name="connsiteX0" fmla="*/ 0 w 1962149"/>
                              <a:gd name="connsiteY0" fmla="*/ 328871 h 329320"/>
                              <a:gd name="connsiteX1" fmla="*/ 166687 w 1962149"/>
                              <a:gd name="connsiteY1" fmla="*/ 245418 h 329320"/>
                              <a:gd name="connsiteX2" fmla="*/ 414338 w 1962149"/>
                              <a:gd name="connsiteY2" fmla="*/ 281245 h 329320"/>
                              <a:gd name="connsiteX3" fmla="*/ 664067 w 1962149"/>
                              <a:gd name="connsiteY3" fmla="*/ 159214 h 329320"/>
                              <a:gd name="connsiteX4" fmla="*/ 885523 w 1962149"/>
                              <a:gd name="connsiteY4" fmla="*/ 206840 h 329320"/>
                              <a:gd name="connsiteX5" fmla="*/ 1114122 w 1962149"/>
                              <a:gd name="connsiteY5" fmla="*/ 87776 h 329320"/>
                              <a:gd name="connsiteX6" fmla="*/ 1333200 w 1962149"/>
                              <a:gd name="connsiteY6" fmla="*/ 152072 h 329320"/>
                              <a:gd name="connsiteX7" fmla="*/ 1571624 w 1962149"/>
                              <a:gd name="connsiteY7" fmla="*/ 12164 h 329320"/>
                              <a:gd name="connsiteX8" fmla="*/ 1821356 w 1962149"/>
                              <a:gd name="connsiteY8" fmla="*/ 68729 h 329320"/>
                              <a:gd name="connsiteX9" fmla="*/ 1962149 w 1962149"/>
                              <a:gd name="connsiteY9" fmla="*/ 259 h 329320"/>
                              <a:gd name="connsiteX0" fmla="*/ 0 w 1962149"/>
                              <a:gd name="connsiteY0" fmla="*/ 328880 h 329329"/>
                              <a:gd name="connsiteX1" fmla="*/ 166687 w 1962149"/>
                              <a:gd name="connsiteY1" fmla="*/ 245427 h 329329"/>
                              <a:gd name="connsiteX2" fmla="*/ 414338 w 1962149"/>
                              <a:gd name="connsiteY2" fmla="*/ 281254 h 329329"/>
                              <a:gd name="connsiteX3" fmla="*/ 664067 w 1962149"/>
                              <a:gd name="connsiteY3" fmla="*/ 159223 h 329329"/>
                              <a:gd name="connsiteX4" fmla="*/ 885523 w 1962149"/>
                              <a:gd name="connsiteY4" fmla="*/ 206849 h 329329"/>
                              <a:gd name="connsiteX5" fmla="*/ 1114122 w 1962149"/>
                              <a:gd name="connsiteY5" fmla="*/ 87785 h 329329"/>
                              <a:gd name="connsiteX6" fmla="*/ 1333200 w 1962149"/>
                              <a:gd name="connsiteY6" fmla="*/ 152081 h 329329"/>
                              <a:gd name="connsiteX7" fmla="*/ 1571624 w 1962149"/>
                              <a:gd name="connsiteY7" fmla="*/ 12173 h 329329"/>
                              <a:gd name="connsiteX8" fmla="*/ 1821356 w 1962149"/>
                              <a:gd name="connsiteY8" fmla="*/ 68738 h 329329"/>
                              <a:gd name="connsiteX9" fmla="*/ 1962149 w 1962149"/>
                              <a:gd name="connsiteY9" fmla="*/ 268 h 329329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71624 w 1955006"/>
                              <a:gd name="connsiteY7" fmla="*/ 16918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04237 w 1955006"/>
                              <a:gd name="connsiteY2" fmla="*/ 282626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398852 w 1955006"/>
                              <a:gd name="connsiteY2" fmla="*/ 278583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45878 w 1955006"/>
                              <a:gd name="connsiteY3" fmla="*/ 171367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80300 w 1955006"/>
                              <a:gd name="connsiteY7" fmla="*/ 26652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1206 w 1955006"/>
                              <a:gd name="connsiteY7" fmla="*/ 30323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9452 w 1955006"/>
                              <a:gd name="connsiteY3" fmla="*/ 16798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71466 w 1955006"/>
                              <a:gd name="connsiteY2" fmla="*/ 253213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23366 w 1955006"/>
                              <a:gd name="connsiteY3" fmla="*/ 293481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57386 w 1955006"/>
                              <a:gd name="connsiteY3" fmla="*/ 224044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44044 w 1955006"/>
                              <a:gd name="connsiteY2" fmla="*/ 310383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3598"/>
                              <a:gd name="connsiteX1" fmla="*/ 127149 w 1955006"/>
                              <a:gd name="connsiteY1" fmla="*/ 27038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151517 w 1955006"/>
                              <a:gd name="connsiteY1" fmla="*/ 31966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1773 w 1955006"/>
                              <a:gd name="connsiteY3" fmla="*/ 251921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53912 w 1955006"/>
                              <a:gd name="connsiteY5" fmla="*/ 248660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41124 w 1955006"/>
                              <a:gd name="connsiteY8" fmla="*/ 283549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30006 w 1955006"/>
                              <a:gd name="connsiteY8" fmla="*/ 210572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20027 w 1955006"/>
                              <a:gd name="connsiteY7" fmla="*/ 203851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7839 w 1955006"/>
                              <a:gd name="connsiteY5" fmla="*/ 22220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88858 w 1955006"/>
                              <a:gd name="connsiteY8" fmla="*/ 201606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14398 w 1955006"/>
                              <a:gd name="connsiteY7" fmla="*/ 214342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292696 w 1955006"/>
                              <a:gd name="connsiteY7" fmla="*/ 19837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1753 w 1955006"/>
                              <a:gd name="connsiteY7" fmla="*/ 194590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8435 w 1955006"/>
                              <a:gd name="connsiteY9" fmla="*/ 178222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80348 w 1955006"/>
                              <a:gd name="connsiteY10" fmla="*/ 22319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7492 w 1955006"/>
                              <a:gd name="connsiteY9" fmla="*/ 174431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7717 w 1955006"/>
                              <a:gd name="connsiteY9" fmla="*/ 173513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7842 w 1955006"/>
                              <a:gd name="connsiteY10" fmla="*/ 22637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0657 w 1955006"/>
                              <a:gd name="connsiteY9" fmla="*/ 174589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86865 w 1955006"/>
                              <a:gd name="connsiteY12" fmla="*/ 217603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77734 w 1955006"/>
                              <a:gd name="connsiteY12" fmla="*/ 220316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375 h 333375"/>
                              <a:gd name="connsiteX1" fmla="*/ 64978 w 1955006"/>
                              <a:gd name="connsiteY1" fmla="*/ 320576 h 333375"/>
                              <a:gd name="connsiteX2" fmla="*/ 151517 w 1955006"/>
                              <a:gd name="connsiteY2" fmla="*/ 319437 h 333375"/>
                              <a:gd name="connsiteX3" fmla="*/ 173051 w 1955006"/>
                              <a:gd name="connsiteY3" fmla="*/ 244277 h 333375"/>
                              <a:gd name="connsiteX4" fmla="*/ 226131 w 1955006"/>
                              <a:gd name="connsiteY4" fmla="*/ 303254 h 333375"/>
                              <a:gd name="connsiteX5" fmla="*/ 240192 w 1955006"/>
                              <a:gd name="connsiteY5" fmla="*/ 221623 h 333375"/>
                              <a:gd name="connsiteX6" fmla="*/ 287541 w 1955006"/>
                              <a:gd name="connsiteY6" fmla="*/ 279445 h 333375"/>
                              <a:gd name="connsiteX7" fmla="*/ 302471 w 1955006"/>
                              <a:gd name="connsiteY7" fmla="*/ 199075 h 333375"/>
                              <a:gd name="connsiteX8" fmla="*/ 352379 w 1955006"/>
                              <a:gd name="connsiteY8" fmla="*/ 262341 h 333375"/>
                              <a:gd name="connsiteX9" fmla="*/ 363904 w 1955006"/>
                              <a:gd name="connsiteY9" fmla="*/ 177249 h 333375"/>
                              <a:gd name="connsiteX10" fmla="*/ 409797 w 1955006"/>
                              <a:gd name="connsiteY10" fmla="*/ 240427 h 333375"/>
                              <a:gd name="connsiteX11" fmla="*/ 421596 w 1955006"/>
                              <a:gd name="connsiteY11" fmla="*/ 157572 h 333375"/>
                              <a:gd name="connsiteX12" fmla="*/ 477734 w 1955006"/>
                              <a:gd name="connsiteY12" fmla="*/ 220093 h 333375"/>
                              <a:gd name="connsiteX13" fmla="*/ 1333239 w 1955006"/>
                              <a:gd name="connsiteY13" fmla="*/ 162179 h 333375"/>
                              <a:gd name="connsiteX14" fmla="*/ 1579965 w 1955006"/>
                              <a:gd name="connsiteY14" fmla="*/ 24043 h 333375"/>
                              <a:gd name="connsiteX15" fmla="*/ 1955006 w 1955006"/>
                              <a:gd name="connsiteY15" fmla="*/ 0 h 333375"/>
                              <a:gd name="connsiteX0" fmla="*/ 0 w 1579965"/>
                              <a:gd name="connsiteY0" fmla="*/ 309332 h 309332"/>
                              <a:gd name="connsiteX1" fmla="*/ 64978 w 1579965"/>
                              <a:gd name="connsiteY1" fmla="*/ 296533 h 309332"/>
                              <a:gd name="connsiteX2" fmla="*/ 151517 w 1579965"/>
                              <a:gd name="connsiteY2" fmla="*/ 295394 h 309332"/>
                              <a:gd name="connsiteX3" fmla="*/ 173051 w 1579965"/>
                              <a:gd name="connsiteY3" fmla="*/ 220234 h 309332"/>
                              <a:gd name="connsiteX4" fmla="*/ 226131 w 1579965"/>
                              <a:gd name="connsiteY4" fmla="*/ 279211 h 309332"/>
                              <a:gd name="connsiteX5" fmla="*/ 240192 w 1579965"/>
                              <a:gd name="connsiteY5" fmla="*/ 197580 h 309332"/>
                              <a:gd name="connsiteX6" fmla="*/ 287541 w 1579965"/>
                              <a:gd name="connsiteY6" fmla="*/ 255402 h 309332"/>
                              <a:gd name="connsiteX7" fmla="*/ 302471 w 1579965"/>
                              <a:gd name="connsiteY7" fmla="*/ 175032 h 309332"/>
                              <a:gd name="connsiteX8" fmla="*/ 352379 w 1579965"/>
                              <a:gd name="connsiteY8" fmla="*/ 238298 h 309332"/>
                              <a:gd name="connsiteX9" fmla="*/ 363904 w 1579965"/>
                              <a:gd name="connsiteY9" fmla="*/ 153206 h 309332"/>
                              <a:gd name="connsiteX10" fmla="*/ 409797 w 1579965"/>
                              <a:gd name="connsiteY10" fmla="*/ 216384 h 309332"/>
                              <a:gd name="connsiteX11" fmla="*/ 421596 w 1579965"/>
                              <a:gd name="connsiteY11" fmla="*/ 133529 h 309332"/>
                              <a:gd name="connsiteX12" fmla="*/ 477734 w 1579965"/>
                              <a:gd name="connsiteY12" fmla="*/ 196050 h 309332"/>
                              <a:gd name="connsiteX13" fmla="*/ 1333239 w 1579965"/>
                              <a:gd name="connsiteY13" fmla="*/ 138136 h 309332"/>
                              <a:gd name="connsiteX14" fmla="*/ 1579965 w 1579965"/>
                              <a:gd name="connsiteY14" fmla="*/ 0 h 309332"/>
                              <a:gd name="connsiteX0" fmla="*/ 0 w 1333239"/>
                              <a:gd name="connsiteY0" fmla="*/ 175900 h 175900"/>
                              <a:gd name="connsiteX1" fmla="*/ 64978 w 1333239"/>
                              <a:gd name="connsiteY1" fmla="*/ 163101 h 175900"/>
                              <a:gd name="connsiteX2" fmla="*/ 151517 w 1333239"/>
                              <a:gd name="connsiteY2" fmla="*/ 161962 h 175900"/>
                              <a:gd name="connsiteX3" fmla="*/ 173051 w 1333239"/>
                              <a:gd name="connsiteY3" fmla="*/ 86802 h 175900"/>
                              <a:gd name="connsiteX4" fmla="*/ 226131 w 1333239"/>
                              <a:gd name="connsiteY4" fmla="*/ 145779 h 175900"/>
                              <a:gd name="connsiteX5" fmla="*/ 240192 w 1333239"/>
                              <a:gd name="connsiteY5" fmla="*/ 64148 h 175900"/>
                              <a:gd name="connsiteX6" fmla="*/ 287541 w 1333239"/>
                              <a:gd name="connsiteY6" fmla="*/ 121970 h 175900"/>
                              <a:gd name="connsiteX7" fmla="*/ 302471 w 1333239"/>
                              <a:gd name="connsiteY7" fmla="*/ 41600 h 175900"/>
                              <a:gd name="connsiteX8" fmla="*/ 352379 w 1333239"/>
                              <a:gd name="connsiteY8" fmla="*/ 104866 h 175900"/>
                              <a:gd name="connsiteX9" fmla="*/ 363904 w 1333239"/>
                              <a:gd name="connsiteY9" fmla="*/ 19774 h 175900"/>
                              <a:gd name="connsiteX10" fmla="*/ 409797 w 1333239"/>
                              <a:gd name="connsiteY10" fmla="*/ 82952 h 175900"/>
                              <a:gd name="connsiteX11" fmla="*/ 421596 w 1333239"/>
                              <a:gd name="connsiteY11" fmla="*/ 97 h 175900"/>
                              <a:gd name="connsiteX12" fmla="*/ 477734 w 1333239"/>
                              <a:gd name="connsiteY12" fmla="*/ 62618 h 175900"/>
                              <a:gd name="connsiteX13" fmla="*/ 1333239 w 1333239"/>
                              <a:gd name="connsiteY13" fmla="*/ 4704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73051 w 477734"/>
                              <a:gd name="connsiteY3" fmla="*/ 86802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3888 w 477734"/>
                              <a:gd name="connsiteY9" fmla="*/ 1980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6001 h 176001"/>
                              <a:gd name="connsiteX1" fmla="*/ 64978 w 477734"/>
                              <a:gd name="connsiteY1" fmla="*/ 163202 h 176001"/>
                              <a:gd name="connsiteX2" fmla="*/ 151517 w 477734"/>
                              <a:gd name="connsiteY2" fmla="*/ 162063 h 176001"/>
                              <a:gd name="connsiteX3" fmla="*/ 150796 w 477734"/>
                              <a:gd name="connsiteY3" fmla="*/ 81625 h 176001"/>
                              <a:gd name="connsiteX4" fmla="*/ 228446 w 477734"/>
                              <a:gd name="connsiteY4" fmla="*/ 148184 h 176001"/>
                              <a:gd name="connsiteX5" fmla="*/ 220986 w 477734"/>
                              <a:gd name="connsiteY5" fmla="*/ 60677 h 176001"/>
                              <a:gd name="connsiteX6" fmla="*/ 298817 w 477734"/>
                              <a:gd name="connsiteY6" fmla="*/ 127670 h 176001"/>
                              <a:gd name="connsiteX7" fmla="*/ 287001 w 477734"/>
                              <a:gd name="connsiteY7" fmla="*/ 40753 h 176001"/>
                              <a:gd name="connsiteX8" fmla="*/ 361111 w 477734"/>
                              <a:gd name="connsiteY8" fmla="*/ 107956 h 176001"/>
                              <a:gd name="connsiteX9" fmla="*/ 351963 w 477734"/>
                              <a:gd name="connsiteY9" fmla="*/ 20487 h 176001"/>
                              <a:gd name="connsiteX10" fmla="*/ 423663 w 477734"/>
                              <a:gd name="connsiteY10" fmla="*/ 89746 h 176001"/>
                              <a:gd name="connsiteX11" fmla="*/ 418731 w 477734"/>
                              <a:gd name="connsiteY11" fmla="*/ 315 h 176001"/>
                              <a:gd name="connsiteX12" fmla="*/ 477734 w 477734"/>
                              <a:gd name="connsiteY12" fmla="*/ 62719 h 176001"/>
                              <a:gd name="connsiteX0" fmla="*/ 0 w 477734"/>
                              <a:gd name="connsiteY0" fmla="*/ 175276 h 175276"/>
                              <a:gd name="connsiteX1" fmla="*/ 64978 w 477734"/>
                              <a:gd name="connsiteY1" fmla="*/ 162477 h 175276"/>
                              <a:gd name="connsiteX2" fmla="*/ 151517 w 477734"/>
                              <a:gd name="connsiteY2" fmla="*/ 161338 h 175276"/>
                              <a:gd name="connsiteX3" fmla="*/ 150796 w 477734"/>
                              <a:gd name="connsiteY3" fmla="*/ 80900 h 175276"/>
                              <a:gd name="connsiteX4" fmla="*/ 228446 w 477734"/>
                              <a:gd name="connsiteY4" fmla="*/ 147459 h 175276"/>
                              <a:gd name="connsiteX5" fmla="*/ 220986 w 477734"/>
                              <a:gd name="connsiteY5" fmla="*/ 59952 h 175276"/>
                              <a:gd name="connsiteX6" fmla="*/ 298817 w 477734"/>
                              <a:gd name="connsiteY6" fmla="*/ 126945 h 175276"/>
                              <a:gd name="connsiteX7" fmla="*/ 287001 w 477734"/>
                              <a:gd name="connsiteY7" fmla="*/ 40028 h 175276"/>
                              <a:gd name="connsiteX8" fmla="*/ 361111 w 477734"/>
                              <a:gd name="connsiteY8" fmla="*/ 107231 h 175276"/>
                              <a:gd name="connsiteX9" fmla="*/ 351963 w 477734"/>
                              <a:gd name="connsiteY9" fmla="*/ 19762 h 175276"/>
                              <a:gd name="connsiteX10" fmla="*/ 423663 w 477734"/>
                              <a:gd name="connsiteY10" fmla="*/ 89021 h 175276"/>
                              <a:gd name="connsiteX11" fmla="*/ 416325 w 477734"/>
                              <a:gd name="connsiteY11" fmla="*/ 319 h 175276"/>
                              <a:gd name="connsiteX12" fmla="*/ 477734 w 477734"/>
                              <a:gd name="connsiteY12" fmla="*/ 61994 h 175276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26874"/>
                              <a:gd name="connsiteY0" fmla="*/ 162453 h 162453"/>
                              <a:gd name="connsiteX1" fmla="*/ 86539 w 426874"/>
                              <a:gd name="connsiteY1" fmla="*/ 161314 h 162453"/>
                              <a:gd name="connsiteX2" fmla="*/ 85818 w 426874"/>
                              <a:gd name="connsiteY2" fmla="*/ 80876 h 162453"/>
                              <a:gd name="connsiteX3" fmla="*/ 163468 w 426874"/>
                              <a:gd name="connsiteY3" fmla="*/ 147435 h 162453"/>
                              <a:gd name="connsiteX4" fmla="*/ 156008 w 426874"/>
                              <a:gd name="connsiteY4" fmla="*/ 59928 h 162453"/>
                              <a:gd name="connsiteX5" fmla="*/ 233839 w 426874"/>
                              <a:gd name="connsiteY5" fmla="*/ 126921 h 162453"/>
                              <a:gd name="connsiteX6" fmla="*/ 222023 w 426874"/>
                              <a:gd name="connsiteY6" fmla="*/ 40004 h 162453"/>
                              <a:gd name="connsiteX7" fmla="*/ 296133 w 426874"/>
                              <a:gd name="connsiteY7" fmla="*/ 107207 h 162453"/>
                              <a:gd name="connsiteX8" fmla="*/ 286985 w 426874"/>
                              <a:gd name="connsiteY8" fmla="*/ 19738 h 162453"/>
                              <a:gd name="connsiteX9" fmla="*/ 358685 w 426874"/>
                              <a:gd name="connsiteY9" fmla="*/ 88997 h 162453"/>
                              <a:gd name="connsiteX10" fmla="*/ 351347 w 426874"/>
                              <a:gd name="connsiteY10" fmla="*/ 295 h 162453"/>
                              <a:gd name="connsiteX11" fmla="*/ 426874 w 426874"/>
                              <a:gd name="connsiteY11" fmla="*/ 68211 h 162453"/>
                              <a:gd name="connsiteX0" fmla="*/ 0 w 403611"/>
                              <a:gd name="connsiteY0" fmla="*/ 150147 h 161316"/>
                              <a:gd name="connsiteX1" fmla="*/ 63276 w 403611"/>
                              <a:gd name="connsiteY1" fmla="*/ 161314 h 161316"/>
                              <a:gd name="connsiteX2" fmla="*/ 62555 w 403611"/>
                              <a:gd name="connsiteY2" fmla="*/ 80876 h 161316"/>
                              <a:gd name="connsiteX3" fmla="*/ 140205 w 403611"/>
                              <a:gd name="connsiteY3" fmla="*/ 147435 h 161316"/>
                              <a:gd name="connsiteX4" fmla="*/ 132745 w 403611"/>
                              <a:gd name="connsiteY4" fmla="*/ 59928 h 161316"/>
                              <a:gd name="connsiteX5" fmla="*/ 210576 w 403611"/>
                              <a:gd name="connsiteY5" fmla="*/ 126921 h 161316"/>
                              <a:gd name="connsiteX6" fmla="*/ 198760 w 403611"/>
                              <a:gd name="connsiteY6" fmla="*/ 40004 h 161316"/>
                              <a:gd name="connsiteX7" fmla="*/ 272870 w 403611"/>
                              <a:gd name="connsiteY7" fmla="*/ 107207 h 161316"/>
                              <a:gd name="connsiteX8" fmla="*/ 263722 w 403611"/>
                              <a:gd name="connsiteY8" fmla="*/ 19738 h 161316"/>
                              <a:gd name="connsiteX9" fmla="*/ 335422 w 403611"/>
                              <a:gd name="connsiteY9" fmla="*/ 88997 h 161316"/>
                              <a:gd name="connsiteX10" fmla="*/ 328084 w 403611"/>
                              <a:gd name="connsiteY10" fmla="*/ 295 h 161316"/>
                              <a:gd name="connsiteX11" fmla="*/ 403611 w 403611"/>
                              <a:gd name="connsiteY11" fmla="*/ 68211 h 161316"/>
                              <a:gd name="connsiteX0" fmla="*/ 0 w 403611"/>
                              <a:gd name="connsiteY0" fmla="*/ 150147 h 161318"/>
                              <a:gd name="connsiteX1" fmla="*/ 63276 w 403611"/>
                              <a:gd name="connsiteY1" fmla="*/ 161314 h 161318"/>
                              <a:gd name="connsiteX2" fmla="*/ 62555 w 403611"/>
                              <a:gd name="connsiteY2" fmla="*/ 80876 h 161318"/>
                              <a:gd name="connsiteX3" fmla="*/ 140205 w 403611"/>
                              <a:gd name="connsiteY3" fmla="*/ 147435 h 161318"/>
                              <a:gd name="connsiteX4" fmla="*/ 132745 w 403611"/>
                              <a:gd name="connsiteY4" fmla="*/ 59928 h 161318"/>
                              <a:gd name="connsiteX5" fmla="*/ 210576 w 403611"/>
                              <a:gd name="connsiteY5" fmla="*/ 126921 h 161318"/>
                              <a:gd name="connsiteX6" fmla="*/ 198760 w 403611"/>
                              <a:gd name="connsiteY6" fmla="*/ 40004 h 161318"/>
                              <a:gd name="connsiteX7" fmla="*/ 272870 w 403611"/>
                              <a:gd name="connsiteY7" fmla="*/ 107207 h 161318"/>
                              <a:gd name="connsiteX8" fmla="*/ 263722 w 403611"/>
                              <a:gd name="connsiteY8" fmla="*/ 19738 h 161318"/>
                              <a:gd name="connsiteX9" fmla="*/ 335422 w 403611"/>
                              <a:gd name="connsiteY9" fmla="*/ 88997 h 161318"/>
                              <a:gd name="connsiteX10" fmla="*/ 328084 w 403611"/>
                              <a:gd name="connsiteY10" fmla="*/ 295 h 161318"/>
                              <a:gd name="connsiteX11" fmla="*/ 403611 w 403611"/>
                              <a:gd name="connsiteY11" fmla="*/ 68211 h 161318"/>
                              <a:gd name="connsiteX0" fmla="*/ 0 w 403611"/>
                              <a:gd name="connsiteY0" fmla="*/ 150147 h 161326"/>
                              <a:gd name="connsiteX1" fmla="*/ 63276 w 403611"/>
                              <a:gd name="connsiteY1" fmla="*/ 161314 h 161326"/>
                              <a:gd name="connsiteX2" fmla="*/ 62555 w 403611"/>
                              <a:gd name="connsiteY2" fmla="*/ 80876 h 161326"/>
                              <a:gd name="connsiteX3" fmla="*/ 140205 w 403611"/>
                              <a:gd name="connsiteY3" fmla="*/ 147435 h 161326"/>
                              <a:gd name="connsiteX4" fmla="*/ 132745 w 403611"/>
                              <a:gd name="connsiteY4" fmla="*/ 59928 h 161326"/>
                              <a:gd name="connsiteX5" fmla="*/ 210576 w 403611"/>
                              <a:gd name="connsiteY5" fmla="*/ 126921 h 161326"/>
                              <a:gd name="connsiteX6" fmla="*/ 198760 w 403611"/>
                              <a:gd name="connsiteY6" fmla="*/ 40004 h 161326"/>
                              <a:gd name="connsiteX7" fmla="*/ 272870 w 403611"/>
                              <a:gd name="connsiteY7" fmla="*/ 107207 h 161326"/>
                              <a:gd name="connsiteX8" fmla="*/ 263722 w 403611"/>
                              <a:gd name="connsiteY8" fmla="*/ 19738 h 161326"/>
                              <a:gd name="connsiteX9" fmla="*/ 335422 w 403611"/>
                              <a:gd name="connsiteY9" fmla="*/ 88997 h 161326"/>
                              <a:gd name="connsiteX10" fmla="*/ 328084 w 403611"/>
                              <a:gd name="connsiteY10" fmla="*/ 295 h 161326"/>
                              <a:gd name="connsiteX11" fmla="*/ 403611 w 403611"/>
                              <a:gd name="connsiteY11" fmla="*/ 68211 h 161326"/>
                              <a:gd name="connsiteX0" fmla="*/ 0 w 403611"/>
                              <a:gd name="connsiteY0" fmla="*/ 150147 h 161320"/>
                              <a:gd name="connsiteX1" fmla="*/ 63276 w 403611"/>
                              <a:gd name="connsiteY1" fmla="*/ 161314 h 161320"/>
                              <a:gd name="connsiteX2" fmla="*/ 62555 w 403611"/>
                              <a:gd name="connsiteY2" fmla="*/ 80876 h 161320"/>
                              <a:gd name="connsiteX3" fmla="*/ 140205 w 403611"/>
                              <a:gd name="connsiteY3" fmla="*/ 147435 h 161320"/>
                              <a:gd name="connsiteX4" fmla="*/ 132745 w 403611"/>
                              <a:gd name="connsiteY4" fmla="*/ 59928 h 161320"/>
                              <a:gd name="connsiteX5" fmla="*/ 210576 w 403611"/>
                              <a:gd name="connsiteY5" fmla="*/ 126921 h 161320"/>
                              <a:gd name="connsiteX6" fmla="*/ 198760 w 403611"/>
                              <a:gd name="connsiteY6" fmla="*/ 40004 h 161320"/>
                              <a:gd name="connsiteX7" fmla="*/ 272870 w 403611"/>
                              <a:gd name="connsiteY7" fmla="*/ 107207 h 161320"/>
                              <a:gd name="connsiteX8" fmla="*/ 263722 w 403611"/>
                              <a:gd name="connsiteY8" fmla="*/ 19738 h 161320"/>
                              <a:gd name="connsiteX9" fmla="*/ 335422 w 403611"/>
                              <a:gd name="connsiteY9" fmla="*/ 88997 h 161320"/>
                              <a:gd name="connsiteX10" fmla="*/ 328084 w 403611"/>
                              <a:gd name="connsiteY10" fmla="*/ 295 h 161320"/>
                              <a:gd name="connsiteX11" fmla="*/ 403611 w 403611"/>
                              <a:gd name="connsiteY11" fmla="*/ 68211 h 161320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571"/>
                              <a:gd name="connsiteX1" fmla="*/ 63276 w 403611"/>
                              <a:gd name="connsiteY1" fmla="*/ 161314 h 161571"/>
                              <a:gd name="connsiteX2" fmla="*/ 62555 w 403611"/>
                              <a:gd name="connsiteY2" fmla="*/ 80876 h 161571"/>
                              <a:gd name="connsiteX3" fmla="*/ 140205 w 403611"/>
                              <a:gd name="connsiteY3" fmla="*/ 147435 h 161571"/>
                              <a:gd name="connsiteX4" fmla="*/ 132745 w 403611"/>
                              <a:gd name="connsiteY4" fmla="*/ 59928 h 161571"/>
                              <a:gd name="connsiteX5" fmla="*/ 210576 w 403611"/>
                              <a:gd name="connsiteY5" fmla="*/ 126921 h 161571"/>
                              <a:gd name="connsiteX6" fmla="*/ 198760 w 403611"/>
                              <a:gd name="connsiteY6" fmla="*/ 40004 h 161571"/>
                              <a:gd name="connsiteX7" fmla="*/ 272870 w 403611"/>
                              <a:gd name="connsiteY7" fmla="*/ 107207 h 161571"/>
                              <a:gd name="connsiteX8" fmla="*/ 263722 w 403611"/>
                              <a:gd name="connsiteY8" fmla="*/ 19738 h 161571"/>
                              <a:gd name="connsiteX9" fmla="*/ 335422 w 403611"/>
                              <a:gd name="connsiteY9" fmla="*/ 88997 h 161571"/>
                              <a:gd name="connsiteX10" fmla="*/ 328084 w 403611"/>
                              <a:gd name="connsiteY10" fmla="*/ 295 h 161571"/>
                              <a:gd name="connsiteX11" fmla="*/ 403611 w 403611"/>
                              <a:gd name="connsiteY11" fmla="*/ 68211 h 161571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8302 w 348637"/>
                              <a:gd name="connsiteY0" fmla="*/ 161314 h 161314"/>
                              <a:gd name="connsiteX1" fmla="*/ 7581 w 348637"/>
                              <a:gd name="connsiteY1" fmla="*/ 80876 h 161314"/>
                              <a:gd name="connsiteX2" fmla="*/ 85231 w 348637"/>
                              <a:gd name="connsiteY2" fmla="*/ 147435 h 161314"/>
                              <a:gd name="connsiteX3" fmla="*/ 77771 w 348637"/>
                              <a:gd name="connsiteY3" fmla="*/ 59928 h 161314"/>
                              <a:gd name="connsiteX4" fmla="*/ 155602 w 348637"/>
                              <a:gd name="connsiteY4" fmla="*/ 126921 h 161314"/>
                              <a:gd name="connsiteX5" fmla="*/ 143786 w 348637"/>
                              <a:gd name="connsiteY5" fmla="*/ 40004 h 161314"/>
                              <a:gd name="connsiteX6" fmla="*/ 217896 w 348637"/>
                              <a:gd name="connsiteY6" fmla="*/ 107207 h 161314"/>
                              <a:gd name="connsiteX7" fmla="*/ 208748 w 348637"/>
                              <a:gd name="connsiteY7" fmla="*/ 19738 h 161314"/>
                              <a:gd name="connsiteX8" fmla="*/ 280448 w 348637"/>
                              <a:gd name="connsiteY8" fmla="*/ 88997 h 161314"/>
                              <a:gd name="connsiteX9" fmla="*/ 273110 w 348637"/>
                              <a:gd name="connsiteY9" fmla="*/ 295 h 161314"/>
                              <a:gd name="connsiteX10" fmla="*/ 348637 w 348637"/>
                              <a:gd name="connsiteY10" fmla="*/ 68211 h 161314"/>
                              <a:gd name="connsiteX0" fmla="*/ 0 w 341056"/>
                              <a:gd name="connsiteY0" fmla="*/ 80876 h 148010"/>
                              <a:gd name="connsiteX1" fmla="*/ 77650 w 341056"/>
                              <a:gd name="connsiteY1" fmla="*/ 147435 h 148010"/>
                              <a:gd name="connsiteX2" fmla="*/ 70190 w 341056"/>
                              <a:gd name="connsiteY2" fmla="*/ 59928 h 148010"/>
                              <a:gd name="connsiteX3" fmla="*/ 148021 w 341056"/>
                              <a:gd name="connsiteY3" fmla="*/ 126921 h 148010"/>
                              <a:gd name="connsiteX4" fmla="*/ 136205 w 341056"/>
                              <a:gd name="connsiteY4" fmla="*/ 40004 h 148010"/>
                              <a:gd name="connsiteX5" fmla="*/ 210315 w 341056"/>
                              <a:gd name="connsiteY5" fmla="*/ 107207 h 148010"/>
                              <a:gd name="connsiteX6" fmla="*/ 201167 w 341056"/>
                              <a:gd name="connsiteY6" fmla="*/ 19738 h 148010"/>
                              <a:gd name="connsiteX7" fmla="*/ 272867 w 341056"/>
                              <a:gd name="connsiteY7" fmla="*/ 88997 h 148010"/>
                              <a:gd name="connsiteX8" fmla="*/ 265529 w 341056"/>
                              <a:gd name="connsiteY8" fmla="*/ 295 h 148010"/>
                              <a:gd name="connsiteX9" fmla="*/ 341056 w 341056"/>
                              <a:gd name="connsiteY9" fmla="*/ 68211 h 148010"/>
                              <a:gd name="connsiteX0" fmla="*/ 12759 w 276165"/>
                              <a:gd name="connsiteY0" fmla="*/ 147435 h 147435"/>
                              <a:gd name="connsiteX1" fmla="*/ 5299 w 276165"/>
                              <a:gd name="connsiteY1" fmla="*/ 59928 h 147435"/>
                              <a:gd name="connsiteX2" fmla="*/ 83130 w 276165"/>
                              <a:gd name="connsiteY2" fmla="*/ 126921 h 147435"/>
                              <a:gd name="connsiteX3" fmla="*/ 71314 w 276165"/>
                              <a:gd name="connsiteY3" fmla="*/ 40004 h 147435"/>
                              <a:gd name="connsiteX4" fmla="*/ 145424 w 276165"/>
                              <a:gd name="connsiteY4" fmla="*/ 107207 h 147435"/>
                              <a:gd name="connsiteX5" fmla="*/ 136276 w 276165"/>
                              <a:gd name="connsiteY5" fmla="*/ 19738 h 147435"/>
                              <a:gd name="connsiteX6" fmla="*/ 207976 w 276165"/>
                              <a:gd name="connsiteY6" fmla="*/ 88997 h 147435"/>
                              <a:gd name="connsiteX7" fmla="*/ 200638 w 276165"/>
                              <a:gd name="connsiteY7" fmla="*/ 295 h 147435"/>
                              <a:gd name="connsiteX8" fmla="*/ 276165 w 276165"/>
                              <a:gd name="connsiteY8" fmla="*/ 68211 h 147435"/>
                              <a:gd name="connsiteX0" fmla="*/ 10597 w 274003"/>
                              <a:gd name="connsiteY0" fmla="*/ 147435 h 147435"/>
                              <a:gd name="connsiteX1" fmla="*/ 14829 w 274003"/>
                              <a:gd name="connsiteY1" fmla="*/ 126644 h 147435"/>
                              <a:gd name="connsiteX2" fmla="*/ 3137 w 274003"/>
                              <a:gd name="connsiteY2" fmla="*/ 59928 h 147435"/>
                              <a:gd name="connsiteX3" fmla="*/ 80968 w 274003"/>
                              <a:gd name="connsiteY3" fmla="*/ 126921 h 147435"/>
                              <a:gd name="connsiteX4" fmla="*/ 69152 w 274003"/>
                              <a:gd name="connsiteY4" fmla="*/ 40004 h 147435"/>
                              <a:gd name="connsiteX5" fmla="*/ 143262 w 274003"/>
                              <a:gd name="connsiteY5" fmla="*/ 107207 h 147435"/>
                              <a:gd name="connsiteX6" fmla="*/ 134114 w 274003"/>
                              <a:gd name="connsiteY6" fmla="*/ 19738 h 147435"/>
                              <a:gd name="connsiteX7" fmla="*/ 205814 w 274003"/>
                              <a:gd name="connsiteY7" fmla="*/ 88997 h 147435"/>
                              <a:gd name="connsiteX8" fmla="*/ 198476 w 274003"/>
                              <a:gd name="connsiteY8" fmla="*/ 295 h 147435"/>
                              <a:gd name="connsiteX9" fmla="*/ 274003 w 274003"/>
                              <a:gd name="connsiteY9" fmla="*/ 68211 h 147435"/>
                              <a:gd name="connsiteX0" fmla="*/ 10597 w 274003"/>
                              <a:gd name="connsiteY0" fmla="*/ 147435 h 147435"/>
                              <a:gd name="connsiteX1" fmla="*/ 14829 w 274003"/>
                              <a:gd name="connsiteY1" fmla="*/ 126644 h 147435"/>
                              <a:gd name="connsiteX2" fmla="*/ 3137 w 274003"/>
                              <a:gd name="connsiteY2" fmla="*/ 59928 h 147435"/>
                              <a:gd name="connsiteX3" fmla="*/ 80968 w 274003"/>
                              <a:gd name="connsiteY3" fmla="*/ 126921 h 147435"/>
                              <a:gd name="connsiteX4" fmla="*/ 69152 w 274003"/>
                              <a:gd name="connsiteY4" fmla="*/ 40004 h 147435"/>
                              <a:gd name="connsiteX5" fmla="*/ 143262 w 274003"/>
                              <a:gd name="connsiteY5" fmla="*/ 107207 h 147435"/>
                              <a:gd name="connsiteX6" fmla="*/ 134114 w 274003"/>
                              <a:gd name="connsiteY6" fmla="*/ 19738 h 147435"/>
                              <a:gd name="connsiteX7" fmla="*/ 205814 w 274003"/>
                              <a:gd name="connsiteY7" fmla="*/ 88997 h 147435"/>
                              <a:gd name="connsiteX8" fmla="*/ 198476 w 274003"/>
                              <a:gd name="connsiteY8" fmla="*/ 295 h 147435"/>
                              <a:gd name="connsiteX9" fmla="*/ 274003 w 274003"/>
                              <a:gd name="connsiteY9" fmla="*/ 68211 h 147435"/>
                              <a:gd name="connsiteX0" fmla="*/ 0 w 327761"/>
                              <a:gd name="connsiteY0" fmla="*/ 113459 h 130547"/>
                              <a:gd name="connsiteX1" fmla="*/ 68587 w 327761"/>
                              <a:gd name="connsiteY1" fmla="*/ 126644 h 130547"/>
                              <a:gd name="connsiteX2" fmla="*/ 56895 w 327761"/>
                              <a:gd name="connsiteY2" fmla="*/ 59928 h 130547"/>
                              <a:gd name="connsiteX3" fmla="*/ 134726 w 327761"/>
                              <a:gd name="connsiteY3" fmla="*/ 126921 h 130547"/>
                              <a:gd name="connsiteX4" fmla="*/ 122910 w 327761"/>
                              <a:gd name="connsiteY4" fmla="*/ 40004 h 130547"/>
                              <a:gd name="connsiteX5" fmla="*/ 197020 w 327761"/>
                              <a:gd name="connsiteY5" fmla="*/ 107207 h 130547"/>
                              <a:gd name="connsiteX6" fmla="*/ 187872 w 327761"/>
                              <a:gd name="connsiteY6" fmla="*/ 19738 h 130547"/>
                              <a:gd name="connsiteX7" fmla="*/ 259572 w 327761"/>
                              <a:gd name="connsiteY7" fmla="*/ 88997 h 130547"/>
                              <a:gd name="connsiteX8" fmla="*/ 252234 w 327761"/>
                              <a:gd name="connsiteY8" fmla="*/ 295 h 130547"/>
                              <a:gd name="connsiteX9" fmla="*/ 327761 w 327761"/>
                              <a:gd name="connsiteY9" fmla="*/ 68211 h 130547"/>
                              <a:gd name="connsiteX0" fmla="*/ 0 w 327761"/>
                              <a:gd name="connsiteY0" fmla="*/ 113459 h 147683"/>
                              <a:gd name="connsiteX1" fmla="*/ 75062 w 327761"/>
                              <a:gd name="connsiteY1" fmla="*/ 144991 h 147683"/>
                              <a:gd name="connsiteX2" fmla="*/ 56895 w 327761"/>
                              <a:gd name="connsiteY2" fmla="*/ 59928 h 147683"/>
                              <a:gd name="connsiteX3" fmla="*/ 134726 w 327761"/>
                              <a:gd name="connsiteY3" fmla="*/ 126921 h 147683"/>
                              <a:gd name="connsiteX4" fmla="*/ 122910 w 327761"/>
                              <a:gd name="connsiteY4" fmla="*/ 40004 h 147683"/>
                              <a:gd name="connsiteX5" fmla="*/ 197020 w 327761"/>
                              <a:gd name="connsiteY5" fmla="*/ 107207 h 147683"/>
                              <a:gd name="connsiteX6" fmla="*/ 187872 w 327761"/>
                              <a:gd name="connsiteY6" fmla="*/ 19738 h 147683"/>
                              <a:gd name="connsiteX7" fmla="*/ 259572 w 327761"/>
                              <a:gd name="connsiteY7" fmla="*/ 88997 h 147683"/>
                              <a:gd name="connsiteX8" fmla="*/ 252234 w 327761"/>
                              <a:gd name="connsiteY8" fmla="*/ 295 h 147683"/>
                              <a:gd name="connsiteX9" fmla="*/ 327761 w 327761"/>
                              <a:gd name="connsiteY9" fmla="*/ 68211 h 147683"/>
                              <a:gd name="connsiteX0" fmla="*/ 0 w 327761"/>
                              <a:gd name="connsiteY0" fmla="*/ 113459 h 144991"/>
                              <a:gd name="connsiteX1" fmla="*/ 75062 w 327761"/>
                              <a:gd name="connsiteY1" fmla="*/ 144991 h 144991"/>
                              <a:gd name="connsiteX2" fmla="*/ 56895 w 327761"/>
                              <a:gd name="connsiteY2" fmla="*/ 59928 h 144991"/>
                              <a:gd name="connsiteX3" fmla="*/ 134726 w 327761"/>
                              <a:gd name="connsiteY3" fmla="*/ 126921 h 144991"/>
                              <a:gd name="connsiteX4" fmla="*/ 122910 w 327761"/>
                              <a:gd name="connsiteY4" fmla="*/ 40004 h 144991"/>
                              <a:gd name="connsiteX5" fmla="*/ 197020 w 327761"/>
                              <a:gd name="connsiteY5" fmla="*/ 107207 h 144991"/>
                              <a:gd name="connsiteX6" fmla="*/ 187872 w 327761"/>
                              <a:gd name="connsiteY6" fmla="*/ 19738 h 144991"/>
                              <a:gd name="connsiteX7" fmla="*/ 259572 w 327761"/>
                              <a:gd name="connsiteY7" fmla="*/ 88997 h 144991"/>
                              <a:gd name="connsiteX8" fmla="*/ 252234 w 327761"/>
                              <a:gd name="connsiteY8" fmla="*/ 295 h 144991"/>
                              <a:gd name="connsiteX9" fmla="*/ 327761 w 327761"/>
                              <a:gd name="connsiteY9" fmla="*/ 68211 h 144991"/>
                              <a:gd name="connsiteX0" fmla="*/ 0 w 327761"/>
                              <a:gd name="connsiteY0" fmla="*/ 113459 h 144991"/>
                              <a:gd name="connsiteX1" fmla="*/ 75062 w 327761"/>
                              <a:gd name="connsiteY1" fmla="*/ 144991 h 144991"/>
                              <a:gd name="connsiteX2" fmla="*/ 56895 w 327761"/>
                              <a:gd name="connsiteY2" fmla="*/ 59928 h 144991"/>
                              <a:gd name="connsiteX3" fmla="*/ 134726 w 327761"/>
                              <a:gd name="connsiteY3" fmla="*/ 126921 h 144991"/>
                              <a:gd name="connsiteX4" fmla="*/ 122910 w 327761"/>
                              <a:gd name="connsiteY4" fmla="*/ 40004 h 144991"/>
                              <a:gd name="connsiteX5" fmla="*/ 197020 w 327761"/>
                              <a:gd name="connsiteY5" fmla="*/ 107207 h 144991"/>
                              <a:gd name="connsiteX6" fmla="*/ 187872 w 327761"/>
                              <a:gd name="connsiteY6" fmla="*/ 19738 h 144991"/>
                              <a:gd name="connsiteX7" fmla="*/ 259572 w 327761"/>
                              <a:gd name="connsiteY7" fmla="*/ 88997 h 144991"/>
                              <a:gd name="connsiteX8" fmla="*/ 252234 w 327761"/>
                              <a:gd name="connsiteY8" fmla="*/ 295 h 144991"/>
                              <a:gd name="connsiteX9" fmla="*/ 327761 w 327761"/>
                              <a:gd name="connsiteY9" fmla="*/ 68211 h 144991"/>
                              <a:gd name="connsiteX0" fmla="*/ 0 w 327761"/>
                              <a:gd name="connsiteY0" fmla="*/ 113459 h 145384"/>
                              <a:gd name="connsiteX1" fmla="*/ 75062 w 327761"/>
                              <a:gd name="connsiteY1" fmla="*/ 144991 h 145384"/>
                              <a:gd name="connsiteX2" fmla="*/ 56895 w 327761"/>
                              <a:gd name="connsiteY2" fmla="*/ 59928 h 145384"/>
                              <a:gd name="connsiteX3" fmla="*/ 134726 w 327761"/>
                              <a:gd name="connsiteY3" fmla="*/ 126921 h 145384"/>
                              <a:gd name="connsiteX4" fmla="*/ 122910 w 327761"/>
                              <a:gd name="connsiteY4" fmla="*/ 40004 h 145384"/>
                              <a:gd name="connsiteX5" fmla="*/ 197020 w 327761"/>
                              <a:gd name="connsiteY5" fmla="*/ 107207 h 145384"/>
                              <a:gd name="connsiteX6" fmla="*/ 187872 w 327761"/>
                              <a:gd name="connsiteY6" fmla="*/ 19738 h 145384"/>
                              <a:gd name="connsiteX7" fmla="*/ 259572 w 327761"/>
                              <a:gd name="connsiteY7" fmla="*/ 88997 h 145384"/>
                              <a:gd name="connsiteX8" fmla="*/ 252234 w 327761"/>
                              <a:gd name="connsiteY8" fmla="*/ 295 h 145384"/>
                              <a:gd name="connsiteX9" fmla="*/ 327761 w 327761"/>
                              <a:gd name="connsiteY9" fmla="*/ 68211 h 145384"/>
                              <a:gd name="connsiteX0" fmla="*/ 0 w 309004"/>
                              <a:gd name="connsiteY0" fmla="*/ 113397 h 145384"/>
                              <a:gd name="connsiteX1" fmla="*/ 56305 w 309004"/>
                              <a:gd name="connsiteY1" fmla="*/ 144991 h 145384"/>
                              <a:gd name="connsiteX2" fmla="*/ 38138 w 309004"/>
                              <a:gd name="connsiteY2" fmla="*/ 59928 h 145384"/>
                              <a:gd name="connsiteX3" fmla="*/ 115969 w 309004"/>
                              <a:gd name="connsiteY3" fmla="*/ 126921 h 145384"/>
                              <a:gd name="connsiteX4" fmla="*/ 104153 w 309004"/>
                              <a:gd name="connsiteY4" fmla="*/ 40004 h 145384"/>
                              <a:gd name="connsiteX5" fmla="*/ 178263 w 309004"/>
                              <a:gd name="connsiteY5" fmla="*/ 107207 h 145384"/>
                              <a:gd name="connsiteX6" fmla="*/ 169115 w 309004"/>
                              <a:gd name="connsiteY6" fmla="*/ 19738 h 145384"/>
                              <a:gd name="connsiteX7" fmla="*/ 240815 w 309004"/>
                              <a:gd name="connsiteY7" fmla="*/ 88997 h 145384"/>
                              <a:gd name="connsiteX8" fmla="*/ 233477 w 309004"/>
                              <a:gd name="connsiteY8" fmla="*/ 295 h 145384"/>
                              <a:gd name="connsiteX9" fmla="*/ 309004 w 309004"/>
                              <a:gd name="connsiteY9" fmla="*/ 68211 h 145384"/>
                              <a:gd name="connsiteX0" fmla="*/ 0 w 332359"/>
                              <a:gd name="connsiteY0" fmla="*/ 118302 h 145435"/>
                              <a:gd name="connsiteX1" fmla="*/ 79660 w 332359"/>
                              <a:gd name="connsiteY1" fmla="*/ 144991 h 145435"/>
                              <a:gd name="connsiteX2" fmla="*/ 61493 w 332359"/>
                              <a:gd name="connsiteY2" fmla="*/ 59928 h 145435"/>
                              <a:gd name="connsiteX3" fmla="*/ 139324 w 332359"/>
                              <a:gd name="connsiteY3" fmla="*/ 126921 h 145435"/>
                              <a:gd name="connsiteX4" fmla="*/ 127508 w 332359"/>
                              <a:gd name="connsiteY4" fmla="*/ 40004 h 145435"/>
                              <a:gd name="connsiteX5" fmla="*/ 201618 w 332359"/>
                              <a:gd name="connsiteY5" fmla="*/ 107207 h 145435"/>
                              <a:gd name="connsiteX6" fmla="*/ 192470 w 332359"/>
                              <a:gd name="connsiteY6" fmla="*/ 19738 h 145435"/>
                              <a:gd name="connsiteX7" fmla="*/ 264170 w 332359"/>
                              <a:gd name="connsiteY7" fmla="*/ 88997 h 145435"/>
                              <a:gd name="connsiteX8" fmla="*/ 256832 w 332359"/>
                              <a:gd name="connsiteY8" fmla="*/ 295 h 145435"/>
                              <a:gd name="connsiteX9" fmla="*/ 332359 w 332359"/>
                              <a:gd name="connsiteY9" fmla="*/ 68211 h 145435"/>
                              <a:gd name="connsiteX0" fmla="*/ 0 w 316616"/>
                              <a:gd name="connsiteY0" fmla="*/ 110473 h 145359"/>
                              <a:gd name="connsiteX1" fmla="*/ 63917 w 316616"/>
                              <a:gd name="connsiteY1" fmla="*/ 144991 h 145359"/>
                              <a:gd name="connsiteX2" fmla="*/ 45750 w 316616"/>
                              <a:gd name="connsiteY2" fmla="*/ 59928 h 145359"/>
                              <a:gd name="connsiteX3" fmla="*/ 123581 w 316616"/>
                              <a:gd name="connsiteY3" fmla="*/ 126921 h 145359"/>
                              <a:gd name="connsiteX4" fmla="*/ 111765 w 316616"/>
                              <a:gd name="connsiteY4" fmla="*/ 40004 h 145359"/>
                              <a:gd name="connsiteX5" fmla="*/ 185875 w 316616"/>
                              <a:gd name="connsiteY5" fmla="*/ 107207 h 145359"/>
                              <a:gd name="connsiteX6" fmla="*/ 176727 w 316616"/>
                              <a:gd name="connsiteY6" fmla="*/ 19738 h 145359"/>
                              <a:gd name="connsiteX7" fmla="*/ 248427 w 316616"/>
                              <a:gd name="connsiteY7" fmla="*/ 88997 h 145359"/>
                              <a:gd name="connsiteX8" fmla="*/ 241089 w 316616"/>
                              <a:gd name="connsiteY8" fmla="*/ 295 h 145359"/>
                              <a:gd name="connsiteX9" fmla="*/ 316616 w 316616"/>
                              <a:gd name="connsiteY9" fmla="*/ 68211 h 145359"/>
                              <a:gd name="connsiteX0" fmla="*/ 0 w 355096"/>
                              <a:gd name="connsiteY0" fmla="*/ 121462 h 145475"/>
                              <a:gd name="connsiteX1" fmla="*/ 102397 w 355096"/>
                              <a:gd name="connsiteY1" fmla="*/ 144991 h 145475"/>
                              <a:gd name="connsiteX2" fmla="*/ 84230 w 355096"/>
                              <a:gd name="connsiteY2" fmla="*/ 59928 h 145475"/>
                              <a:gd name="connsiteX3" fmla="*/ 162061 w 355096"/>
                              <a:gd name="connsiteY3" fmla="*/ 126921 h 145475"/>
                              <a:gd name="connsiteX4" fmla="*/ 150245 w 355096"/>
                              <a:gd name="connsiteY4" fmla="*/ 40004 h 145475"/>
                              <a:gd name="connsiteX5" fmla="*/ 224355 w 355096"/>
                              <a:gd name="connsiteY5" fmla="*/ 107207 h 145475"/>
                              <a:gd name="connsiteX6" fmla="*/ 215207 w 355096"/>
                              <a:gd name="connsiteY6" fmla="*/ 19738 h 145475"/>
                              <a:gd name="connsiteX7" fmla="*/ 286907 w 355096"/>
                              <a:gd name="connsiteY7" fmla="*/ 88997 h 145475"/>
                              <a:gd name="connsiteX8" fmla="*/ 279569 w 355096"/>
                              <a:gd name="connsiteY8" fmla="*/ 295 h 145475"/>
                              <a:gd name="connsiteX9" fmla="*/ 355096 w 355096"/>
                              <a:gd name="connsiteY9" fmla="*/ 68211 h 145475"/>
                              <a:gd name="connsiteX0" fmla="*/ 0 w 316789"/>
                              <a:gd name="connsiteY0" fmla="*/ 115033 h 145399"/>
                              <a:gd name="connsiteX1" fmla="*/ 64090 w 316789"/>
                              <a:gd name="connsiteY1" fmla="*/ 144991 h 145399"/>
                              <a:gd name="connsiteX2" fmla="*/ 45923 w 316789"/>
                              <a:gd name="connsiteY2" fmla="*/ 59928 h 145399"/>
                              <a:gd name="connsiteX3" fmla="*/ 123754 w 316789"/>
                              <a:gd name="connsiteY3" fmla="*/ 126921 h 145399"/>
                              <a:gd name="connsiteX4" fmla="*/ 111938 w 316789"/>
                              <a:gd name="connsiteY4" fmla="*/ 40004 h 145399"/>
                              <a:gd name="connsiteX5" fmla="*/ 186048 w 316789"/>
                              <a:gd name="connsiteY5" fmla="*/ 107207 h 145399"/>
                              <a:gd name="connsiteX6" fmla="*/ 176900 w 316789"/>
                              <a:gd name="connsiteY6" fmla="*/ 19738 h 145399"/>
                              <a:gd name="connsiteX7" fmla="*/ 248600 w 316789"/>
                              <a:gd name="connsiteY7" fmla="*/ 88997 h 145399"/>
                              <a:gd name="connsiteX8" fmla="*/ 241262 w 316789"/>
                              <a:gd name="connsiteY8" fmla="*/ 295 h 145399"/>
                              <a:gd name="connsiteX9" fmla="*/ 316789 w 316789"/>
                              <a:gd name="connsiteY9" fmla="*/ 68211 h 145399"/>
                              <a:gd name="connsiteX0" fmla="*/ 0 w 372075"/>
                              <a:gd name="connsiteY0" fmla="*/ 132783 h 145709"/>
                              <a:gd name="connsiteX1" fmla="*/ 119376 w 372075"/>
                              <a:gd name="connsiteY1" fmla="*/ 144991 h 145709"/>
                              <a:gd name="connsiteX2" fmla="*/ 101209 w 372075"/>
                              <a:gd name="connsiteY2" fmla="*/ 59928 h 145709"/>
                              <a:gd name="connsiteX3" fmla="*/ 179040 w 372075"/>
                              <a:gd name="connsiteY3" fmla="*/ 126921 h 145709"/>
                              <a:gd name="connsiteX4" fmla="*/ 167224 w 372075"/>
                              <a:gd name="connsiteY4" fmla="*/ 40004 h 145709"/>
                              <a:gd name="connsiteX5" fmla="*/ 241334 w 372075"/>
                              <a:gd name="connsiteY5" fmla="*/ 107207 h 145709"/>
                              <a:gd name="connsiteX6" fmla="*/ 232186 w 372075"/>
                              <a:gd name="connsiteY6" fmla="*/ 19738 h 145709"/>
                              <a:gd name="connsiteX7" fmla="*/ 303886 w 372075"/>
                              <a:gd name="connsiteY7" fmla="*/ 88997 h 145709"/>
                              <a:gd name="connsiteX8" fmla="*/ 296548 w 372075"/>
                              <a:gd name="connsiteY8" fmla="*/ 295 h 145709"/>
                              <a:gd name="connsiteX9" fmla="*/ 372075 w 372075"/>
                              <a:gd name="connsiteY9" fmla="*/ 68211 h 145709"/>
                              <a:gd name="connsiteX0" fmla="*/ 0 w 339428"/>
                              <a:gd name="connsiteY0" fmla="*/ 130127 h 145636"/>
                              <a:gd name="connsiteX1" fmla="*/ 86729 w 339428"/>
                              <a:gd name="connsiteY1" fmla="*/ 144991 h 145636"/>
                              <a:gd name="connsiteX2" fmla="*/ 68562 w 339428"/>
                              <a:gd name="connsiteY2" fmla="*/ 59928 h 145636"/>
                              <a:gd name="connsiteX3" fmla="*/ 146393 w 339428"/>
                              <a:gd name="connsiteY3" fmla="*/ 126921 h 145636"/>
                              <a:gd name="connsiteX4" fmla="*/ 134577 w 339428"/>
                              <a:gd name="connsiteY4" fmla="*/ 40004 h 145636"/>
                              <a:gd name="connsiteX5" fmla="*/ 208687 w 339428"/>
                              <a:gd name="connsiteY5" fmla="*/ 107207 h 145636"/>
                              <a:gd name="connsiteX6" fmla="*/ 199539 w 339428"/>
                              <a:gd name="connsiteY6" fmla="*/ 19738 h 145636"/>
                              <a:gd name="connsiteX7" fmla="*/ 271239 w 339428"/>
                              <a:gd name="connsiteY7" fmla="*/ 88997 h 145636"/>
                              <a:gd name="connsiteX8" fmla="*/ 263901 w 339428"/>
                              <a:gd name="connsiteY8" fmla="*/ 295 h 145636"/>
                              <a:gd name="connsiteX9" fmla="*/ 339428 w 339428"/>
                              <a:gd name="connsiteY9" fmla="*/ 68211 h 145636"/>
                              <a:gd name="connsiteX0" fmla="*/ 0 w 316247"/>
                              <a:gd name="connsiteY0" fmla="*/ 129781 h 145628"/>
                              <a:gd name="connsiteX1" fmla="*/ 63548 w 316247"/>
                              <a:gd name="connsiteY1" fmla="*/ 144991 h 145628"/>
                              <a:gd name="connsiteX2" fmla="*/ 45381 w 316247"/>
                              <a:gd name="connsiteY2" fmla="*/ 59928 h 145628"/>
                              <a:gd name="connsiteX3" fmla="*/ 123212 w 316247"/>
                              <a:gd name="connsiteY3" fmla="*/ 126921 h 145628"/>
                              <a:gd name="connsiteX4" fmla="*/ 111396 w 316247"/>
                              <a:gd name="connsiteY4" fmla="*/ 40004 h 145628"/>
                              <a:gd name="connsiteX5" fmla="*/ 185506 w 316247"/>
                              <a:gd name="connsiteY5" fmla="*/ 107207 h 145628"/>
                              <a:gd name="connsiteX6" fmla="*/ 176358 w 316247"/>
                              <a:gd name="connsiteY6" fmla="*/ 19738 h 145628"/>
                              <a:gd name="connsiteX7" fmla="*/ 248058 w 316247"/>
                              <a:gd name="connsiteY7" fmla="*/ 88997 h 145628"/>
                              <a:gd name="connsiteX8" fmla="*/ 240720 w 316247"/>
                              <a:gd name="connsiteY8" fmla="*/ 295 h 145628"/>
                              <a:gd name="connsiteX9" fmla="*/ 316247 w 316247"/>
                              <a:gd name="connsiteY9" fmla="*/ 68211 h 145628"/>
                              <a:gd name="connsiteX0" fmla="*/ 0 w 380306"/>
                              <a:gd name="connsiteY0" fmla="*/ 131604 h 145675"/>
                              <a:gd name="connsiteX1" fmla="*/ 127607 w 380306"/>
                              <a:gd name="connsiteY1" fmla="*/ 144991 h 145675"/>
                              <a:gd name="connsiteX2" fmla="*/ 109440 w 380306"/>
                              <a:gd name="connsiteY2" fmla="*/ 59928 h 145675"/>
                              <a:gd name="connsiteX3" fmla="*/ 187271 w 380306"/>
                              <a:gd name="connsiteY3" fmla="*/ 126921 h 145675"/>
                              <a:gd name="connsiteX4" fmla="*/ 175455 w 380306"/>
                              <a:gd name="connsiteY4" fmla="*/ 40004 h 145675"/>
                              <a:gd name="connsiteX5" fmla="*/ 249565 w 380306"/>
                              <a:gd name="connsiteY5" fmla="*/ 107207 h 145675"/>
                              <a:gd name="connsiteX6" fmla="*/ 240417 w 380306"/>
                              <a:gd name="connsiteY6" fmla="*/ 19738 h 145675"/>
                              <a:gd name="connsiteX7" fmla="*/ 312117 w 380306"/>
                              <a:gd name="connsiteY7" fmla="*/ 88997 h 145675"/>
                              <a:gd name="connsiteX8" fmla="*/ 304779 w 380306"/>
                              <a:gd name="connsiteY8" fmla="*/ 295 h 145675"/>
                              <a:gd name="connsiteX9" fmla="*/ 380306 w 380306"/>
                              <a:gd name="connsiteY9" fmla="*/ 68211 h 145675"/>
                              <a:gd name="connsiteX0" fmla="*/ 0 w 368467"/>
                              <a:gd name="connsiteY0" fmla="*/ 110380 h 145358"/>
                              <a:gd name="connsiteX1" fmla="*/ 115768 w 368467"/>
                              <a:gd name="connsiteY1" fmla="*/ 144991 h 145358"/>
                              <a:gd name="connsiteX2" fmla="*/ 97601 w 368467"/>
                              <a:gd name="connsiteY2" fmla="*/ 59928 h 145358"/>
                              <a:gd name="connsiteX3" fmla="*/ 175432 w 368467"/>
                              <a:gd name="connsiteY3" fmla="*/ 126921 h 145358"/>
                              <a:gd name="connsiteX4" fmla="*/ 163616 w 368467"/>
                              <a:gd name="connsiteY4" fmla="*/ 40004 h 145358"/>
                              <a:gd name="connsiteX5" fmla="*/ 237726 w 368467"/>
                              <a:gd name="connsiteY5" fmla="*/ 107207 h 145358"/>
                              <a:gd name="connsiteX6" fmla="*/ 228578 w 368467"/>
                              <a:gd name="connsiteY6" fmla="*/ 19738 h 145358"/>
                              <a:gd name="connsiteX7" fmla="*/ 300278 w 368467"/>
                              <a:gd name="connsiteY7" fmla="*/ 88997 h 145358"/>
                              <a:gd name="connsiteX8" fmla="*/ 292940 w 368467"/>
                              <a:gd name="connsiteY8" fmla="*/ 295 h 145358"/>
                              <a:gd name="connsiteX9" fmla="*/ 368467 w 368467"/>
                              <a:gd name="connsiteY9" fmla="*/ 68211 h 145358"/>
                              <a:gd name="connsiteX0" fmla="*/ 0 w 417822"/>
                              <a:gd name="connsiteY0" fmla="*/ 131729 h 145678"/>
                              <a:gd name="connsiteX1" fmla="*/ 165123 w 417822"/>
                              <a:gd name="connsiteY1" fmla="*/ 144991 h 145678"/>
                              <a:gd name="connsiteX2" fmla="*/ 146956 w 417822"/>
                              <a:gd name="connsiteY2" fmla="*/ 59928 h 145678"/>
                              <a:gd name="connsiteX3" fmla="*/ 224787 w 417822"/>
                              <a:gd name="connsiteY3" fmla="*/ 126921 h 145678"/>
                              <a:gd name="connsiteX4" fmla="*/ 212971 w 417822"/>
                              <a:gd name="connsiteY4" fmla="*/ 40004 h 145678"/>
                              <a:gd name="connsiteX5" fmla="*/ 287081 w 417822"/>
                              <a:gd name="connsiteY5" fmla="*/ 107207 h 145678"/>
                              <a:gd name="connsiteX6" fmla="*/ 277933 w 417822"/>
                              <a:gd name="connsiteY6" fmla="*/ 19738 h 145678"/>
                              <a:gd name="connsiteX7" fmla="*/ 349633 w 417822"/>
                              <a:gd name="connsiteY7" fmla="*/ 88997 h 145678"/>
                              <a:gd name="connsiteX8" fmla="*/ 342295 w 417822"/>
                              <a:gd name="connsiteY8" fmla="*/ 295 h 145678"/>
                              <a:gd name="connsiteX9" fmla="*/ 417822 w 417822"/>
                              <a:gd name="connsiteY9" fmla="*/ 68211 h 145678"/>
                              <a:gd name="connsiteX0" fmla="*/ 0 w 417822"/>
                              <a:gd name="connsiteY0" fmla="*/ 131729 h 147842"/>
                              <a:gd name="connsiteX1" fmla="*/ 165123 w 417822"/>
                              <a:gd name="connsiteY1" fmla="*/ 144991 h 147842"/>
                              <a:gd name="connsiteX2" fmla="*/ 146956 w 417822"/>
                              <a:gd name="connsiteY2" fmla="*/ 59928 h 147842"/>
                              <a:gd name="connsiteX3" fmla="*/ 224787 w 417822"/>
                              <a:gd name="connsiteY3" fmla="*/ 126921 h 147842"/>
                              <a:gd name="connsiteX4" fmla="*/ 212971 w 417822"/>
                              <a:gd name="connsiteY4" fmla="*/ 40004 h 147842"/>
                              <a:gd name="connsiteX5" fmla="*/ 287081 w 417822"/>
                              <a:gd name="connsiteY5" fmla="*/ 107207 h 147842"/>
                              <a:gd name="connsiteX6" fmla="*/ 277933 w 417822"/>
                              <a:gd name="connsiteY6" fmla="*/ 19738 h 147842"/>
                              <a:gd name="connsiteX7" fmla="*/ 349633 w 417822"/>
                              <a:gd name="connsiteY7" fmla="*/ 88997 h 147842"/>
                              <a:gd name="connsiteX8" fmla="*/ 342295 w 417822"/>
                              <a:gd name="connsiteY8" fmla="*/ 295 h 147842"/>
                              <a:gd name="connsiteX9" fmla="*/ 417822 w 417822"/>
                              <a:gd name="connsiteY9" fmla="*/ 68211 h 147842"/>
                              <a:gd name="connsiteX0" fmla="*/ 0 w 417822"/>
                              <a:gd name="connsiteY0" fmla="*/ 131729 h 149279"/>
                              <a:gd name="connsiteX1" fmla="*/ 45755 w 417822"/>
                              <a:gd name="connsiteY1" fmla="*/ 136140 h 149279"/>
                              <a:gd name="connsiteX2" fmla="*/ 165123 w 417822"/>
                              <a:gd name="connsiteY2" fmla="*/ 144991 h 149279"/>
                              <a:gd name="connsiteX3" fmla="*/ 146956 w 417822"/>
                              <a:gd name="connsiteY3" fmla="*/ 59928 h 149279"/>
                              <a:gd name="connsiteX4" fmla="*/ 224787 w 417822"/>
                              <a:gd name="connsiteY4" fmla="*/ 126921 h 149279"/>
                              <a:gd name="connsiteX5" fmla="*/ 212971 w 417822"/>
                              <a:gd name="connsiteY5" fmla="*/ 40004 h 149279"/>
                              <a:gd name="connsiteX6" fmla="*/ 287081 w 417822"/>
                              <a:gd name="connsiteY6" fmla="*/ 107207 h 149279"/>
                              <a:gd name="connsiteX7" fmla="*/ 277933 w 417822"/>
                              <a:gd name="connsiteY7" fmla="*/ 19738 h 149279"/>
                              <a:gd name="connsiteX8" fmla="*/ 349633 w 417822"/>
                              <a:gd name="connsiteY8" fmla="*/ 88997 h 149279"/>
                              <a:gd name="connsiteX9" fmla="*/ 342295 w 417822"/>
                              <a:gd name="connsiteY9" fmla="*/ 295 h 149279"/>
                              <a:gd name="connsiteX10" fmla="*/ 417822 w 417822"/>
                              <a:gd name="connsiteY10" fmla="*/ 68211 h 149279"/>
                              <a:gd name="connsiteX0" fmla="*/ 0 w 417822"/>
                              <a:gd name="connsiteY0" fmla="*/ 131729 h 147525"/>
                              <a:gd name="connsiteX1" fmla="*/ 87324 w 417822"/>
                              <a:gd name="connsiteY1" fmla="*/ 116425 h 147525"/>
                              <a:gd name="connsiteX2" fmla="*/ 165123 w 417822"/>
                              <a:gd name="connsiteY2" fmla="*/ 144991 h 147525"/>
                              <a:gd name="connsiteX3" fmla="*/ 146956 w 417822"/>
                              <a:gd name="connsiteY3" fmla="*/ 59928 h 147525"/>
                              <a:gd name="connsiteX4" fmla="*/ 224787 w 417822"/>
                              <a:gd name="connsiteY4" fmla="*/ 126921 h 147525"/>
                              <a:gd name="connsiteX5" fmla="*/ 212971 w 417822"/>
                              <a:gd name="connsiteY5" fmla="*/ 40004 h 147525"/>
                              <a:gd name="connsiteX6" fmla="*/ 287081 w 417822"/>
                              <a:gd name="connsiteY6" fmla="*/ 107207 h 147525"/>
                              <a:gd name="connsiteX7" fmla="*/ 277933 w 417822"/>
                              <a:gd name="connsiteY7" fmla="*/ 19738 h 147525"/>
                              <a:gd name="connsiteX8" fmla="*/ 349633 w 417822"/>
                              <a:gd name="connsiteY8" fmla="*/ 88997 h 147525"/>
                              <a:gd name="connsiteX9" fmla="*/ 342295 w 417822"/>
                              <a:gd name="connsiteY9" fmla="*/ 295 h 147525"/>
                              <a:gd name="connsiteX10" fmla="*/ 417822 w 417822"/>
                              <a:gd name="connsiteY10" fmla="*/ 68211 h 147525"/>
                              <a:gd name="connsiteX0" fmla="*/ 0 w 417822"/>
                              <a:gd name="connsiteY0" fmla="*/ 131729 h 147240"/>
                              <a:gd name="connsiteX1" fmla="*/ 102450 w 417822"/>
                              <a:gd name="connsiteY1" fmla="*/ 110341 h 147240"/>
                              <a:gd name="connsiteX2" fmla="*/ 165123 w 417822"/>
                              <a:gd name="connsiteY2" fmla="*/ 144991 h 147240"/>
                              <a:gd name="connsiteX3" fmla="*/ 146956 w 417822"/>
                              <a:gd name="connsiteY3" fmla="*/ 59928 h 147240"/>
                              <a:gd name="connsiteX4" fmla="*/ 224787 w 417822"/>
                              <a:gd name="connsiteY4" fmla="*/ 126921 h 147240"/>
                              <a:gd name="connsiteX5" fmla="*/ 212971 w 417822"/>
                              <a:gd name="connsiteY5" fmla="*/ 40004 h 147240"/>
                              <a:gd name="connsiteX6" fmla="*/ 287081 w 417822"/>
                              <a:gd name="connsiteY6" fmla="*/ 107207 h 147240"/>
                              <a:gd name="connsiteX7" fmla="*/ 277933 w 417822"/>
                              <a:gd name="connsiteY7" fmla="*/ 19738 h 147240"/>
                              <a:gd name="connsiteX8" fmla="*/ 349633 w 417822"/>
                              <a:gd name="connsiteY8" fmla="*/ 88997 h 147240"/>
                              <a:gd name="connsiteX9" fmla="*/ 342295 w 417822"/>
                              <a:gd name="connsiteY9" fmla="*/ 295 h 147240"/>
                              <a:gd name="connsiteX10" fmla="*/ 417822 w 417822"/>
                              <a:gd name="connsiteY10" fmla="*/ 68211 h 147240"/>
                              <a:gd name="connsiteX0" fmla="*/ 0 w 388190"/>
                              <a:gd name="connsiteY0" fmla="*/ 121305 h 147240"/>
                              <a:gd name="connsiteX1" fmla="*/ 72818 w 388190"/>
                              <a:gd name="connsiteY1" fmla="*/ 110341 h 147240"/>
                              <a:gd name="connsiteX2" fmla="*/ 135491 w 388190"/>
                              <a:gd name="connsiteY2" fmla="*/ 144991 h 147240"/>
                              <a:gd name="connsiteX3" fmla="*/ 117324 w 388190"/>
                              <a:gd name="connsiteY3" fmla="*/ 59928 h 147240"/>
                              <a:gd name="connsiteX4" fmla="*/ 195155 w 388190"/>
                              <a:gd name="connsiteY4" fmla="*/ 126921 h 147240"/>
                              <a:gd name="connsiteX5" fmla="*/ 183339 w 388190"/>
                              <a:gd name="connsiteY5" fmla="*/ 40004 h 147240"/>
                              <a:gd name="connsiteX6" fmla="*/ 257449 w 388190"/>
                              <a:gd name="connsiteY6" fmla="*/ 107207 h 147240"/>
                              <a:gd name="connsiteX7" fmla="*/ 248301 w 388190"/>
                              <a:gd name="connsiteY7" fmla="*/ 19738 h 147240"/>
                              <a:gd name="connsiteX8" fmla="*/ 320001 w 388190"/>
                              <a:gd name="connsiteY8" fmla="*/ 88997 h 147240"/>
                              <a:gd name="connsiteX9" fmla="*/ 312663 w 388190"/>
                              <a:gd name="connsiteY9" fmla="*/ 295 h 147240"/>
                              <a:gd name="connsiteX10" fmla="*/ 388190 w 388190"/>
                              <a:gd name="connsiteY10" fmla="*/ 68211 h 14724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</a:cxnLst>
                            <a:rect l="l" t="t" r="r" b="b"/>
                            <a:pathLst>
                              <a:path w="388190" h="147240">
                                <a:moveTo>
                                  <a:pt x="0" y="121305"/>
                                </a:moveTo>
                                <a:cubicBezTo>
                                  <a:pt x="7626" y="122040"/>
                                  <a:pt x="45298" y="108131"/>
                                  <a:pt x="72818" y="110341"/>
                                </a:cubicBezTo>
                                <a:cubicBezTo>
                                  <a:pt x="100339" y="112551"/>
                                  <a:pt x="118624" y="157693"/>
                                  <a:pt x="135491" y="144991"/>
                                </a:cubicBezTo>
                                <a:cubicBezTo>
                                  <a:pt x="149299" y="140814"/>
                                  <a:pt x="106301" y="59882"/>
                                  <a:pt x="117324" y="59928"/>
                                </a:cubicBezTo>
                                <a:cubicBezTo>
                                  <a:pt x="137360" y="55255"/>
                                  <a:pt x="172791" y="133708"/>
                                  <a:pt x="195155" y="126921"/>
                                </a:cubicBezTo>
                                <a:cubicBezTo>
                                  <a:pt x="219874" y="119776"/>
                                  <a:pt x="158050" y="47391"/>
                                  <a:pt x="183339" y="40004"/>
                                </a:cubicBezTo>
                                <a:cubicBezTo>
                                  <a:pt x="205038" y="33424"/>
                                  <a:pt x="238149" y="113929"/>
                                  <a:pt x="257449" y="107207"/>
                                </a:cubicBezTo>
                                <a:cubicBezTo>
                                  <a:pt x="280530" y="101593"/>
                                  <a:pt x="221337" y="28906"/>
                                  <a:pt x="248301" y="19738"/>
                                </a:cubicBezTo>
                                <a:cubicBezTo>
                                  <a:pt x="269076" y="14057"/>
                                  <a:pt x="296627" y="95864"/>
                                  <a:pt x="320001" y="88997"/>
                                </a:cubicBezTo>
                                <a:cubicBezTo>
                                  <a:pt x="354772" y="78913"/>
                                  <a:pt x="283205" y="9551"/>
                                  <a:pt x="312663" y="295"/>
                                </a:cubicBezTo>
                                <a:cubicBezTo>
                                  <a:pt x="334292" y="-5463"/>
                                  <a:pt x="363145" y="75074"/>
                                  <a:pt x="388190" y="68211"/>
                                </a:cubicBezTo>
                              </a:path>
                            </a:pathLst>
                          </a:custGeom>
                          <a:noFill/>
                          <a:ln w="25400">
                            <a:solidFill>
                              <a:srgbClr val="7030A0"/>
                            </a:solidFill>
                            <a:headEnd type="triangle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 dirty="0"/>
                          </a:p>
                        </p:txBody>
                      </p:sp>
                      <p:sp>
                        <p:nvSpPr>
                          <p:cNvPr id="86" name="Forme libre 85"/>
                          <p:cNvSpPr/>
                          <p:nvPr/>
                        </p:nvSpPr>
                        <p:spPr>
                          <a:xfrm rot="1527782">
                            <a:off x="9244939" y="2045998"/>
                            <a:ext cx="4934366" cy="4140842"/>
                          </a:xfrm>
                          <a:custGeom>
                            <a:avLst/>
                            <a:gdLst>
                              <a:gd name="connsiteX0" fmla="*/ 0 w 2006917"/>
                              <a:gd name="connsiteY0" fmla="*/ 203680 h 289405"/>
                              <a:gd name="connsiteX1" fmla="*/ 1766887 w 2006917"/>
                              <a:gd name="connsiteY1" fmla="*/ 1273 h 289405"/>
                              <a:gd name="connsiteX2" fmla="*/ 1985962 w 2006917"/>
                              <a:gd name="connsiteY2" fmla="*/ 289405 h 289405"/>
                              <a:gd name="connsiteX0" fmla="*/ 0 w 1987007"/>
                              <a:gd name="connsiteY0" fmla="*/ 202455 h 316750"/>
                              <a:gd name="connsiteX1" fmla="*/ 733425 w 1987007"/>
                              <a:gd name="connsiteY1" fmla="*/ 311992 h 316750"/>
                              <a:gd name="connsiteX2" fmla="*/ 1766887 w 1987007"/>
                              <a:gd name="connsiteY2" fmla="*/ 48 h 316750"/>
                              <a:gd name="connsiteX3" fmla="*/ 1985962 w 1987007"/>
                              <a:gd name="connsiteY3" fmla="*/ 288180 h 316750"/>
                              <a:gd name="connsiteX0" fmla="*/ 0 w 1987007"/>
                              <a:gd name="connsiteY0" fmla="*/ 247699 h 318361"/>
                              <a:gd name="connsiteX1" fmla="*/ 733425 w 1987007"/>
                              <a:gd name="connsiteY1" fmla="*/ 311992 h 318361"/>
                              <a:gd name="connsiteX2" fmla="*/ 1766887 w 1987007"/>
                              <a:gd name="connsiteY2" fmla="*/ 48 h 318361"/>
                              <a:gd name="connsiteX3" fmla="*/ 1985962 w 1987007"/>
                              <a:gd name="connsiteY3" fmla="*/ 288180 h 318361"/>
                              <a:gd name="connsiteX0" fmla="*/ 0 w 1987007"/>
                              <a:gd name="connsiteY0" fmla="*/ 247699 h 325651"/>
                              <a:gd name="connsiteX1" fmla="*/ 357187 w 1987007"/>
                              <a:gd name="connsiteY1" fmla="*/ 254733 h 325651"/>
                              <a:gd name="connsiteX2" fmla="*/ 733425 w 1987007"/>
                              <a:gd name="connsiteY2" fmla="*/ 311992 h 325651"/>
                              <a:gd name="connsiteX3" fmla="*/ 1766887 w 1987007"/>
                              <a:gd name="connsiteY3" fmla="*/ 48 h 325651"/>
                              <a:gd name="connsiteX4" fmla="*/ 1985962 w 1987007"/>
                              <a:gd name="connsiteY4" fmla="*/ 288180 h 325651"/>
                              <a:gd name="connsiteX0" fmla="*/ 0 w 1987007"/>
                              <a:gd name="connsiteY0" fmla="*/ 247699 h 324941"/>
                              <a:gd name="connsiteX1" fmla="*/ 185737 w 1987007"/>
                              <a:gd name="connsiteY1" fmla="*/ 247590 h 324941"/>
                              <a:gd name="connsiteX2" fmla="*/ 733425 w 1987007"/>
                              <a:gd name="connsiteY2" fmla="*/ 311992 h 324941"/>
                              <a:gd name="connsiteX3" fmla="*/ 1766887 w 1987007"/>
                              <a:gd name="connsiteY3" fmla="*/ 48 h 324941"/>
                              <a:gd name="connsiteX4" fmla="*/ 1985962 w 1987007"/>
                              <a:gd name="connsiteY4" fmla="*/ 288180 h 324941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87007"/>
                              <a:gd name="connsiteY0" fmla="*/ 247699 h 322815"/>
                              <a:gd name="connsiteX1" fmla="*/ 185737 w 1987007"/>
                              <a:gd name="connsiteY1" fmla="*/ 247590 h 322815"/>
                              <a:gd name="connsiteX2" fmla="*/ 733425 w 1987007"/>
                              <a:gd name="connsiteY2" fmla="*/ 311992 h 322815"/>
                              <a:gd name="connsiteX3" fmla="*/ 1766887 w 1987007"/>
                              <a:gd name="connsiteY3" fmla="*/ 48 h 322815"/>
                              <a:gd name="connsiteX4" fmla="*/ 1985962 w 1987007"/>
                              <a:gd name="connsiteY4" fmla="*/ 288180 h 322815"/>
                              <a:gd name="connsiteX0" fmla="*/ 0 w 1991770"/>
                              <a:gd name="connsiteY0" fmla="*/ 331043 h 331492"/>
                              <a:gd name="connsiteX1" fmla="*/ 190500 w 1991770"/>
                              <a:gd name="connsiteY1" fmla="*/ 247590 h 331492"/>
                              <a:gd name="connsiteX2" fmla="*/ 738188 w 1991770"/>
                              <a:gd name="connsiteY2" fmla="*/ 311992 h 331492"/>
                              <a:gd name="connsiteX3" fmla="*/ 1771650 w 1991770"/>
                              <a:gd name="connsiteY3" fmla="*/ 48 h 331492"/>
                              <a:gd name="connsiteX4" fmla="*/ 1990725 w 1991770"/>
                              <a:gd name="connsiteY4" fmla="*/ 288180 h 331492"/>
                              <a:gd name="connsiteX0" fmla="*/ 0 w 1996138"/>
                              <a:gd name="connsiteY0" fmla="*/ 330998 h 331447"/>
                              <a:gd name="connsiteX1" fmla="*/ 190500 w 1996138"/>
                              <a:gd name="connsiteY1" fmla="*/ 247545 h 331447"/>
                              <a:gd name="connsiteX2" fmla="*/ 414338 w 1996138"/>
                              <a:gd name="connsiteY2" fmla="*/ 283372 h 331447"/>
                              <a:gd name="connsiteX3" fmla="*/ 1771650 w 1996138"/>
                              <a:gd name="connsiteY3" fmla="*/ 3 h 331447"/>
                              <a:gd name="connsiteX4" fmla="*/ 1990725 w 1996138"/>
                              <a:gd name="connsiteY4" fmla="*/ 288135 h 331447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90500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0997 h 331446"/>
                              <a:gd name="connsiteX1" fmla="*/ 166687 w 1996138"/>
                              <a:gd name="connsiteY1" fmla="*/ 247544 h 331446"/>
                              <a:gd name="connsiteX2" fmla="*/ 414338 w 1996138"/>
                              <a:gd name="connsiteY2" fmla="*/ 283371 h 331446"/>
                              <a:gd name="connsiteX3" fmla="*/ 1771650 w 1996138"/>
                              <a:gd name="connsiteY3" fmla="*/ 2 h 331446"/>
                              <a:gd name="connsiteX4" fmla="*/ 1990725 w 1996138"/>
                              <a:gd name="connsiteY4" fmla="*/ 288134 h 331446"/>
                              <a:gd name="connsiteX0" fmla="*/ 0 w 1996138"/>
                              <a:gd name="connsiteY0" fmla="*/ 331062 h 331511"/>
                              <a:gd name="connsiteX1" fmla="*/ 166687 w 1996138"/>
                              <a:gd name="connsiteY1" fmla="*/ 247609 h 331511"/>
                              <a:gd name="connsiteX2" fmla="*/ 414338 w 1996138"/>
                              <a:gd name="connsiteY2" fmla="*/ 283436 h 331511"/>
                              <a:gd name="connsiteX3" fmla="*/ 523573 w 1996138"/>
                              <a:gd name="connsiteY3" fmla="*/ 261417 h 331511"/>
                              <a:gd name="connsiteX4" fmla="*/ 1771650 w 1996138"/>
                              <a:gd name="connsiteY4" fmla="*/ 67 h 331511"/>
                              <a:gd name="connsiteX5" fmla="*/ 1990725 w 1996138"/>
                              <a:gd name="connsiteY5" fmla="*/ 288199 h 331511"/>
                              <a:gd name="connsiteX0" fmla="*/ 0 w 1992208"/>
                              <a:gd name="connsiteY0" fmla="*/ 333218 h 333667"/>
                              <a:gd name="connsiteX1" fmla="*/ 166687 w 1992208"/>
                              <a:gd name="connsiteY1" fmla="*/ 249765 h 333667"/>
                              <a:gd name="connsiteX2" fmla="*/ 414338 w 1992208"/>
                              <a:gd name="connsiteY2" fmla="*/ 285592 h 333667"/>
                              <a:gd name="connsiteX3" fmla="*/ 664067 w 1992208"/>
                              <a:gd name="connsiteY3" fmla="*/ 163561 h 333667"/>
                              <a:gd name="connsiteX4" fmla="*/ 1771650 w 1992208"/>
                              <a:gd name="connsiteY4" fmla="*/ 2223 h 333667"/>
                              <a:gd name="connsiteX5" fmla="*/ 1990725 w 1992208"/>
                              <a:gd name="connsiteY5" fmla="*/ 290355 h 333667"/>
                              <a:gd name="connsiteX0" fmla="*/ 0 w 1992208"/>
                              <a:gd name="connsiteY0" fmla="*/ 333946 h 334395"/>
                              <a:gd name="connsiteX1" fmla="*/ 166687 w 1992208"/>
                              <a:gd name="connsiteY1" fmla="*/ 250493 h 334395"/>
                              <a:gd name="connsiteX2" fmla="*/ 414338 w 1992208"/>
                              <a:gd name="connsiteY2" fmla="*/ 286320 h 334395"/>
                              <a:gd name="connsiteX3" fmla="*/ 664067 w 1992208"/>
                              <a:gd name="connsiteY3" fmla="*/ 164289 h 334395"/>
                              <a:gd name="connsiteX4" fmla="*/ 747410 w 1992208"/>
                              <a:gd name="connsiteY4" fmla="*/ 142859 h 334395"/>
                              <a:gd name="connsiteX5" fmla="*/ 1771650 w 1992208"/>
                              <a:gd name="connsiteY5" fmla="*/ 2951 h 334395"/>
                              <a:gd name="connsiteX6" fmla="*/ 1990725 w 1992208"/>
                              <a:gd name="connsiteY6" fmla="*/ 291083 h 334395"/>
                              <a:gd name="connsiteX0" fmla="*/ 0 w 1991334"/>
                              <a:gd name="connsiteY0" fmla="*/ 331634 h 332083"/>
                              <a:gd name="connsiteX1" fmla="*/ 166687 w 1991334"/>
                              <a:gd name="connsiteY1" fmla="*/ 248181 h 332083"/>
                              <a:gd name="connsiteX2" fmla="*/ 414338 w 1991334"/>
                              <a:gd name="connsiteY2" fmla="*/ 284008 h 332083"/>
                              <a:gd name="connsiteX3" fmla="*/ 664067 w 1991334"/>
                              <a:gd name="connsiteY3" fmla="*/ 161977 h 332083"/>
                              <a:gd name="connsiteX4" fmla="*/ 885523 w 1991334"/>
                              <a:gd name="connsiteY4" fmla="*/ 209603 h 332083"/>
                              <a:gd name="connsiteX5" fmla="*/ 1771650 w 1991334"/>
                              <a:gd name="connsiteY5" fmla="*/ 639 h 332083"/>
                              <a:gd name="connsiteX6" fmla="*/ 1990725 w 1991334"/>
                              <a:gd name="connsiteY6" fmla="*/ 288771 h 332083"/>
                              <a:gd name="connsiteX0" fmla="*/ 0 w 1991334"/>
                              <a:gd name="connsiteY0" fmla="*/ 333367 h 333816"/>
                              <a:gd name="connsiteX1" fmla="*/ 166687 w 1991334"/>
                              <a:gd name="connsiteY1" fmla="*/ 249914 h 333816"/>
                              <a:gd name="connsiteX2" fmla="*/ 414338 w 1991334"/>
                              <a:gd name="connsiteY2" fmla="*/ 285741 h 333816"/>
                              <a:gd name="connsiteX3" fmla="*/ 664067 w 1991334"/>
                              <a:gd name="connsiteY3" fmla="*/ 163710 h 333816"/>
                              <a:gd name="connsiteX4" fmla="*/ 885523 w 1991334"/>
                              <a:gd name="connsiteY4" fmla="*/ 211336 h 333816"/>
                              <a:gd name="connsiteX5" fmla="*/ 1109360 w 1991334"/>
                              <a:gd name="connsiteY5" fmla="*/ 156567 h 333816"/>
                              <a:gd name="connsiteX6" fmla="*/ 1771650 w 1991334"/>
                              <a:gd name="connsiteY6" fmla="*/ 2372 h 333816"/>
                              <a:gd name="connsiteX7" fmla="*/ 1990725 w 1991334"/>
                              <a:gd name="connsiteY7" fmla="*/ 290504 h 333816"/>
                              <a:gd name="connsiteX0" fmla="*/ 0 w 1991099"/>
                              <a:gd name="connsiteY0" fmla="*/ 338000 h 338449"/>
                              <a:gd name="connsiteX1" fmla="*/ 166687 w 1991099"/>
                              <a:gd name="connsiteY1" fmla="*/ 254547 h 338449"/>
                              <a:gd name="connsiteX2" fmla="*/ 414338 w 1991099"/>
                              <a:gd name="connsiteY2" fmla="*/ 290374 h 338449"/>
                              <a:gd name="connsiteX3" fmla="*/ 664067 w 1991099"/>
                              <a:gd name="connsiteY3" fmla="*/ 168343 h 338449"/>
                              <a:gd name="connsiteX4" fmla="*/ 885523 w 1991099"/>
                              <a:gd name="connsiteY4" fmla="*/ 215969 h 338449"/>
                              <a:gd name="connsiteX5" fmla="*/ 1085547 w 1991099"/>
                              <a:gd name="connsiteY5" fmla="*/ 99287 h 338449"/>
                              <a:gd name="connsiteX6" fmla="*/ 1771650 w 1991099"/>
                              <a:gd name="connsiteY6" fmla="*/ 7005 h 338449"/>
                              <a:gd name="connsiteX7" fmla="*/ 1990725 w 1991099"/>
                              <a:gd name="connsiteY7" fmla="*/ 295137 h 338449"/>
                              <a:gd name="connsiteX0" fmla="*/ 0 w 1991099"/>
                              <a:gd name="connsiteY0" fmla="*/ 339393 h 339842"/>
                              <a:gd name="connsiteX1" fmla="*/ 166687 w 1991099"/>
                              <a:gd name="connsiteY1" fmla="*/ 255940 h 339842"/>
                              <a:gd name="connsiteX2" fmla="*/ 414338 w 1991099"/>
                              <a:gd name="connsiteY2" fmla="*/ 291767 h 339842"/>
                              <a:gd name="connsiteX3" fmla="*/ 664067 w 1991099"/>
                              <a:gd name="connsiteY3" fmla="*/ 169736 h 339842"/>
                              <a:gd name="connsiteX4" fmla="*/ 885523 w 1991099"/>
                              <a:gd name="connsiteY4" fmla="*/ 217362 h 339842"/>
                              <a:gd name="connsiteX5" fmla="*/ 1085547 w 1991099"/>
                              <a:gd name="connsiteY5" fmla="*/ 100680 h 339842"/>
                              <a:gd name="connsiteX6" fmla="*/ 1149843 w 1991099"/>
                              <a:gd name="connsiteY6" fmla="*/ 79250 h 339842"/>
                              <a:gd name="connsiteX7" fmla="*/ 1771650 w 1991099"/>
                              <a:gd name="connsiteY7" fmla="*/ 8398 h 339842"/>
                              <a:gd name="connsiteX8" fmla="*/ 1990725 w 1991099"/>
                              <a:gd name="connsiteY8" fmla="*/ 296530 h 339842"/>
                              <a:gd name="connsiteX0" fmla="*/ 0 w 1990974"/>
                              <a:gd name="connsiteY0" fmla="*/ 333114 h 333563"/>
                              <a:gd name="connsiteX1" fmla="*/ 166687 w 1990974"/>
                              <a:gd name="connsiteY1" fmla="*/ 249661 h 333563"/>
                              <a:gd name="connsiteX2" fmla="*/ 414338 w 1990974"/>
                              <a:gd name="connsiteY2" fmla="*/ 285488 h 333563"/>
                              <a:gd name="connsiteX3" fmla="*/ 664067 w 1990974"/>
                              <a:gd name="connsiteY3" fmla="*/ 163457 h 333563"/>
                              <a:gd name="connsiteX4" fmla="*/ 885523 w 1990974"/>
                              <a:gd name="connsiteY4" fmla="*/ 211083 h 333563"/>
                              <a:gd name="connsiteX5" fmla="*/ 1085547 w 1990974"/>
                              <a:gd name="connsiteY5" fmla="*/ 94401 h 333563"/>
                              <a:gd name="connsiteX6" fmla="*/ 1333200 w 1990974"/>
                              <a:gd name="connsiteY6" fmla="*/ 156315 h 333563"/>
                              <a:gd name="connsiteX7" fmla="*/ 1771650 w 1990974"/>
                              <a:gd name="connsiteY7" fmla="*/ 2119 h 333563"/>
                              <a:gd name="connsiteX8" fmla="*/ 1990725 w 1990974"/>
                              <a:gd name="connsiteY8" fmla="*/ 290251 h 333563"/>
                              <a:gd name="connsiteX0" fmla="*/ 0 w 1990836"/>
                              <a:gd name="connsiteY0" fmla="*/ 323709 h 324158"/>
                              <a:gd name="connsiteX1" fmla="*/ 166687 w 1990836"/>
                              <a:gd name="connsiteY1" fmla="*/ 240256 h 324158"/>
                              <a:gd name="connsiteX2" fmla="*/ 414338 w 1990836"/>
                              <a:gd name="connsiteY2" fmla="*/ 276083 h 324158"/>
                              <a:gd name="connsiteX3" fmla="*/ 664067 w 1990836"/>
                              <a:gd name="connsiteY3" fmla="*/ 154052 h 324158"/>
                              <a:gd name="connsiteX4" fmla="*/ 885523 w 1990836"/>
                              <a:gd name="connsiteY4" fmla="*/ 201678 h 324158"/>
                              <a:gd name="connsiteX5" fmla="*/ 1085547 w 1990836"/>
                              <a:gd name="connsiteY5" fmla="*/ 84996 h 324158"/>
                              <a:gd name="connsiteX6" fmla="*/ 1333200 w 1990836"/>
                              <a:gd name="connsiteY6" fmla="*/ 146910 h 324158"/>
                              <a:gd name="connsiteX7" fmla="*/ 1621631 w 1990836"/>
                              <a:gd name="connsiteY7" fmla="*/ 2239 h 324158"/>
                              <a:gd name="connsiteX8" fmla="*/ 1990725 w 1990836"/>
                              <a:gd name="connsiteY8" fmla="*/ 280846 h 324158"/>
                              <a:gd name="connsiteX0" fmla="*/ 0 w 1945610"/>
                              <a:gd name="connsiteY0" fmla="*/ 344176 h 344625"/>
                              <a:gd name="connsiteX1" fmla="*/ 166687 w 1945610"/>
                              <a:gd name="connsiteY1" fmla="*/ 260723 h 344625"/>
                              <a:gd name="connsiteX2" fmla="*/ 414338 w 1945610"/>
                              <a:gd name="connsiteY2" fmla="*/ 296550 h 344625"/>
                              <a:gd name="connsiteX3" fmla="*/ 664067 w 1945610"/>
                              <a:gd name="connsiteY3" fmla="*/ 174519 h 344625"/>
                              <a:gd name="connsiteX4" fmla="*/ 885523 w 1945610"/>
                              <a:gd name="connsiteY4" fmla="*/ 222145 h 344625"/>
                              <a:gd name="connsiteX5" fmla="*/ 1085547 w 1945610"/>
                              <a:gd name="connsiteY5" fmla="*/ 105463 h 344625"/>
                              <a:gd name="connsiteX6" fmla="*/ 1333200 w 1945610"/>
                              <a:gd name="connsiteY6" fmla="*/ 167377 h 344625"/>
                              <a:gd name="connsiteX7" fmla="*/ 1621631 w 1945610"/>
                              <a:gd name="connsiteY7" fmla="*/ 22706 h 344625"/>
                              <a:gd name="connsiteX8" fmla="*/ 1945481 w 1945610"/>
                              <a:gd name="connsiteY8" fmla="*/ 29851 h 344625"/>
                              <a:gd name="connsiteX0" fmla="*/ 0 w 1945481"/>
                              <a:gd name="connsiteY0" fmla="*/ 344506 h 344955"/>
                              <a:gd name="connsiteX1" fmla="*/ 166687 w 1945481"/>
                              <a:gd name="connsiteY1" fmla="*/ 261053 h 344955"/>
                              <a:gd name="connsiteX2" fmla="*/ 414338 w 1945481"/>
                              <a:gd name="connsiteY2" fmla="*/ 296880 h 344955"/>
                              <a:gd name="connsiteX3" fmla="*/ 664067 w 1945481"/>
                              <a:gd name="connsiteY3" fmla="*/ 174849 h 344955"/>
                              <a:gd name="connsiteX4" fmla="*/ 885523 w 1945481"/>
                              <a:gd name="connsiteY4" fmla="*/ 222475 h 344955"/>
                              <a:gd name="connsiteX5" fmla="*/ 1085547 w 1945481"/>
                              <a:gd name="connsiteY5" fmla="*/ 105793 h 344955"/>
                              <a:gd name="connsiteX6" fmla="*/ 1333200 w 1945481"/>
                              <a:gd name="connsiteY6" fmla="*/ 167707 h 344955"/>
                              <a:gd name="connsiteX7" fmla="*/ 1621631 w 1945481"/>
                              <a:gd name="connsiteY7" fmla="*/ 23036 h 344955"/>
                              <a:gd name="connsiteX8" fmla="*/ 1799924 w 1945481"/>
                              <a:gd name="connsiteY8" fmla="*/ 1020 h 344955"/>
                              <a:gd name="connsiteX9" fmla="*/ 1945481 w 1945481"/>
                              <a:gd name="connsiteY9" fmla="*/ 30181 h 344955"/>
                              <a:gd name="connsiteX0" fmla="*/ 0 w 1945481"/>
                              <a:gd name="connsiteY0" fmla="*/ 323206 h 323655"/>
                              <a:gd name="connsiteX1" fmla="*/ 166687 w 1945481"/>
                              <a:gd name="connsiteY1" fmla="*/ 239753 h 323655"/>
                              <a:gd name="connsiteX2" fmla="*/ 414338 w 1945481"/>
                              <a:gd name="connsiteY2" fmla="*/ 275580 h 323655"/>
                              <a:gd name="connsiteX3" fmla="*/ 664067 w 1945481"/>
                              <a:gd name="connsiteY3" fmla="*/ 153549 h 323655"/>
                              <a:gd name="connsiteX4" fmla="*/ 885523 w 1945481"/>
                              <a:gd name="connsiteY4" fmla="*/ 201175 h 323655"/>
                              <a:gd name="connsiteX5" fmla="*/ 1085547 w 1945481"/>
                              <a:gd name="connsiteY5" fmla="*/ 84493 h 323655"/>
                              <a:gd name="connsiteX6" fmla="*/ 1333200 w 1945481"/>
                              <a:gd name="connsiteY6" fmla="*/ 146407 h 323655"/>
                              <a:gd name="connsiteX7" fmla="*/ 1621631 w 1945481"/>
                              <a:gd name="connsiteY7" fmla="*/ 1736 h 323655"/>
                              <a:gd name="connsiteX8" fmla="*/ 1821356 w 1945481"/>
                              <a:gd name="connsiteY8" fmla="*/ 63064 h 323655"/>
                              <a:gd name="connsiteX9" fmla="*/ 1945481 w 1945481"/>
                              <a:gd name="connsiteY9" fmla="*/ 8881 h 323655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085547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33172 w 1945481"/>
                              <a:gd name="connsiteY5" fmla="*/ 79835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8548 h 318997"/>
                              <a:gd name="connsiteX1" fmla="*/ 166687 w 1945481"/>
                              <a:gd name="connsiteY1" fmla="*/ 235095 h 318997"/>
                              <a:gd name="connsiteX2" fmla="*/ 414338 w 1945481"/>
                              <a:gd name="connsiteY2" fmla="*/ 270922 h 318997"/>
                              <a:gd name="connsiteX3" fmla="*/ 664067 w 1945481"/>
                              <a:gd name="connsiteY3" fmla="*/ 148891 h 318997"/>
                              <a:gd name="connsiteX4" fmla="*/ 885523 w 1945481"/>
                              <a:gd name="connsiteY4" fmla="*/ 196517 h 318997"/>
                              <a:gd name="connsiteX5" fmla="*/ 1114122 w 1945481"/>
                              <a:gd name="connsiteY5" fmla="*/ 77453 h 318997"/>
                              <a:gd name="connsiteX6" fmla="*/ 1333200 w 1945481"/>
                              <a:gd name="connsiteY6" fmla="*/ 141749 h 318997"/>
                              <a:gd name="connsiteX7" fmla="*/ 1571624 w 1945481"/>
                              <a:gd name="connsiteY7" fmla="*/ 1841 h 318997"/>
                              <a:gd name="connsiteX8" fmla="*/ 1821356 w 1945481"/>
                              <a:gd name="connsiteY8" fmla="*/ 58406 h 318997"/>
                              <a:gd name="connsiteX9" fmla="*/ 1945481 w 1945481"/>
                              <a:gd name="connsiteY9" fmla="*/ 4223 h 318997"/>
                              <a:gd name="connsiteX0" fmla="*/ 0 w 1945481"/>
                              <a:gd name="connsiteY0" fmla="*/ 316936 h 317385"/>
                              <a:gd name="connsiteX1" fmla="*/ 166687 w 1945481"/>
                              <a:gd name="connsiteY1" fmla="*/ 233483 h 317385"/>
                              <a:gd name="connsiteX2" fmla="*/ 414338 w 1945481"/>
                              <a:gd name="connsiteY2" fmla="*/ 269310 h 317385"/>
                              <a:gd name="connsiteX3" fmla="*/ 664067 w 1945481"/>
                              <a:gd name="connsiteY3" fmla="*/ 147279 h 317385"/>
                              <a:gd name="connsiteX4" fmla="*/ 885523 w 1945481"/>
                              <a:gd name="connsiteY4" fmla="*/ 194905 h 317385"/>
                              <a:gd name="connsiteX5" fmla="*/ 1114122 w 1945481"/>
                              <a:gd name="connsiteY5" fmla="*/ 75841 h 317385"/>
                              <a:gd name="connsiteX6" fmla="*/ 1333200 w 1945481"/>
                              <a:gd name="connsiteY6" fmla="*/ 140137 h 317385"/>
                              <a:gd name="connsiteX7" fmla="*/ 1571624 w 1945481"/>
                              <a:gd name="connsiteY7" fmla="*/ 229 h 317385"/>
                              <a:gd name="connsiteX8" fmla="*/ 1821356 w 1945481"/>
                              <a:gd name="connsiteY8" fmla="*/ 56794 h 317385"/>
                              <a:gd name="connsiteX9" fmla="*/ 1945481 w 1945481"/>
                              <a:gd name="connsiteY9" fmla="*/ 2611 h 31738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45481"/>
                              <a:gd name="connsiteY0" fmla="*/ 316906 h 317355"/>
                              <a:gd name="connsiteX1" fmla="*/ 166687 w 1945481"/>
                              <a:gd name="connsiteY1" fmla="*/ 233453 h 317355"/>
                              <a:gd name="connsiteX2" fmla="*/ 414338 w 1945481"/>
                              <a:gd name="connsiteY2" fmla="*/ 269280 h 317355"/>
                              <a:gd name="connsiteX3" fmla="*/ 664067 w 1945481"/>
                              <a:gd name="connsiteY3" fmla="*/ 147249 h 317355"/>
                              <a:gd name="connsiteX4" fmla="*/ 885523 w 1945481"/>
                              <a:gd name="connsiteY4" fmla="*/ 194875 h 317355"/>
                              <a:gd name="connsiteX5" fmla="*/ 1114122 w 1945481"/>
                              <a:gd name="connsiteY5" fmla="*/ 75811 h 317355"/>
                              <a:gd name="connsiteX6" fmla="*/ 1333200 w 1945481"/>
                              <a:gd name="connsiteY6" fmla="*/ 140107 h 317355"/>
                              <a:gd name="connsiteX7" fmla="*/ 1571624 w 1945481"/>
                              <a:gd name="connsiteY7" fmla="*/ 199 h 317355"/>
                              <a:gd name="connsiteX8" fmla="*/ 1821356 w 1945481"/>
                              <a:gd name="connsiteY8" fmla="*/ 56764 h 317355"/>
                              <a:gd name="connsiteX9" fmla="*/ 1945481 w 1945481"/>
                              <a:gd name="connsiteY9" fmla="*/ 2581 h 317355"/>
                              <a:gd name="connsiteX0" fmla="*/ 0 w 1995487"/>
                              <a:gd name="connsiteY0" fmla="*/ 371634 h 372083"/>
                              <a:gd name="connsiteX1" fmla="*/ 166687 w 1995487"/>
                              <a:gd name="connsiteY1" fmla="*/ 288181 h 372083"/>
                              <a:gd name="connsiteX2" fmla="*/ 414338 w 1995487"/>
                              <a:gd name="connsiteY2" fmla="*/ 324008 h 372083"/>
                              <a:gd name="connsiteX3" fmla="*/ 664067 w 1995487"/>
                              <a:gd name="connsiteY3" fmla="*/ 201977 h 372083"/>
                              <a:gd name="connsiteX4" fmla="*/ 885523 w 1995487"/>
                              <a:gd name="connsiteY4" fmla="*/ 249603 h 372083"/>
                              <a:gd name="connsiteX5" fmla="*/ 1114122 w 1995487"/>
                              <a:gd name="connsiteY5" fmla="*/ 130539 h 372083"/>
                              <a:gd name="connsiteX6" fmla="*/ 1333200 w 1995487"/>
                              <a:gd name="connsiteY6" fmla="*/ 194835 h 372083"/>
                              <a:gd name="connsiteX7" fmla="*/ 1571624 w 1995487"/>
                              <a:gd name="connsiteY7" fmla="*/ 54927 h 372083"/>
                              <a:gd name="connsiteX8" fmla="*/ 1821356 w 1995487"/>
                              <a:gd name="connsiteY8" fmla="*/ 111492 h 372083"/>
                              <a:gd name="connsiteX9" fmla="*/ 1995487 w 1995487"/>
                              <a:gd name="connsiteY9" fmla="*/ 159 h 372083"/>
                              <a:gd name="connsiteX0" fmla="*/ 0 w 1993105"/>
                              <a:gd name="connsiteY0" fmla="*/ 317020 h 317469"/>
                              <a:gd name="connsiteX1" fmla="*/ 166687 w 1993105"/>
                              <a:gd name="connsiteY1" fmla="*/ 233567 h 317469"/>
                              <a:gd name="connsiteX2" fmla="*/ 414338 w 1993105"/>
                              <a:gd name="connsiteY2" fmla="*/ 269394 h 317469"/>
                              <a:gd name="connsiteX3" fmla="*/ 664067 w 1993105"/>
                              <a:gd name="connsiteY3" fmla="*/ 147363 h 317469"/>
                              <a:gd name="connsiteX4" fmla="*/ 885523 w 1993105"/>
                              <a:gd name="connsiteY4" fmla="*/ 194989 h 317469"/>
                              <a:gd name="connsiteX5" fmla="*/ 1114122 w 1993105"/>
                              <a:gd name="connsiteY5" fmla="*/ 75925 h 317469"/>
                              <a:gd name="connsiteX6" fmla="*/ 1333200 w 1993105"/>
                              <a:gd name="connsiteY6" fmla="*/ 140221 h 317469"/>
                              <a:gd name="connsiteX7" fmla="*/ 1571624 w 1993105"/>
                              <a:gd name="connsiteY7" fmla="*/ 313 h 317469"/>
                              <a:gd name="connsiteX8" fmla="*/ 1821356 w 1993105"/>
                              <a:gd name="connsiteY8" fmla="*/ 56878 h 317469"/>
                              <a:gd name="connsiteX9" fmla="*/ 1993105 w 1993105"/>
                              <a:gd name="connsiteY9" fmla="*/ 314 h 317469"/>
                              <a:gd name="connsiteX0" fmla="*/ 0 w 1962149"/>
                              <a:gd name="connsiteY0" fmla="*/ 328871 h 329320"/>
                              <a:gd name="connsiteX1" fmla="*/ 166687 w 1962149"/>
                              <a:gd name="connsiteY1" fmla="*/ 245418 h 329320"/>
                              <a:gd name="connsiteX2" fmla="*/ 414338 w 1962149"/>
                              <a:gd name="connsiteY2" fmla="*/ 281245 h 329320"/>
                              <a:gd name="connsiteX3" fmla="*/ 664067 w 1962149"/>
                              <a:gd name="connsiteY3" fmla="*/ 159214 h 329320"/>
                              <a:gd name="connsiteX4" fmla="*/ 885523 w 1962149"/>
                              <a:gd name="connsiteY4" fmla="*/ 206840 h 329320"/>
                              <a:gd name="connsiteX5" fmla="*/ 1114122 w 1962149"/>
                              <a:gd name="connsiteY5" fmla="*/ 87776 h 329320"/>
                              <a:gd name="connsiteX6" fmla="*/ 1333200 w 1962149"/>
                              <a:gd name="connsiteY6" fmla="*/ 152072 h 329320"/>
                              <a:gd name="connsiteX7" fmla="*/ 1571624 w 1962149"/>
                              <a:gd name="connsiteY7" fmla="*/ 12164 h 329320"/>
                              <a:gd name="connsiteX8" fmla="*/ 1821356 w 1962149"/>
                              <a:gd name="connsiteY8" fmla="*/ 68729 h 329320"/>
                              <a:gd name="connsiteX9" fmla="*/ 1962149 w 1962149"/>
                              <a:gd name="connsiteY9" fmla="*/ 259 h 329320"/>
                              <a:gd name="connsiteX0" fmla="*/ 0 w 1962149"/>
                              <a:gd name="connsiteY0" fmla="*/ 328880 h 329329"/>
                              <a:gd name="connsiteX1" fmla="*/ 166687 w 1962149"/>
                              <a:gd name="connsiteY1" fmla="*/ 245427 h 329329"/>
                              <a:gd name="connsiteX2" fmla="*/ 414338 w 1962149"/>
                              <a:gd name="connsiteY2" fmla="*/ 281254 h 329329"/>
                              <a:gd name="connsiteX3" fmla="*/ 664067 w 1962149"/>
                              <a:gd name="connsiteY3" fmla="*/ 159223 h 329329"/>
                              <a:gd name="connsiteX4" fmla="*/ 885523 w 1962149"/>
                              <a:gd name="connsiteY4" fmla="*/ 206849 h 329329"/>
                              <a:gd name="connsiteX5" fmla="*/ 1114122 w 1962149"/>
                              <a:gd name="connsiteY5" fmla="*/ 87785 h 329329"/>
                              <a:gd name="connsiteX6" fmla="*/ 1333200 w 1962149"/>
                              <a:gd name="connsiteY6" fmla="*/ 152081 h 329329"/>
                              <a:gd name="connsiteX7" fmla="*/ 1571624 w 1962149"/>
                              <a:gd name="connsiteY7" fmla="*/ 12173 h 329329"/>
                              <a:gd name="connsiteX8" fmla="*/ 1821356 w 1962149"/>
                              <a:gd name="connsiteY8" fmla="*/ 68738 h 329329"/>
                              <a:gd name="connsiteX9" fmla="*/ 1962149 w 1962149"/>
                              <a:gd name="connsiteY9" fmla="*/ 268 h 329329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71624 w 1955006"/>
                              <a:gd name="connsiteY7" fmla="*/ 16918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3200 w 1955006"/>
                              <a:gd name="connsiteY6" fmla="*/ 156826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74"/>
                              <a:gd name="connsiteX1" fmla="*/ 166687 w 1955006"/>
                              <a:gd name="connsiteY1" fmla="*/ 250172 h 334074"/>
                              <a:gd name="connsiteX2" fmla="*/ 414338 w 1955006"/>
                              <a:gd name="connsiteY2" fmla="*/ 285999 h 334074"/>
                              <a:gd name="connsiteX3" fmla="*/ 664067 w 1955006"/>
                              <a:gd name="connsiteY3" fmla="*/ 163968 h 334074"/>
                              <a:gd name="connsiteX4" fmla="*/ 885523 w 1955006"/>
                              <a:gd name="connsiteY4" fmla="*/ 211594 h 334074"/>
                              <a:gd name="connsiteX5" fmla="*/ 1114122 w 1955006"/>
                              <a:gd name="connsiteY5" fmla="*/ 92530 h 334074"/>
                              <a:gd name="connsiteX6" fmla="*/ 1337962 w 1955006"/>
                              <a:gd name="connsiteY6" fmla="*/ 144920 h 334074"/>
                              <a:gd name="connsiteX7" fmla="*/ 1597818 w 1955006"/>
                              <a:gd name="connsiteY7" fmla="*/ 14537 h 334074"/>
                              <a:gd name="connsiteX8" fmla="*/ 1821356 w 1955006"/>
                              <a:gd name="connsiteY8" fmla="*/ 73483 h 334074"/>
                              <a:gd name="connsiteX9" fmla="*/ 1955006 w 1955006"/>
                              <a:gd name="connsiteY9" fmla="*/ 250 h 334074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14338 w 1955006"/>
                              <a:gd name="connsiteY2" fmla="*/ 285999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404237 w 1955006"/>
                              <a:gd name="connsiteY2" fmla="*/ 282626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52"/>
                              <a:gd name="connsiteX1" fmla="*/ 166687 w 1955006"/>
                              <a:gd name="connsiteY1" fmla="*/ 250172 h 334052"/>
                              <a:gd name="connsiteX2" fmla="*/ 398852 w 1955006"/>
                              <a:gd name="connsiteY2" fmla="*/ 278583 h 334052"/>
                              <a:gd name="connsiteX3" fmla="*/ 664067 w 1955006"/>
                              <a:gd name="connsiteY3" fmla="*/ 163968 h 334052"/>
                              <a:gd name="connsiteX4" fmla="*/ 885523 w 1955006"/>
                              <a:gd name="connsiteY4" fmla="*/ 211594 h 334052"/>
                              <a:gd name="connsiteX5" fmla="*/ 1114122 w 1955006"/>
                              <a:gd name="connsiteY5" fmla="*/ 92530 h 334052"/>
                              <a:gd name="connsiteX6" fmla="*/ 1337962 w 1955006"/>
                              <a:gd name="connsiteY6" fmla="*/ 144920 h 334052"/>
                              <a:gd name="connsiteX7" fmla="*/ 1597818 w 1955006"/>
                              <a:gd name="connsiteY7" fmla="*/ 14537 h 334052"/>
                              <a:gd name="connsiteX8" fmla="*/ 1821356 w 1955006"/>
                              <a:gd name="connsiteY8" fmla="*/ 73483 h 334052"/>
                              <a:gd name="connsiteX9" fmla="*/ 1955006 w 1955006"/>
                              <a:gd name="connsiteY9" fmla="*/ 250 h 33405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64067 w 1955006"/>
                              <a:gd name="connsiteY3" fmla="*/ 163968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45878 w 1955006"/>
                              <a:gd name="connsiteY3" fmla="*/ 171367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85523 w 1955006"/>
                              <a:gd name="connsiteY4" fmla="*/ 211594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114122 w 1955006"/>
                              <a:gd name="connsiteY5" fmla="*/ 92530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7962 w 1955006"/>
                              <a:gd name="connsiteY6" fmla="*/ 144920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97818 w 1955006"/>
                              <a:gd name="connsiteY7" fmla="*/ 14537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80300 w 1955006"/>
                              <a:gd name="connsiteY7" fmla="*/ 26652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25 h 334042"/>
                              <a:gd name="connsiteX1" fmla="*/ 180831 w 1955006"/>
                              <a:gd name="connsiteY1" fmla="*/ 248159 h 334042"/>
                              <a:gd name="connsiteX2" fmla="*/ 398852 w 1955006"/>
                              <a:gd name="connsiteY2" fmla="*/ 278583 h 334042"/>
                              <a:gd name="connsiteX3" fmla="*/ 654293 w 1955006"/>
                              <a:gd name="connsiteY3" fmla="*/ 179791 h 334042"/>
                              <a:gd name="connsiteX4" fmla="*/ 865321 w 1955006"/>
                              <a:gd name="connsiteY4" fmla="*/ 204849 h 334042"/>
                              <a:gd name="connsiteX5" fmla="*/ 1089532 w 1955006"/>
                              <a:gd name="connsiteY5" fmla="*/ 105652 h 334042"/>
                              <a:gd name="connsiteX6" fmla="*/ 1333239 w 1955006"/>
                              <a:gd name="connsiteY6" fmla="*/ 162429 h 334042"/>
                              <a:gd name="connsiteX7" fmla="*/ 1571206 w 1955006"/>
                              <a:gd name="connsiteY7" fmla="*/ 30350 h 334042"/>
                              <a:gd name="connsiteX8" fmla="*/ 1821356 w 1955006"/>
                              <a:gd name="connsiteY8" fmla="*/ 73483 h 334042"/>
                              <a:gd name="connsiteX9" fmla="*/ 1955006 w 1955006"/>
                              <a:gd name="connsiteY9" fmla="*/ 250 h 334042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606 h 334023"/>
                              <a:gd name="connsiteX1" fmla="*/ 180831 w 1955006"/>
                              <a:gd name="connsiteY1" fmla="*/ 248140 h 334023"/>
                              <a:gd name="connsiteX2" fmla="*/ 398852 w 1955006"/>
                              <a:gd name="connsiteY2" fmla="*/ 278564 h 334023"/>
                              <a:gd name="connsiteX3" fmla="*/ 654293 w 1955006"/>
                              <a:gd name="connsiteY3" fmla="*/ 179772 h 334023"/>
                              <a:gd name="connsiteX4" fmla="*/ 865321 w 1955006"/>
                              <a:gd name="connsiteY4" fmla="*/ 204830 h 334023"/>
                              <a:gd name="connsiteX5" fmla="*/ 1089532 w 1955006"/>
                              <a:gd name="connsiteY5" fmla="*/ 105633 h 334023"/>
                              <a:gd name="connsiteX6" fmla="*/ 1333239 w 1955006"/>
                              <a:gd name="connsiteY6" fmla="*/ 162410 h 334023"/>
                              <a:gd name="connsiteX7" fmla="*/ 1571206 w 1955006"/>
                              <a:gd name="connsiteY7" fmla="*/ 30331 h 334023"/>
                              <a:gd name="connsiteX8" fmla="*/ 1829435 w 1955006"/>
                              <a:gd name="connsiteY8" fmla="*/ 79530 h 334023"/>
                              <a:gd name="connsiteX9" fmla="*/ 1955006 w 1955006"/>
                              <a:gd name="connsiteY9" fmla="*/ 231 h 334023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1206 w 1955006"/>
                              <a:gd name="connsiteY7" fmla="*/ 30323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4293 w 1955006"/>
                              <a:gd name="connsiteY3" fmla="*/ 179764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52950 w 1955006"/>
                              <a:gd name="connsiteY3" fmla="*/ 17033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9452 w 1955006"/>
                              <a:gd name="connsiteY3" fmla="*/ 167981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398852 w 1955006"/>
                              <a:gd name="connsiteY2" fmla="*/ 278556 h 334015"/>
                              <a:gd name="connsiteX3" fmla="*/ 660022 w 1955006"/>
                              <a:gd name="connsiteY3" fmla="*/ 169323 h 334015"/>
                              <a:gd name="connsiteX4" fmla="*/ 865321 w 1955006"/>
                              <a:gd name="connsiteY4" fmla="*/ 204822 h 334015"/>
                              <a:gd name="connsiteX5" fmla="*/ 1089532 w 1955006"/>
                              <a:gd name="connsiteY5" fmla="*/ 105625 h 334015"/>
                              <a:gd name="connsiteX6" fmla="*/ 1333239 w 1955006"/>
                              <a:gd name="connsiteY6" fmla="*/ 162402 h 334015"/>
                              <a:gd name="connsiteX7" fmla="*/ 1579965 w 1955006"/>
                              <a:gd name="connsiteY7" fmla="*/ 24266 h 334015"/>
                              <a:gd name="connsiteX8" fmla="*/ 1829435 w 1955006"/>
                              <a:gd name="connsiteY8" fmla="*/ 79522 h 334015"/>
                              <a:gd name="connsiteX9" fmla="*/ 1955006 w 1955006"/>
                              <a:gd name="connsiteY9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71466 w 1955006"/>
                              <a:gd name="connsiteY2" fmla="*/ 253213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98852 w 1955006"/>
                              <a:gd name="connsiteY3" fmla="*/ 278556 h 334015"/>
                              <a:gd name="connsiteX4" fmla="*/ 660022 w 1955006"/>
                              <a:gd name="connsiteY4" fmla="*/ 169323 h 334015"/>
                              <a:gd name="connsiteX5" fmla="*/ 865321 w 1955006"/>
                              <a:gd name="connsiteY5" fmla="*/ 204822 h 334015"/>
                              <a:gd name="connsiteX6" fmla="*/ 1089532 w 1955006"/>
                              <a:gd name="connsiteY6" fmla="*/ 105625 h 334015"/>
                              <a:gd name="connsiteX7" fmla="*/ 1333239 w 1955006"/>
                              <a:gd name="connsiteY7" fmla="*/ 162402 h 334015"/>
                              <a:gd name="connsiteX8" fmla="*/ 1579965 w 1955006"/>
                              <a:gd name="connsiteY8" fmla="*/ 24266 h 334015"/>
                              <a:gd name="connsiteX9" fmla="*/ 1829435 w 1955006"/>
                              <a:gd name="connsiteY9" fmla="*/ 79522 h 334015"/>
                              <a:gd name="connsiteX10" fmla="*/ 1955006 w 1955006"/>
                              <a:gd name="connsiteY10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323366 w 1955006"/>
                              <a:gd name="connsiteY3" fmla="*/ 293481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57386 w 1955006"/>
                              <a:gd name="connsiteY3" fmla="*/ 224044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34986 w 1955006"/>
                              <a:gd name="connsiteY2" fmla="*/ 314171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4015"/>
                              <a:gd name="connsiteX1" fmla="*/ 180831 w 1955006"/>
                              <a:gd name="connsiteY1" fmla="*/ 248132 h 334015"/>
                              <a:gd name="connsiteX2" fmla="*/ 244044 w 1955006"/>
                              <a:gd name="connsiteY2" fmla="*/ 310383 h 334015"/>
                              <a:gd name="connsiteX3" fmla="*/ 273865 w 1955006"/>
                              <a:gd name="connsiteY3" fmla="*/ 221533 h 334015"/>
                              <a:gd name="connsiteX4" fmla="*/ 398852 w 1955006"/>
                              <a:gd name="connsiteY4" fmla="*/ 278556 h 334015"/>
                              <a:gd name="connsiteX5" fmla="*/ 660022 w 1955006"/>
                              <a:gd name="connsiteY5" fmla="*/ 169323 h 334015"/>
                              <a:gd name="connsiteX6" fmla="*/ 865321 w 1955006"/>
                              <a:gd name="connsiteY6" fmla="*/ 204822 h 334015"/>
                              <a:gd name="connsiteX7" fmla="*/ 1089532 w 1955006"/>
                              <a:gd name="connsiteY7" fmla="*/ 105625 h 334015"/>
                              <a:gd name="connsiteX8" fmla="*/ 1333239 w 1955006"/>
                              <a:gd name="connsiteY8" fmla="*/ 162402 h 334015"/>
                              <a:gd name="connsiteX9" fmla="*/ 1579965 w 1955006"/>
                              <a:gd name="connsiteY9" fmla="*/ 24266 h 334015"/>
                              <a:gd name="connsiteX10" fmla="*/ 1829435 w 1955006"/>
                              <a:gd name="connsiteY10" fmla="*/ 79522 h 334015"/>
                              <a:gd name="connsiteX11" fmla="*/ 1955006 w 1955006"/>
                              <a:gd name="connsiteY11" fmla="*/ 223 h 334015"/>
                              <a:gd name="connsiteX0" fmla="*/ 0 w 1955006"/>
                              <a:gd name="connsiteY0" fmla="*/ 333598 h 333598"/>
                              <a:gd name="connsiteX1" fmla="*/ 127149 w 1955006"/>
                              <a:gd name="connsiteY1" fmla="*/ 27038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151517 w 1955006"/>
                              <a:gd name="connsiteY1" fmla="*/ 319660 h 333598"/>
                              <a:gd name="connsiteX2" fmla="*/ 180831 w 1955006"/>
                              <a:gd name="connsiteY2" fmla="*/ 248132 h 333598"/>
                              <a:gd name="connsiteX3" fmla="*/ 244044 w 1955006"/>
                              <a:gd name="connsiteY3" fmla="*/ 310383 h 333598"/>
                              <a:gd name="connsiteX4" fmla="*/ 273865 w 1955006"/>
                              <a:gd name="connsiteY4" fmla="*/ 221533 h 333598"/>
                              <a:gd name="connsiteX5" fmla="*/ 398852 w 1955006"/>
                              <a:gd name="connsiteY5" fmla="*/ 278556 h 333598"/>
                              <a:gd name="connsiteX6" fmla="*/ 660022 w 1955006"/>
                              <a:gd name="connsiteY6" fmla="*/ 169323 h 333598"/>
                              <a:gd name="connsiteX7" fmla="*/ 865321 w 1955006"/>
                              <a:gd name="connsiteY7" fmla="*/ 204822 h 333598"/>
                              <a:gd name="connsiteX8" fmla="*/ 1089532 w 1955006"/>
                              <a:gd name="connsiteY8" fmla="*/ 105625 h 333598"/>
                              <a:gd name="connsiteX9" fmla="*/ 1333239 w 1955006"/>
                              <a:gd name="connsiteY9" fmla="*/ 162402 h 333598"/>
                              <a:gd name="connsiteX10" fmla="*/ 1579965 w 1955006"/>
                              <a:gd name="connsiteY10" fmla="*/ 24266 h 333598"/>
                              <a:gd name="connsiteX11" fmla="*/ 1829435 w 1955006"/>
                              <a:gd name="connsiteY11" fmla="*/ 79522 h 333598"/>
                              <a:gd name="connsiteX12" fmla="*/ 1955006 w 1955006"/>
                              <a:gd name="connsiteY12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80831 w 1955006"/>
                              <a:gd name="connsiteY3" fmla="*/ 248132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1773 w 1955006"/>
                              <a:gd name="connsiteY3" fmla="*/ 251921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44044 w 1955006"/>
                              <a:gd name="connsiteY4" fmla="*/ 310383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3865 w 1955006"/>
                              <a:gd name="connsiteY5" fmla="*/ 221533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37901 w 1955006"/>
                              <a:gd name="connsiteY4" fmla="*/ 301684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76220 w 1955006"/>
                              <a:gd name="connsiteY5" fmla="*/ 221174 h 333598"/>
                              <a:gd name="connsiteX6" fmla="*/ 398852 w 1955006"/>
                              <a:gd name="connsiteY6" fmla="*/ 278556 h 333598"/>
                              <a:gd name="connsiteX7" fmla="*/ 660022 w 1955006"/>
                              <a:gd name="connsiteY7" fmla="*/ 169323 h 333598"/>
                              <a:gd name="connsiteX8" fmla="*/ 865321 w 1955006"/>
                              <a:gd name="connsiteY8" fmla="*/ 204822 h 333598"/>
                              <a:gd name="connsiteX9" fmla="*/ 1089532 w 1955006"/>
                              <a:gd name="connsiteY9" fmla="*/ 105625 h 333598"/>
                              <a:gd name="connsiteX10" fmla="*/ 1333239 w 1955006"/>
                              <a:gd name="connsiteY10" fmla="*/ 162402 h 333598"/>
                              <a:gd name="connsiteX11" fmla="*/ 1579965 w 1955006"/>
                              <a:gd name="connsiteY11" fmla="*/ 24266 h 333598"/>
                              <a:gd name="connsiteX12" fmla="*/ 1829435 w 1955006"/>
                              <a:gd name="connsiteY12" fmla="*/ 79522 h 333598"/>
                              <a:gd name="connsiteX13" fmla="*/ 1955006 w 1955006"/>
                              <a:gd name="connsiteY13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53912 w 1955006"/>
                              <a:gd name="connsiteY5" fmla="*/ 248660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76220 w 1955006"/>
                              <a:gd name="connsiteY6" fmla="*/ 221174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660022 w 1955006"/>
                              <a:gd name="connsiteY8" fmla="*/ 169323 h 333598"/>
                              <a:gd name="connsiteX9" fmla="*/ 865321 w 1955006"/>
                              <a:gd name="connsiteY9" fmla="*/ 204822 h 333598"/>
                              <a:gd name="connsiteX10" fmla="*/ 1089532 w 1955006"/>
                              <a:gd name="connsiteY10" fmla="*/ 105625 h 333598"/>
                              <a:gd name="connsiteX11" fmla="*/ 1333239 w 1955006"/>
                              <a:gd name="connsiteY11" fmla="*/ 162402 h 333598"/>
                              <a:gd name="connsiteX12" fmla="*/ 1579965 w 1955006"/>
                              <a:gd name="connsiteY12" fmla="*/ 24266 h 333598"/>
                              <a:gd name="connsiteX13" fmla="*/ 1829435 w 1955006"/>
                              <a:gd name="connsiteY13" fmla="*/ 79522 h 333598"/>
                              <a:gd name="connsiteX14" fmla="*/ 1955006 w 1955006"/>
                              <a:gd name="connsiteY14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41124 w 1955006"/>
                              <a:gd name="connsiteY8" fmla="*/ 283549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330006 w 1955006"/>
                              <a:gd name="connsiteY8" fmla="*/ 210572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98852 w 1955006"/>
                              <a:gd name="connsiteY7" fmla="*/ 2785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20027 w 1955006"/>
                              <a:gd name="connsiteY7" fmla="*/ 203851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45922 w 1955006"/>
                              <a:gd name="connsiteY7" fmla="*/ 19990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40910 w 1955006"/>
                              <a:gd name="connsiteY5" fmla="*/ 2265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7839 w 1955006"/>
                              <a:gd name="connsiteY5" fmla="*/ 22220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6261 w 1955006"/>
                              <a:gd name="connsiteY7" fmla="*/ 208356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39217 w 1955006"/>
                              <a:gd name="connsiteY7" fmla="*/ 203335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4767 w 1955006"/>
                              <a:gd name="connsiteY5" fmla="*/ 217854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459481 w 1955006"/>
                              <a:gd name="connsiteY8" fmla="*/ 190848 h 333598"/>
                              <a:gd name="connsiteX9" fmla="*/ 660022 w 1955006"/>
                              <a:gd name="connsiteY9" fmla="*/ 169323 h 333598"/>
                              <a:gd name="connsiteX10" fmla="*/ 865321 w 1955006"/>
                              <a:gd name="connsiteY10" fmla="*/ 204822 h 333598"/>
                              <a:gd name="connsiteX11" fmla="*/ 1089532 w 1955006"/>
                              <a:gd name="connsiteY11" fmla="*/ 105625 h 333598"/>
                              <a:gd name="connsiteX12" fmla="*/ 1333239 w 1955006"/>
                              <a:gd name="connsiteY12" fmla="*/ 162402 h 333598"/>
                              <a:gd name="connsiteX13" fmla="*/ 1579965 w 1955006"/>
                              <a:gd name="connsiteY13" fmla="*/ 24266 h 333598"/>
                              <a:gd name="connsiteX14" fmla="*/ 1829435 w 1955006"/>
                              <a:gd name="connsiteY14" fmla="*/ 79522 h 333598"/>
                              <a:gd name="connsiteX15" fmla="*/ 1955006 w 1955006"/>
                              <a:gd name="connsiteY15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88858 w 1955006"/>
                              <a:gd name="connsiteY8" fmla="*/ 201606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5764 w 1955006"/>
                              <a:gd name="connsiteY3" fmla="*/ 246495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33488 w 1955006"/>
                              <a:gd name="connsiteY5" fmla="*/ 225275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8614 w 1955006"/>
                              <a:gd name="connsiteY7" fmla="*/ 207997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14398 w 1955006"/>
                              <a:gd name="connsiteY7" fmla="*/ 214342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292696 w 1955006"/>
                              <a:gd name="connsiteY7" fmla="*/ 19837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1753 w 1955006"/>
                              <a:gd name="connsiteY7" fmla="*/ 194590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59481 w 1955006"/>
                              <a:gd name="connsiteY9" fmla="*/ 190848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8435 w 1955006"/>
                              <a:gd name="connsiteY9" fmla="*/ 178222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80922 w 1955006"/>
                              <a:gd name="connsiteY9" fmla="*/ 181136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660022 w 1955006"/>
                              <a:gd name="connsiteY10" fmla="*/ 16932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80348 w 1955006"/>
                              <a:gd name="connsiteY10" fmla="*/ 22319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91616 w 1955006"/>
                              <a:gd name="connsiteY9" fmla="*/ 172280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7492 w 1955006"/>
                              <a:gd name="connsiteY9" fmla="*/ 174431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410091 w 1955006"/>
                              <a:gd name="connsiteY9" fmla="*/ 16705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7717 w 1955006"/>
                              <a:gd name="connsiteY9" fmla="*/ 173513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65148 w 1955006"/>
                              <a:gd name="connsiteY10" fmla="*/ 218281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7842 w 1955006"/>
                              <a:gd name="connsiteY10" fmla="*/ 226373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4782 w 1955006"/>
                              <a:gd name="connsiteY9" fmla="*/ 172437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0657 w 1955006"/>
                              <a:gd name="connsiteY9" fmla="*/ 174589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0781 w 1955006"/>
                              <a:gd name="connsiteY10" fmla="*/ 227449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70074 w 1955006"/>
                              <a:gd name="connsiteY9" fmla="*/ 173155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865321 w 1955006"/>
                              <a:gd name="connsiteY11" fmla="*/ 204822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60402 w 1955006"/>
                              <a:gd name="connsiteY11" fmla="*/ 146266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22816 w 1955006"/>
                              <a:gd name="connsiteY10" fmla="*/ 234297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30727 w 1955006"/>
                              <a:gd name="connsiteY11" fmla="*/ 155083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8929 w 1955006"/>
                              <a:gd name="connsiteY10" fmla="*/ 237936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1089532 w 1955006"/>
                              <a:gd name="connsiteY12" fmla="*/ 105625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12081 w 1955006"/>
                              <a:gd name="connsiteY10" fmla="*/ 239971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511726 w 1955006"/>
                              <a:gd name="connsiteY12" fmla="*/ 217670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86865 w 1955006"/>
                              <a:gd name="connsiteY12" fmla="*/ 217603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598 h 333598"/>
                              <a:gd name="connsiteX1" fmla="*/ 64978 w 1955006"/>
                              <a:gd name="connsiteY1" fmla="*/ 320799 h 333598"/>
                              <a:gd name="connsiteX2" fmla="*/ 151517 w 1955006"/>
                              <a:gd name="connsiteY2" fmla="*/ 319660 h 333598"/>
                              <a:gd name="connsiteX3" fmla="*/ 173051 w 1955006"/>
                              <a:gd name="connsiteY3" fmla="*/ 244500 h 333598"/>
                              <a:gd name="connsiteX4" fmla="*/ 226131 w 1955006"/>
                              <a:gd name="connsiteY4" fmla="*/ 303477 h 333598"/>
                              <a:gd name="connsiteX5" fmla="*/ 240192 w 1955006"/>
                              <a:gd name="connsiteY5" fmla="*/ 221846 h 333598"/>
                              <a:gd name="connsiteX6" fmla="*/ 287541 w 1955006"/>
                              <a:gd name="connsiteY6" fmla="*/ 279668 h 333598"/>
                              <a:gd name="connsiteX7" fmla="*/ 302471 w 1955006"/>
                              <a:gd name="connsiteY7" fmla="*/ 199298 h 333598"/>
                              <a:gd name="connsiteX8" fmla="*/ 352379 w 1955006"/>
                              <a:gd name="connsiteY8" fmla="*/ 262564 h 333598"/>
                              <a:gd name="connsiteX9" fmla="*/ 363904 w 1955006"/>
                              <a:gd name="connsiteY9" fmla="*/ 177472 h 333598"/>
                              <a:gd name="connsiteX10" fmla="*/ 409797 w 1955006"/>
                              <a:gd name="connsiteY10" fmla="*/ 240650 h 333598"/>
                              <a:gd name="connsiteX11" fmla="*/ 421596 w 1955006"/>
                              <a:gd name="connsiteY11" fmla="*/ 157795 h 333598"/>
                              <a:gd name="connsiteX12" fmla="*/ 477734 w 1955006"/>
                              <a:gd name="connsiteY12" fmla="*/ 220316 h 333598"/>
                              <a:gd name="connsiteX13" fmla="*/ 1333239 w 1955006"/>
                              <a:gd name="connsiteY13" fmla="*/ 162402 h 333598"/>
                              <a:gd name="connsiteX14" fmla="*/ 1579965 w 1955006"/>
                              <a:gd name="connsiteY14" fmla="*/ 24266 h 333598"/>
                              <a:gd name="connsiteX15" fmla="*/ 1829435 w 1955006"/>
                              <a:gd name="connsiteY15" fmla="*/ 79522 h 333598"/>
                              <a:gd name="connsiteX16" fmla="*/ 1955006 w 1955006"/>
                              <a:gd name="connsiteY16" fmla="*/ 223 h 333598"/>
                              <a:gd name="connsiteX0" fmla="*/ 0 w 1955006"/>
                              <a:gd name="connsiteY0" fmla="*/ 333375 h 333375"/>
                              <a:gd name="connsiteX1" fmla="*/ 64978 w 1955006"/>
                              <a:gd name="connsiteY1" fmla="*/ 320576 h 333375"/>
                              <a:gd name="connsiteX2" fmla="*/ 151517 w 1955006"/>
                              <a:gd name="connsiteY2" fmla="*/ 319437 h 333375"/>
                              <a:gd name="connsiteX3" fmla="*/ 173051 w 1955006"/>
                              <a:gd name="connsiteY3" fmla="*/ 244277 h 333375"/>
                              <a:gd name="connsiteX4" fmla="*/ 226131 w 1955006"/>
                              <a:gd name="connsiteY4" fmla="*/ 303254 h 333375"/>
                              <a:gd name="connsiteX5" fmla="*/ 240192 w 1955006"/>
                              <a:gd name="connsiteY5" fmla="*/ 221623 h 333375"/>
                              <a:gd name="connsiteX6" fmla="*/ 287541 w 1955006"/>
                              <a:gd name="connsiteY6" fmla="*/ 279445 h 333375"/>
                              <a:gd name="connsiteX7" fmla="*/ 302471 w 1955006"/>
                              <a:gd name="connsiteY7" fmla="*/ 199075 h 333375"/>
                              <a:gd name="connsiteX8" fmla="*/ 352379 w 1955006"/>
                              <a:gd name="connsiteY8" fmla="*/ 262341 h 333375"/>
                              <a:gd name="connsiteX9" fmla="*/ 363904 w 1955006"/>
                              <a:gd name="connsiteY9" fmla="*/ 177249 h 333375"/>
                              <a:gd name="connsiteX10" fmla="*/ 409797 w 1955006"/>
                              <a:gd name="connsiteY10" fmla="*/ 240427 h 333375"/>
                              <a:gd name="connsiteX11" fmla="*/ 421596 w 1955006"/>
                              <a:gd name="connsiteY11" fmla="*/ 157572 h 333375"/>
                              <a:gd name="connsiteX12" fmla="*/ 477734 w 1955006"/>
                              <a:gd name="connsiteY12" fmla="*/ 220093 h 333375"/>
                              <a:gd name="connsiteX13" fmla="*/ 1333239 w 1955006"/>
                              <a:gd name="connsiteY13" fmla="*/ 162179 h 333375"/>
                              <a:gd name="connsiteX14" fmla="*/ 1579965 w 1955006"/>
                              <a:gd name="connsiteY14" fmla="*/ 24043 h 333375"/>
                              <a:gd name="connsiteX15" fmla="*/ 1955006 w 1955006"/>
                              <a:gd name="connsiteY15" fmla="*/ 0 h 333375"/>
                              <a:gd name="connsiteX0" fmla="*/ 0 w 1579965"/>
                              <a:gd name="connsiteY0" fmla="*/ 309332 h 309332"/>
                              <a:gd name="connsiteX1" fmla="*/ 64978 w 1579965"/>
                              <a:gd name="connsiteY1" fmla="*/ 296533 h 309332"/>
                              <a:gd name="connsiteX2" fmla="*/ 151517 w 1579965"/>
                              <a:gd name="connsiteY2" fmla="*/ 295394 h 309332"/>
                              <a:gd name="connsiteX3" fmla="*/ 173051 w 1579965"/>
                              <a:gd name="connsiteY3" fmla="*/ 220234 h 309332"/>
                              <a:gd name="connsiteX4" fmla="*/ 226131 w 1579965"/>
                              <a:gd name="connsiteY4" fmla="*/ 279211 h 309332"/>
                              <a:gd name="connsiteX5" fmla="*/ 240192 w 1579965"/>
                              <a:gd name="connsiteY5" fmla="*/ 197580 h 309332"/>
                              <a:gd name="connsiteX6" fmla="*/ 287541 w 1579965"/>
                              <a:gd name="connsiteY6" fmla="*/ 255402 h 309332"/>
                              <a:gd name="connsiteX7" fmla="*/ 302471 w 1579965"/>
                              <a:gd name="connsiteY7" fmla="*/ 175032 h 309332"/>
                              <a:gd name="connsiteX8" fmla="*/ 352379 w 1579965"/>
                              <a:gd name="connsiteY8" fmla="*/ 238298 h 309332"/>
                              <a:gd name="connsiteX9" fmla="*/ 363904 w 1579965"/>
                              <a:gd name="connsiteY9" fmla="*/ 153206 h 309332"/>
                              <a:gd name="connsiteX10" fmla="*/ 409797 w 1579965"/>
                              <a:gd name="connsiteY10" fmla="*/ 216384 h 309332"/>
                              <a:gd name="connsiteX11" fmla="*/ 421596 w 1579965"/>
                              <a:gd name="connsiteY11" fmla="*/ 133529 h 309332"/>
                              <a:gd name="connsiteX12" fmla="*/ 477734 w 1579965"/>
                              <a:gd name="connsiteY12" fmla="*/ 196050 h 309332"/>
                              <a:gd name="connsiteX13" fmla="*/ 1333239 w 1579965"/>
                              <a:gd name="connsiteY13" fmla="*/ 138136 h 309332"/>
                              <a:gd name="connsiteX14" fmla="*/ 1579965 w 1579965"/>
                              <a:gd name="connsiteY14" fmla="*/ 0 h 309332"/>
                              <a:gd name="connsiteX0" fmla="*/ 0 w 1333239"/>
                              <a:gd name="connsiteY0" fmla="*/ 175900 h 175900"/>
                              <a:gd name="connsiteX1" fmla="*/ 64978 w 1333239"/>
                              <a:gd name="connsiteY1" fmla="*/ 163101 h 175900"/>
                              <a:gd name="connsiteX2" fmla="*/ 151517 w 1333239"/>
                              <a:gd name="connsiteY2" fmla="*/ 161962 h 175900"/>
                              <a:gd name="connsiteX3" fmla="*/ 173051 w 1333239"/>
                              <a:gd name="connsiteY3" fmla="*/ 86802 h 175900"/>
                              <a:gd name="connsiteX4" fmla="*/ 226131 w 1333239"/>
                              <a:gd name="connsiteY4" fmla="*/ 145779 h 175900"/>
                              <a:gd name="connsiteX5" fmla="*/ 240192 w 1333239"/>
                              <a:gd name="connsiteY5" fmla="*/ 64148 h 175900"/>
                              <a:gd name="connsiteX6" fmla="*/ 287541 w 1333239"/>
                              <a:gd name="connsiteY6" fmla="*/ 121970 h 175900"/>
                              <a:gd name="connsiteX7" fmla="*/ 302471 w 1333239"/>
                              <a:gd name="connsiteY7" fmla="*/ 41600 h 175900"/>
                              <a:gd name="connsiteX8" fmla="*/ 352379 w 1333239"/>
                              <a:gd name="connsiteY8" fmla="*/ 104866 h 175900"/>
                              <a:gd name="connsiteX9" fmla="*/ 363904 w 1333239"/>
                              <a:gd name="connsiteY9" fmla="*/ 19774 h 175900"/>
                              <a:gd name="connsiteX10" fmla="*/ 409797 w 1333239"/>
                              <a:gd name="connsiteY10" fmla="*/ 82952 h 175900"/>
                              <a:gd name="connsiteX11" fmla="*/ 421596 w 1333239"/>
                              <a:gd name="connsiteY11" fmla="*/ 97 h 175900"/>
                              <a:gd name="connsiteX12" fmla="*/ 477734 w 1333239"/>
                              <a:gd name="connsiteY12" fmla="*/ 62618 h 175900"/>
                              <a:gd name="connsiteX13" fmla="*/ 1333239 w 1333239"/>
                              <a:gd name="connsiteY13" fmla="*/ 4704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73051 w 477734"/>
                              <a:gd name="connsiteY3" fmla="*/ 86802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6131 w 477734"/>
                              <a:gd name="connsiteY4" fmla="*/ 145779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40192 w 477734"/>
                              <a:gd name="connsiteY5" fmla="*/ 64148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87541 w 477734"/>
                              <a:gd name="connsiteY6" fmla="*/ 121970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302471 w 477734"/>
                              <a:gd name="connsiteY7" fmla="*/ 4160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2379 w 477734"/>
                              <a:gd name="connsiteY8" fmla="*/ 104866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5929 w 477734"/>
                              <a:gd name="connsiteY6" fmla="*/ 128444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4355 w 477734"/>
                              <a:gd name="connsiteY5" fmla="*/ 59555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90347 w 477734"/>
                              <a:gd name="connsiteY7" fmla="*/ 40390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59667 w 477734"/>
                              <a:gd name="connsiteY8" fmla="*/ 108292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63904 w 477734"/>
                              <a:gd name="connsiteY9" fmla="*/ 19774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7968 w 477734"/>
                              <a:gd name="connsiteY9" fmla="*/ 1894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3888 w 477734"/>
                              <a:gd name="connsiteY9" fmla="*/ 19803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09797 w 477734"/>
                              <a:gd name="connsiteY10" fmla="*/ 82952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900 h 175900"/>
                              <a:gd name="connsiteX1" fmla="*/ 64978 w 477734"/>
                              <a:gd name="connsiteY1" fmla="*/ 163101 h 175900"/>
                              <a:gd name="connsiteX2" fmla="*/ 151517 w 477734"/>
                              <a:gd name="connsiteY2" fmla="*/ 161962 h 175900"/>
                              <a:gd name="connsiteX3" fmla="*/ 150796 w 477734"/>
                              <a:gd name="connsiteY3" fmla="*/ 81524 h 175900"/>
                              <a:gd name="connsiteX4" fmla="*/ 228446 w 477734"/>
                              <a:gd name="connsiteY4" fmla="*/ 148083 h 175900"/>
                              <a:gd name="connsiteX5" fmla="*/ 220986 w 477734"/>
                              <a:gd name="connsiteY5" fmla="*/ 60576 h 175900"/>
                              <a:gd name="connsiteX6" fmla="*/ 298817 w 477734"/>
                              <a:gd name="connsiteY6" fmla="*/ 127569 h 175900"/>
                              <a:gd name="connsiteX7" fmla="*/ 287001 w 477734"/>
                              <a:gd name="connsiteY7" fmla="*/ 40652 h 175900"/>
                              <a:gd name="connsiteX8" fmla="*/ 361111 w 477734"/>
                              <a:gd name="connsiteY8" fmla="*/ 107855 h 175900"/>
                              <a:gd name="connsiteX9" fmla="*/ 351963 w 477734"/>
                              <a:gd name="connsiteY9" fmla="*/ 20386 h 175900"/>
                              <a:gd name="connsiteX10" fmla="*/ 423663 w 477734"/>
                              <a:gd name="connsiteY10" fmla="*/ 89645 h 175900"/>
                              <a:gd name="connsiteX11" fmla="*/ 421596 w 477734"/>
                              <a:gd name="connsiteY11" fmla="*/ 97 h 175900"/>
                              <a:gd name="connsiteX12" fmla="*/ 477734 w 477734"/>
                              <a:gd name="connsiteY12" fmla="*/ 62618 h 175900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5784 h 175784"/>
                              <a:gd name="connsiteX1" fmla="*/ 64978 w 477734"/>
                              <a:gd name="connsiteY1" fmla="*/ 162985 h 175784"/>
                              <a:gd name="connsiteX2" fmla="*/ 151517 w 477734"/>
                              <a:gd name="connsiteY2" fmla="*/ 161846 h 175784"/>
                              <a:gd name="connsiteX3" fmla="*/ 150796 w 477734"/>
                              <a:gd name="connsiteY3" fmla="*/ 81408 h 175784"/>
                              <a:gd name="connsiteX4" fmla="*/ 228446 w 477734"/>
                              <a:gd name="connsiteY4" fmla="*/ 147967 h 175784"/>
                              <a:gd name="connsiteX5" fmla="*/ 220986 w 477734"/>
                              <a:gd name="connsiteY5" fmla="*/ 60460 h 175784"/>
                              <a:gd name="connsiteX6" fmla="*/ 298817 w 477734"/>
                              <a:gd name="connsiteY6" fmla="*/ 127453 h 175784"/>
                              <a:gd name="connsiteX7" fmla="*/ 287001 w 477734"/>
                              <a:gd name="connsiteY7" fmla="*/ 40536 h 175784"/>
                              <a:gd name="connsiteX8" fmla="*/ 361111 w 477734"/>
                              <a:gd name="connsiteY8" fmla="*/ 107739 h 175784"/>
                              <a:gd name="connsiteX9" fmla="*/ 351963 w 477734"/>
                              <a:gd name="connsiteY9" fmla="*/ 20270 h 175784"/>
                              <a:gd name="connsiteX10" fmla="*/ 423663 w 477734"/>
                              <a:gd name="connsiteY10" fmla="*/ 89529 h 175784"/>
                              <a:gd name="connsiteX11" fmla="*/ 418731 w 477734"/>
                              <a:gd name="connsiteY11" fmla="*/ 98 h 175784"/>
                              <a:gd name="connsiteX12" fmla="*/ 477734 w 477734"/>
                              <a:gd name="connsiteY12" fmla="*/ 62502 h 175784"/>
                              <a:gd name="connsiteX0" fmla="*/ 0 w 477734"/>
                              <a:gd name="connsiteY0" fmla="*/ 176001 h 176001"/>
                              <a:gd name="connsiteX1" fmla="*/ 64978 w 477734"/>
                              <a:gd name="connsiteY1" fmla="*/ 163202 h 176001"/>
                              <a:gd name="connsiteX2" fmla="*/ 151517 w 477734"/>
                              <a:gd name="connsiteY2" fmla="*/ 162063 h 176001"/>
                              <a:gd name="connsiteX3" fmla="*/ 150796 w 477734"/>
                              <a:gd name="connsiteY3" fmla="*/ 81625 h 176001"/>
                              <a:gd name="connsiteX4" fmla="*/ 228446 w 477734"/>
                              <a:gd name="connsiteY4" fmla="*/ 148184 h 176001"/>
                              <a:gd name="connsiteX5" fmla="*/ 220986 w 477734"/>
                              <a:gd name="connsiteY5" fmla="*/ 60677 h 176001"/>
                              <a:gd name="connsiteX6" fmla="*/ 298817 w 477734"/>
                              <a:gd name="connsiteY6" fmla="*/ 127670 h 176001"/>
                              <a:gd name="connsiteX7" fmla="*/ 287001 w 477734"/>
                              <a:gd name="connsiteY7" fmla="*/ 40753 h 176001"/>
                              <a:gd name="connsiteX8" fmla="*/ 361111 w 477734"/>
                              <a:gd name="connsiteY8" fmla="*/ 107956 h 176001"/>
                              <a:gd name="connsiteX9" fmla="*/ 351963 w 477734"/>
                              <a:gd name="connsiteY9" fmla="*/ 20487 h 176001"/>
                              <a:gd name="connsiteX10" fmla="*/ 423663 w 477734"/>
                              <a:gd name="connsiteY10" fmla="*/ 89746 h 176001"/>
                              <a:gd name="connsiteX11" fmla="*/ 418731 w 477734"/>
                              <a:gd name="connsiteY11" fmla="*/ 315 h 176001"/>
                              <a:gd name="connsiteX12" fmla="*/ 477734 w 477734"/>
                              <a:gd name="connsiteY12" fmla="*/ 62719 h 176001"/>
                              <a:gd name="connsiteX0" fmla="*/ 0 w 477734"/>
                              <a:gd name="connsiteY0" fmla="*/ 175276 h 175276"/>
                              <a:gd name="connsiteX1" fmla="*/ 64978 w 477734"/>
                              <a:gd name="connsiteY1" fmla="*/ 162477 h 175276"/>
                              <a:gd name="connsiteX2" fmla="*/ 151517 w 477734"/>
                              <a:gd name="connsiteY2" fmla="*/ 161338 h 175276"/>
                              <a:gd name="connsiteX3" fmla="*/ 150796 w 477734"/>
                              <a:gd name="connsiteY3" fmla="*/ 80900 h 175276"/>
                              <a:gd name="connsiteX4" fmla="*/ 228446 w 477734"/>
                              <a:gd name="connsiteY4" fmla="*/ 147459 h 175276"/>
                              <a:gd name="connsiteX5" fmla="*/ 220986 w 477734"/>
                              <a:gd name="connsiteY5" fmla="*/ 59952 h 175276"/>
                              <a:gd name="connsiteX6" fmla="*/ 298817 w 477734"/>
                              <a:gd name="connsiteY6" fmla="*/ 126945 h 175276"/>
                              <a:gd name="connsiteX7" fmla="*/ 287001 w 477734"/>
                              <a:gd name="connsiteY7" fmla="*/ 40028 h 175276"/>
                              <a:gd name="connsiteX8" fmla="*/ 361111 w 477734"/>
                              <a:gd name="connsiteY8" fmla="*/ 107231 h 175276"/>
                              <a:gd name="connsiteX9" fmla="*/ 351963 w 477734"/>
                              <a:gd name="connsiteY9" fmla="*/ 19762 h 175276"/>
                              <a:gd name="connsiteX10" fmla="*/ 423663 w 477734"/>
                              <a:gd name="connsiteY10" fmla="*/ 89021 h 175276"/>
                              <a:gd name="connsiteX11" fmla="*/ 416325 w 477734"/>
                              <a:gd name="connsiteY11" fmla="*/ 319 h 175276"/>
                              <a:gd name="connsiteX12" fmla="*/ 477734 w 477734"/>
                              <a:gd name="connsiteY12" fmla="*/ 61994 h 175276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91852"/>
                              <a:gd name="connsiteY0" fmla="*/ 175252 h 175252"/>
                              <a:gd name="connsiteX1" fmla="*/ 64978 w 491852"/>
                              <a:gd name="connsiteY1" fmla="*/ 162453 h 175252"/>
                              <a:gd name="connsiteX2" fmla="*/ 151517 w 491852"/>
                              <a:gd name="connsiteY2" fmla="*/ 161314 h 175252"/>
                              <a:gd name="connsiteX3" fmla="*/ 150796 w 491852"/>
                              <a:gd name="connsiteY3" fmla="*/ 80876 h 175252"/>
                              <a:gd name="connsiteX4" fmla="*/ 228446 w 491852"/>
                              <a:gd name="connsiteY4" fmla="*/ 147435 h 175252"/>
                              <a:gd name="connsiteX5" fmla="*/ 220986 w 491852"/>
                              <a:gd name="connsiteY5" fmla="*/ 59928 h 175252"/>
                              <a:gd name="connsiteX6" fmla="*/ 298817 w 491852"/>
                              <a:gd name="connsiteY6" fmla="*/ 126921 h 175252"/>
                              <a:gd name="connsiteX7" fmla="*/ 287001 w 491852"/>
                              <a:gd name="connsiteY7" fmla="*/ 40004 h 175252"/>
                              <a:gd name="connsiteX8" fmla="*/ 361111 w 491852"/>
                              <a:gd name="connsiteY8" fmla="*/ 107207 h 175252"/>
                              <a:gd name="connsiteX9" fmla="*/ 351963 w 491852"/>
                              <a:gd name="connsiteY9" fmla="*/ 19738 h 175252"/>
                              <a:gd name="connsiteX10" fmla="*/ 423663 w 491852"/>
                              <a:gd name="connsiteY10" fmla="*/ 88997 h 175252"/>
                              <a:gd name="connsiteX11" fmla="*/ 416325 w 491852"/>
                              <a:gd name="connsiteY11" fmla="*/ 295 h 175252"/>
                              <a:gd name="connsiteX12" fmla="*/ 491852 w 491852"/>
                              <a:gd name="connsiteY12" fmla="*/ 68211 h 175252"/>
                              <a:gd name="connsiteX0" fmla="*/ 0 w 426874"/>
                              <a:gd name="connsiteY0" fmla="*/ 162453 h 162453"/>
                              <a:gd name="connsiteX1" fmla="*/ 86539 w 426874"/>
                              <a:gd name="connsiteY1" fmla="*/ 161314 h 162453"/>
                              <a:gd name="connsiteX2" fmla="*/ 85818 w 426874"/>
                              <a:gd name="connsiteY2" fmla="*/ 80876 h 162453"/>
                              <a:gd name="connsiteX3" fmla="*/ 163468 w 426874"/>
                              <a:gd name="connsiteY3" fmla="*/ 147435 h 162453"/>
                              <a:gd name="connsiteX4" fmla="*/ 156008 w 426874"/>
                              <a:gd name="connsiteY4" fmla="*/ 59928 h 162453"/>
                              <a:gd name="connsiteX5" fmla="*/ 233839 w 426874"/>
                              <a:gd name="connsiteY5" fmla="*/ 126921 h 162453"/>
                              <a:gd name="connsiteX6" fmla="*/ 222023 w 426874"/>
                              <a:gd name="connsiteY6" fmla="*/ 40004 h 162453"/>
                              <a:gd name="connsiteX7" fmla="*/ 296133 w 426874"/>
                              <a:gd name="connsiteY7" fmla="*/ 107207 h 162453"/>
                              <a:gd name="connsiteX8" fmla="*/ 286985 w 426874"/>
                              <a:gd name="connsiteY8" fmla="*/ 19738 h 162453"/>
                              <a:gd name="connsiteX9" fmla="*/ 358685 w 426874"/>
                              <a:gd name="connsiteY9" fmla="*/ 88997 h 162453"/>
                              <a:gd name="connsiteX10" fmla="*/ 351347 w 426874"/>
                              <a:gd name="connsiteY10" fmla="*/ 295 h 162453"/>
                              <a:gd name="connsiteX11" fmla="*/ 426874 w 426874"/>
                              <a:gd name="connsiteY11" fmla="*/ 68211 h 162453"/>
                              <a:gd name="connsiteX0" fmla="*/ 0 w 403611"/>
                              <a:gd name="connsiteY0" fmla="*/ 150147 h 161316"/>
                              <a:gd name="connsiteX1" fmla="*/ 63276 w 403611"/>
                              <a:gd name="connsiteY1" fmla="*/ 161314 h 161316"/>
                              <a:gd name="connsiteX2" fmla="*/ 62555 w 403611"/>
                              <a:gd name="connsiteY2" fmla="*/ 80876 h 161316"/>
                              <a:gd name="connsiteX3" fmla="*/ 140205 w 403611"/>
                              <a:gd name="connsiteY3" fmla="*/ 147435 h 161316"/>
                              <a:gd name="connsiteX4" fmla="*/ 132745 w 403611"/>
                              <a:gd name="connsiteY4" fmla="*/ 59928 h 161316"/>
                              <a:gd name="connsiteX5" fmla="*/ 210576 w 403611"/>
                              <a:gd name="connsiteY5" fmla="*/ 126921 h 161316"/>
                              <a:gd name="connsiteX6" fmla="*/ 198760 w 403611"/>
                              <a:gd name="connsiteY6" fmla="*/ 40004 h 161316"/>
                              <a:gd name="connsiteX7" fmla="*/ 272870 w 403611"/>
                              <a:gd name="connsiteY7" fmla="*/ 107207 h 161316"/>
                              <a:gd name="connsiteX8" fmla="*/ 263722 w 403611"/>
                              <a:gd name="connsiteY8" fmla="*/ 19738 h 161316"/>
                              <a:gd name="connsiteX9" fmla="*/ 335422 w 403611"/>
                              <a:gd name="connsiteY9" fmla="*/ 88997 h 161316"/>
                              <a:gd name="connsiteX10" fmla="*/ 328084 w 403611"/>
                              <a:gd name="connsiteY10" fmla="*/ 295 h 161316"/>
                              <a:gd name="connsiteX11" fmla="*/ 403611 w 403611"/>
                              <a:gd name="connsiteY11" fmla="*/ 68211 h 161316"/>
                              <a:gd name="connsiteX0" fmla="*/ 0 w 403611"/>
                              <a:gd name="connsiteY0" fmla="*/ 150147 h 161318"/>
                              <a:gd name="connsiteX1" fmla="*/ 63276 w 403611"/>
                              <a:gd name="connsiteY1" fmla="*/ 161314 h 161318"/>
                              <a:gd name="connsiteX2" fmla="*/ 62555 w 403611"/>
                              <a:gd name="connsiteY2" fmla="*/ 80876 h 161318"/>
                              <a:gd name="connsiteX3" fmla="*/ 140205 w 403611"/>
                              <a:gd name="connsiteY3" fmla="*/ 147435 h 161318"/>
                              <a:gd name="connsiteX4" fmla="*/ 132745 w 403611"/>
                              <a:gd name="connsiteY4" fmla="*/ 59928 h 161318"/>
                              <a:gd name="connsiteX5" fmla="*/ 210576 w 403611"/>
                              <a:gd name="connsiteY5" fmla="*/ 126921 h 161318"/>
                              <a:gd name="connsiteX6" fmla="*/ 198760 w 403611"/>
                              <a:gd name="connsiteY6" fmla="*/ 40004 h 161318"/>
                              <a:gd name="connsiteX7" fmla="*/ 272870 w 403611"/>
                              <a:gd name="connsiteY7" fmla="*/ 107207 h 161318"/>
                              <a:gd name="connsiteX8" fmla="*/ 263722 w 403611"/>
                              <a:gd name="connsiteY8" fmla="*/ 19738 h 161318"/>
                              <a:gd name="connsiteX9" fmla="*/ 335422 w 403611"/>
                              <a:gd name="connsiteY9" fmla="*/ 88997 h 161318"/>
                              <a:gd name="connsiteX10" fmla="*/ 328084 w 403611"/>
                              <a:gd name="connsiteY10" fmla="*/ 295 h 161318"/>
                              <a:gd name="connsiteX11" fmla="*/ 403611 w 403611"/>
                              <a:gd name="connsiteY11" fmla="*/ 68211 h 161318"/>
                              <a:gd name="connsiteX0" fmla="*/ 0 w 403611"/>
                              <a:gd name="connsiteY0" fmla="*/ 150147 h 161326"/>
                              <a:gd name="connsiteX1" fmla="*/ 63276 w 403611"/>
                              <a:gd name="connsiteY1" fmla="*/ 161314 h 161326"/>
                              <a:gd name="connsiteX2" fmla="*/ 62555 w 403611"/>
                              <a:gd name="connsiteY2" fmla="*/ 80876 h 161326"/>
                              <a:gd name="connsiteX3" fmla="*/ 140205 w 403611"/>
                              <a:gd name="connsiteY3" fmla="*/ 147435 h 161326"/>
                              <a:gd name="connsiteX4" fmla="*/ 132745 w 403611"/>
                              <a:gd name="connsiteY4" fmla="*/ 59928 h 161326"/>
                              <a:gd name="connsiteX5" fmla="*/ 210576 w 403611"/>
                              <a:gd name="connsiteY5" fmla="*/ 126921 h 161326"/>
                              <a:gd name="connsiteX6" fmla="*/ 198760 w 403611"/>
                              <a:gd name="connsiteY6" fmla="*/ 40004 h 161326"/>
                              <a:gd name="connsiteX7" fmla="*/ 272870 w 403611"/>
                              <a:gd name="connsiteY7" fmla="*/ 107207 h 161326"/>
                              <a:gd name="connsiteX8" fmla="*/ 263722 w 403611"/>
                              <a:gd name="connsiteY8" fmla="*/ 19738 h 161326"/>
                              <a:gd name="connsiteX9" fmla="*/ 335422 w 403611"/>
                              <a:gd name="connsiteY9" fmla="*/ 88997 h 161326"/>
                              <a:gd name="connsiteX10" fmla="*/ 328084 w 403611"/>
                              <a:gd name="connsiteY10" fmla="*/ 295 h 161326"/>
                              <a:gd name="connsiteX11" fmla="*/ 403611 w 403611"/>
                              <a:gd name="connsiteY11" fmla="*/ 68211 h 161326"/>
                              <a:gd name="connsiteX0" fmla="*/ 0 w 403611"/>
                              <a:gd name="connsiteY0" fmla="*/ 150147 h 161320"/>
                              <a:gd name="connsiteX1" fmla="*/ 63276 w 403611"/>
                              <a:gd name="connsiteY1" fmla="*/ 161314 h 161320"/>
                              <a:gd name="connsiteX2" fmla="*/ 62555 w 403611"/>
                              <a:gd name="connsiteY2" fmla="*/ 80876 h 161320"/>
                              <a:gd name="connsiteX3" fmla="*/ 140205 w 403611"/>
                              <a:gd name="connsiteY3" fmla="*/ 147435 h 161320"/>
                              <a:gd name="connsiteX4" fmla="*/ 132745 w 403611"/>
                              <a:gd name="connsiteY4" fmla="*/ 59928 h 161320"/>
                              <a:gd name="connsiteX5" fmla="*/ 210576 w 403611"/>
                              <a:gd name="connsiteY5" fmla="*/ 126921 h 161320"/>
                              <a:gd name="connsiteX6" fmla="*/ 198760 w 403611"/>
                              <a:gd name="connsiteY6" fmla="*/ 40004 h 161320"/>
                              <a:gd name="connsiteX7" fmla="*/ 272870 w 403611"/>
                              <a:gd name="connsiteY7" fmla="*/ 107207 h 161320"/>
                              <a:gd name="connsiteX8" fmla="*/ 263722 w 403611"/>
                              <a:gd name="connsiteY8" fmla="*/ 19738 h 161320"/>
                              <a:gd name="connsiteX9" fmla="*/ 335422 w 403611"/>
                              <a:gd name="connsiteY9" fmla="*/ 88997 h 161320"/>
                              <a:gd name="connsiteX10" fmla="*/ 328084 w 403611"/>
                              <a:gd name="connsiteY10" fmla="*/ 295 h 161320"/>
                              <a:gd name="connsiteX11" fmla="*/ 403611 w 403611"/>
                              <a:gd name="connsiteY11" fmla="*/ 68211 h 161320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314"/>
                              <a:gd name="connsiteX1" fmla="*/ 63276 w 403611"/>
                              <a:gd name="connsiteY1" fmla="*/ 161314 h 161314"/>
                              <a:gd name="connsiteX2" fmla="*/ 62555 w 403611"/>
                              <a:gd name="connsiteY2" fmla="*/ 80876 h 161314"/>
                              <a:gd name="connsiteX3" fmla="*/ 140205 w 403611"/>
                              <a:gd name="connsiteY3" fmla="*/ 147435 h 161314"/>
                              <a:gd name="connsiteX4" fmla="*/ 132745 w 403611"/>
                              <a:gd name="connsiteY4" fmla="*/ 59928 h 161314"/>
                              <a:gd name="connsiteX5" fmla="*/ 210576 w 403611"/>
                              <a:gd name="connsiteY5" fmla="*/ 126921 h 161314"/>
                              <a:gd name="connsiteX6" fmla="*/ 198760 w 403611"/>
                              <a:gd name="connsiteY6" fmla="*/ 40004 h 161314"/>
                              <a:gd name="connsiteX7" fmla="*/ 272870 w 403611"/>
                              <a:gd name="connsiteY7" fmla="*/ 107207 h 161314"/>
                              <a:gd name="connsiteX8" fmla="*/ 263722 w 403611"/>
                              <a:gd name="connsiteY8" fmla="*/ 19738 h 161314"/>
                              <a:gd name="connsiteX9" fmla="*/ 335422 w 403611"/>
                              <a:gd name="connsiteY9" fmla="*/ 88997 h 161314"/>
                              <a:gd name="connsiteX10" fmla="*/ 328084 w 403611"/>
                              <a:gd name="connsiteY10" fmla="*/ 295 h 161314"/>
                              <a:gd name="connsiteX11" fmla="*/ 403611 w 403611"/>
                              <a:gd name="connsiteY11" fmla="*/ 68211 h 161314"/>
                              <a:gd name="connsiteX0" fmla="*/ 0 w 403611"/>
                              <a:gd name="connsiteY0" fmla="*/ 150147 h 161571"/>
                              <a:gd name="connsiteX1" fmla="*/ 63276 w 403611"/>
                              <a:gd name="connsiteY1" fmla="*/ 161314 h 161571"/>
                              <a:gd name="connsiteX2" fmla="*/ 62555 w 403611"/>
                              <a:gd name="connsiteY2" fmla="*/ 80876 h 161571"/>
                              <a:gd name="connsiteX3" fmla="*/ 140205 w 403611"/>
                              <a:gd name="connsiteY3" fmla="*/ 147435 h 161571"/>
                              <a:gd name="connsiteX4" fmla="*/ 132745 w 403611"/>
                              <a:gd name="connsiteY4" fmla="*/ 59928 h 161571"/>
                              <a:gd name="connsiteX5" fmla="*/ 210576 w 403611"/>
                              <a:gd name="connsiteY5" fmla="*/ 126921 h 161571"/>
                              <a:gd name="connsiteX6" fmla="*/ 198760 w 403611"/>
                              <a:gd name="connsiteY6" fmla="*/ 40004 h 161571"/>
                              <a:gd name="connsiteX7" fmla="*/ 272870 w 403611"/>
                              <a:gd name="connsiteY7" fmla="*/ 107207 h 161571"/>
                              <a:gd name="connsiteX8" fmla="*/ 263722 w 403611"/>
                              <a:gd name="connsiteY8" fmla="*/ 19738 h 161571"/>
                              <a:gd name="connsiteX9" fmla="*/ 335422 w 403611"/>
                              <a:gd name="connsiteY9" fmla="*/ 88997 h 161571"/>
                              <a:gd name="connsiteX10" fmla="*/ 328084 w 403611"/>
                              <a:gd name="connsiteY10" fmla="*/ 295 h 161571"/>
                              <a:gd name="connsiteX11" fmla="*/ 403611 w 403611"/>
                              <a:gd name="connsiteY11" fmla="*/ 68211 h 161571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940"/>
                              <a:gd name="connsiteX1" fmla="*/ 63276 w 403611"/>
                              <a:gd name="connsiteY1" fmla="*/ 161314 h 161940"/>
                              <a:gd name="connsiteX2" fmla="*/ 62555 w 403611"/>
                              <a:gd name="connsiteY2" fmla="*/ 80876 h 161940"/>
                              <a:gd name="connsiteX3" fmla="*/ 140205 w 403611"/>
                              <a:gd name="connsiteY3" fmla="*/ 147435 h 161940"/>
                              <a:gd name="connsiteX4" fmla="*/ 132745 w 403611"/>
                              <a:gd name="connsiteY4" fmla="*/ 59928 h 161940"/>
                              <a:gd name="connsiteX5" fmla="*/ 210576 w 403611"/>
                              <a:gd name="connsiteY5" fmla="*/ 126921 h 161940"/>
                              <a:gd name="connsiteX6" fmla="*/ 198760 w 403611"/>
                              <a:gd name="connsiteY6" fmla="*/ 40004 h 161940"/>
                              <a:gd name="connsiteX7" fmla="*/ 272870 w 403611"/>
                              <a:gd name="connsiteY7" fmla="*/ 107207 h 161940"/>
                              <a:gd name="connsiteX8" fmla="*/ 263722 w 403611"/>
                              <a:gd name="connsiteY8" fmla="*/ 19738 h 161940"/>
                              <a:gd name="connsiteX9" fmla="*/ 335422 w 403611"/>
                              <a:gd name="connsiteY9" fmla="*/ 88997 h 161940"/>
                              <a:gd name="connsiteX10" fmla="*/ 328084 w 403611"/>
                              <a:gd name="connsiteY10" fmla="*/ 295 h 161940"/>
                              <a:gd name="connsiteX11" fmla="*/ 403611 w 403611"/>
                              <a:gd name="connsiteY11" fmla="*/ 68211 h 161940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0 w 403611"/>
                              <a:gd name="connsiteY0" fmla="*/ 150147 h 161801"/>
                              <a:gd name="connsiteX1" fmla="*/ 63276 w 403611"/>
                              <a:gd name="connsiteY1" fmla="*/ 161314 h 161801"/>
                              <a:gd name="connsiteX2" fmla="*/ 62555 w 403611"/>
                              <a:gd name="connsiteY2" fmla="*/ 80876 h 161801"/>
                              <a:gd name="connsiteX3" fmla="*/ 140205 w 403611"/>
                              <a:gd name="connsiteY3" fmla="*/ 147435 h 161801"/>
                              <a:gd name="connsiteX4" fmla="*/ 132745 w 403611"/>
                              <a:gd name="connsiteY4" fmla="*/ 59928 h 161801"/>
                              <a:gd name="connsiteX5" fmla="*/ 210576 w 403611"/>
                              <a:gd name="connsiteY5" fmla="*/ 126921 h 161801"/>
                              <a:gd name="connsiteX6" fmla="*/ 198760 w 403611"/>
                              <a:gd name="connsiteY6" fmla="*/ 40004 h 161801"/>
                              <a:gd name="connsiteX7" fmla="*/ 272870 w 403611"/>
                              <a:gd name="connsiteY7" fmla="*/ 107207 h 161801"/>
                              <a:gd name="connsiteX8" fmla="*/ 263722 w 403611"/>
                              <a:gd name="connsiteY8" fmla="*/ 19738 h 161801"/>
                              <a:gd name="connsiteX9" fmla="*/ 335422 w 403611"/>
                              <a:gd name="connsiteY9" fmla="*/ 88997 h 161801"/>
                              <a:gd name="connsiteX10" fmla="*/ 328084 w 403611"/>
                              <a:gd name="connsiteY10" fmla="*/ 295 h 161801"/>
                              <a:gd name="connsiteX11" fmla="*/ 403611 w 403611"/>
                              <a:gd name="connsiteY11" fmla="*/ 68211 h 161801"/>
                              <a:gd name="connsiteX0" fmla="*/ 8302 w 348637"/>
                              <a:gd name="connsiteY0" fmla="*/ 161314 h 161314"/>
                              <a:gd name="connsiteX1" fmla="*/ 7581 w 348637"/>
                              <a:gd name="connsiteY1" fmla="*/ 80876 h 161314"/>
                              <a:gd name="connsiteX2" fmla="*/ 85231 w 348637"/>
                              <a:gd name="connsiteY2" fmla="*/ 147435 h 161314"/>
                              <a:gd name="connsiteX3" fmla="*/ 77771 w 348637"/>
                              <a:gd name="connsiteY3" fmla="*/ 59928 h 161314"/>
                              <a:gd name="connsiteX4" fmla="*/ 155602 w 348637"/>
                              <a:gd name="connsiteY4" fmla="*/ 126921 h 161314"/>
                              <a:gd name="connsiteX5" fmla="*/ 143786 w 348637"/>
                              <a:gd name="connsiteY5" fmla="*/ 40004 h 161314"/>
                              <a:gd name="connsiteX6" fmla="*/ 217896 w 348637"/>
                              <a:gd name="connsiteY6" fmla="*/ 107207 h 161314"/>
                              <a:gd name="connsiteX7" fmla="*/ 208748 w 348637"/>
                              <a:gd name="connsiteY7" fmla="*/ 19738 h 161314"/>
                              <a:gd name="connsiteX8" fmla="*/ 280448 w 348637"/>
                              <a:gd name="connsiteY8" fmla="*/ 88997 h 161314"/>
                              <a:gd name="connsiteX9" fmla="*/ 273110 w 348637"/>
                              <a:gd name="connsiteY9" fmla="*/ 295 h 161314"/>
                              <a:gd name="connsiteX10" fmla="*/ 348637 w 348637"/>
                              <a:gd name="connsiteY10" fmla="*/ 68211 h 161314"/>
                              <a:gd name="connsiteX0" fmla="*/ 0 w 341056"/>
                              <a:gd name="connsiteY0" fmla="*/ 80876 h 148010"/>
                              <a:gd name="connsiteX1" fmla="*/ 77650 w 341056"/>
                              <a:gd name="connsiteY1" fmla="*/ 147435 h 148010"/>
                              <a:gd name="connsiteX2" fmla="*/ 70190 w 341056"/>
                              <a:gd name="connsiteY2" fmla="*/ 59928 h 148010"/>
                              <a:gd name="connsiteX3" fmla="*/ 148021 w 341056"/>
                              <a:gd name="connsiteY3" fmla="*/ 126921 h 148010"/>
                              <a:gd name="connsiteX4" fmla="*/ 136205 w 341056"/>
                              <a:gd name="connsiteY4" fmla="*/ 40004 h 148010"/>
                              <a:gd name="connsiteX5" fmla="*/ 210315 w 341056"/>
                              <a:gd name="connsiteY5" fmla="*/ 107207 h 148010"/>
                              <a:gd name="connsiteX6" fmla="*/ 201167 w 341056"/>
                              <a:gd name="connsiteY6" fmla="*/ 19738 h 148010"/>
                              <a:gd name="connsiteX7" fmla="*/ 272867 w 341056"/>
                              <a:gd name="connsiteY7" fmla="*/ 88997 h 148010"/>
                              <a:gd name="connsiteX8" fmla="*/ 265529 w 341056"/>
                              <a:gd name="connsiteY8" fmla="*/ 295 h 148010"/>
                              <a:gd name="connsiteX9" fmla="*/ 341056 w 341056"/>
                              <a:gd name="connsiteY9" fmla="*/ 68211 h 148010"/>
                              <a:gd name="connsiteX0" fmla="*/ 12759 w 276165"/>
                              <a:gd name="connsiteY0" fmla="*/ 147435 h 147435"/>
                              <a:gd name="connsiteX1" fmla="*/ 5299 w 276165"/>
                              <a:gd name="connsiteY1" fmla="*/ 59928 h 147435"/>
                              <a:gd name="connsiteX2" fmla="*/ 83130 w 276165"/>
                              <a:gd name="connsiteY2" fmla="*/ 126921 h 147435"/>
                              <a:gd name="connsiteX3" fmla="*/ 71314 w 276165"/>
                              <a:gd name="connsiteY3" fmla="*/ 40004 h 147435"/>
                              <a:gd name="connsiteX4" fmla="*/ 145424 w 276165"/>
                              <a:gd name="connsiteY4" fmla="*/ 107207 h 147435"/>
                              <a:gd name="connsiteX5" fmla="*/ 136276 w 276165"/>
                              <a:gd name="connsiteY5" fmla="*/ 19738 h 147435"/>
                              <a:gd name="connsiteX6" fmla="*/ 207976 w 276165"/>
                              <a:gd name="connsiteY6" fmla="*/ 88997 h 147435"/>
                              <a:gd name="connsiteX7" fmla="*/ 200638 w 276165"/>
                              <a:gd name="connsiteY7" fmla="*/ 295 h 147435"/>
                              <a:gd name="connsiteX8" fmla="*/ 276165 w 276165"/>
                              <a:gd name="connsiteY8" fmla="*/ 68211 h 14743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</a:cxnLst>
                            <a:rect l="l" t="t" r="r" b="b"/>
                            <a:pathLst>
                              <a:path w="276165" h="147435">
                                <a:moveTo>
                                  <a:pt x="12759" y="147435"/>
                                </a:moveTo>
                                <a:cubicBezTo>
                                  <a:pt x="36838" y="141295"/>
                                  <a:pt x="-16330" y="67005"/>
                                  <a:pt x="5299" y="59928"/>
                                </a:cubicBezTo>
                                <a:cubicBezTo>
                                  <a:pt x="25335" y="55255"/>
                                  <a:pt x="60766" y="133708"/>
                                  <a:pt x="83130" y="126921"/>
                                </a:cubicBezTo>
                                <a:cubicBezTo>
                                  <a:pt x="107849" y="119776"/>
                                  <a:pt x="46025" y="47391"/>
                                  <a:pt x="71314" y="40004"/>
                                </a:cubicBezTo>
                                <a:cubicBezTo>
                                  <a:pt x="93013" y="33424"/>
                                  <a:pt x="126124" y="113929"/>
                                  <a:pt x="145424" y="107207"/>
                                </a:cubicBezTo>
                                <a:cubicBezTo>
                                  <a:pt x="168505" y="101593"/>
                                  <a:pt x="109312" y="28906"/>
                                  <a:pt x="136276" y="19738"/>
                                </a:cubicBezTo>
                                <a:cubicBezTo>
                                  <a:pt x="157051" y="14057"/>
                                  <a:pt x="184602" y="95864"/>
                                  <a:pt x="207976" y="88997"/>
                                </a:cubicBezTo>
                                <a:cubicBezTo>
                                  <a:pt x="242747" y="78913"/>
                                  <a:pt x="171180" y="9551"/>
                                  <a:pt x="200638" y="295"/>
                                </a:cubicBezTo>
                                <a:cubicBezTo>
                                  <a:pt x="222267" y="-5463"/>
                                  <a:pt x="251120" y="75074"/>
                                  <a:pt x="276165" y="68211"/>
                                </a:cubicBezTo>
                              </a:path>
                            </a:pathLst>
                          </a:custGeom>
                          <a:noFill/>
                          <a:ln w="25400">
                            <a:solidFill>
                              <a:srgbClr val="7030A0"/>
                            </a:solidFill>
                            <a:headEnd type="none"/>
                          </a:ln>
                        </p:spPr>
                        <p:style>
                          <a:lnRef idx="2">
                            <a:schemeClr val="accent1">
                              <a:shade val="50000"/>
                            </a:schemeClr>
                          </a:lnRef>
                          <a:fillRef idx="1">
                            <a:schemeClr val="accent1"/>
                          </a:fillRef>
                          <a:effectRef idx="0">
                            <a:schemeClr val="accent1"/>
                          </a:effectRef>
                          <a:fontRef idx="minor">
                            <a:schemeClr val="lt1"/>
                          </a:fontRef>
                        </p:style>
                        <p:txBody>
                          <a:bodyPr rtlCol="0" anchor="ctr"/>
                          <a:lstStyle/>
                          <a:p>
                            <a:pPr algn="ctr"/>
                            <a:endParaRPr lang="fr-FR" dirty="0"/>
                          </a:p>
                        </p:txBody>
                      </p:sp>
                    </p:grpSp>
                    <p:sp>
                      <p:nvSpPr>
                        <p:cNvPr id="83" name="Forme libre 82"/>
                        <p:cNvSpPr/>
                        <p:nvPr/>
                      </p:nvSpPr>
                      <p:spPr>
                        <a:xfrm rot="1527782">
                          <a:off x="14443604" y="2055523"/>
                          <a:ext cx="4934366" cy="4140842"/>
                        </a:xfrm>
                        <a:custGeom>
                          <a:avLst/>
                          <a:gdLst>
                            <a:gd name="connsiteX0" fmla="*/ 0 w 2006917"/>
                            <a:gd name="connsiteY0" fmla="*/ 203680 h 289405"/>
                            <a:gd name="connsiteX1" fmla="*/ 1766887 w 2006917"/>
                            <a:gd name="connsiteY1" fmla="*/ 1273 h 289405"/>
                            <a:gd name="connsiteX2" fmla="*/ 1985962 w 2006917"/>
                            <a:gd name="connsiteY2" fmla="*/ 289405 h 289405"/>
                            <a:gd name="connsiteX0" fmla="*/ 0 w 1987007"/>
                            <a:gd name="connsiteY0" fmla="*/ 202455 h 316750"/>
                            <a:gd name="connsiteX1" fmla="*/ 733425 w 1987007"/>
                            <a:gd name="connsiteY1" fmla="*/ 311992 h 316750"/>
                            <a:gd name="connsiteX2" fmla="*/ 1766887 w 1987007"/>
                            <a:gd name="connsiteY2" fmla="*/ 48 h 316750"/>
                            <a:gd name="connsiteX3" fmla="*/ 1985962 w 1987007"/>
                            <a:gd name="connsiteY3" fmla="*/ 288180 h 316750"/>
                            <a:gd name="connsiteX0" fmla="*/ 0 w 1987007"/>
                            <a:gd name="connsiteY0" fmla="*/ 247699 h 318361"/>
                            <a:gd name="connsiteX1" fmla="*/ 733425 w 1987007"/>
                            <a:gd name="connsiteY1" fmla="*/ 311992 h 318361"/>
                            <a:gd name="connsiteX2" fmla="*/ 1766887 w 1987007"/>
                            <a:gd name="connsiteY2" fmla="*/ 48 h 318361"/>
                            <a:gd name="connsiteX3" fmla="*/ 1985962 w 1987007"/>
                            <a:gd name="connsiteY3" fmla="*/ 288180 h 318361"/>
                            <a:gd name="connsiteX0" fmla="*/ 0 w 1987007"/>
                            <a:gd name="connsiteY0" fmla="*/ 247699 h 325651"/>
                            <a:gd name="connsiteX1" fmla="*/ 357187 w 1987007"/>
                            <a:gd name="connsiteY1" fmla="*/ 254733 h 325651"/>
                            <a:gd name="connsiteX2" fmla="*/ 733425 w 1987007"/>
                            <a:gd name="connsiteY2" fmla="*/ 311992 h 325651"/>
                            <a:gd name="connsiteX3" fmla="*/ 1766887 w 1987007"/>
                            <a:gd name="connsiteY3" fmla="*/ 48 h 325651"/>
                            <a:gd name="connsiteX4" fmla="*/ 1985962 w 1987007"/>
                            <a:gd name="connsiteY4" fmla="*/ 288180 h 325651"/>
                            <a:gd name="connsiteX0" fmla="*/ 0 w 1987007"/>
                            <a:gd name="connsiteY0" fmla="*/ 247699 h 324941"/>
                            <a:gd name="connsiteX1" fmla="*/ 185737 w 1987007"/>
                            <a:gd name="connsiteY1" fmla="*/ 247590 h 324941"/>
                            <a:gd name="connsiteX2" fmla="*/ 733425 w 1987007"/>
                            <a:gd name="connsiteY2" fmla="*/ 311992 h 324941"/>
                            <a:gd name="connsiteX3" fmla="*/ 1766887 w 1987007"/>
                            <a:gd name="connsiteY3" fmla="*/ 48 h 324941"/>
                            <a:gd name="connsiteX4" fmla="*/ 1985962 w 1987007"/>
                            <a:gd name="connsiteY4" fmla="*/ 288180 h 324941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91770"/>
                            <a:gd name="connsiteY0" fmla="*/ 331043 h 331492"/>
                            <a:gd name="connsiteX1" fmla="*/ 190500 w 1991770"/>
                            <a:gd name="connsiteY1" fmla="*/ 247590 h 331492"/>
                            <a:gd name="connsiteX2" fmla="*/ 738188 w 1991770"/>
                            <a:gd name="connsiteY2" fmla="*/ 311992 h 331492"/>
                            <a:gd name="connsiteX3" fmla="*/ 1771650 w 1991770"/>
                            <a:gd name="connsiteY3" fmla="*/ 48 h 331492"/>
                            <a:gd name="connsiteX4" fmla="*/ 1990725 w 1991770"/>
                            <a:gd name="connsiteY4" fmla="*/ 288180 h 331492"/>
                            <a:gd name="connsiteX0" fmla="*/ 0 w 1996138"/>
                            <a:gd name="connsiteY0" fmla="*/ 330998 h 331447"/>
                            <a:gd name="connsiteX1" fmla="*/ 190500 w 1996138"/>
                            <a:gd name="connsiteY1" fmla="*/ 247545 h 331447"/>
                            <a:gd name="connsiteX2" fmla="*/ 414338 w 1996138"/>
                            <a:gd name="connsiteY2" fmla="*/ 283372 h 331447"/>
                            <a:gd name="connsiteX3" fmla="*/ 1771650 w 1996138"/>
                            <a:gd name="connsiteY3" fmla="*/ 3 h 331447"/>
                            <a:gd name="connsiteX4" fmla="*/ 1990725 w 1996138"/>
                            <a:gd name="connsiteY4" fmla="*/ 288135 h 331447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66687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1062 h 331511"/>
                            <a:gd name="connsiteX1" fmla="*/ 166687 w 1996138"/>
                            <a:gd name="connsiteY1" fmla="*/ 247609 h 331511"/>
                            <a:gd name="connsiteX2" fmla="*/ 414338 w 1996138"/>
                            <a:gd name="connsiteY2" fmla="*/ 283436 h 331511"/>
                            <a:gd name="connsiteX3" fmla="*/ 523573 w 1996138"/>
                            <a:gd name="connsiteY3" fmla="*/ 261417 h 331511"/>
                            <a:gd name="connsiteX4" fmla="*/ 1771650 w 1996138"/>
                            <a:gd name="connsiteY4" fmla="*/ 67 h 331511"/>
                            <a:gd name="connsiteX5" fmla="*/ 1990725 w 1996138"/>
                            <a:gd name="connsiteY5" fmla="*/ 288199 h 331511"/>
                            <a:gd name="connsiteX0" fmla="*/ 0 w 1992208"/>
                            <a:gd name="connsiteY0" fmla="*/ 333218 h 333667"/>
                            <a:gd name="connsiteX1" fmla="*/ 166687 w 1992208"/>
                            <a:gd name="connsiteY1" fmla="*/ 249765 h 333667"/>
                            <a:gd name="connsiteX2" fmla="*/ 414338 w 1992208"/>
                            <a:gd name="connsiteY2" fmla="*/ 285592 h 333667"/>
                            <a:gd name="connsiteX3" fmla="*/ 664067 w 1992208"/>
                            <a:gd name="connsiteY3" fmla="*/ 163561 h 333667"/>
                            <a:gd name="connsiteX4" fmla="*/ 1771650 w 1992208"/>
                            <a:gd name="connsiteY4" fmla="*/ 2223 h 333667"/>
                            <a:gd name="connsiteX5" fmla="*/ 1990725 w 1992208"/>
                            <a:gd name="connsiteY5" fmla="*/ 290355 h 333667"/>
                            <a:gd name="connsiteX0" fmla="*/ 0 w 1992208"/>
                            <a:gd name="connsiteY0" fmla="*/ 333946 h 334395"/>
                            <a:gd name="connsiteX1" fmla="*/ 166687 w 1992208"/>
                            <a:gd name="connsiteY1" fmla="*/ 250493 h 334395"/>
                            <a:gd name="connsiteX2" fmla="*/ 414338 w 1992208"/>
                            <a:gd name="connsiteY2" fmla="*/ 286320 h 334395"/>
                            <a:gd name="connsiteX3" fmla="*/ 664067 w 1992208"/>
                            <a:gd name="connsiteY3" fmla="*/ 164289 h 334395"/>
                            <a:gd name="connsiteX4" fmla="*/ 747410 w 1992208"/>
                            <a:gd name="connsiteY4" fmla="*/ 142859 h 334395"/>
                            <a:gd name="connsiteX5" fmla="*/ 1771650 w 1992208"/>
                            <a:gd name="connsiteY5" fmla="*/ 2951 h 334395"/>
                            <a:gd name="connsiteX6" fmla="*/ 1990725 w 1992208"/>
                            <a:gd name="connsiteY6" fmla="*/ 291083 h 334395"/>
                            <a:gd name="connsiteX0" fmla="*/ 0 w 1991334"/>
                            <a:gd name="connsiteY0" fmla="*/ 331634 h 332083"/>
                            <a:gd name="connsiteX1" fmla="*/ 166687 w 1991334"/>
                            <a:gd name="connsiteY1" fmla="*/ 248181 h 332083"/>
                            <a:gd name="connsiteX2" fmla="*/ 414338 w 1991334"/>
                            <a:gd name="connsiteY2" fmla="*/ 284008 h 332083"/>
                            <a:gd name="connsiteX3" fmla="*/ 664067 w 1991334"/>
                            <a:gd name="connsiteY3" fmla="*/ 161977 h 332083"/>
                            <a:gd name="connsiteX4" fmla="*/ 885523 w 1991334"/>
                            <a:gd name="connsiteY4" fmla="*/ 209603 h 332083"/>
                            <a:gd name="connsiteX5" fmla="*/ 1771650 w 1991334"/>
                            <a:gd name="connsiteY5" fmla="*/ 639 h 332083"/>
                            <a:gd name="connsiteX6" fmla="*/ 1990725 w 1991334"/>
                            <a:gd name="connsiteY6" fmla="*/ 288771 h 332083"/>
                            <a:gd name="connsiteX0" fmla="*/ 0 w 1991334"/>
                            <a:gd name="connsiteY0" fmla="*/ 333367 h 333816"/>
                            <a:gd name="connsiteX1" fmla="*/ 166687 w 1991334"/>
                            <a:gd name="connsiteY1" fmla="*/ 249914 h 333816"/>
                            <a:gd name="connsiteX2" fmla="*/ 414338 w 1991334"/>
                            <a:gd name="connsiteY2" fmla="*/ 285741 h 333816"/>
                            <a:gd name="connsiteX3" fmla="*/ 664067 w 1991334"/>
                            <a:gd name="connsiteY3" fmla="*/ 163710 h 333816"/>
                            <a:gd name="connsiteX4" fmla="*/ 885523 w 1991334"/>
                            <a:gd name="connsiteY4" fmla="*/ 211336 h 333816"/>
                            <a:gd name="connsiteX5" fmla="*/ 1109360 w 1991334"/>
                            <a:gd name="connsiteY5" fmla="*/ 156567 h 333816"/>
                            <a:gd name="connsiteX6" fmla="*/ 1771650 w 1991334"/>
                            <a:gd name="connsiteY6" fmla="*/ 2372 h 333816"/>
                            <a:gd name="connsiteX7" fmla="*/ 1990725 w 1991334"/>
                            <a:gd name="connsiteY7" fmla="*/ 290504 h 333816"/>
                            <a:gd name="connsiteX0" fmla="*/ 0 w 1991099"/>
                            <a:gd name="connsiteY0" fmla="*/ 338000 h 338449"/>
                            <a:gd name="connsiteX1" fmla="*/ 166687 w 1991099"/>
                            <a:gd name="connsiteY1" fmla="*/ 254547 h 338449"/>
                            <a:gd name="connsiteX2" fmla="*/ 414338 w 1991099"/>
                            <a:gd name="connsiteY2" fmla="*/ 290374 h 338449"/>
                            <a:gd name="connsiteX3" fmla="*/ 664067 w 1991099"/>
                            <a:gd name="connsiteY3" fmla="*/ 168343 h 338449"/>
                            <a:gd name="connsiteX4" fmla="*/ 885523 w 1991099"/>
                            <a:gd name="connsiteY4" fmla="*/ 215969 h 338449"/>
                            <a:gd name="connsiteX5" fmla="*/ 1085547 w 1991099"/>
                            <a:gd name="connsiteY5" fmla="*/ 99287 h 338449"/>
                            <a:gd name="connsiteX6" fmla="*/ 1771650 w 1991099"/>
                            <a:gd name="connsiteY6" fmla="*/ 7005 h 338449"/>
                            <a:gd name="connsiteX7" fmla="*/ 1990725 w 1991099"/>
                            <a:gd name="connsiteY7" fmla="*/ 295137 h 338449"/>
                            <a:gd name="connsiteX0" fmla="*/ 0 w 1991099"/>
                            <a:gd name="connsiteY0" fmla="*/ 339393 h 339842"/>
                            <a:gd name="connsiteX1" fmla="*/ 166687 w 1991099"/>
                            <a:gd name="connsiteY1" fmla="*/ 255940 h 339842"/>
                            <a:gd name="connsiteX2" fmla="*/ 414338 w 1991099"/>
                            <a:gd name="connsiteY2" fmla="*/ 291767 h 339842"/>
                            <a:gd name="connsiteX3" fmla="*/ 664067 w 1991099"/>
                            <a:gd name="connsiteY3" fmla="*/ 169736 h 339842"/>
                            <a:gd name="connsiteX4" fmla="*/ 885523 w 1991099"/>
                            <a:gd name="connsiteY4" fmla="*/ 217362 h 339842"/>
                            <a:gd name="connsiteX5" fmla="*/ 1085547 w 1991099"/>
                            <a:gd name="connsiteY5" fmla="*/ 100680 h 339842"/>
                            <a:gd name="connsiteX6" fmla="*/ 1149843 w 1991099"/>
                            <a:gd name="connsiteY6" fmla="*/ 79250 h 339842"/>
                            <a:gd name="connsiteX7" fmla="*/ 1771650 w 1991099"/>
                            <a:gd name="connsiteY7" fmla="*/ 8398 h 339842"/>
                            <a:gd name="connsiteX8" fmla="*/ 1990725 w 1991099"/>
                            <a:gd name="connsiteY8" fmla="*/ 296530 h 339842"/>
                            <a:gd name="connsiteX0" fmla="*/ 0 w 1990974"/>
                            <a:gd name="connsiteY0" fmla="*/ 333114 h 333563"/>
                            <a:gd name="connsiteX1" fmla="*/ 166687 w 1990974"/>
                            <a:gd name="connsiteY1" fmla="*/ 249661 h 333563"/>
                            <a:gd name="connsiteX2" fmla="*/ 414338 w 1990974"/>
                            <a:gd name="connsiteY2" fmla="*/ 285488 h 333563"/>
                            <a:gd name="connsiteX3" fmla="*/ 664067 w 1990974"/>
                            <a:gd name="connsiteY3" fmla="*/ 163457 h 333563"/>
                            <a:gd name="connsiteX4" fmla="*/ 885523 w 1990974"/>
                            <a:gd name="connsiteY4" fmla="*/ 211083 h 333563"/>
                            <a:gd name="connsiteX5" fmla="*/ 1085547 w 1990974"/>
                            <a:gd name="connsiteY5" fmla="*/ 94401 h 333563"/>
                            <a:gd name="connsiteX6" fmla="*/ 1333200 w 1990974"/>
                            <a:gd name="connsiteY6" fmla="*/ 156315 h 333563"/>
                            <a:gd name="connsiteX7" fmla="*/ 1771650 w 1990974"/>
                            <a:gd name="connsiteY7" fmla="*/ 2119 h 333563"/>
                            <a:gd name="connsiteX8" fmla="*/ 1990725 w 1990974"/>
                            <a:gd name="connsiteY8" fmla="*/ 290251 h 333563"/>
                            <a:gd name="connsiteX0" fmla="*/ 0 w 1990836"/>
                            <a:gd name="connsiteY0" fmla="*/ 323709 h 324158"/>
                            <a:gd name="connsiteX1" fmla="*/ 166687 w 1990836"/>
                            <a:gd name="connsiteY1" fmla="*/ 240256 h 324158"/>
                            <a:gd name="connsiteX2" fmla="*/ 414338 w 1990836"/>
                            <a:gd name="connsiteY2" fmla="*/ 276083 h 324158"/>
                            <a:gd name="connsiteX3" fmla="*/ 664067 w 1990836"/>
                            <a:gd name="connsiteY3" fmla="*/ 154052 h 324158"/>
                            <a:gd name="connsiteX4" fmla="*/ 885523 w 1990836"/>
                            <a:gd name="connsiteY4" fmla="*/ 201678 h 324158"/>
                            <a:gd name="connsiteX5" fmla="*/ 1085547 w 1990836"/>
                            <a:gd name="connsiteY5" fmla="*/ 84996 h 324158"/>
                            <a:gd name="connsiteX6" fmla="*/ 1333200 w 1990836"/>
                            <a:gd name="connsiteY6" fmla="*/ 146910 h 324158"/>
                            <a:gd name="connsiteX7" fmla="*/ 1621631 w 1990836"/>
                            <a:gd name="connsiteY7" fmla="*/ 2239 h 324158"/>
                            <a:gd name="connsiteX8" fmla="*/ 1990725 w 1990836"/>
                            <a:gd name="connsiteY8" fmla="*/ 280846 h 324158"/>
                            <a:gd name="connsiteX0" fmla="*/ 0 w 1945610"/>
                            <a:gd name="connsiteY0" fmla="*/ 344176 h 344625"/>
                            <a:gd name="connsiteX1" fmla="*/ 166687 w 1945610"/>
                            <a:gd name="connsiteY1" fmla="*/ 260723 h 344625"/>
                            <a:gd name="connsiteX2" fmla="*/ 414338 w 1945610"/>
                            <a:gd name="connsiteY2" fmla="*/ 296550 h 344625"/>
                            <a:gd name="connsiteX3" fmla="*/ 664067 w 1945610"/>
                            <a:gd name="connsiteY3" fmla="*/ 174519 h 344625"/>
                            <a:gd name="connsiteX4" fmla="*/ 885523 w 1945610"/>
                            <a:gd name="connsiteY4" fmla="*/ 222145 h 344625"/>
                            <a:gd name="connsiteX5" fmla="*/ 1085547 w 1945610"/>
                            <a:gd name="connsiteY5" fmla="*/ 105463 h 344625"/>
                            <a:gd name="connsiteX6" fmla="*/ 1333200 w 1945610"/>
                            <a:gd name="connsiteY6" fmla="*/ 167377 h 344625"/>
                            <a:gd name="connsiteX7" fmla="*/ 1621631 w 1945610"/>
                            <a:gd name="connsiteY7" fmla="*/ 22706 h 344625"/>
                            <a:gd name="connsiteX8" fmla="*/ 1945481 w 1945610"/>
                            <a:gd name="connsiteY8" fmla="*/ 29851 h 344625"/>
                            <a:gd name="connsiteX0" fmla="*/ 0 w 1945481"/>
                            <a:gd name="connsiteY0" fmla="*/ 344506 h 344955"/>
                            <a:gd name="connsiteX1" fmla="*/ 166687 w 1945481"/>
                            <a:gd name="connsiteY1" fmla="*/ 261053 h 344955"/>
                            <a:gd name="connsiteX2" fmla="*/ 414338 w 1945481"/>
                            <a:gd name="connsiteY2" fmla="*/ 296880 h 344955"/>
                            <a:gd name="connsiteX3" fmla="*/ 664067 w 1945481"/>
                            <a:gd name="connsiteY3" fmla="*/ 174849 h 344955"/>
                            <a:gd name="connsiteX4" fmla="*/ 885523 w 1945481"/>
                            <a:gd name="connsiteY4" fmla="*/ 222475 h 344955"/>
                            <a:gd name="connsiteX5" fmla="*/ 1085547 w 1945481"/>
                            <a:gd name="connsiteY5" fmla="*/ 105793 h 344955"/>
                            <a:gd name="connsiteX6" fmla="*/ 1333200 w 1945481"/>
                            <a:gd name="connsiteY6" fmla="*/ 167707 h 344955"/>
                            <a:gd name="connsiteX7" fmla="*/ 1621631 w 1945481"/>
                            <a:gd name="connsiteY7" fmla="*/ 23036 h 344955"/>
                            <a:gd name="connsiteX8" fmla="*/ 1799924 w 1945481"/>
                            <a:gd name="connsiteY8" fmla="*/ 1020 h 344955"/>
                            <a:gd name="connsiteX9" fmla="*/ 1945481 w 1945481"/>
                            <a:gd name="connsiteY9" fmla="*/ 30181 h 344955"/>
                            <a:gd name="connsiteX0" fmla="*/ 0 w 1945481"/>
                            <a:gd name="connsiteY0" fmla="*/ 323206 h 323655"/>
                            <a:gd name="connsiteX1" fmla="*/ 166687 w 1945481"/>
                            <a:gd name="connsiteY1" fmla="*/ 239753 h 323655"/>
                            <a:gd name="connsiteX2" fmla="*/ 414338 w 1945481"/>
                            <a:gd name="connsiteY2" fmla="*/ 275580 h 323655"/>
                            <a:gd name="connsiteX3" fmla="*/ 664067 w 1945481"/>
                            <a:gd name="connsiteY3" fmla="*/ 153549 h 323655"/>
                            <a:gd name="connsiteX4" fmla="*/ 885523 w 1945481"/>
                            <a:gd name="connsiteY4" fmla="*/ 201175 h 323655"/>
                            <a:gd name="connsiteX5" fmla="*/ 1085547 w 1945481"/>
                            <a:gd name="connsiteY5" fmla="*/ 84493 h 323655"/>
                            <a:gd name="connsiteX6" fmla="*/ 1333200 w 1945481"/>
                            <a:gd name="connsiteY6" fmla="*/ 146407 h 323655"/>
                            <a:gd name="connsiteX7" fmla="*/ 1621631 w 1945481"/>
                            <a:gd name="connsiteY7" fmla="*/ 1736 h 323655"/>
                            <a:gd name="connsiteX8" fmla="*/ 1821356 w 1945481"/>
                            <a:gd name="connsiteY8" fmla="*/ 63064 h 323655"/>
                            <a:gd name="connsiteX9" fmla="*/ 1945481 w 1945481"/>
                            <a:gd name="connsiteY9" fmla="*/ 8881 h 323655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085547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6936 h 317385"/>
                            <a:gd name="connsiteX1" fmla="*/ 166687 w 1945481"/>
                            <a:gd name="connsiteY1" fmla="*/ 233483 h 317385"/>
                            <a:gd name="connsiteX2" fmla="*/ 414338 w 1945481"/>
                            <a:gd name="connsiteY2" fmla="*/ 269310 h 317385"/>
                            <a:gd name="connsiteX3" fmla="*/ 664067 w 1945481"/>
                            <a:gd name="connsiteY3" fmla="*/ 147279 h 317385"/>
                            <a:gd name="connsiteX4" fmla="*/ 885523 w 1945481"/>
                            <a:gd name="connsiteY4" fmla="*/ 194905 h 317385"/>
                            <a:gd name="connsiteX5" fmla="*/ 1114122 w 1945481"/>
                            <a:gd name="connsiteY5" fmla="*/ 75841 h 317385"/>
                            <a:gd name="connsiteX6" fmla="*/ 1333200 w 1945481"/>
                            <a:gd name="connsiteY6" fmla="*/ 140137 h 317385"/>
                            <a:gd name="connsiteX7" fmla="*/ 1571624 w 1945481"/>
                            <a:gd name="connsiteY7" fmla="*/ 229 h 317385"/>
                            <a:gd name="connsiteX8" fmla="*/ 1821356 w 1945481"/>
                            <a:gd name="connsiteY8" fmla="*/ 56794 h 317385"/>
                            <a:gd name="connsiteX9" fmla="*/ 1945481 w 1945481"/>
                            <a:gd name="connsiteY9" fmla="*/ 2611 h 31738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95487"/>
                            <a:gd name="connsiteY0" fmla="*/ 371634 h 372083"/>
                            <a:gd name="connsiteX1" fmla="*/ 166687 w 1995487"/>
                            <a:gd name="connsiteY1" fmla="*/ 288181 h 372083"/>
                            <a:gd name="connsiteX2" fmla="*/ 414338 w 1995487"/>
                            <a:gd name="connsiteY2" fmla="*/ 324008 h 372083"/>
                            <a:gd name="connsiteX3" fmla="*/ 664067 w 1995487"/>
                            <a:gd name="connsiteY3" fmla="*/ 201977 h 372083"/>
                            <a:gd name="connsiteX4" fmla="*/ 885523 w 1995487"/>
                            <a:gd name="connsiteY4" fmla="*/ 249603 h 372083"/>
                            <a:gd name="connsiteX5" fmla="*/ 1114122 w 1995487"/>
                            <a:gd name="connsiteY5" fmla="*/ 130539 h 372083"/>
                            <a:gd name="connsiteX6" fmla="*/ 1333200 w 1995487"/>
                            <a:gd name="connsiteY6" fmla="*/ 194835 h 372083"/>
                            <a:gd name="connsiteX7" fmla="*/ 1571624 w 1995487"/>
                            <a:gd name="connsiteY7" fmla="*/ 54927 h 372083"/>
                            <a:gd name="connsiteX8" fmla="*/ 1821356 w 1995487"/>
                            <a:gd name="connsiteY8" fmla="*/ 111492 h 372083"/>
                            <a:gd name="connsiteX9" fmla="*/ 1995487 w 1995487"/>
                            <a:gd name="connsiteY9" fmla="*/ 159 h 372083"/>
                            <a:gd name="connsiteX0" fmla="*/ 0 w 1993105"/>
                            <a:gd name="connsiteY0" fmla="*/ 317020 h 317469"/>
                            <a:gd name="connsiteX1" fmla="*/ 166687 w 1993105"/>
                            <a:gd name="connsiteY1" fmla="*/ 233567 h 317469"/>
                            <a:gd name="connsiteX2" fmla="*/ 414338 w 1993105"/>
                            <a:gd name="connsiteY2" fmla="*/ 269394 h 317469"/>
                            <a:gd name="connsiteX3" fmla="*/ 664067 w 1993105"/>
                            <a:gd name="connsiteY3" fmla="*/ 147363 h 317469"/>
                            <a:gd name="connsiteX4" fmla="*/ 885523 w 1993105"/>
                            <a:gd name="connsiteY4" fmla="*/ 194989 h 317469"/>
                            <a:gd name="connsiteX5" fmla="*/ 1114122 w 1993105"/>
                            <a:gd name="connsiteY5" fmla="*/ 75925 h 317469"/>
                            <a:gd name="connsiteX6" fmla="*/ 1333200 w 1993105"/>
                            <a:gd name="connsiteY6" fmla="*/ 140221 h 317469"/>
                            <a:gd name="connsiteX7" fmla="*/ 1571624 w 1993105"/>
                            <a:gd name="connsiteY7" fmla="*/ 313 h 317469"/>
                            <a:gd name="connsiteX8" fmla="*/ 1821356 w 1993105"/>
                            <a:gd name="connsiteY8" fmla="*/ 56878 h 317469"/>
                            <a:gd name="connsiteX9" fmla="*/ 1993105 w 1993105"/>
                            <a:gd name="connsiteY9" fmla="*/ 314 h 317469"/>
                            <a:gd name="connsiteX0" fmla="*/ 0 w 1962149"/>
                            <a:gd name="connsiteY0" fmla="*/ 328871 h 329320"/>
                            <a:gd name="connsiteX1" fmla="*/ 166687 w 1962149"/>
                            <a:gd name="connsiteY1" fmla="*/ 245418 h 329320"/>
                            <a:gd name="connsiteX2" fmla="*/ 414338 w 1962149"/>
                            <a:gd name="connsiteY2" fmla="*/ 281245 h 329320"/>
                            <a:gd name="connsiteX3" fmla="*/ 664067 w 1962149"/>
                            <a:gd name="connsiteY3" fmla="*/ 159214 h 329320"/>
                            <a:gd name="connsiteX4" fmla="*/ 885523 w 1962149"/>
                            <a:gd name="connsiteY4" fmla="*/ 206840 h 329320"/>
                            <a:gd name="connsiteX5" fmla="*/ 1114122 w 1962149"/>
                            <a:gd name="connsiteY5" fmla="*/ 87776 h 329320"/>
                            <a:gd name="connsiteX6" fmla="*/ 1333200 w 1962149"/>
                            <a:gd name="connsiteY6" fmla="*/ 152072 h 329320"/>
                            <a:gd name="connsiteX7" fmla="*/ 1571624 w 1962149"/>
                            <a:gd name="connsiteY7" fmla="*/ 12164 h 329320"/>
                            <a:gd name="connsiteX8" fmla="*/ 1821356 w 1962149"/>
                            <a:gd name="connsiteY8" fmla="*/ 68729 h 329320"/>
                            <a:gd name="connsiteX9" fmla="*/ 1962149 w 1962149"/>
                            <a:gd name="connsiteY9" fmla="*/ 259 h 329320"/>
                            <a:gd name="connsiteX0" fmla="*/ 0 w 1962149"/>
                            <a:gd name="connsiteY0" fmla="*/ 328880 h 329329"/>
                            <a:gd name="connsiteX1" fmla="*/ 166687 w 1962149"/>
                            <a:gd name="connsiteY1" fmla="*/ 245427 h 329329"/>
                            <a:gd name="connsiteX2" fmla="*/ 414338 w 1962149"/>
                            <a:gd name="connsiteY2" fmla="*/ 281254 h 329329"/>
                            <a:gd name="connsiteX3" fmla="*/ 664067 w 1962149"/>
                            <a:gd name="connsiteY3" fmla="*/ 159223 h 329329"/>
                            <a:gd name="connsiteX4" fmla="*/ 885523 w 1962149"/>
                            <a:gd name="connsiteY4" fmla="*/ 206849 h 329329"/>
                            <a:gd name="connsiteX5" fmla="*/ 1114122 w 1962149"/>
                            <a:gd name="connsiteY5" fmla="*/ 87785 h 329329"/>
                            <a:gd name="connsiteX6" fmla="*/ 1333200 w 1962149"/>
                            <a:gd name="connsiteY6" fmla="*/ 152081 h 329329"/>
                            <a:gd name="connsiteX7" fmla="*/ 1571624 w 1962149"/>
                            <a:gd name="connsiteY7" fmla="*/ 12173 h 329329"/>
                            <a:gd name="connsiteX8" fmla="*/ 1821356 w 1962149"/>
                            <a:gd name="connsiteY8" fmla="*/ 68738 h 329329"/>
                            <a:gd name="connsiteX9" fmla="*/ 1962149 w 1962149"/>
                            <a:gd name="connsiteY9" fmla="*/ 268 h 329329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71624 w 1955006"/>
                            <a:gd name="connsiteY7" fmla="*/ 16918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04237 w 1955006"/>
                            <a:gd name="connsiteY2" fmla="*/ 282626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398852 w 1955006"/>
                            <a:gd name="connsiteY2" fmla="*/ 278583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45878 w 1955006"/>
                            <a:gd name="connsiteY3" fmla="*/ 171367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80300 w 1955006"/>
                            <a:gd name="connsiteY7" fmla="*/ 26652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1206 w 1955006"/>
                            <a:gd name="connsiteY7" fmla="*/ 30323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9452 w 1955006"/>
                            <a:gd name="connsiteY3" fmla="*/ 16798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71466 w 1955006"/>
                            <a:gd name="connsiteY2" fmla="*/ 253213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23366 w 1955006"/>
                            <a:gd name="connsiteY3" fmla="*/ 293481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57386 w 1955006"/>
                            <a:gd name="connsiteY3" fmla="*/ 224044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44044 w 1955006"/>
                            <a:gd name="connsiteY2" fmla="*/ 310383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3598"/>
                            <a:gd name="connsiteX1" fmla="*/ 127149 w 1955006"/>
                            <a:gd name="connsiteY1" fmla="*/ 27038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151517 w 1955006"/>
                            <a:gd name="connsiteY1" fmla="*/ 31966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1773 w 1955006"/>
                            <a:gd name="connsiteY3" fmla="*/ 251921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53912 w 1955006"/>
                            <a:gd name="connsiteY5" fmla="*/ 248660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41124 w 1955006"/>
                            <a:gd name="connsiteY8" fmla="*/ 283549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30006 w 1955006"/>
                            <a:gd name="connsiteY8" fmla="*/ 210572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20027 w 1955006"/>
                            <a:gd name="connsiteY7" fmla="*/ 203851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7839 w 1955006"/>
                            <a:gd name="connsiteY5" fmla="*/ 22220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88858 w 1955006"/>
                            <a:gd name="connsiteY8" fmla="*/ 201606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14398 w 1955006"/>
                            <a:gd name="connsiteY7" fmla="*/ 214342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292696 w 1955006"/>
                            <a:gd name="connsiteY7" fmla="*/ 19837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1753 w 1955006"/>
                            <a:gd name="connsiteY7" fmla="*/ 194590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8435 w 1955006"/>
                            <a:gd name="connsiteY9" fmla="*/ 178222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80348 w 1955006"/>
                            <a:gd name="connsiteY10" fmla="*/ 22319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7492 w 1955006"/>
                            <a:gd name="connsiteY9" fmla="*/ 174431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7717 w 1955006"/>
                            <a:gd name="connsiteY9" fmla="*/ 173513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7842 w 1955006"/>
                            <a:gd name="connsiteY10" fmla="*/ 22637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0657 w 1955006"/>
                            <a:gd name="connsiteY9" fmla="*/ 174589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86865 w 1955006"/>
                            <a:gd name="connsiteY12" fmla="*/ 217603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77734 w 1955006"/>
                            <a:gd name="connsiteY12" fmla="*/ 220316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375 h 333375"/>
                            <a:gd name="connsiteX1" fmla="*/ 64978 w 1955006"/>
                            <a:gd name="connsiteY1" fmla="*/ 320576 h 333375"/>
                            <a:gd name="connsiteX2" fmla="*/ 151517 w 1955006"/>
                            <a:gd name="connsiteY2" fmla="*/ 319437 h 333375"/>
                            <a:gd name="connsiteX3" fmla="*/ 173051 w 1955006"/>
                            <a:gd name="connsiteY3" fmla="*/ 244277 h 333375"/>
                            <a:gd name="connsiteX4" fmla="*/ 226131 w 1955006"/>
                            <a:gd name="connsiteY4" fmla="*/ 303254 h 333375"/>
                            <a:gd name="connsiteX5" fmla="*/ 240192 w 1955006"/>
                            <a:gd name="connsiteY5" fmla="*/ 221623 h 333375"/>
                            <a:gd name="connsiteX6" fmla="*/ 287541 w 1955006"/>
                            <a:gd name="connsiteY6" fmla="*/ 279445 h 333375"/>
                            <a:gd name="connsiteX7" fmla="*/ 302471 w 1955006"/>
                            <a:gd name="connsiteY7" fmla="*/ 199075 h 333375"/>
                            <a:gd name="connsiteX8" fmla="*/ 352379 w 1955006"/>
                            <a:gd name="connsiteY8" fmla="*/ 262341 h 333375"/>
                            <a:gd name="connsiteX9" fmla="*/ 363904 w 1955006"/>
                            <a:gd name="connsiteY9" fmla="*/ 177249 h 333375"/>
                            <a:gd name="connsiteX10" fmla="*/ 409797 w 1955006"/>
                            <a:gd name="connsiteY10" fmla="*/ 240427 h 333375"/>
                            <a:gd name="connsiteX11" fmla="*/ 421596 w 1955006"/>
                            <a:gd name="connsiteY11" fmla="*/ 157572 h 333375"/>
                            <a:gd name="connsiteX12" fmla="*/ 477734 w 1955006"/>
                            <a:gd name="connsiteY12" fmla="*/ 220093 h 333375"/>
                            <a:gd name="connsiteX13" fmla="*/ 1333239 w 1955006"/>
                            <a:gd name="connsiteY13" fmla="*/ 162179 h 333375"/>
                            <a:gd name="connsiteX14" fmla="*/ 1579965 w 1955006"/>
                            <a:gd name="connsiteY14" fmla="*/ 24043 h 333375"/>
                            <a:gd name="connsiteX15" fmla="*/ 1955006 w 1955006"/>
                            <a:gd name="connsiteY15" fmla="*/ 0 h 333375"/>
                            <a:gd name="connsiteX0" fmla="*/ 0 w 1579965"/>
                            <a:gd name="connsiteY0" fmla="*/ 309332 h 309332"/>
                            <a:gd name="connsiteX1" fmla="*/ 64978 w 1579965"/>
                            <a:gd name="connsiteY1" fmla="*/ 296533 h 309332"/>
                            <a:gd name="connsiteX2" fmla="*/ 151517 w 1579965"/>
                            <a:gd name="connsiteY2" fmla="*/ 295394 h 309332"/>
                            <a:gd name="connsiteX3" fmla="*/ 173051 w 1579965"/>
                            <a:gd name="connsiteY3" fmla="*/ 220234 h 309332"/>
                            <a:gd name="connsiteX4" fmla="*/ 226131 w 1579965"/>
                            <a:gd name="connsiteY4" fmla="*/ 279211 h 309332"/>
                            <a:gd name="connsiteX5" fmla="*/ 240192 w 1579965"/>
                            <a:gd name="connsiteY5" fmla="*/ 197580 h 309332"/>
                            <a:gd name="connsiteX6" fmla="*/ 287541 w 1579965"/>
                            <a:gd name="connsiteY6" fmla="*/ 255402 h 309332"/>
                            <a:gd name="connsiteX7" fmla="*/ 302471 w 1579965"/>
                            <a:gd name="connsiteY7" fmla="*/ 175032 h 309332"/>
                            <a:gd name="connsiteX8" fmla="*/ 352379 w 1579965"/>
                            <a:gd name="connsiteY8" fmla="*/ 238298 h 309332"/>
                            <a:gd name="connsiteX9" fmla="*/ 363904 w 1579965"/>
                            <a:gd name="connsiteY9" fmla="*/ 153206 h 309332"/>
                            <a:gd name="connsiteX10" fmla="*/ 409797 w 1579965"/>
                            <a:gd name="connsiteY10" fmla="*/ 216384 h 309332"/>
                            <a:gd name="connsiteX11" fmla="*/ 421596 w 1579965"/>
                            <a:gd name="connsiteY11" fmla="*/ 133529 h 309332"/>
                            <a:gd name="connsiteX12" fmla="*/ 477734 w 1579965"/>
                            <a:gd name="connsiteY12" fmla="*/ 196050 h 309332"/>
                            <a:gd name="connsiteX13" fmla="*/ 1333239 w 1579965"/>
                            <a:gd name="connsiteY13" fmla="*/ 138136 h 309332"/>
                            <a:gd name="connsiteX14" fmla="*/ 1579965 w 1579965"/>
                            <a:gd name="connsiteY14" fmla="*/ 0 h 309332"/>
                            <a:gd name="connsiteX0" fmla="*/ 0 w 1333239"/>
                            <a:gd name="connsiteY0" fmla="*/ 175900 h 175900"/>
                            <a:gd name="connsiteX1" fmla="*/ 64978 w 1333239"/>
                            <a:gd name="connsiteY1" fmla="*/ 163101 h 175900"/>
                            <a:gd name="connsiteX2" fmla="*/ 151517 w 1333239"/>
                            <a:gd name="connsiteY2" fmla="*/ 161962 h 175900"/>
                            <a:gd name="connsiteX3" fmla="*/ 173051 w 1333239"/>
                            <a:gd name="connsiteY3" fmla="*/ 86802 h 175900"/>
                            <a:gd name="connsiteX4" fmla="*/ 226131 w 1333239"/>
                            <a:gd name="connsiteY4" fmla="*/ 145779 h 175900"/>
                            <a:gd name="connsiteX5" fmla="*/ 240192 w 1333239"/>
                            <a:gd name="connsiteY5" fmla="*/ 64148 h 175900"/>
                            <a:gd name="connsiteX6" fmla="*/ 287541 w 1333239"/>
                            <a:gd name="connsiteY6" fmla="*/ 121970 h 175900"/>
                            <a:gd name="connsiteX7" fmla="*/ 302471 w 1333239"/>
                            <a:gd name="connsiteY7" fmla="*/ 41600 h 175900"/>
                            <a:gd name="connsiteX8" fmla="*/ 352379 w 1333239"/>
                            <a:gd name="connsiteY8" fmla="*/ 104866 h 175900"/>
                            <a:gd name="connsiteX9" fmla="*/ 363904 w 1333239"/>
                            <a:gd name="connsiteY9" fmla="*/ 19774 h 175900"/>
                            <a:gd name="connsiteX10" fmla="*/ 409797 w 1333239"/>
                            <a:gd name="connsiteY10" fmla="*/ 82952 h 175900"/>
                            <a:gd name="connsiteX11" fmla="*/ 421596 w 1333239"/>
                            <a:gd name="connsiteY11" fmla="*/ 97 h 175900"/>
                            <a:gd name="connsiteX12" fmla="*/ 477734 w 1333239"/>
                            <a:gd name="connsiteY12" fmla="*/ 62618 h 175900"/>
                            <a:gd name="connsiteX13" fmla="*/ 1333239 w 1333239"/>
                            <a:gd name="connsiteY13" fmla="*/ 4704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73051 w 477734"/>
                            <a:gd name="connsiteY3" fmla="*/ 86802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3888 w 477734"/>
                            <a:gd name="connsiteY9" fmla="*/ 1980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6001 h 176001"/>
                            <a:gd name="connsiteX1" fmla="*/ 64978 w 477734"/>
                            <a:gd name="connsiteY1" fmla="*/ 163202 h 176001"/>
                            <a:gd name="connsiteX2" fmla="*/ 151517 w 477734"/>
                            <a:gd name="connsiteY2" fmla="*/ 162063 h 176001"/>
                            <a:gd name="connsiteX3" fmla="*/ 150796 w 477734"/>
                            <a:gd name="connsiteY3" fmla="*/ 81625 h 176001"/>
                            <a:gd name="connsiteX4" fmla="*/ 228446 w 477734"/>
                            <a:gd name="connsiteY4" fmla="*/ 148184 h 176001"/>
                            <a:gd name="connsiteX5" fmla="*/ 220986 w 477734"/>
                            <a:gd name="connsiteY5" fmla="*/ 60677 h 176001"/>
                            <a:gd name="connsiteX6" fmla="*/ 298817 w 477734"/>
                            <a:gd name="connsiteY6" fmla="*/ 127670 h 176001"/>
                            <a:gd name="connsiteX7" fmla="*/ 287001 w 477734"/>
                            <a:gd name="connsiteY7" fmla="*/ 40753 h 176001"/>
                            <a:gd name="connsiteX8" fmla="*/ 361111 w 477734"/>
                            <a:gd name="connsiteY8" fmla="*/ 107956 h 176001"/>
                            <a:gd name="connsiteX9" fmla="*/ 351963 w 477734"/>
                            <a:gd name="connsiteY9" fmla="*/ 20487 h 176001"/>
                            <a:gd name="connsiteX10" fmla="*/ 423663 w 477734"/>
                            <a:gd name="connsiteY10" fmla="*/ 89746 h 176001"/>
                            <a:gd name="connsiteX11" fmla="*/ 418731 w 477734"/>
                            <a:gd name="connsiteY11" fmla="*/ 315 h 176001"/>
                            <a:gd name="connsiteX12" fmla="*/ 477734 w 477734"/>
                            <a:gd name="connsiteY12" fmla="*/ 62719 h 176001"/>
                            <a:gd name="connsiteX0" fmla="*/ 0 w 477734"/>
                            <a:gd name="connsiteY0" fmla="*/ 175276 h 175276"/>
                            <a:gd name="connsiteX1" fmla="*/ 64978 w 477734"/>
                            <a:gd name="connsiteY1" fmla="*/ 162477 h 175276"/>
                            <a:gd name="connsiteX2" fmla="*/ 151517 w 477734"/>
                            <a:gd name="connsiteY2" fmla="*/ 161338 h 175276"/>
                            <a:gd name="connsiteX3" fmla="*/ 150796 w 477734"/>
                            <a:gd name="connsiteY3" fmla="*/ 80900 h 175276"/>
                            <a:gd name="connsiteX4" fmla="*/ 228446 w 477734"/>
                            <a:gd name="connsiteY4" fmla="*/ 147459 h 175276"/>
                            <a:gd name="connsiteX5" fmla="*/ 220986 w 477734"/>
                            <a:gd name="connsiteY5" fmla="*/ 59952 h 175276"/>
                            <a:gd name="connsiteX6" fmla="*/ 298817 w 477734"/>
                            <a:gd name="connsiteY6" fmla="*/ 126945 h 175276"/>
                            <a:gd name="connsiteX7" fmla="*/ 287001 w 477734"/>
                            <a:gd name="connsiteY7" fmla="*/ 40028 h 175276"/>
                            <a:gd name="connsiteX8" fmla="*/ 361111 w 477734"/>
                            <a:gd name="connsiteY8" fmla="*/ 107231 h 175276"/>
                            <a:gd name="connsiteX9" fmla="*/ 351963 w 477734"/>
                            <a:gd name="connsiteY9" fmla="*/ 19762 h 175276"/>
                            <a:gd name="connsiteX10" fmla="*/ 423663 w 477734"/>
                            <a:gd name="connsiteY10" fmla="*/ 89021 h 175276"/>
                            <a:gd name="connsiteX11" fmla="*/ 416325 w 477734"/>
                            <a:gd name="connsiteY11" fmla="*/ 319 h 175276"/>
                            <a:gd name="connsiteX12" fmla="*/ 477734 w 477734"/>
                            <a:gd name="connsiteY12" fmla="*/ 61994 h 175276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26874"/>
                            <a:gd name="connsiteY0" fmla="*/ 162453 h 162453"/>
                            <a:gd name="connsiteX1" fmla="*/ 86539 w 426874"/>
                            <a:gd name="connsiteY1" fmla="*/ 161314 h 162453"/>
                            <a:gd name="connsiteX2" fmla="*/ 85818 w 426874"/>
                            <a:gd name="connsiteY2" fmla="*/ 80876 h 162453"/>
                            <a:gd name="connsiteX3" fmla="*/ 163468 w 426874"/>
                            <a:gd name="connsiteY3" fmla="*/ 147435 h 162453"/>
                            <a:gd name="connsiteX4" fmla="*/ 156008 w 426874"/>
                            <a:gd name="connsiteY4" fmla="*/ 59928 h 162453"/>
                            <a:gd name="connsiteX5" fmla="*/ 233839 w 426874"/>
                            <a:gd name="connsiteY5" fmla="*/ 126921 h 162453"/>
                            <a:gd name="connsiteX6" fmla="*/ 222023 w 426874"/>
                            <a:gd name="connsiteY6" fmla="*/ 40004 h 162453"/>
                            <a:gd name="connsiteX7" fmla="*/ 296133 w 426874"/>
                            <a:gd name="connsiteY7" fmla="*/ 107207 h 162453"/>
                            <a:gd name="connsiteX8" fmla="*/ 286985 w 426874"/>
                            <a:gd name="connsiteY8" fmla="*/ 19738 h 162453"/>
                            <a:gd name="connsiteX9" fmla="*/ 358685 w 426874"/>
                            <a:gd name="connsiteY9" fmla="*/ 88997 h 162453"/>
                            <a:gd name="connsiteX10" fmla="*/ 351347 w 426874"/>
                            <a:gd name="connsiteY10" fmla="*/ 295 h 162453"/>
                            <a:gd name="connsiteX11" fmla="*/ 426874 w 426874"/>
                            <a:gd name="connsiteY11" fmla="*/ 68211 h 162453"/>
                            <a:gd name="connsiteX0" fmla="*/ 0 w 403611"/>
                            <a:gd name="connsiteY0" fmla="*/ 150147 h 161316"/>
                            <a:gd name="connsiteX1" fmla="*/ 63276 w 403611"/>
                            <a:gd name="connsiteY1" fmla="*/ 161314 h 161316"/>
                            <a:gd name="connsiteX2" fmla="*/ 62555 w 403611"/>
                            <a:gd name="connsiteY2" fmla="*/ 80876 h 161316"/>
                            <a:gd name="connsiteX3" fmla="*/ 140205 w 403611"/>
                            <a:gd name="connsiteY3" fmla="*/ 147435 h 161316"/>
                            <a:gd name="connsiteX4" fmla="*/ 132745 w 403611"/>
                            <a:gd name="connsiteY4" fmla="*/ 59928 h 161316"/>
                            <a:gd name="connsiteX5" fmla="*/ 210576 w 403611"/>
                            <a:gd name="connsiteY5" fmla="*/ 126921 h 161316"/>
                            <a:gd name="connsiteX6" fmla="*/ 198760 w 403611"/>
                            <a:gd name="connsiteY6" fmla="*/ 40004 h 161316"/>
                            <a:gd name="connsiteX7" fmla="*/ 272870 w 403611"/>
                            <a:gd name="connsiteY7" fmla="*/ 107207 h 161316"/>
                            <a:gd name="connsiteX8" fmla="*/ 263722 w 403611"/>
                            <a:gd name="connsiteY8" fmla="*/ 19738 h 161316"/>
                            <a:gd name="connsiteX9" fmla="*/ 335422 w 403611"/>
                            <a:gd name="connsiteY9" fmla="*/ 88997 h 161316"/>
                            <a:gd name="connsiteX10" fmla="*/ 328084 w 403611"/>
                            <a:gd name="connsiteY10" fmla="*/ 295 h 161316"/>
                            <a:gd name="connsiteX11" fmla="*/ 403611 w 403611"/>
                            <a:gd name="connsiteY11" fmla="*/ 68211 h 161316"/>
                            <a:gd name="connsiteX0" fmla="*/ 0 w 403611"/>
                            <a:gd name="connsiteY0" fmla="*/ 150147 h 161318"/>
                            <a:gd name="connsiteX1" fmla="*/ 63276 w 403611"/>
                            <a:gd name="connsiteY1" fmla="*/ 161314 h 161318"/>
                            <a:gd name="connsiteX2" fmla="*/ 62555 w 403611"/>
                            <a:gd name="connsiteY2" fmla="*/ 80876 h 161318"/>
                            <a:gd name="connsiteX3" fmla="*/ 140205 w 403611"/>
                            <a:gd name="connsiteY3" fmla="*/ 147435 h 161318"/>
                            <a:gd name="connsiteX4" fmla="*/ 132745 w 403611"/>
                            <a:gd name="connsiteY4" fmla="*/ 59928 h 161318"/>
                            <a:gd name="connsiteX5" fmla="*/ 210576 w 403611"/>
                            <a:gd name="connsiteY5" fmla="*/ 126921 h 161318"/>
                            <a:gd name="connsiteX6" fmla="*/ 198760 w 403611"/>
                            <a:gd name="connsiteY6" fmla="*/ 40004 h 161318"/>
                            <a:gd name="connsiteX7" fmla="*/ 272870 w 403611"/>
                            <a:gd name="connsiteY7" fmla="*/ 107207 h 161318"/>
                            <a:gd name="connsiteX8" fmla="*/ 263722 w 403611"/>
                            <a:gd name="connsiteY8" fmla="*/ 19738 h 161318"/>
                            <a:gd name="connsiteX9" fmla="*/ 335422 w 403611"/>
                            <a:gd name="connsiteY9" fmla="*/ 88997 h 161318"/>
                            <a:gd name="connsiteX10" fmla="*/ 328084 w 403611"/>
                            <a:gd name="connsiteY10" fmla="*/ 295 h 161318"/>
                            <a:gd name="connsiteX11" fmla="*/ 403611 w 403611"/>
                            <a:gd name="connsiteY11" fmla="*/ 68211 h 161318"/>
                            <a:gd name="connsiteX0" fmla="*/ 0 w 403611"/>
                            <a:gd name="connsiteY0" fmla="*/ 150147 h 161326"/>
                            <a:gd name="connsiteX1" fmla="*/ 63276 w 403611"/>
                            <a:gd name="connsiteY1" fmla="*/ 161314 h 161326"/>
                            <a:gd name="connsiteX2" fmla="*/ 62555 w 403611"/>
                            <a:gd name="connsiteY2" fmla="*/ 80876 h 161326"/>
                            <a:gd name="connsiteX3" fmla="*/ 140205 w 403611"/>
                            <a:gd name="connsiteY3" fmla="*/ 147435 h 161326"/>
                            <a:gd name="connsiteX4" fmla="*/ 132745 w 403611"/>
                            <a:gd name="connsiteY4" fmla="*/ 59928 h 161326"/>
                            <a:gd name="connsiteX5" fmla="*/ 210576 w 403611"/>
                            <a:gd name="connsiteY5" fmla="*/ 126921 h 161326"/>
                            <a:gd name="connsiteX6" fmla="*/ 198760 w 403611"/>
                            <a:gd name="connsiteY6" fmla="*/ 40004 h 161326"/>
                            <a:gd name="connsiteX7" fmla="*/ 272870 w 403611"/>
                            <a:gd name="connsiteY7" fmla="*/ 107207 h 161326"/>
                            <a:gd name="connsiteX8" fmla="*/ 263722 w 403611"/>
                            <a:gd name="connsiteY8" fmla="*/ 19738 h 161326"/>
                            <a:gd name="connsiteX9" fmla="*/ 335422 w 403611"/>
                            <a:gd name="connsiteY9" fmla="*/ 88997 h 161326"/>
                            <a:gd name="connsiteX10" fmla="*/ 328084 w 403611"/>
                            <a:gd name="connsiteY10" fmla="*/ 295 h 161326"/>
                            <a:gd name="connsiteX11" fmla="*/ 403611 w 403611"/>
                            <a:gd name="connsiteY11" fmla="*/ 68211 h 161326"/>
                            <a:gd name="connsiteX0" fmla="*/ 0 w 403611"/>
                            <a:gd name="connsiteY0" fmla="*/ 150147 h 161320"/>
                            <a:gd name="connsiteX1" fmla="*/ 63276 w 403611"/>
                            <a:gd name="connsiteY1" fmla="*/ 161314 h 161320"/>
                            <a:gd name="connsiteX2" fmla="*/ 62555 w 403611"/>
                            <a:gd name="connsiteY2" fmla="*/ 80876 h 161320"/>
                            <a:gd name="connsiteX3" fmla="*/ 140205 w 403611"/>
                            <a:gd name="connsiteY3" fmla="*/ 147435 h 161320"/>
                            <a:gd name="connsiteX4" fmla="*/ 132745 w 403611"/>
                            <a:gd name="connsiteY4" fmla="*/ 59928 h 161320"/>
                            <a:gd name="connsiteX5" fmla="*/ 210576 w 403611"/>
                            <a:gd name="connsiteY5" fmla="*/ 126921 h 161320"/>
                            <a:gd name="connsiteX6" fmla="*/ 198760 w 403611"/>
                            <a:gd name="connsiteY6" fmla="*/ 40004 h 161320"/>
                            <a:gd name="connsiteX7" fmla="*/ 272870 w 403611"/>
                            <a:gd name="connsiteY7" fmla="*/ 107207 h 161320"/>
                            <a:gd name="connsiteX8" fmla="*/ 263722 w 403611"/>
                            <a:gd name="connsiteY8" fmla="*/ 19738 h 161320"/>
                            <a:gd name="connsiteX9" fmla="*/ 335422 w 403611"/>
                            <a:gd name="connsiteY9" fmla="*/ 88997 h 161320"/>
                            <a:gd name="connsiteX10" fmla="*/ 328084 w 403611"/>
                            <a:gd name="connsiteY10" fmla="*/ 295 h 161320"/>
                            <a:gd name="connsiteX11" fmla="*/ 403611 w 403611"/>
                            <a:gd name="connsiteY11" fmla="*/ 68211 h 161320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571"/>
                            <a:gd name="connsiteX1" fmla="*/ 63276 w 403611"/>
                            <a:gd name="connsiteY1" fmla="*/ 161314 h 161571"/>
                            <a:gd name="connsiteX2" fmla="*/ 62555 w 403611"/>
                            <a:gd name="connsiteY2" fmla="*/ 80876 h 161571"/>
                            <a:gd name="connsiteX3" fmla="*/ 140205 w 403611"/>
                            <a:gd name="connsiteY3" fmla="*/ 147435 h 161571"/>
                            <a:gd name="connsiteX4" fmla="*/ 132745 w 403611"/>
                            <a:gd name="connsiteY4" fmla="*/ 59928 h 161571"/>
                            <a:gd name="connsiteX5" fmla="*/ 210576 w 403611"/>
                            <a:gd name="connsiteY5" fmla="*/ 126921 h 161571"/>
                            <a:gd name="connsiteX6" fmla="*/ 198760 w 403611"/>
                            <a:gd name="connsiteY6" fmla="*/ 40004 h 161571"/>
                            <a:gd name="connsiteX7" fmla="*/ 272870 w 403611"/>
                            <a:gd name="connsiteY7" fmla="*/ 107207 h 161571"/>
                            <a:gd name="connsiteX8" fmla="*/ 263722 w 403611"/>
                            <a:gd name="connsiteY8" fmla="*/ 19738 h 161571"/>
                            <a:gd name="connsiteX9" fmla="*/ 335422 w 403611"/>
                            <a:gd name="connsiteY9" fmla="*/ 88997 h 161571"/>
                            <a:gd name="connsiteX10" fmla="*/ 328084 w 403611"/>
                            <a:gd name="connsiteY10" fmla="*/ 295 h 161571"/>
                            <a:gd name="connsiteX11" fmla="*/ 403611 w 403611"/>
                            <a:gd name="connsiteY11" fmla="*/ 68211 h 161571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8302 w 348637"/>
                            <a:gd name="connsiteY0" fmla="*/ 161314 h 161314"/>
                            <a:gd name="connsiteX1" fmla="*/ 7581 w 348637"/>
                            <a:gd name="connsiteY1" fmla="*/ 80876 h 161314"/>
                            <a:gd name="connsiteX2" fmla="*/ 85231 w 348637"/>
                            <a:gd name="connsiteY2" fmla="*/ 147435 h 161314"/>
                            <a:gd name="connsiteX3" fmla="*/ 77771 w 348637"/>
                            <a:gd name="connsiteY3" fmla="*/ 59928 h 161314"/>
                            <a:gd name="connsiteX4" fmla="*/ 155602 w 348637"/>
                            <a:gd name="connsiteY4" fmla="*/ 126921 h 161314"/>
                            <a:gd name="connsiteX5" fmla="*/ 143786 w 348637"/>
                            <a:gd name="connsiteY5" fmla="*/ 40004 h 161314"/>
                            <a:gd name="connsiteX6" fmla="*/ 217896 w 348637"/>
                            <a:gd name="connsiteY6" fmla="*/ 107207 h 161314"/>
                            <a:gd name="connsiteX7" fmla="*/ 208748 w 348637"/>
                            <a:gd name="connsiteY7" fmla="*/ 19738 h 161314"/>
                            <a:gd name="connsiteX8" fmla="*/ 280448 w 348637"/>
                            <a:gd name="connsiteY8" fmla="*/ 88997 h 161314"/>
                            <a:gd name="connsiteX9" fmla="*/ 273110 w 348637"/>
                            <a:gd name="connsiteY9" fmla="*/ 295 h 161314"/>
                            <a:gd name="connsiteX10" fmla="*/ 348637 w 348637"/>
                            <a:gd name="connsiteY10" fmla="*/ 68211 h 161314"/>
                            <a:gd name="connsiteX0" fmla="*/ 0 w 341056"/>
                            <a:gd name="connsiteY0" fmla="*/ 80876 h 148010"/>
                            <a:gd name="connsiteX1" fmla="*/ 77650 w 341056"/>
                            <a:gd name="connsiteY1" fmla="*/ 147435 h 148010"/>
                            <a:gd name="connsiteX2" fmla="*/ 70190 w 341056"/>
                            <a:gd name="connsiteY2" fmla="*/ 59928 h 148010"/>
                            <a:gd name="connsiteX3" fmla="*/ 148021 w 341056"/>
                            <a:gd name="connsiteY3" fmla="*/ 126921 h 148010"/>
                            <a:gd name="connsiteX4" fmla="*/ 136205 w 341056"/>
                            <a:gd name="connsiteY4" fmla="*/ 40004 h 148010"/>
                            <a:gd name="connsiteX5" fmla="*/ 210315 w 341056"/>
                            <a:gd name="connsiteY5" fmla="*/ 107207 h 148010"/>
                            <a:gd name="connsiteX6" fmla="*/ 201167 w 341056"/>
                            <a:gd name="connsiteY6" fmla="*/ 19738 h 148010"/>
                            <a:gd name="connsiteX7" fmla="*/ 272867 w 341056"/>
                            <a:gd name="connsiteY7" fmla="*/ 88997 h 148010"/>
                            <a:gd name="connsiteX8" fmla="*/ 265529 w 341056"/>
                            <a:gd name="connsiteY8" fmla="*/ 295 h 148010"/>
                            <a:gd name="connsiteX9" fmla="*/ 341056 w 341056"/>
                            <a:gd name="connsiteY9" fmla="*/ 68211 h 148010"/>
                            <a:gd name="connsiteX0" fmla="*/ 12759 w 276165"/>
                            <a:gd name="connsiteY0" fmla="*/ 147435 h 147435"/>
                            <a:gd name="connsiteX1" fmla="*/ 5299 w 276165"/>
                            <a:gd name="connsiteY1" fmla="*/ 59928 h 147435"/>
                            <a:gd name="connsiteX2" fmla="*/ 83130 w 276165"/>
                            <a:gd name="connsiteY2" fmla="*/ 126921 h 147435"/>
                            <a:gd name="connsiteX3" fmla="*/ 71314 w 276165"/>
                            <a:gd name="connsiteY3" fmla="*/ 40004 h 147435"/>
                            <a:gd name="connsiteX4" fmla="*/ 145424 w 276165"/>
                            <a:gd name="connsiteY4" fmla="*/ 107207 h 147435"/>
                            <a:gd name="connsiteX5" fmla="*/ 136276 w 276165"/>
                            <a:gd name="connsiteY5" fmla="*/ 19738 h 147435"/>
                            <a:gd name="connsiteX6" fmla="*/ 207976 w 276165"/>
                            <a:gd name="connsiteY6" fmla="*/ 88997 h 147435"/>
                            <a:gd name="connsiteX7" fmla="*/ 200638 w 276165"/>
                            <a:gd name="connsiteY7" fmla="*/ 295 h 147435"/>
                            <a:gd name="connsiteX8" fmla="*/ 276165 w 276165"/>
                            <a:gd name="connsiteY8" fmla="*/ 68211 h 147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6165" h="147435">
                              <a:moveTo>
                                <a:pt x="12759" y="147435"/>
                              </a:moveTo>
                              <a:cubicBezTo>
                                <a:pt x="36838" y="141295"/>
                                <a:pt x="-16330" y="67005"/>
                                <a:pt x="5299" y="59928"/>
                              </a:cubicBezTo>
                              <a:cubicBezTo>
                                <a:pt x="25335" y="55255"/>
                                <a:pt x="60766" y="133708"/>
                                <a:pt x="83130" y="126921"/>
                              </a:cubicBezTo>
                              <a:cubicBezTo>
                                <a:pt x="107849" y="119776"/>
                                <a:pt x="46025" y="47391"/>
                                <a:pt x="71314" y="40004"/>
                              </a:cubicBezTo>
                              <a:cubicBezTo>
                                <a:pt x="93013" y="33424"/>
                                <a:pt x="126124" y="113929"/>
                                <a:pt x="145424" y="107207"/>
                              </a:cubicBezTo>
                              <a:cubicBezTo>
                                <a:pt x="168505" y="101593"/>
                                <a:pt x="109312" y="28906"/>
                                <a:pt x="136276" y="19738"/>
                              </a:cubicBezTo>
                              <a:cubicBezTo>
                                <a:pt x="157051" y="14057"/>
                                <a:pt x="184602" y="95864"/>
                                <a:pt x="207976" y="88997"/>
                              </a:cubicBezTo>
                              <a:cubicBezTo>
                                <a:pt x="242747" y="78913"/>
                                <a:pt x="171180" y="9551"/>
                                <a:pt x="200638" y="295"/>
                              </a:cubicBezTo>
                              <a:cubicBezTo>
                                <a:pt x="222267" y="-5463"/>
                                <a:pt x="251120" y="75074"/>
                                <a:pt x="276165" y="68211"/>
                              </a:cubicBezTo>
                            </a:path>
                          </a:pathLst>
                        </a:custGeom>
                        <a:noFill/>
                        <a:ln w="25400">
                          <a:solidFill>
                            <a:srgbClr val="7030A0"/>
                          </a:solidFill>
                          <a:headEnd type="none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 dirty="0"/>
                        </a:p>
                      </p:txBody>
                    </p:sp>
                    <p:sp>
                      <p:nvSpPr>
                        <p:cNvPr id="84" name="Forme libre 83"/>
                        <p:cNvSpPr/>
                        <p:nvPr/>
                      </p:nvSpPr>
                      <p:spPr>
                        <a:xfrm rot="1527782">
                          <a:off x="19646787" y="2065048"/>
                          <a:ext cx="4934366" cy="4140842"/>
                        </a:xfrm>
                        <a:custGeom>
                          <a:avLst/>
                          <a:gdLst>
                            <a:gd name="connsiteX0" fmla="*/ 0 w 2006917"/>
                            <a:gd name="connsiteY0" fmla="*/ 203680 h 289405"/>
                            <a:gd name="connsiteX1" fmla="*/ 1766887 w 2006917"/>
                            <a:gd name="connsiteY1" fmla="*/ 1273 h 289405"/>
                            <a:gd name="connsiteX2" fmla="*/ 1985962 w 2006917"/>
                            <a:gd name="connsiteY2" fmla="*/ 289405 h 289405"/>
                            <a:gd name="connsiteX0" fmla="*/ 0 w 1987007"/>
                            <a:gd name="connsiteY0" fmla="*/ 202455 h 316750"/>
                            <a:gd name="connsiteX1" fmla="*/ 733425 w 1987007"/>
                            <a:gd name="connsiteY1" fmla="*/ 311992 h 316750"/>
                            <a:gd name="connsiteX2" fmla="*/ 1766887 w 1987007"/>
                            <a:gd name="connsiteY2" fmla="*/ 48 h 316750"/>
                            <a:gd name="connsiteX3" fmla="*/ 1985962 w 1987007"/>
                            <a:gd name="connsiteY3" fmla="*/ 288180 h 316750"/>
                            <a:gd name="connsiteX0" fmla="*/ 0 w 1987007"/>
                            <a:gd name="connsiteY0" fmla="*/ 247699 h 318361"/>
                            <a:gd name="connsiteX1" fmla="*/ 733425 w 1987007"/>
                            <a:gd name="connsiteY1" fmla="*/ 311992 h 318361"/>
                            <a:gd name="connsiteX2" fmla="*/ 1766887 w 1987007"/>
                            <a:gd name="connsiteY2" fmla="*/ 48 h 318361"/>
                            <a:gd name="connsiteX3" fmla="*/ 1985962 w 1987007"/>
                            <a:gd name="connsiteY3" fmla="*/ 288180 h 318361"/>
                            <a:gd name="connsiteX0" fmla="*/ 0 w 1987007"/>
                            <a:gd name="connsiteY0" fmla="*/ 247699 h 325651"/>
                            <a:gd name="connsiteX1" fmla="*/ 357187 w 1987007"/>
                            <a:gd name="connsiteY1" fmla="*/ 254733 h 325651"/>
                            <a:gd name="connsiteX2" fmla="*/ 733425 w 1987007"/>
                            <a:gd name="connsiteY2" fmla="*/ 311992 h 325651"/>
                            <a:gd name="connsiteX3" fmla="*/ 1766887 w 1987007"/>
                            <a:gd name="connsiteY3" fmla="*/ 48 h 325651"/>
                            <a:gd name="connsiteX4" fmla="*/ 1985962 w 1987007"/>
                            <a:gd name="connsiteY4" fmla="*/ 288180 h 325651"/>
                            <a:gd name="connsiteX0" fmla="*/ 0 w 1987007"/>
                            <a:gd name="connsiteY0" fmla="*/ 247699 h 324941"/>
                            <a:gd name="connsiteX1" fmla="*/ 185737 w 1987007"/>
                            <a:gd name="connsiteY1" fmla="*/ 247590 h 324941"/>
                            <a:gd name="connsiteX2" fmla="*/ 733425 w 1987007"/>
                            <a:gd name="connsiteY2" fmla="*/ 311992 h 324941"/>
                            <a:gd name="connsiteX3" fmla="*/ 1766887 w 1987007"/>
                            <a:gd name="connsiteY3" fmla="*/ 48 h 324941"/>
                            <a:gd name="connsiteX4" fmla="*/ 1985962 w 1987007"/>
                            <a:gd name="connsiteY4" fmla="*/ 288180 h 324941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87007"/>
                            <a:gd name="connsiteY0" fmla="*/ 247699 h 322815"/>
                            <a:gd name="connsiteX1" fmla="*/ 185737 w 1987007"/>
                            <a:gd name="connsiteY1" fmla="*/ 247590 h 322815"/>
                            <a:gd name="connsiteX2" fmla="*/ 733425 w 1987007"/>
                            <a:gd name="connsiteY2" fmla="*/ 311992 h 322815"/>
                            <a:gd name="connsiteX3" fmla="*/ 1766887 w 1987007"/>
                            <a:gd name="connsiteY3" fmla="*/ 48 h 322815"/>
                            <a:gd name="connsiteX4" fmla="*/ 1985962 w 1987007"/>
                            <a:gd name="connsiteY4" fmla="*/ 288180 h 322815"/>
                            <a:gd name="connsiteX0" fmla="*/ 0 w 1991770"/>
                            <a:gd name="connsiteY0" fmla="*/ 331043 h 331492"/>
                            <a:gd name="connsiteX1" fmla="*/ 190500 w 1991770"/>
                            <a:gd name="connsiteY1" fmla="*/ 247590 h 331492"/>
                            <a:gd name="connsiteX2" fmla="*/ 738188 w 1991770"/>
                            <a:gd name="connsiteY2" fmla="*/ 311992 h 331492"/>
                            <a:gd name="connsiteX3" fmla="*/ 1771650 w 1991770"/>
                            <a:gd name="connsiteY3" fmla="*/ 48 h 331492"/>
                            <a:gd name="connsiteX4" fmla="*/ 1990725 w 1991770"/>
                            <a:gd name="connsiteY4" fmla="*/ 288180 h 331492"/>
                            <a:gd name="connsiteX0" fmla="*/ 0 w 1996138"/>
                            <a:gd name="connsiteY0" fmla="*/ 330998 h 331447"/>
                            <a:gd name="connsiteX1" fmla="*/ 190500 w 1996138"/>
                            <a:gd name="connsiteY1" fmla="*/ 247545 h 331447"/>
                            <a:gd name="connsiteX2" fmla="*/ 414338 w 1996138"/>
                            <a:gd name="connsiteY2" fmla="*/ 283372 h 331447"/>
                            <a:gd name="connsiteX3" fmla="*/ 1771650 w 1996138"/>
                            <a:gd name="connsiteY3" fmla="*/ 3 h 331447"/>
                            <a:gd name="connsiteX4" fmla="*/ 1990725 w 1996138"/>
                            <a:gd name="connsiteY4" fmla="*/ 288135 h 331447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90500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0997 h 331446"/>
                            <a:gd name="connsiteX1" fmla="*/ 166687 w 1996138"/>
                            <a:gd name="connsiteY1" fmla="*/ 247544 h 331446"/>
                            <a:gd name="connsiteX2" fmla="*/ 414338 w 1996138"/>
                            <a:gd name="connsiteY2" fmla="*/ 283371 h 331446"/>
                            <a:gd name="connsiteX3" fmla="*/ 1771650 w 1996138"/>
                            <a:gd name="connsiteY3" fmla="*/ 2 h 331446"/>
                            <a:gd name="connsiteX4" fmla="*/ 1990725 w 1996138"/>
                            <a:gd name="connsiteY4" fmla="*/ 288134 h 331446"/>
                            <a:gd name="connsiteX0" fmla="*/ 0 w 1996138"/>
                            <a:gd name="connsiteY0" fmla="*/ 331062 h 331511"/>
                            <a:gd name="connsiteX1" fmla="*/ 166687 w 1996138"/>
                            <a:gd name="connsiteY1" fmla="*/ 247609 h 331511"/>
                            <a:gd name="connsiteX2" fmla="*/ 414338 w 1996138"/>
                            <a:gd name="connsiteY2" fmla="*/ 283436 h 331511"/>
                            <a:gd name="connsiteX3" fmla="*/ 523573 w 1996138"/>
                            <a:gd name="connsiteY3" fmla="*/ 261417 h 331511"/>
                            <a:gd name="connsiteX4" fmla="*/ 1771650 w 1996138"/>
                            <a:gd name="connsiteY4" fmla="*/ 67 h 331511"/>
                            <a:gd name="connsiteX5" fmla="*/ 1990725 w 1996138"/>
                            <a:gd name="connsiteY5" fmla="*/ 288199 h 331511"/>
                            <a:gd name="connsiteX0" fmla="*/ 0 w 1992208"/>
                            <a:gd name="connsiteY0" fmla="*/ 333218 h 333667"/>
                            <a:gd name="connsiteX1" fmla="*/ 166687 w 1992208"/>
                            <a:gd name="connsiteY1" fmla="*/ 249765 h 333667"/>
                            <a:gd name="connsiteX2" fmla="*/ 414338 w 1992208"/>
                            <a:gd name="connsiteY2" fmla="*/ 285592 h 333667"/>
                            <a:gd name="connsiteX3" fmla="*/ 664067 w 1992208"/>
                            <a:gd name="connsiteY3" fmla="*/ 163561 h 333667"/>
                            <a:gd name="connsiteX4" fmla="*/ 1771650 w 1992208"/>
                            <a:gd name="connsiteY4" fmla="*/ 2223 h 333667"/>
                            <a:gd name="connsiteX5" fmla="*/ 1990725 w 1992208"/>
                            <a:gd name="connsiteY5" fmla="*/ 290355 h 333667"/>
                            <a:gd name="connsiteX0" fmla="*/ 0 w 1992208"/>
                            <a:gd name="connsiteY0" fmla="*/ 333946 h 334395"/>
                            <a:gd name="connsiteX1" fmla="*/ 166687 w 1992208"/>
                            <a:gd name="connsiteY1" fmla="*/ 250493 h 334395"/>
                            <a:gd name="connsiteX2" fmla="*/ 414338 w 1992208"/>
                            <a:gd name="connsiteY2" fmla="*/ 286320 h 334395"/>
                            <a:gd name="connsiteX3" fmla="*/ 664067 w 1992208"/>
                            <a:gd name="connsiteY3" fmla="*/ 164289 h 334395"/>
                            <a:gd name="connsiteX4" fmla="*/ 747410 w 1992208"/>
                            <a:gd name="connsiteY4" fmla="*/ 142859 h 334395"/>
                            <a:gd name="connsiteX5" fmla="*/ 1771650 w 1992208"/>
                            <a:gd name="connsiteY5" fmla="*/ 2951 h 334395"/>
                            <a:gd name="connsiteX6" fmla="*/ 1990725 w 1992208"/>
                            <a:gd name="connsiteY6" fmla="*/ 291083 h 334395"/>
                            <a:gd name="connsiteX0" fmla="*/ 0 w 1991334"/>
                            <a:gd name="connsiteY0" fmla="*/ 331634 h 332083"/>
                            <a:gd name="connsiteX1" fmla="*/ 166687 w 1991334"/>
                            <a:gd name="connsiteY1" fmla="*/ 248181 h 332083"/>
                            <a:gd name="connsiteX2" fmla="*/ 414338 w 1991334"/>
                            <a:gd name="connsiteY2" fmla="*/ 284008 h 332083"/>
                            <a:gd name="connsiteX3" fmla="*/ 664067 w 1991334"/>
                            <a:gd name="connsiteY3" fmla="*/ 161977 h 332083"/>
                            <a:gd name="connsiteX4" fmla="*/ 885523 w 1991334"/>
                            <a:gd name="connsiteY4" fmla="*/ 209603 h 332083"/>
                            <a:gd name="connsiteX5" fmla="*/ 1771650 w 1991334"/>
                            <a:gd name="connsiteY5" fmla="*/ 639 h 332083"/>
                            <a:gd name="connsiteX6" fmla="*/ 1990725 w 1991334"/>
                            <a:gd name="connsiteY6" fmla="*/ 288771 h 332083"/>
                            <a:gd name="connsiteX0" fmla="*/ 0 w 1991334"/>
                            <a:gd name="connsiteY0" fmla="*/ 333367 h 333816"/>
                            <a:gd name="connsiteX1" fmla="*/ 166687 w 1991334"/>
                            <a:gd name="connsiteY1" fmla="*/ 249914 h 333816"/>
                            <a:gd name="connsiteX2" fmla="*/ 414338 w 1991334"/>
                            <a:gd name="connsiteY2" fmla="*/ 285741 h 333816"/>
                            <a:gd name="connsiteX3" fmla="*/ 664067 w 1991334"/>
                            <a:gd name="connsiteY3" fmla="*/ 163710 h 333816"/>
                            <a:gd name="connsiteX4" fmla="*/ 885523 w 1991334"/>
                            <a:gd name="connsiteY4" fmla="*/ 211336 h 333816"/>
                            <a:gd name="connsiteX5" fmla="*/ 1109360 w 1991334"/>
                            <a:gd name="connsiteY5" fmla="*/ 156567 h 333816"/>
                            <a:gd name="connsiteX6" fmla="*/ 1771650 w 1991334"/>
                            <a:gd name="connsiteY6" fmla="*/ 2372 h 333816"/>
                            <a:gd name="connsiteX7" fmla="*/ 1990725 w 1991334"/>
                            <a:gd name="connsiteY7" fmla="*/ 290504 h 333816"/>
                            <a:gd name="connsiteX0" fmla="*/ 0 w 1991099"/>
                            <a:gd name="connsiteY0" fmla="*/ 338000 h 338449"/>
                            <a:gd name="connsiteX1" fmla="*/ 166687 w 1991099"/>
                            <a:gd name="connsiteY1" fmla="*/ 254547 h 338449"/>
                            <a:gd name="connsiteX2" fmla="*/ 414338 w 1991099"/>
                            <a:gd name="connsiteY2" fmla="*/ 290374 h 338449"/>
                            <a:gd name="connsiteX3" fmla="*/ 664067 w 1991099"/>
                            <a:gd name="connsiteY3" fmla="*/ 168343 h 338449"/>
                            <a:gd name="connsiteX4" fmla="*/ 885523 w 1991099"/>
                            <a:gd name="connsiteY4" fmla="*/ 215969 h 338449"/>
                            <a:gd name="connsiteX5" fmla="*/ 1085547 w 1991099"/>
                            <a:gd name="connsiteY5" fmla="*/ 99287 h 338449"/>
                            <a:gd name="connsiteX6" fmla="*/ 1771650 w 1991099"/>
                            <a:gd name="connsiteY6" fmla="*/ 7005 h 338449"/>
                            <a:gd name="connsiteX7" fmla="*/ 1990725 w 1991099"/>
                            <a:gd name="connsiteY7" fmla="*/ 295137 h 338449"/>
                            <a:gd name="connsiteX0" fmla="*/ 0 w 1991099"/>
                            <a:gd name="connsiteY0" fmla="*/ 339393 h 339842"/>
                            <a:gd name="connsiteX1" fmla="*/ 166687 w 1991099"/>
                            <a:gd name="connsiteY1" fmla="*/ 255940 h 339842"/>
                            <a:gd name="connsiteX2" fmla="*/ 414338 w 1991099"/>
                            <a:gd name="connsiteY2" fmla="*/ 291767 h 339842"/>
                            <a:gd name="connsiteX3" fmla="*/ 664067 w 1991099"/>
                            <a:gd name="connsiteY3" fmla="*/ 169736 h 339842"/>
                            <a:gd name="connsiteX4" fmla="*/ 885523 w 1991099"/>
                            <a:gd name="connsiteY4" fmla="*/ 217362 h 339842"/>
                            <a:gd name="connsiteX5" fmla="*/ 1085547 w 1991099"/>
                            <a:gd name="connsiteY5" fmla="*/ 100680 h 339842"/>
                            <a:gd name="connsiteX6" fmla="*/ 1149843 w 1991099"/>
                            <a:gd name="connsiteY6" fmla="*/ 79250 h 339842"/>
                            <a:gd name="connsiteX7" fmla="*/ 1771650 w 1991099"/>
                            <a:gd name="connsiteY7" fmla="*/ 8398 h 339842"/>
                            <a:gd name="connsiteX8" fmla="*/ 1990725 w 1991099"/>
                            <a:gd name="connsiteY8" fmla="*/ 296530 h 339842"/>
                            <a:gd name="connsiteX0" fmla="*/ 0 w 1990974"/>
                            <a:gd name="connsiteY0" fmla="*/ 333114 h 333563"/>
                            <a:gd name="connsiteX1" fmla="*/ 166687 w 1990974"/>
                            <a:gd name="connsiteY1" fmla="*/ 249661 h 333563"/>
                            <a:gd name="connsiteX2" fmla="*/ 414338 w 1990974"/>
                            <a:gd name="connsiteY2" fmla="*/ 285488 h 333563"/>
                            <a:gd name="connsiteX3" fmla="*/ 664067 w 1990974"/>
                            <a:gd name="connsiteY3" fmla="*/ 163457 h 333563"/>
                            <a:gd name="connsiteX4" fmla="*/ 885523 w 1990974"/>
                            <a:gd name="connsiteY4" fmla="*/ 211083 h 333563"/>
                            <a:gd name="connsiteX5" fmla="*/ 1085547 w 1990974"/>
                            <a:gd name="connsiteY5" fmla="*/ 94401 h 333563"/>
                            <a:gd name="connsiteX6" fmla="*/ 1333200 w 1990974"/>
                            <a:gd name="connsiteY6" fmla="*/ 156315 h 333563"/>
                            <a:gd name="connsiteX7" fmla="*/ 1771650 w 1990974"/>
                            <a:gd name="connsiteY7" fmla="*/ 2119 h 333563"/>
                            <a:gd name="connsiteX8" fmla="*/ 1990725 w 1990974"/>
                            <a:gd name="connsiteY8" fmla="*/ 290251 h 333563"/>
                            <a:gd name="connsiteX0" fmla="*/ 0 w 1990836"/>
                            <a:gd name="connsiteY0" fmla="*/ 323709 h 324158"/>
                            <a:gd name="connsiteX1" fmla="*/ 166687 w 1990836"/>
                            <a:gd name="connsiteY1" fmla="*/ 240256 h 324158"/>
                            <a:gd name="connsiteX2" fmla="*/ 414338 w 1990836"/>
                            <a:gd name="connsiteY2" fmla="*/ 276083 h 324158"/>
                            <a:gd name="connsiteX3" fmla="*/ 664067 w 1990836"/>
                            <a:gd name="connsiteY3" fmla="*/ 154052 h 324158"/>
                            <a:gd name="connsiteX4" fmla="*/ 885523 w 1990836"/>
                            <a:gd name="connsiteY4" fmla="*/ 201678 h 324158"/>
                            <a:gd name="connsiteX5" fmla="*/ 1085547 w 1990836"/>
                            <a:gd name="connsiteY5" fmla="*/ 84996 h 324158"/>
                            <a:gd name="connsiteX6" fmla="*/ 1333200 w 1990836"/>
                            <a:gd name="connsiteY6" fmla="*/ 146910 h 324158"/>
                            <a:gd name="connsiteX7" fmla="*/ 1621631 w 1990836"/>
                            <a:gd name="connsiteY7" fmla="*/ 2239 h 324158"/>
                            <a:gd name="connsiteX8" fmla="*/ 1990725 w 1990836"/>
                            <a:gd name="connsiteY8" fmla="*/ 280846 h 324158"/>
                            <a:gd name="connsiteX0" fmla="*/ 0 w 1945610"/>
                            <a:gd name="connsiteY0" fmla="*/ 344176 h 344625"/>
                            <a:gd name="connsiteX1" fmla="*/ 166687 w 1945610"/>
                            <a:gd name="connsiteY1" fmla="*/ 260723 h 344625"/>
                            <a:gd name="connsiteX2" fmla="*/ 414338 w 1945610"/>
                            <a:gd name="connsiteY2" fmla="*/ 296550 h 344625"/>
                            <a:gd name="connsiteX3" fmla="*/ 664067 w 1945610"/>
                            <a:gd name="connsiteY3" fmla="*/ 174519 h 344625"/>
                            <a:gd name="connsiteX4" fmla="*/ 885523 w 1945610"/>
                            <a:gd name="connsiteY4" fmla="*/ 222145 h 344625"/>
                            <a:gd name="connsiteX5" fmla="*/ 1085547 w 1945610"/>
                            <a:gd name="connsiteY5" fmla="*/ 105463 h 344625"/>
                            <a:gd name="connsiteX6" fmla="*/ 1333200 w 1945610"/>
                            <a:gd name="connsiteY6" fmla="*/ 167377 h 344625"/>
                            <a:gd name="connsiteX7" fmla="*/ 1621631 w 1945610"/>
                            <a:gd name="connsiteY7" fmla="*/ 22706 h 344625"/>
                            <a:gd name="connsiteX8" fmla="*/ 1945481 w 1945610"/>
                            <a:gd name="connsiteY8" fmla="*/ 29851 h 344625"/>
                            <a:gd name="connsiteX0" fmla="*/ 0 w 1945481"/>
                            <a:gd name="connsiteY0" fmla="*/ 344506 h 344955"/>
                            <a:gd name="connsiteX1" fmla="*/ 166687 w 1945481"/>
                            <a:gd name="connsiteY1" fmla="*/ 261053 h 344955"/>
                            <a:gd name="connsiteX2" fmla="*/ 414338 w 1945481"/>
                            <a:gd name="connsiteY2" fmla="*/ 296880 h 344955"/>
                            <a:gd name="connsiteX3" fmla="*/ 664067 w 1945481"/>
                            <a:gd name="connsiteY3" fmla="*/ 174849 h 344955"/>
                            <a:gd name="connsiteX4" fmla="*/ 885523 w 1945481"/>
                            <a:gd name="connsiteY4" fmla="*/ 222475 h 344955"/>
                            <a:gd name="connsiteX5" fmla="*/ 1085547 w 1945481"/>
                            <a:gd name="connsiteY5" fmla="*/ 105793 h 344955"/>
                            <a:gd name="connsiteX6" fmla="*/ 1333200 w 1945481"/>
                            <a:gd name="connsiteY6" fmla="*/ 167707 h 344955"/>
                            <a:gd name="connsiteX7" fmla="*/ 1621631 w 1945481"/>
                            <a:gd name="connsiteY7" fmla="*/ 23036 h 344955"/>
                            <a:gd name="connsiteX8" fmla="*/ 1799924 w 1945481"/>
                            <a:gd name="connsiteY8" fmla="*/ 1020 h 344955"/>
                            <a:gd name="connsiteX9" fmla="*/ 1945481 w 1945481"/>
                            <a:gd name="connsiteY9" fmla="*/ 30181 h 344955"/>
                            <a:gd name="connsiteX0" fmla="*/ 0 w 1945481"/>
                            <a:gd name="connsiteY0" fmla="*/ 323206 h 323655"/>
                            <a:gd name="connsiteX1" fmla="*/ 166687 w 1945481"/>
                            <a:gd name="connsiteY1" fmla="*/ 239753 h 323655"/>
                            <a:gd name="connsiteX2" fmla="*/ 414338 w 1945481"/>
                            <a:gd name="connsiteY2" fmla="*/ 275580 h 323655"/>
                            <a:gd name="connsiteX3" fmla="*/ 664067 w 1945481"/>
                            <a:gd name="connsiteY3" fmla="*/ 153549 h 323655"/>
                            <a:gd name="connsiteX4" fmla="*/ 885523 w 1945481"/>
                            <a:gd name="connsiteY4" fmla="*/ 201175 h 323655"/>
                            <a:gd name="connsiteX5" fmla="*/ 1085547 w 1945481"/>
                            <a:gd name="connsiteY5" fmla="*/ 84493 h 323655"/>
                            <a:gd name="connsiteX6" fmla="*/ 1333200 w 1945481"/>
                            <a:gd name="connsiteY6" fmla="*/ 146407 h 323655"/>
                            <a:gd name="connsiteX7" fmla="*/ 1621631 w 1945481"/>
                            <a:gd name="connsiteY7" fmla="*/ 1736 h 323655"/>
                            <a:gd name="connsiteX8" fmla="*/ 1821356 w 1945481"/>
                            <a:gd name="connsiteY8" fmla="*/ 63064 h 323655"/>
                            <a:gd name="connsiteX9" fmla="*/ 1945481 w 1945481"/>
                            <a:gd name="connsiteY9" fmla="*/ 8881 h 323655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085547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33172 w 1945481"/>
                            <a:gd name="connsiteY5" fmla="*/ 79835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8548 h 318997"/>
                            <a:gd name="connsiteX1" fmla="*/ 166687 w 1945481"/>
                            <a:gd name="connsiteY1" fmla="*/ 235095 h 318997"/>
                            <a:gd name="connsiteX2" fmla="*/ 414338 w 1945481"/>
                            <a:gd name="connsiteY2" fmla="*/ 270922 h 318997"/>
                            <a:gd name="connsiteX3" fmla="*/ 664067 w 1945481"/>
                            <a:gd name="connsiteY3" fmla="*/ 148891 h 318997"/>
                            <a:gd name="connsiteX4" fmla="*/ 885523 w 1945481"/>
                            <a:gd name="connsiteY4" fmla="*/ 196517 h 318997"/>
                            <a:gd name="connsiteX5" fmla="*/ 1114122 w 1945481"/>
                            <a:gd name="connsiteY5" fmla="*/ 77453 h 318997"/>
                            <a:gd name="connsiteX6" fmla="*/ 1333200 w 1945481"/>
                            <a:gd name="connsiteY6" fmla="*/ 141749 h 318997"/>
                            <a:gd name="connsiteX7" fmla="*/ 1571624 w 1945481"/>
                            <a:gd name="connsiteY7" fmla="*/ 1841 h 318997"/>
                            <a:gd name="connsiteX8" fmla="*/ 1821356 w 1945481"/>
                            <a:gd name="connsiteY8" fmla="*/ 58406 h 318997"/>
                            <a:gd name="connsiteX9" fmla="*/ 1945481 w 1945481"/>
                            <a:gd name="connsiteY9" fmla="*/ 4223 h 318997"/>
                            <a:gd name="connsiteX0" fmla="*/ 0 w 1945481"/>
                            <a:gd name="connsiteY0" fmla="*/ 316936 h 317385"/>
                            <a:gd name="connsiteX1" fmla="*/ 166687 w 1945481"/>
                            <a:gd name="connsiteY1" fmla="*/ 233483 h 317385"/>
                            <a:gd name="connsiteX2" fmla="*/ 414338 w 1945481"/>
                            <a:gd name="connsiteY2" fmla="*/ 269310 h 317385"/>
                            <a:gd name="connsiteX3" fmla="*/ 664067 w 1945481"/>
                            <a:gd name="connsiteY3" fmla="*/ 147279 h 317385"/>
                            <a:gd name="connsiteX4" fmla="*/ 885523 w 1945481"/>
                            <a:gd name="connsiteY4" fmla="*/ 194905 h 317385"/>
                            <a:gd name="connsiteX5" fmla="*/ 1114122 w 1945481"/>
                            <a:gd name="connsiteY5" fmla="*/ 75841 h 317385"/>
                            <a:gd name="connsiteX6" fmla="*/ 1333200 w 1945481"/>
                            <a:gd name="connsiteY6" fmla="*/ 140137 h 317385"/>
                            <a:gd name="connsiteX7" fmla="*/ 1571624 w 1945481"/>
                            <a:gd name="connsiteY7" fmla="*/ 229 h 317385"/>
                            <a:gd name="connsiteX8" fmla="*/ 1821356 w 1945481"/>
                            <a:gd name="connsiteY8" fmla="*/ 56794 h 317385"/>
                            <a:gd name="connsiteX9" fmla="*/ 1945481 w 1945481"/>
                            <a:gd name="connsiteY9" fmla="*/ 2611 h 31738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45481"/>
                            <a:gd name="connsiteY0" fmla="*/ 316906 h 317355"/>
                            <a:gd name="connsiteX1" fmla="*/ 166687 w 1945481"/>
                            <a:gd name="connsiteY1" fmla="*/ 233453 h 317355"/>
                            <a:gd name="connsiteX2" fmla="*/ 414338 w 1945481"/>
                            <a:gd name="connsiteY2" fmla="*/ 269280 h 317355"/>
                            <a:gd name="connsiteX3" fmla="*/ 664067 w 1945481"/>
                            <a:gd name="connsiteY3" fmla="*/ 147249 h 317355"/>
                            <a:gd name="connsiteX4" fmla="*/ 885523 w 1945481"/>
                            <a:gd name="connsiteY4" fmla="*/ 194875 h 317355"/>
                            <a:gd name="connsiteX5" fmla="*/ 1114122 w 1945481"/>
                            <a:gd name="connsiteY5" fmla="*/ 75811 h 317355"/>
                            <a:gd name="connsiteX6" fmla="*/ 1333200 w 1945481"/>
                            <a:gd name="connsiteY6" fmla="*/ 140107 h 317355"/>
                            <a:gd name="connsiteX7" fmla="*/ 1571624 w 1945481"/>
                            <a:gd name="connsiteY7" fmla="*/ 199 h 317355"/>
                            <a:gd name="connsiteX8" fmla="*/ 1821356 w 1945481"/>
                            <a:gd name="connsiteY8" fmla="*/ 56764 h 317355"/>
                            <a:gd name="connsiteX9" fmla="*/ 1945481 w 1945481"/>
                            <a:gd name="connsiteY9" fmla="*/ 2581 h 317355"/>
                            <a:gd name="connsiteX0" fmla="*/ 0 w 1995487"/>
                            <a:gd name="connsiteY0" fmla="*/ 371634 h 372083"/>
                            <a:gd name="connsiteX1" fmla="*/ 166687 w 1995487"/>
                            <a:gd name="connsiteY1" fmla="*/ 288181 h 372083"/>
                            <a:gd name="connsiteX2" fmla="*/ 414338 w 1995487"/>
                            <a:gd name="connsiteY2" fmla="*/ 324008 h 372083"/>
                            <a:gd name="connsiteX3" fmla="*/ 664067 w 1995487"/>
                            <a:gd name="connsiteY3" fmla="*/ 201977 h 372083"/>
                            <a:gd name="connsiteX4" fmla="*/ 885523 w 1995487"/>
                            <a:gd name="connsiteY4" fmla="*/ 249603 h 372083"/>
                            <a:gd name="connsiteX5" fmla="*/ 1114122 w 1995487"/>
                            <a:gd name="connsiteY5" fmla="*/ 130539 h 372083"/>
                            <a:gd name="connsiteX6" fmla="*/ 1333200 w 1995487"/>
                            <a:gd name="connsiteY6" fmla="*/ 194835 h 372083"/>
                            <a:gd name="connsiteX7" fmla="*/ 1571624 w 1995487"/>
                            <a:gd name="connsiteY7" fmla="*/ 54927 h 372083"/>
                            <a:gd name="connsiteX8" fmla="*/ 1821356 w 1995487"/>
                            <a:gd name="connsiteY8" fmla="*/ 111492 h 372083"/>
                            <a:gd name="connsiteX9" fmla="*/ 1995487 w 1995487"/>
                            <a:gd name="connsiteY9" fmla="*/ 159 h 372083"/>
                            <a:gd name="connsiteX0" fmla="*/ 0 w 1993105"/>
                            <a:gd name="connsiteY0" fmla="*/ 317020 h 317469"/>
                            <a:gd name="connsiteX1" fmla="*/ 166687 w 1993105"/>
                            <a:gd name="connsiteY1" fmla="*/ 233567 h 317469"/>
                            <a:gd name="connsiteX2" fmla="*/ 414338 w 1993105"/>
                            <a:gd name="connsiteY2" fmla="*/ 269394 h 317469"/>
                            <a:gd name="connsiteX3" fmla="*/ 664067 w 1993105"/>
                            <a:gd name="connsiteY3" fmla="*/ 147363 h 317469"/>
                            <a:gd name="connsiteX4" fmla="*/ 885523 w 1993105"/>
                            <a:gd name="connsiteY4" fmla="*/ 194989 h 317469"/>
                            <a:gd name="connsiteX5" fmla="*/ 1114122 w 1993105"/>
                            <a:gd name="connsiteY5" fmla="*/ 75925 h 317469"/>
                            <a:gd name="connsiteX6" fmla="*/ 1333200 w 1993105"/>
                            <a:gd name="connsiteY6" fmla="*/ 140221 h 317469"/>
                            <a:gd name="connsiteX7" fmla="*/ 1571624 w 1993105"/>
                            <a:gd name="connsiteY7" fmla="*/ 313 h 317469"/>
                            <a:gd name="connsiteX8" fmla="*/ 1821356 w 1993105"/>
                            <a:gd name="connsiteY8" fmla="*/ 56878 h 317469"/>
                            <a:gd name="connsiteX9" fmla="*/ 1993105 w 1993105"/>
                            <a:gd name="connsiteY9" fmla="*/ 314 h 317469"/>
                            <a:gd name="connsiteX0" fmla="*/ 0 w 1962149"/>
                            <a:gd name="connsiteY0" fmla="*/ 328871 h 329320"/>
                            <a:gd name="connsiteX1" fmla="*/ 166687 w 1962149"/>
                            <a:gd name="connsiteY1" fmla="*/ 245418 h 329320"/>
                            <a:gd name="connsiteX2" fmla="*/ 414338 w 1962149"/>
                            <a:gd name="connsiteY2" fmla="*/ 281245 h 329320"/>
                            <a:gd name="connsiteX3" fmla="*/ 664067 w 1962149"/>
                            <a:gd name="connsiteY3" fmla="*/ 159214 h 329320"/>
                            <a:gd name="connsiteX4" fmla="*/ 885523 w 1962149"/>
                            <a:gd name="connsiteY4" fmla="*/ 206840 h 329320"/>
                            <a:gd name="connsiteX5" fmla="*/ 1114122 w 1962149"/>
                            <a:gd name="connsiteY5" fmla="*/ 87776 h 329320"/>
                            <a:gd name="connsiteX6" fmla="*/ 1333200 w 1962149"/>
                            <a:gd name="connsiteY6" fmla="*/ 152072 h 329320"/>
                            <a:gd name="connsiteX7" fmla="*/ 1571624 w 1962149"/>
                            <a:gd name="connsiteY7" fmla="*/ 12164 h 329320"/>
                            <a:gd name="connsiteX8" fmla="*/ 1821356 w 1962149"/>
                            <a:gd name="connsiteY8" fmla="*/ 68729 h 329320"/>
                            <a:gd name="connsiteX9" fmla="*/ 1962149 w 1962149"/>
                            <a:gd name="connsiteY9" fmla="*/ 259 h 329320"/>
                            <a:gd name="connsiteX0" fmla="*/ 0 w 1962149"/>
                            <a:gd name="connsiteY0" fmla="*/ 328880 h 329329"/>
                            <a:gd name="connsiteX1" fmla="*/ 166687 w 1962149"/>
                            <a:gd name="connsiteY1" fmla="*/ 245427 h 329329"/>
                            <a:gd name="connsiteX2" fmla="*/ 414338 w 1962149"/>
                            <a:gd name="connsiteY2" fmla="*/ 281254 h 329329"/>
                            <a:gd name="connsiteX3" fmla="*/ 664067 w 1962149"/>
                            <a:gd name="connsiteY3" fmla="*/ 159223 h 329329"/>
                            <a:gd name="connsiteX4" fmla="*/ 885523 w 1962149"/>
                            <a:gd name="connsiteY4" fmla="*/ 206849 h 329329"/>
                            <a:gd name="connsiteX5" fmla="*/ 1114122 w 1962149"/>
                            <a:gd name="connsiteY5" fmla="*/ 87785 h 329329"/>
                            <a:gd name="connsiteX6" fmla="*/ 1333200 w 1962149"/>
                            <a:gd name="connsiteY6" fmla="*/ 152081 h 329329"/>
                            <a:gd name="connsiteX7" fmla="*/ 1571624 w 1962149"/>
                            <a:gd name="connsiteY7" fmla="*/ 12173 h 329329"/>
                            <a:gd name="connsiteX8" fmla="*/ 1821356 w 1962149"/>
                            <a:gd name="connsiteY8" fmla="*/ 68738 h 329329"/>
                            <a:gd name="connsiteX9" fmla="*/ 1962149 w 1962149"/>
                            <a:gd name="connsiteY9" fmla="*/ 268 h 329329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71624 w 1955006"/>
                            <a:gd name="connsiteY7" fmla="*/ 16918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3200 w 1955006"/>
                            <a:gd name="connsiteY6" fmla="*/ 156826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74"/>
                            <a:gd name="connsiteX1" fmla="*/ 166687 w 1955006"/>
                            <a:gd name="connsiteY1" fmla="*/ 250172 h 334074"/>
                            <a:gd name="connsiteX2" fmla="*/ 414338 w 1955006"/>
                            <a:gd name="connsiteY2" fmla="*/ 285999 h 334074"/>
                            <a:gd name="connsiteX3" fmla="*/ 664067 w 1955006"/>
                            <a:gd name="connsiteY3" fmla="*/ 163968 h 334074"/>
                            <a:gd name="connsiteX4" fmla="*/ 885523 w 1955006"/>
                            <a:gd name="connsiteY4" fmla="*/ 211594 h 334074"/>
                            <a:gd name="connsiteX5" fmla="*/ 1114122 w 1955006"/>
                            <a:gd name="connsiteY5" fmla="*/ 92530 h 334074"/>
                            <a:gd name="connsiteX6" fmla="*/ 1337962 w 1955006"/>
                            <a:gd name="connsiteY6" fmla="*/ 144920 h 334074"/>
                            <a:gd name="connsiteX7" fmla="*/ 1597818 w 1955006"/>
                            <a:gd name="connsiteY7" fmla="*/ 14537 h 334074"/>
                            <a:gd name="connsiteX8" fmla="*/ 1821356 w 1955006"/>
                            <a:gd name="connsiteY8" fmla="*/ 73483 h 334074"/>
                            <a:gd name="connsiteX9" fmla="*/ 1955006 w 1955006"/>
                            <a:gd name="connsiteY9" fmla="*/ 250 h 334074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14338 w 1955006"/>
                            <a:gd name="connsiteY2" fmla="*/ 285999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404237 w 1955006"/>
                            <a:gd name="connsiteY2" fmla="*/ 282626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52"/>
                            <a:gd name="connsiteX1" fmla="*/ 166687 w 1955006"/>
                            <a:gd name="connsiteY1" fmla="*/ 250172 h 334052"/>
                            <a:gd name="connsiteX2" fmla="*/ 398852 w 1955006"/>
                            <a:gd name="connsiteY2" fmla="*/ 278583 h 334052"/>
                            <a:gd name="connsiteX3" fmla="*/ 664067 w 1955006"/>
                            <a:gd name="connsiteY3" fmla="*/ 163968 h 334052"/>
                            <a:gd name="connsiteX4" fmla="*/ 885523 w 1955006"/>
                            <a:gd name="connsiteY4" fmla="*/ 211594 h 334052"/>
                            <a:gd name="connsiteX5" fmla="*/ 1114122 w 1955006"/>
                            <a:gd name="connsiteY5" fmla="*/ 92530 h 334052"/>
                            <a:gd name="connsiteX6" fmla="*/ 1337962 w 1955006"/>
                            <a:gd name="connsiteY6" fmla="*/ 144920 h 334052"/>
                            <a:gd name="connsiteX7" fmla="*/ 1597818 w 1955006"/>
                            <a:gd name="connsiteY7" fmla="*/ 14537 h 334052"/>
                            <a:gd name="connsiteX8" fmla="*/ 1821356 w 1955006"/>
                            <a:gd name="connsiteY8" fmla="*/ 73483 h 334052"/>
                            <a:gd name="connsiteX9" fmla="*/ 1955006 w 1955006"/>
                            <a:gd name="connsiteY9" fmla="*/ 250 h 33405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64067 w 1955006"/>
                            <a:gd name="connsiteY3" fmla="*/ 163968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45878 w 1955006"/>
                            <a:gd name="connsiteY3" fmla="*/ 171367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85523 w 1955006"/>
                            <a:gd name="connsiteY4" fmla="*/ 211594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114122 w 1955006"/>
                            <a:gd name="connsiteY5" fmla="*/ 92530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7962 w 1955006"/>
                            <a:gd name="connsiteY6" fmla="*/ 144920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97818 w 1955006"/>
                            <a:gd name="connsiteY7" fmla="*/ 14537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80300 w 1955006"/>
                            <a:gd name="connsiteY7" fmla="*/ 26652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25 h 334042"/>
                            <a:gd name="connsiteX1" fmla="*/ 180831 w 1955006"/>
                            <a:gd name="connsiteY1" fmla="*/ 248159 h 334042"/>
                            <a:gd name="connsiteX2" fmla="*/ 398852 w 1955006"/>
                            <a:gd name="connsiteY2" fmla="*/ 278583 h 334042"/>
                            <a:gd name="connsiteX3" fmla="*/ 654293 w 1955006"/>
                            <a:gd name="connsiteY3" fmla="*/ 179791 h 334042"/>
                            <a:gd name="connsiteX4" fmla="*/ 865321 w 1955006"/>
                            <a:gd name="connsiteY4" fmla="*/ 204849 h 334042"/>
                            <a:gd name="connsiteX5" fmla="*/ 1089532 w 1955006"/>
                            <a:gd name="connsiteY5" fmla="*/ 105652 h 334042"/>
                            <a:gd name="connsiteX6" fmla="*/ 1333239 w 1955006"/>
                            <a:gd name="connsiteY6" fmla="*/ 162429 h 334042"/>
                            <a:gd name="connsiteX7" fmla="*/ 1571206 w 1955006"/>
                            <a:gd name="connsiteY7" fmla="*/ 30350 h 334042"/>
                            <a:gd name="connsiteX8" fmla="*/ 1821356 w 1955006"/>
                            <a:gd name="connsiteY8" fmla="*/ 73483 h 334042"/>
                            <a:gd name="connsiteX9" fmla="*/ 1955006 w 1955006"/>
                            <a:gd name="connsiteY9" fmla="*/ 250 h 334042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606 h 334023"/>
                            <a:gd name="connsiteX1" fmla="*/ 180831 w 1955006"/>
                            <a:gd name="connsiteY1" fmla="*/ 248140 h 334023"/>
                            <a:gd name="connsiteX2" fmla="*/ 398852 w 1955006"/>
                            <a:gd name="connsiteY2" fmla="*/ 278564 h 334023"/>
                            <a:gd name="connsiteX3" fmla="*/ 654293 w 1955006"/>
                            <a:gd name="connsiteY3" fmla="*/ 179772 h 334023"/>
                            <a:gd name="connsiteX4" fmla="*/ 865321 w 1955006"/>
                            <a:gd name="connsiteY4" fmla="*/ 204830 h 334023"/>
                            <a:gd name="connsiteX5" fmla="*/ 1089532 w 1955006"/>
                            <a:gd name="connsiteY5" fmla="*/ 105633 h 334023"/>
                            <a:gd name="connsiteX6" fmla="*/ 1333239 w 1955006"/>
                            <a:gd name="connsiteY6" fmla="*/ 162410 h 334023"/>
                            <a:gd name="connsiteX7" fmla="*/ 1571206 w 1955006"/>
                            <a:gd name="connsiteY7" fmla="*/ 30331 h 334023"/>
                            <a:gd name="connsiteX8" fmla="*/ 1829435 w 1955006"/>
                            <a:gd name="connsiteY8" fmla="*/ 79530 h 334023"/>
                            <a:gd name="connsiteX9" fmla="*/ 1955006 w 1955006"/>
                            <a:gd name="connsiteY9" fmla="*/ 231 h 334023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1206 w 1955006"/>
                            <a:gd name="connsiteY7" fmla="*/ 30323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4293 w 1955006"/>
                            <a:gd name="connsiteY3" fmla="*/ 179764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52950 w 1955006"/>
                            <a:gd name="connsiteY3" fmla="*/ 17033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9452 w 1955006"/>
                            <a:gd name="connsiteY3" fmla="*/ 167981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398852 w 1955006"/>
                            <a:gd name="connsiteY2" fmla="*/ 278556 h 334015"/>
                            <a:gd name="connsiteX3" fmla="*/ 660022 w 1955006"/>
                            <a:gd name="connsiteY3" fmla="*/ 169323 h 334015"/>
                            <a:gd name="connsiteX4" fmla="*/ 865321 w 1955006"/>
                            <a:gd name="connsiteY4" fmla="*/ 204822 h 334015"/>
                            <a:gd name="connsiteX5" fmla="*/ 1089532 w 1955006"/>
                            <a:gd name="connsiteY5" fmla="*/ 105625 h 334015"/>
                            <a:gd name="connsiteX6" fmla="*/ 1333239 w 1955006"/>
                            <a:gd name="connsiteY6" fmla="*/ 162402 h 334015"/>
                            <a:gd name="connsiteX7" fmla="*/ 1579965 w 1955006"/>
                            <a:gd name="connsiteY7" fmla="*/ 24266 h 334015"/>
                            <a:gd name="connsiteX8" fmla="*/ 1829435 w 1955006"/>
                            <a:gd name="connsiteY8" fmla="*/ 79522 h 334015"/>
                            <a:gd name="connsiteX9" fmla="*/ 1955006 w 1955006"/>
                            <a:gd name="connsiteY9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71466 w 1955006"/>
                            <a:gd name="connsiteY2" fmla="*/ 253213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98852 w 1955006"/>
                            <a:gd name="connsiteY3" fmla="*/ 278556 h 334015"/>
                            <a:gd name="connsiteX4" fmla="*/ 660022 w 1955006"/>
                            <a:gd name="connsiteY4" fmla="*/ 169323 h 334015"/>
                            <a:gd name="connsiteX5" fmla="*/ 865321 w 1955006"/>
                            <a:gd name="connsiteY5" fmla="*/ 204822 h 334015"/>
                            <a:gd name="connsiteX6" fmla="*/ 1089532 w 1955006"/>
                            <a:gd name="connsiteY6" fmla="*/ 105625 h 334015"/>
                            <a:gd name="connsiteX7" fmla="*/ 1333239 w 1955006"/>
                            <a:gd name="connsiteY7" fmla="*/ 162402 h 334015"/>
                            <a:gd name="connsiteX8" fmla="*/ 1579965 w 1955006"/>
                            <a:gd name="connsiteY8" fmla="*/ 24266 h 334015"/>
                            <a:gd name="connsiteX9" fmla="*/ 1829435 w 1955006"/>
                            <a:gd name="connsiteY9" fmla="*/ 79522 h 334015"/>
                            <a:gd name="connsiteX10" fmla="*/ 1955006 w 1955006"/>
                            <a:gd name="connsiteY10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323366 w 1955006"/>
                            <a:gd name="connsiteY3" fmla="*/ 293481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57386 w 1955006"/>
                            <a:gd name="connsiteY3" fmla="*/ 224044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34986 w 1955006"/>
                            <a:gd name="connsiteY2" fmla="*/ 314171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4015"/>
                            <a:gd name="connsiteX1" fmla="*/ 180831 w 1955006"/>
                            <a:gd name="connsiteY1" fmla="*/ 248132 h 334015"/>
                            <a:gd name="connsiteX2" fmla="*/ 244044 w 1955006"/>
                            <a:gd name="connsiteY2" fmla="*/ 310383 h 334015"/>
                            <a:gd name="connsiteX3" fmla="*/ 273865 w 1955006"/>
                            <a:gd name="connsiteY3" fmla="*/ 221533 h 334015"/>
                            <a:gd name="connsiteX4" fmla="*/ 398852 w 1955006"/>
                            <a:gd name="connsiteY4" fmla="*/ 278556 h 334015"/>
                            <a:gd name="connsiteX5" fmla="*/ 660022 w 1955006"/>
                            <a:gd name="connsiteY5" fmla="*/ 169323 h 334015"/>
                            <a:gd name="connsiteX6" fmla="*/ 865321 w 1955006"/>
                            <a:gd name="connsiteY6" fmla="*/ 204822 h 334015"/>
                            <a:gd name="connsiteX7" fmla="*/ 1089532 w 1955006"/>
                            <a:gd name="connsiteY7" fmla="*/ 105625 h 334015"/>
                            <a:gd name="connsiteX8" fmla="*/ 1333239 w 1955006"/>
                            <a:gd name="connsiteY8" fmla="*/ 162402 h 334015"/>
                            <a:gd name="connsiteX9" fmla="*/ 1579965 w 1955006"/>
                            <a:gd name="connsiteY9" fmla="*/ 24266 h 334015"/>
                            <a:gd name="connsiteX10" fmla="*/ 1829435 w 1955006"/>
                            <a:gd name="connsiteY10" fmla="*/ 79522 h 334015"/>
                            <a:gd name="connsiteX11" fmla="*/ 1955006 w 1955006"/>
                            <a:gd name="connsiteY11" fmla="*/ 223 h 334015"/>
                            <a:gd name="connsiteX0" fmla="*/ 0 w 1955006"/>
                            <a:gd name="connsiteY0" fmla="*/ 333598 h 333598"/>
                            <a:gd name="connsiteX1" fmla="*/ 127149 w 1955006"/>
                            <a:gd name="connsiteY1" fmla="*/ 27038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151517 w 1955006"/>
                            <a:gd name="connsiteY1" fmla="*/ 319660 h 333598"/>
                            <a:gd name="connsiteX2" fmla="*/ 180831 w 1955006"/>
                            <a:gd name="connsiteY2" fmla="*/ 248132 h 333598"/>
                            <a:gd name="connsiteX3" fmla="*/ 244044 w 1955006"/>
                            <a:gd name="connsiteY3" fmla="*/ 310383 h 333598"/>
                            <a:gd name="connsiteX4" fmla="*/ 273865 w 1955006"/>
                            <a:gd name="connsiteY4" fmla="*/ 221533 h 333598"/>
                            <a:gd name="connsiteX5" fmla="*/ 398852 w 1955006"/>
                            <a:gd name="connsiteY5" fmla="*/ 278556 h 333598"/>
                            <a:gd name="connsiteX6" fmla="*/ 660022 w 1955006"/>
                            <a:gd name="connsiteY6" fmla="*/ 169323 h 333598"/>
                            <a:gd name="connsiteX7" fmla="*/ 865321 w 1955006"/>
                            <a:gd name="connsiteY7" fmla="*/ 204822 h 333598"/>
                            <a:gd name="connsiteX8" fmla="*/ 1089532 w 1955006"/>
                            <a:gd name="connsiteY8" fmla="*/ 105625 h 333598"/>
                            <a:gd name="connsiteX9" fmla="*/ 1333239 w 1955006"/>
                            <a:gd name="connsiteY9" fmla="*/ 162402 h 333598"/>
                            <a:gd name="connsiteX10" fmla="*/ 1579965 w 1955006"/>
                            <a:gd name="connsiteY10" fmla="*/ 24266 h 333598"/>
                            <a:gd name="connsiteX11" fmla="*/ 1829435 w 1955006"/>
                            <a:gd name="connsiteY11" fmla="*/ 79522 h 333598"/>
                            <a:gd name="connsiteX12" fmla="*/ 1955006 w 1955006"/>
                            <a:gd name="connsiteY12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80831 w 1955006"/>
                            <a:gd name="connsiteY3" fmla="*/ 248132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1773 w 1955006"/>
                            <a:gd name="connsiteY3" fmla="*/ 251921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44044 w 1955006"/>
                            <a:gd name="connsiteY4" fmla="*/ 310383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3865 w 1955006"/>
                            <a:gd name="connsiteY5" fmla="*/ 221533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37901 w 1955006"/>
                            <a:gd name="connsiteY4" fmla="*/ 301684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76220 w 1955006"/>
                            <a:gd name="connsiteY5" fmla="*/ 221174 h 333598"/>
                            <a:gd name="connsiteX6" fmla="*/ 398852 w 1955006"/>
                            <a:gd name="connsiteY6" fmla="*/ 278556 h 333598"/>
                            <a:gd name="connsiteX7" fmla="*/ 660022 w 1955006"/>
                            <a:gd name="connsiteY7" fmla="*/ 169323 h 333598"/>
                            <a:gd name="connsiteX8" fmla="*/ 865321 w 1955006"/>
                            <a:gd name="connsiteY8" fmla="*/ 204822 h 333598"/>
                            <a:gd name="connsiteX9" fmla="*/ 1089532 w 1955006"/>
                            <a:gd name="connsiteY9" fmla="*/ 105625 h 333598"/>
                            <a:gd name="connsiteX10" fmla="*/ 1333239 w 1955006"/>
                            <a:gd name="connsiteY10" fmla="*/ 162402 h 333598"/>
                            <a:gd name="connsiteX11" fmla="*/ 1579965 w 1955006"/>
                            <a:gd name="connsiteY11" fmla="*/ 24266 h 333598"/>
                            <a:gd name="connsiteX12" fmla="*/ 1829435 w 1955006"/>
                            <a:gd name="connsiteY12" fmla="*/ 79522 h 333598"/>
                            <a:gd name="connsiteX13" fmla="*/ 1955006 w 1955006"/>
                            <a:gd name="connsiteY13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53912 w 1955006"/>
                            <a:gd name="connsiteY5" fmla="*/ 248660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76220 w 1955006"/>
                            <a:gd name="connsiteY6" fmla="*/ 221174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660022 w 1955006"/>
                            <a:gd name="connsiteY8" fmla="*/ 169323 h 333598"/>
                            <a:gd name="connsiteX9" fmla="*/ 865321 w 1955006"/>
                            <a:gd name="connsiteY9" fmla="*/ 204822 h 333598"/>
                            <a:gd name="connsiteX10" fmla="*/ 1089532 w 1955006"/>
                            <a:gd name="connsiteY10" fmla="*/ 105625 h 333598"/>
                            <a:gd name="connsiteX11" fmla="*/ 1333239 w 1955006"/>
                            <a:gd name="connsiteY11" fmla="*/ 162402 h 333598"/>
                            <a:gd name="connsiteX12" fmla="*/ 1579965 w 1955006"/>
                            <a:gd name="connsiteY12" fmla="*/ 24266 h 333598"/>
                            <a:gd name="connsiteX13" fmla="*/ 1829435 w 1955006"/>
                            <a:gd name="connsiteY13" fmla="*/ 79522 h 333598"/>
                            <a:gd name="connsiteX14" fmla="*/ 1955006 w 1955006"/>
                            <a:gd name="connsiteY14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41124 w 1955006"/>
                            <a:gd name="connsiteY8" fmla="*/ 283549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330006 w 1955006"/>
                            <a:gd name="connsiteY8" fmla="*/ 210572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98852 w 1955006"/>
                            <a:gd name="connsiteY7" fmla="*/ 2785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20027 w 1955006"/>
                            <a:gd name="connsiteY7" fmla="*/ 203851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45922 w 1955006"/>
                            <a:gd name="connsiteY7" fmla="*/ 19990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40910 w 1955006"/>
                            <a:gd name="connsiteY5" fmla="*/ 2265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7839 w 1955006"/>
                            <a:gd name="connsiteY5" fmla="*/ 22220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6261 w 1955006"/>
                            <a:gd name="connsiteY7" fmla="*/ 208356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39217 w 1955006"/>
                            <a:gd name="connsiteY7" fmla="*/ 203335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4767 w 1955006"/>
                            <a:gd name="connsiteY5" fmla="*/ 217854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459481 w 1955006"/>
                            <a:gd name="connsiteY8" fmla="*/ 190848 h 333598"/>
                            <a:gd name="connsiteX9" fmla="*/ 660022 w 1955006"/>
                            <a:gd name="connsiteY9" fmla="*/ 169323 h 333598"/>
                            <a:gd name="connsiteX10" fmla="*/ 865321 w 1955006"/>
                            <a:gd name="connsiteY10" fmla="*/ 204822 h 333598"/>
                            <a:gd name="connsiteX11" fmla="*/ 1089532 w 1955006"/>
                            <a:gd name="connsiteY11" fmla="*/ 105625 h 333598"/>
                            <a:gd name="connsiteX12" fmla="*/ 1333239 w 1955006"/>
                            <a:gd name="connsiteY12" fmla="*/ 162402 h 333598"/>
                            <a:gd name="connsiteX13" fmla="*/ 1579965 w 1955006"/>
                            <a:gd name="connsiteY13" fmla="*/ 24266 h 333598"/>
                            <a:gd name="connsiteX14" fmla="*/ 1829435 w 1955006"/>
                            <a:gd name="connsiteY14" fmla="*/ 79522 h 333598"/>
                            <a:gd name="connsiteX15" fmla="*/ 1955006 w 1955006"/>
                            <a:gd name="connsiteY15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88858 w 1955006"/>
                            <a:gd name="connsiteY8" fmla="*/ 201606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5764 w 1955006"/>
                            <a:gd name="connsiteY3" fmla="*/ 246495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33488 w 1955006"/>
                            <a:gd name="connsiteY5" fmla="*/ 225275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8614 w 1955006"/>
                            <a:gd name="connsiteY7" fmla="*/ 207997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14398 w 1955006"/>
                            <a:gd name="connsiteY7" fmla="*/ 214342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292696 w 1955006"/>
                            <a:gd name="connsiteY7" fmla="*/ 19837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1753 w 1955006"/>
                            <a:gd name="connsiteY7" fmla="*/ 194590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59481 w 1955006"/>
                            <a:gd name="connsiteY9" fmla="*/ 190848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8435 w 1955006"/>
                            <a:gd name="connsiteY9" fmla="*/ 178222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80922 w 1955006"/>
                            <a:gd name="connsiteY9" fmla="*/ 181136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660022 w 1955006"/>
                            <a:gd name="connsiteY10" fmla="*/ 16932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80348 w 1955006"/>
                            <a:gd name="connsiteY10" fmla="*/ 22319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91616 w 1955006"/>
                            <a:gd name="connsiteY9" fmla="*/ 172280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7492 w 1955006"/>
                            <a:gd name="connsiteY9" fmla="*/ 174431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410091 w 1955006"/>
                            <a:gd name="connsiteY9" fmla="*/ 16705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7717 w 1955006"/>
                            <a:gd name="connsiteY9" fmla="*/ 173513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65148 w 1955006"/>
                            <a:gd name="connsiteY10" fmla="*/ 218281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7842 w 1955006"/>
                            <a:gd name="connsiteY10" fmla="*/ 226373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4782 w 1955006"/>
                            <a:gd name="connsiteY9" fmla="*/ 172437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0657 w 1955006"/>
                            <a:gd name="connsiteY9" fmla="*/ 174589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0781 w 1955006"/>
                            <a:gd name="connsiteY10" fmla="*/ 227449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70074 w 1955006"/>
                            <a:gd name="connsiteY9" fmla="*/ 173155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865321 w 1955006"/>
                            <a:gd name="connsiteY11" fmla="*/ 204822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60402 w 1955006"/>
                            <a:gd name="connsiteY11" fmla="*/ 146266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22816 w 1955006"/>
                            <a:gd name="connsiteY10" fmla="*/ 234297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30727 w 1955006"/>
                            <a:gd name="connsiteY11" fmla="*/ 155083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8929 w 1955006"/>
                            <a:gd name="connsiteY10" fmla="*/ 237936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1089532 w 1955006"/>
                            <a:gd name="connsiteY12" fmla="*/ 105625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12081 w 1955006"/>
                            <a:gd name="connsiteY10" fmla="*/ 239971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511726 w 1955006"/>
                            <a:gd name="connsiteY12" fmla="*/ 217670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86865 w 1955006"/>
                            <a:gd name="connsiteY12" fmla="*/ 217603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598 h 333598"/>
                            <a:gd name="connsiteX1" fmla="*/ 64978 w 1955006"/>
                            <a:gd name="connsiteY1" fmla="*/ 320799 h 333598"/>
                            <a:gd name="connsiteX2" fmla="*/ 151517 w 1955006"/>
                            <a:gd name="connsiteY2" fmla="*/ 319660 h 333598"/>
                            <a:gd name="connsiteX3" fmla="*/ 173051 w 1955006"/>
                            <a:gd name="connsiteY3" fmla="*/ 244500 h 333598"/>
                            <a:gd name="connsiteX4" fmla="*/ 226131 w 1955006"/>
                            <a:gd name="connsiteY4" fmla="*/ 303477 h 333598"/>
                            <a:gd name="connsiteX5" fmla="*/ 240192 w 1955006"/>
                            <a:gd name="connsiteY5" fmla="*/ 221846 h 333598"/>
                            <a:gd name="connsiteX6" fmla="*/ 287541 w 1955006"/>
                            <a:gd name="connsiteY6" fmla="*/ 279668 h 333598"/>
                            <a:gd name="connsiteX7" fmla="*/ 302471 w 1955006"/>
                            <a:gd name="connsiteY7" fmla="*/ 199298 h 333598"/>
                            <a:gd name="connsiteX8" fmla="*/ 352379 w 1955006"/>
                            <a:gd name="connsiteY8" fmla="*/ 262564 h 333598"/>
                            <a:gd name="connsiteX9" fmla="*/ 363904 w 1955006"/>
                            <a:gd name="connsiteY9" fmla="*/ 177472 h 333598"/>
                            <a:gd name="connsiteX10" fmla="*/ 409797 w 1955006"/>
                            <a:gd name="connsiteY10" fmla="*/ 240650 h 333598"/>
                            <a:gd name="connsiteX11" fmla="*/ 421596 w 1955006"/>
                            <a:gd name="connsiteY11" fmla="*/ 157795 h 333598"/>
                            <a:gd name="connsiteX12" fmla="*/ 477734 w 1955006"/>
                            <a:gd name="connsiteY12" fmla="*/ 220316 h 333598"/>
                            <a:gd name="connsiteX13" fmla="*/ 1333239 w 1955006"/>
                            <a:gd name="connsiteY13" fmla="*/ 162402 h 333598"/>
                            <a:gd name="connsiteX14" fmla="*/ 1579965 w 1955006"/>
                            <a:gd name="connsiteY14" fmla="*/ 24266 h 333598"/>
                            <a:gd name="connsiteX15" fmla="*/ 1829435 w 1955006"/>
                            <a:gd name="connsiteY15" fmla="*/ 79522 h 333598"/>
                            <a:gd name="connsiteX16" fmla="*/ 1955006 w 1955006"/>
                            <a:gd name="connsiteY16" fmla="*/ 223 h 333598"/>
                            <a:gd name="connsiteX0" fmla="*/ 0 w 1955006"/>
                            <a:gd name="connsiteY0" fmla="*/ 333375 h 333375"/>
                            <a:gd name="connsiteX1" fmla="*/ 64978 w 1955006"/>
                            <a:gd name="connsiteY1" fmla="*/ 320576 h 333375"/>
                            <a:gd name="connsiteX2" fmla="*/ 151517 w 1955006"/>
                            <a:gd name="connsiteY2" fmla="*/ 319437 h 333375"/>
                            <a:gd name="connsiteX3" fmla="*/ 173051 w 1955006"/>
                            <a:gd name="connsiteY3" fmla="*/ 244277 h 333375"/>
                            <a:gd name="connsiteX4" fmla="*/ 226131 w 1955006"/>
                            <a:gd name="connsiteY4" fmla="*/ 303254 h 333375"/>
                            <a:gd name="connsiteX5" fmla="*/ 240192 w 1955006"/>
                            <a:gd name="connsiteY5" fmla="*/ 221623 h 333375"/>
                            <a:gd name="connsiteX6" fmla="*/ 287541 w 1955006"/>
                            <a:gd name="connsiteY6" fmla="*/ 279445 h 333375"/>
                            <a:gd name="connsiteX7" fmla="*/ 302471 w 1955006"/>
                            <a:gd name="connsiteY7" fmla="*/ 199075 h 333375"/>
                            <a:gd name="connsiteX8" fmla="*/ 352379 w 1955006"/>
                            <a:gd name="connsiteY8" fmla="*/ 262341 h 333375"/>
                            <a:gd name="connsiteX9" fmla="*/ 363904 w 1955006"/>
                            <a:gd name="connsiteY9" fmla="*/ 177249 h 333375"/>
                            <a:gd name="connsiteX10" fmla="*/ 409797 w 1955006"/>
                            <a:gd name="connsiteY10" fmla="*/ 240427 h 333375"/>
                            <a:gd name="connsiteX11" fmla="*/ 421596 w 1955006"/>
                            <a:gd name="connsiteY11" fmla="*/ 157572 h 333375"/>
                            <a:gd name="connsiteX12" fmla="*/ 477734 w 1955006"/>
                            <a:gd name="connsiteY12" fmla="*/ 220093 h 333375"/>
                            <a:gd name="connsiteX13" fmla="*/ 1333239 w 1955006"/>
                            <a:gd name="connsiteY13" fmla="*/ 162179 h 333375"/>
                            <a:gd name="connsiteX14" fmla="*/ 1579965 w 1955006"/>
                            <a:gd name="connsiteY14" fmla="*/ 24043 h 333375"/>
                            <a:gd name="connsiteX15" fmla="*/ 1955006 w 1955006"/>
                            <a:gd name="connsiteY15" fmla="*/ 0 h 333375"/>
                            <a:gd name="connsiteX0" fmla="*/ 0 w 1579965"/>
                            <a:gd name="connsiteY0" fmla="*/ 309332 h 309332"/>
                            <a:gd name="connsiteX1" fmla="*/ 64978 w 1579965"/>
                            <a:gd name="connsiteY1" fmla="*/ 296533 h 309332"/>
                            <a:gd name="connsiteX2" fmla="*/ 151517 w 1579965"/>
                            <a:gd name="connsiteY2" fmla="*/ 295394 h 309332"/>
                            <a:gd name="connsiteX3" fmla="*/ 173051 w 1579965"/>
                            <a:gd name="connsiteY3" fmla="*/ 220234 h 309332"/>
                            <a:gd name="connsiteX4" fmla="*/ 226131 w 1579965"/>
                            <a:gd name="connsiteY4" fmla="*/ 279211 h 309332"/>
                            <a:gd name="connsiteX5" fmla="*/ 240192 w 1579965"/>
                            <a:gd name="connsiteY5" fmla="*/ 197580 h 309332"/>
                            <a:gd name="connsiteX6" fmla="*/ 287541 w 1579965"/>
                            <a:gd name="connsiteY6" fmla="*/ 255402 h 309332"/>
                            <a:gd name="connsiteX7" fmla="*/ 302471 w 1579965"/>
                            <a:gd name="connsiteY7" fmla="*/ 175032 h 309332"/>
                            <a:gd name="connsiteX8" fmla="*/ 352379 w 1579965"/>
                            <a:gd name="connsiteY8" fmla="*/ 238298 h 309332"/>
                            <a:gd name="connsiteX9" fmla="*/ 363904 w 1579965"/>
                            <a:gd name="connsiteY9" fmla="*/ 153206 h 309332"/>
                            <a:gd name="connsiteX10" fmla="*/ 409797 w 1579965"/>
                            <a:gd name="connsiteY10" fmla="*/ 216384 h 309332"/>
                            <a:gd name="connsiteX11" fmla="*/ 421596 w 1579965"/>
                            <a:gd name="connsiteY11" fmla="*/ 133529 h 309332"/>
                            <a:gd name="connsiteX12" fmla="*/ 477734 w 1579965"/>
                            <a:gd name="connsiteY12" fmla="*/ 196050 h 309332"/>
                            <a:gd name="connsiteX13" fmla="*/ 1333239 w 1579965"/>
                            <a:gd name="connsiteY13" fmla="*/ 138136 h 309332"/>
                            <a:gd name="connsiteX14" fmla="*/ 1579965 w 1579965"/>
                            <a:gd name="connsiteY14" fmla="*/ 0 h 309332"/>
                            <a:gd name="connsiteX0" fmla="*/ 0 w 1333239"/>
                            <a:gd name="connsiteY0" fmla="*/ 175900 h 175900"/>
                            <a:gd name="connsiteX1" fmla="*/ 64978 w 1333239"/>
                            <a:gd name="connsiteY1" fmla="*/ 163101 h 175900"/>
                            <a:gd name="connsiteX2" fmla="*/ 151517 w 1333239"/>
                            <a:gd name="connsiteY2" fmla="*/ 161962 h 175900"/>
                            <a:gd name="connsiteX3" fmla="*/ 173051 w 1333239"/>
                            <a:gd name="connsiteY3" fmla="*/ 86802 h 175900"/>
                            <a:gd name="connsiteX4" fmla="*/ 226131 w 1333239"/>
                            <a:gd name="connsiteY4" fmla="*/ 145779 h 175900"/>
                            <a:gd name="connsiteX5" fmla="*/ 240192 w 1333239"/>
                            <a:gd name="connsiteY5" fmla="*/ 64148 h 175900"/>
                            <a:gd name="connsiteX6" fmla="*/ 287541 w 1333239"/>
                            <a:gd name="connsiteY6" fmla="*/ 121970 h 175900"/>
                            <a:gd name="connsiteX7" fmla="*/ 302471 w 1333239"/>
                            <a:gd name="connsiteY7" fmla="*/ 41600 h 175900"/>
                            <a:gd name="connsiteX8" fmla="*/ 352379 w 1333239"/>
                            <a:gd name="connsiteY8" fmla="*/ 104866 h 175900"/>
                            <a:gd name="connsiteX9" fmla="*/ 363904 w 1333239"/>
                            <a:gd name="connsiteY9" fmla="*/ 19774 h 175900"/>
                            <a:gd name="connsiteX10" fmla="*/ 409797 w 1333239"/>
                            <a:gd name="connsiteY10" fmla="*/ 82952 h 175900"/>
                            <a:gd name="connsiteX11" fmla="*/ 421596 w 1333239"/>
                            <a:gd name="connsiteY11" fmla="*/ 97 h 175900"/>
                            <a:gd name="connsiteX12" fmla="*/ 477734 w 1333239"/>
                            <a:gd name="connsiteY12" fmla="*/ 62618 h 175900"/>
                            <a:gd name="connsiteX13" fmla="*/ 1333239 w 1333239"/>
                            <a:gd name="connsiteY13" fmla="*/ 4704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73051 w 477734"/>
                            <a:gd name="connsiteY3" fmla="*/ 86802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6131 w 477734"/>
                            <a:gd name="connsiteY4" fmla="*/ 145779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40192 w 477734"/>
                            <a:gd name="connsiteY5" fmla="*/ 64148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87541 w 477734"/>
                            <a:gd name="connsiteY6" fmla="*/ 121970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302471 w 477734"/>
                            <a:gd name="connsiteY7" fmla="*/ 4160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2379 w 477734"/>
                            <a:gd name="connsiteY8" fmla="*/ 104866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5929 w 477734"/>
                            <a:gd name="connsiteY6" fmla="*/ 128444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4355 w 477734"/>
                            <a:gd name="connsiteY5" fmla="*/ 59555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90347 w 477734"/>
                            <a:gd name="connsiteY7" fmla="*/ 40390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59667 w 477734"/>
                            <a:gd name="connsiteY8" fmla="*/ 108292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63904 w 477734"/>
                            <a:gd name="connsiteY9" fmla="*/ 19774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7968 w 477734"/>
                            <a:gd name="connsiteY9" fmla="*/ 1894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3888 w 477734"/>
                            <a:gd name="connsiteY9" fmla="*/ 19803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09797 w 477734"/>
                            <a:gd name="connsiteY10" fmla="*/ 82952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900 h 175900"/>
                            <a:gd name="connsiteX1" fmla="*/ 64978 w 477734"/>
                            <a:gd name="connsiteY1" fmla="*/ 163101 h 175900"/>
                            <a:gd name="connsiteX2" fmla="*/ 151517 w 477734"/>
                            <a:gd name="connsiteY2" fmla="*/ 161962 h 175900"/>
                            <a:gd name="connsiteX3" fmla="*/ 150796 w 477734"/>
                            <a:gd name="connsiteY3" fmla="*/ 81524 h 175900"/>
                            <a:gd name="connsiteX4" fmla="*/ 228446 w 477734"/>
                            <a:gd name="connsiteY4" fmla="*/ 148083 h 175900"/>
                            <a:gd name="connsiteX5" fmla="*/ 220986 w 477734"/>
                            <a:gd name="connsiteY5" fmla="*/ 60576 h 175900"/>
                            <a:gd name="connsiteX6" fmla="*/ 298817 w 477734"/>
                            <a:gd name="connsiteY6" fmla="*/ 127569 h 175900"/>
                            <a:gd name="connsiteX7" fmla="*/ 287001 w 477734"/>
                            <a:gd name="connsiteY7" fmla="*/ 40652 h 175900"/>
                            <a:gd name="connsiteX8" fmla="*/ 361111 w 477734"/>
                            <a:gd name="connsiteY8" fmla="*/ 107855 h 175900"/>
                            <a:gd name="connsiteX9" fmla="*/ 351963 w 477734"/>
                            <a:gd name="connsiteY9" fmla="*/ 20386 h 175900"/>
                            <a:gd name="connsiteX10" fmla="*/ 423663 w 477734"/>
                            <a:gd name="connsiteY10" fmla="*/ 89645 h 175900"/>
                            <a:gd name="connsiteX11" fmla="*/ 421596 w 477734"/>
                            <a:gd name="connsiteY11" fmla="*/ 97 h 175900"/>
                            <a:gd name="connsiteX12" fmla="*/ 477734 w 477734"/>
                            <a:gd name="connsiteY12" fmla="*/ 62618 h 175900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5784 h 175784"/>
                            <a:gd name="connsiteX1" fmla="*/ 64978 w 477734"/>
                            <a:gd name="connsiteY1" fmla="*/ 162985 h 175784"/>
                            <a:gd name="connsiteX2" fmla="*/ 151517 w 477734"/>
                            <a:gd name="connsiteY2" fmla="*/ 161846 h 175784"/>
                            <a:gd name="connsiteX3" fmla="*/ 150796 w 477734"/>
                            <a:gd name="connsiteY3" fmla="*/ 81408 h 175784"/>
                            <a:gd name="connsiteX4" fmla="*/ 228446 w 477734"/>
                            <a:gd name="connsiteY4" fmla="*/ 147967 h 175784"/>
                            <a:gd name="connsiteX5" fmla="*/ 220986 w 477734"/>
                            <a:gd name="connsiteY5" fmla="*/ 60460 h 175784"/>
                            <a:gd name="connsiteX6" fmla="*/ 298817 w 477734"/>
                            <a:gd name="connsiteY6" fmla="*/ 127453 h 175784"/>
                            <a:gd name="connsiteX7" fmla="*/ 287001 w 477734"/>
                            <a:gd name="connsiteY7" fmla="*/ 40536 h 175784"/>
                            <a:gd name="connsiteX8" fmla="*/ 361111 w 477734"/>
                            <a:gd name="connsiteY8" fmla="*/ 107739 h 175784"/>
                            <a:gd name="connsiteX9" fmla="*/ 351963 w 477734"/>
                            <a:gd name="connsiteY9" fmla="*/ 20270 h 175784"/>
                            <a:gd name="connsiteX10" fmla="*/ 423663 w 477734"/>
                            <a:gd name="connsiteY10" fmla="*/ 89529 h 175784"/>
                            <a:gd name="connsiteX11" fmla="*/ 418731 w 477734"/>
                            <a:gd name="connsiteY11" fmla="*/ 98 h 175784"/>
                            <a:gd name="connsiteX12" fmla="*/ 477734 w 477734"/>
                            <a:gd name="connsiteY12" fmla="*/ 62502 h 175784"/>
                            <a:gd name="connsiteX0" fmla="*/ 0 w 477734"/>
                            <a:gd name="connsiteY0" fmla="*/ 176001 h 176001"/>
                            <a:gd name="connsiteX1" fmla="*/ 64978 w 477734"/>
                            <a:gd name="connsiteY1" fmla="*/ 163202 h 176001"/>
                            <a:gd name="connsiteX2" fmla="*/ 151517 w 477734"/>
                            <a:gd name="connsiteY2" fmla="*/ 162063 h 176001"/>
                            <a:gd name="connsiteX3" fmla="*/ 150796 w 477734"/>
                            <a:gd name="connsiteY3" fmla="*/ 81625 h 176001"/>
                            <a:gd name="connsiteX4" fmla="*/ 228446 w 477734"/>
                            <a:gd name="connsiteY4" fmla="*/ 148184 h 176001"/>
                            <a:gd name="connsiteX5" fmla="*/ 220986 w 477734"/>
                            <a:gd name="connsiteY5" fmla="*/ 60677 h 176001"/>
                            <a:gd name="connsiteX6" fmla="*/ 298817 w 477734"/>
                            <a:gd name="connsiteY6" fmla="*/ 127670 h 176001"/>
                            <a:gd name="connsiteX7" fmla="*/ 287001 w 477734"/>
                            <a:gd name="connsiteY7" fmla="*/ 40753 h 176001"/>
                            <a:gd name="connsiteX8" fmla="*/ 361111 w 477734"/>
                            <a:gd name="connsiteY8" fmla="*/ 107956 h 176001"/>
                            <a:gd name="connsiteX9" fmla="*/ 351963 w 477734"/>
                            <a:gd name="connsiteY9" fmla="*/ 20487 h 176001"/>
                            <a:gd name="connsiteX10" fmla="*/ 423663 w 477734"/>
                            <a:gd name="connsiteY10" fmla="*/ 89746 h 176001"/>
                            <a:gd name="connsiteX11" fmla="*/ 418731 w 477734"/>
                            <a:gd name="connsiteY11" fmla="*/ 315 h 176001"/>
                            <a:gd name="connsiteX12" fmla="*/ 477734 w 477734"/>
                            <a:gd name="connsiteY12" fmla="*/ 62719 h 176001"/>
                            <a:gd name="connsiteX0" fmla="*/ 0 w 477734"/>
                            <a:gd name="connsiteY0" fmla="*/ 175276 h 175276"/>
                            <a:gd name="connsiteX1" fmla="*/ 64978 w 477734"/>
                            <a:gd name="connsiteY1" fmla="*/ 162477 h 175276"/>
                            <a:gd name="connsiteX2" fmla="*/ 151517 w 477734"/>
                            <a:gd name="connsiteY2" fmla="*/ 161338 h 175276"/>
                            <a:gd name="connsiteX3" fmla="*/ 150796 w 477734"/>
                            <a:gd name="connsiteY3" fmla="*/ 80900 h 175276"/>
                            <a:gd name="connsiteX4" fmla="*/ 228446 w 477734"/>
                            <a:gd name="connsiteY4" fmla="*/ 147459 h 175276"/>
                            <a:gd name="connsiteX5" fmla="*/ 220986 w 477734"/>
                            <a:gd name="connsiteY5" fmla="*/ 59952 h 175276"/>
                            <a:gd name="connsiteX6" fmla="*/ 298817 w 477734"/>
                            <a:gd name="connsiteY6" fmla="*/ 126945 h 175276"/>
                            <a:gd name="connsiteX7" fmla="*/ 287001 w 477734"/>
                            <a:gd name="connsiteY7" fmla="*/ 40028 h 175276"/>
                            <a:gd name="connsiteX8" fmla="*/ 361111 w 477734"/>
                            <a:gd name="connsiteY8" fmla="*/ 107231 h 175276"/>
                            <a:gd name="connsiteX9" fmla="*/ 351963 w 477734"/>
                            <a:gd name="connsiteY9" fmla="*/ 19762 h 175276"/>
                            <a:gd name="connsiteX10" fmla="*/ 423663 w 477734"/>
                            <a:gd name="connsiteY10" fmla="*/ 89021 h 175276"/>
                            <a:gd name="connsiteX11" fmla="*/ 416325 w 477734"/>
                            <a:gd name="connsiteY11" fmla="*/ 319 h 175276"/>
                            <a:gd name="connsiteX12" fmla="*/ 477734 w 477734"/>
                            <a:gd name="connsiteY12" fmla="*/ 61994 h 175276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91852"/>
                            <a:gd name="connsiteY0" fmla="*/ 175252 h 175252"/>
                            <a:gd name="connsiteX1" fmla="*/ 64978 w 491852"/>
                            <a:gd name="connsiteY1" fmla="*/ 162453 h 175252"/>
                            <a:gd name="connsiteX2" fmla="*/ 151517 w 491852"/>
                            <a:gd name="connsiteY2" fmla="*/ 161314 h 175252"/>
                            <a:gd name="connsiteX3" fmla="*/ 150796 w 491852"/>
                            <a:gd name="connsiteY3" fmla="*/ 80876 h 175252"/>
                            <a:gd name="connsiteX4" fmla="*/ 228446 w 491852"/>
                            <a:gd name="connsiteY4" fmla="*/ 147435 h 175252"/>
                            <a:gd name="connsiteX5" fmla="*/ 220986 w 491852"/>
                            <a:gd name="connsiteY5" fmla="*/ 59928 h 175252"/>
                            <a:gd name="connsiteX6" fmla="*/ 298817 w 491852"/>
                            <a:gd name="connsiteY6" fmla="*/ 126921 h 175252"/>
                            <a:gd name="connsiteX7" fmla="*/ 287001 w 491852"/>
                            <a:gd name="connsiteY7" fmla="*/ 40004 h 175252"/>
                            <a:gd name="connsiteX8" fmla="*/ 361111 w 491852"/>
                            <a:gd name="connsiteY8" fmla="*/ 107207 h 175252"/>
                            <a:gd name="connsiteX9" fmla="*/ 351963 w 491852"/>
                            <a:gd name="connsiteY9" fmla="*/ 19738 h 175252"/>
                            <a:gd name="connsiteX10" fmla="*/ 423663 w 491852"/>
                            <a:gd name="connsiteY10" fmla="*/ 88997 h 175252"/>
                            <a:gd name="connsiteX11" fmla="*/ 416325 w 491852"/>
                            <a:gd name="connsiteY11" fmla="*/ 295 h 175252"/>
                            <a:gd name="connsiteX12" fmla="*/ 491852 w 491852"/>
                            <a:gd name="connsiteY12" fmla="*/ 68211 h 175252"/>
                            <a:gd name="connsiteX0" fmla="*/ 0 w 426874"/>
                            <a:gd name="connsiteY0" fmla="*/ 162453 h 162453"/>
                            <a:gd name="connsiteX1" fmla="*/ 86539 w 426874"/>
                            <a:gd name="connsiteY1" fmla="*/ 161314 h 162453"/>
                            <a:gd name="connsiteX2" fmla="*/ 85818 w 426874"/>
                            <a:gd name="connsiteY2" fmla="*/ 80876 h 162453"/>
                            <a:gd name="connsiteX3" fmla="*/ 163468 w 426874"/>
                            <a:gd name="connsiteY3" fmla="*/ 147435 h 162453"/>
                            <a:gd name="connsiteX4" fmla="*/ 156008 w 426874"/>
                            <a:gd name="connsiteY4" fmla="*/ 59928 h 162453"/>
                            <a:gd name="connsiteX5" fmla="*/ 233839 w 426874"/>
                            <a:gd name="connsiteY5" fmla="*/ 126921 h 162453"/>
                            <a:gd name="connsiteX6" fmla="*/ 222023 w 426874"/>
                            <a:gd name="connsiteY6" fmla="*/ 40004 h 162453"/>
                            <a:gd name="connsiteX7" fmla="*/ 296133 w 426874"/>
                            <a:gd name="connsiteY7" fmla="*/ 107207 h 162453"/>
                            <a:gd name="connsiteX8" fmla="*/ 286985 w 426874"/>
                            <a:gd name="connsiteY8" fmla="*/ 19738 h 162453"/>
                            <a:gd name="connsiteX9" fmla="*/ 358685 w 426874"/>
                            <a:gd name="connsiteY9" fmla="*/ 88997 h 162453"/>
                            <a:gd name="connsiteX10" fmla="*/ 351347 w 426874"/>
                            <a:gd name="connsiteY10" fmla="*/ 295 h 162453"/>
                            <a:gd name="connsiteX11" fmla="*/ 426874 w 426874"/>
                            <a:gd name="connsiteY11" fmla="*/ 68211 h 162453"/>
                            <a:gd name="connsiteX0" fmla="*/ 0 w 403611"/>
                            <a:gd name="connsiteY0" fmla="*/ 150147 h 161316"/>
                            <a:gd name="connsiteX1" fmla="*/ 63276 w 403611"/>
                            <a:gd name="connsiteY1" fmla="*/ 161314 h 161316"/>
                            <a:gd name="connsiteX2" fmla="*/ 62555 w 403611"/>
                            <a:gd name="connsiteY2" fmla="*/ 80876 h 161316"/>
                            <a:gd name="connsiteX3" fmla="*/ 140205 w 403611"/>
                            <a:gd name="connsiteY3" fmla="*/ 147435 h 161316"/>
                            <a:gd name="connsiteX4" fmla="*/ 132745 w 403611"/>
                            <a:gd name="connsiteY4" fmla="*/ 59928 h 161316"/>
                            <a:gd name="connsiteX5" fmla="*/ 210576 w 403611"/>
                            <a:gd name="connsiteY5" fmla="*/ 126921 h 161316"/>
                            <a:gd name="connsiteX6" fmla="*/ 198760 w 403611"/>
                            <a:gd name="connsiteY6" fmla="*/ 40004 h 161316"/>
                            <a:gd name="connsiteX7" fmla="*/ 272870 w 403611"/>
                            <a:gd name="connsiteY7" fmla="*/ 107207 h 161316"/>
                            <a:gd name="connsiteX8" fmla="*/ 263722 w 403611"/>
                            <a:gd name="connsiteY8" fmla="*/ 19738 h 161316"/>
                            <a:gd name="connsiteX9" fmla="*/ 335422 w 403611"/>
                            <a:gd name="connsiteY9" fmla="*/ 88997 h 161316"/>
                            <a:gd name="connsiteX10" fmla="*/ 328084 w 403611"/>
                            <a:gd name="connsiteY10" fmla="*/ 295 h 161316"/>
                            <a:gd name="connsiteX11" fmla="*/ 403611 w 403611"/>
                            <a:gd name="connsiteY11" fmla="*/ 68211 h 161316"/>
                            <a:gd name="connsiteX0" fmla="*/ 0 w 403611"/>
                            <a:gd name="connsiteY0" fmla="*/ 150147 h 161318"/>
                            <a:gd name="connsiteX1" fmla="*/ 63276 w 403611"/>
                            <a:gd name="connsiteY1" fmla="*/ 161314 h 161318"/>
                            <a:gd name="connsiteX2" fmla="*/ 62555 w 403611"/>
                            <a:gd name="connsiteY2" fmla="*/ 80876 h 161318"/>
                            <a:gd name="connsiteX3" fmla="*/ 140205 w 403611"/>
                            <a:gd name="connsiteY3" fmla="*/ 147435 h 161318"/>
                            <a:gd name="connsiteX4" fmla="*/ 132745 w 403611"/>
                            <a:gd name="connsiteY4" fmla="*/ 59928 h 161318"/>
                            <a:gd name="connsiteX5" fmla="*/ 210576 w 403611"/>
                            <a:gd name="connsiteY5" fmla="*/ 126921 h 161318"/>
                            <a:gd name="connsiteX6" fmla="*/ 198760 w 403611"/>
                            <a:gd name="connsiteY6" fmla="*/ 40004 h 161318"/>
                            <a:gd name="connsiteX7" fmla="*/ 272870 w 403611"/>
                            <a:gd name="connsiteY7" fmla="*/ 107207 h 161318"/>
                            <a:gd name="connsiteX8" fmla="*/ 263722 w 403611"/>
                            <a:gd name="connsiteY8" fmla="*/ 19738 h 161318"/>
                            <a:gd name="connsiteX9" fmla="*/ 335422 w 403611"/>
                            <a:gd name="connsiteY9" fmla="*/ 88997 h 161318"/>
                            <a:gd name="connsiteX10" fmla="*/ 328084 w 403611"/>
                            <a:gd name="connsiteY10" fmla="*/ 295 h 161318"/>
                            <a:gd name="connsiteX11" fmla="*/ 403611 w 403611"/>
                            <a:gd name="connsiteY11" fmla="*/ 68211 h 161318"/>
                            <a:gd name="connsiteX0" fmla="*/ 0 w 403611"/>
                            <a:gd name="connsiteY0" fmla="*/ 150147 h 161326"/>
                            <a:gd name="connsiteX1" fmla="*/ 63276 w 403611"/>
                            <a:gd name="connsiteY1" fmla="*/ 161314 h 161326"/>
                            <a:gd name="connsiteX2" fmla="*/ 62555 w 403611"/>
                            <a:gd name="connsiteY2" fmla="*/ 80876 h 161326"/>
                            <a:gd name="connsiteX3" fmla="*/ 140205 w 403611"/>
                            <a:gd name="connsiteY3" fmla="*/ 147435 h 161326"/>
                            <a:gd name="connsiteX4" fmla="*/ 132745 w 403611"/>
                            <a:gd name="connsiteY4" fmla="*/ 59928 h 161326"/>
                            <a:gd name="connsiteX5" fmla="*/ 210576 w 403611"/>
                            <a:gd name="connsiteY5" fmla="*/ 126921 h 161326"/>
                            <a:gd name="connsiteX6" fmla="*/ 198760 w 403611"/>
                            <a:gd name="connsiteY6" fmla="*/ 40004 h 161326"/>
                            <a:gd name="connsiteX7" fmla="*/ 272870 w 403611"/>
                            <a:gd name="connsiteY7" fmla="*/ 107207 h 161326"/>
                            <a:gd name="connsiteX8" fmla="*/ 263722 w 403611"/>
                            <a:gd name="connsiteY8" fmla="*/ 19738 h 161326"/>
                            <a:gd name="connsiteX9" fmla="*/ 335422 w 403611"/>
                            <a:gd name="connsiteY9" fmla="*/ 88997 h 161326"/>
                            <a:gd name="connsiteX10" fmla="*/ 328084 w 403611"/>
                            <a:gd name="connsiteY10" fmla="*/ 295 h 161326"/>
                            <a:gd name="connsiteX11" fmla="*/ 403611 w 403611"/>
                            <a:gd name="connsiteY11" fmla="*/ 68211 h 161326"/>
                            <a:gd name="connsiteX0" fmla="*/ 0 w 403611"/>
                            <a:gd name="connsiteY0" fmla="*/ 150147 h 161320"/>
                            <a:gd name="connsiteX1" fmla="*/ 63276 w 403611"/>
                            <a:gd name="connsiteY1" fmla="*/ 161314 h 161320"/>
                            <a:gd name="connsiteX2" fmla="*/ 62555 w 403611"/>
                            <a:gd name="connsiteY2" fmla="*/ 80876 h 161320"/>
                            <a:gd name="connsiteX3" fmla="*/ 140205 w 403611"/>
                            <a:gd name="connsiteY3" fmla="*/ 147435 h 161320"/>
                            <a:gd name="connsiteX4" fmla="*/ 132745 w 403611"/>
                            <a:gd name="connsiteY4" fmla="*/ 59928 h 161320"/>
                            <a:gd name="connsiteX5" fmla="*/ 210576 w 403611"/>
                            <a:gd name="connsiteY5" fmla="*/ 126921 h 161320"/>
                            <a:gd name="connsiteX6" fmla="*/ 198760 w 403611"/>
                            <a:gd name="connsiteY6" fmla="*/ 40004 h 161320"/>
                            <a:gd name="connsiteX7" fmla="*/ 272870 w 403611"/>
                            <a:gd name="connsiteY7" fmla="*/ 107207 h 161320"/>
                            <a:gd name="connsiteX8" fmla="*/ 263722 w 403611"/>
                            <a:gd name="connsiteY8" fmla="*/ 19738 h 161320"/>
                            <a:gd name="connsiteX9" fmla="*/ 335422 w 403611"/>
                            <a:gd name="connsiteY9" fmla="*/ 88997 h 161320"/>
                            <a:gd name="connsiteX10" fmla="*/ 328084 w 403611"/>
                            <a:gd name="connsiteY10" fmla="*/ 295 h 161320"/>
                            <a:gd name="connsiteX11" fmla="*/ 403611 w 403611"/>
                            <a:gd name="connsiteY11" fmla="*/ 68211 h 161320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314"/>
                            <a:gd name="connsiteX1" fmla="*/ 63276 w 403611"/>
                            <a:gd name="connsiteY1" fmla="*/ 161314 h 161314"/>
                            <a:gd name="connsiteX2" fmla="*/ 62555 w 403611"/>
                            <a:gd name="connsiteY2" fmla="*/ 80876 h 161314"/>
                            <a:gd name="connsiteX3" fmla="*/ 140205 w 403611"/>
                            <a:gd name="connsiteY3" fmla="*/ 147435 h 161314"/>
                            <a:gd name="connsiteX4" fmla="*/ 132745 w 403611"/>
                            <a:gd name="connsiteY4" fmla="*/ 59928 h 161314"/>
                            <a:gd name="connsiteX5" fmla="*/ 210576 w 403611"/>
                            <a:gd name="connsiteY5" fmla="*/ 126921 h 161314"/>
                            <a:gd name="connsiteX6" fmla="*/ 198760 w 403611"/>
                            <a:gd name="connsiteY6" fmla="*/ 40004 h 161314"/>
                            <a:gd name="connsiteX7" fmla="*/ 272870 w 403611"/>
                            <a:gd name="connsiteY7" fmla="*/ 107207 h 161314"/>
                            <a:gd name="connsiteX8" fmla="*/ 263722 w 403611"/>
                            <a:gd name="connsiteY8" fmla="*/ 19738 h 161314"/>
                            <a:gd name="connsiteX9" fmla="*/ 335422 w 403611"/>
                            <a:gd name="connsiteY9" fmla="*/ 88997 h 161314"/>
                            <a:gd name="connsiteX10" fmla="*/ 328084 w 403611"/>
                            <a:gd name="connsiteY10" fmla="*/ 295 h 161314"/>
                            <a:gd name="connsiteX11" fmla="*/ 403611 w 403611"/>
                            <a:gd name="connsiteY11" fmla="*/ 68211 h 161314"/>
                            <a:gd name="connsiteX0" fmla="*/ 0 w 403611"/>
                            <a:gd name="connsiteY0" fmla="*/ 150147 h 161571"/>
                            <a:gd name="connsiteX1" fmla="*/ 63276 w 403611"/>
                            <a:gd name="connsiteY1" fmla="*/ 161314 h 161571"/>
                            <a:gd name="connsiteX2" fmla="*/ 62555 w 403611"/>
                            <a:gd name="connsiteY2" fmla="*/ 80876 h 161571"/>
                            <a:gd name="connsiteX3" fmla="*/ 140205 w 403611"/>
                            <a:gd name="connsiteY3" fmla="*/ 147435 h 161571"/>
                            <a:gd name="connsiteX4" fmla="*/ 132745 w 403611"/>
                            <a:gd name="connsiteY4" fmla="*/ 59928 h 161571"/>
                            <a:gd name="connsiteX5" fmla="*/ 210576 w 403611"/>
                            <a:gd name="connsiteY5" fmla="*/ 126921 h 161571"/>
                            <a:gd name="connsiteX6" fmla="*/ 198760 w 403611"/>
                            <a:gd name="connsiteY6" fmla="*/ 40004 h 161571"/>
                            <a:gd name="connsiteX7" fmla="*/ 272870 w 403611"/>
                            <a:gd name="connsiteY7" fmla="*/ 107207 h 161571"/>
                            <a:gd name="connsiteX8" fmla="*/ 263722 w 403611"/>
                            <a:gd name="connsiteY8" fmla="*/ 19738 h 161571"/>
                            <a:gd name="connsiteX9" fmla="*/ 335422 w 403611"/>
                            <a:gd name="connsiteY9" fmla="*/ 88997 h 161571"/>
                            <a:gd name="connsiteX10" fmla="*/ 328084 w 403611"/>
                            <a:gd name="connsiteY10" fmla="*/ 295 h 161571"/>
                            <a:gd name="connsiteX11" fmla="*/ 403611 w 403611"/>
                            <a:gd name="connsiteY11" fmla="*/ 68211 h 161571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940"/>
                            <a:gd name="connsiteX1" fmla="*/ 63276 w 403611"/>
                            <a:gd name="connsiteY1" fmla="*/ 161314 h 161940"/>
                            <a:gd name="connsiteX2" fmla="*/ 62555 w 403611"/>
                            <a:gd name="connsiteY2" fmla="*/ 80876 h 161940"/>
                            <a:gd name="connsiteX3" fmla="*/ 140205 w 403611"/>
                            <a:gd name="connsiteY3" fmla="*/ 147435 h 161940"/>
                            <a:gd name="connsiteX4" fmla="*/ 132745 w 403611"/>
                            <a:gd name="connsiteY4" fmla="*/ 59928 h 161940"/>
                            <a:gd name="connsiteX5" fmla="*/ 210576 w 403611"/>
                            <a:gd name="connsiteY5" fmla="*/ 126921 h 161940"/>
                            <a:gd name="connsiteX6" fmla="*/ 198760 w 403611"/>
                            <a:gd name="connsiteY6" fmla="*/ 40004 h 161940"/>
                            <a:gd name="connsiteX7" fmla="*/ 272870 w 403611"/>
                            <a:gd name="connsiteY7" fmla="*/ 107207 h 161940"/>
                            <a:gd name="connsiteX8" fmla="*/ 263722 w 403611"/>
                            <a:gd name="connsiteY8" fmla="*/ 19738 h 161940"/>
                            <a:gd name="connsiteX9" fmla="*/ 335422 w 403611"/>
                            <a:gd name="connsiteY9" fmla="*/ 88997 h 161940"/>
                            <a:gd name="connsiteX10" fmla="*/ 328084 w 403611"/>
                            <a:gd name="connsiteY10" fmla="*/ 295 h 161940"/>
                            <a:gd name="connsiteX11" fmla="*/ 403611 w 403611"/>
                            <a:gd name="connsiteY11" fmla="*/ 68211 h 161940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0 w 403611"/>
                            <a:gd name="connsiteY0" fmla="*/ 150147 h 161801"/>
                            <a:gd name="connsiteX1" fmla="*/ 63276 w 403611"/>
                            <a:gd name="connsiteY1" fmla="*/ 161314 h 161801"/>
                            <a:gd name="connsiteX2" fmla="*/ 62555 w 403611"/>
                            <a:gd name="connsiteY2" fmla="*/ 80876 h 161801"/>
                            <a:gd name="connsiteX3" fmla="*/ 140205 w 403611"/>
                            <a:gd name="connsiteY3" fmla="*/ 147435 h 161801"/>
                            <a:gd name="connsiteX4" fmla="*/ 132745 w 403611"/>
                            <a:gd name="connsiteY4" fmla="*/ 59928 h 161801"/>
                            <a:gd name="connsiteX5" fmla="*/ 210576 w 403611"/>
                            <a:gd name="connsiteY5" fmla="*/ 126921 h 161801"/>
                            <a:gd name="connsiteX6" fmla="*/ 198760 w 403611"/>
                            <a:gd name="connsiteY6" fmla="*/ 40004 h 161801"/>
                            <a:gd name="connsiteX7" fmla="*/ 272870 w 403611"/>
                            <a:gd name="connsiteY7" fmla="*/ 107207 h 161801"/>
                            <a:gd name="connsiteX8" fmla="*/ 263722 w 403611"/>
                            <a:gd name="connsiteY8" fmla="*/ 19738 h 161801"/>
                            <a:gd name="connsiteX9" fmla="*/ 335422 w 403611"/>
                            <a:gd name="connsiteY9" fmla="*/ 88997 h 161801"/>
                            <a:gd name="connsiteX10" fmla="*/ 328084 w 403611"/>
                            <a:gd name="connsiteY10" fmla="*/ 295 h 161801"/>
                            <a:gd name="connsiteX11" fmla="*/ 403611 w 403611"/>
                            <a:gd name="connsiteY11" fmla="*/ 68211 h 161801"/>
                            <a:gd name="connsiteX0" fmla="*/ 8302 w 348637"/>
                            <a:gd name="connsiteY0" fmla="*/ 161314 h 161314"/>
                            <a:gd name="connsiteX1" fmla="*/ 7581 w 348637"/>
                            <a:gd name="connsiteY1" fmla="*/ 80876 h 161314"/>
                            <a:gd name="connsiteX2" fmla="*/ 85231 w 348637"/>
                            <a:gd name="connsiteY2" fmla="*/ 147435 h 161314"/>
                            <a:gd name="connsiteX3" fmla="*/ 77771 w 348637"/>
                            <a:gd name="connsiteY3" fmla="*/ 59928 h 161314"/>
                            <a:gd name="connsiteX4" fmla="*/ 155602 w 348637"/>
                            <a:gd name="connsiteY4" fmla="*/ 126921 h 161314"/>
                            <a:gd name="connsiteX5" fmla="*/ 143786 w 348637"/>
                            <a:gd name="connsiteY5" fmla="*/ 40004 h 161314"/>
                            <a:gd name="connsiteX6" fmla="*/ 217896 w 348637"/>
                            <a:gd name="connsiteY6" fmla="*/ 107207 h 161314"/>
                            <a:gd name="connsiteX7" fmla="*/ 208748 w 348637"/>
                            <a:gd name="connsiteY7" fmla="*/ 19738 h 161314"/>
                            <a:gd name="connsiteX8" fmla="*/ 280448 w 348637"/>
                            <a:gd name="connsiteY8" fmla="*/ 88997 h 161314"/>
                            <a:gd name="connsiteX9" fmla="*/ 273110 w 348637"/>
                            <a:gd name="connsiteY9" fmla="*/ 295 h 161314"/>
                            <a:gd name="connsiteX10" fmla="*/ 348637 w 348637"/>
                            <a:gd name="connsiteY10" fmla="*/ 68211 h 161314"/>
                            <a:gd name="connsiteX0" fmla="*/ 0 w 341056"/>
                            <a:gd name="connsiteY0" fmla="*/ 80876 h 148010"/>
                            <a:gd name="connsiteX1" fmla="*/ 77650 w 341056"/>
                            <a:gd name="connsiteY1" fmla="*/ 147435 h 148010"/>
                            <a:gd name="connsiteX2" fmla="*/ 70190 w 341056"/>
                            <a:gd name="connsiteY2" fmla="*/ 59928 h 148010"/>
                            <a:gd name="connsiteX3" fmla="*/ 148021 w 341056"/>
                            <a:gd name="connsiteY3" fmla="*/ 126921 h 148010"/>
                            <a:gd name="connsiteX4" fmla="*/ 136205 w 341056"/>
                            <a:gd name="connsiteY4" fmla="*/ 40004 h 148010"/>
                            <a:gd name="connsiteX5" fmla="*/ 210315 w 341056"/>
                            <a:gd name="connsiteY5" fmla="*/ 107207 h 148010"/>
                            <a:gd name="connsiteX6" fmla="*/ 201167 w 341056"/>
                            <a:gd name="connsiteY6" fmla="*/ 19738 h 148010"/>
                            <a:gd name="connsiteX7" fmla="*/ 272867 w 341056"/>
                            <a:gd name="connsiteY7" fmla="*/ 88997 h 148010"/>
                            <a:gd name="connsiteX8" fmla="*/ 265529 w 341056"/>
                            <a:gd name="connsiteY8" fmla="*/ 295 h 148010"/>
                            <a:gd name="connsiteX9" fmla="*/ 341056 w 341056"/>
                            <a:gd name="connsiteY9" fmla="*/ 68211 h 148010"/>
                            <a:gd name="connsiteX0" fmla="*/ 12759 w 276165"/>
                            <a:gd name="connsiteY0" fmla="*/ 147435 h 147435"/>
                            <a:gd name="connsiteX1" fmla="*/ 5299 w 276165"/>
                            <a:gd name="connsiteY1" fmla="*/ 59928 h 147435"/>
                            <a:gd name="connsiteX2" fmla="*/ 83130 w 276165"/>
                            <a:gd name="connsiteY2" fmla="*/ 126921 h 147435"/>
                            <a:gd name="connsiteX3" fmla="*/ 71314 w 276165"/>
                            <a:gd name="connsiteY3" fmla="*/ 40004 h 147435"/>
                            <a:gd name="connsiteX4" fmla="*/ 145424 w 276165"/>
                            <a:gd name="connsiteY4" fmla="*/ 107207 h 147435"/>
                            <a:gd name="connsiteX5" fmla="*/ 136276 w 276165"/>
                            <a:gd name="connsiteY5" fmla="*/ 19738 h 147435"/>
                            <a:gd name="connsiteX6" fmla="*/ 207976 w 276165"/>
                            <a:gd name="connsiteY6" fmla="*/ 88997 h 147435"/>
                            <a:gd name="connsiteX7" fmla="*/ 200638 w 276165"/>
                            <a:gd name="connsiteY7" fmla="*/ 295 h 147435"/>
                            <a:gd name="connsiteX8" fmla="*/ 276165 w 276165"/>
                            <a:gd name="connsiteY8" fmla="*/ 68211 h 1474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276165" h="147435">
                              <a:moveTo>
                                <a:pt x="12759" y="147435"/>
                              </a:moveTo>
                              <a:cubicBezTo>
                                <a:pt x="36838" y="141295"/>
                                <a:pt x="-16330" y="67005"/>
                                <a:pt x="5299" y="59928"/>
                              </a:cubicBezTo>
                              <a:cubicBezTo>
                                <a:pt x="25335" y="55255"/>
                                <a:pt x="60766" y="133708"/>
                                <a:pt x="83130" y="126921"/>
                              </a:cubicBezTo>
                              <a:cubicBezTo>
                                <a:pt x="107849" y="119776"/>
                                <a:pt x="46025" y="47391"/>
                                <a:pt x="71314" y="40004"/>
                              </a:cubicBezTo>
                              <a:cubicBezTo>
                                <a:pt x="93013" y="33424"/>
                                <a:pt x="126124" y="113929"/>
                                <a:pt x="145424" y="107207"/>
                              </a:cubicBezTo>
                              <a:cubicBezTo>
                                <a:pt x="168505" y="101593"/>
                                <a:pt x="109312" y="28906"/>
                                <a:pt x="136276" y="19738"/>
                              </a:cubicBezTo>
                              <a:cubicBezTo>
                                <a:pt x="157051" y="14057"/>
                                <a:pt x="184602" y="95864"/>
                                <a:pt x="207976" y="88997"/>
                              </a:cubicBezTo>
                              <a:cubicBezTo>
                                <a:pt x="242747" y="78913"/>
                                <a:pt x="171180" y="9551"/>
                                <a:pt x="200638" y="295"/>
                              </a:cubicBezTo>
                              <a:cubicBezTo>
                                <a:pt x="222267" y="-5463"/>
                                <a:pt x="251120" y="75074"/>
                                <a:pt x="276165" y="68211"/>
                              </a:cubicBezTo>
                            </a:path>
                          </a:pathLst>
                        </a:custGeom>
                        <a:noFill/>
                        <a:ln w="25400">
                          <a:solidFill>
                            <a:srgbClr val="7030A0"/>
                          </a:solidFill>
                          <a:headEnd type="none"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algn="ctr"/>
                          <a:endParaRPr lang="fr-FR" dirty="0"/>
                        </a:p>
                      </p:txBody>
                    </p:sp>
                  </p:grpSp>
                  <p:sp>
                    <p:nvSpPr>
                      <p:cNvPr id="78" name="Forme libre 77"/>
                      <p:cNvSpPr/>
                      <p:nvPr/>
                    </p:nvSpPr>
                    <p:spPr>
                      <a:xfrm rot="1527782">
                        <a:off x="24837258" y="2065049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79" name="Forme libre 78"/>
                      <p:cNvSpPr/>
                      <p:nvPr/>
                    </p:nvSpPr>
                    <p:spPr>
                      <a:xfrm rot="1527782">
                        <a:off x="30040441" y="2074574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81" name="Forme libre 80"/>
                      <p:cNvSpPr/>
                      <p:nvPr/>
                    </p:nvSpPr>
                    <p:spPr>
                      <a:xfrm rot="1527782">
                        <a:off x="40442289" y="2093624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  <p:sp>
                    <p:nvSpPr>
                      <p:cNvPr id="80" name="Forme libre 79"/>
                      <p:cNvSpPr/>
                      <p:nvPr/>
                    </p:nvSpPr>
                    <p:spPr>
                      <a:xfrm rot="1527782">
                        <a:off x="35239106" y="2084099"/>
                        <a:ext cx="4934366" cy="4140842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/>
                      </a:p>
                    </p:txBody>
                  </p:sp>
                </p:grpSp>
              </p:grpSp>
              <p:sp>
                <p:nvSpPr>
                  <p:cNvPr id="95" name="Arc 94"/>
                  <p:cNvSpPr/>
                  <p:nvPr/>
                </p:nvSpPr>
                <p:spPr>
                  <a:xfrm rot="1660344">
                    <a:off x="8948141" y="3629523"/>
                    <a:ext cx="463074" cy="486937"/>
                  </a:xfrm>
                  <a:prstGeom prst="arc">
                    <a:avLst>
                      <a:gd name="adj1" fmla="val 17543184"/>
                      <a:gd name="adj2" fmla="val 172735"/>
                    </a:avLst>
                  </a:prstGeom>
                  <a:ln w="28575">
                    <a:solidFill>
                      <a:srgbClr val="BC8FFF"/>
                    </a:solidFill>
                  </a:ln>
                  <a:effectLst>
                    <a:outerShdw dist="12700" dir="2700000" algn="tl" rotWithShape="0">
                      <a:prstClr val="black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>
                      <a:solidFill>
                        <a:srgbClr val="C00000"/>
                      </a:solidFill>
                    </a:endParaRPr>
                  </a:p>
                </p:txBody>
              </p:sp>
            </p:grpSp>
          </p:grpSp>
          <p:sp>
            <p:nvSpPr>
              <p:cNvPr id="101" name="Forme libre 100"/>
              <p:cNvSpPr/>
              <p:nvPr/>
            </p:nvSpPr>
            <p:spPr>
              <a:xfrm rot="250418">
                <a:off x="10072768" y="3650396"/>
                <a:ext cx="1061020" cy="237747"/>
              </a:xfrm>
              <a:custGeom>
                <a:avLst/>
                <a:gdLst>
                  <a:gd name="connsiteX0" fmla="*/ 0 w 2006917"/>
                  <a:gd name="connsiteY0" fmla="*/ 203680 h 289405"/>
                  <a:gd name="connsiteX1" fmla="*/ 1766887 w 2006917"/>
                  <a:gd name="connsiteY1" fmla="*/ 1273 h 289405"/>
                  <a:gd name="connsiteX2" fmla="*/ 1985962 w 2006917"/>
                  <a:gd name="connsiteY2" fmla="*/ 289405 h 289405"/>
                  <a:gd name="connsiteX0" fmla="*/ 0 w 1987007"/>
                  <a:gd name="connsiteY0" fmla="*/ 202455 h 316750"/>
                  <a:gd name="connsiteX1" fmla="*/ 733425 w 1987007"/>
                  <a:gd name="connsiteY1" fmla="*/ 311992 h 316750"/>
                  <a:gd name="connsiteX2" fmla="*/ 1766887 w 1987007"/>
                  <a:gd name="connsiteY2" fmla="*/ 48 h 316750"/>
                  <a:gd name="connsiteX3" fmla="*/ 1985962 w 1987007"/>
                  <a:gd name="connsiteY3" fmla="*/ 288180 h 316750"/>
                  <a:gd name="connsiteX0" fmla="*/ 0 w 1987007"/>
                  <a:gd name="connsiteY0" fmla="*/ 247699 h 318361"/>
                  <a:gd name="connsiteX1" fmla="*/ 733425 w 1987007"/>
                  <a:gd name="connsiteY1" fmla="*/ 311992 h 318361"/>
                  <a:gd name="connsiteX2" fmla="*/ 1766887 w 1987007"/>
                  <a:gd name="connsiteY2" fmla="*/ 48 h 318361"/>
                  <a:gd name="connsiteX3" fmla="*/ 1985962 w 1987007"/>
                  <a:gd name="connsiteY3" fmla="*/ 288180 h 318361"/>
                  <a:gd name="connsiteX0" fmla="*/ 0 w 1987007"/>
                  <a:gd name="connsiteY0" fmla="*/ 247699 h 325651"/>
                  <a:gd name="connsiteX1" fmla="*/ 357187 w 1987007"/>
                  <a:gd name="connsiteY1" fmla="*/ 254733 h 325651"/>
                  <a:gd name="connsiteX2" fmla="*/ 733425 w 1987007"/>
                  <a:gd name="connsiteY2" fmla="*/ 311992 h 325651"/>
                  <a:gd name="connsiteX3" fmla="*/ 1766887 w 1987007"/>
                  <a:gd name="connsiteY3" fmla="*/ 48 h 325651"/>
                  <a:gd name="connsiteX4" fmla="*/ 1985962 w 1987007"/>
                  <a:gd name="connsiteY4" fmla="*/ 288180 h 325651"/>
                  <a:gd name="connsiteX0" fmla="*/ 0 w 1987007"/>
                  <a:gd name="connsiteY0" fmla="*/ 247699 h 324941"/>
                  <a:gd name="connsiteX1" fmla="*/ 185737 w 1987007"/>
                  <a:gd name="connsiteY1" fmla="*/ 247590 h 324941"/>
                  <a:gd name="connsiteX2" fmla="*/ 733425 w 1987007"/>
                  <a:gd name="connsiteY2" fmla="*/ 311992 h 324941"/>
                  <a:gd name="connsiteX3" fmla="*/ 1766887 w 1987007"/>
                  <a:gd name="connsiteY3" fmla="*/ 48 h 324941"/>
                  <a:gd name="connsiteX4" fmla="*/ 1985962 w 1987007"/>
                  <a:gd name="connsiteY4" fmla="*/ 288180 h 324941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87007"/>
                  <a:gd name="connsiteY0" fmla="*/ 247699 h 322815"/>
                  <a:gd name="connsiteX1" fmla="*/ 185737 w 1987007"/>
                  <a:gd name="connsiteY1" fmla="*/ 247590 h 322815"/>
                  <a:gd name="connsiteX2" fmla="*/ 733425 w 1987007"/>
                  <a:gd name="connsiteY2" fmla="*/ 311992 h 322815"/>
                  <a:gd name="connsiteX3" fmla="*/ 1766887 w 1987007"/>
                  <a:gd name="connsiteY3" fmla="*/ 48 h 322815"/>
                  <a:gd name="connsiteX4" fmla="*/ 1985962 w 1987007"/>
                  <a:gd name="connsiteY4" fmla="*/ 288180 h 322815"/>
                  <a:gd name="connsiteX0" fmla="*/ 0 w 1991770"/>
                  <a:gd name="connsiteY0" fmla="*/ 331043 h 331492"/>
                  <a:gd name="connsiteX1" fmla="*/ 190500 w 1991770"/>
                  <a:gd name="connsiteY1" fmla="*/ 247590 h 331492"/>
                  <a:gd name="connsiteX2" fmla="*/ 738188 w 1991770"/>
                  <a:gd name="connsiteY2" fmla="*/ 311992 h 331492"/>
                  <a:gd name="connsiteX3" fmla="*/ 1771650 w 1991770"/>
                  <a:gd name="connsiteY3" fmla="*/ 48 h 331492"/>
                  <a:gd name="connsiteX4" fmla="*/ 1990725 w 1991770"/>
                  <a:gd name="connsiteY4" fmla="*/ 288180 h 331492"/>
                  <a:gd name="connsiteX0" fmla="*/ 0 w 1996138"/>
                  <a:gd name="connsiteY0" fmla="*/ 330998 h 331447"/>
                  <a:gd name="connsiteX1" fmla="*/ 190500 w 1996138"/>
                  <a:gd name="connsiteY1" fmla="*/ 247545 h 331447"/>
                  <a:gd name="connsiteX2" fmla="*/ 414338 w 1996138"/>
                  <a:gd name="connsiteY2" fmla="*/ 283372 h 331447"/>
                  <a:gd name="connsiteX3" fmla="*/ 1771650 w 1996138"/>
                  <a:gd name="connsiteY3" fmla="*/ 3 h 331447"/>
                  <a:gd name="connsiteX4" fmla="*/ 1990725 w 1996138"/>
                  <a:gd name="connsiteY4" fmla="*/ 288135 h 331447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90500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0997 h 331446"/>
                  <a:gd name="connsiteX1" fmla="*/ 166687 w 1996138"/>
                  <a:gd name="connsiteY1" fmla="*/ 247544 h 331446"/>
                  <a:gd name="connsiteX2" fmla="*/ 414338 w 1996138"/>
                  <a:gd name="connsiteY2" fmla="*/ 283371 h 331446"/>
                  <a:gd name="connsiteX3" fmla="*/ 1771650 w 1996138"/>
                  <a:gd name="connsiteY3" fmla="*/ 2 h 331446"/>
                  <a:gd name="connsiteX4" fmla="*/ 1990725 w 1996138"/>
                  <a:gd name="connsiteY4" fmla="*/ 288134 h 331446"/>
                  <a:gd name="connsiteX0" fmla="*/ 0 w 1996138"/>
                  <a:gd name="connsiteY0" fmla="*/ 331062 h 331511"/>
                  <a:gd name="connsiteX1" fmla="*/ 166687 w 1996138"/>
                  <a:gd name="connsiteY1" fmla="*/ 247609 h 331511"/>
                  <a:gd name="connsiteX2" fmla="*/ 414338 w 1996138"/>
                  <a:gd name="connsiteY2" fmla="*/ 283436 h 331511"/>
                  <a:gd name="connsiteX3" fmla="*/ 523573 w 1996138"/>
                  <a:gd name="connsiteY3" fmla="*/ 261417 h 331511"/>
                  <a:gd name="connsiteX4" fmla="*/ 1771650 w 1996138"/>
                  <a:gd name="connsiteY4" fmla="*/ 67 h 331511"/>
                  <a:gd name="connsiteX5" fmla="*/ 1990725 w 1996138"/>
                  <a:gd name="connsiteY5" fmla="*/ 288199 h 331511"/>
                  <a:gd name="connsiteX0" fmla="*/ 0 w 1992208"/>
                  <a:gd name="connsiteY0" fmla="*/ 333218 h 333667"/>
                  <a:gd name="connsiteX1" fmla="*/ 166687 w 1992208"/>
                  <a:gd name="connsiteY1" fmla="*/ 249765 h 333667"/>
                  <a:gd name="connsiteX2" fmla="*/ 414338 w 1992208"/>
                  <a:gd name="connsiteY2" fmla="*/ 285592 h 333667"/>
                  <a:gd name="connsiteX3" fmla="*/ 664067 w 1992208"/>
                  <a:gd name="connsiteY3" fmla="*/ 163561 h 333667"/>
                  <a:gd name="connsiteX4" fmla="*/ 1771650 w 1992208"/>
                  <a:gd name="connsiteY4" fmla="*/ 2223 h 333667"/>
                  <a:gd name="connsiteX5" fmla="*/ 1990725 w 1992208"/>
                  <a:gd name="connsiteY5" fmla="*/ 290355 h 333667"/>
                  <a:gd name="connsiteX0" fmla="*/ 0 w 1992208"/>
                  <a:gd name="connsiteY0" fmla="*/ 333946 h 334395"/>
                  <a:gd name="connsiteX1" fmla="*/ 166687 w 1992208"/>
                  <a:gd name="connsiteY1" fmla="*/ 250493 h 334395"/>
                  <a:gd name="connsiteX2" fmla="*/ 414338 w 1992208"/>
                  <a:gd name="connsiteY2" fmla="*/ 286320 h 334395"/>
                  <a:gd name="connsiteX3" fmla="*/ 664067 w 1992208"/>
                  <a:gd name="connsiteY3" fmla="*/ 164289 h 334395"/>
                  <a:gd name="connsiteX4" fmla="*/ 747410 w 1992208"/>
                  <a:gd name="connsiteY4" fmla="*/ 142859 h 334395"/>
                  <a:gd name="connsiteX5" fmla="*/ 1771650 w 1992208"/>
                  <a:gd name="connsiteY5" fmla="*/ 2951 h 334395"/>
                  <a:gd name="connsiteX6" fmla="*/ 1990725 w 1992208"/>
                  <a:gd name="connsiteY6" fmla="*/ 291083 h 334395"/>
                  <a:gd name="connsiteX0" fmla="*/ 0 w 1991334"/>
                  <a:gd name="connsiteY0" fmla="*/ 331634 h 332083"/>
                  <a:gd name="connsiteX1" fmla="*/ 166687 w 1991334"/>
                  <a:gd name="connsiteY1" fmla="*/ 248181 h 332083"/>
                  <a:gd name="connsiteX2" fmla="*/ 414338 w 1991334"/>
                  <a:gd name="connsiteY2" fmla="*/ 284008 h 332083"/>
                  <a:gd name="connsiteX3" fmla="*/ 664067 w 1991334"/>
                  <a:gd name="connsiteY3" fmla="*/ 161977 h 332083"/>
                  <a:gd name="connsiteX4" fmla="*/ 885523 w 1991334"/>
                  <a:gd name="connsiteY4" fmla="*/ 209603 h 332083"/>
                  <a:gd name="connsiteX5" fmla="*/ 1771650 w 1991334"/>
                  <a:gd name="connsiteY5" fmla="*/ 639 h 332083"/>
                  <a:gd name="connsiteX6" fmla="*/ 1990725 w 1991334"/>
                  <a:gd name="connsiteY6" fmla="*/ 288771 h 332083"/>
                  <a:gd name="connsiteX0" fmla="*/ 0 w 1991334"/>
                  <a:gd name="connsiteY0" fmla="*/ 333367 h 333816"/>
                  <a:gd name="connsiteX1" fmla="*/ 166687 w 1991334"/>
                  <a:gd name="connsiteY1" fmla="*/ 249914 h 333816"/>
                  <a:gd name="connsiteX2" fmla="*/ 414338 w 1991334"/>
                  <a:gd name="connsiteY2" fmla="*/ 285741 h 333816"/>
                  <a:gd name="connsiteX3" fmla="*/ 664067 w 1991334"/>
                  <a:gd name="connsiteY3" fmla="*/ 163710 h 333816"/>
                  <a:gd name="connsiteX4" fmla="*/ 885523 w 1991334"/>
                  <a:gd name="connsiteY4" fmla="*/ 211336 h 333816"/>
                  <a:gd name="connsiteX5" fmla="*/ 1109360 w 1991334"/>
                  <a:gd name="connsiteY5" fmla="*/ 156567 h 333816"/>
                  <a:gd name="connsiteX6" fmla="*/ 1771650 w 1991334"/>
                  <a:gd name="connsiteY6" fmla="*/ 2372 h 333816"/>
                  <a:gd name="connsiteX7" fmla="*/ 1990725 w 1991334"/>
                  <a:gd name="connsiteY7" fmla="*/ 290504 h 333816"/>
                  <a:gd name="connsiteX0" fmla="*/ 0 w 1991099"/>
                  <a:gd name="connsiteY0" fmla="*/ 338000 h 338449"/>
                  <a:gd name="connsiteX1" fmla="*/ 166687 w 1991099"/>
                  <a:gd name="connsiteY1" fmla="*/ 254547 h 338449"/>
                  <a:gd name="connsiteX2" fmla="*/ 414338 w 1991099"/>
                  <a:gd name="connsiteY2" fmla="*/ 290374 h 338449"/>
                  <a:gd name="connsiteX3" fmla="*/ 664067 w 1991099"/>
                  <a:gd name="connsiteY3" fmla="*/ 168343 h 338449"/>
                  <a:gd name="connsiteX4" fmla="*/ 885523 w 1991099"/>
                  <a:gd name="connsiteY4" fmla="*/ 215969 h 338449"/>
                  <a:gd name="connsiteX5" fmla="*/ 1085547 w 1991099"/>
                  <a:gd name="connsiteY5" fmla="*/ 99287 h 338449"/>
                  <a:gd name="connsiteX6" fmla="*/ 1771650 w 1991099"/>
                  <a:gd name="connsiteY6" fmla="*/ 7005 h 338449"/>
                  <a:gd name="connsiteX7" fmla="*/ 1990725 w 1991099"/>
                  <a:gd name="connsiteY7" fmla="*/ 295137 h 338449"/>
                  <a:gd name="connsiteX0" fmla="*/ 0 w 1991099"/>
                  <a:gd name="connsiteY0" fmla="*/ 339393 h 339842"/>
                  <a:gd name="connsiteX1" fmla="*/ 166687 w 1991099"/>
                  <a:gd name="connsiteY1" fmla="*/ 255940 h 339842"/>
                  <a:gd name="connsiteX2" fmla="*/ 414338 w 1991099"/>
                  <a:gd name="connsiteY2" fmla="*/ 291767 h 339842"/>
                  <a:gd name="connsiteX3" fmla="*/ 664067 w 1991099"/>
                  <a:gd name="connsiteY3" fmla="*/ 169736 h 339842"/>
                  <a:gd name="connsiteX4" fmla="*/ 885523 w 1991099"/>
                  <a:gd name="connsiteY4" fmla="*/ 217362 h 339842"/>
                  <a:gd name="connsiteX5" fmla="*/ 1085547 w 1991099"/>
                  <a:gd name="connsiteY5" fmla="*/ 100680 h 339842"/>
                  <a:gd name="connsiteX6" fmla="*/ 1149843 w 1991099"/>
                  <a:gd name="connsiteY6" fmla="*/ 79250 h 339842"/>
                  <a:gd name="connsiteX7" fmla="*/ 1771650 w 1991099"/>
                  <a:gd name="connsiteY7" fmla="*/ 8398 h 339842"/>
                  <a:gd name="connsiteX8" fmla="*/ 1990725 w 1991099"/>
                  <a:gd name="connsiteY8" fmla="*/ 296530 h 339842"/>
                  <a:gd name="connsiteX0" fmla="*/ 0 w 1990974"/>
                  <a:gd name="connsiteY0" fmla="*/ 333114 h 333563"/>
                  <a:gd name="connsiteX1" fmla="*/ 166687 w 1990974"/>
                  <a:gd name="connsiteY1" fmla="*/ 249661 h 333563"/>
                  <a:gd name="connsiteX2" fmla="*/ 414338 w 1990974"/>
                  <a:gd name="connsiteY2" fmla="*/ 285488 h 333563"/>
                  <a:gd name="connsiteX3" fmla="*/ 664067 w 1990974"/>
                  <a:gd name="connsiteY3" fmla="*/ 163457 h 333563"/>
                  <a:gd name="connsiteX4" fmla="*/ 885523 w 1990974"/>
                  <a:gd name="connsiteY4" fmla="*/ 211083 h 333563"/>
                  <a:gd name="connsiteX5" fmla="*/ 1085547 w 1990974"/>
                  <a:gd name="connsiteY5" fmla="*/ 94401 h 333563"/>
                  <a:gd name="connsiteX6" fmla="*/ 1333200 w 1990974"/>
                  <a:gd name="connsiteY6" fmla="*/ 156315 h 333563"/>
                  <a:gd name="connsiteX7" fmla="*/ 1771650 w 1990974"/>
                  <a:gd name="connsiteY7" fmla="*/ 2119 h 333563"/>
                  <a:gd name="connsiteX8" fmla="*/ 1990725 w 1990974"/>
                  <a:gd name="connsiteY8" fmla="*/ 290251 h 333563"/>
                  <a:gd name="connsiteX0" fmla="*/ 0 w 1990836"/>
                  <a:gd name="connsiteY0" fmla="*/ 323709 h 324158"/>
                  <a:gd name="connsiteX1" fmla="*/ 166687 w 1990836"/>
                  <a:gd name="connsiteY1" fmla="*/ 240256 h 324158"/>
                  <a:gd name="connsiteX2" fmla="*/ 414338 w 1990836"/>
                  <a:gd name="connsiteY2" fmla="*/ 276083 h 324158"/>
                  <a:gd name="connsiteX3" fmla="*/ 664067 w 1990836"/>
                  <a:gd name="connsiteY3" fmla="*/ 154052 h 324158"/>
                  <a:gd name="connsiteX4" fmla="*/ 885523 w 1990836"/>
                  <a:gd name="connsiteY4" fmla="*/ 201678 h 324158"/>
                  <a:gd name="connsiteX5" fmla="*/ 1085547 w 1990836"/>
                  <a:gd name="connsiteY5" fmla="*/ 84996 h 324158"/>
                  <a:gd name="connsiteX6" fmla="*/ 1333200 w 1990836"/>
                  <a:gd name="connsiteY6" fmla="*/ 146910 h 324158"/>
                  <a:gd name="connsiteX7" fmla="*/ 1621631 w 1990836"/>
                  <a:gd name="connsiteY7" fmla="*/ 2239 h 324158"/>
                  <a:gd name="connsiteX8" fmla="*/ 1990725 w 1990836"/>
                  <a:gd name="connsiteY8" fmla="*/ 280846 h 324158"/>
                  <a:gd name="connsiteX0" fmla="*/ 0 w 1945610"/>
                  <a:gd name="connsiteY0" fmla="*/ 344176 h 344625"/>
                  <a:gd name="connsiteX1" fmla="*/ 166687 w 1945610"/>
                  <a:gd name="connsiteY1" fmla="*/ 260723 h 344625"/>
                  <a:gd name="connsiteX2" fmla="*/ 414338 w 1945610"/>
                  <a:gd name="connsiteY2" fmla="*/ 296550 h 344625"/>
                  <a:gd name="connsiteX3" fmla="*/ 664067 w 1945610"/>
                  <a:gd name="connsiteY3" fmla="*/ 174519 h 344625"/>
                  <a:gd name="connsiteX4" fmla="*/ 885523 w 1945610"/>
                  <a:gd name="connsiteY4" fmla="*/ 222145 h 344625"/>
                  <a:gd name="connsiteX5" fmla="*/ 1085547 w 1945610"/>
                  <a:gd name="connsiteY5" fmla="*/ 105463 h 344625"/>
                  <a:gd name="connsiteX6" fmla="*/ 1333200 w 1945610"/>
                  <a:gd name="connsiteY6" fmla="*/ 167377 h 344625"/>
                  <a:gd name="connsiteX7" fmla="*/ 1621631 w 1945610"/>
                  <a:gd name="connsiteY7" fmla="*/ 22706 h 344625"/>
                  <a:gd name="connsiteX8" fmla="*/ 1945481 w 1945610"/>
                  <a:gd name="connsiteY8" fmla="*/ 29851 h 344625"/>
                  <a:gd name="connsiteX0" fmla="*/ 0 w 1945481"/>
                  <a:gd name="connsiteY0" fmla="*/ 344506 h 344955"/>
                  <a:gd name="connsiteX1" fmla="*/ 166687 w 1945481"/>
                  <a:gd name="connsiteY1" fmla="*/ 261053 h 344955"/>
                  <a:gd name="connsiteX2" fmla="*/ 414338 w 1945481"/>
                  <a:gd name="connsiteY2" fmla="*/ 296880 h 344955"/>
                  <a:gd name="connsiteX3" fmla="*/ 664067 w 1945481"/>
                  <a:gd name="connsiteY3" fmla="*/ 174849 h 344955"/>
                  <a:gd name="connsiteX4" fmla="*/ 885523 w 1945481"/>
                  <a:gd name="connsiteY4" fmla="*/ 222475 h 344955"/>
                  <a:gd name="connsiteX5" fmla="*/ 1085547 w 1945481"/>
                  <a:gd name="connsiteY5" fmla="*/ 105793 h 344955"/>
                  <a:gd name="connsiteX6" fmla="*/ 1333200 w 1945481"/>
                  <a:gd name="connsiteY6" fmla="*/ 167707 h 344955"/>
                  <a:gd name="connsiteX7" fmla="*/ 1621631 w 1945481"/>
                  <a:gd name="connsiteY7" fmla="*/ 23036 h 344955"/>
                  <a:gd name="connsiteX8" fmla="*/ 1799924 w 1945481"/>
                  <a:gd name="connsiteY8" fmla="*/ 1020 h 344955"/>
                  <a:gd name="connsiteX9" fmla="*/ 1945481 w 1945481"/>
                  <a:gd name="connsiteY9" fmla="*/ 30181 h 344955"/>
                  <a:gd name="connsiteX0" fmla="*/ 0 w 1945481"/>
                  <a:gd name="connsiteY0" fmla="*/ 323206 h 323655"/>
                  <a:gd name="connsiteX1" fmla="*/ 166687 w 1945481"/>
                  <a:gd name="connsiteY1" fmla="*/ 239753 h 323655"/>
                  <a:gd name="connsiteX2" fmla="*/ 414338 w 1945481"/>
                  <a:gd name="connsiteY2" fmla="*/ 275580 h 323655"/>
                  <a:gd name="connsiteX3" fmla="*/ 664067 w 1945481"/>
                  <a:gd name="connsiteY3" fmla="*/ 153549 h 323655"/>
                  <a:gd name="connsiteX4" fmla="*/ 885523 w 1945481"/>
                  <a:gd name="connsiteY4" fmla="*/ 201175 h 323655"/>
                  <a:gd name="connsiteX5" fmla="*/ 1085547 w 1945481"/>
                  <a:gd name="connsiteY5" fmla="*/ 84493 h 323655"/>
                  <a:gd name="connsiteX6" fmla="*/ 1333200 w 1945481"/>
                  <a:gd name="connsiteY6" fmla="*/ 146407 h 323655"/>
                  <a:gd name="connsiteX7" fmla="*/ 1621631 w 1945481"/>
                  <a:gd name="connsiteY7" fmla="*/ 1736 h 323655"/>
                  <a:gd name="connsiteX8" fmla="*/ 1821356 w 1945481"/>
                  <a:gd name="connsiteY8" fmla="*/ 63064 h 323655"/>
                  <a:gd name="connsiteX9" fmla="*/ 1945481 w 1945481"/>
                  <a:gd name="connsiteY9" fmla="*/ 8881 h 323655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085547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33172 w 1945481"/>
                  <a:gd name="connsiteY5" fmla="*/ 79835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8548 h 318997"/>
                  <a:gd name="connsiteX1" fmla="*/ 166687 w 1945481"/>
                  <a:gd name="connsiteY1" fmla="*/ 235095 h 318997"/>
                  <a:gd name="connsiteX2" fmla="*/ 414338 w 1945481"/>
                  <a:gd name="connsiteY2" fmla="*/ 270922 h 318997"/>
                  <a:gd name="connsiteX3" fmla="*/ 664067 w 1945481"/>
                  <a:gd name="connsiteY3" fmla="*/ 148891 h 318997"/>
                  <a:gd name="connsiteX4" fmla="*/ 885523 w 1945481"/>
                  <a:gd name="connsiteY4" fmla="*/ 196517 h 318997"/>
                  <a:gd name="connsiteX5" fmla="*/ 1114122 w 1945481"/>
                  <a:gd name="connsiteY5" fmla="*/ 77453 h 318997"/>
                  <a:gd name="connsiteX6" fmla="*/ 1333200 w 1945481"/>
                  <a:gd name="connsiteY6" fmla="*/ 141749 h 318997"/>
                  <a:gd name="connsiteX7" fmla="*/ 1571624 w 1945481"/>
                  <a:gd name="connsiteY7" fmla="*/ 1841 h 318997"/>
                  <a:gd name="connsiteX8" fmla="*/ 1821356 w 1945481"/>
                  <a:gd name="connsiteY8" fmla="*/ 58406 h 318997"/>
                  <a:gd name="connsiteX9" fmla="*/ 1945481 w 1945481"/>
                  <a:gd name="connsiteY9" fmla="*/ 4223 h 318997"/>
                  <a:gd name="connsiteX0" fmla="*/ 0 w 1945481"/>
                  <a:gd name="connsiteY0" fmla="*/ 316936 h 317385"/>
                  <a:gd name="connsiteX1" fmla="*/ 166687 w 1945481"/>
                  <a:gd name="connsiteY1" fmla="*/ 233483 h 317385"/>
                  <a:gd name="connsiteX2" fmla="*/ 414338 w 1945481"/>
                  <a:gd name="connsiteY2" fmla="*/ 269310 h 317385"/>
                  <a:gd name="connsiteX3" fmla="*/ 664067 w 1945481"/>
                  <a:gd name="connsiteY3" fmla="*/ 147279 h 317385"/>
                  <a:gd name="connsiteX4" fmla="*/ 885523 w 1945481"/>
                  <a:gd name="connsiteY4" fmla="*/ 194905 h 317385"/>
                  <a:gd name="connsiteX5" fmla="*/ 1114122 w 1945481"/>
                  <a:gd name="connsiteY5" fmla="*/ 75841 h 317385"/>
                  <a:gd name="connsiteX6" fmla="*/ 1333200 w 1945481"/>
                  <a:gd name="connsiteY6" fmla="*/ 140137 h 317385"/>
                  <a:gd name="connsiteX7" fmla="*/ 1571624 w 1945481"/>
                  <a:gd name="connsiteY7" fmla="*/ 229 h 317385"/>
                  <a:gd name="connsiteX8" fmla="*/ 1821356 w 1945481"/>
                  <a:gd name="connsiteY8" fmla="*/ 56794 h 317385"/>
                  <a:gd name="connsiteX9" fmla="*/ 1945481 w 1945481"/>
                  <a:gd name="connsiteY9" fmla="*/ 2611 h 31738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45481"/>
                  <a:gd name="connsiteY0" fmla="*/ 316906 h 317355"/>
                  <a:gd name="connsiteX1" fmla="*/ 166687 w 1945481"/>
                  <a:gd name="connsiteY1" fmla="*/ 233453 h 317355"/>
                  <a:gd name="connsiteX2" fmla="*/ 414338 w 1945481"/>
                  <a:gd name="connsiteY2" fmla="*/ 269280 h 317355"/>
                  <a:gd name="connsiteX3" fmla="*/ 664067 w 1945481"/>
                  <a:gd name="connsiteY3" fmla="*/ 147249 h 317355"/>
                  <a:gd name="connsiteX4" fmla="*/ 885523 w 1945481"/>
                  <a:gd name="connsiteY4" fmla="*/ 194875 h 317355"/>
                  <a:gd name="connsiteX5" fmla="*/ 1114122 w 1945481"/>
                  <a:gd name="connsiteY5" fmla="*/ 75811 h 317355"/>
                  <a:gd name="connsiteX6" fmla="*/ 1333200 w 1945481"/>
                  <a:gd name="connsiteY6" fmla="*/ 140107 h 317355"/>
                  <a:gd name="connsiteX7" fmla="*/ 1571624 w 1945481"/>
                  <a:gd name="connsiteY7" fmla="*/ 199 h 317355"/>
                  <a:gd name="connsiteX8" fmla="*/ 1821356 w 1945481"/>
                  <a:gd name="connsiteY8" fmla="*/ 56764 h 317355"/>
                  <a:gd name="connsiteX9" fmla="*/ 1945481 w 1945481"/>
                  <a:gd name="connsiteY9" fmla="*/ 2581 h 317355"/>
                  <a:gd name="connsiteX0" fmla="*/ 0 w 1995487"/>
                  <a:gd name="connsiteY0" fmla="*/ 371634 h 372083"/>
                  <a:gd name="connsiteX1" fmla="*/ 166687 w 1995487"/>
                  <a:gd name="connsiteY1" fmla="*/ 288181 h 372083"/>
                  <a:gd name="connsiteX2" fmla="*/ 414338 w 1995487"/>
                  <a:gd name="connsiteY2" fmla="*/ 324008 h 372083"/>
                  <a:gd name="connsiteX3" fmla="*/ 664067 w 1995487"/>
                  <a:gd name="connsiteY3" fmla="*/ 201977 h 372083"/>
                  <a:gd name="connsiteX4" fmla="*/ 885523 w 1995487"/>
                  <a:gd name="connsiteY4" fmla="*/ 249603 h 372083"/>
                  <a:gd name="connsiteX5" fmla="*/ 1114122 w 1995487"/>
                  <a:gd name="connsiteY5" fmla="*/ 130539 h 372083"/>
                  <a:gd name="connsiteX6" fmla="*/ 1333200 w 1995487"/>
                  <a:gd name="connsiteY6" fmla="*/ 194835 h 372083"/>
                  <a:gd name="connsiteX7" fmla="*/ 1571624 w 1995487"/>
                  <a:gd name="connsiteY7" fmla="*/ 54927 h 372083"/>
                  <a:gd name="connsiteX8" fmla="*/ 1821356 w 1995487"/>
                  <a:gd name="connsiteY8" fmla="*/ 111492 h 372083"/>
                  <a:gd name="connsiteX9" fmla="*/ 1995487 w 1995487"/>
                  <a:gd name="connsiteY9" fmla="*/ 159 h 372083"/>
                  <a:gd name="connsiteX0" fmla="*/ 0 w 1993105"/>
                  <a:gd name="connsiteY0" fmla="*/ 317020 h 317469"/>
                  <a:gd name="connsiteX1" fmla="*/ 166687 w 1993105"/>
                  <a:gd name="connsiteY1" fmla="*/ 233567 h 317469"/>
                  <a:gd name="connsiteX2" fmla="*/ 414338 w 1993105"/>
                  <a:gd name="connsiteY2" fmla="*/ 269394 h 317469"/>
                  <a:gd name="connsiteX3" fmla="*/ 664067 w 1993105"/>
                  <a:gd name="connsiteY3" fmla="*/ 147363 h 317469"/>
                  <a:gd name="connsiteX4" fmla="*/ 885523 w 1993105"/>
                  <a:gd name="connsiteY4" fmla="*/ 194989 h 317469"/>
                  <a:gd name="connsiteX5" fmla="*/ 1114122 w 1993105"/>
                  <a:gd name="connsiteY5" fmla="*/ 75925 h 317469"/>
                  <a:gd name="connsiteX6" fmla="*/ 1333200 w 1993105"/>
                  <a:gd name="connsiteY6" fmla="*/ 140221 h 317469"/>
                  <a:gd name="connsiteX7" fmla="*/ 1571624 w 1993105"/>
                  <a:gd name="connsiteY7" fmla="*/ 313 h 317469"/>
                  <a:gd name="connsiteX8" fmla="*/ 1821356 w 1993105"/>
                  <a:gd name="connsiteY8" fmla="*/ 56878 h 317469"/>
                  <a:gd name="connsiteX9" fmla="*/ 1993105 w 1993105"/>
                  <a:gd name="connsiteY9" fmla="*/ 314 h 317469"/>
                  <a:gd name="connsiteX0" fmla="*/ 0 w 1962149"/>
                  <a:gd name="connsiteY0" fmla="*/ 328871 h 329320"/>
                  <a:gd name="connsiteX1" fmla="*/ 166687 w 1962149"/>
                  <a:gd name="connsiteY1" fmla="*/ 245418 h 329320"/>
                  <a:gd name="connsiteX2" fmla="*/ 414338 w 1962149"/>
                  <a:gd name="connsiteY2" fmla="*/ 281245 h 329320"/>
                  <a:gd name="connsiteX3" fmla="*/ 664067 w 1962149"/>
                  <a:gd name="connsiteY3" fmla="*/ 159214 h 329320"/>
                  <a:gd name="connsiteX4" fmla="*/ 885523 w 1962149"/>
                  <a:gd name="connsiteY4" fmla="*/ 206840 h 329320"/>
                  <a:gd name="connsiteX5" fmla="*/ 1114122 w 1962149"/>
                  <a:gd name="connsiteY5" fmla="*/ 87776 h 329320"/>
                  <a:gd name="connsiteX6" fmla="*/ 1333200 w 1962149"/>
                  <a:gd name="connsiteY6" fmla="*/ 152072 h 329320"/>
                  <a:gd name="connsiteX7" fmla="*/ 1571624 w 1962149"/>
                  <a:gd name="connsiteY7" fmla="*/ 12164 h 329320"/>
                  <a:gd name="connsiteX8" fmla="*/ 1821356 w 1962149"/>
                  <a:gd name="connsiteY8" fmla="*/ 68729 h 329320"/>
                  <a:gd name="connsiteX9" fmla="*/ 1962149 w 1962149"/>
                  <a:gd name="connsiteY9" fmla="*/ 259 h 329320"/>
                  <a:gd name="connsiteX0" fmla="*/ 0 w 1962149"/>
                  <a:gd name="connsiteY0" fmla="*/ 328880 h 329329"/>
                  <a:gd name="connsiteX1" fmla="*/ 166687 w 1962149"/>
                  <a:gd name="connsiteY1" fmla="*/ 245427 h 329329"/>
                  <a:gd name="connsiteX2" fmla="*/ 414338 w 1962149"/>
                  <a:gd name="connsiteY2" fmla="*/ 281254 h 329329"/>
                  <a:gd name="connsiteX3" fmla="*/ 664067 w 1962149"/>
                  <a:gd name="connsiteY3" fmla="*/ 159223 h 329329"/>
                  <a:gd name="connsiteX4" fmla="*/ 885523 w 1962149"/>
                  <a:gd name="connsiteY4" fmla="*/ 206849 h 329329"/>
                  <a:gd name="connsiteX5" fmla="*/ 1114122 w 1962149"/>
                  <a:gd name="connsiteY5" fmla="*/ 87785 h 329329"/>
                  <a:gd name="connsiteX6" fmla="*/ 1333200 w 1962149"/>
                  <a:gd name="connsiteY6" fmla="*/ 152081 h 329329"/>
                  <a:gd name="connsiteX7" fmla="*/ 1571624 w 1962149"/>
                  <a:gd name="connsiteY7" fmla="*/ 12173 h 329329"/>
                  <a:gd name="connsiteX8" fmla="*/ 1821356 w 1962149"/>
                  <a:gd name="connsiteY8" fmla="*/ 68738 h 329329"/>
                  <a:gd name="connsiteX9" fmla="*/ 1962149 w 1962149"/>
                  <a:gd name="connsiteY9" fmla="*/ 268 h 329329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71624 w 1955006"/>
                  <a:gd name="connsiteY7" fmla="*/ 16918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3200 w 1955006"/>
                  <a:gd name="connsiteY6" fmla="*/ 156826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74"/>
                  <a:gd name="connsiteX1" fmla="*/ 166687 w 1955006"/>
                  <a:gd name="connsiteY1" fmla="*/ 250172 h 334074"/>
                  <a:gd name="connsiteX2" fmla="*/ 414338 w 1955006"/>
                  <a:gd name="connsiteY2" fmla="*/ 285999 h 334074"/>
                  <a:gd name="connsiteX3" fmla="*/ 664067 w 1955006"/>
                  <a:gd name="connsiteY3" fmla="*/ 163968 h 334074"/>
                  <a:gd name="connsiteX4" fmla="*/ 885523 w 1955006"/>
                  <a:gd name="connsiteY4" fmla="*/ 211594 h 334074"/>
                  <a:gd name="connsiteX5" fmla="*/ 1114122 w 1955006"/>
                  <a:gd name="connsiteY5" fmla="*/ 92530 h 334074"/>
                  <a:gd name="connsiteX6" fmla="*/ 1337962 w 1955006"/>
                  <a:gd name="connsiteY6" fmla="*/ 144920 h 334074"/>
                  <a:gd name="connsiteX7" fmla="*/ 1597818 w 1955006"/>
                  <a:gd name="connsiteY7" fmla="*/ 14537 h 334074"/>
                  <a:gd name="connsiteX8" fmla="*/ 1821356 w 1955006"/>
                  <a:gd name="connsiteY8" fmla="*/ 73483 h 334074"/>
                  <a:gd name="connsiteX9" fmla="*/ 1955006 w 1955006"/>
                  <a:gd name="connsiteY9" fmla="*/ 250 h 334074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14338 w 1955006"/>
                  <a:gd name="connsiteY2" fmla="*/ 285999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404237 w 1955006"/>
                  <a:gd name="connsiteY2" fmla="*/ 282626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52"/>
                  <a:gd name="connsiteX1" fmla="*/ 166687 w 1955006"/>
                  <a:gd name="connsiteY1" fmla="*/ 250172 h 334052"/>
                  <a:gd name="connsiteX2" fmla="*/ 398852 w 1955006"/>
                  <a:gd name="connsiteY2" fmla="*/ 278583 h 334052"/>
                  <a:gd name="connsiteX3" fmla="*/ 664067 w 1955006"/>
                  <a:gd name="connsiteY3" fmla="*/ 163968 h 334052"/>
                  <a:gd name="connsiteX4" fmla="*/ 885523 w 1955006"/>
                  <a:gd name="connsiteY4" fmla="*/ 211594 h 334052"/>
                  <a:gd name="connsiteX5" fmla="*/ 1114122 w 1955006"/>
                  <a:gd name="connsiteY5" fmla="*/ 92530 h 334052"/>
                  <a:gd name="connsiteX6" fmla="*/ 1337962 w 1955006"/>
                  <a:gd name="connsiteY6" fmla="*/ 144920 h 334052"/>
                  <a:gd name="connsiteX7" fmla="*/ 1597818 w 1955006"/>
                  <a:gd name="connsiteY7" fmla="*/ 14537 h 334052"/>
                  <a:gd name="connsiteX8" fmla="*/ 1821356 w 1955006"/>
                  <a:gd name="connsiteY8" fmla="*/ 73483 h 334052"/>
                  <a:gd name="connsiteX9" fmla="*/ 1955006 w 1955006"/>
                  <a:gd name="connsiteY9" fmla="*/ 250 h 33405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64067 w 1955006"/>
                  <a:gd name="connsiteY3" fmla="*/ 163968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45878 w 1955006"/>
                  <a:gd name="connsiteY3" fmla="*/ 171367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85523 w 1955006"/>
                  <a:gd name="connsiteY4" fmla="*/ 211594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114122 w 1955006"/>
                  <a:gd name="connsiteY5" fmla="*/ 92530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7962 w 1955006"/>
                  <a:gd name="connsiteY6" fmla="*/ 144920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97818 w 1955006"/>
                  <a:gd name="connsiteY7" fmla="*/ 14537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80300 w 1955006"/>
                  <a:gd name="connsiteY7" fmla="*/ 26652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25 h 334042"/>
                  <a:gd name="connsiteX1" fmla="*/ 180831 w 1955006"/>
                  <a:gd name="connsiteY1" fmla="*/ 248159 h 334042"/>
                  <a:gd name="connsiteX2" fmla="*/ 398852 w 1955006"/>
                  <a:gd name="connsiteY2" fmla="*/ 278583 h 334042"/>
                  <a:gd name="connsiteX3" fmla="*/ 654293 w 1955006"/>
                  <a:gd name="connsiteY3" fmla="*/ 179791 h 334042"/>
                  <a:gd name="connsiteX4" fmla="*/ 865321 w 1955006"/>
                  <a:gd name="connsiteY4" fmla="*/ 204849 h 334042"/>
                  <a:gd name="connsiteX5" fmla="*/ 1089532 w 1955006"/>
                  <a:gd name="connsiteY5" fmla="*/ 105652 h 334042"/>
                  <a:gd name="connsiteX6" fmla="*/ 1333239 w 1955006"/>
                  <a:gd name="connsiteY6" fmla="*/ 162429 h 334042"/>
                  <a:gd name="connsiteX7" fmla="*/ 1571206 w 1955006"/>
                  <a:gd name="connsiteY7" fmla="*/ 30350 h 334042"/>
                  <a:gd name="connsiteX8" fmla="*/ 1821356 w 1955006"/>
                  <a:gd name="connsiteY8" fmla="*/ 73483 h 334042"/>
                  <a:gd name="connsiteX9" fmla="*/ 1955006 w 1955006"/>
                  <a:gd name="connsiteY9" fmla="*/ 250 h 334042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606 h 334023"/>
                  <a:gd name="connsiteX1" fmla="*/ 180831 w 1955006"/>
                  <a:gd name="connsiteY1" fmla="*/ 248140 h 334023"/>
                  <a:gd name="connsiteX2" fmla="*/ 398852 w 1955006"/>
                  <a:gd name="connsiteY2" fmla="*/ 278564 h 334023"/>
                  <a:gd name="connsiteX3" fmla="*/ 654293 w 1955006"/>
                  <a:gd name="connsiteY3" fmla="*/ 179772 h 334023"/>
                  <a:gd name="connsiteX4" fmla="*/ 865321 w 1955006"/>
                  <a:gd name="connsiteY4" fmla="*/ 204830 h 334023"/>
                  <a:gd name="connsiteX5" fmla="*/ 1089532 w 1955006"/>
                  <a:gd name="connsiteY5" fmla="*/ 105633 h 334023"/>
                  <a:gd name="connsiteX6" fmla="*/ 1333239 w 1955006"/>
                  <a:gd name="connsiteY6" fmla="*/ 162410 h 334023"/>
                  <a:gd name="connsiteX7" fmla="*/ 1571206 w 1955006"/>
                  <a:gd name="connsiteY7" fmla="*/ 30331 h 334023"/>
                  <a:gd name="connsiteX8" fmla="*/ 1829435 w 1955006"/>
                  <a:gd name="connsiteY8" fmla="*/ 79530 h 334023"/>
                  <a:gd name="connsiteX9" fmla="*/ 1955006 w 1955006"/>
                  <a:gd name="connsiteY9" fmla="*/ 231 h 334023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1206 w 1955006"/>
                  <a:gd name="connsiteY7" fmla="*/ 30323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4293 w 1955006"/>
                  <a:gd name="connsiteY3" fmla="*/ 179764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52950 w 1955006"/>
                  <a:gd name="connsiteY3" fmla="*/ 17033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9452 w 1955006"/>
                  <a:gd name="connsiteY3" fmla="*/ 167981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4015"/>
                  <a:gd name="connsiteX1" fmla="*/ 180831 w 1955006"/>
                  <a:gd name="connsiteY1" fmla="*/ 248132 h 334015"/>
                  <a:gd name="connsiteX2" fmla="*/ 398852 w 1955006"/>
                  <a:gd name="connsiteY2" fmla="*/ 278556 h 334015"/>
                  <a:gd name="connsiteX3" fmla="*/ 660022 w 1955006"/>
                  <a:gd name="connsiteY3" fmla="*/ 169323 h 334015"/>
                  <a:gd name="connsiteX4" fmla="*/ 865321 w 1955006"/>
                  <a:gd name="connsiteY4" fmla="*/ 204822 h 334015"/>
                  <a:gd name="connsiteX5" fmla="*/ 1089532 w 1955006"/>
                  <a:gd name="connsiteY5" fmla="*/ 105625 h 334015"/>
                  <a:gd name="connsiteX6" fmla="*/ 1333239 w 1955006"/>
                  <a:gd name="connsiteY6" fmla="*/ 162402 h 334015"/>
                  <a:gd name="connsiteX7" fmla="*/ 1579965 w 1955006"/>
                  <a:gd name="connsiteY7" fmla="*/ 24266 h 334015"/>
                  <a:gd name="connsiteX8" fmla="*/ 1829435 w 1955006"/>
                  <a:gd name="connsiteY8" fmla="*/ 79522 h 334015"/>
                  <a:gd name="connsiteX9" fmla="*/ 1955006 w 1955006"/>
                  <a:gd name="connsiteY9" fmla="*/ 223 h 334015"/>
                  <a:gd name="connsiteX0" fmla="*/ 0 w 1955006"/>
                  <a:gd name="connsiteY0" fmla="*/ 333598 h 333598"/>
                  <a:gd name="connsiteX1" fmla="*/ 398852 w 1955006"/>
                  <a:gd name="connsiteY1" fmla="*/ 278556 h 333598"/>
                  <a:gd name="connsiteX2" fmla="*/ 660022 w 1955006"/>
                  <a:gd name="connsiteY2" fmla="*/ 169323 h 333598"/>
                  <a:gd name="connsiteX3" fmla="*/ 865321 w 1955006"/>
                  <a:gd name="connsiteY3" fmla="*/ 204822 h 333598"/>
                  <a:gd name="connsiteX4" fmla="*/ 1089532 w 1955006"/>
                  <a:gd name="connsiteY4" fmla="*/ 105625 h 333598"/>
                  <a:gd name="connsiteX5" fmla="*/ 1333239 w 1955006"/>
                  <a:gd name="connsiteY5" fmla="*/ 162402 h 333598"/>
                  <a:gd name="connsiteX6" fmla="*/ 1579965 w 1955006"/>
                  <a:gd name="connsiteY6" fmla="*/ 24266 h 333598"/>
                  <a:gd name="connsiteX7" fmla="*/ 1829435 w 1955006"/>
                  <a:gd name="connsiteY7" fmla="*/ 79522 h 333598"/>
                  <a:gd name="connsiteX8" fmla="*/ 1955006 w 1955006"/>
                  <a:gd name="connsiteY8" fmla="*/ 223 h 333598"/>
                  <a:gd name="connsiteX0" fmla="*/ 0 w 1556154"/>
                  <a:gd name="connsiteY0" fmla="*/ 278556 h 278556"/>
                  <a:gd name="connsiteX1" fmla="*/ 261170 w 1556154"/>
                  <a:gd name="connsiteY1" fmla="*/ 169323 h 278556"/>
                  <a:gd name="connsiteX2" fmla="*/ 466469 w 1556154"/>
                  <a:gd name="connsiteY2" fmla="*/ 204822 h 278556"/>
                  <a:gd name="connsiteX3" fmla="*/ 690680 w 1556154"/>
                  <a:gd name="connsiteY3" fmla="*/ 105625 h 278556"/>
                  <a:gd name="connsiteX4" fmla="*/ 934387 w 1556154"/>
                  <a:gd name="connsiteY4" fmla="*/ 162402 h 278556"/>
                  <a:gd name="connsiteX5" fmla="*/ 1181113 w 1556154"/>
                  <a:gd name="connsiteY5" fmla="*/ 24266 h 278556"/>
                  <a:gd name="connsiteX6" fmla="*/ 1430583 w 1556154"/>
                  <a:gd name="connsiteY6" fmla="*/ 79522 h 278556"/>
                  <a:gd name="connsiteX7" fmla="*/ 1556154 w 1556154"/>
                  <a:gd name="connsiteY7" fmla="*/ 223 h 278556"/>
                  <a:gd name="connsiteX0" fmla="*/ 0 w 1294984"/>
                  <a:gd name="connsiteY0" fmla="*/ 169323 h 206438"/>
                  <a:gd name="connsiteX1" fmla="*/ 205299 w 1294984"/>
                  <a:gd name="connsiteY1" fmla="*/ 204822 h 206438"/>
                  <a:gd name="connsiteX2" fmla="*/ 429510 w 1294984"/>
                  <a:gd name="connsiteY2" fmla="*/ 105625 h 206438"/>
                  <a:gd name="connsiteX3" fmla="*/ 673217 w 1294984"/>
                  <a:gd name="connsiteY3" fmla="*/ 162402 h 206438"/>
                  <a:gd name="connsiteX4" fmla="*/ 919943 w 1294984"/>
                  <a:gd name="connsiteY4" fmla="*/ 24266 h 206438"/>
                  <a:gd name="connsiteX5" fmla="*/ 1169413 w 1294984"/>
                  <a:gd name="connsiteY5" fmla="*/ 79522 h 206438"/>
                  <a:gd name="connsiteX6" fmla="*/ 1294984 w 1294984"/>
                  <a:gd name="connsiteY6" fmla="*/ 223 h 206438"/>
                  <a:gd name="connsiteX0" fmla="*/ 0 w 1089685"/>
                  <a:gd name="connsiteY0" fmla="*/ 204822 h 204822"/>
                  <a:gd name="connsiteX1" fmla="*/ 224211 w 1089685"/>
                  <a:gd name="connsiteY1" fmla="*/ 105625 h 204822"/>
                  <a:gd name="connsiteX2" fmla="*/ 467918 w 1089685"/>
                  <a:gd name="connsiteY2" fmla="*/ 162402 h 204822"/>
                  <a:gd name="connsiteX3" fmla="*/ 714644 w 1089685"/>
                  <a:gd name="connsiteY3" fmla="*/ 24266 h 204822"/>
                  <a:gd name="connsiteX4" fmla="*/ 964114 w 1089685"/>
                  <a:gd name="connsiteY4" fmla="*/ 79522 h 204822"/>
                  <a:gd name="connsiteX5" fmla="*/ 1089685 w 1089685"/>
                  <a:gd name="connsiteY5" fmla="*/ 223 h 204822"/>
                  <a:gd name="connsiteX0" fmla="*/ 0 w 1070224"/>
                  <a:gd name="connsiteY0" fmla="*/ 209768 h 209768"/>
                  <a:gd name="connsiteX1" fmla="*/ 204750 w 1070224"/>
                  <a:gd name="connsiteY1" fmla="*/ 105625 h 209768"/>
                  <a:gd name="connsiteX2" fmla="*/ 448457 w 1070224"/>
                  <a:gd name="connsiteY2" fmla="*/ 162402 h 209768"/>
                  <a:gd name="connsiteX3" fmla="*/ 695183 w 1070224"/>
                  <a:gd name="connsiteY3" fmla="*/ 24266 h 209768"/>
                  <a:gd name="connsiteX4" fmla="*/ 944653 w 1070224"/>
                  <a:gd name="connsiteY4" fmla="*/ 79522 h 209768"/>
                  <a:gd name="connsiteX5" fmla="*/ 1070224 w 1070224"/>
                  <a:gd name="connsiteY5" fmla="*/ 223 h 209768"/>
                  <a:gd name="connsiteX0" fmla="*/ 0 w 1070224"/>
                  <a:gd name="connsiteY0" fmla="*/ 209768 h 209768"/>
                  <a:gd name="connsiteX1" fmla="*/ 204750 w 1070224"/>
                  <a:gd name="connsiteY1" fmla="*/ 105625 h 209768"/>
                  <a:gd name="connsiteX2" fmla="*/ 448457 w 1070224"/>
                  <a:gd name="connsiteY2" fmla="*/ 162402 h 209768"/>
                  <a:gd name="connsiteX3" fmla="*/ 695183 w 1070224"/>
                  <a:gd name="connsiteY3" fmla="*/ 24266 h 209768"/>
                  <a:gd name="connsiteX4" fmla="*/ 944653 w 1070224"/>
                  <a:gd name="connsiteY4" fmla="*/ 79522 h 209768"/>
                  <a:gd name="connsiteX5" fmla="*/ 1070224 w 1070224"/>
                  <a:gd name="connsiteY5" fmla="*/ 223 h 209768"/>
                  <a:gd name="connsiteX0" fmla="*/ 0 w 1068838"/>
                  <a:gd name="connsiteY0" fmla="*/ 228767 h 228767"/>
                  <a:gd name="connsiteX1" fmla="*/ 203364 w 1068838"/>
                  <a:gd name="connsiteY1" fmla="*/ 105625 h 228767"/>
                  <a:gd name="connsiteX2" fmla="*/ 447071 w 1068838"/>
                  <a:gd name="connsiteY2" fmla="*/ 162402 h 228767"/>
                  <a:gd name="connsiteX3" fmla="*/ 693797 w 1068838"/>
                  <a:gd name="connsiteY3" fmla="*/ 24266 h 228767"/>
                  <a:gd name="connsiteX4" fmla="*/ 943267 w 1068838"/>
                  <a:gd name="connsiteY4" fmla="*/ 79522 h 228767"/>
                  <a:gd name="connsiteX5" fmla="*/ 1068838 w 1068838"/>
                  <a:gd name="connsiteY5" fmla="*/ 223 h 22876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  <a:gd name="connsiteX0" fmla="*/ 0 w 1061020"/>
                  <a:gd name="connsiteY0" fmla="*/ 237747 h 237747"/>
                  <a:gd name="connsiteX1" fmla="*/ 195546 w 1061020"/>
                  <a:gd name="connsiteY1" fmla="*/ 105625 h 237747"/>
                  <a:gd name="connsiteX2" fmla="*/ 439253 w 1061020"/>
                  <a:gd name="connsiteY2" fmla="*/ 162402 h 237747"/>
                  <a:gd name="connsiteX3" fmla="*/ 685979 w 1061020"/>
                  <a:gd name="connsiteY3" fmla="*/ 24266 h 237747"/>
                  <a:gd name="connsiteX4" fmla="*/ 935449 w 1061020"/>
                  <a:gd name="connsiteY4" fmla="*/ 79522 h 237747"/>
                  <a:gd name="connsiteX5" fmla="*/ 1061020 w 1061020"/>
                  <a:gd name="connsiteY5" fmla="*/ 223 h 237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1020" h="237747">
                    <a:moveTo>
                      <a:pt x="0" y="237747"/>
                    </a:moveTo>
                    <a:cubicBezTo>
                      <a:pt x="72349" y="168981"/>
                      <a:pt x="103875" y="122346"/>
                      <a:pt x="195546" y="105625"/>
                    </a:cubicBezTo>
                    <a:cubicBezTo>
                      <a:pt x="315246" y="98617"/>
                      <a:pt x="341742" y="165884"/>
                      <a:pt x="439253" y="162402"/>
                    </a:cubicBezTo>
                    <a:cubicBezTo>
                      <a:pt x="544160" y="140716"/>
                      <a:pt x="603280" y="38079"/>
                      <a:pt x="685979" y="24266"/>
                    </a:cubicBezTo>
                    <a:cubicBezTo>
                      <a:pt x="768678" y="10453"/>
                      <a:pt x="863461" y="90582"/>
                      <a:pt x="935449" y="79522"/>
                    </a:cubicBezTo>
                    <a:cubicBezTo>
                      <a:pt x="1006305" y="71828"/>
                      <a:pt x="1036761" y="-4637"/>
                      <a:pt x="1061020" y="223"/>
                    </a:cubicBezTo>
                  </a:path>
                </a:pathLst>
              </a:custGeom>
              <a:noFill/>
              <a:ln w="38100">
                <a:solidFill>
                  <a:srgbClr val="C00000"/>
                </a:solidFill>
                <a:headEnd type="none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</p:grpSp>
        <p:sp>
          <p:nvSpPr>
            <p:cNvPr id="104" name="ZoneTexte 103"/>
            <p:cNvSpPr txBox="1"/>
            <p:nvPr/>
          </p:nvSpPr>
          <p:spPr>
            <a:xfrm rot="15343">
              <a:off x="9059214" y="3065051"/>
              <a:ext cx="56563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l-GR" sz="1400" b="1" dirty="0">
                  <a:solidFill>
                    <a:srgbClr val="BC8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θ</a:t>
              </a:r>
              <a:r>
                <a:rPr lang="fr-FR" sz="1400" b="1" baseline="-25000" dirty="0">
                  <a:solidFill>
                    <a:srgbClr val="BC8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1/2</a:t>
              </a:r>
            </a:p>
          </p:txBody>
        </p:sp>
        <p:sp>
          <p:nvSpPr>
            <p:cNvPr id="106" name="Arc 105"/>
            <p:cNvSpPr/>
            <p:nvPr/>
          </p:nvSpPr>
          <p:spPr>
            <a:xfrm rot="1660344">
              <a:off x="9802664" y="3632135"/>
              <a:ext cx="418371" cy="551651"/>
            </a:xfrm>
            <a:prstGeom prst="arc">
              <a:avLst>
                <a:gd name="adj1" fmla="val 16436985"/>
                <a:gd name="adj2" fmla="val 20034869"/>
              </a:avLst>
            </a:prstGeom>
            <a:ln w="28575">
              <a:solidFill>
                <a:srgbClr val="7030A0"/>
              </a:solidFill>
            </a:ln>
            <a:effectLst>
              <a:outerShdw dist="12700" dir="2700000" algn="tl" rotWithShape="0">
                <a:prstClr val="black"/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C00000"/>
                </a:solidFill>
              </a:endParaRPr>
            </a:p>
          </p:txBody>
        </p:sp>
        <p:sp>
          <p:nvSpPr>
            <p:cNvPr id="109" name="Forme libre 108"/>
            <p:cNvSpPr/>
            <p:nvPr/>
          </p:nvSpPr>
          <p:spPr>
            <a:xfrm rot="250418">
              <a:off x="8187783" y="3382834"/>
              <a:ext cx="1955006" cy="334015"/>
            </a:xfrm>
            <a:custGeom>
              <a:avLst/>
              <a:gdLst>
                <a:gd name="connsiteX0" fmla="*/ 0 w 2006917"/>
                <a:gd name="connsiteY0" fmla="*/ 203680 h 289405"/>
                <a:gd name="connsiteX1" fmla="*/ 1766887 w 2006917"/>
                <a:gd name="connsiteY1" fmla="*/ 1273 h 289405"/>
                <a:gd name="connsiteX2" fmla="*/ 1985962 w 2006917"/>
                <a:gd name="connsiteY2" fmla="*/ 289405 h 289405"/>
                <a:gd name="connsiteX0" fmla="*/ 0 w 1987007"/>
                <a:gd name="connsiteY0" fmla="*/ 202455 h 316750"/>
                <a:gd name="connsiteX1" fmla="*/ 733425 w 1987007"/>
                <a:gd name="connsiteY1" fmla="*/ 311992 h 316750"/>
                <a:gd name="connsiteX2" fmla="*/ 1766887 w 1987007"/>
                <a:gd name="connsiteY2" fmla="*/ 48 h 316750"/>
                <a:gd name="connsiteX3" fmla="*/ 1985962 w 1987007"/>
                <a:gd name="connsiteY3" fmla="*/ 288180 h 316750"/>
                <a:gd name="connsiteX0" fmla="*/ 0 w 1987007"/>
                <a:gd name="connsiteY0" fmla="*/ 247699 h 318361"/>
                <a:gd name="connsiteX1" fmla="*/ 733425 w 1987007"/>
                <a:gd name="connsiteY1" fmla="*/ 311992 h 318361"/>
                <a:gd name="connsiteX2" fmla="*/ 1766887 w 1987007"/>
                <a:gd name="connsiteY2" fmla="*/ 48 h 318361"/>
                <a:gd name="connsiteX3" fmla="*/ 1985962 w 1987007"/>
                <a:gd name="connsiteY3" fmla="*/ 288180 h 318361"/>
                <a:gd name="connsiteX0" fmla="*/ 0 w 1987007"/>
                <a:gd name="connsiteY0" fmla="*/ 247699 h 325651"/>
                <a:gd name="connsiteX1" fmla="*/ 357187 w 1987007"/>
                <a:gd name="connsiteY1" fmla="*/ 254733 h 325651"/>
                <a:gd name="connsiteX2" fmla="*/ 733425 w 1987007"/>
                <a:gd name="connsiteY2" fmla="*/ 311992 h 325651"/>
                <a:gd name="connsiteX3" fmla="*/ 1766887 w 1987007"/>
                <a:gd name="connsiteY3" fmla="*/ 48 h 325651"/>
                <a:gd name="connsiteX4" fmla="*/ 1985962 w 1987007"/>
                <a:gd name="connsiteY4" fmla="*/ 288180 h 325651"/>
                <a:gd name="connsiteX0" fmla="*/ 0 w 1987007"/>
                <a:gd name="connsiteY0" fmla="*/ 247699 h 324941"/>
                <a:gd name="connsiteX1" fmla="*/ 185737 w 1987007"/>
                <a:gd name="connsiteY1" fmla="*/ 247590 h 324941"/>
                <a:gd name="connsiteX2" fmla="*/ 733425 w 1987007"/>
                <a:gd name="connsiteY2" fmla="*/ 311992 h 324941"/>
                <a:gd name="connsiteX3" fmla="*/ 1766887 w 1987007"/>
                <a:gd name="connsiteY3" fmla="*/ 48 h 324941"/>
                <a:gd name="connsiteX4" fmla="*/ 1985962 w 1987007"/>
                <a:gd name="connsiteY4" fmla="*/ 288180 h 324941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91770"/>
                <a:gd name="connsiteY0" fmla="*/ 331043 h 331492"/>
                <a:gd name="connsiteX1" fmla="*/ 190500 w 1991770"/>
                <a:gd name="connsiteY1" fmla="*/ 247590 h 331492"/>
                <a:gd name="connsiteX2" fmla="*/ 738188 w 1991770"/>
                <a:gd name="connsiteY2" fmla="*/ 311992 h 331492"/>
                <a:gd name="connsiteX3" fmla="*/ 1771650 w 1991770"/>
                <a:gd name="connsiteY3" fmla="*/ 48 h 331492"/>
                <a:gd name="connsiteX4" fmla="*/ 1990725 w 1991770"/>
                <a:gd name="connsiteY4" fmla="*/ 288180 h 331492"/>
                <a:gd name="connsiteX0" fmla="*/ 0 w 1996138"/>
                <a:gd name="connsiteY0" fmla="*/ 330998 h 331447"/>
                <a:gd name="connsiteX1" fmla="*/ 190500 w 1996138"/>
                <a:gd name="connsiteY1" fmla="*/ 247545 h 331447"/>
                <a:gd name="connsiteX2" fmla="*/ 414338 w 1996138"/>
                <a:gd name="connsiteY2" fmla="*/ 283372 h 331447"/>
                <a:gd name="connsiteX3" fmla="*/ 1771650 w 1996138"/>
                <a:gd name="connsiteY3" fmla="*/ 3 h 331447"/>
                <a:gd name="connsiteX4" fmla="*/ 1990725 w 1996138"/>
                <a:gd name="connsiteY4" fmla="*/ 288135 h 331447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66687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1062 h 331511"/>
                <a:gd name="connsiteX1" fmla="*/ 166687 w 1996138"/>
                <a:gd name="connsiteY1" fmla="*/ 247609 h 331511"/>
                <a:gd name="connsiteX2" fmla="*/ 414338 w 1996138"/>
                <a:gd name="connsiteY2" fmla="*/ 283436 h 331511"/>
                <a:gd name="connsiteX3" fmla="*/ 523573 w 1996138"/>
                <a:gd name="connsiteY3" fmla="*/ 261417 h 331511"/>
                <a:gd name="connsiteX4" fmla="*/ 1771650 w 1996138"/>
                <a:gd name="connsiteY4" fmla="*/ 67 h 331511"/>
                <a:gd name="connsiteX5" fmla="*/ 1990725 w 1996138"/>
                <a:gd name="connsiteY5" fmla="*/ 288199 h 331511"/>
                <a:gd name="connsiteX0" fmla="*/ 0 w 1992208"/>
                <a:gd name="connsiteY0" fmla="*/ 333218 h 333667"/>
                <a:gd name="connsiteX1" fmla="*/ 166687 w 1992208"/>
                <a:gd name="connsiteY1" fmla="*/ 249765 h 333667"/>
                <a:gd name="connsiteX2" fmla="*/ 414338 w 1992208"/>
                <a:gd name="connsiteY2" fmla="*/ 285592 h 333667"/>
                <a:gd name="connsiteX3" fmla="*/ 664067 w 1992208"/>
                <a:gd name="connsiteY3" fmla="*/ 163561 h 333667"/>
                <a:gd name="connsiteX4" fmla="*/ 1771650 w 1992208"/>
                <a:gd name="connsiteY4" fmla="*/ 2223 h 333667"/>
                <a:gd name="connsiteX5" fmla="*/ 1990725 w 1992208"/>
                <a:gd name="connsiteY5" fmla="*/ 290355 h 333667"/>
                <a:gd name="connsiteX0" fmla="*/ 0 w 1992208"/>
                <a:gd name="connsiteY0" fmla="*/ 333946 h 334395"/>
                <a:gd name="connsiteX1" fmla="*/ 166687 w 1992208"/>
                <a:gd name="connsiteY1" fmla="*/ 250493 h 334395"/>
                <a:gd name="connsiteX2" fmla="*/ 414338 w 1992208"/>
                <a:gd name="connsiteY2" fmla="*/ 286320 h 334395"/>
                <a:gd name="connsiteX3" fmla="*/ 664067 w 1992208"/>
                <a:gd name="connsiteY3" fmla="*/ 164289 h 334395"/>
                <a:gd name="connsiteX4" fmla="*/ 747410 w 1992208"/>
                <a:gd name="connsiteY4" fmla="*/ 142859 h 334395"/>
                <a:gd name="connsiteX5" fmla="*/ 1771650 w 1992208"/>
                <a:gd name="connsiteY5" fmla="*/ 2951 h 334395"/>
                <a:gd name="connsiteX6" fmla="*/ 1990725 w 1992208"/>
                <a:gd name="connsiteY6" fmla="*/ 291083 h 334395"/>
                <a:gd name="connsiteX0" fmla="*/ 0 w 1991334"/>
                <a:gd name="connsiteY0" fmla="*/ 331634 h 332083"/>
                <a:gd name="connsiteX1" fmla="*/ 166687 w 1991334"/>
                <a:gd name="connsiteY1" fmla="*/ 248181 h 332083"/>
                <a:gd name="connsiteX2" fmla="*/ 414338 w 1991334"/>
                <a:gd name="connsiteY2" fmla="*/ 284008 h 332083"/>
                <a:gd name="connsiteX3" fmla="*/ 664067 w 1991334"/>
                <a:gd name="connsiteY3" fmla="*/ 161977 h 332083"/>
                <a:gd name="connsiteX4" fmla="*/ 885523 w 1991334"/>
                <a:gd name="connsiteY4" fmla="*/ 209603 h 332083"/>
                <a:gd name="connsiteX5" fmla="*/ 1771650 w 1991334"/>
                <a:gd name="connsiteY5" fmla="*/ 639 h 332083"/>
                <a:gd name="connsiteX6" fmla="*/ 1990725 w 1991334"/>
                <a:gd name="connsiteY6" fmla="*/ 288771 h 332083"/>
                <a:gd name="connsiteX0" fmla="*/ 0 w 1991334"/>
                <a:gd name="connsiteY0" fmla="*/ 333367 h 333816"/>
                <a:gd name="connsiteX1" fmla="*/ 166687 w 1991334"/>
                <a:gd name="connsiteY1" fmla="*/ 249914 h 333816"/>
                <a:gd name="connsiteX2" fmla="*/ 414338 w 1991334"/>
                <a:gd name="connsiteY2" fmla="*/ 285741 h 333816"/>
                <a:gd name="connsiteX3" fmla="*/ 664067 w 1991334"/>
                <a:gd name="connsiteY3" fmla="*/ 163710 h 333816"/>
                <a:gd name="connsiteX4" fmla="*/ 885523 w 1991334"/>
                <a:gd name="connsiteY4" fmla="*/ 211336 h 333816"/>
                <a:gd name="connsiteX5" fmla="*/ 1109360 w 1991334"/>
                <a:gd name="connsiteY5" fmla="*/ 156567 h 333816"/>
                <a:gd name="connsiteX6" fmla="*/ 1771650 w 1991334"/>
                <a:gd name="connsiteY6" fmla="*/ 2372 h 333816"/>
                <a:gd name="connsiteX7" fmla="*/ 1990725 w 1991334"/>
                <a:gd name="connsiteY7" fmla="*/ 290504 h 333816"/>
                <a:gd name="connsiteX0" fmla="*/ 0 w 1991099"/>
                <a:gd name="connsiteY0" fmla="*/ 338000 h 338449"/>
                <a:gd name="connsiteX1" fmla="*/ 166687 w 1991099"/>
                <a:gd name="connsiteY1" fmla="*/ 254547 h 338449"/>
                <a:gd name="connsiteX2" fmla="*/ 414338 w 1991099"/>
                <a:gd name="connsiteY2" fmla="*/ 290374 h 338449"/>
                <a:gd name="connsiteX3" fmla="*/ 664067 w 1991099"/>
                <a:gd name="connsiteY3" fmla="*/ 168343 h 338449"/>
                <a:gd name="connsiteX4" fmla="*/ 885523 w 1991099"/>
                <a:gd name="connsiteY4" fmla="*/ 215969 h 338449"/>
                <a:gd name="connsiteX5" fmla="*/ 1085547 w 1991099"/>
                <a:gd name="connsiteY5" fmla="*/ 99287 h 338449"/>
                <a:gd name="connsiteX6" fmla="*/ 1771650 w 1991099"/>
                <a:gd name="connsiteY6" fmla="*/ 7005 h 338449"/>
                <a:gd name="connsiteX7" fmla="*/ 1990725 w 1991099"/>
                <a:gd name="connsiteY7" fmla="*/ 295137 h 338449"/>
                <a:gd name="connsiteX0" fmla="*/ 0 w 1991099"/>
                <a:gd name="connsiteY0" fmla="*/ 339393 h 339842"/>
                <a:gd name="connsiteX1" fmla="*/ 166687 w 1991099"/>
                <a:gd name="connsiteY1" fmla="*/ 255940 h 339842"/>
                <a:gd name="connsiteX2" fmla="*/ 414338 w 1991099"/>
                <a:gd name="connsiteY2" fmla="*/ 291767 h 339842"/>
                <a:gd name="connsiteX3" fmla="*/ 664067 w 1991099"/>
                <a:gd name="connsiteY3" fmla="*/ 169736 h 339842"/>
                <a:gd name="connsiteX4" fmla="*/ 885523 w 1991099"/>
                <a:gd name="connsiteY4" fmla="*/ 217362 h 339842"/>
                <a:gd name="connsiteX5" fmla="*/ 1085547 w 1991099"/>
                <a:gd name="connsiteY5" fmla="*/ 100680 h 339842"/>
                <a:gd name="connsiteX6" fmla="*/ 1149843 w 1991099"/>
                <a:gd name="connsiteY6" fmla="*/ 79250 h 339842"/>
                <a:gd name="connsiteX7" fmla="*/ 1771650 w 1991099"/>
                <a:gd name="connsiteY7" fmla="*/ 8398 h 339842"/>
                <a:gd name="connsiteX8" fmla="*/ 1990725 w 1991099"/>
                <a:gd name="connsiteY8" fmla="*/ 296530 h 339842"/>
                <a:gd name="connsiteX0" fmla="*/ 0 w 1990974"/>
                <a:gd name="connsiteY0" fmla="*/ 333114 h 333563"/>
                <a:gd name="connsiteX1" fmla="*/ 166687 w 1990974"/>
                <a:gd name="connsiteY1" fmla="*/ 249661 h 333563"/>
                <a:gd name="connsiteX2" fmla="*/ 414338 w 1990974"/>
                <a:gd name="connsiteY2" fmla="*/ 285488 h 333563"/>
                <a:gd name="connsiteX3" fmla="*/ 664067 w 1990974"/>
                <a:gd name="connsiteY3" fmla="*/ 163457 h 333563"/>
                <a:gd name="connsiteX4" fmla="*/ 885523 w 1990974"/>
                <a:gd name="connsiteY4" fmla="*/ 211083 h 333563"/>
                <a:gd name="connsiteX5" fmla="*/ 1085547 w 1990974"/>
                <a:gd name="connsiteY5" fmla="*/ 94401 h 333563"/>
                <a:gd name="connsiteX6" fmla="*/ 1333200 w 1990974"/>
                <a:gd name="connsiteY6" fmla="*/ 156315 h 333563"/>
                <a:gd name="connsiteX7" fmla="*/ 1771650 w 1990974"/>
                <a:gd name="connsiteY7" fmla="*/ 2119 h 333563"/>
                <a:gd name="connsiteX8" fmla="*/ 1990725 w 1990974"/>
                <a:gd name="connsiteY8" fmla="*/ 290251 h 333563"/>
                <a:gd name="connsiteX0" fmla="*/ 0 w 1990836"/>
                <a:gd name="connsiteY0" fmla="*/ 323709 h 324158"/>
                <a:gd name="connsiteX1" fmla="*/ 166687 w 1990836"/>
                <a:gd name="connsiteY1" fmla="*/ 240256 h 324158"/>
                <a:gd name="connsiteX2" fmla="*/ 414338 w 1990836"/>
                <a:gd name="connsiteY2" fmla="*/ 276083 h 324158"/>
                <a:gd name="connsiteX3" fmla="*/ 664067 w 1990836"/>
                <a:gd name="connsiteY3" fmla="*/ 154052 h 324158"/>
                <a:gd name="connsiteX4" fmla="*/ 885523 w 1990836"/>
                <a:gd name="connsiteY4" fmla="*/ 201678 h 324158"/>
                <a:gd name="connsiteX5" fmla="*/ 1085547 w 1990836"/>
                <a:gd name="connsiteY5" fmla="*/ 84996 h 324158"/>
                <a:gd name="connsiteX6" fmla="*/ 1333200 w 1990836"/>
                <a:gd name="connsiteY6" fmla="*/ 146910 h 324158"/>
                <a:gd name="connsiteX7" fmla="*/ 1621631 w 1990836"/>
                <a:gd name="connsiteY7" fmla="*/ 2239 h 324158"/>
                <a:gd name="connsiteX8" fmla="*/ 1990725 w 1990836"/>
                <a:gd name="connsiteY8" fmla="*/ 280846 h 324158"/>
                <a:gd name="connsiteX0" fmla="*/ 0 w 1945610"/>
                <a:gd name="connsiteY0" fmla="*/ 344176 h 344625"/>
                <a:gd name="connsiteX1" fmla="*/ 166687 w 1945610"/>
                <a:gd name="connsiteY1" fmla="*/ 260723 h 344625"/>
                <a:gd name="connsiteX2" fmla="*/ 414338 w 1945610"/>
                <a:gd name="connsiteY2" fmla="*/ 296550 h 344625"/>
                <a:gd name="connsiteX3" fmla="*/ 664067 w 1945610"/>
                <a:gd name="connsiteY3" fmla="*/ 174519 h 344625"/>
                <a:gd name="connsiteX4" fmla="*/ 885523 w 1945610"/>
                <a:gd name="connsiteY4" fmla="*/ 222145 h 344625"/>
                <a:gd name="connsiteX5" fmla="*/ 1085547 w 1945610"/>
                <a:gd name="connsiteY5" fmla="*/ 105463 h 344625"/>
                <a:gd name="connsiteX6" fmla="*/ 1333200 w 1945610"/>
                <a:gd name="connsiteY6" fmla="*/ 167377 h 344625"/>
                <a:gd name="connsiteX7" fmla="*/ 1621631 w 1945610"/>
                <a:gd name="connsiteY7" fmla="*/ 22706 h 344625"/>
                <a:gd name="connsiteX8" fmla="*/ 1945481 w 1945610"/>
                <a:gd name="connsiteY8" fmla="*/ 29851 h 344625"/>
                <a:gd name="connsiteX0" fmla="*/ 0 w 1945481"/>
                <a:gd name="connsiteY0" fmla="*/ 344506 h 344955"/>
                <a:gd name="connsiteX1" fmla="*/ 166687 w 1945481"/>
                <a:gd name="connsiteY1" fmla="*/ 261053 h 344955"/>
                <a:gd name="connsiteX2" fmla="*/ 414338 w 1945481"/>
                <a:gd name="connsiteY2" fmla="*/ 296880 h 344955"/>
                <a:gd name="connsiteX3" fmla="*/ 664067 w 1945481"/>
                <a:gd name="connsiteY3" fmla="*/ 174849 h 344955"/>
                <a:gd name="connsiteX4" fmla="*/ 885523 w 1945481"/>
                <a:gd name="connsiteY4" fmla="*/ 222475 h 344955"/>
                <a:gd name="connsiteX5" fmla="*/ 1085547 w 1945481"/>
                <a:gd name="connsiteY5" fmla="*/ 105793 h 344955"/>
                <a:gd name="connsiteX6" fmla="*/ 1333200 w 1945481"/>
                <a:gd name="connsiteY6" fmla="*/ 167707 h 344955"/>
                <a:gd name="connsiteX7" fmla="*/ 1621631 w 1945481"/>
                <a:gd name="connsiteY7" fmla="*/ 23036 h 344955"/>
                <a:gd name="connsiteX8" fmla="*/ 1799924 w 1945481"/>
                <a:gd name="connsiteY8" fmla="*/ 1020 h 344955"/>
                <a:gd name="connsiteX9" fmla="*/ 1945481 w 1945481"/>
                <a:gd name="connsiteY9" fmla="*/ 30181 h 344955"/>
                <a:gd name="connsiteX0" fmla="*/ 0 w 1945481"/>
                <a:gd name="connsiteY0" fmla="*/ 323206 h 323655"/>
                <a:gd name="connsiteX1" fmla="*/ 166687 w 1945481"/>
                <a:gd name="connsiteY1" fmla="*/ 239753 h 323655"/>
                <a:gd name="connsiteX2" fmla="*/ 414338 w 1945481"/>
                <a:gd name="connsiteY2" fmla="*/ 275580 h 323655"/>
                <a:gd name="connsiteX3" fmla="*/ 664067 w 1945481"/>
                <a:gd name="connsiteY3" fmla="*/ 153549 h 323655"/>
                <a:gd name="connsiteX4" fmla="*/ 885523 w 1945481"/>
                <a:gd name="connsiteY4" fmla="*/ 201175 h 323655"/>
                <a:gd name="connsiteX5" fmla="*/ 1085547 w 1945481"/>
                <a:gd name="connsiteY5" fmla="*/ 84493 h 323655"/>
                <a:gd name="connsiteX6" fmla="*/ 1333200 w 1945481"/>
                <a:gd name="connsiteY6" fmla="*/ 146407 h 323655"/>
                <a:gd name="connsiteX7" fmla="*/ 1621631 w 1945481"/>
                <a:gd name="connsiteY7" fmla="*/ 1736 h 323655"/>
                <a:gd name="connsiteX8" fmla="*/ 1821356 w 1945481"/>
                <a:gd name="connsiteY8" fmla="*/ 63064 h 323655"/>
                <a:gd name="connsiteX9" fmla="*/ 1945481 w 1945481"/>
                <a:gd name="connsiteY9" fmla="*/ 8881 h 323655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085547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6936 h 317385"/>
                <a:gd name="connsiteX1" fmla="*/ 166687 w 1945481"/>
                <a:gd name="connsiteY1" fmla="*/ 233483 h 317385"/>
                <a:gd name="connsiteX2" fmla="*/ 414338 w 1945481"/>
                <a:gd name="connsiteY2" fmla="*/ 269310 h 317385"/>
                <a:gd name="connsiteX3" fmla="*/ 664067 w 1945481"/>
                <a:gd name="connsiteY3" fmla="*/ 147279 h 317385"/>
                <a:gd name="connsiteX4" fmla="*/ 885523 w 1945481"/>
                <a:gd name="connsiteY4" fmla="*/ 194905 h 317385"/>
                <a:gd name="connsiteX5" fmla="*/ 1114122 w 1945481"/>
                <a:gd name="connsiteY5" fmla="*/ 75841 h 317385"/>
                <a:gd name="connsiteX6" fmla="*/ 1333200 w 1945481"/>
                <a:gd name="connsiteY6" fmla="*/ 140137 h 317385"/>
                <a:gd name="connsiteX7" fmla="*/ 1571624 w 1945481"/>
                <a:gd name="connsiteY7" fmla="*/ 229 h 317385"/>
                <a:gd name="connsiteX8" fmla="*/ 1821356 w 1945481"/>
                <a:gd name="connsiteY8" fmla="*/ 56794 h 317385"/>
                <a:gd name="connsiteX9" fmla="*/ 1945481 w 1945481"/>
                <a:gd name="connsiteY9" fmla="*/ 2611 h 31738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95487"/>
                <a:gd name="connsiteY0" fmla="*/ 371634 h 372083"/>
                <a:gd name="connsiteX1" fmla="*/ 166687 w 1995487"/>
                <a:gd name="connsiteY1" fmla="*/ 288181 h 372083"/>
                <a:gd name="connsiteX2" fmla="*/ 414338 w 1995487"/>
                <a:gd name="connsiteY2" fmla="*/ 324008 h 372083"/>
                <a:gd name="connsiteX3" fmla="*/ 664067 w 1995487"/>
                <a:gd name="connsiteY3" fmla="*/ 201977 h 372083"/>
                <a:gd name="connsiteX4" fmla="*/ 885523 w 1995487"/>
                <a:gd name="connsiteY4" fmla="*/ 249603 h 372083"/>
                <a:gd name="connsiteX5" fmla="*/ 1114122 w 1995487"/>
                <a:gd name="connsiteY5" fmla="*/ 130539 h 372083"/>
                <a:gd name="connsiteX6" fmla="*/ 1333200 w 1995487"/>
                <a:gd name="connsiteY6" fmla="*/ 194835 h 372083"/>
                <a:gd name="connsiteX7" fmla="*/ 1571624 w 1995487"/>
                <a:gd name="connsiteY7" fmla="*/ 54927 h 372083"/>
                <a:gd name="connsiteX8" fmla="*/ 1821356 w 1995487"/>
                <a:gd name="connsiteY8" fmla="*/ 111492 h 372083"/>
                <a:gd name="connsiteX9" fmla="*/ 1995487 w 1995487"/>
                <a:gd name="connsiteY9" fmla="*/ 159 h 372083"/>
                <a:gd name="connsiteX0" fmla="*/ 0 w 1993105"/>
                <a:gd name="connsiteY0" fmla="*/ 317020 h 317469"/>
                <a:gd name="connsiteX1" fmla="*/ 166687 w 1993105"/>
                <a:gd name="connsiteY1" fmla="*/ 233567 h 317469"/>
                <a:gd name="connsiteX2" fmla="*/ 414338 w 1993105"/>
                <a:gd name="connsiteY2" fmla="*/ 269394 h 317469"/>
                <a:gd name="connsiteX3" fmla="*/ 664067 w 1993105"/>
                <a:gd name="connsiteY3" fmla="*/ 147363 h 317469"/>
                <a:gd name="connsiteX4" fmla="*/ 885523 w 1993105"/>
                <a:gd name="connsiteY4" fmla="*/ 194989 h 317469"/>
                <a:gd name="connsiteX5" fmla="*/ 1114122 w 1993105"/>
                <a:gd name="connsiteY5" fmla="*/ 75925 h 317469"/>
                <a:gd name="connsiteX6" fmla="*/ 1333200 w 1993105"/>
                <a:gd name="connsiteY6" fmla="*/ 140221 h 317469"/>
                <a:gd name="connsiteX7" fmla="*/ 1571624 w 1993105"/>
                <a:gd name="connsiteY7" fmla="*/ 313 h 317469"/>
                <a:gd name="connsiteX8" fmla="*/ 1821356 w 1993105"/>
                <a:gd name="connsiteY8" fmla="*/ 56878 h 317469"/>
                <a:gd name="connsiteX9" fmla="*/ 1993105 w 1993105"/>
                <a:gd name="connsiteY9" fmla="*/ 314 h 317469"/>
                <a:gd name="connsiteX0" fmla="*/ 0 w 1962149"/>
                <a:gd name="connsiteY0" fmla="*/ 328871 h 329320"/>
                <a:gd name="connsiteX1" fmla="*/ 166687 w 1962149"/>
                <a:gd name="connsiteY1" fmla="*/ 245418 h 329320"/>
                <a:gd name="connsiteX2" fmla="*/ 414338 w 1962149"/>
                <a:gd name="connsiteY2" fmla="*/ 281245 h 329320"/>
                <a:gd name="connsiteX3" fmla="*/ 664067 w 1962149"/>
                <a:gd name="connsiteY3" fmla="*/ 159214 h 329320"/>
                <a:gd name="connsiteX4" fmla="*/ 885523 w 1962149"/>
                <a:gd name="connsiteY4" fmla="*/ 206840 h 329320"/>
                <a:gd name="connsiteX5" fmla="*/ 1114122 w 1962149"/>
                <a:gd name="connsiteY5" fmla="*/ 87776 h 329320"/>
                <a:gd name="connsiteX6" fmla="*/ 1333200 w 1962149"/>
                <a:gd name="connsiteY6" fmla="*/ 152072 h 329320"/>
                <a:gd name="connsiteX7" fmla="*/ 1571624 w 1962149"/>
                <a:gd name="connsiteY7" fmla="*/ 12164 h 329320"/>
                <a:gd name="connsiteX8" fmla="*/ 1821356 w 1962149"/>
                <a:gd name="connsiteY8" fmla="*/ 68729 h 329320"/>
                <a:gd name="connsiteX9" fmla="*/ 1962149 w 1962149"/>
                <a:gd name="connsiteY9" fmla="*/ 259 h 329320"/>
                <a:gd name="connsiteX0" fmla="*/ 0 w 1962149"/>
                <a:gd name="connsiteY0" fmla="*/ 328880 h 329329"/>
                <a:gd name="connsiteX1" fmla="*/ 166687 w 1962149"/>
                <a:gd name="connsiteY1" fmla="*/ 245427 h 329329"/>
                <a:gd name="connsiteX2" fmla="*/ 414338 w 1962149"/>
                <a:gd name="connsiteY2" fmla="*/ 281254 h 329329"/>
                <a:gd name="connsiteX3" fmla="*/ 664067 w 1962149"/>
                <a:gd name="connsiteY3" fmla="*/ 159223 h 329329"/>
                <a:gd name="connsiteX4" fmla="*/ 885523 w 1962149"/>
                <a:gd name="connsiteY4" fmla="*/ 206849 h 329329"/>
                <a:gd name="connsiteX5" fmla="*/ 1114122 w 1962149"/>
                <a:gd name="connsiteY5" fmla="*/ 87785 h 329329"/>
                <a:gd name="connsiteX6" fmla="*/ 1333200 w 1962149"/>
                <a:gd name="connsiteY6" fmla="*/ 152081 h 329329"/>
                <a:gd name="connsiteX7" fmla="*/ 1571624 w 1962149"/>
                <a:gd name="connsiteY7" fmla="*/ 12173 h 329329"/>
                <a:gd name="connsiteX8" fmla="*/ 1821356 w 1962149"/>
                <a:gd name="connsiteY8" fmla="*/ 68738 h 329329"/>
                <a:gd name="connsiteX9" fmla="*/ 1962149 w 1962149"/>
                <a:gd name="connsiteY9" fmla="*/ 268 h 329329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71624 w 1955006"/>
                <a:gd name="connsiteY7" fmla="*/ 16918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04237 w 1955006"/>
                <a:gd name="connsiteY2" fmla="*/ 282626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398852 w 1955006"/>
                <a:gd name="connsiteY2" fmla="*/ 278583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45878 w 1955006"/>
                <a:gd name="connsiteY3" fmla="*/ 171367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80300 w 1955006"/>
                <a:gd name="connsiteY7" fmla="*/ 26652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1206 w 1955006"/>
                <a:gd name="connsiteY7" fmla="*/ 30323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9452 w 1955006"/>
                <a:gd name="connsiteY3" fmla="*/ 16798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006" h="334015">
                  <a:moveTo>
                    <a:pt x="0" y="333598"/>
                  </a:moveTo>
                  <a:cubicBezTo>
                    <a:pt x="55165" y="340723"/>
                    <a:pt x="113054" y="254486"/>
                    <a:pt x="180831" y="248132"/>
                  </a:cubicBezTo>
                  <a:cubicBezTo>
                    <a:pt x="269294" y="231254"/>
                    <a:pt x="303473" y="291669"/>
                    <a:pt x="398852" y="278556"/>
                  </a:cubicBezTo>
                  <a:cubicBezTo>
                    <a:pt x="535122" y="262709"/>
                    <a:pt x="577184" y="173673"/>
                    <a:pt x="660022" y="169323"/>
                  </a:cubicBezTo>
                  <a:cubicBezTo>
                    <a:pt x="752123" y="152646"/>
                    <a:pt x="770172" y="217329"/>
                    <a:pt x="865321" y="204822"/>
                  </a:cubicBezTo>
                  <a:cubicBezTo>
                    <a:pt x="977956" y="186435"/>
                    <a:pt x="997861" y="122346"/>
                    <a:pt x="1089532" y="105625"/>
                  </a:cubicBezTo>
                  <a:cubicBezTo>
                    <a:pt x="1209232" y="98617"/>
                    <a:pt x="1235728" y="165884"/>
                    <a:pt x="1333239" y="162402"/>
                  </a:cubicBezTo>
                  <a:cubicBezTo>
                    <a:pt x="1438146" y="140716"/>
                    <a:pt x="1497266" y="38079"/>
                    <a:pt x="1579965" y="24266"/>
                  </a:cubicBezTo>
                  <a:cubicBezTo>
                    <a:pt x="1662664" y="10453"/>
                    <a:pt x="1757447" y="90582"/>
                    <a:pt x="1829435" y="79522"/>
                  </a:cubicBezTo>
                  <a:cubicBezTo>
                    <a:pt x="1900291" y="71828"/>
                    <a:pt x="1930747" y="-4637"/>
                    <a:pt x="1955006" y="223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21" name="Ellipse 120"/>
            <p:cNvSpPr/>
            <p:nvPr/>
          </p:nvSpPr>
          <p:spPr>
            <a:xfrm>
              <a:off x="6877752" y="3582945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CEE7EE"/>
                </a:gs>
                <a:gs pos="50000">
                  <a:srgbClr val="0093A7">
                    <a:tint val="44500"/>
                    <a:satMod val="160000"/>
                  </a:srgbClr>
                </a:gs>
                <a:gs pos="100000">
                  <a:schemeClr val="bg1"/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123" name="Ellipse 122"/>
            <p:cNvSpPr/>
            <p:nvPr/>
          </p:nvSpPr>
          <p:spPr>
            <a:xfrm>
              <a:off x="6928249" y="3582945"/>
              <a:ext cx="170099" cy="155614"/>
            </a:xfrm>
            <a:prstGeom prst="ellipse">
              <a:avLst/>
            </a:prstGeom>
            <a:gradFill flip="none" rotWithShape="1">
              <a:gsLst>
                <a:gs pos="0">
                  <a:srgbClr val="0093A7"/>
                </a:gs>
                <a:gs pos="50000">
                  <a:srgbClr val="489EB6"/>
                </a:gs>
                <a:gs pos="100000">
                  <a:schemeClr val="accent5">
                    <a:tint val="23500"/>
                    <a:satMod val="160000"/>
                  </a:schemeClr>
                </a:gs>
              </a:gsLst>
              <a:lin ang="13500000" scaled="1"/>
              <a:tileRect/>
            </a:gra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  <p:sp>
          <p:nvSpPr>
            <p:cNvPr id="124" name="Ellipse 123"/>
            <p:cNvSpPr/>
            <p:nvPr/>
          </p:nvSpPr>
          <p:spPr>
            <a:xfrm>
              <a:off x="6987682" y="3583716"/>
              <a:ext cx="170099" cy="155614"/>
            </a:xfrm>
            <a:prstGeom prst="ellipse">
              <a:avLst/>
            </a:prstGeom>
            <a:solidFill>
              <a:schemeClr val="accent5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>
                <a:solidFill>
                  <a:srgbClr val="7030A0"/>
                </a:solidFill>
              </a:endParaRPr>
            </a:p>
          </p:txBody>
        </p:sp>
      </p:grpSp>
      <p:grpSp>
        <p:nvGrpSpPr>
          <p:cNvPr id="282" name="Groupe 281"/>
          <p:cNvGrpSpPr/>
          <p:nvPr/>
        </p:nvGrpSpPr>
        <p:grpSpPr>
          <a:xfrm>
            <a:off x="400671" y="2685609"/>
            <a:ext cx="6082145" cy="2280286"/>
            <a:chOff x="2212832" y="3149872"/>
            <a:chExt cx="6082145" cy="2280286"/>
          </a:xfrm>
        </p:grpSpPr>
        <p:sp>
          <p:nvSpPr>
            <p:cNvPr id="283" name="Ellipse 282"/>
            <p:cNvSpPr/>
            <p:nvPr/>
          </p:nvSpPr>
          <p:spPr>
            <a:xfrm>
              <a:off x="5034568" y="4044135"/>
              <a:ext cx="166323" cy="156927"/>
            </a:xfrm>
            <a:prstGeom prst="ellipse">
              <a:avLst/>
            </a:prstGeom>
            <a:solidFill>
              <a:srgbClr val="0093A7"/>
            </a:solidFill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grpSp>
          <p:nvGrpSpPr>
            <p:cNvPr id="284" name="Groupe 283"/>
            <p:cNvGrpSpPr/>
            <p:nvPr/>
          </p:nvGrpSpPr>
          <p:grpSpPr>
            <a:xfrm>
              <a:off x="2212832" y="3149872"/>
              <a:ext cx="6082145" cy="2280286"/>
              <a:chOff x="2212832" y="3149872"/>
              <a:chExt cx="6082145" cy="2280286"/>
            </a:xfrm>
          </p:grpSpPr>
          <p:grpSp>
            <p:nvGrpSpPr>
              <p:cNvPr id="285" name="Groupe 284"/>
              <p:cNvGrpSpPr/>
              <p:nvPr/>
            </p:nvGrpSpPr>
            <p:grpSpPr>
              <a:xfrm>
                <a:off x="2212832" y="3228307"/>
                <a:ext cx="5643471" cy="1556138"/>
                <a:chOff x="312065" y="3103483"/>
                <a:chExt cx="5643471" cy="1556138"/>
              </a:xfrm>
            </p:grpSpPr>
            <p:cxnSp>
              <p:nvCxnSpPr>
                <p:cNvPr id="290" name="Connecteur droit 289"/>
                <p:cNvCxnSpPr/>
                <p:nvPr/>
              </p:nvCxnSpPr>
              <p:spPr>
                <a:xfrm flipV="1">
                  <a:off x="3165288" y="3375318"/>
                  <a:ext cx="2718785" cy="616762"/>
                </a:xfrm>
                <a:prstGeom prst="line">
                  <a:avLst/>
                </a:prstGeom>
                <a:ln w="15875">
                  <a:solidFill>
                    <a:srgbClr val="2E24AC"/>
                  </a:solidFill>
                  <a:prstDash val="sysDot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1" name="Ellipse 290"/>
                <p:cNvSpPr/>
                <p:nvPr/>
              </p:nvSpPr>
              <p:spPr>
                <a:xfrm>
                  <a:off x="3874864" y="4108098"/>
                  <a:ext cx="170099" cy="1556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CEE7EE"/>
                    </a:gs>
                    <a:gs pos="50000">
                      <a:srgbClr val="0093A7">
                        <a:tint val="44500"/>
                        <a:satMod val="160000"/>
                      </a:srgbClr>
                    </a:gs>
                    <a:gs pos="100000">
                      <a:schemeClr val="bg1"/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292" name="Rectangle 291"/>
                <p:cNvSpPr/>
                <p:nvPr/>
              </p:nvSpPr>
              <p:spPr>
                <a:xfrm>
                  <a:off x="4799134" y="3669108"/>
                  <a:ext cx="284052" cy="307777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l-GR" sz="1400" dirty="0">
                      <a:solidFill>
                        <a:srgbClr val="2E24AC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rPr>
                    <a:t>θ</a:t>
                  </a:r>
                  <a:endParaRPr lang="fr-FR" sz="1400" baseline="-25000" dirty="0">
                    <a:solidFill>
                      <a:srgbClr val="2E24AC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endParaRPr>
                </a:p>
              </p:txBody>
            </p:sp>
            <p:cxnSp>
              <p:nvCxnSpPr>
                <p:cNvPr id="293" name="Connecteur droit 292"/>
                <p:cNvCxnSpPr/>
                <p:nvPr/>
              </p:nvCxnSpPr>
              <p:spPr>
                <a:xfrm flipV="1">
                  <a:off x="3227006" y="3103483"/>
                  <a:ext cx="0" cy="155613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4" name="ZoneTexte 293"/>
                <p:cNvSpPr txBox="1"/>
                <p:nvPr/>
              </p:nvSpPr>
              <p:spPr>
                <a:xfrm>
                  <a:off x="504411" y="4110439"/>
                  <a:ext cx="168392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>
                      <a:solidFill>
                        <a:srgbClr val="7030A0"/>
                      </a:solidFill>
                    </a:rPr>
                    <a:t>Incident Photon</a:t>
                  </a:r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295" name="ZoneTexte 294"/>
                    <p:cNvSpPr txBox="1"/>
                    <p:nvPr/>
                  </p:nvSpPr>
                  <p:spPr>
                    <a:xfrm>
                      <a:off x="814067" y="4291577"/>
                      <a:ext cx="1030980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E</a:t>
                      </a:r>
                      <a:r>
                        <a:rPr lang="fr-FR" sz="1600" baseline="-25000" dirty="0">
                          <a:solidFill>
                            <a:srgbClr val="7030A0"/>
                          </a:solidFill>
                        </a:rPr>
                        <a:t>p</a:t>
                      </a:r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 </a:t>
                      </a:r>
                      <a14:m>
                        <m:oMath xmlns:m="http://schemas.openxmlformats.org/officeDocument/2006/math"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  <m:r>
                            <m:rPr>
                              <m:sty m:val="p"/>
                            </m:rPr>
                            <a:rPr lang="el-G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υ</m:t>
                          </m:r>
                        </m:oMath>
                      </a14:m>
                      <a:endParaRPr lang="fr-FR" sz="1600" baseline="-25000" dirty="0">
                        <a:solidFill>
                          <a:srgbClr val="7030A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295" name="ZoneTexte 294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14067" y="4291577"/>
                      <a:ext cx="1030980" cy="338554"/>
                    </a:xfrm>
                    <a:prstGeom prst="rect">
                      <a:avLst/>
                    </a:prstGeom>
                    <a:blipFill>
                      <a:blip r:embed="rId7"/>
                      <a:stretch>
                        <a:fillRect l="-2959" t="-5357" b="-21429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fr-FR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sp>
              <p:nvSpPr>
                <p:cNvPr id="296" name="Arc 295"/>
                <p:cNvSpPr/>
                <p:nvPr/>
              </p:nvSpPr>
              <p:spPr>
                <a:xfrm rot="2416087">
                  <a:off x="4118408" y="3490281"/>
                  <a:ext cx="592986" cy="811748"/>
                </a:xfrm>
                <a:prstGeom prst="arc">
                  <a:avLst>
                    <a:gd name="adj1" fmla="val 16921200"/>
                    <a:gd name="adj2" fmla="val 20458307"/>
                  </a:avLst>
                </a:prstGeom>
                <a:ln w="28575">
                  <a:solidFill>
                    <a:srgbClr val="2E24AC"/>
                  </a:solidFill>
                </a:ln>
                <a:effectLst>
                  <a:outerShdw dist="12700" dir="2700000" algn="tl" rotWithShape="0">
                    <a:prstClr val="black"/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cxnSp>
              <p:nvCxnSpPr>
                <p:cNvPr id="297" name="Connecteur droit 296"/>
                <p:cNvCxnSpPr/>
                <p:nvPr/>
              </p:nvCxnSpPr>
              <p:spPr>
                <a:xfrm>
                  <a:off x="1526017" y="4003273"/>
                  <a:ext cx="3784700" cy="462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98" name="Groupe 297"/>
                <p:cNvGrpSpPr>
                  <a:grpSpLocks noChangeAspect="1"/>
                </p:cNvGrpSpPr>
                <p:nvPr/>
              </p:nvGrpSpPr>
              <p:grpSpPr>
                <a:xfrm rot="10800000">
                  <a:off x="312065" y="3831211"/>
                  <a:ext cx="2898126" cy="310208"/>
                  <a:chOff x="13558021" y="-15352424"/>
                  <a:chExt cx="43238129" cy="4627969"/>
                </a:xfrm>
              </p:grpSpPr>
              <p:grpSp>
                <p:nvGrpSpPr>
                  <p:cNvPr id="313" name="Groupe 312"/>
                  <p:cNvGrpSpPr/>
                  <p:nvPr/>
                </p:nvGrpSpPr>
                <p:grpSpPr>
                  <a:xfrm>
                    <a:off x="13558021" y="-15352424"/>
                    <a:ext cx="22442626" cy="4599407"/>
                    <a:chOff x="13558021" y="-15352424"/>
                    <a:chExt cx="22442626" cy="4599407"/>
                  </a:xfrm>
                </p:grpSpPr>
                <p:grpSp>
                  <p:nvGrpSpPr>
                    <p:cNvPr id="318" name="Groupe 317"/>
                    <p:cNvGrpSpPr/>
                    <p:nvPr/>
                  </p:nvGrpSpPr>
                  <p:grpSpPr>
                    <a:xfrm>
                      <a:off x="13558021" y="-15352424"/>
                      <a:ext cx="12040778" cy="4580355"/>
                      <a:chOff x="13558021" y="-15352424"/>
                      <a:chExt cx="12040778" cy="4580355"/>
                    </a:xfrm>
                  </p:grpSpPr>
                  <p:sp>
                    <p:nvSpPr>
                      <p:cNvPr id="321" name="Forme libre 320"/>
                      <p:cNvSpPr/>
                      <p:nvPr/>
                    </p:nvSpPr>
                    <p:spPr>
                      <a:xfrm rot="1527782">
                        <a:off x="13558021" y="-15352424"/>
                        <a:ext cx="6935988" cy="4135368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  <a:gd name="connsiteX0" fmla="*/ 10597 w 274003"/>
                          <a:gd name="connsiteY0" fmla="*/ 147435 h 147435"/>
                          <a:gd name="connsiteX1" fmla="*/ 14829 w 274003"/>
                          <a:gd name="connsiteY1" fmla="*/ 126644 h 147435"/>
                          <a:gd name="connsiteX2" fmla="*/ 3137 w 274003"/>
                          <a:gd name="connsiteY2" fmla="*/ 59928 h 147435"/>
                          <a:gd name="connsiteX3" fmla="*/ 80968 w 274003"/>
                          <a:gd name="connsiteY3" fmla="*/ 126921 h 147435"/>
                          <a:gd name="connsiteX4" fmla="*/ 69152 w 274003"/>
                          <a:gd name="connsiteY4" fmla="*/ 40004 h 147435"/>
                          <a:gd name="connsiteX5" fmla="*/ 143262 w 274003"/>
                          <a:gd name="connsiteY5" fmla="*/ 107207 h 147435"/>
                          <a:gd name="connsiteX6" fmla="*/ 134114 w 274003"/>
                          <a:gd name="connsiteY6" fmla="*/ 19738 h 147435"/>
                          <a:gd name="connsiteX7" fmla="*/ 205814 w 274003"/>
                          <a:gd name="connsiteY7" fmla="*/ 88997 h 147435"/>
                          <a:gd name="connsiteX8" fmla="*/ 198476 w 274003"/>
                          <a:gd name="connsiteY8" fmla="*/ 295 h 147435"/>
                          <a:gd name="connsiteX9" fmla="*/ 274003 w 274003"/>
                          <a:gd name="connsiteY9" fmla="*/ 68211 h 147435"/>
                          <a:gd name="connsiteX0" fmla="*/ 10597 w 274003"/>
                          <a:gd name="connsiteY0" fmla="*/ 147435 h 147435"/>
                          <a:gd name="connsiteX1" fmla="*/ 14829 w 274003"/>
                          <a:gd name="connsiteY1" fmla="*/ 126644 h 147435"/>
                          <a:gd name="connsiteX2" fmla="*/ 3137 w 274003"/>
                          <a:gd name="connsiteY2" fmla="*/ 59928 h 147435"/>
                          <a:gd name="connsiteX3" fmla="*/ 80968 w 274003"/>
                          <a:gd name="connsiteY3" fmla="*/ 126921 h 147435"/>
                          <a:gd name="connsiteX4" fmla="*/ 69152 w 274003"/>
                          <a:gd name="connsiteY4" fmla="*/ 40004 h 147435"/>
                          <a:gd name="connsiteX5" fmla="*/ 143262 w 274003"/>
                          <a:gd name="connsiteY5" fmla="*/ 107207 h 147435"/>
                          <a:gd name="connsiteX6" fmla="*/ 134114 w 274003"/>
                          <a:gd name="connsiteY6" fmla="*/ 19738 h 147435"/>
                          <a:gd name="connsiteX7" fmla="*/ 205814 w 274003"/>
                          <a:gd name="connsiteY7" fmla="*/ 88997 h 147435"/>
                          <a:gd name="connsiteX8" fmla="*/ 198476 w 274003"/>
                          <a:gd name="connsiteY8" fmla="*/ 295 h 147435"/>
                          <a:gd name="connsiteX9" fmla="*/ 274003 w 274003"/>
                          <a:gd name="connsiteY9" fmla="*/ 68211 h 147435"/>
                          <a:gd name="connsiteX0" fmla="*/ 0 w 327761"/>
                          <a:gd name="connsiteY0" fmla="*/ 113459 h 130547"/>
                          <a:gd name="connsiteX1" fmla="*/ 68587 w 327761"/>
                          <a:gd name="connsiteY1" fmla="*/ 126644 h 130547"/>
                          <a:gd name="connsiteX2" fmla="*/ 56895 w 327761"/>
                          <a:gd name="connsiteY2" fmla="*/ 59928 h 130547"/>
                          <a:gd name="connsiteX3" fmla="*/ 134726 w 327761"/>
                          <a:gd name="connsiteY3" fmla="*/ 126921 h 130547"/>
                          <a:gd name="connsiteX4" fmla="*/ 122910 w 327761"/>
                          <a:gd name="connsiteY4" fmla="*/ 40004 h 130547"/>
                          <a:gd name="connsiteX5" fmla="*/ 197020 w 327761"/>
                          <a:gd name="connsiteY5" fmla="*/ 107207 h 130547"/>
                          <a:gd name="connsiteX6" fmla="*/ 187872 w 327761"/>
                          <a:gd name="connsiteY6" fmla="*/ 19738 h 130547"/>
                          <a:gd name="connsiteX7" fmla="*/ 259572 w 327761"/>
                          <a:gd name="connsiteY7" fmla="*/ 88997 h 130547"/>
                          <a:gd name="connsiteX8" fmla="*/ 252234 w 327761"/>
                          <a:gd name="connsiteY8" fmla="*/ 295 h 130547"/>
                          <a:gd name="connsiteX9" fmla="*/ 327761 w 327761"/>
                          <a:gd name="connsiteY9" fmla="*/ 68211 h 130547"/>
                          <a:gd name="connsiteX0" fmla="*/ 0 w 327761"/>
                          <a:gd name="connsiteY0" fmla="*/ 113459 h 147683"/>
                          <a:gd name="connsiteX1" fmla="*/ 75062 w 327761"/>
                          <a:gd name="connsiteY1" fmla="*/ 144991 h 147683"/>
                          <a:gd name="connsiteX2" fmla="*/ 56895 w 327761"/>
                          <a:gd name="connsiteY2" fmla="*/ 59928 h 147683"/>
                          <a:gd name="connsiteX3" fmla="*/ 134726 w 327761"/>
                          <a:gd name="connsiteY3" fmla="*/ 126921 h 147683"/>
                          <a:gd name="connsiteX4" fmla="*/ 122910 w 327761"/>
                          <a:gd name="connsiteY4" fmla="*/ 40004 h 147683"/>
                          <a:gd name="connsiteX5" fmla="*/ 197020 w 327761"/>
                          <a:gd name="connsiteY5" fmla="*/ 107207 h 147683"/>
                          <a:gd name="connsiteX6" fmla="*/ 187872 w 327761"/>
                          <a:gd name="connsiteY6" fmla="*/ 19738 h 147683"/>
                          <a:gd name="connsiteX7" fmla="*/ 259572 w 327761"/>
                          <a:gd name="connsiteY7" fmla="*/ 88997 h 147683"/>
                          <a:gd name="connsiteX8" fmla="*/ 252234 w 327761"/>
                          <a:gd name="connsiteY8" fmla="*/ 295 h 147683"/>
                          <a:gd name="connsiteX9" fmla="*/ 327761 w 327761"/>
                          <a:gd name="connsiteY9" fmla="*/ 68211 h 147683"/>
                          <a:gd name="connsiteX0" fmla="*/ 0 w 327761"/>
                          <a:gd name="connsiteY0" fmla="*/ 113459 h 144991"/>
                          <a:gd name="connsiteX1" fmla="*/ 75062 w 327761"/>
                          <a:gd name="connsiteY1" fmla="*/ 144991 h 144991"/>
                          <a:gd name="connsiteX2" fmla="*/ 56895 w 327761"/>
                          <a:gd name="connsiteY2" fmla="*/ 59928 h 144991"/>
                          <a:gd name="connsiteX3" fmla="*/ 134726 w 327761"/>
                          <a:gd name="connsiteY3" fmla="*/ 126921 h 144991"/>
                          <a:gd name="connsiteX4" fmla="*/ 122910 w 327761"/>
                          <a:gd name="connsiteY4" fmla="*/ 40004 h 144991"/>
                          <a:gd name="connsiteX5" fmla="*/ 197020 w 327761"/>
                          <a:gd name="connsiteY5" fmla="*/ 107207 h 144991"/>
                          <a:gd name="connsiteX6" fmla="*/ 187872 w 327761"/>
                          <a:gd name="connsiteY6" fmla="*/ 19738 h 144991"/>
                          <a:gd name="connsiteX7" fmla="*/ 259572 w 327761"/>
                          <a:gd name="connsiteY7" fmla="*/ 88997 h 144991"/>
                          <a:gd name="connsiteX8" fmla="*/ 252234 w 327761"/>
                          <a:gd name="connsiteY8" fmla="*/ 295 h 144991"/>
                          <a:gd name="connsiteX9" fmla="*/ 327761 w 327761"/>
                          <a:gd name="connsiteY9" fmla="*/ 68211 h 144991"/>
                          <a:gd name="connsiteX0" fmla="*/ 0 w 327761"/>
                          <a:gd name="connsiteY0" fmla="*/ 113459 h 144991"/>
                          <a:gd name="connsiteX1" fmla="*/ 75062 w 327761"/>
                          <a:gd name="connsiteY1" fmla="*/ 144991 h 144991"/>
                          <a:gd name="connsiteX2" fmla="*/ 56895 w 327761"/>
                          <a:gd name="connsiteY2" fmla="*/ 59928 h 144991"/>
                          <a:gd name="connsiteX3" fmla="*/ 134726 w 327761"/>
                          <a:gd name="connsiteY3" fmla="*/ 126921 h 144991"/>
                          <a:gd name="connsiteX4" fmla="*/ 122910 w 327761"/>
                          <a:gd name="connsiteY4" fmla="*/ 40004 h 144991"/>
                          <a:gd name="connsiteX5" fmla="*/ 197020 w 327761"/>
                          <a:gd name="connsiteY5" fmla="*/ 107207 h 144991"/>
                          <a:gd name="connsiteX6" fmla="*/ 187872 w 327761"/>
                          <a:gd name="connsiteY6" fmla="*/ 19738 h 144991"/>
                          <a:gd name="connsiteX7" fmla="*/ 259572 w 327761"/>
                          <a:gd name="connsiteY7" fmla="*/ 88997 h 144991"/>
                          <a:gd name="connsiteX8" fmla="*/ 252234 w 327761"/>
                          <a:gd name="connsiteY8" fmla="*/ 295 h 144991"/>
                          <a:gd name="connsiteX9" fmla="*/ 327761 w 327761"/>
                          <a:gd name="connsiteY9" fmla="*/ 68211 h 144991"/>
                          <a:gd name="connsiteX0" fmla="*/ 0 w 327761"/>
                          <a:gd name="connsiteY0" fmla="*/ 113459 h 145384"/>
                          <a:gd name="connsiteX1" fmla="*/ 75062 w 327761"/>
                          <a:gd name="connsiteY1" fmla="*/ 144991 h 145384"/>
                          <a:gd name="connsiteX2" fmla="*/ 56895 w 327761"/>
                          <a:gd name="connsiteY2" fmla="*/ 59928 h 145384"/>
                          <a:gd name="connsiteX3" fmla="*/ 134726 w 327761"/>
                          <a:gd name="connsiteY3" fmla="*/ 126921 h 145384"/>
                          <a:gd name="connsiteX4" fmla="*/ 122910 w 327761"/>
                          <a:gd name="connsiteY4" fmla="*/ 40004 h 145384"/>
                          <a:gd name="connsiteX5" fmla="*/ 197020 w 327761"/>
                          <a:gd name="connsiteY5" fmla="*/ 107207 h 145384"/>
                          <a:gd name="connsiteX6" fmla="*/ 187872 w 327761"/>
                          <a:gd name="connsiteY6" fmla="*/ 19738 h 145384"/>
                          <a:gd name="connsiteX7" fmla="*/ 259572 w 327761"/>
                          <a:gd name="connsiteY7" fmla="*/ 88997 h 145384"/>
                          <a:gd name="connsiteX8" fmla="*/ 252234 w 327761"/>
                          <a:gd name="connsiteY8" fmla="*/ 295 h 145384"/>
                          <a:gd name="connsiteX9" fmla="*/ 327761 w 327761"/>
                          <a:gd name="connsiteY9" fmla="*/ 68211 h 145384"/>
                          <a:gd name="connsiteX0" fmla="*/ 0 w 309004"/>
                          <a:gd name="connsiteY0" fmla="*/ 113397 h 145384"/>
                          <a:gd name="connsiteX1" fmla="*/ 56305 w 309004"/>
                          <a:gd name="connsiteY1" fmla="*/ 144991 h 145384"/>
                          <a:gd name="connsiteX2" fmla="*/ 38138 w 309004"/>
                          <a:gd name="connsiteY2" fmla="*/ 59928 h 145384"/>
                          <a:gd name="connsiteX3" fmla="*/ 115969 w 309004"/>
                          <a:gd name="connsiteY3" fmla="*/ 126921 h 145384"/>
                          <a:gd name="connsiteX4" fmla="*/ 104153 w 309004"/>
                          <a:gd name="connsiteY4" fmla="*/ 40004 h 145384"/>
                          <a:gd name="connsiteX5" fmla="*/ 178263 w 309004"/>
                          <a:gd name="connsiteY5" fmla="*/ 107207 h 145384"/>
                          <a:gd name="connsiteX6" fmla="*/ 169115 w 309004"/>
                          <a:gd name="connsiteY6" fmla="*/ 19738 h 145384"/>
                          <a:gd name="connsiteX7" fmla="*/ 240815 w 309004"/>
                          <a:gd name="connsiteY7" fmla="*/ 88997 h 145384"/>
                          <a:gd name="connsiteX8" fmla="*/ 233477 w 309004"/>
                          <a:gd name="connsiteY8" fmla="*/ 295 h 145384"/>
                          <a:gd name="connsiteX9" fmla="*/ 309004 w 309004"/>
                          <a:gd name="connsiteY9" fmla="*/ 68211 h 145384"/>
                          <a:gd name="connsiteX0" fmla="*/ 0 w 332359"/>
                          <a:gd name="connsiteY0" fmla="*/ 118302 h 145435"/>
                          <a:gd name="connsiteX1" fmla="*/ 79660 w 332359"/>
                          <a:gd name="connsiteY1" fmla="*/ 144991 h 145435"/>
                          <a:gd name="connsiteX2" fmla="*/ 61493 w 332359"/>
                          <a:gd name="connsiteY2" fmla="*/ 59928 h 145435"/>
                          <a:gd name="connsiteX3" fmla="*/ 139324 w 332359"/>
                          <a:gd name="connsiteY3" fmla="*/ 126921 h 145435"/>
                          <a:gd name="connsiteX4" fmla="*/ 127508 w 332359"/>
                          <a:gd name="connsiteY4" fmla="*/ 40004 h 145435"/>
                          <a:gd name="connsiteX5" fmla="*/ 201618 w 332359"/>
                          <a:gd name="connsiteY5" fmla="*/ 107207 h 145435"/>
                          <a:gd name="connsiteX6" fmla="*/ 192470 w 332359"/>
                          <a:gd name="connsiteY6" fmla="*/ 19738 h 145435"/>
                          <a:gd name="connsiteX7" fmla="*/ 264170 w 332359"/>
                          <a:gd name="connsiteY7" fmla="*/ 88997 h 145435"/>
                          <a:gd name="connsiteX8" fmla="*/ 256832 w 332359"/>
                          <a:gd name="connsiteY8" fmla="*/ 295 h 145435"/>
                          <a:gd name="connsiteX9" fmla="*/ 332359 w 332359"/>
                          <a:gd name="connsiteY9" fmla="*/ 68211 h 145435"/>
                          <a:gd name="connsiteX0" fmla="*/ 0 w 316616"/>
                          <a:gd name="connsiteY0" fmla="*/ 110473 h 145359"/>
                          <a:gd name="connsiteX1" fmla="*/ 63917 w 316616"/>
                          <a:gd name="connsiteY1" fmla="*/ 144991 h 145359"/>
                          <a:gd name="connsiteX2" fmla="*/ 45750 w 316616"/>
                          <a:gd name="connsiteY2" fmla="*/ 59928 h 145359"/>
                          <a:gd name="connsiteX3" fmla="*/ 123581 w 316616"/>
                          <a:gd name="connsiteY3" fmla="*/ 126921 h 145359"/>
                          <a:gd name="connsiteX4" fmla="*/ 111765 w 316616"/>
                          <a:gd name="connsiteY4" fmla="*/ 40004 h 145359"/>
                          <a:gd name="connsiteX5" fmla="*/ 185875 w 316616"/>
                          <a:gd name="connsiteY5" fmla="*/ 107207 h 145359"/>
                          <a:gd name="connsiteX6" fmla="*/ 176727 w 316616"/>
                          <a:gd name="connsiteY6" fmla="*/ 19738 h 145359"/>
                          <a:gd name="connsiteX7" fmla="*/ 248427 w 316616"/>
                          <a:gd name="connsiteY7" fmla="*/ 88997 h 145359"/>
                          <a:gd name="connsiteX8" fmla="*/ 241089 w 316616"/>
                          <a:gd name="connsiteY8" fmla="*/ 295 h 145359"/>
                          <a:gd name="connsiteX9" fmla="*/ 316616 w 316616"/>
                          <a:gd name="connsiteY9" fmla="*/ 68211 h 145359"/>
                          <a:gd name="connsiteX0" fmla="*/ 0 w 355096"/>
                          <a:gd name="connsiteY0" fmla="*/ 121462 h 145475"/>
                          <a:gd name="connsiteX1" fmla="*/ 102397 w 355096"/>
                          <a:gd name="connsiteY1" fmla="*/ 144991 h 145475"/>
                          <a:gd name="connsiteX2" fmla="*/ 84230 w 355096"/>
                          <a:gd name="connsiteY2" fmla="*/ 59928 h 145475"/>
                          <a:gd name="connsiteX3" fmla="*/ 162061 w 355096"/>
                          <a:gd name="connsiteY3" fmla="*/ 126921 h 145475"/>
                          <a:gd name="connsiteX4" fmla="*/ 150245 w 355096"/>
                          <a:gd name="connsiteY4" fmla="*/ 40004 h 145475"/>
                          <a:gd name="connsiteX5" fmla="*/ 224355 w 355096"/>
                          <a:gd name="connsiteY5" fmla="*/ 107207 h 145475"/>
                          <a:gd name="connsiteX6" fmla="*/ 215207 w 355096"/>
                          <a:gd name="connsiteY6" fmla="*/ 19738 h 145475"/>
                          <a:gd name="connsiteX7" fmla="*/ 286907 w 355096"/>
                          <a:gd name="connsiteY7" fmla="*/ 88997 h 145475"/>
                          <a:gd name="connsiteX8" fmla="*/ 279569 w 355096"/>
                          <a:gd name="connsiteY8" fmla="*/ 295 h 145475"/>
                          <a:gd name="connsiteX9" fmla="*/ 355096 w 355096"/>
                          <a:gd name="connsiteY9" fmla="*/ 68211 h 145475"/>
                          <a:gd name="connsiteX0" fmla="*/ 0 w 316789"/>
                          <a:gd name="connsiteY0" fmla="*/ 115033 h 145399"/>
                          <a:gd name="connsiteX1" fmla="*/ 64090 w 316789"/>
                          <a:gd name="connsiteY1" fmla="*/ 144991 h 145399"/>
                          <a:gd name="connsiteX2" fmla="*/ 45923 w 316789"/>
                          <a:gd name="connsiteY2" fmla="*/ 59928 h 145399"/>
                          <a:gd name="connsiteX3" fmla="*/ 123754 w 316789"/>
                          <a:gd name="connsiteY3" fmla="*/ 126921 h 145399"/>
                          <a:gd name="connsiteX4" fmla="*/ 111938 w 316789"/>
                          <a:gd name="connsiteY4" fmla="*/ 40004 h 145399"/>
                          <a:gd name="connsiteX5" fmla="*/ 186048 w 316789"/>
                          <a:gd name="connsiteY5" fmla="*/ 107207 h 145399"/>
                          <a:gd name="connsiteX6" fmla="*/ 176900 w 316789"/>
                          <a:gd name="connsiteY6" fmla="*/ 19738 h 145399"/>
                          <a:gd name="connsiteX7" fmla="*/ 248600 w 316789"/>
                          <a:gd name="connsiteY7" fmla="*/ 88997 h 145399"/>
                          <a:gd name="connsiteX8" fmla="*/ 241262 w 316789"/>
                          <a:gd name="connsiteY8" fmla="*/ 295 h 145399"/>
                          <a:gd name="connsiteX9" fmla="*/ 316789 w 316789"/>
                          <a:gd name="connsiteY9" fmla="*/ 68211 h 145399"/>
                          <a:gd name="connsiteX0" fmla="*/ 0 w 372075"/>
                          <a:gd name="connsiteY0" fmla="*/ 132783 h 145709"/>
                          <a:gd name="connsiteX1" fmla="*/ 119376 w 372075"/>
                          <a:gd name="connsiteY1" fmla="*/ 144991 h 145709"/>
                          <a:gd name="connsiteX2" fmla="*/ 101209 w 372075"/>
                          <a:gd name="connsiteY2" fmla="*/ 59928 h 145709"/>
                          <a:gd name="connsiteX3" fmla="*/ 179040 w 372075"/>
                          <a:gd name="connsiteY3" fmla="*/ 126921 h 145709"/>
                          <a:gd name="connsiteX4" fmla="*/ 167224 w 372075"/>
                          <a:gd name="connsiteY4" fmla="*/ 40004 h 145709"/>
                          <a:gd name="connsiteX5" fmla="*/ 241334 w 372075"/>
                          <a:gd name="connsiteY5" fmla="*/ 107207 h 145709"/>
                          <a:gd name="connsiteX6" fmla="*/ 232186 w 372075"/>
                          <a:gd name="connsiteY6" fmla="*/ 19738 h 145709"/>
                          <a:gd name="connsiteX7" fmla="*/ 303886 w 372075"/>
                          <a:gd name="connsiteY7" fmla="*/ 88997 h 145709"/>
                          <a:gd name="connsiteX8" fmla="*/ 296548 w 372075"/>
                          <a:gd name="connsiteY8" fmla="*/ 295 h 145709"/>
                          <a:gd name="connsiteX9" fmla="*/ 372075 w 372075"/>
                          <a:gd name="connsiteY9" fmla="*/ 68211 h 145709"/>
                          <a:gd name="connsiteX0" fmla="*/ 0 w 339428"/>
                          <a:gd name="connsiteY0" fmla="*/ 130127 h 145636"/>
                          <a:gd name="connsiteX1" fmla="*/ 86729 w 339428"/>
                          <a:gd name="connsiteY1" fmla="*/ 144991 h 145636"/>
                          <a:gd name="connsiteX2" fmla="*/ 68562 w 339428"/>
                          <a:gd name="connsiteY2" fmla="*/ 59928 h 145636"/>
                          <a:gd name="connsiteX3" fmla="*/ 146393 w 339428"/>
                          <a:gd name="connsiteY3" fmla="*/ 126921 h 145636"/>
                          <a:gd name="connsiteX4" fmla="*/ 134577 w 339428"/>
                          <a:gd name="connsiteY4" fmla="*/ 40004 h 145636"/>
                          <a:gd name="connsiteX5" fmla="*/ 208687 w 339428"/>
                          <a:gd name="connsiteY5" fmla="*/ 107207 h 145636"/>
                          <a:gd name="connsiteX6" fmla="*/ 199539 w 339428"/>
                          <a:gd name="connsiteY6" fmla="*/ 19738 h 145636"/>
                          <a:gd name="connsiteX7" fmla="*/ 271239 w 339428"/>
                          <a:gd name="connsiteY7" fmla="*/ 88997 h 145636"/>
                          <a:gd name="connsiteX8" fmla="*/ 263901 w 339428"/>
                          <a:gd name="connsiteY8" fmla="*/ 295 h 145636"/>
                          <a:gd name="connsiteX9" fmla="*/ 339428 w 339428"/>
                          <a:gd name="connsiteY9" fmla="*/ 68211 h 145636"/>
                          <a:gd name="connsiteX0" fmla="*/ 0 w 316247"/>
                          <a:gd name="connsiteY0" fmla="*/ 129781 h 145628"/>
                          <a:gd name="connsiteX1" fmla="*/ 63548 w 316247"/>
                          <a:gd name="connsiteY1" fmla="*/ 144991 h 145628"/>
                          <a:gd name="connsiteX2" fmla="*/ 45381 w 316247"/>
                          <a:gd name="connsiteY2" fmla="*/ 59928 h 145628"/>
                          <a:gd name="connsiteX3" fmla="*/ 123212 w 316247"/>
                          <a:gd name="connsiteY3" fmla="*/ 126921 h 145628"/>
                          <a:gd name="connsiteX4" fmla="*/ 111396 w 316247"/>
                          <a:gd name="connsiteY4" fmla="*/ 40004 h 145628"/>
                          <a:gd name="connsiteX5" fmla="*/ 185506 w 316247"/>
                          <a:gd name="connsiteY5" fmla="*/ 107207 h 145628"/>
                          <a:gd name="connsiteX6" fmla="*/ 176358 w 316247"/>
                          <a:gd name="connsiteY6" fmla="*/ 19738 h 145628"/>
                          <a:gd name="connsiteX7" fmla="*/ 248058 w 316247"/>
                          <a:gd name="connsiteY7" fmla="*/ 88997 h 145628"/>
                          <a:gd name="connsiteX8" fmla="*/ 240720 w 316247"/>
                          <a:gd name="connsiteY8" fmla="*/ 295 h 145628"/>
                          <a:gd name="connsiteX9" fmla="*/ 316247 w 316247"/>
                          <a:gd name="connsiteY9" fmla="*/ 68211 h 145628"/>
                          <a:gd name="connsiteX0" fmla="*/ 0 w 380306"/>
                          <a:gd name="connsiteY0" fmla="*/ 131604 h 145675"/>
                          <a:gd name="connsiteX1" fmla="*/ 127607 w 380306"/>
                          <a:gd name="connsiteY1" fmla="*/ 144991 h 145675"/>
                          <a:gd name="connsiteX2" fmla="*/ 109440 w 380306"/>
                          <a:gd name="connsiteY2" fmla="*/ 59928 h 145675"/>
                          <a:gd name="connsiteX3" fmla="*/ 187271 w 380306"/>
                          <a:gd name="connsiteY3" fmla="*/ 126921 h 145675"/>
                          <a:gd name="connsiteX4" fmla="*/ 175455 w 380306"/>
                          <a:gd name="connsiteY4" fmla="*/ 40004 h 145675"/>
                          <a:gd name="connsiteX5" fmla="*/ 249565 w 380306"/>
                          <a:gd name="connsiteY5" fmla="*/ 107207 h 145675"/>
                          <a:gd name="connsiteX6" fmla="*/ 240417 w 380306"/>
                          <a:gd name="connsiteY6" fmla="*/ 19738 h 145675"/>
                          <a:gd name="connsiteX7" fmla="*/ 312117 w 380306"/>
                          <a:gd name="connsiteY7" fmla="*/ 88997 h 145675"/>
                          <a:gd name="connsiteX8" fmla="*/ 304779 w 380306"/>
                          <a:gd name="connsiteY8" fmla="*/ 295 h 145675"/>
                          <a:gd name="connsiteX9" fmla="*/ 380306 w 380306"/>
                          <a:gd name="connsiteY9" fmla="*/ 68211 h 145675"/>
                          <a:gd name="connsiteX0" fmla="*/ 0 w 368467"/>
                          <a:gd name="connsiteY0" fmla="*/ 110380 h 145358"/>
                          <a:gd name="connsiteX1" fmla="*/ 115768 w 368467"/>
                          <a:gd name="connsiteY1" fmla="*/ 144991 h 145358"/>
                          <a:gd name="connsiteX2" fmla="*/ 97601 w 368467"/>
                          <a:gd name="connsiteY2" fmla="*/ 59928 h 145358"/>
                          <a:gd name="connsiteX3" fmla="*/ 175432 w 368467"/>
                          <a:gd name="connsiteY3" fmla="*/ 126921 h 145358"/>
                          <a:gd name="connsiteX4" fmla="*/ 163616 w 368467"/>
                          <a:gd name="connsiteY4" fmla="*/ 40004 h 145358"/>
                          <a:gd name="connsiteX5" fmla="*/ 237726 w 368467"/>
                          <a:gd name="connsiteY5" fmla="*/ 107207 h 145358"/>
                          <a:gd name="connsiteX6" fmla="*/ 228578 w 368467"/>
                          <a:gd name="connsiteY6" fmla="*/ 19738 h 145358"/>
                          <a:gd name="connsiteX7" fmla="*/ 300278 w 368467"/>
                          <a:gd name="connsiteY7" fmla="*/ 88997 h 145358"/>
                          <a:gd name="connsiteX8" fmla="*/ 292940 w 368467"/>
                          <a:gd name="connsiteY8" fmla="*/ 295 h 145358"/>
                          <a:gd name="connsiteX9" fmla="*/ 368467 w 368467"/>
                          <a:gd name="connsiteY9" fmla="*/ 68211 h 145358"/>
                          <a:gd name="connsiteX0" fmla="*/ 0 w 417822"/>
                          <a:gd name="connsiteY0" fmla="*/ 131729 h 145678"/>
                          <a:gd name="connsiteX1" fmla="*/ 165123 w 417822"/>
                          <a:gd name="connsiteY1" fmla="*/ 144991 h 145678"/>
                          <a:gd name="connsiteX2" fmla="*/ 146956 w 417822"/>
                          <a:gd name="connsiteY2" fmla="*/ 59928 h 145678"/>
                          <a:gd name="connsiteX3" fmla="*/ 224787 w 417822"/>
                          <a:gd name="connsiteY3" fmla="*/ 126921 h 145678"/>
                          <a:gd name="connsiteX4" fmla="*/ 212971 w 417822"/>
                          <a:gd name="connsiteY4" fmla="*/ 40004 h 145678"/>
                          <a:gd name="connsiteX5" fmla="*/ 287081 w 417822"/>
                          <a:gd name="connsiteY5" fmla="*/ 107207 h 145678"/>
                          <a:gd name="connsiteX6" fmla="*/ 277933 w 417822"/>
                          <a:gd name="connsiteY6" fmla="*/ 19738 h 145678"/>
                          <a:gd name="connsiteX7" fmla="*/ 349633 w 417822"/>
                          <a:gd name="connsiteY7" fmla="*/ 88997 h 145678"/>
                          <a:gd name="connsiteX8" fmla="*/ 342295 w 417822"/>
                          <a:gd name="connsiteY8" fmla="*/ 295 h 145678"/>
                          <a:gd name="connsiteX9" fmla="*/ 417822 w 417822"/>
                          <a:gd name="connsiteY9" fmla="*/ 68211 h 145678"/>
                          <a:gd name="connsiteX0" fmla="*/ 0 w 417822"/>
                          <a:gd name="connsiteY0" fmla="*/ 131729 h 147842"/>
                          <a:gd name="connsiteX1" fmla="*/ 165123 w 417822"/>
                          <a:gd name="connsiteY1" fmla="*/ 144991 h 147842"/>
                          <a:gd name="connsiteX2" fmla="*/ 146956 w 417822"/>
                          <a:gd name="connsiteY2" fmla="*/ 59928 h 147842"/>
                          <a:gd name="connsiteX3" fmla="*/ 224787 w 417822"/>
                          <a:gd name="connsiteY3" fmla="*/ 126921 h 147842"/>
                          <a:gd name="connsiteX4" fmla="*/ 212971 w 417822"/>
                          <a:gd name="connsiteY4" fmla="*/ 40004 h 147842"/>
                          <a:gd name="connsiteX5" fmla="*/ 287081 w 417822"/>
                          <a:gd name="connsiteY5" fmla="*/ 107207 h 147842"/>
                          <a:gd name="connsiteX6" fmla="*/ 277933 w 417822"/>
                          <a:gd name="connsiteY6" fmla="*/ 19738 h 147842"/>
                          <a:gd name="connsiteX7" fmla="*/ 349633 w 417822"/>
                          <a:gd name="connsiteY7" fmla="*/ 88997 h 147842"/>
                          <a:gd name="connsiteX8" fmla="*/ 342295 w 417822"/>
                          <a:gd name="connsiteY8" fmla="*/ 295 h 147842"/>
                          <a:gd name="connsiteX9" fmla="*/ 417822 w 417822"/>
                          <a:gd name="connsiteY9" fmla="*/ 68211 h 147842"/>
                          <a:gd name="connsiteX0" fmla="*/ 0 w 417822"/>
                          <a:gd name="connsiteY0" fmla="*/ 131729 h 149279"/>
                          <a:gd name="connsiteX1" fmla="*/ 45755 w 417822"/>
                          <a:gd name="connsiteY1" fmla="*/ 136140 h 149279"/>
                          <a:gd name="connsiteX2" fmla="*/ 165123 w 417822"/>
                          <a:gd name="connsiteY2" fmla="*/ 144991 h 149279"/>
                          <a:gd name="connsiteX3" fmla="*/ 146956 w 417822"/>
                          <a:gd name="connsiteY3" fmla="*/ 59928 h 149279"/>
                          <a:gd name="connsiteX4" fmla="*/ 224787 w 417822"/>
                          <a:gd name="connsiteY4" fmla="*/ 126921 h 149279"/>
                          <a:gd name="connsiteX5" fmla="*/ 212971 w 417822"/>
                          <a:gd name="connsiteY5" fmla="*/ 40004 h 149279"/>
                          <a:gd name="connsiteX6" fmla="*/ 287081 w 417822"/>
                          <a:gd name="connsiteY6" fmla="*/ 107207 h 149279"/>
                          <a:gd name="connsiteX7" fmla="*/ 277933 w 417822"/>
                          <a:gd name="connsiteY7" fmla="*/ 19738 h 149279"/>
                          <a:gd name="connsiteX8" fmla="*/ 349633 w 417822"/>
                          <a:gd name="connsiteY8" fmla="*/ 88997 h 149279"/>
                          <a:gd name="connsiteX9" fmla="*/ 342295 w 417822"/>
                          <a:gd name="connsiteY9" fmla="*/ 295 h 149279"/>
                          <a:gd name="connsiteX10" fmla="*/ 417822 w 417822"/>
                          <a:gd name="connsiteY10" fmla="*/ 68211 h 149279"/>
                          <a:gd name="connsiteX0" fmla="*/ 0 w 417822"/>
                          <a:gd name="connsiteY0" fmla="*/ 131729 h 147525"/>
                          <a:gd name="connsiteX1" fmla="*/ 87324 w 417822"/>
                          <a:gd name="connsiteY1" fmla="*/ 116425 h 147525"/>
                          <a:gd name="connsiteX2" fmla="*/ 165123 w 417822"/>
                          <a:gd name="connsiteY2" fmla="*/ 144991 h 147525"/>
                          <a:gd name="connsiteX3" fmla="*/ 146956 w 417822"/>
                          <a:gd name="connsiteY3" fmla="*/ 59928 h 147525"/>
                          <a:gd name="connsiteX4" fmla="*/ 224787 w 417822"/>
                          <a:gd name="connsiteY4" fmla="*/ 126921 h 147525"/>
                          <a:gd name="connsiteX5" fmla="*/ 212971 w 417822"/>
                          <a:gd name="connsiteY5" fmla="*/ 40004 h 147525"/>
                          <a:gd name="connsiteX6" fmla="*/ 287081 w 417822"/>
                          <a:gd name="connsiteY6" fmla="*/ 107207 h 147525"/>
                          <a:gd name="connsiteX7" fmla="*/ 277933 w 417822"/>
                          <a:gd name="connsiteY7" fmla="*/ 19738 h 147525"/>
                          <a:gd name="connsiteX8" fmla="*/ 349633 w 417822"/>
                          <a:gd name="connsiteY8" fmla="*/ 88997 h 147525"/>
                          <a:gd name="connsiteX9" fmla="*/ 342295 w 417822"/>
                          <a:gd name="connsiteY9" fmla="*/ 295 h 147525"/>
                          <a:gd name="connsiteX10" fmla="*/ 417822 w 417822"/>
                          <a:gd name="connsiteY10" fmla="*/ 68211 h 147525"/>
                          <a:gd name="connsiteX0" fmla="*/ 0 w 417822"/>
                          <a:gd name="connsiteY0" fmla="*/ 131729 h 147240"/>
                          <a:gd name="connsiteX1" fmla="*/ 102450 w 417822"/>
                          <a:gd name="connsiteY1" fmla="*/ 110341 h 147240"/>
                          <a:gd name="connsiteX2" fmla="*/ 165123 w 417822"/>
                          <a:gd name="connsiteY2" fmla="*/ 144991 h 147240"/>
                          <a:gd name="connsiteX3" fmla="*/ 146956 w 417822"/>
                          <a:gd name="connsiteY3" fmla="*/ 59928 h 147240"/>
                          <a:gd name="connsiteX4" fmla="*/ 224787 w 417822"/>
                          <a:gd name="connsiteY4" fmla="*/ 126921 h 147240"/>
                          <a:gd name="connsiteX5" fmla="*/ 212971 w 417822"/>
                          <a:gd name="connsiteY5" fmla="*/ 40004 h 147240"/>
                          <a:gd name="connsiteX6" fmla="*/ 287081 w 417822"/>
                          <a:gd name="connsiteY6" fmla="*/ 107207 h 147240"/>
                          <a:gd name="connsiteX7" fmla="*/ 277933 w 417822"/>
                          <a:gd name="connsiteY7" fmla="*/ 19738 h 147240"/>
                          <a:gd name="connsiteX8" fmla="*/ 349633 w 417822"/>
                          <a:gd name="connsiteY8" fmla="*/ 88997 h 147240"/>
                          <a:gd name="connsiteX9" fmla="*/ 342295 w 417822"/>
                          <a:gd name="connsiteY9" fmla="*/ 295 h 147240"/>
                          <a:gd name="connsiteX10" fmla="*/ 417822 w 417822"/>
                          <a:gd name="connsiteY10" fmla="*/ 68211 h 147240"/>
                          <a:gd name="connsiteX0" fmla="*/ 0 w 388190"/>
                          <a:gd name="connsiteY0" fmla="*/ 121305 h 147240"/>
                          <a:gd name="connsiteX1" fmla="*/ 72818 w 388190"/>
                          <a:gd name="connsiteY1" fmla="*/ 110341 h 147240"/>
                          <a:gd name="connsiteX2" fmla="*/ 135491 w 388190"/>
                          <a:gd name="connsiteY2" fmla="*/ 144991 h 147240"/>
                          <a:gd name="connsiteX3" fmla="*/ 117324 w 388190"/>
                          <a:gd name="connsiteY3" fmla="*/ 59928 h 147240"/>
                          <a:gd name="connsiteX4" fmla="*/ 195155 w 388190"/>
                          <a:gd name="connsiteY4" fmla="*/ 126921 h 147240"/>
                          <a:gd name="connsiteX5" fmla="*/ 183339 w 388190"/>
                          <a:gd name="connsiteY5" fmla="*/ 40004 h 147240"/>
                          <a:gd name="connsiteX6" fmla="*/ 257449 w 388190"/>
                          <a:gd name="connsiteY6" fmla="*/ 107207 h 147240"/>
                          <a:gd name="connsiteX7" fmla="*/ 248301 w 388190"/>
                          <a:gd name="connsiteY7" fmla="*/ 19738 h 147240"/>
                          <a:gd name="connsiteX8" fmla="*/ 320001 w 388190"/>
                          <a:gd name="connsiteY8" fmla="*/ 88997 h 147240"/>
                          <a:gd name="connsiteX9" fmla="*/ 312663 w 388190"/>
                          <a:gd name="connsiteY9" fmla="*/ 295 h 147240"/>
                          <a:gd name="connsiteX10" fmla="*/ 388190 w 388190"/>
                          <a:gd name="connsiteY10" fmla="*/ 68211 h 147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388190" h="147240">
                            <a:moveTo>
                              <a:pt x="0" y="121305"/>
                            </a:moveTo>
                            <a:cubicBezTo>
                              <a:pt x="7626" y="122040"/>
                              <a:pt x="45298" y="108131"/>
                              <a:pt x="72818" y="110341"/>
                            </a:cubicBezTo>
                            <a:cubicBezTo>
                              <a:pt x="100339" y="112551"/>
                              <a:pt x="118624" y="157693"/>
                              <a:pt x="135491" y="144991"/>
                            </a:cubicBezTo>
                            <a:cubicBezTo>
                              <a:pt x="149299" y="140814"/>
                              <a:pt x="106301" y="59882"/>
                              <a:pt x="117324" y="59928"/>
                            </a:cubicBezTo>
                            <a:cubicBezTo>
                              <a:pt x="137360" y="55255"/>
                              <a:pt x="172791" y="133708"/>
                              <a:pt x="195155" y="126921"/>
                            </a:cubicBezTo>
                            <a:cubicBezTo>
                              <a:pt x="219874" y="119776"/>
                              <a:pt x="158050" y="47391"/>
                              <a:pt x="183339" y="40004"/>
                            </a:cubicBezTo>
                            <a:cubicBezTo>
                              <a:pt x="205038" y="33424"/>
                              <a:pt x="238149" y="113929"/>
                              <a:pt x="257449" y="107207"/>
                            </a:cubicBezTo>
                            <a:cubicBezTo>
                              <a:pt x="280530" y="101593"/>
                              <a:pt x="221337" y="28906"/>
                              <a:pt x="248301" y="19738"/>
                            </a:cubicBezTo>
                            <a:cubicBezTo>
                              <a:pt x="269076" y="14057"/>
                              <a:pt x="296627" y="95864"/>
                              <a:pt x="320001" y="88997"/>
                            </a:cubicBezTo>
                            <a:cubicBezTo>
                              <a:pt x="354772" y="78913"/>
                              <a:pt x="283205" y="9551"/>
                              <a:pt x="312663" y="295"/>
                            </a:cubicBezTo>
                            <a:cubicBezTo>
                              <a:pt x="334292" y="-5463"/>
                              <a:pt x="363145" y="75074"/>
                              <a:pt x="388190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triangl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>
                          <a:solidFill>
                            <a:srgbClr val="7030A0"/>
                          </a:solidFill>
                        </a:endParaRPr>
                      </a:p>
                    </p:txBody>
                  </p:sp>
                  <p:sp>
                    <p:nvSpPr>
                      <p:cNvPr id="322" name="Forme libre 321"/>
                      <p:cNvSpPr/>
                      <p:nvPr/>
                    </p:nvSpPr>
                    <p:spPr>
                      <a:xfrm rot="1527782">
                        <a:off x="20664433" y="-14912917"/>
                        <a:ext cx="4934366" cy="4140848"/>
                      </a:xfrm>
                      <a:custGeom>
                        <a:avLst/>
                        <a:gdLst>
                          <a:gd name="connsiteX0" fmla="*/ 0 w 2006917"/>
                          <a:gd name="connsiteY0" fmla="*/ 203680 h 289405"/>
                          <a:gd name="connsiteX1" fmla="*/ 1766887 w 2006917"/>
                          <a:gd name="connsiteY1" fmla="*/ 1273 h 289405"/>
                          <a:gd name="connsiteX2" fmla="*/ 1985962 w 2006917"/>
                          <a:gd name="connsiteY2" fmla="*/ 289405 h 289405"/>
                          <a:gd name="connsiteX0" fmla="*/ 0 w 1987007"/>
                          <a:gd name="connsiteY0" fmla="*/ 202455 h 316750"/>
                          <a:gd name="connsiteX1" fmla="*/ 733425 w 1987007"/>
                          <a:gd name="connsiteY1" fmla="*/ 311992 h 316750"/>
                          <a:gd name="connsiteX2" fmla="*/ 1766887 w 1987007"/>
                          <a:gd name="connsiteY2" fmla="*/ 48 h 316750"/>
                          <a:gd name="connsiteX3" fmla="*/ 1985962 w 1987007"/>
                          <a:gd name="connsiteY3" fmla="*/ 288180 h 316750"/>
                          <a:gd name="connsiteX0" fmla="*/ 0 w 1987007"/>
                          <a:gd name="connsiteY0" fmla="*/ 247699 h 318361"/>
                          <a:gd name="connsiteX1" fmla="*/ 733425 w 1987007"/>
                          <a:gd name="connsiteY1" fmla="*/ 311992 h 318361"/>
                          <a:gd name="connsiteX2" fmla="*/ 1766887 w 1987007"/>
                          <a:gd name="connsiteY2" fmla="*/ 48 h 318361"/>
                          <a:gd name="connsiteX3" fmla="*/ 1985962 w 1987007"/>
                          <a:gd name="connsiteY3" fmla="*/ 288180 h 318361"/>
                          <a:gd name="connsiteX0" fmla="*/ 0 w 1987007"/>
                          <a:gd name="connsiteY0" fmla="*/ 247699 h 325651"/>
                          <a:gd name="connsiteX1" fmla="*/ 357187 w 1987007"/>
                          <a:gd name="connsiteY1" fmla="*/ 254733 h 325651"/>
                          <a:gd name="connsiteX2" fmla="*/ 733425 w 1987007"/>
                          <a:gd name="connsiteY2" fmla="*/ 311992 h 325651"/>
                          <a:gd name="connsiteX3" fmla="*/ 1766887 w 1987007"/>
                          <a:gd name="connsiteY3" fmla="*/ 48 h 325651"/>
                          <a:gd name="connsiteX4" fmla="*/ 1985962 w 1987007"/>
                          <a:gd name="connsiteY4" fmla="*/ 288180 h 325651"/>
                          <a:gd name="connsiteX0" fmla="*/ 0 w 1987007"/>
                          <a:gd name="connsiteY0" fmla="*/ 247699 h 324941"/>
                          <a:gd name="connsiteX1" fmla="*/ 185737 w 1987007"/>
                          <a:gd name="connsiteY1" fmla="*/ 247590 h 324941"/>
                          <a:gd name="connsiteX2" fmla="*/ 733425 w 1987007"/>
                          <a:gd name="connsiteY2" fmla="*/ 311992 h 324941"/>
                          <a:gd name="connsiteX3" fmla="*/ 1766887 w 1987007"/>
                          <a:gd name="connsiteY3" fmla="*/ 48 h 324941"/>
                          <a:gd name="connsiteX4" fmla="*/ 1985962 w 1987007"/>
                          <a:gd name="connsiteY4" fmla="*/ 288180 h 324941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87007"/>
                          <a:gd name="connsiteY0" fmla="*/ 247699 h 322815"/>
                          <a:gd name="connsiteX1" fmla="*/ 185737 w 1987007"/>
                          <a:gd name="connsiteY1" fmla="*/ 247590 h 322815"/>
                          <a:gd name="connsiteX2" fmla="*/ 733425 w 1987007"/>
                          <a:gd name="connsiteY2" fmla="*/ 311992 h 322815"/>
                          <a:gd name="connsiteX3" fmla="*/ 1766887 w 1987007"/>
                          <a:gd name="connsiteY3" fmla="*/ 48 h 322815"/>
                          <a:gd name="connsiteX4" fmla="*/ 1985962 w 1987007"/>
                          <a:gd name="connsiteY4" fmla="*/ 288180 h 322815"/>
                          <a:gd name="connsiteX0" fmla="*/ 0 w 1991770"/>
                          <a:gd name="connsiteY0" fmla="*/ 331043 h 331492"/>
                          <a:gd name="connsiteX1" fmla="*/ 190500 w 1991770"/>
                          <a:gd name="connsiteY1" fmla="*/ 247590 h 331492"/>
                          <a:gd name="connsiteX2" fmla="*/ 738188 w 1991770"/>
                          <a:gd name="connsiteY2" fmla="*/ 311992 h 331492"/>
                          <a:gd name="connsiteX3" fmla="*/ 1771650 w 1991770"/>
                          <a:gd name="connsiteY3" fmla="*/ 48 h 331492"/>
                          <a:gd name="connsiteX4" fmla="*/ 1990725 w 1991770"/>
                          <a:gd name="connsiteY4" fmla="*/ 288180 h 331492"/>
                          <a:gd name="connsiteX0" fmla="*/ 0 w 1996138"/>
                          <a:gd name="connsiteY0" fmla="*/ 330998 h 331447"/>
                          <a:gd name="connsiteX1" fmla="*/ 190500 w 1996138"/>
                          <a:gd name="connsiteY1" fmla="*/ 247545 h 331447"/>
                          <a:gd name="connsiteX2" fmla="*/ 414338 w 1996138"/>
                          <a:gd name="connsiteY2" fmla="*/ 283372 h 331447"/>
                          <a:gd name="connsiteX3" fmla="*/ 1771650 w 1996138"/>
                          <a:gd name="connsiteY3" fmla="*/ 3 h 331447"/>
                          <a:gd name="connsiteX4" fmla="*/ 1990725 w 1996138"/>
                          <a:gd name="connsiteY4" fmla="*/ 288135 h 331447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90500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0997 h 331446"/>
                          <a:gd name="connsiteX1" fmla="*/ 166687 w 1996138"/>
                          <a:gd name="connsiteY1" fmla="*/ 247544 h 331446"/>
                          <a:gd name="connsiteX2" fmla="*/ 414338 w 1996138"/>
                          <a:gd name="connsiteY2" fmla="*/ 283371 h 331446"/>
                          <a:gd name="connsiteX3" fmla="*/ 1771650 w 1996138"/>
                          <a:gd name="connsiteY3" fmla="*/ 2 h 331446"/>
                          <a:gd name="connsiteX4" fmla="*/ 1990725 w 1996138"/>
                          <a:gd name="connsiteY4" fmla="*/ 288134 h 331446"/>
                          <a:gd name="connsiteX0" fmla="*/ 0 w 1996138"/>
                          <a:gd name="connsiteY0" fmla="*/ 331062 h 331511"/>
                          <a:gd name="connsiteX1" fmla="*/ 166687 w 1996138"/>
                          <a:gd name="connsiteY1" fmla="*/ 247609 h 331511"/>
                          <a:gd name="connsiteX2" fmla="*/ 414338 w 1996138"/>
                          <a:gd name="connsiteY2" fmla="*/ 283436 h 331511"/>
                          <a:gd name="connsiteX3" fmla="*/ 523573 w 1996138"/>
                          <a:gd name="connsiteY3" fmla="*/ 261417 h 331511"/>
                          <a:gd name="connsiteX4" fmla="*/ 1771650 w 1996138"/>
                          <a:gd name="connsiteY4" fmla="*/ 67 h 331511"/>
                          <a:gd name="connsiteX5" fmla="*/ 1990725 w 1996138"/>
                          <a:gd name="connsiteY5" fmla="*/ 288199 h 331511"/>
                          <a:gd name="connsiteX0" fmla="*/ 0 w 1992208"/>
                          <a:gd name="connsiteY0" fmla="*/ 333218 h 333667"/>
                          <a:gd name="connsiteX1" fmla="*/ 166687 w 1992208"/>
                          <a:gd name="connsiteY1" fmla="*/ 249765 h 333667"/>
                          <a:gd name="connsiteX2" fmla="*/ 414338 w 1992208"/>
                          <a:gd name="connsiteY2" fmla="*/ 285592 h 333667"/>
                          <a:gd name="connsiteX3" fmla="*/ 664067 w 1992208"/>
                          <a:gd name="connsiteY3" fmla="*/ 163561 h 333667"/>
                          <a:gd name="connsiteX4" fmla="*/ 1771650 w 1992208"/>
                          <a:gd name="connsiteY4" fmla="*/ 2223 h 333667"/>
                          <a:gd name="connsiteX5" fmla="*/ 1990725 w 1992208"/>
                          <a:gd name="connsiteY5" fmla="*/ 290355 h 333667"/>
                          <a:gd name="connsiteX0" fmla="*/ 0 w 1992208"/>
                          <a:gd name="connsiteY0" fmla="*/ 333946 h 334395"/>
                          <a:gd name="connsiteX1" fmla="*/ 166687 w 1992208"/>
                          <a:gd name="connsiteY1" fmla="*/ 250493 h 334395"/>
                          <a:gd name="connsiteX2" fmla="*/ 414338 w 1992208"/>
                          <a:gd name="connsiteY2" fmla="*/ 286320 h 334395"/>
                          <a:gd name="connsiteX3" fmla="*/ 664067 w 1992208"/>
                          <a:gd name="connsiteY3" fmla="*/ 164289 h 334395"/>
                          <a:gd name="connsiteX4" fmla="*/ 747410 w 1992208"/>
                          <a:gd name="connsiteY4" fmla="*/ 142859 h 334395"/>
                          <a:gd name="connsiteX5" fmla="*/ 1771650 w 1992208"/>
                          <a:gd name="connsiteY5" fmla="*/ 2951 h 334395"/>
                          <a:gd name="connsiteX6" fmla="*/ 1990725 w 1992208"/>
                          <a:gd name="connsiteY6" fmla="*/ 291083 h 334395"/>
                          <a:gd name="connsiteX0" fmla="*/ 0 w 1991334"/>
                          <a:gd name="connsiteY0" fmla="*/ 331634 h 332083"/>
                          <a:gd name="connsiteX1" fmla="*/ 166687 w 1991334"/>
                          <a:gd name="connsiteY1" fmla="*/ 248181 h 332083"/>
                          <a:gd name="connsiteX2" fmla="*/ 414338 w 1991334"/>
                          <a:gd name="connsiteY2" fmla="*/ 284008 h 332083"/>
                          <a:gd name="connsiteX3" fmla="*/ 664067 w 1991334"/>
                          <a:gd name="connsiteY3" fmla="*/ 161977 h 332083"/>
                          <a:gd name="connsiteX4" fmla="*/ 885523 w 1991334"/>
                          <a:gd name="connsiteY4" fmla="*/ 209603 h 332083"/>
                          <a:gd name="connsiteX5" fmla="*/ 1771650 w 1991334"/>
                          <a:gd name="connsiteY5" fmla="*/ 639 h 332083"/>
                          <a:gd name="connsiteX6" fmla="*/ 1990725 w 1991334"/>
                          <a:gd name="connsiteY6" fmla="*/ 288771 h 332083"/>
                          <a:gd name="connsiteX0" fmla="*/ 0 w 1991334"/>
                          <a:gd name="connsiteY0" fmla="*/ 333367 h 333816"/>
                          <a:gd name="connsiteX1" fmla="*/ 166687 w 1991334"/>
                          <a:gd name="connsiteY1" fmla="*/ 249914 h 333816"/>
                          <a:gd name="connsiteX2" fmla="*/ 414338 w 1991334"/>
                          <a:gd name="connsiteY2" fmla="*/ 285741 h 333816"/>
                          <a:gd name="connsiteX3" fmla="*/ 664067 w 1991334"/>
                          <a:gd name="connsiteY3" fmla="*/ 163710 h 333816"/>
                          <a:gd name="connsiteX4" fmla="*/ 885523 w 1991334"/>
                          <a:gd name="connsiteY4" fmla="*/ 211336 h 333816"/>
                          <a:gd name="connsiteX5" fmla="*/ 1109360 w 1991334"/>
                          <a:gd name="connsiteY5" fmla="*/ 156567 h 333816"/>
                          <a:gd name="connsiteX6" fmla="*/ 1771650 w 1991334"/>
                          <a:gd name="connsiteY6" fmla="*/ 2372 h 333816"/>
                          <a:gd name="connsiteX7" fmla="*/ 1990725 w 1991334"/>
                          <a:gd name="connsiteY7" fmla="*/ 290504 h 333816"/>
                          <a:gd name="connsiteX0" fmla="*/ 0 w 1991099"/>
                          <a:gd name="connsiteY0" fmla="*/ 338000 h 338449"/>
                          <a:gd name="connsiteX1" fmla="*/ 166687 w 1991099"/>
                          <a:gd name="connsiteY1" fmla="*/ 254547 h 338449"/>
                          <a:gd name="connsiteX2" fmla="*/ 414338 w 1991099"/>
                          <a:gd name="connsiteY2" fmla="*/ 290374 h 338449"/>
                          <a:gd name="connsiteX3" fmla="*/ 664067 w 1991099"/>
                          <a:gd name="connsiteY3" fmla="*/ 168343 h 338449"/>
                          <a:gd name="connsiteX4" fmla="*/ 885523 w 1991099"/>
                          <a:gd name="connsiteY4" fmla="*/ 215969 h 338449"/>
                          <a:gd name="connsiteX5" fmla="*/ 1085547 w 1991099"/>
                          <a:gd name="connsiteY5" fmla="*/ 99287 h 338449"/>
                          <a:gd name="connsiteX6" fmla="*/ 1771650 w 1991099"/>
                          <a:gd name="connsiteY6" fmla="*/ 7005 h 338449"/>
                          <a:gd name="connsiteX7" fmla="*/ 1990725 w 1991099"/>
                          <a:gd name="connsiteY7" fmla="*/ 295137 h 338449"/>
                          <a:gd name="connsiteX0" fmla="*/ 0 w 1991099"/>
                          <a:gd name="connsiteY0" fmla="*/ 339393 h 339842"/>
                          <a:gd name="connsiteX1" fmla="*/ 166687 w 1991099"/>
                          <a:gd name="connsiteY1" fmla="*/ 255940 h 339842"/>
                          <a:gd name="connsiteX2" fmla="*/ 414338 w 1991099"/>
                          <a:gd name="connsiteY2" fmla="*/ 291767 h 339842"/>
                          <a:gd name="connsiteX3" fmla="*/ 664067 w 1991099"/>
                          <a:gd name="connsiteY3" fmla="*/ 169736 h 339842"/>
                          <a:gd name="connsiteX4" fmla="*/ 885523 w 1991099"/>
                          <a:gd name="connsiteY4" fmla="*/ 217362 h 339842"/>
                          <a:gd name="connsiteX5" fmla="*/ 1085547 w 1991099"/>
                          <a:gd name="connsiteY5" fmla="*/ 100680 h 339842"/>
                          <a:gd name="connsiteX6" fmla="*/ 1149843 w 1991099"/>
                          <a:gd name="connsiteY6" fmla="*/ 79250 h 339842"/>
                          <a:gd name="connsiteX7" fmla="*/ 1771650 w 1991099"/>
                          <a:gd name="connsiteY7" fmla="*/ 8398 h 339842"/>
                          <a:gd name="connsiteX8" fmla="*/ 1990725 w 1991099"/>
                          <a:gd name="connsiteY8" fmla="*/ 296530 h 339842"/>
                          <a:gd name="connsiteX0" fmla="*/ 0 w 1990974"/>
                          <a:gd name="connsiteY0" fmla="*/ 333114 h 333563"/>
                          <a:gd name="connsiteX1" fmla="*/ 166687 w 1990974"/>
                          <a:gd name="connsiteY1" fmla="*/ 249661 h 333563"/>
                          <a:gd name="connsiteX2" fmla="*/ 414338 w 1990974"/>
                          <a:gd name="connsiteY2" fmla="*/ 285488 h 333563"/>
                          <a:gd name="connsiteX3" fmla="*/ 664067 w 1990974"/>
                          <a:gd name="connsiteY3" fmla="*/ 163457 h 333563"/>
                          <a:gd name="connsiteX4" fmla="*/ 885523 w 1990974"/>
                          <a:gd name="connsiteY4" fmla="*/ 211083 h 333563"/>
                          <a:gd name="connsiteX5" fmla="*/ 1085547 w 1990974"/>
                          <a:gd name="connsiteY5" fmla="*/ 94401 h 333563"/>
                          <a:gd name="connsiteX6" fmla="*/ 1333200 w 1990974"/>
                          <a:gd name="connsiteY6" fmla="*/ 156315 h 333563"/>
                          <a:gd name="connsiteX7" fmla="*/ 1771650 w 1990974"/>
                          <a:gd name="connsiteY7" fmla="*/ 2119 h 333563"/>
                          <a:gd name="connsiteX8" fmla="*/ 1990725 w 1990974"/>
                          <a:gd name="connsiteY8" fmla="*/ 290251 h 333563"/>
                          <a:gd name="connsiteX0" fmla="*/ 0 w 1990836"/>
                          <a:gd name="connsiteY0" fmla="*/ 323709 h 324158"/>
                          <a:gd name="connsiteX1" fmla="*/ 166687 w 1990836"/>
                          <a:gd name="connsiteY1" fmla="*/ 240256 h 324158"/>
                          <a:gd name="connsiteX2" fmla="*/ 414338 w 1990836"/>
                          <a:gd name="connsiteY2" fmla="*/ 276083 h 324158"/>
                          <a:gd name="connsiteX3" fmla="*/ 664067 w 1990836"/>
                          <a:gd name="connsiteY3" fmla="*/ 154052 h 324158"/>
                          <a:gd name="connsiteX4" fmla="*/ 885523 w 1990836"/>
                          <a:gd name="connsiteY4" fmla="*/ 201678 h 324158"/>
                          <a:gd name="connsiteX5" fmla="*/ 1085547 w 1990836"/>
                          <a:gd name="connsiteY5" fmla="*/ 84996 h 324158"/>
                          <a:gd name="connsiteX6" fmla="*/ 1333200 w 1990836"/>
                          <a:gd name="connsiteY6" fmla="*/ 146910 h 324158"/>
                          <a:gd name="connsiteX7" fmla="*/ 1621631 w 1990836"/>
                          <a:gd name="connsiteY7" fmla="*/ 2239 h 324158"/>
                          <a:gd name="connsiteX8" fmla="*/ 1990725 w 1990836"/>
                          <a:gd name="connsiteY8" fmla="*/ 280846 h 324158"/>
                          <a:gd name="connsiteX0" fmla="*/ 0 w 1945610"/>
                          <a:gd name="connsiteY0" fmla="*/ 344176 h 344625"/>
                          <a:gd name="connsiteX1" fmla="*/ 166687 w 1945610"/>
                          <a:gd name="connsiteY1" fmla="*/ 260723 h 344625"/>
                          <a:gd name="connsiteX2" fmla="*/ 414338 w 1945610"/>
                          <a:gd name="connsiteY2" fmla="*/ 296550 h 344625"/>
                          <a:gd name="connsiteX3" fmla="*/ 664067 w 1945610"/>
                          <a:gd name="connsiteY3" fmla="*/ 174519 h 344625"/>
                          <a:gd name="connsiteX4" fmla="*/ 885523 w 1945610"/>
                          <a:gd name="connsiteY4" fmla="*/ 222145 h 344625"/>
                          <a:gd name="connsiteX5" fmla="*/ 1085547 w 1945610"/>
                          <a:gd name="connsiteY5" fmla="*/ 105463 h 344625"/>
                          <a:gd name="connsiteX6" fmla="*/ 1333200 w 1945610"/>
                          <a:gd name="connsiteY6" fmla="*/ 167377 h 344625"/>
                          <a:gd name="connsiteX7" fmla="*/ 1621631 w 1945610"/>
                          <a:gd name="connsiteY7" fmla="*/ 22706 h 344625"/>
                          <a:gd name="connsiteX8" fmla="*/ 1945481 w 1945610"/>
                          <a:gd name="connsiteY8" fmla="*/ 29851 h 344625"/>
                          <a:gd name="connsiteX0" fmla="*/ 0 w 1945481"/>
                          <a:gd name="connsiteY0" fmla="*/ 344506 h 344955"/>
                          <a:gd name="connsiteX1" fmla="*/ 166687 w 1945481"/>
                          <a:gd name="connsiteY1" fmla="*/ 261053 h 344955"/>
                          <a:gd name="connsiteX2" fmla="*/ 414338 w 1945481"/>
                          <a:gd name="connsiteY2" fmla="*/ 296880 h 344955"/>
                          <a:gd name="connsiteX3" fmla="*/ 664067 w 1945481"/>
                          <a:gd name="connsiteY3" fmla="*/ 174849 h 344955"/>
                          <a:gd name="connsiteX4" fmla="*/ 885523 w 1945481"/>
                          <a:gd name="connsiteY4" fmla="*/ 222475 h 344955"/>
                          <a:gd name="connsiteX5" fmla="*/ 1085547 w 1945481"/>
                          <a:gd name="connsiteY5" fmla="*/ 105793 h 344955"/>
                          <a:gd name="connsiteX6" fmla="*/ 1333200 w 1945481"/>
                          <a:gd name="connsiteY6" fmla="*/ 167707 h 344955"/>
                          <a:gd name="connsiteX7" fmla="*/ 1621631 w 1945481"/>
                          <a:gd name="connsiteY7" fmla="*/ 23036 h 344955"/>
                          <a:gd name="connsiteX8" fmla="*/ 1799924 w 1945481"/>
                          <a:gd name="connsiteY8" fmla="*/ 1020 h 344955"/>
                          <a:gd name="connsiteX9" fmla="*/ 1945481 w 1945481"/>
                          <a:gd name="connsiteY9" fmla="*/ 30181 h 344955"/>
                          <a:gd name="connsiteX0" fmla="*/ 0 w 1945481"/>
                          <a:gd name="connsiteY0" fmla="*/ 323206 h 323655"/>
                          <a:gd name="connsiteX1" fmla="*/ 166687 w 1945481"/>
                          <a:gd name="connsiteY1" fmla="*/ 239753 h 323655"/>
                          <a:gd name="connsiteX2" fmla="*/ 414338 w 1945481"/>
                          <a:gd name="connsiteY2" fmla="*/ 275580 h 323655"/>
                          <a:gd name="connsiteX3" fmla="*/ 664067 w 1945481"/>
                          <a:gd name="connsiteY3" fmla="*/ 153549 h 323655"/>
                          <a:gd name="connsiteX4" fmla="*/ 885523 w 1945481"/>
                          <a:gd name="connsiteY4" fmla="*/ 201175 h 323655"/>
                          <a:gd name="connsiteX5" fmla="*/ 1085547 w 1945481"/>
                          <a:gd name="connsiteY5" fmla="*/ 84493 h 323655"/>
                          <a:gd name="connsiteX6" fmla="*/ 1333200 w 1945481"/>
                          <a:gd name="connsiteY6" fmla="*/ 146407 h 323655"/>
                          <a:gd name="connsiteX7" fmla="*/ 1621631 w 1945481"/>
                          <a:gd name="connsiteY7" fmla="*/ 1736 h 323655"/>
                          <a:gd name="connsiteX8" fmla="*/ 1821356 w 1945481"/>
                          <a:gd name="connsiteY8" fmla="*/ 63064 h 323655"/>
                          <a:gd name="connsiteX9" fmla="*/ 1945481 w 1945481"/>
                          <a:gd name="connsiteY9" fmla="*/ 8881 h 323655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085547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33172 w 1945481"/>
                          <a:gd name="connsiteY5" fmla="*/ 79835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8548 h 318997"/>
                          <a:gd name="connsiteX1" fmla="*/ 166687 w 1945481"/>
                          <a:gd name="connsiteY1" fmla="*/ 235095 h 318997"/>
                          <a:gd name="connsiteX2" fmla="*/ 414338 w 1945481"/>
                          <a:gd name="connsiteY2" fmla="*/ 270922 h 318997"/>
                          <a:gd name="connsiteX3" fmla="*/ 664067 w 1945481"/>
                          <a:gd name="connsiteY3" fmla="*/ 148891 h 318997"/>
                          <a:gd name="connsiteX4" fmla="*/ 885523 w 1945481"/>
                          <a:gd name="connsiteY4" fmla="*/ 196517 h 318997"/>
                          <a:gd name="connsiteX5" fmla="*/ 1114122 w 1945481"/>
                          <a:gd name="connsiteY5" fmla="*/ 77453 h 318997"/>
                          <a:gd name="connsiteX6" fmla="*/ 1333200 w 1945481"/>
                          <a:gd name="connsiteY6" fmla="*/ 141749 h 318997"/>
                          <a:gd name="connsiteX7" fmla="*/ 1571624 w 1945481"/>
                          <a:gd name="connsiteY7" fmla="*/ 1841 h 318997"/>
                          <a:gd name="connsiteX8" fmla="*/ 1821356 w 1945481"/>
                          <a:gd name="connsiteY8" fmla="*/ 58406 h 318997"/>
                          <a:gd name="connsiteX9" fmla="*/ 1945481 w 1945481"/>
                          <a:gd name="connsiteY9" fmla="*/ 4223 h 318997"/>
                          <a:gd name="connsiteX0" fmla="*/ 0 w 1945481"/>
                          <a:gd name="connsiteY0" fmla="*/ 316936 h 317385"/>
                          <a:gd name="connsiteX1" fmla="*/ 166687 w 1945481"/>
                          <a:gd name="connsiteY1" fmla="*/ 233483 h 317385"/>
                          <a:gd name="connsiteX2" fmla="*/ 414338 w 1945481"/>
                          <a:gd name="connsiteY2" fmla="*/ 269310 h 317385"/>
                          <a:gd name="connsiteX3" fmla="*/ 664067 w 1945481"/>
                          <a:gd name="connsiteY3" fmla="*/ 147279 h 317385"/>
                          <a:gd name="connsiteX4" fmla="*/ 885523 w 1945481"/>
                          <a:gd name="connsiteY4" fmla="*/ 194905 h 317385"/>
                          <a:gd name="connsiteX5" fmla="*/ 1114122 w 1945481"/>
                          <a:gd name="connsiteY5" fmla="*/ 75841 h 317385"/>
                          <a:gd name="connsiteX6" fmla="*/ 1333200 w 1945481"/>
                          <a:gd name="connsiteY6" fmla="*/ 140137 h 317385"/>
                          <a:gd name="connsiteX7" fmla="*/ 1571624 w 1945481"/>
                          <a:gd name="connsiteY7" fmla="*/ 229 h 317385"/>
                          <a:gd name="connsiteX8" fmla="*/ 1821356 w 1945481"/>
                          <a:gd name="connsiteY8" fmla="*/ 56794 h 317385"/>
                          <a:gd name="connsiteX9" fmla="*/ 1945481 w 1945481"/>
                          <a:gd name="connsiteY9" fmla="*/ 2611 h 31738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45481"/>
                          <a:gd name="connsiteY0" fmla="*/ 316906 h 317355"/>
                          <a:gd name="connsiteX1" fmla="*/ 166687 w 1945481"/>
                          <a:gd name="connsiteY1" fmla="*/ 233453 h 317355"/>
                          <a:gd name="connsiteX2" fmla="*/ 414338 w 1945481"/>
                          <a:gd name="connsiteY2" fmla="*/ 269280 h 317355"/>
                          <a:gd name="connsiteX3" fmla="*/ 664067 w 1945481"/>
                          <a:gd name="connsiteY3" fmla="*/ 147249 h 317355"/>
                          <a:gd name="connsiteX4" fmla="*/ 885523 w 1945481"/>
                          <a:gd name="connsiteY4" fmla="*/ 194875 h 317355"/>
                          <a:gd name="connsiteX5" fmla="*/ 1114122 w 1945481"/>
                          <a:gd name="connsiteY5" fmla="*/ 75811 h 317355"/>
                          <a:gd name="connsiteX6" fmla="*/ 1333200 w 1945481"/>
                          <a:gd name="connsiteY6" fmla="*/ 140107 h 317355"/>
                          <a:gd name="connsiteX7" fmla="*/ 1571624 w 1945481"/>
                          <a:gd name="connsiteY7" fmla="*/ 199 h 317355"/>
                          <a:gd name="connsiteX8" fmla="*/ 1821356 w 1945481"/>
                          <a:gd name="connsiteY8" fmla="*/ 56764 h 317355"/>
                          <a:gd name="connsiteX9" fmla="*/ 1945481 w 1945481"/>
                          <a:gd name="connsiteY9" fmla="*/ 2581 h 317355"/>
                          <a:gd name="connsiteX0" fmla="*/ 0 w 1995487"/>
                          <a:gd name="connsiteY0" fmla="*/ 371634 h 372083"/>
                          <a:gd name="connsiteX1" fmla="*/ 166687 w 1995487"/>
                          <a:gd name="connsiteY1" fmla="*/ 288181 h 372083"/>
                          <a:gd name="connsiteX2" fmla="*/ 414338 w 1995487"/>
                          <a:gd name="connsiteY2" fmla="*/ 324008 h 372083"/>
                          <a:gd name="connsiteX3" fmla="*/ 664067 w 1995487"/>
                          <a:gd name="connsiteY3" fmla="*/ 201977 h 372083"/>
                          <a:gd name="connsiteX4" fmla="*/ 885523 w 1995487"/>
                          <a:gd name="connsiteY4" fmla="*/ 249603 h 372083"/>
                          <a:gd name="connsiteX5" fmla="*/ 1114122 w 1995487"/>
                          <a:gd name="connsiteY5" fmla="*/ 130539 h 372083"/>
                          <a:gd name="connsiteX6" fmla="*/ 1333200 w 1995487"/>
                          <a:gd name="connsiteY6" fmla="*/ 194835 h 372083"/>
                          <a:gd name="connsiteX7" fmla="*/ 1571624 w 1995487"/>
                          <a:gd name="connsiteY7" fmla="*/ 54927 h 372083"/>
                          <a:gd name="connsiteX8" fmla="*/ 1821356 w 1995487"/>
                          <a:gd name="connsiteY8" fmla="*/ 111492 h 372083"/>
                          <a:gd name="connsiteX9" fmla="*/ 1995487 w 1995487"/>
                          <a:gd name="connsiteY9" fmla="*/ 159 h 372083"/>
                          <a:gd name="connsiteX0" fmla="*/ 0 w 1993105"/>
                          <a:gd name="connsiteY0" fmla="*/ 317020 h 317469"/>
                          <a:gd name="connsiteX1" fmla="*/ 166687 w 1993105"/>
                          <a:gd name="connsiteY1" fmla="*/ 233567 h 317469"/>
                          <a:gd name="connsiteX2" fmla="*/ 414338 w 1993105"/>
                          <a:gd name="connsiteY2" fmla="*/ 269394 h 317469"/>
                          <a:gd name="connsiteX3" fmla="*/ 664067 w 1993105"/>
                          <a:gd name="connsiteY3" fmla="*/ 147363 h 317469"/>
                          <a:gd name="connsiteX4" fmla="*/ 885523 w 1993105"/>
                          <a:gd name="connsiteY4" fmla="*/ 194989 h 317469"/>
                          <a:gd name="connsiteX5" fmla="*/ 1114122 w 1993105"/>
                          <a:gd name="connsiteY5" fmla="*/ 75925 h 317469"/>
                          <a:gd name="connsiteX6" fmla="*/ 1333200 w 1993105"/>
                          <a:gd name="connsiteY6" fmla="*/ 140221 h 317469"/>
                          <a:gd name="connsiteX7" fmla="*/ 1571624 w 1993105"/>
                          <a:gd name="connsiteY7" fmla="*/ 313 h 317469"/>
                          <a:gd name="connsiteX8" fmla="*/ 1821356 w 1993105"/>
                          <a:gd name="connsiteY8" fmla="*/ 56878 h 317469"/>
                          <a:gd name="connsiteX9" fmla="*/ 1993105 w 1993105"/>
                          <a:gd name="connsiteY9" fmla="*/ 314 h 317469"/>
                          <a:gd name="connsiteX0" fmla="*/ 0 w 1962149"/>
                          <a:gd name="connsiteY0" fmla="*/ 328871 h 329320"/>
                          <a:gd name="connsiteX1" fmla="*/ 166687 w 1962149"/>
                          <a:gd name="connsiteY1" fmla="*/ 245418 h 329320"/>
                          <a:gd name="connsiteX2" fmla="*/ 414338 w 1962149"/>
                          <a:gd name="connsiteY2" fmla="*/ 281245 h 329320"/>
                          <a:gd name="connsiteX3" fmla="*/ 664067 w 1962149"/>
                          <a:gd name="connsiteY3" fmla="*/ 159214 h 329320"/>
                          <a:gd name="connsiteX4" fmla="*/ 885523 w 1962149"/>
                          <a:gd name="connsiteY4" fmla="*/ 206840 h 329320"/>
                          <a:gd name="connsiteX5" fmla="*/ 1114122 w 1962149"/>
                          <a:gd name="connsiteY5" fmla="*/ 87776 h 329320"/>
                          <a:gd name="connsiteX6" fmla="*/ 1333200 w 1962149"/>
                          <a:gd name="connsiteY6" fmla="*/ 152072 h 329320"/>
                          <a:gd name="connsiteX7" fmla="*/ 1571624 w 1962149"/>
                          <a:gd name="connsiteY7" fmla="*/ 12164 h 329320"/>
                          <a:gd name="connsiteX8" fmla="*/ 1821356 w 1962149"/>
                          <a:gd name="connsiteY8" fmla="*/ 68729 h 329320"/>
                          <a:gd name="connsiteX9" fmla="*/ 1962149 w 1962149"/>
                          <a:gd name="connsiteY9" fmla="*/ 259 h 329320"/>
                          <a:gd name="connsiteX0" fmla="*/ 0 w 1962149"/>
                          <a:gd name="connsiteY0" fmla="*/ 328880 h 329329"/>
                          <a:gd name="connsiteX1" fmla="*/ 166687 w 1962149"/>
                          <a:gd name="connsiteY1" fmla="*/ 245427 h 329329"/>
                          <a:gd name="connsiteX2" fmla="*/ 414338 w 1962149"/>
                          <a:gd name="connsiteY2" fmla="*/ 281254 h 329329"/>
                          <a:gd name="connsiteX3" fmla="*/ 664067 w 1962149"/>
                          <a:gd name="connsiteY3" fmla="*/ 159223 h 329329"/>
                          <a:gd name="connsiteX4" fmla="*/ 885523 w 1962149"/>
                          <a:gd name="connsiteY4" fmla="*/ 206849 h 329329"/>
                          <a:gd name="connsiteX5" fmla="*/ 1114122 w 1962149"/>
                          <a:gd name="connsiteY5" fmla="*/ 87785 h 329329"/>
                          <a:gd name="connsiteX6" fmla="*/ 1333200 w 1962149"/>
                          <a:gd name="connsiteY6" fmla="*/ 152081 h 329329"/>
                          <a:gd name="connsiteX7" fmla="*/ 1571624 w 1962149"/>
                          <a:gd name="connsiteY7" fmla="*/ 12173 h 329329"/>
                          <a:gd name="connsiteX8" fmla="*/ 1821356 w 1962149"/>
                          <a:gd name="connsiteY8" fmla="*/ 68738 h 329329"/>
                          <a:gd name="connsiteX9" fmla="*/ 1962149 w 1962149"/>
                          <a:gd name="connsiteY9" fmla="*/ 268 h 329329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71624 w 1955006"/>
                          <a:gd name="connsiteY7" fmla="*/ 16918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3200 w 1955006"/>
                          <a:gd name="connsiteY6" fmla="*/ 156826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74"/>
                          <a:gd name="connsiteX1" fmla="*/ 166687 w 1955006"/>
                          <a:gd name="connsiteY1" fmla="*/ 250172 h 334074"/>
                          <a:gd name="connsiteX2" fmla="*/ 414338 w 1955006"/>
                          <a:gd name="connsiteY2" fmla="*/ 285999 h 334074"/>
                          <a:gd name="connsiteX3" fmla="*/ 664067 w 1955006"/>
                          <a:gd name="connsiteY3" fmla="*/ 163968 h 334074"/>
                          <a:gd name="connsiteX4" fmla="*/ 885523 w 1955006"/>
                          <a:gd name="connsiteY4" fmla="*/ 211594 h 334074"/>
                          <a:gd name="connsiteX5" fmla="*/ 1114122 w 1955006"/>
                          <a:gd name="connsiteY5" fmla="*/ 92530 h 334074"/>
                          <a:gd name="connsiteX6" fmla="*/ 1337962 w 1955006"/>
                          <a:gd name="connsiteY6" fmla="*/ 144920 h 334074"/>
                          <a:gd name="connsiteX7" fmla="*/ 1597818 w 1955006"/>
                          <a:gd name="connsiteY7" fmla="*/ 14537 h 334074"/>
                          <a:gd name="connsiteX8" fmla="*/ 1821356 w 1955006"/>
                          <a:gd name="connsiteY8" fmla="*/ 73483 h 334074"/>
                          <a:gd name="connsiteX9" fmla="*/ 1955006 w 1955006"/>
                          <a:gd name="connsiteY9" fmla="*/ 250 h 334074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14338 w 1955006"/>
                          <a:gd name="connsiteY2" fmla="*/ 285999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404237 w 1955006"/>
                          <a:gd name="connsiteY2" fmla="*/ 282626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52"/>
                          <a:gd name="connsiteX1" fmla="*/ 166687 w 1955006"/>
                          <a:gd name="connsiteY1" fmla="*/ 250172 h 334052"/>
                          <a:gd name="connsiteX2" fmla="*/ 398852 w 1955006"/>
                          <a:gd name="connsiteY2" fmla="*/ 278583 h 334052"/>
                          <a:gd name="connsiteX3" fmla="*/ 664067 w 1955006"/>
                          <a:gd name="connsiteY3" fmla="*/ 163968 h 334052"/>
                          <a:gd name="connsiteX4" fmla="*/ 885523 w 1955006"/>
                          <a:gd name="connsiteY4" fmla="*/ 211594 h 334052"/>
                          <a:gd name="connsiteX5" fmla="*/ 1114122 w 1955006"/>
                          <a:gd name="connsiteY5" fmla="*/ 92530 h 334052"/>
                          <a:gd name="connsiteX6" fmla="*/ 1337962 w 1955006"/>
                          <a:gd name="connsiteY6" fmla="*/ 144920 h 334052"/>
                          <a:gd name="connsiteX7" fmla="*/ 1597818 w 1955006"/>
                          <a:gd name="connsiteY7" fmla="*/ 14537 h 334052"/>
                          <a:gd name="connsiteX8" fmla="*/ 1821356 w 1955006"/>
                          <a:gd name="connsiteY8" fmla="*/ 73483 h 334052"/>
                          <a:gd name="connsiteX9" fmla="*/ 1955006 w 1955006"/>
                          <a:gd name="connsiteY9" fmla="*/ 250 h 33405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64067 w 1955006"/>
                          <a:gd name="connsiteY3" fmla="*/ 163968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45878 w 1955006"/>
                          <a:gd name="connsiteY3" fmla="*/ 171367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85523 w 1955006"/>
                          <a:gd name="connsiteY4" fmla="*/ 211594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114122 w 1955006"/>
                          <a:gd name="connsiteY5" fmla="*/ 92530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7962 w 1955006"/>
                          <a:gd name="connsiteY6" fmla="*/ 144920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97818 w 1955006"/>
                          <a:gd name="connsiteY7" fmla="*/ 14537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80300 w 1955006"/>
                          <a:gd name="connsiteY7" fmla="*/ 26652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25 h 334042"/>
                          <a:gd name="connsiteX1" fmla="*/ 180831 w 1955006"/>
                          <a:gd name="connsiteY1" fmla="*/ 248159 h 334042"/>
                          <a:gd name="connsiteX2" fmla="*/ 398852 w 1955006"/>
                          <a:gd name="connsiteY2" fmla="*/ 278583 h 334042"/>
                          <a:gd name="connsiteX3" fmla="*/ 654293 w 1955006"/>
                          <a:gd name="connsiteY3" fmla="*/ 179791 h 334042"/>
                          <a:gd name="connsiteX4" fmla="*/ 865321 w 1955006"/>
                          <a:gd name="connsiteY4" fmla="*/ 204849 h 334042"/>
                          <a:gd name="connsiteX5" fmla="*/ 1089532 w 1955006"/>
                          <a:gd name="connsiteY5" fmla="*/ 105652 h 334042"/>
                          <a:gd name="connsiteX6" fmla="*/ 1333239 w 1955006"/>
                          <a:gd name="connsiteY6" fmla="*/ 162429 h 334042"/>
                          <a:gd name="connsiteX7" fmla="*/ 1571206 w 1955006"/>
                          <a:gd name="connsiteY7" fmla="*/ 30350 h 334042"/>
                          <a:gd name="connsiteX8" fmla="*/ 1821356 w 1955006"/>
                          <a:gd name="connsiteY8" fmla="*/ 73483 h 334042"/>
                          <a:gd name="connsiteX9" fmla="*/ 1955006 w 1955006"/>
                          <a:gd name="connsiteY9" fmla="*/ 250 h 334042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606 h 334023"/>
                          <a:gd name="connsiteX1" fmla="*/ 180831 w 1955006"/>
                          <a:gd name="connsiteY1" fmla="*/ 248140 h 334023"/>
                          <a:gd name="connsiteX2" fmla="*/ 398852 w 1955006"/>
                          <a:gd name="connsiteY2" fmla="*/ 278564 h 334023"/>
                          <a:gd name="connsiteX3" fmla="*/ 654293 w 1955006"/>
                          <a:gd name="connsiteY3" fmla="*/ 179772 h 334023"/>
                          <a:gd name="connsiteX4" fmla="*/ 865321 w 1955006"/>
                          <a:gd name="connsiteY4" fmla="*/ 204830 h 334023"/>
                          <a:gd name="connsiteX5" fmla="*/ 1089532 w 1955006"/>
                          <a:gd name="connsiteY5" fmla="*/ 105633 h 334023"/>
                          <a:gd name="connsiteX6" fmla="*/ 1333239 w 1955006"/>
                          <a:gd name="connsiteY6" fmla="*/ 162410 h 334023"/>
                          <a:gd name="connsiteX7" fmla="*/ 1571206 w 1955006"/>
                          <a:gd name="connsiteY7" fmla="*/ 30331 h 334023"/>
                          <a:gd name="connsiteX8" fmla="*/ 1829435 w 1955006"/>
                          <a:gd name="connsiteY8" fmla="*/ 79530 h 334023"/>
                          <a:gd name="connsiteX9" fmla="*/ 1955006 w 1955006"/>
                          <a:gd name="connsiteY9" fmla="*/ 231 h 334023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1206 w 1955006"/>
                          <a:gd name="connsiteY7" fmla="*/ 30323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4293 w 1955006"/>
                          <a:gd name="connsiteY3" fmla="*/ 179764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52950 w 1955006"/>
                          <a:gd name="connsiteY3" fmla="*/ 17033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9452 w 1955006"/>
                          <a:gd name="connsiteY3" fmla="*/ 167981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398852 w 1955006"/>
                          <a:gd name="connsiteY2" fmla="*/ 278556 h 334015"/>
                          <a:gd name="connsiteX3" fmla="*/ 660022 w 1955006"/>
                          <a:gd name="connsiteY3" fmla="*/ 169323 h 334015"/>
                          <a:gd name="connsiteX4" fmla="*/ 865321 w 1955006"/>
                          <a:gd name="connsiteY4" fmla="*/ 204822 h 334015"/>
                          <a:gd name="connsiteX5" fmla="*/ 1089532 w 1955006"/>
                          <a:gd name="connsiteY5" fmla="*/ 105625 h 334015"/>
                          <a:gd name="connsiteX6" fmla="*/ 1333239 w 1955006"/>
                          <a:gd name="connsiteY6" fmla="*/ 162402 h 334015"/>
                          <a:gd name="connsiteX7" fmla="*/ 1579965 w 1955006"/>
                          <a:gd name="connsiteY7" fmla="*/ 24266 h 334015"/>
                          <a:gd name="connsiteX8" fmla="*/ 1829435 w 1955006"/>
                          <a:gd name="connsiteY8" fmla="*/ 79522 h 334015"/>
                          <a:gd name="connsiteX9" fmla="*/ 1955006 w 1955006"/>
                          <a:gd name="connsiteY9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71466 w 1955006"/>
                          <a:gd name="connsiteY2" fmla="*/ 253213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98852 w 1955006"/>
                          <a:gd name="connsiteY3" fmla="*/ 278556 h 334015"/>
                          <a:gd name="connsiteX4" fmla="*/ 660022 w 1955006"/>
                          <a:gd name="connsiteY4" fmla="*/ 169323 h 334015"/>
                          <a:gd name="connsiteX5" fmla="*/ 865321 w 1955006"/>
                          <a:gd name="connsiteY5" fmla="*/ 204822 h 334015"/>
                          <a:gd name="connsiteX6" fmla="*/ 1089532 w 1955006"/>
                          <a:gd name="connsiteY6" fmla="*/ 105625 h 334015"/>
                          <a:gd name="connsiteX7" fmla="*/ 1333239 w 1955006"/>
                          <a:gd name="connsiteY7" fmla="*/ 162402 h 334015"/>
                          <a:gd name="connsiteX8" fmla="*/ 1579965 w 1955006"/>
                          <a:gd name="connsiteY8" fmla="*/ 24266 h 334015"/>
                          <a:gd name="connsiteX9" fmla="*/ 1829435 w 1955006"/>
                          <a:gd name="connsiteY9" fmla="*/ 79522 h 334015"/>
                          <a:gd name="connsiteX10" fmla="*/ 1955006 w 1955006"/>
                          <a:gd name="connsiteY10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323366 w 1955006"/>
                          <a:gd name="connsiteY3" fmla="*/ 293481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57386 w 1955006"/>
                          <a:gd name="connsiteY3" fmla="*/ 224044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34986 w 1955006"/>
                          <a:gd name="connsiteY2" fmla="*/ 314171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4015"/>
                          <a:gd name="connsiteX1" fmla="*/ 180831 w 1955006"/>
                          <a:gd name="connsiteY1" fmla="*/ 248132 h 334015"/>
                          <a:gd name="connsiteX2" fmla="*/ 244044 w 1955006"/>
                          <a:gd name="connsiteY2" fmla="*/ 310383 h 334015"/>
                          <a:gd name="connsiteX3" fmla="*/ 273865 w 1955006"/>
                          <a:gd name="connsiteY3" fmla="*/ 221533 h 334015"/>
                          <a:gd name="connsiteX4" fmla="*/ 398852 w 1955006"/>
                          <a:gd name="connsiteY4" fmla="*/ 278556 h 334015"/>
                          <a:gd name="connsiteX5" fmla="*/ 660022 w 1955006"/>
                          <a:gd name="connsiteY5" fmla="*/ 169323 h 334015"/>
                          <a:gd name="connsiteX6" fmla="*/ 865321 w 1955006"/>
                          <a:gd name="connsiteY6" fmla="*/ 204822 h 334015"/>
                          <a:gd name="connsiteX7" fmla="*/ 1089532 w 1955006"/>
                          <a:gd name="connsiteY7" fmla="*/ 105625 h 334015"/>
                          <a:gd name="connsiteX8" fmla="*/ 1333239 w 1955006"/>
                          <a:gd name="connsiteY8" fmla="*/ 162402 h 334015"/>
                          <a:gd name="connsiteX9" fmla="*/ 1579965 w 1955006"/>
                          <a:gd name="connsiteY9" fmla="*/ 24266 h 334015"/>
                          <a:gd name="connsiteX10" fmla="*/ 1829435 w 1955006"/>
                          <a:gd name="connsiteY10" fmla="*/ 79522 h 334015"/>
                          <a:gd name="connsiteX11" fmla="*/ 1955006 w 1955006"/>
                          <a:gd name="connsiteY11" fmla="*/ 223 h 334015"/>
                          <a:gd name="connsiteX0" fmla="*/ 0 w 1955006"/>
                          <a:gd name="connsiteY0" fmla="*/ 333598 h 333598"/>
                          <a:gd name="connsiteX1" fmla="*/ 127149 w 1955006"/>
                          <a:gd name="connsiteY1" fmla="*/ 27038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151517 w 1955006"/>
                          <a:gd name="connsiteY1" fmla="*/ 319660 h 333598"/>
                          <a:gd name="connsiteX2" fmla="*/ 180831 w 1955006"/>
                          <a:gd name="connsiteY2" fmla="*/ 248132 h 333598"/>
                          <a:gd name="connsiteX3" fmla="*/ 244044 w 1955006"/>
                          <a:gd name="connsiteY3" fmla="*/ 310383 h 333598"/>
                          <a:gd name="connsiteX4" fmla="*/ 273865 w 1955006"/>
                          <a:gd name="connsiteY4" fmla="*/ 221533 h 333598"/>
                          <a:gd name="connsiteX5" fmla="*/ 398852 w 1955006"/>
                          <a:gd name="connsiteY5" fmla="*/ 278556 h 333598"/>
                          <a:gd name="connsiteX6" fmla="*/ 660022 w 1955006"/>
                          <a:gd name="connsiteY6" fmla="*/ 169323 h 333598"/>
                          <a:gd name="connsiteX7" fmla="*/ 865321 w 1955006"/>
                          <a:gd name="connsiteY7" fmla="*/ 204822 h 333598"/>
                          <a:gd name="connsiteX8" fmla="*/ 1089532 w 1955006"/>
                          <a:gd name="connsiteY8" fmla="*/ 105625 h 333598"/>
                          <a:gd name="connsiteX9" fmla="*/ 1333239 w 1955006"/>
                          <a:gd name="connsiteY9" fmla="*/ 162402 h 333598"/>
                          <a:gd name="connsiteX10" fmla="*/ 1579965 w 1955006"/>
                          <a:gd name="connsiteY10" fmla="*/ 24266 h 333598"/>
                          <a:gd name="connsiteX11" fmla="*/ 1829435 w 1955006"/>
                          <a:gd name="connsiteY11" fmla="*/ 79522 h 333598"/>
                          <a:gd name="connsiteX12" fmla="*/ 1955006 w 1955006"/>
                          <a:gd name="connsiteY12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80831 w 1955006"/>
                          <a:gd name="connsiteY3" fmla="*/ 248132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1773 w 1955006"/>
                          <a:gd name="connsiteY3" fmla="*/ 251921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44044 w 1955006"/>
                          <a:gd name="connsiteY4" fmla="*/ 310383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3865 w 1955006"/>
                          <a:gd name="connsiteY5" fmla="*/ 221533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37901 w 1955006"/>
                          <a:gd name="connsiteY4" fmla="*/ 301684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76220 w 1955006"/>
                          <a:gd name="connsiteY5" fmla="*/ 221174 h 333598"/>
                          <a:gd name="connsiteX6" fmla="*/ 398852 w 1955006"/>
                          <a:gd name="connsiteY6" fmla="*/ 278556 h 333598"/>
                          <a:gd name="connsiteX7" fmla="*/ 660022 w 1955006"/>
                          <a:gd name="connsiteY7" fmla="*/ 169323 h 333598"/>
                          <a:gd name="connsiteX8" fmla="*/ 865321 w 1955006"/>
                          <a:gd name="connsiteY8" fmla="*/ 204822 h 333598"/>
                          <a:gd name="connsiteX9" fmla="*/ 1089532 w 1955006"/>
                          <a:gd name="connsiteY9" fmla="*/ 105625 h 333598"/>
                          <a:gd name="connsiteX10" fmla="*/ 1333239 w 1955006"/>
                          <a:gd name="connsiteY10" fmla="*/ 162402 h 333598"/>
                          <a:gd name="connsiteX11" fmla="*/ 1579965 w 1955006"/>
                          <a:gd name="connsiteY11" fmla="*/ 24266 h 333598"/>
                          <a:gd name="connsiteX12" fmla="*/ 1829435 w 1955006"/>
                          <a:gd name="connsiteY12" fmla="*/ 79522 h 333598"/>
                          <a:gd name="connsiteX13" fmla="*/ 1955006 w 1955006"/>
                          <a:gd name="connsiteY13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53912 w 1955006"/>
                          <a:gd name="connsiteY5" fmla="*/ 248660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76220 w 1955006"/>
                          <a:gd name="connsiteY6" fmla="*/ 221174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660022 w 1955006"/>
                          <a:gd name="connsiteY8" fmla="*/ 169323 h 333598"/>
                          <a:gd name="connsiteX9" fmla="*/ 865321 w 1955006"/>
                          <a:gd name="connsiteY9" fmla="*/ 204822 h 333598"/>
                          <a:gd name="connsiteX10" fmla="*/ 1089532 w 1955006"/>
                          <a:gd name="connsiteY10" fmla="*/ 105625 h 333598"/>
                          <a:gd name="connsiteX11" fmla="*/ 1333239 w 1955006"/>
                          <a:gd name="connsiteY11" fmla="*/ 162402 h 333598"/>
                          <a:gd name="connsiteX12" fmla="*/ 1579965 w 1955006"/>
                          <a:gd name="connsiteY12" fmla="*/ 24266 h 333598"/>
                          <a:gd name="connsiteX13" fmla="*/ 1829435 w 1955006"/>
                          <a:gd name="connsiteY13" fmla="*/ 79522 h 333598"/>
                          <a:gd name="connsiteX14" fmla="*/ 1955006 w 1955006"/>
                          <a:gd name="connsiteY14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41124 w 1955006"/>
                          <a:gd name="connsiteY8" fmla="*/ 283549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330006 w 1955006"/>
                          <a:gd name="connsiteY8" fmla="*/ 210572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98852 w 1955006"/>
                          <a:gd name="connsiteY7" fmla="*/ 2785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20027 w 1955006"/>
                          <a:gd name="connsiteY7" fmla="*/ 203851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45922 w 1955006"/>
                          <a:gd name="connsiteY7" fmla="*/ 19990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40910 w 1955006"/>
                          <a:gd name="connsiteY5" fmla="*/ 2265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7839 w 1955006"/>
                          <a:gd name="connsiteY5" fmla="*/ 22220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6261 w 1955006"/>
                          <a:gd name="connsiteY7" fmla="*/ 208356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39217 w 1955006"/>
                          <a:gd name="connsiteY7" fmla="*/ 203335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4767 w 1955006"/>
                          <a:gd name="connsiteY5" fmla="*/ 217854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459481 w 1955006"/>
                          <a:gd name="connsiteY8" fmla="*/ 190848 h 333598"/>
                          <a:gd name="connsiteX9" fmla="*/ 660022 w 1955006"/>
                          <a:gd name="connsiteY9" fmla="*/ 169323 h 333598"/>
                          <a:gd name="connsiteX10" fmla="*/ 865321 w 1955006"/>
                          <a:gd name="connsiteY10" fmla="*/ 204822 h 333598"/>
                          <a:gd name="connsiteX11" fmla="*/ 1089532 w 1955006"/>
                          <a:gd name="connsiteY11" fmla="*/ 105625 h 333598"/>
                          <a:gd name="connsiteX12" fmla="*/ 1333239 w 1955006"/>
                          <a:gd name="connsiteY12" fmla="*/ 162402 h 333598"/>
                          <a:gd name="connsiteX13" fmla="*/ 1579965 w 1955006"/>
                          <a:gd name="connsiteY13" fmla="*/ 24266 h 333598"/>
                          <a:gd name="connsiteX14" fmla="*/ 1829435 w 1955006"/>
                          <a:gd name="connsiteY14" fmla="*/ 79522 h 333598"/>
                          <a:gd name="connsiteX15" fmla="*/ 1955006 w 1955006"/>
                          <a:gd name="connsiteY15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88858 w 1955006"/>
                          <a:gd name="connsiteY8" fmla="*/ 201606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5764 w 1955006"/>
                          <a:gd name="connsiteY3" fmla="*/ 246495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33488 w 1955006"/>
                          <a:gd name="connsiteY5" fmla="*/ 225275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8614 w 1955006"/>
                          <a:gd name="connsiteY7" fmla="*/ 207997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14398 w 1955006"/>
                          <a:gd name="connsiteY7" fmla="*/ 214342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292696 w 1955006"/>
                          <a:gd name="connsiteY7" fmla="*/ 19837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1753 w 1955006"/>
                          <a:gd name="connsiteY7" fmla="*/ 194590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59481 w 1955006"/>
                          <a:gd name="connsiteY9" fmla="*/ 190848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8435 w 1955006"/>
                          <a:gd name="connsiteY9" fmla="*/ 178222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80922 w 1955006"/>
                          <a:gd name="connsiteY9" fmla="*/ 181136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660022 w 1955006"/>
                          <a:gd name="connsiteY10" fmla="*/ 16932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80348 w 1955006"/>
                          <a:gd name="connsiteY10" fmla="*/ 22319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91616 w 1955006"/>
                          <a:gd name="connsiteY9" fmla="*/ 172280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7492 w 1955006"/>
                          <a:gd name="connsiteY9" fmla="*/ 174431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410091 w 1955006"/>
                          <a:gd name="connsiteY9" fmla="*/ 16705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7717 w 1955006"/>
                          <a:gd name="connsiteY9" fmla="*/ 173513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65148 w 1955006"/>
                          <a:gd name="connsiteY10" fmla="*/ 218281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7842 w 1955006"/>
                          <a:gd name="connsiteY10" fmla="*/ 226373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4782 w 1955006"/>
                          <a:gd name="connsiteY9" fmla="*/ 172437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0657 w 1955006"/>
                          <a:gd name="connsiteY9" fmla="*/ 174589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0781 w 1955006"/>
                          <a:gd name="connsiteY10" fmla="*/ 227449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70074 w 1955006"/>
                          <a:gd name="connsiteY9" fmla="*/ 173155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865321 w 1955006"/>
                          <a:gd name="connsiteY11" fmla="*/ 204822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60402 w 1955006"/>
                          <a:gd name="connsiteY11" fmla="*/ 146266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22816 w 1955006"/>
                          <a:gd name="connsiteY10" fmla="*/ 234297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30727 w 1955006"/>
                          <a:gd name="connsiteY11" fmla="*/ 155083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8929 w 1955006"/>
                          <a:gd name="connsiteY10" fmla="*/ 237936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1089532 w 1955006"/>
                          <a:gd name="connsiteY12" fmla="*/ 105625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12081 w 1955006"/>
                          <a:gd name="connsiteY10" fmla="*/ 239971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511726 w 1955006"/>
                          <a:gd name="connsiteY12" fmla="*/ 217670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86865 w 1955006"/>
                          <a:gd name="connsiteY12" fmla="*/ 217603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598 h 333598"/>
                          <a:gd name="connsiteX1" fmla="*/ 64978 w 1955006"/>
                          <a:gd name="connsiteY1" fmla="*/ 320799 h 333598"/>
                          <a:gd name="connsiteX2" fmla="*/ 151517 w 1955006"/>
                          <a:gd name="connsiteY2" fmla="*/ 319660 h 333598"/>
                          <a:gd name="connsiteX3" fmla="*/ 173051 w 1955006"/>
                          <a:gd name="connsiteY3" fmla="*/ 244500 h 333598"/>
                          <a:gd name="connsiteX4" fmla="*/ 226131 w 1955006"/>
                          <a:gd name="connsiteY4" fmla="*/ 303477 h 333598"/>
                          <a:gd name="connsiteX5" fmla="*/ 240192 w 1955006"/>
                          <a:gd name="connsiteY5" fmla="*/ 221846 h 333598"/>
                          <a:gd name="connsiteX6" fmla="*/ 287541 w 1955006"/>
                          <a:gd name="connsiteY6" fmla="*/ 279668 h 333598"/>
                          <a:gd name="connsiteX7" fmla="*/ 302471 w 1955006"/>
                          <a:gd name="connsiteY7" fmla="*/ 199298 h 333598"/>
                          <a:gd name="connsiteX8" fmla="*/ 352379 w 1955006"/>
                          <a:gd name="connsiteY8" fmla="*/ 262564 h 333598"/>
                          <a:gd name="connsiteX9" fmla="*/ 363904 w 1955006"/>
                          <a:gd name="connsiteY9" fmla="*/ 177472 h 333598"/>
                          <a:gd name="connsiteX10" fmla="*/ 409797 w 1955006"/>
                          <a:gd name="connsiteY10" fmla="*/ 240650 h 333598"/>
                          <a:gd name="connsiteX11" fmla="*/ 421596 w 1955006"/>
                          <a:gd name="connsiteY11" fmla="*/ 157795 h 333598"/>
                          <a:gd name="connsiteX12" fmla="*/ 477734 w 1955006"/>
                          <a:gd name="connsiteY12" fmla="*/ 220316 h 333598"/>
                          <a:gd name="connsiteX13" fmla="*/ 1333239 w 1955006"/>
                          <a:gd name="connsiteY13" fmla="*/ 162402 h 333598"/>
                          <a:gd name="connsiteX14" fmla="*/ 1579965 w 1955006"/>
                          <a:gd name="connsiteY14" fmla="*/ 24266 h 333598"/>
                          <a:gd name="connsiteX15" fmla="*/ 1829435 w 1955006"/>
                          <a:gd name="connsiteY15" fmla="*/ 79522 h 333598"/>
                          <a:gd name="connsiteX16" fmla="*/ 1955006 w 1955006"/>
                          <a:gd name="connsiteY16" fmla="*/ 223 h 333598"/>
                          <a:gd name="connsiteX0" fmla="*/ 0 w 1955006"/>
                          <a:gd name="connsiteY0" fmla="*/ 333375 h 333375"/>
                          <a:gd name="connsiteX1" fmla="*/ 64978 w 1955006"/>
                          <a:gd name="connsiteY1" fmla="*/ 320576 h 333375"/>
                          <a:gd name="connsiteX2" fmla="*/ 151517 w 1955006"/>
                          <a:gd name="connsiteY2" fmla="*/ 319437 h 333375"/>
                          <a:gd name="connsiteX3" fmla="*/ 173051 w 1955006"/>
                          <a:gd name="connsiteY3" fmla="*/ 244277 h 333375"/>
                          <a:gd name="connsiteX4" fmla="*/ 226131 w 1955006"/>
                          <a:gd name="connsiteY4" fmla="*/ 303254 h 333375"/>
                          <a:gd name="connsiteX5" fmla="*/ 240192 w 1955006"/>
                          <a:gd name="connsiteY5" fmla="*/ 221623 h 333375"/>
                          <a:gd name="connsiteX6" fmla="*/ 287541 w 1955006"/>
                          <a:gd name="connsiteY6" fmla="*/ 279445 h 333375"/>
                          <a:gd name="connsiteX7" fmla="*/ 302471 w 1955006"/>
                          <a:gd name="connsiteY7" fmla="*/ 199075 h 333375"/>
                          <a:gd name="connsiteX8" fmla="*/ 352379 w 1955006"/>
                          <a:gd name="connsiteY8" fmla="*/ 262341 h 333375"/>
                          <a:gd name="connsiteX9" fmla="*/ 363904 w 1955006"/>
                          <a:gd name="connsiteY9" fmla="*/ 177249 h 333375"/>
                          <a:gd name="connsiteX10" fmla="*/ 409797 w 1955006"/>
                          <a:gd name="connsiteY10" fmla="*/ 240427 h 333375"/>
                          <a:gd name="connsiteX11" fmla="*/ 421596 w 1955006"/>
                          <a:gd name="connsiteY11" fmla="*/ 157572 h 333375"/>
                          <a:gd name="connsiteX12" fmla="*/ 477734 w 1955006"/>
                          <a:gd name="connsiteY12" fmla="*/ 220093 h 333375"/>
                          <a:gd name="connsiteX13" fmla="*/ 1333239 w 1955006"/>
                          <a:gd name="connsiteY13" fmla="*/ 162179 h 333375"/>
                          <a:gd name="connsiteX14" fmla="*/ 1579965 w 1955006"/>
                          <a:gd name="connsiteY14" fmla="*/ 24043 h 333375"/>
                          <a:gd name="connsiteX15" fmla="*/ 1955006 w 1955006"/>
                          <a:gd name="connsiteY15" fmla="*/ 0 h 333375"/>
                          <a:gd name="connsiteX0" fmla="*/ 0 w 1579965"/>
                          <a:gd name="connsiteY0" fmla="*/ 309332 h 309332"/>
                          <a:gd name="connsiteX1" fmla="*/ 64978 w 1579965"/>
                          <a:gd name="connsiteY1" fmla="*/ 296533 h 309332"/>
                          <a:gd name="connsiteX2" fmla="*/ 151517 w 1579965"/>
                          <a:gd name="connsiteY2" fmla="*/ 295394 h 309332"/>
                          <a:gd name="connsiteX3" fmla="*/ 173051 w 1579965"/>
                          <a:gd name="connsiteY3" fmla="*/ 220234 h 309332"/>
                          <a:gd name="connsiteX4" fmla="*/ 226131 w 1579965"/>
                          <a:gd name="connsiteY4" fmla="*/ 279211 h 309332"/>
                          <a:gd name="connsiteX5" fmla="*/ 240192 w 1579965"/>
                          <a:gd name="connsiteY5" fmla="*/ 197580 h 309332"/>
                          <a:gd name="connsiteX6" fmla="*/ 287541 w 1579965"/>
                          <a:gd name="connsiteY6" fmla="*/ 255402 h 309332"/>
                          <a:gd name="connsiteX7" fmla="*/ 302471 w 1579965"/>
                          <a:gd name="connsiteY7" fmla="*/ 175032 h 309332"/>
                          <a:gd name="connsiteX8" fmla="*/ 352379 w 1579965"/>
                          <a:gd name="connsiteY8" fmla="*/ 238298 h 309332"/>
                          <a:gd name="connsiteX9" fmla="*/ 363904 w 1579965"/>
                          <a:gd name="connsiteY9" fmla="*/ 153206 h 309332"/>
                          <a:gd name="connsiteX10" fmla="*/ 409797 w 1579965"/>
                          <a:gd name="connsiteY10" fmla="*/ 216384 h 309332"/>
                          <a:gd name="connsiteX11" fmla="*/ 421596 w 1579965"/>
                          <a:gd name="connsiteY11" fmla="*/ 133529 h 309332"/>
                          <a:gd name="connsiteX12" fmla="*/ 477734 w 1579965"/>
                          <a:gd name="connsiteY12" fmla="*/ 196050 h 309332"/>
                          <a:gd name="connsiteX13" fmla="*/ 1333239 w 1579965"/>
                          <a:gd name="connsiteY13" fmla="*/ 138136 h 309332"/>
                          <a:gd name="connsiteX14" fmla="*/ 1579965 w 1579965"/>
                          <a:gd name="connsiteY14" fmla="*/ 0 h 309332"/>
                          <a:gd name="connsiteX0" fmla="*/ 0 w 1333239"/>
                          <a:gd name="connsiteY0" fmla="*/ 175900 h 175900"/>
                          <a:gd name="connsiteX1" fmla="*/ 64978 w 1333239"/>
                          <a:gd name="connsiteY1" fmla="*/ 163101 h 175900"/>
                          <a:gd name="connsiteX2" fmla="*/ 151517 w 1333239"/>
                          <a:gd name="connsiteY2" fmla="*/ 161962 h 175900"/>
                          <a:gd name="connsiteX3" fmla="*/ 173051 w 1333239"/>
                          <a:gd name="connsiteY3" fmla="*/ 86802 h 175900"/>
                          <a:gd name="connsiteX4" fmla="*/ 226131 w 1333239"/>
                          <a:gd name="connsiteY4" fmla="*/ 145779 h 175900"/>
                          <a:gd name="connsiteX5" fmla="*/ 240192 w 1333239"/>
                          <a:gd name="connsiteY5" fmla="*/ 64148 h 175900"/>
                          <a:gd name="connsiteX6" fmla="*/ 287541 w 1333239"/>
                          <a:gd name="connsiteY6" fmla="*/ 121970 h 175900"/>
                          <a:gd name="connsiteX7" fmla="*/ 302471 w 1333239"/>
                          <a:gd name="connsiteY7" fmla="*/ 41600 h 175900"/>
                          <a:gd name="connsiteX8" fmla="*/ 352379 w 1333239"/>
                          <a:gd name="connsiteY8" fmla="*/ 104866 h 175900"/>
                          <a:gd name="connsiteX9" fmla="*/ 363904 w 1333239"/>
                          <a:gd name="connsiteY9" fmla="*/ 19774 h 175900"/>
                          <a:gd name="connsiteX10" fmla="*/ 409797 w 1333239"/>
                          <a:gd name="connsiteY10" fmla="*/ 82952 h 175900"/>
                          <a:gd name="connsiteX11" fmla="*/ 421596 w 1333239"/>
                          <a:gd name="connsiteY11" fmla="*/ 97 h 175900"/>
                          <a:gd name="connsiteX12" fmla="*/ 477734 w 1333239"/>
                          <a:gd name="connsiteY12" fmla="*/ 62618 h 175900"/>
                          <a:gd name="connsiteX13" fmla="*/ 1333239 w 1333239"/>
                          <a:gd name="connsiteY13" fmla="*/ 4704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73051 w 477734"/>
                          <a:gd name="connsiteY3" fmla="*/ 86802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6131 w 477734"/>
                          <a:gd name="connsiteY4" fmla="*/ 145779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40192 w 477734"/>
                          <a:gd name="connsiteY5" fmla="*/ 64148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87541 w 477734"/>
                          <a:gd name="connsiteY6" fmla="*/ 121970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302471 w 477734"/>
                          <a:gd name="connsiteY7" fmla="*/ 4160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2379 w 477734"/>
                          <a:gd name="connsiteY8" fmla="*/ 104866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5929 w 477734"/>
                          <a:gd name="connsiteY6" fmla="*/ 128444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4355 w 477734"/>
                          <a:gd name="connsiteY5" fmla="*/ 59555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90347 w 477734"/>
                          <a:gd name="connsiteY7" fmla="*/ 40390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59667 w 477734"/>
                          <a:gd name="connsiteY8" fmla="*/ 108292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63904 w 477734"/>
                          <a:gd name="connsiteY9" fmla="*/ 19774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7968 w 477734"/>
                          <a:gd name="connsiteY9" fmla="*/ 1894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3888 w 477734"/>
                          <a:gd name="connsiteY9" fmla="*/ 19803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09797 w 477734"/>
                          <a:gd name="connsiteY10" fmla="*/ 82952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900 h 175900"/>
                          <a:gd name="connsiteX1" fmla="*/ 64978 w 477734"/>
                          <a:gd name="connsiteY1" fmla="*/ 163101 h 175900"/>
                          <a:gd name="connsiteX2" fmla="*/ 151517 w 477734"/>
                          <a:gd name="connsiteY2" fmla="*/ 161962 h 175900"/>
                          <a:gd name="connsiteX3" fmla="*/ 150796 w 477734"/>
                          <a:gd name="connsiteY3" fmla="*/ 81524 h 175900"/>
                          <a:gd name="connsiteX4" fmla="*/ 228446 w 477734"/>
                          <a:gd name="connsiteY4" fmla="*/ 148083 h 175900"/>
                          <a:gd name="connsiteX5" fmla="*/ 220986 w 477734"/>
                          <a:gd name="connsiteY5" fmla="*/ 60576 h 175900"/>
                          <a:gd name="connsiteX6" fmla="*/ 298817 w 477734"/>
                          <a:gd name="connsiteY6" fmla="*/ 127569 h 175900"/>
                          <a:gd name="connsiteX7" fmla="*/ 287001 w 477734"/>
                          <a:gd name="connsiteY7" fmla="*/ 40652 h 175900"/>
                          <a:gd name="connsiteX8" fmla="*/ 361111 w 477734"/>
                          <a:gd name="connsiteY8" fmla="*/ 107855 h 175900"/>
                          <a:gd name="connsiteX9" fmla="*/ 351963 w 477734"/>
                          <a:gd name="connsiteY9" fmla="*/ 20386 h 175900"/>
                          <a:gd name="connsiteX10" fmla="*/ 423663 w 477734"/>
                          <a:gd name="connsiteY10" fmla="*/ 89645 h 175900"/>
                          <a:gd name="connsiteX11" fmla="*/ 421596 w 477734"/>
                          <a:gd name="connsiteY11" fmla="*/ 97 h 175900"/>
                          <a:gd name="connsiteX12" fmla="*/ 477734 w 477734"/>
                          <a:gd name="connsiteY12" fmla="*/ 62618 h 175900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5784 h 175784"/>
                          <a:gd name="connsiteX1" fmla="*/ 64978 w 477734"/>
                          <a:gd name="connsiteY1" fmla="*/ 162985 h 175784"/>
                          <a:gd name="connsiteX2" fmla="*/ 151517 w 477734"/>
                          <a:gd name="connsiteY2" fmla="*/ 161846 h 175784"/>
                          <a:gd name="connsiteX3" fmla="*/ 150796 w 477734"/>
                          <a:gd name="connsiteY3" fmla="*/ 81408 h 175784"/>
                          <a:gd name="connsiteX4" fmla="*/ 228446 w 477734"/>
                          <a:gd name="connsiteY4" fmla="*/ 147967 h 175784"/>
                          <a:gd name="connsiteX5" fmla="*/ 220986 w 477734"/>
                          <a:gd name="connsiteY5" fmla="*/ 60460 h 175784"/>
                          <a:gd name="connsiteX6" fmla="*/ 298817 w 477734"/>
                          <a:gd name="connsiteY6" fmla="*/ 127453 h 175784"/>
                          <a:gd name="connsiteX7" fmla="*/ 287001 w 477734"/>
                          <a:gd name="connsiteY7" fmla="*/ 40536 h 175784"/>
                          <a:gd name="connsiteX8" fmla="*/ 361111 w 477734"/>
                          <a:gd name="connsiteY8" fmla="*/ 107739 h 175784"/>
                          <a:gd name="connsiteX9" fmla="*/ 351963 w 477734"/>
                          <a:gd name="connsiteY9" fmla="*/ 20270 h 175784"/>
                          <a:gd name="connsiteX10" fmla="*/ 423663 w 477734"/>
                          <a:gd name="connsiteY10" fmla="*/ 89529 h 175784"/>
                          <a:gd name="connsiteX11" fmla="*/ 418731 w 477734"/>
                          <a:gd name="connsiteY11" fmla="*/ 98 h 175784"/>
                          <a:gd name="connsiteX12" fmla="*/ 477734 w 477734"/>
                          <a:gd name="connsiteY12" fmla="*/ 62502 h 175784"/>
                          <a:gd name="connsiteX0" fmla="*/ 0 w 477734"/>
                          <a:gd name="connsiteY0" fmla="*/ 176001 h 176001"/>
                          <a:gd name="connsiteX1" fmla="*/ 64978 w 477734"/>
                          <a:gd name="connsiteY1" fmla="*/ 163202 h 176001"/>
                          <a:gd name="connsiteX2" fmla="*/ 151517 w 477734"/>
                          <a:gd name="connsiteY2" fmla="*/ 162063 h 176001"/>
                          <a:gd name="connsiteX3" fmla="*/ 150796 w 477734"/>
                          <a:gd name="connsiteY3" fmla="*/ 81625 h 176001"/>
                          <a:gd name="connsiteX4" fmla="*/ 228446 w 477734"/>
                          <a:gd name="connsiteY4" fmla="*/ 148184 h 176001"/>
                          <a:gd name="connsiteX5" fmla="*/ 220986 w 477734"/>
                          <a:gd name="connsiteY5" fmla="*/ 60677 h 176001"/>
                          <a:gd name="connsiteX6" fmla="*/ 298817 w 477734"/>
                          <a:gd name="connsiteY6" fmla="*/ 127670 h 176001"/>
                          <a:gd name="connsiteX7" fmla="*/ 287001 w 477734"/>
                          <a:gd name="connsiteY7" fmla="*/ 40753 h 176001"/>
                          <a:gd name="connsiteX8" fmla="*/ 361111 w 477734"/>
                          <a:gd name="connsiteY8" fmla="*/ 107956 h 176001"/>
                          <a:gd name="connsiteX9" fmla="*/ 351963 w 477734"/>
                          <a:gd name="connsiteY9" fmla="*/ 20487 h 176001"/>
                          <a:gd name="connsiteX10" fmla="*/ 423663 w 477734"/>
                          <a:gd name="connsiteY10" fmla="*/ 89746 h 176001"/>
                          <a:gd name="connsiteX11" fmla="*/ 418731 w 477734"/>
                          <a:gd name="connsiteY11" fmla="*/ 315 h 176001"/>
                          <a:gd name="connsiteX12" fmla="*/ 477734 w 477734"/>
                          <a:gd name="connsiteY12" fmla="*/ 62719 h 176001"/>
                          <a:gd name="connsiteX0" fmla="*/ 0 w 477734"/>
                          <a:gd name="connsiteY0" fmla="*/ 175276 h 175276"/>
                          <a:gd name="connsiteX1" fmla="*/ 64978 w 477734"/>
                          <a:gd name="connsiteY1" fmla="*/ 162477 h 175276"/>
                          <a:gd name="connsiteX2" fmla="*/ 151517 w 477734"/>
                          <a:gd name="connsiteY2" fmla="*/ 161338 h 175276"/>
                          <a:gd name="connsiteX3" fmla="*/ 150796 w 477734"/>
                          <a:gd name="connsiteY3" fmla="*/ 80900 h 175276"/>
                          <a:gd name="connsiteX4" fmla="*/ 228446 w 477734"/>
                          <a:gd name="connsiteY4" fmla="*/ 147459 h 175276"/>
                          <a:gd name="connsiteX5" fmla="*/ 220986 w 477734"/>
                          <a:gd name="connsiteY5" fmla="*/ 59952 h 175276"/>
                          <a:gd name="connsiteX6" fmla="*/ 298817 w 477734"/>
                          <a:gd name="connsiteY6" fmla="*/ 126945 h 175276"/>
                          <a:gd name="connsiteX7" fmla="*/ 287001 w 477734"/>
                          <a:gd name="connsiteY7" fmla="*/ 40028 h 175276"/>
                          <a:gd name="connsiteX8" fmla="*/ 361111 w 477734"/>
                          <a:gd name="connsiteY8" fmla="*/ 107231 h 175276"/>
                          <a:gd name="connsiteX9" fmla="*/ 351963 w 477734"/>
                          <a:gd name="connsiteY9" fmla="*/ 19762 h 175276"/>
                          <a:gd name="connsiteX10" fmla="*/ 423663 w 477734"/>
                          <a:gd name="connsiteY10" fmla="*/ 89021 h 175276"/>
                          <a:gd name="connsiteX11" fmla="*/ 416325 w 477734"/>
                          <a:gd name="connsiteY11" fmla="*/ 319 h 175276"/>
                          <a:gd name="connsiteX12" fmla="*/ 477734 w 477734"/>
                          <a:gd name="connsiteY12" fmla="*/ 61994 h 175276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91852"/>
                          <a:gd name="connsiteY0" fmla="*/ 175252 h 175252"/>
                          <a:gd name="connsiteX1" fmla="*/ 64978 w 491852"/>
                          <a:gd name="connsiteY1" fmla="*/ 162453 h 175252"/>
                          <a:gd name="connsiteX2" fmla="*/ 151517 w 491852"/>
                          <a:gd name="connsiteY2" fmla="*/ 161314 h 175252"/>
                          <a:gd name="connsiteX3" fmla="*/ 150796 w 491852"/>
                          <a:gd name="connsiteY3" fmla="*/ 80876 h 175252"/>
                          <a:gd name="connsiteX4" fmla="*/ 228446 w 491852"/>
                          <a:gd name="connsiteY4" fmla="*/ 147435 h 175252"/>
                          <a:gd name="connsiteX5" fmla="*/ 220986 w 491852"/>
                          <a:gd name="connsiteY5" fmla="*/ 59928 h 175252"/>
                          <a:gd name="connsiteX6" fmla="*/ 298817 w 491852"/>
                          <a:gd name="connsiteY6" fmla="*/ 126921 h 175252"/>
                          <a:gd name="connsiteX7" fmla="*/ 287001 w 491852"/>
                          <a:gd name="connsiteY7" fmla="*/ 40004 h 175252"/>
                          <a:gd name="connsiteX8" fmla="*/ 361111 w 491852"/>
                          <a:gd name="connsiteY8" fmla="*/ 107207 h 175252"/>
                          <a:gd name="connsiteX9" fmla="*/ 351963 w 491852"/>
                          <a:gd name="connsiteY9" fmla="*/ 19738 h 175252"/>
                          <a:gd name="connsiteX10" fmla="*/ 423663 w 491852"/>
                          <a:gd name="connsiteY10" fmla="*/ 88997 h 175252"/>
                          <a:gd name="connsiteX11" fmla="*/ 416325 w 491852"/>
                          <a:gd name="connsiteY11" fmla="*/ 295 h 175252"/>
                          <a:gd name="connsiteX12" fmla="*/ 491852 w 491852"/>
                          <a:gd name="connsiteY12" fmla="*/ 68211 h 175252"/>
                          <a:gd name="connsiteX0" fmla="*/ 0 w 426874"/>
                          <a:gd name="connsiteY0" fmla="*/ 162453 h 162453"/>
                          <a:gd name="connsiteX1" fmla="*/ 86539 w 426874"/>
                          <a:gd name="connsiteY1" fmla="*/ 161314 h 162453"/>
                          <a:gd name="connsiteX2" fmla="*/ 85818 w 426874"/>
                          <a:gd name="connsiteY2" fmla="*/ 80876 h 162453"/>
                          <a:gd name="connsiteX3" fmla="*/ 163468 w 426874"/>
                          <a:gd name="connsiteY3" fmla="*/ 147435 h 162453"/>
                          <a:gd name="connsiteX4" fmla="*/ 156008 w 426874"/>
                          <a:gd name="connsiteY4" fmla="*/ 59928 h 162453"/>
                          <a:gd name="connsiteX5" fmla="*/ 233839 w 426874"/>
                          <a:gd name="connsiteY5" fmla="*/ 126921 h 162453"/>
                          <a:gd name="connsiteX6" fmla="*/ 222023 w 426874"/>
                          <a:gd name="connsiteY6" fmla="*/ 40004 h 162453"/>
                          <a:gd name="connsiteX7" fmla="*/ 296133 w 426874"/>
                          <a:gd name="connsiteY7" fmla="*/ 107207 h 162453"/>
                          <a:gd name="connsiteX8" fmla="*/ 286985 w 426874"/>
                          <a:gd name="connsiteY8" fmla="*/ 19738 h 162453"/>
                          <a:gd name="connsiteX9" fmla="*/ 358685 w 426874"/>
                          <a:gd name="connsiteY9" fmla="*/ 88997 h 162453"/>
                          <a:gd name="connsiteX10" fmla="*/ 351347 w 426874"/>
                          <a:gd name="connsiteY10" fmla="*/ 295 h 162453"/>
                          <a:gd name="connsiteX11" fmla="*/ 426874 w 426874"/>
                          <a:gd name="connsiteY11" fmla="*/ 68211 h 162453"/>
                          <a:gd name="connsiteX0" fmla="*/ 0 w 403611"/>
                          <a:gd name="connsiteY0" fmla="*/ 150147 h 161316"/>
                          <a:gd name="connsiteX1" fmla="*/ 63276 w 403611"/>
                          <a:gd name="connsiteY1" fmla="*/ 161314 h 161316"/>
                          <a:gd name="connsiteX2" fmla="*/ 62555 w 403611"/>
                          <a:gd name="connsiteY2" fmla="*/ 80876 h 161316"/>
                          <a:gd name="connsiteX3" fmla="*/ 140205 w 403611"/>
                          <a:gd name="connsiteY3" fmla="*/ 147435 h 161316"/>
                          <a:gd name="connsiteX4" fmla="*/ 132745 w 403611"/>
                          <a:gd name="connsiteY4" fmla="*/ 59928 h 161316"/>
                          <a:gd name="connsiteX5" fmla="*/ 210576 w 403611"/>
                          <a:gd name="connsiteY5" fmla="*/ 126921 h 161316"/>
                          <a:gd name="connsiteX6" fmla="*/ 198760 w 403611"/>
                          <a:gd name="connsiteY6" fmla="*/ 40004 h 161316"/>
                          <a:gd name="connsiteX7" fmla="*/ 272870 w 403611"/>
                          <a:gd name="connsiteY7" fmla="*/ 107207 h 161316"/>
                          <a:gd name="connsiteX8" fmla="*/ 263722 w 403611"/>
                          <a:gd name="connsiteY8" fmla="*/ 19738 h 161316"/>
                          <a:gd name="connsiteX9" fmla="*/ 335422 w 403611"/>
                          <a:gd name="connsiteY9" fmla="*/ 88997 h 161316"/>
                          <a:gd name="connsiteX10" fmla="*/ 328084 w 403611"/>
                          <a:gd name="connsiteY10" fmla="*/ 295 h 161316"/>
                          <a:gd name="connsiteX11" fmla="*/ 403611 w 403611"/>
                          <a:gd name="connsiteY11" fmla="*/ 68211 h 161316"/>
                          <a:gd name="connsiteX0" fmla="*/ 0 w 403611"/>
                          <a:gd name="connsiteY0" fmla="*/ 150147 h 161318"/>
                          <a:gd name="connsiteX1" fmla="*/ 63276 w 403611"/>
                          <a:gd name="connsiteY1" fmla="*/ 161314 h 161318"/>
                          <a:gd name="connsiteX2" fmla="*/ 62555 w 403611"/>
                          <a:gd name="connsiteY2" fmla="*/ 80876 h 161318"/>
                          <a:gd name="connsiteX3" fmla="*/ 140205 w 403611"/>
                          <a:gd name="connsiteY3" fmla="*/ 147435 h 161318"/>
                          <a:gd name="connsiteX4" fmla="*/ 132745 w 403611"/>
                          <a:gd name="connsiteY4" fmla="*/ 59928 h 161318"/>
                          <a:gd name="connsiteX5" fmla="*/ 210576 w 403611"/>
                          <a:gd name="connsiteY5" fmla="*/ 126921 h 161318"/>
                          <a:gd name="connsiteX6" fmla="*/ 198760 w 403611"/>
                          <a:gd name="connsiteY6" fmla="*/ 40004 h 161318"/>
                          <a:gd name="connsiteX7" fmla="*/ 272870 w 403611"/>
                          <a:gd name="connsiteY7" fmla="*/ 107207 h 161318"/>
                          <a:gd name="connsiteX8" fmla="*/ 263722 w 403611"/>
                          <a:gd name="connsiteY8" fmla="*/ 19738 h 161318"/>
                          <a:gd name="connsiteX9" fmla="*/ 335422 w 403611"/>
                          <a:gd name="connsiteY9" fmla="*/ 88997 h 161318"/>
                          <a:gd name="connsiteX10" fmla="*/ 328084 w 403611"/>
                          <a:gd name="connsiteY10" fmla="*/ 295 h 161318"/>
                          <a:gd name="connsiteX11" fmla="*/ 403611 w 403611"/>
                          <a:gd name="connsiteY11" fmla="*/ 68211 h 161318"/>
                          <a:gd name="connsiteX0" fmla="*/ 0 w 403611"/>
                          <a:gd name="connsiteY0" fmla="*/ 150147 h 161326"/>
                          <a:gd name="connsiteX1" fmla="*/ 63276 w 403611"/>
                          <a:gd name="connsiteY1" fmla="*/ 161314 h 161326"/>
                          <a:gd name="connsiteX2" fmla="*/ 62555 w 403611"/>
                          <a:gd name="connsiteY2" fmla="*/ 80876 h 161326"/>
                          <a:gd name="connsiteX3" fmla="*/ 140205 w 403611"/>
                          <a:gd name="connsiteY3" fmla="*/ 147435 h 161326"/>
                          <a:gd name="connsiteX4" fmla="*/ 132745 w 403611"/>
                          <a:gd name="connsiteY4" fmla="*/ 59928 h 161326"/>
                          <a:gd name="connsiteX5" fmla="*/ 210576 w 403611"/>
                          <a:gd name="connsiteY5" fmla="*/ 126921 h 161326"/>
                          <a:gd name="connsiteX6" fmla="*/ 198760 w 403611"/>
                          <a:gd name="connsiteY6" fmla="*/ 40004 h 161326"/>
                          <a:gd name="connsiteX7" fmla="*/ 272870 w 403611"/>
                          <a:gd name="connsiteY7" fmla="*/ 107207 h 161326"/>
                          <a:gd name="connsiteX8" fmla="*/ 263722 w 403611"/>
                          <a:gd name="connsiteY8" fmla="*/ 19738 h 161326"/>
                          <a:gd name="connsiteX9" fmla="*/ 335422 w 403611"/>
                          <a:gd name="connsiteY9" fmla="*/ 88997 h 161326"/>
                          <a:gd name="connsiteX10" fmla="*/ 328084 w 403611"/>
                          <a:gd name="connsiteY10" fmla="*/ 295 h 161326"/>
                          <a:gd name="connsiteX11" fmla="*/ 403611 w 403611"/>
                          <a:gd name="connsiteY11" fmla="*/ 68211 h 161326"/>
                          <a:gd name="connsiteX0" fmla="*/ 0 w 403611"/>
                          <a:gd name="connsiteY0" fmla="*/ 150147 h 161320"/>
                          <a:gd name="connsiteX1" fmla="*/ 63276 w 403611"/>
                          <a:gd name="connsiteY1" fmla="*/ 161314 h 161320"/>
                          <a:gd name="connsiteX2" fmla="*/ 62555 w 403611"/>
                          <a:gd name="connsiteY2" fmla="*/ 80876 h 161320"/>
                          <a:gd name="connsiteX3" fmla="*/ 140205 w 403611"/>
                          <a:gd name="connsiteY3" fmla="*/ 147435 h 161320"/>
                          <a:gd name="connsiteX4" fmla="*/ 132745 w 403611"/>
                          <a:gd name="connsiteY4" fmla="*/ 59928 h 161320"/>
                          <a:gd name="connsiteX5" fmla="*/ 210576 w 403611"/>
                          <a:gd name="connsiteY5" fmla="*/ 126921 h 161320"/>
                          <a:gd name="connsiteX6" fmla="*/ 198760 w 403611"/>
                          <a:gd name="connsiteY6" fmla="*/ 40004 h 161320"/>
                          <a:gd name="connsiteX7" fmla="*/ 272870 w 403611"/>
                          <a:gd name="connsiteY7" fmla="*/ 107207 h 161320"/>
                          <a:gd name="connsiteX8" fmla="*/ 263722 w 403611"/>
                          <a:gd name="connsiteY8" fmla="*/ 19738 h 161320"/>
                          <a:gd name="connsiteX9" fmla="*/ 335422 w 403611"/>
                          <a:gd name="connsiteY9" fmla="*/ 88997 h 161320"/>
                          <a:gd name="connsiteX10" fmla="*/ 328084 w 403611"/>
                          <a:gd name="connsiteY10" fmla="*/ 295 h 161320"/>
                          <a:gd name="connsiteX11" fmla="*/ 403611 w 403611"/>
                          <a:gd name="connsiteY11" fmla="*/ 68211 h 161320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314"/>
                          <a:gd name="connsiteX1" fmla="*/ 63276 w 403611"/>
                          <a:gd name="connsiteY1" fmla="*/ 161314 h 161314"/>
                          <a:gd name="connsiteX2" fmla="*/ 62555 w 403611"/>
                          <a:gd name="connsiteY2" fmla="*/ 80876 h 161314"/>
                          <a:gd name="connsiteX3" fmla="*/ 140205 w 403611"/>
                          <a:gd name="connsiteY3" fmla="*/ 147435 h 161314"/>
                          <a:gd name="connsiteX4" fmla="*/ 132745 w 403611"/>
                          <a:gd name="connsiteY4" fmla="*/ 59928 h 161314"/>
                          <a:gd name="connsiteX5" fmla="*/ 210576 w 403611"/>
                          <a:gd name="connsiteY5" fmla="*/ 126921 h 161314"/>
                          <a:gd name="connsiteX6" fmla="*/ 198760 w 403611"/>
                          <a:gd name="connsiteY6" fmla="*/ 40004 h 161314"/>
                          <a:gd name="connsiteX7" fmla="*/ 272870 w 403611"/>
                          <a:gd name="connsiteY7" fmla="*/ 107207 h 161314"/>
                          <a:gd name="connsiteX8" fmla="*/ 263722 w 403611"/>
                          <a:gd name="connsiteY8" fmla="*/ 19738 h 161314"/>
                          <a:gd name="connsiteX9" fmla="*/ 335422 w 403611"/>
                          <a:gd name="connsiteY9" fmla="*/ 88997 h 161314"/>
                          <a:gd name="connsiteX10" fmla="*/ 328084 w 403611"/>
                          <a:gd name="connsiteY10" fmla="*/ 295 h 161314"/>
                          <a:gd name="connsiteX11" fmla="*/ 403611 w 403611"/>
                          <a:gd name="connsiteY11" fmla="*/ 68211 h 161314"/>
                          <a:gd name="connsiteX0" fmla="*/ 0 w 403611"/>
                          <a:gd name="connsiteY0" fmla="*/ 150147 h 161571"/>
                          <a:gd name="connsiteX1" fmla="*/ 63276 w 403611"/>
                          <a:gd name="connsiteY1" fmla="*/ 161314 h 161571"/>
                          <a:gd name="connsiteX2" fmla="*/ 62555 w 403611"/>
                          <a:gd name="connsiteY2" fmla="*/ 80876 h 161571"/>
                          <a:gd name="connsiteX3" fmla="*/ 140205 w 403611"/>
                          <a:gd name="connsiteY3" fmla="*/ 147435 h 161571"/>
                          <a:gd name="connsiteX4" fmla="*/ 132745 w 403611"/>
                          <a:gd name="connsiteY4" fmla="*/ 59928 h 161571"/>
                          <a:gd name="connsiteX5" fmla="*/ 210576 w 403611"/>
                          <a:gd name="connsiteY5" fmla="*/ 126921 h 161571"/>
                          <a:gd name="connsiteX6" fmla="*/ 198760 w 403611"/>
                          <a:gd name="connsiteY6" fmla="*/ 40004 h 161571"/>
                          <a:gd name="connsiteX7" fmla="*/ 272870 w 403611"/>
                          <a:gd name="connsiteY7" fmla="*/ 107207 h 161571"/>
                          <a:gd name="connsiteX8" fmla="*/ 263722 w 403611"/>
                          <a:gd name="connsiteY8" fmla="*/ 19738 h 161571"/>
                          <a:gd name="connsiteX9" fmla="*/ 335422 w 403611"/>
                          <a:gd name="connsiteY9" fmla="*/ 88997 h 161571"/>
                          <a:gd name="connsiteX10" fmla="*/ 328084 w 403611"/>
                          <a:gd name="connsiteY10" fmla="*/ 295 h 161571"/>
                          <a:gd name="connsiteX11" fmla="*/ 403611 w 403611"/>
                          <a:gd name="connsiteY11" fmla="*/ 68211 h 161571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940"/>
                          <a:gd name="connsiteX1" fmla="*/ 63276 w 403611"/>
                          <a:gd name="connsiteY1" fmla="*/ 161314 h 161940"/>
                          <a:gd name="connsiteX2" fmla="*/ 62555 w 403611"/>
                          <a:gd name="connsiteY2" fmla="*/ 80876 h 161940"/>
                          <a:gd name="connsiteX3" fmla="*/ 140205 w 403611"/>
                          <a:gd name="connsiteY3" fmla="*/ 147435 h 161940"/>
                          <a:gd name="connsiteX4" fmla="*/ 132745 w 403611"/>
                          <a:gd name="connsiteY4" fmla="*/ 59928 h 161940"/>
                          <a:gd name="connsiteX5" fmla="*/ 210576 w 403611"/>
                          <a:gd name="connsiteY5" fmla="*/ 126921 h 161940"/>
                          <a:gd name="connsiteX6" fmla="*/ 198760 w 403611"/>
                          <a:gd name="connsiteY6" fmla="*/ 40004 h 161940"/>
                          <a:gd name="connsiteX7" fmla="*/ 272870 w 403611"/>
                          <a:gd name="connsiteY7" fmla="*/ 107207 h 161940"/>
                          <a:gd name="connsiteX8" fmla="*/ 263722 w 403611"/>
                          <a:gd name="connsiteY8" fmla="*/ 19738 h 161940"/>
                          <a:gd name="connsiteX9" fmla="*/ 335422 w 403611"/>
                          <a:gd name="connsiteY9" fmla="*/ 88997 h 161940"/>
                          <a:gd name="connsiteX10" fmla="*/ 328084 w 403611"/>
                          <a:gd name="connsiteY10" fmla="*/ 295 h 161940"/>
                          <a:gd name="connsiteX11" fmla="*/ 403611 w 403611"/>
                          <a:gd name="connsiteY11" fmla="*/ 68211 h 161940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0 w 403611"/>
                          <a:gd name="connsiteY0" fmla="*/ 150147 h 161801"/>
                          <a:gd name="connsiteX1" fmla="*/ 63276 w 403611"/>
                          <a:gd name="connsiteY1" fmla="*/ 161314 h 161801"/>
                          <a:gd name="connsiteX2" fmla="*/ 62555 w 403611"/>
                          <a:gd name="connsiteY2" fmla="*/ 80876 h 161801"/>
                          <a:gd name="connsiteX3" fmla="*/ 140205 w 403611"/>
                          <a:gd name="connsiteY3" fmla="*/ 147435 h 161801"/>
                          <a:gd name="connsiteX4" fmla="*/ 132745 w 403611"/>
                          <a:gd name="connsiteY4" fmla="*/ 59928 h 161801"/>
                          <a:gd name="connsiteX5" fmla="*/ 210576 w 403611"/>
                          <a:gd name="connsiteY5" fmla="*/ 126921 h 161801"/>
                          <a:gd name="connsiteX6" fmla="*/ 198760 w 403611"/>
                          <a:gd name="connsiteY6" fmla="*/ 40004 h 161801"/>
                          <a:gd name="connsiteX7" fmla="*/ 272870 w 403611"/>
                          <a:gd name="connsiteY7" fmla="*/ 107207 h 161801"/>
                          <a:gd name="connsiteX8" fmla="*/ 263722 w 403611"/>
                          <a:gd name="connsiteY8" fmla="*/ 19738 h 161801"/>
                          <a:gd name="connsiteX9" fmla="*/ 335422 w 403611"/>
                          <a:gd name="connsiteY9" fmla="*/ 88997 h 161801"/>
                          <a:gd name="connsiteX10" fmla="*/ 328084 w 403611"/>
                          <a:gd name="connsiteY10" fmla="*/ 295 h 161801"/>
                          <a:gd name="connsiteX11" fmla="*/ 403611 w 403611"/>
                          <a:gd name="connsiteY11" fmla="*/ 68211 h 161801"/>
                          <a:gd name="connsiteX0" fmla="*/ 8302 w 348637"/>
                          <a:gd name="connsiteY0" fmla="*/ 161314 h 161314"/>
                          <a:gd name="connsiteX1" fmla="*/ 7581 w 348637"/>
                          <a:gd name="connsiteY1" fmla="*/ 80876 h 161314"/>
                          <a:gd name="connsiteX2" fmla="*/ 85231 w 348637"/>
                          <a:gd name="connsiteY2" fmla="*/ 147435 h 161314"/>
                          <a:gd name="connsiteX3" fmla="*/ 77771 w 348637"/>
                          <a:gd name="connsiteY3" fmla="*/ 59928 h 161314"/>
                          <a:gd name="connsiteX4" fmla="*/ 155602 w 348637"/>
                          <a:gd name="connsiteY4" fmla="*/ 126921 h 161314"/>
                          <a:gd name="connsiteX5" fmla="*/ 143786 w 348637"/>
                          <a:gd name="connsiteY5" fmla="*/ 40004 h 161314"/>
                          <a:gd name="connsiteX6" fmla="*/ 217896 w 348637"/>
                          <a:gd name="connsiteY6" fmla="*/ 107207 h 161314"/>
                          <a:gd name="connsiteX7" fmla="*/ 208748 w 348637"/>
                          <a:gd name="connsiteY7" fmla="*/ 19738 h 161314"/>
                          <a:gd name="connsiteX8" fmla="*/ 280448 w 348637"/>
                          <a:gd name="connsiteY8" fmla="*/ 88997 h 161314"/>
                          <a:gd name="connsiteX9" fmla="*/ 273110 w 348637"/>
                          <a:gd name="connsiteY9" fmla="*/ 295 h 161314"/>
                          <a:gd name="connsiteX10" fmla="*/ 348637 w 348637"/>
                          <a:gd name="connsiteY10" fmla="*/ 68211 h 161314"/>
                          <a:gd name="connsiteX0" fmla="*/ 0 w 341056"/>
                          <a:gd name="connsiteY0" fmla="*/ 80876 h 148010"/>
                          <a:gd name="connsiteX1" fmla="*/ 77650 w 341056"/>
                          <a:gd name="connsiteY1" fmla="*/ 147435 h 148010"/>
                          <a:gd name="connsiteX2" fmla="*/ 70190 w 341056"/>
                          <a:gd name="connsiteY2" fmla="*/ 59928 h 148010"/>
                          <a:gd name="connsiteX3" fmla="*/ 148021 w 341056"/>
                          <a:gd name="connsiteY3" fmla="*/ 126921 h 148010"/>
                          <a:gd name="connsiteX4" fmla="*/ 136205 w 341056"/>
                          <a:gd name="connsiteY4" fmla="*/ 40004 h 148010"/>
                          <a:gd name="connsiteX5" fmla="*/ 210315 w 341056"/>
                          <a:gd name="connsiteY5" fmla="*/ 107207 h 148010"/>
                          <a:gd name="connsiteX6" fmla="*/ 201167 w 341056"/>
                          <a:gd name="connsiteY6" fmla="*/ 19738 h 148010"/>
                          <a:gd name="connsiteX7" fmla="*/ 272867 w 341056"/>
                          <a:gd name="connsiteY7" fmla="*/ 88997 h 148010"/>
                          <a:gd name="connsiteX8" fmla="*/ 265529 w 341056"/>
                          <a:gd name="connsiteY8" fmla="*/ 295 h 148010"/>
                          <a:gd name="connsiteX9" fmla="*/ 341056 w 341056"/>
                          <a:gd name="connsiteY9" fmla="*/ 68211 h 148010"/>
                          <a:gd name="connsiteX0" fmla="*/ 12759 w 276165"/>
                          <a:gd name="connsiteY0" fmla="*/ 147435 h 147435"/>
                          <a:gd name="connsiteX1" fmla="*/ 5299 w 276165"/>
                          <a:gd name="connsiteY1" fmla="*/ 59928 h 147435"/>
                          <a:gd name="connsiteX2" fmla="*/ 83130 w 276165"/>
                          <a:gd name="connsiteY2" fmla="*/ 126921 h 147435"/>
                          <a:gd name="connsiteX3" fmla="*/ 71314 w 276165"/>
                          <a:gd name="connsiteY3" fmla="*/ 40004 h 147435"/>
                          <a:gd name="connsiteX4" fmla="*/ 145424 w 276165"/>
                          <a:gd name="connsiteY4" fmla="*/ 107207 h 147435"/>
                          <a:gd name="connsiteX5" fmla="*/ 136276 w 276165"/>
                          <a:gd name="connsiteY5" fmla="*/ 19738 h 147435"/>
                          <a:gd name="connsiteX6" fmla="*/ 207976 w 276165"/>
                          <a:gd name="connsiteY6" fmla="*/ 88997 h 147435"/>
                          <a:gd name="connsiteX7" fmla="*/ 200638 w 276165"/>
                          <a:gd name="connsiteY7" fmla="*/ 295 h 147435"/>
                          <a:gd name="connsiteX8" fmla="*/ 276165 w 276165"/>
                          <a:gd name="connsiteY8" fmla="*/ 68211 h 147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276165" h="147435">
                            <a:moveTo>
                              <a:pt x="12759" y="147435"/>
                            </a:moveTo>
                            <a:cubicBezTo>
                              <a:pt x="36838" y="141295"/>
                              <a:pt x="-16330" y="67005"/>
                              <a:pt x="5299" y="59928"/>
                            </a:cubicBezTo>
                            <a:cubicBezTo>
                              <a:pt x="25335" y="55255"/>
                              <a:pt x="60766" y="133708"/>
                              <a:pt x="83130" y="126921"/>
                            </a:cubicBezTo>
                            <a:cubicBezTo>
                              <a:pt x="107849" y="119776"/>
                              <a:pt x="46025" y="47391"/>
                              <a:pt x="71314" y="40004"/>
                            </a:cubicBezTo>
                            <a:cubicBezTo>
                              <a:pt x="93013" y="33424"/>
                              <a:pt x="126124" y="113929"/>
                              <a:pt x="145424" y="107207"/>
                            </a:cubicBezTo>
                            <a:cubicBezTo>
                              <a:pt x="168505" y="101593"/>
                              <a:pt x="109312" y="28906"/>
                              <a:pt x="136276" y="19738"/>
                            </a:cubicBezTo>
                            <a:cubicBezTo>
                              <a:pt x="157051" y="14057"/>
                              <a:pt x="184602" y="95864"/>
                              <a:pt x="207976" y="88997"/>
                            </a:cubicBezTo>
                            <a:cubicBezTo>
                              <a:pt x="242747" y="78913"/>
                              <a:pt x="171180" y="9551"/>
                              <a:pt x="200638" y="295"/>
                            </a:cubicBezTo>
                            <a:cubicBezTo>
                              <a:pt x="222267" y="-5463"/>
                              <a:pt x="251120" y="75074"/>
                              <a:pt x="276165" y="68211"/>
                            </a:cubicBezTo>
                          </a:path>
                        </a:pathLst>
                      </a:custGeom>
                      <a:noFill/>
                      <a:ln w="25400">
                        <a:solidFill>
                          <a:srgbClr val="7030A0"/>
                        </a:solidFill>
                        <a:headEnd type="none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fr-FR" dirty="0">
                          <a:solidFill>
                            <a:srgbClr val="7030A0"/>
                          </a:solidFill>
                        </a:endParaRPr>
                      </a:p>
                    </p:txBody>
                  </p:sp>
                </p:grpSp>
                <p:sp>
                  <p:nvSpPr>
                    <p:cNvPr id="319" name="Forme libre 318"/>
                    <p:cNvSpPr/>
                    <p:nvPr/>
                  </p:nvSpPr>
                  <p:spPr>
                    <a:xfrm rot="1527782">
                      <a:off x="25863094" y="-14903388"/>
                      <a:ext cx="4934365" cy="414084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7030A0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  <p:sp>
                  <p:nvSpPr>
                    <p:cNvPr id="320" name="Forme libre 319"/>
                    <p:cNvSpPr/>
                    <p:nvPr/>
                  </p:nvSpPr>
                  <p:spPr>
                    <a:xfrm rot="1527782">
                      <a:off x="31066282" y="-14893864"/>
                      <a:ext cx="4934365" cy="414084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7030A0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</p:grpSp>
              <p:sp>
                <p:nvSpPr>
                  <p:cNvPr id="314" name="Forme libre 313"/>
                  <p:cNvSpPr/>
                  <p:nvPr/>
                </p:nvSpPr>
                <p:spPr>
                  <a:xfrm rot="1527782">
                    <a:off x="36256756" y="-14893876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5" name="Forme libre 314"/>
                  <p:cNvSpPr/>
                  <p:nvPr/>
                </p:nvSpPr>
                <p:spPr>
                  <a:xfrm rot="1527782">
                    <a:off x="41459933" y="-14884350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6" name="Forme libre 315"/>
                  <p:cNvSpPr/>
                  <p:nvPr/>
                </p:nvSpPr>
                <p:spPr>
                  <a:xfrm rot="1527782">
                    <a:off x="46658596" y="-14874827"/>
                    <a:ext cx="4934363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  <p:sp>
                <p:nvSpPr>
                  <p:cNvPr id="317" name="Forme libre 316"/>
                  <p:cNvSpPr/>
                  <p:nvPr/>
                </p:nvSpPr>
                <p:spPr>
                  <a:xfrm rot="1527782">
                    <a:off x="51861786" y="-14865303"/>
                    <a:ext cx="4934364" cy="414084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7030A0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</p:grpSp>
            <p:sp>
              <p:nvSpPr>
                <p:cNvPr id="299" name="Ellipse 298"/>
                <p:cNvSpPr/>
                <p:nvPr/>
              </p:nvSpPr>
              <p:spPr>
                <a:xfrm>
                  <a:off x="3926915" y="4122304"/>
                  <a:ext cx="170099" cy="1556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93A7"/>
                    </a:gs>
                    <a:gs pos="50000">
                      <a:srgbClr val="489EB6"/>
                    </a:gs>
                    <a:gs pos="100000">
                      <a:schemeClr val="accent5">
                        <a:tint val="23500"/>
                        <a:satMod val="160000"/>
                      </a:schemeClr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sp>
              <p:nvSpPr>
                <p:cNvPr id="300" name="Ellipse 299"/>
                <p:cNvSpPr/>
                <p:nvPr/>
              </p:nvSpPr>
              <p:spPr>
                <a:xfrm>
                  <a:off x="3989972" y="4139703"/>
                  <a:ext cx="170099" cy="155614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grpSp>
              <p:nvGrpSpPr>
                <p:cNvPr id="301" name="Groupe 300"/>
                <p:cNvGrpSpPr/>
                <p:nvPr/>
              </p:nvGrpSpPr>
              <p:grpSpPr>
                <a:xfrm>
                  <a:off x="3226206" y="3967479"/>
                  <a:ext cx="2729330" cy="682925"/>
                  <a:chOff x="4408367" y="4804565"/>
                  <a:chExt cx="3020959" cy="602810"/>
                </a:xfrm>
              </p:grpSpPr>
              <p:sp>
                <p:nvSpPr>
                  <p:cNvPr id="310" name="ZoneTexte 309"/>
                  <p:cNvSpPr txBox="1"/>
                  <p:nvPr/>
                </p:nvSpPr>
                <p:spPr>
                  <a:xfrm rot="15343">
                    <a:off x="5614850" y="4817032"/>
                    <a:ext cx="435375" cy="27167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el-GR" sz="1400" b="1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</a:rPr>
                      <a:t>φ</a:t>
                    </a:r>
                    <a:endParaRPr lang="fr-FR" sz="1400" b="1" baseline="-25000" dirty="0"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</a:endParaRPr>
                  </a:p>
                </p:txBody>
              </p:sp>
              <p:sp>
                <p:nvSpPr>
                  <p:cNvPr id="311" name="Arc 310"/>
                  <p:cNvSpPr/>
                  <p:nvPr/>
                </p:nvSpPr>
                <p:spPr>
                  <a:xfrm rot="1660344">
                    <a:off x="5128716" y="4804565"/>
                    <a:ext cx="463074" cy="486937"/>
                  </a:xfrm>
                  <a:prstGeom prst="arc">
                    <a:avLst>
                      <a:gd name="adj1" fmla="val 16436985"/>
                      <a:gd name="adj2" fmla="val 20484553"/>
                    </a:avLst>
                  </a:prstGeom>
                  <a:ln w="28575">
                    <a:solidFill>
                      <a:schemeClr val="tx1"/>
                    </a:solidFill>
                  </a:ln>
                  <a:effectLst>
                    <a:outerShdw dist="12700" dir="2700000" algn="tl" rotWithShape="0">
                      <a:prstClr val="black"/>
                    </a:outerShdw>
                  </a:effectLst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>
                      <a:solidFill>
                        <a:srgbClr val="7030A0"/>
                      </a:solidFill>
                    </a:endParaRPr>
                  </a:p>
                </p:txBody>
              </p:sp>
              <p:cxnSp>
                <p:nvCxnSpPr>
                  <p:cNvPr id="312" name="Connecteur droit 311"/>
                  <p:cNvCxnSpPr/>
                  <p:nvPr/>
                </p:nvCxnSpPr>
                <p:spPr>
                  <a:xfrm>
                    <a:off x="4408367" y="4850340"/>
                    <a:ext cx="3020959" cy="557035"/>
                  </a:xfrm>
                  <a:prstGeom prst="line">
                    <a:avLst/>
                  </a:prstGeom>
                  <a:ln w="15875">
                    <a:solidFill>
                      <a:srgbClr val="7030A0"/>
                    </a:solidFill>
                    <a:prstDash val="sysDot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02" name="Connecteur droit avec flèche 301"/>
                <p:cNvCxnSpPr/>
                <p:nvPr/>
              </p:nvCxnSpPr>
              <p:spPr>
                <a:xfrm>
                  <a:off x="4089041" y="4219774"/>
                  <a:ext cx="970510" cy="227164"/>
                </a:xfrm>
                <a:prstGeom prst="straightConnector1">
                  <a:avLst/>
                </a:prstGeom>
                <a:ln w="28575">
                  <a:solidFill>
                    <a:schemeClr val="tx1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03" name="Groupe 302"/>
                <p:cNvGrpSpPr/>
                <p:nvPr/>
              </p:nvGrpSpPr>
              <p:grpSpPr>
                <a:xfrm rot="20919878">
                  <a:off x="3204936" y="3586498"/>
                  <a:ext cx="2073810" cy="325083"/>
                  <a:chOff x="-5365243" y="1600678"/>
                  <a:chExt cx="2073810" cy="325083"/>
                </a:xfrm>
              </p:grpSpPr>
              <p:grpSp>
                <p:nvGrpSpPr>
                  <p:cNvPr id="305" name="Groupe 304"/>
                  <p:cNvGrpSpPr/>
                  <p:nvPr/>
                </p:nvGrpSpPr>
                <p:grpSpPr>
                  <a:xfrm rot="10800000">
                    <a:off x="-4454486" y="1600678"/>
                    <a:ext cx="1163053" cy="290318"/>
                    <a:chOff x="14896089" y="-4291254"/>
                    <a:chExt cx="17352009" cy="4331228"/>
                  </a:xfrm>
                </p:grpSpPr>
                <p:sp>
                  <p:nvSpPr>
                    <p:cNvPr id="308" name="Forme libre 307"/>
                    <p:cNvSpPr>
                      <a:spLocks/>
                    </p:cNvSpPr>
                    <p:nvPr/>
                  </p:nvSpPr>
                  <p:spPr>
                    <a:xfrm rot="943670">
                      <a:off x="14896089" y="-4291254"/>
                      <a:ext cx="10195918" cy="4135407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  <a:gd name="connsiteX0" fmla="*/ 10597 w 274003"/>
                        <a:gd name="connsiteY0" fmla="*/ 147435 h 147435"/>
                        <a:gd name="connsiteX1" fmla="*/ 14829 w 274003"/>
                        <a:gd name="connsiteY1" fmla="*/ 126644 h 147435"/>
                        <a:gd name="connsiteX2" fmla="*/ 3137 w 274003"/>
                        <a:gd name="connsiteY2" fmla="*/ 59928 h 147435"/>
                        <a:gd name="connsiteX3" fmla="*/ 80968 w 274003"/>
                        <a:gd name="connsiteY3" fmla="*/ 126921 h 147435"/>
                        <a:gd name="connsiteX4" fmla="*/ 69152 w 274003"/>
                        <a:gd name="connsiteY4" fmla="*/ 40004 h 147435"/>
                        <a:gd name="connsiteX5" fmla="*/ 143262 w 274003"/>
                        <a:gd name="connsiteY5" fmla="*/ 107207 h 147435"/>
                        <a:gd name="connsiteX6" fmla="*/ 134114 w 274003"/>
                        <a:gd name="connsiteY6" fmla="*/ 19738 h 147435"/>
                        <a:gd name="connsiteX7" fmla="*/ 205814 w 274003"/>
                        <a:gd name="connsiteY7" fmla="*/ 88997 h 147435"/>
                        <a:gd name="connsiteX8" fmla="*/ 198476 w 274003"/>
                        <a:gd name="connsiteY8" fmla="*/ 295 h 147435"/>
                        <a:gd name="connsiteX9" fmla="*/ 274003 w 274003"/>
                        <a:gd name="connsiteY9" fmla="*/ 68211 h 147435"/>
                        <a:gd name="connsiteX0" fmla="*/ 10597 w 274003"/>
                        <a:gd name="connsiteY0" fmla="*/ 147435 h 147435"/>
                        <a:gd name="connsiteX1" fmla="*/ 14829 w 274003"/>
                        <a:gd name="connsiteY1" fmla="*/ 126644 h 147435"/>
                        <a:gd name="connsiteX2" fmla="*/ 3137 w 274003"/>
                        <a:gd name="connsiteY2" fmla="*/ 59928 h 147435"/>
                        <a:gd name="connsiteX3" fmla="*/ 80968 w 274003"/>
                        <a:gd name="connsiteY3" fmla="*/ 126921 h 147435"/>
                        <a:gd name="connsiteX4" fmla="*/ 69152 w 274003"/>
                        <a:gd name="connsiteY4" fmla="*/ 40004 h 147435"/>
                        <a:gd name="connsiteX5" fmla="*/ 143262 w 274003"/>
                        <a:gd name="connsiteY5" fmla="*/ 107207 h 147435"/>
                        <a:gd name="connsiteX6" fmla="*/ 134114 w 274003"/>
                        <a:gd name="connsiteY6" fmla="*/ 19738 h 147435"/>
                        <a:gd name="connsiteX7" fmla="*/ 205814 w 274003"/>
                        <a:gd name="connsiteY7" fmla="*/ 88997 h 147435"/>
                        <a:gd name="connsiteX8" fmla="*/ 198476 w 274003"/>
                        <a:gd name="connsiteY8" fmla="*/ 295 h 147435"/>
                        <a:gd name="connsiteX9" fmla="*/ 274003 w 274003"/>
                        <a:gd name="connsiteY9" fmla="*/ 68211 h 147435"/>
                        <a:gd name="connsiteX0" fmla="*/ 0 w 327761"/>
                        <a:gd name="connsiteY0" fmla="*/ 113459 h 130547"/>
                        <a:gd name="connsiteX1" fmla="*/ 68587 w 327761"/>
                        <a:gd name="connsiteY1" fmla="*/ 126644 h 130547"/>
                        <a:gd name="connsiteX2" fmla="*/ 56895 w 327761"/>
                        <a:gd name="connsiteY2" fmla="*/ 59928 h 130547"/>
                        <a:gd name="connsiteX3" fmla="*/ 134726 w 327761"/>
                        <a:gd name="connsiteY3" fmla="*/ 126921 h 130547"/>
                        <a:gd name="connsiteX4" fmla="*/ 122910 w 327761"/>
                        <a:gd name="connsiteY4" fmla="*/ 40004 h 130547"/>
                        <a:gd name="connsiteX5" fmla="*/ 197020 w 327761"/>
                        <a:gd name="connsiteY5" fmla="*/ 107207 h 130547"/>
                        <a:gd name="connsiteX6" fmla="*/ 187872 w 327761"/>
                        <a:gd name="connsiteY6" fmla="*/ 19738 h 130547"/>
                        <a:gd name="connsiteX7" fmla="*/ 259572 w 327761"/>
                        <a:gd name="connsiteY7" fmla="*/ 88997 h 130547"/>
                        <a:gd name="connsiteX8" fmla="*/ 252234 w 327761"/>
                        <a:gd name="connsiteY8" fmla="*/ 295 h 130547"/>
                        <a:gd name="connsiteX9" fmla="*/ 327761 w 327761"/>
                        <a:gd name="connsiteY9" fmla="*/ 68211 h 130547"/>
                        <a:gd name="connsiteX0" fmla="*/ 0 w 327761"/>
                        <a:gd name="connsiteY0" fmla="*/ 113459 h 147683"/>
                        <a:gd name="connsiteX1" fmla="*/ 75062 w 327761"/>
                        <a:gd name="connsiteY1" fmla="*/ 144991 h 147683"/>
                        <a:gd name="connsiteX2" fmla="*/ 56895 w 327761"/>
                        <a:gd name="connsiteY2" fmla="*/ 59928 h 147683"/>
                        <a:gd name="connsiteX3" fmla="*/ 134726 w 327761"/>
                        <a:gd name="connsiteY3" fmla="*/ 126921 h 147683"/>
                        <a:gd name="connsiteX4" fmla="*/ 122910 w 327761"/>
                        <a:gd name="connsiteY4" fmla="*/ 40004 h 147683"/>
                        <a:gd name="connsiteX5" fmla="*/ 197020 w 327761"/>
                        <a:gd name="connsiteY5" fmla="*/ 107207 h 147683"/>
                        <a:gd name="connsiteX6" fmla="*/ 187872 w 327761"/>
                        <a:gd name="connsiteY6" fmla="*/ 19738 h 147683"/>
                        <a:gd name="connsiteX7" fmla="*/ 259572 w 327761"/>
                        <a:gd name="connsiteY7" fmla="*/ 88997 h 147683"/>
                        <a:gd name="connsiteX8" fmla="*/ 252234 w 327761"/>
                        <a:gd name="connsiteY8" fmla="*/ 295 h 147683"/>
                        <a:gd name="connsiteX9" fmla="*/ 327761 w 327761"/>
                        <a:gd name="connsiteY9" fmla="*/ 68211 h 147683"/>
                        <a:gd name="connsiteX0" fmla="*/ 0 w 327761"/>
                        <a:gd name="connsiteY0" fmla="*/ 113459 h 144991"/>
                        <a:gd name="connsiteX1" fmla="*/ 75062 w 327761"/>
                        <a:gd name="connsiteY1" fmla="*/ 144991 h 144991"/>
                        <a:gd name="connsiteX2" fmla="*/ 56895 w 327761"/>
                        <a:gd name="connsiteY2" fmla="*/ 59928 h 144991"/>
                        <a:gd name="connsiteX3" fmla="*/ 134726 w 327761"/>
                        <a:gd name="connsiteY3" fmla="*/ 126921 h 144991"/>
                        <a:gd name="connsiteX4" fmla="*/ 122910 w 327761"/>
                        <a:gd name="connsiteY4" fmla="*/ 40004 h 144991"/>
                        <a:gd name="connsiteX5" fmla="*/ 197020 w 327761"/>
                        <a:gd name="connsiteY5" fmla="*/ 107207 h 144991"/>
                        <a:gd name="connsiteX6" fmla="*/ 187872 w 327761"/>
                        <a:gd name="connsiteY6" fmla="*/ 19738 h 144991"/>
                        <a:gd name="connsiteX7" fmla="*/ 259572 w 327761"/>
                        <a:gd name="connsiteY7" fmla="*/ 88997 h 144991"/>
                        <a:gd name="connsiteX8" fmla="*/ 252234 w 327761"/>
                        <a:gd name="connsiteY8" fmla="*/ 295 h 144991"/>
                        <a:gd name="connsiteX9" fmla="*/ 327761 w 327761"/>
                        <a:gd name="connsiteY9" fmla="*/ 68211 h 144991"/>
                        <a:gd name="connsiteX0" fmla="*/ 0 w 327761"/>
                        <a:gd name="connsiteY0" fmla="*/ 113459 h 144991"/>
                        <a:gd name="connsiteX1" fmla="*/ 75062 w 327761"/>
                        <a:gd name="connsiteY1" fmla="*/ 144991 h 144991"/>
                        <a:gd name="connsiteX2" fmla="*/ 56895 w 327761"/>
                        <a:gd name="connsiteY2" fmla="*/ 59928 h 144991"/>
                        <a:gd name="connsiteX3" fmla="*/ 134726 w 327761"/>
                        <a:gd name="connsiteY3" fmla="*/ 126921 h 144991"/>
                        <a:gd name="connsiteX4" fmla="*/ 122910 w 327761"/>
                        <a:gd name="connsiteY4" fmla="*/ 40004 h 144991"/>
                        <a:gd name="connsiteX5" fmla="*/ 197020 w 327761"/>
                        <a:gd name="connsiteY5" fmla="*/ 107207 h 144991"/>
                        <a:gd name="connsiteX6" fmla="*/ 187872 w 327761"/>
                        <a:gd name="connsiteY6" fmla="*/ 19738 h 144991"/>
                        <a:gd name="connsiteX7" fmla="*/ 259572 w 327761"/>
                        <a:gd name="connsiteY7" fmla="*/ 88997 h 144991"/>
                        <a:gd name="connsiteX8" fmla="*/ 252234 w 327761"/>
                        <a:gd name="connsiteY8" fmla="*/ 295 h 144991"/>
                        <a:gd name="connsiteX9" fmla="*/ 327761 w 327761"/>
                        <a:gd name="connsiteY9" fmla="*/ 68211 h 144991"/>
                        <a:gd name="connsiteX0" fmla="*/ 0 w 327761"/>
                        <a:gd name="connsiteY0" fmla="*/ 113459 h 145384"/>
                        <a:gd name="connsiteX1" fmla="*/ 75062 w 327761"/>
                        <a:gd name="connsiteY1" fmla="*/ 144991 h 145384"/>
                        <a:gd name="connsiteX2" fmla="*/ 56895 w 327761"/>
                        <a:gd name="connsiteY2" fmla="*/ 59928 h 145384"/>
                        <a:gd name="connsiteX3" fmla="*/ 134726 w 327761"/>
                        <a:gd name="connsiteY3" fmla="*/ 126921 h 145384"/>
                        <a:gd name="connsiteX4" fmla="*/ 122910 w 327761"/>
                        <a:gd name="connsiteY4" fmla="*/ 40004 h 145384"/>
                        <a:gd name="connsiteX5" fmla="*/ 197020 w 327761"/>
                        <a:gd name="connsiteY5" fmla="*/ 107207 h 145384"/>
                        <a:gd name="connsiteX6" fmla="*/ 187872 w 327761"/>
                        <a:gd name="connsiteY6" fmla="*/ 19738 h 145384"/>
                        <a:gd name="connsiteX7" fmla="*/ 259572 w 327761"/>
                        <a:gd name="connsiteY7" fmla="*/ 88997 h 145384"/>
                        <a:gd name="connsiteX8" fmla="*/ 252234 w 327761"/>
                        <a:gd name="connsiteY8" fmla="*/ 295 h 145384"/>
                        <a:gd name="connsiteX9" fmla="*/ 327761 w 327761"/>
                        <a:gd name="connsiteY9" fmla="*/ 68211 h 145384"/>
                        <a:gd name="connsiteX0" fmla="*/ 0 w 309004"/>
                        <a:gd name="connsiteY0" fmla="*/ 113397 h 145384"/>
                        <a:gd name="connsiteX1" fmla="*/ 56305 w 309004"/>
                        <a:gd name="connsiteY1" fmla="*/ 144991 h 145384"/>
                        <a:gd name="connsiteX2" fmla="*/ 38138 w 309004"/>
                        <a:gd name="connsiteY2" fmla="*/ 59928 h 145384"/>
                        <a:gd name="connsiteX3" fmla="*/ 115969 w 309004"/>
                        <a:gd name="connsiteY3" fmla="*/ 126921 h 145384"/>
                        <a:gd name="connsiteX4" fmla="*/ 104153 w 309004"/>
                        <a:gd name="connsiteY4" fmla="*/ 40004 h 145384"/>
                        <a:gd name="connsiteX5" fmla="*/ 178263 w 309004"/>
                        <a:gd name="connsiteY5" fmla="*/ 107207 h 145384"/>
                        <a:gd name="connsiteX6" fmla="*/ 169115 w 309004"/>
                        <a:gd name="connsiteY6" fmla="*/ 19738 h 145384"/>
                        <a:gd name="connsiteX7" fmla="*/ 240815 w 309004"/>
                        <a:gd name="connsiteY7" fmla="*/ 88997 h 145384"/>
                        <a:gd name="connsiteX8" fmla="*/ 233477 w 309004"/>
                        <a:gd name="connsiteY8" fmla="*/ 295 h 145384"/>
                        <a:gd name="connsiteX9" fmla="*/ 309004 w 309004"/>
                        <a:gd name="connsiteY9" fmla="*/ 68211 h 145384"/>
                        <a:gd name="connsiteX0" fmla="*/ 0 w 332359"/>
                        <a:gd name="connsiteY0" fmla="*/ 118302 h 145435"/>
                        <a:gd name="connsiteX1" fmla="*/ 79660 w 332359"/>
                        <a:gd name="connsiteY1" fmla="*/ 144991 h 145435"/>
                        <a:gd name="connsiteX2" fmla="*/ 61493 w 332359"/>
                        <a:gd name="connsiteY2" fmla="*/ 59928 h 145435"/>
                        <a:gd name="connsiteX3" fmla="*/ 139324 w 332359"/>
                        <a:gd name="connsiteY3" fmla="*/ 126921 h 145435"/>
                        <a:gd name="connsiteX4" fmla="*/ 127508 w 332359"/>
                        <a:gd name="connsiteY4" fmla="*/ 40004 h 145435"/>
                        <a:gd name="connsiteX5" fmla="*/ 201618 w 332359"/>
                        <a:gd name="connsiteY5" fmla="*/ 107207 h 145435"/>
                        <a:gd name="connsiteX6" fmla="*/ 192470 w 332359"/>
                        <a:gd name="connsiteY6" fmla="*/ 19738 h 145435"/>
                        <a:gd name="connsiteX7" fmla="*/ 264170 w 332359"/>
                        <a:gd name="connsiteY7" fmla="*/ 88997 h 145435"/>
                        <a:gd name="connsiteX8" fmla="*/ 256832 w 332359"/>
                        <a:gd name="connsiteY8" fmla="*/ 295 h 145435"/>
                        <a:gd name="connsiteX9" fmla="*/ 332359 w 332359"/>
                        <a:gd name="connsiteY9" fmla="*/ 68211 h 145435"/>
                        <a:gd name="connsiteX0" fmla="*/ 0 w 316616"/>
                        <a:gd name="connsiteY0" fmla="*/ 110473 h 145359"/>
                        <a:gd name="connsiteX1" fmla="*/ 63917 w 316616"/>
                        <a:gd name="connsiteY1" fmla="*/ 144991 h 145359"/>
                        <a:gd name="connsiteX2" fmla="*/ 45750 w 316616"/>
                        <a:gd name="connsiteY2" fmla="*/ 59928 h 145359"/>
                        <a:gd name="connsiteX3" fmla="*/ 123581 w 316616"/>
                        <a:gd name="connsiteY3" fmla="*/ 126921 h 145359"/>
                        <a:gd name="connsiteX4" fmla="*/ 111765 w 316616"/>
                        <a:gd name="connsiteY4" fmla="*/ 40004 h 145359"/>
                        <a:gd name="connsiteX5" fmla="*/ 185875 w 316616"/>
                        <a:gd name="connsiteY5" fmla="*/ 107207 h 145359"/>
                        <a:gd name="connsiteX6" fmla="*/ 176727 w 316616"/>
                        <a:gd name="connsiteY6" fmla="*/ 19738 h 145359"/>
                        <a:gd name="connsiteX7" fmla="*/ 248427 w 316616"/>
                        <a:gd name="connsiteY7" fmla="*/ 88997 h 145359"/>
                        <a:gd name="connsiteX8" fmla="*/ 241089 w 316616"/>
                        <a:gd name="connsiteY8" fmla="*/ 295 h 145359"/>
                        <a:gd name="connsiteX9" fmla="*/ 316616 w 316616"/>
                        <a:gd name="connsiteY9" fmla="*/ 68211 h 145359"/>
                        <a:gd name="connsiteX0" fmla="*/ 0 w 355096"/>
                        <a:gd name="connsiteY0" fmla="*/ 121462 h 145475"/>
                        <a:gd name="connsiteX1" fmla="*/ 102397 w 355096"/>
                        <a:gd name="connsiteY1" fmla="*/ 144991 h 145475"/>
                        <a:gd name="connsiteX2" fmla="*/ 84230 w 355096"/>
                        <a:gd name="connsiteY2" fmla="*/ 59928 h 145475"/>
                        <a:gd name="connsiteX3" fmla="*/ 162061 w 355096"/>
                        <a:gd name="connsiteY3" fmla="*/ 126921 h 145475"/>
                        <a:gd name="connsiteX4" fmla="*/ 150245 w 355096"/>
                        <a:gd name="connsiteY4" fmla="*/ 40004 h 145475"/>
                        <a:gd name="connsiteX5" fmla="*/ 224355 w 355096"/>
                        <a:gd name="connsiteY5" fmla="*/ 107207 h 145475"/>
                        <a:gd name="connsiteX6" fmla="*/ 215207 w 355096"/>
                        <a:gd name="connsiteY6" fmla="*/ 19738 h 145475"/>
                        <a:gd name="connsiteX7" fmla="*/ 286907 w 355096"/>
                        <a:gd name="connsiteY7" fmla="*/ 88997 h 145475"/>
                        <a:gd name="connsiteX8" fmla="*/ 279569 w 355096"/>
                        <a:gd name="connsiteY8" fmla="*/ 295 h 145475"/>
                        <a:gd name="connsiteX9" fmla="*/ 355096 w 355096"/>
                        <a:gd name="connsiteY9" fmla="*/ 68211 h 145475"/>
                        <a:gd name="connsiteX0" fmla="*/ 0 w 316789"/>
                        <a:gd name="connsiteY0" fmla="*/ 115033 h 145399"/>
                        <a:gd name="connsiteX1" fmla="*/ 64090 w 316789"/>
                        <a:gd name="connsiteY1" fmla="*/ 144991 h 145399"/>
                        <a:gd name="connsiteX2" fmla="*/ 45923 w 316789"/>
                        <a:gd name="connsiteY2" fmla="*/ 59928 h 145399"/>
                        <a:gd name="connsiteX3" fmla="*/ 123754 w 316789"/>
                        <a:gd name="connsiteY3" fmla="*/ 126921 h 145399"/>
                        <a:gd name="connsiteX4" fmla="*/ 111938 w 316789"/>
                        <a:gd name="connsiteY4" fmla="*/ 40004 h 145399"/>
                        <a:gd name="connsiteX5" fmla="*/ 186048 w 316789"/>
                        <a:gd name="connsiteY5" fmla="*/ 107207 h 145399"/>
                        <a:gd name="connsiteX6" fmla="*/ 176900 w 316789"/>
                        <a:gd name="connsiteY6" fmla="*/ 19738 h 145399"/>
                        <a:gd name="connsiteX7" fmla="*/ 248600 w 316789"/>
                        <a:gd name="connsiteY7" fmla="*/ 88997 h 145399"/>
                        <a:gd name="connsiteX8" fmla="*/ 241262 w 316789"/>
                        <a:gd name="connsiteY8" fmla="*/ 295 h 145399"/>
                        <a:gd name="connsiteX9" fmla="*/ 316789 w 316789"/>
                        <a:gd name="connsiteY9" fmla="*/ 68211 h 145399"/>
                        <a:gd name="connsiteX0" fmla="*/ 0 w 372075"/>
                        <a:gd name="connsiteY0" fmla="*/ 132783 h 145709"/>
                        <a:gd name="connsiteX1" fmla="*/ 119376 w 372075"/>
                        <a:gd name="connsiteY1" fmla="*/ 144991 h 145709"/>
                        <a:gd name="connsiteX2" fmla="*/ 101209 w 372075"/>
                        <a:gd name="connsiteY2" fmla="*/ 59928 h 145709"/>
                        <a:gd name="connsiteX3" fmla="*/ 179040 w 372075"/>
                        <a:gd name="connsiteY3" fmla="*/ 126921 h 145709"/>
                        <a:gd name="connsiteX4" fmla="*/ 167224 w 372075"/>
                        <a:gd name="connsiteY4" fmla="*/ 40004 h 145709"/>
                        <a:gd name="connsiteX5" fmla="*/ 241334 w 372075"/>
                        <a:gd name="connsiteY5" fmla="*/ 107207 h 145709"/>
                        <a:gd name="connsiteX6" fmla="*/ 232186 w 372075"/>
                        <a:gd name="connsiteY6" fmla="*/ 19738 h 145709"/>
                        <a:gd name="connsiteX7" fmla="*/ 303886 w 372075"/>
                        <a:gd name="connsiteY7" fmla="*/ 88997 h 145709"/>
                        <a:gd name="connsiteX8" fmla="*/ 296548 w 372075"/>
                        <a:gd name="connsiteY8" fmla="*/ 295 h 145709"/>
                        <a:gd name="connsiteX9" fmla="*/ 372075 w 372075"/>
                        <a:gd name="connsiteY9" fmla="*/ 68211 h 145709"/>
                        <a:gd name="connsiteX0" fmla="*/ 0 w 339428"/>
                        <a:gd name="connsiteY0" fmla="*/ 130127 h 145636"/>
                        <a:gd name="connsiteX1" fmla="*/ 86729 w 339428"/>
                        <a:gd name="connsiteY1" fmla="*/ 144991 h 145636"/>
                        <a:gd name="connsiteX2" fmla="*/ 68562 w 339428"/>
                        <a:gd name="connsiteY2" fmla="*/ 59928 h 145636"/>
                        <a:gd name="connsiteX3" fmla="*/ 146393 w 339428"/>
                        <a:gd name="connsiteY3" fmla="*/ 126921 h 145636"/>
                        <a:gd name="connsiteX4" fmla="*/ 134577 w 339428"/>
                        <a:gd name="connsiteY4" fmla="*/ 40004 h 145636"/>
                        <a:gd name="connsiteX5" fmla="*/ 208687 w 339428"/>
                        <a:gd name="connsiteY5" fmla="*/ 107207 h 145636"/>
                        <a:gd name="connsiteX6" fmla="*/ 199539 w 339428"/>
                        <a:gd name="connsiteY6" fmla="*/ 19738 h 145636"/>
                        <a:gd name="connsiteX7" fmla="*/ 271239 w 339428"/>
                        <a:gd name="connsiteY7" fmla="*/ 88997 h 145636"/>
                        <a:gd name="connsiteX8" fmla="*/ 263901 w 339428"/>
                        <a:gd name="connsiteY8" fmla="*/ 295 h 145636"/>
                        <a:gd name="connsiteX9" fmla="*/ 339428 w 339428"/>
                        <a:gd name="connsiteY9" fmla="*/ 68211 h 145636"/>
                        <a:gd name="connsiteX0" fmla="*/ 0 w 316247"/>
                        <a:gd name="connsiteY0" fmla="*/ 129781 h 145628"/>
                        <a:gd name="connsiteX1" fmla="*/ 63548 w 316247"/>
                        <a:gd name="connsiteY1" fmla="*/ 144991 h 145628"/>
                        <a:gd name="connsiteX2" fmla="*/ 45381 w 316247"/>
                        <a:gd name="connsiteY2" fmla="*/ 59928 h 145628"/>
                        <a:gd name="connsiteX3" fmla="*/ 123212 w 316247"/>
                        <a:gd name="connsiteY3" fmla="*/ 126921 h 145628"/>
                        <a:gd name="connsiteX4" fmla="*/ 111396 w 316247"/>
                        <a:gd name="connsiteY4" fmla="*/ 40004 h 145628"/>
                        <a:gd name="connsiteX5" fmla="*/ 185506 w 316247"/>
                        <a:gd name="connsiteY5" fmla="*/ 107207 h 145628"/>
                        <a:gd name="connsiteX6" fmla="*/ 176358 w 316247"/>
                        <a:gd name="connsiteY6" fmla="*/ 19738 h 145628"/>
                        <a:gd name="connsiteX7" fmla="*/ 248058 w 316247"/>
                        <a:gd name="connsiteY7" fmla="*/ 88997 h 145628"/>
                        <a:gd name="connsiteX8" fmla="*/ 240720 w 316247"/>
                        <a:gd name="connsiteY8" fmla="*/ 295 h 145628"/>
                        <a:gd name="connsiteX9" fmla="*/ 316247 w 316247"/>
                        <a:gd name="connsiteY9" fmla="*/ 68211 h 145628"/>
                        <a:gd name="connsiteX0" fmla="*/ 0 w 380306"/>
                        <a:gd name="connsiteY0" fmla="*/ 131604 h 145675"/>
                        <a:gd name="connsiteX1" fmla="*/ 127607 w 380306"/>
                        <a:gd name="connsiteY1" fmla="*/ 144991 h 145675"/>
                        <a:gd name="connsiteX2" fmla="*/ 109440 w 380306"/>
                        <a:gd name="connsiteY2" fmla="*/ 59928 h 145675"/>
                        <a:gd name="connsiteX3" fmla="*/ 187271 w 380306"/>
                        <a:gd name="connsiteY3" fmla="*/ 126921 h 145675"/>
                        <a:gd name="connsiteX4" fmla="*/ 175455 w 380306"/>
                        <a:gd name="connsiteY4" fmla="*/ 40004 h 145675"/>
                        <a:gd name="connsiteX5" fmla="*/ 249565 w 380306"/>
                        <a:gd name="connsiteY5" fmla="*/ 107207 h 145675"/>
                        <a:gd name="connsiteX6" fmla="*/ 240417 w 380306"/>
                        <a:gd name="connsiteY6" fmla="*/ 19738 h 145675"/>
                        <a:gd name="connsiteX7" fmla="*/ 312117 w 380306"/>
                        <a:gd name="connsiteY7" fmla="*/ 88997 h 145675"/>
                        <a:gd name="connsiteX8" fmla="*/ 304779 w 380306"/>
                        <a:gd name="connsiteY8" fmla="*/ 295 h 145675"/>
                        <a:gd name="connsiteX9" fmla="*/ 380306 w 380306"/>
                        <a:gd name="connsiteY9" fmla="*/ 68211 h 145675"/>
                        <a:gd name="connsiteX0" fmla="*/ 0 w 368467"/>
                        <a:gd name="connsiteY0" fmla="*/ 110380 h 145358"/>
                        <a:gd name="connsiteX1" fmla="*/ 115768 w 368467"/>
                        <a:gd name="connsiteY1" fmla="*/ 144991 h 145358"/>
                        <a:gd name="connsiteX2" fmla="*/ 97601 w 368467"/>
                        <a:gd name="connsiteY2" fmla="*/ 59928 h 145358"/>
                        <a:gd name="connsiteX3" fmla="*/ 175432 w 368467"/>
                        <a:gd name="connsiteY3" fmla="*/ 126921 h 145358"/>
                        <a:gd name="connsiteX4" fmla="*/ 163616 w 368467"/>
                        <a:gd name="connsiteY4" fmla="*/ 40004 h 145358"/>
                        <a:gd name="connsiteX5" fmla="*/ 237726 w 368467"/>
                        <a:gd name="connsiteY5" fmla="*/ 107207 h 145358"/>
                        <a:gd name="connsiteX6" fmla="*/ 228578 w 368467"/>
                        <a:gd name="connsiteY6" fmla="*/ 19738 h 145358"/>
                        <a:gd name="connsiteX7" fmla="*/ 300278 w 368467"/>
                        <a:gd name="connsiteY7" fmla="*/ 88997 h 145358"/>
                        <a:gd name="connsiteX8" fmla="*/ 292940 w 368467"/>
                        <a:gd name="connsiteY8" fmla="*/ 295 h 145358"/>
                        <a:gd name="connsiteX9" fmla="*/ 368467 w 368467"/>
                        <a:gd name="connsiteY9" fmla="*/ 68211 h 145358"/>
                        <a:gd name="connsiteX0" fmla="*/ 0 w 417822"/>
                        <a:gd name="connsiteY0" fmla="*/ 131729 h 145678"/>
                        <a:gd name="connsiteX1" fmla="*/ 165123 w 417822"/>
                        <a:gd name="connsiteY1" fmla="*/ 144991 h 145678"/>
                        <a:gd name="connsiteX2" fmla="*/ 146956 w 417822"/>
                        <a:gd name="connsiteY2" fmla="*/ 59928 h 145678"/>
                        <a:gd name="connsiteX3" fmla="*/ 224787 w 417822"/>
                        <a:gd name="connsiteY3" fmla="*/ 126921 h 145678"/>
                        <a:gd name="connsiteX4" fmla="*/ 212971 w 417822"/>
                        <a:gd name="connsiteY4" fmla="*/ 40004 h 145678"/>
                        <a:gd name="connsiteX5" fmla="*/ 287081 w 417822"/>
                        <a:gd name="connsiteY5" fmla="*/ 107207 h 145678"/>
                        <a:gd name="connsiteX6" fmla="*/ 277933 w 417822"/>
                        <a:gd name="connsiteY6" fmla="*/ 19738 h 145678"/>
                        <a:gd name="connsiteX7" fmla="*/ 349633 w 417822"/>
                        <a:gd name="connsiteY7" fmla="*/ 88997 h 145678"/>
                        <a:gd name="connsiteX8" fmla="*/ 342295 w 417822"/>
                        <a:gd name="connsiteY8" fmla="*/ 295 h 145678"/>
                        <a:gd name="connsiteX9" fmla="*/ 417822 w 417822"/>
                        <a:gd name="connsiteY9" fmla="*/ 68211 h 145678"/>
                        <a:gd name="connsiteX0" fmla="*/ 0 w 417822"/>
                        <a:gd name="connsiteY0" fmla="*/ 131729 h 147842"/>
                        <a:gd name="connsiteX1" fmla="*/ 165123 w 417822"/>
                        <a:gd name="connsiteY1" fmla="*/ 144991 h 147842"/>
                        <a:gd name="connsiteX2" fmla="*/ 146956 w 417822"/>
                        <a:gd name="connsiteY2" fmla="*/ 59928 h 147842"/>
                        <a:gd name="connsiteX3" fmla="*/ 224787 w 417822"/>
                        <a:gd name="connsiteY3" fmla="*/ 126921 h 147842"/>
                        <a:gd name="connsiteX4" fmla="*/ 212971 w 417822"/>
                        <a:gd name="connsiteY4" fmla="*/ 40004 h 147842"/>
                        <a:gd name="connsiteX5" fmla="*/ 287081 w 417822"/>
                        <a:gd name="connsiteY5" fmla="*/ 107207 h 147842"/>
                        <a:gd name="connsiteX6" fmla="*/ 277933 w 417822"/>
                        <a:gd name="connsiteY6" fmla="*/ 19738 h 147842"/>
                        <a:gd name="connsiteX7" fmla="*/ 349633 w 417822"/>
                        <a:gd name="connsiteY7" fmla="*/ 88997 h 147842"/>
                        <a:gd name="connsiteX8" fmla="*/ 342295 w 417822"/>
                        <a:gd name="connsiteY8" fmla="*/ 295 h 147842"/>
                        <a:gd name="connsiteX9" fmla="*/ 417822 w 417822"/>
                        <a:gd name="connsiteY9" fmla="*/ 68211 h 147842"/>
                        <a:gd name="connsiteX0" fmla="*/ 0 w 417822"/>
                        <a:gd name="connsiteY0" fmla="*/ 131729 h 149279"/>
                        <a:gd name="connsiteX1" fmla="*/ 45755 w 417822"/>
                        <a:gd name="connsiteY1" fmla="*/ 136140 h 149279"/>
                        <a:gd name="connsiteX2" fmla="*/ 165123 w 417822"/>
                        <a:gd name="connsiteY2" fmla="*/ 144991 h 149279"/>
                        <a:gd name="connsiteX3" fmla="*/ 146956 w 417822"/>
                        <a:gd name="connsiteY3" fmla="*/ 59928 h 149279"/>
                        <a:gd name="connsiteX4" fmla="*/ 224787 w 417822"/>
                        <a:gd name="connsiteY4" fmla="*/ 126921 h 149279"/>
                        <a:gd name="connsiteX5" fmla="*/ 212971 w 417822"/>
                        <a:gd name="connsiteY5" fmla="*/ 40004 h 149279"/>
                        <a:gd name="connsiteX6" fmla="*/ 287081 w 417822"/>
                        <a:gd name="connsiteY6" fmla="*/ 107207 h 149279"/>
                        <a:gd name="connsiteX7" fmla="*/ 277933 w 417822"/>
                        <a:gd name="connsiteY7" fmla="*/ 19738 h 149279"/>
                        <a:gd name="connsiteX8" fmla="*/ 349633 w 417822"/>
                        <a:gd name="connsiteY8" fmla="*/ 88997 h 149279"/>
                        <a:gd name="connsiteX9" fmla="*/ 342295 w 417822"/>
                        <a:gd name="connsiteY9" fmla="*/ 295 h 149279"/>
                        <a:gd name="connsiteX10" fmla="*/ 417822 w 417822"/>
                        <a:gd name="connsiteY10" fmla="*/ 68211 h 149279"/>
                        <a:gd name="connsiteX0" fmla="*/ 0 w 417822"/>
                        <a:gd name="connsiteY0" fmla="*/ 131729 h 147525"/>
                        <a:gd name="connsiteX1" fmla="*/ 87324 w 417822"/>
                        <a:gd name="connsiteY1" fmla="*/ 116425 h 147525"/>
                        <a:gd name="connsiteX2" fmla="*/ 165123 w 417822"/>
                        <a:gd name="connsiteY2" fmla="*/ 144991 h 147525"/>
                        <a:gd name="connsiteX3" fmla="*/ 146956 w 417822"/>
                        <a:gd name="connsiteY3" fmla="*/ 59928 h 147525"/>
                        <a:gd name="connsiteX4" fmla="*/ 224787 w 417822"/>
                        <a:gd name="connsiteY4" fmla="*/ 126921 h 147525"/>
                        <a:gd name="connsiteX5" fmla="*/ 212971 w 417822"/>
                        <a:gd name="connsiteY5" fmla="*/ 40004 h 147525"/>
                        <a:gd name="connsiteX6" fmla="*/ 287081 w 417822"/>
                        <a:gd name="connsiteY6" fmla="*/ 107207 h 147525"/>
                        <a:gd name="connsiteX7" fmla="*/ 277933 w 417822"/>
                        <a:gd name="connsiteY7" fmla="*/ 19738 h 147525"/>
                        <a:gd name="connsiteX8" fmla="*/ 349633 w 417822"/>
                        <a:gd name="connsiteY8" fmla="*/ 88997 h 147525"/>
                        <a:gd name="connsiteX9" fmla="*/ 342295 w 417822"/>
                        <a:gd name="connsiteY9" fmla="*/ 295 h 147525"/>
                        <a:gd name="connsiteX10" fmla="*/ 417822 w 417822"/>
                        <a:gd name="connsiteY10" fmla="*/ 68211 h 147525"/>
                        <a:gd name="connsiteX0" fmla="*/ 0 w 417822"/>
                        <a:gd name="connsiteY0" fmla="*/ 131729 h 147240"/>
                        <a:gd name="connsiteX1" fmla="*/ 102450 w 417822"/>
                        <a:gd name="connsiteY1" fmla="*/ 110341 h 147240"/>
                        <a:gd name="connsiteX2" fmla="*/ 165123 w 417822"/>
                        <a:gd name="connsiteY2" fmla="*/ 144991 h 147240"/>
                        <a:gd name="connsiteX3" fmla="*/ 146956 w 417822"/>
                        <a:gd name="connsiteY3" fmla="*/ 59928 h 147240"/>
                        <a:gd name="connsiteX4" fmla="*/ 224787 w 417822"/>
                        <a:gd name="connsiteY4" fmla="*/ 126921 h 147240"/>
                        <a:gd name="connsiteX5" fmla="*/ 212971 w 417822"/>
                        <a:gd name="connsiteY5" fmla="*/ 40004 h 147240"/>
                        <a:gd name="connsiteX6" fmla="*/ 287081 w 417822"/>
                        <a:gd name="connsiteY6" fmla="*/ 107207 h 147240"/>
                        <a:gd name="connsiteX7" fmla="*/ 277933 w 417822"/>
                        <a:gd name="connsiteY7" fmla="*/ 19738 h 147240"/>
                        <a:gd name="connsiteX8" fmla="*/ 349633 w 417822"/>
                        <a:gd name="connsiteY8" fmla="*/ 88997 h 147240"/>
                        <a:gd name="connsiteX9" fmla="*/ 342295 w 417822"/>
                        <a:gd name="connsiteY9" fmla="*/ 295 h 147240"/>
                        <a:gd name="connsiteX10" fmla="*/ 417822 w 417822"/>
                        <a:gd name="connsiteY10" fmla="*/ 68211 h 147240"/>
                        <a:gd name="connsiteX0" fmla="*/ 0 w 388190"/>
                        <a:gd name="connsiteY0" fmla="*/ 121305 h 147240"/>
                        <a:gd name="connsiteX1" fmla="*/ 72818 w 388190"/>
                        <a:gd name="connsiteY1" fmla="*/ 110341 h 147240"/>
                        <a:gd name="connsiteX2" fmla="*/ 135491 w 388190"/>
                        <a:gd name="connsiteY2" fmla="*/ 144991 h 147240"/>
                        <a:gd name="connsiteX3" fmla="*/ 117324 w 388190"/>
                        <a:gd name="connsiteY3" fmla="*/ 59928 h 147240"/>
                        <a:gd name="connsiteX4" fmla="*/ 195155 w 388190"/>
                        <a:gd name="connsiteY4" fmla="*/ 126921 h 147240"/>
                        <a:gd name="connsiteX5" fmla="*/ 183339 w 388190"/>
                        <a:gd name="connsiteY5" fmla="*/ 40004 h 147240"/>
                        <a:gd name="connsiteX6" fmla="*/ 257449 w 388190"/>
                        <a:gd name="connsiteY6" fmla="*/ 107207 h 147240"/>
                        <a:gd name="connsiteX7" fmla="*/ 248301 w 388190"/>
                        <a:gd name="connsiteY7" fmla="*/ 19738 h 147240"/>
                        <a:gd name="connsiteX8" fmla="*/ 320001 w 388190"/>
                        <a:gd name="connsiteY8" fmla="*/ 88997 h 147240"/>
                        <a:gd name="connsiteX9" fmla="*/ 312663 w 388190"/>
                        <a:gd name="connsiteY9" fmla="*/ 295 h 147240"/>
                        <a:gd name="connsiteX10" fmla="*/ 388190 w 388190"/>
                        <a:gd name="connsiteY10" fmla="*/ 68211 h 14724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388190" h="147240">
                          <a:moveTo>
                            <a:pt x="0" y="121305"/>
                          </a:moveTo>
                          <a:cubicBezTo>
                            <a:pt x="7626" y="122040"/>
                            <a:pt x="45298" y="108131"/>
                            <a:pt x="72818" y="110341"/>
                          </a:cubicBezTo>
                          <a:cubicBezTo>
                            <a:pt x="100339" y="112551"/>
                            <a:pt x="118624" y="157693"/>
                            <a:pt x="135491" y="144991"/>
                          </a:cubicBezTo>
                          <a:cubicBezTo>
                            <a:pt x="149299" y="140814"/>
                            <a:pt x="106301" y="59882"/>
                            <a:pt x="117324" y="59928"/>
                          </a:cubicBezTo>
                          <a:cubicBezTo>
                            <a:pt x="137360" y="55255"/>
                            <a:pt x="172791" y="133708"/>
                            <a:pt x="195155" y="126921"/>
                          </a:cubicBezTo>
                          <a:cubicBezTo>
                            <a:pt x="219874" y="119776"/>
                            <a:pt x="158050" y="47391"/>
                            <a:pt x="183339" y="40004"/>
                          </a:cubicBezTo>
                          <a:cubicBezTo>
                            <a:pt x="205038" y="33424"/>
                            <a:pt x="238149" y="113929"/>
                            <a:pt x="257449" y="107207"/>
                          </a:cubicBezTo>
                          <a:cubicBezTo>
                            <a:pt x="280530" y="101593"/>
                            <a:pt x="221337" y="28906"/>
                            <a:pt x="248301" y="19738"/>
                          </a:cubicBezTo>
                          <a:cubicBezTo>
                            <a:pt x="269076" y="14057"/>
                            <a:pt x="296627" y="95864"/>
                            <a:pt x="320001" y="88997"/>
                          </a:cubicBezTo>
                          <a:cubicBezTo>
                            <a:pt x="354772" y="78913"/>
                            <a:pt x="283205" y="9551"/>
                            <a:pt x="312663" y="295"/>
                          </a:cubicBezTo>
                          <a:cubicBezTo>
                            <a:pt x="334292" y="-5463"/>
                            <a:pt x="363145" y="75074"/>
                            <a:pt x="388190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2E24AC"/>
                      </a:solidFill>
                      <a:headEnd type="triangl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  <p:sp>
                  <p:nvSpPr>
                    <p:cNvPr id="309" name="Forme libre 308"/>
                    <p:cNvSpPr>
                      <a:spLocks/>
                    </p:cNvSpPr>
                    <p:nvPr/>
                  </p:nvSpPr>
                  <p:spPr>
                    <a:xfrm rot="943670">
                      <a:off x="24994813" y="-4100895"/>
                      <a:ext cx="7253285" cy="4140869"/>
                    </a:xfrm>
                    <a:custGeom>
                      <a:avLst/>
                      <a:gdLst>
                        <a:gd name="connsiteX0" fmla="*/ 0 w 2006917"/>
                        <a:gd name="connsiteY0" fmla="*/ 203680 h 289405"/>
                        <a:gd name="connsiteX1" fmla="*/ 1766887 w 2006917"/>
                        <a:gd name="connsiteY1" fmla="*/ 1273 h 289405"/>
                        <a:gd name="connsiteX2" fmla="*/ 1985962 w 2006917"/>
                        <a:gd name="connsiteY2" fmla="*/ 289405 h 289405"/>
                        <a:gd name="connsiteX0" fmla="*/ 0 w 1987007"/>
                        <a:gd name="connsiteY0" fmla="*/ 202455 h 316750"/>
                        <a:gd name="connsiteX1" fmla="*/ 733425 w 1987007"/>
                        <a:gd name="connsiteY1" fmla="*/ 311992 h 316750"/>
                        <a:gd name="connsiteX2" fmla="*/ 1766887 w 1987007"/>
                        <a:gd name="connsiteY2" fmla="*/ 48 h 316750"/>
                        <a:gd name="connsiteX3" fmla="*/ 1985962 w 1987007"/>
                        <a:gd name="connsiteY3" fmla="*/ 288180 h 316750"/>
                        <a:gd name="connsiteX0" fmla="*/ 0 w 1987007"/>
                        <a:gd name="connsiteY0" fmla="*/ 247699 h 318361"/>
                        <a:gd name="connsiteX1" fmla="*/ 733425 w 1987007"/>
                        <a:gd name="connsiteY1" fmla="*/ 311992 h 318361"/>
                        <a:gd name="connsiteX2" fmla="*/ 1766887 w 1987007"/>
                        <a:gd name="connsiteY2" fmla="*/ 48 h 318361"/>
                        <a:gd name="connsiteX3" fmla="*/ 1985962 w 1987007"/>
                        <a:gd name="connsiteY3" fmla="*/ 288180 h 318361"/>
                        <a:gd name="connsiteX0" fmla="*/ 0 w 1987007"/>
                        <a:gd name="connsiteY0" fmla="*/ 247699 h 325651"/>
                        <a:gd name="connsiteX1" fmla="*/ 357187 w 1987007"/>
                        <a:gd name="connsiteY1" fmla="*/ 254733 h 325651"/>
                        <a:gd name="connsiteX2" fmla="*/ 733425 w 1987007"/>
                        <a:gd name="connsiteY2" fmla="*/ 311992 h 325651"/>
                        <a:gd name="connsiteX3" fmla="*/ 1766887 w 1987007"/>
                        <a:gd name="connsiteY3" fmla="*/ 48 h 325651"/>
                        <a:gd name="connsiteX4" fmla="*/ 1985962 w 1987007"/>
                        <a:gd name="connsiteY4" fmla="*/ 288180 h 325651"/>
                        <a:gd name="connsiteX0" fmla="*/ 0 w 1987007"/>
                        <a:gd name="connsiteY0" fmla="*/ 247699 h 324941"/>
                        <a:gd name="connsiteX1" fmla="*/ 185737 w 1987007"/>
                        <a:gd name="connsiteY1" fmla="*/ 247590 h 324941"/>
                        <a:gd name="connsiteX2" fmla="*/ 733425 w 1987007"/>
                        <a:gd name="connsiteY2" fmla="*/ 311992 h 324941"/>
                        <a:gd name="connsiteX3" fmla="*/ 1766887 w 1987007"/>
                        <a:gd name="connsiteY3" fmla="*/ 48 h 324941"/>
                        <a:gd name="connsiteX4" fmla="*/ 1985962 w 1987007"/>
                        <a:gd name="connsiteY4" fmla="*/ 288180 h 324941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87007"/>
                        <a:gd name="connsiteY0" fmla="*/ 247699 h 322815"/>
                        <a:gd name="connsiteX1" fmla="*/ 185737 w 1987007"/>
                        <a:gd name="connsiteY1" fmla="*/ 247590 h 322815"/>
                        <a:gd name="connsiteX2" fmla="*/ 733425 w 1987007"/>
                        <a:gd name="connsiteY2" fmla="*/ 311992 h 322815"/>
                        <a:gd name="connsiteX3" fmla="*/ 1766887 w 1987007"/>
                        <a:gd name="connsiteY3" fmla="*/ 48 h 322815"/>
                        <a:gd name="connsiteX4" fmla="*/ 1985962 w 1987007"/>
                        <a:gd name="connsiteY4" fmla="*/ 288180 h 322815"/>
                        <a:gd name="connsiteX0" fmla="*/ 0 w 1991770"/>
                        <a:gd name="connsiteY0" fmla="*/ 331043 h 331492"/>
                        <a:gd name="connsiteX1" fmla="*/ 190500 w 1991770"/>
                        <a:gd name="connsiteY1" fmla="*/ 247590 h 331492"/>
                        <a:gd name="connsiteX2" fmla="*/ 738188 w 1991770"/>
                        <a:gd name="connsiteY2" fmla="*/ 311992 h 331492"/>
                        <a:gd name="connsiteX3" fmla="*/ 1771650 w 1991770"/>
                        <a:gd name="connsiteY3" fmla="*/ 48 h 331492"/>
                        <a:gd name="connsiteX4" fmla="*/ 1990725 w 1991770"/>
                        <a:gd name="connsiteY4" fmla="*/ 288180 h 331492"/>
                        <a:gd name="connsiteX0" fmla="*/ 0 w 1996138"/>
                        <a:gd name="connsiteY0" fmla="*/ 330998 h 331447"/>
                        <a:gd name="connsiteX1" fmla="*/ 190500 w 1996138"/>
                        <a:gd name="connsiteY1" fmla="*/ 247545 h 331447"/>
                        <a:gd name="connsiteX2" fmla="*/ 414338 w 1996138"/>
                        <a:gd name="connsiteY2" fmla="*/ 283372 h 331447"/>
                        <a:gd name="connsiteX3" fmla="*/ 1771650 w 1996138"/>
                        <a:gd name="connsiteY3" fmla="*/ 3 h 331447"/>
                        <a:gd name="connsiteX4" fmla="*/ 1990725 w 1996138"/>
                        <a:gd name="connsiteY4" fmla="*/ 288135 h 331447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90500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0997 h 331446"/>
                        <a:gd name="connsiteX1" fmla="*/ 166687 w 1996138"/>
                        <a:gd name="connsiteY1" fmla="*/ 247544 h 331446"/>
                        <a:gd name="connsiteX2" fmla="*/ 414338 w 1996138"/>
                        <a:gd name="connsiteY2" fmla="*/ 283371 h 331446"/>
                        <a:gd name="connsiteX3" fmla="*/ 1771650 w 1996138"/>
                        <a:gd name="connsiteY3" fmla="*/ 2 h 331446"/>
                        <a:gd name="connsiteX4" fmla="*/ 1990725 w 1996138"/>
                        <a:gd name="connsiteY4" fmla="*/ 288134 h 331446"/>
                        <a:gd name="connsiteX0" fmla="*/ 0 w 1996138"/>
                        <a:gd name="connsiteY0" fmla="*/ 331062 h 331511"/>
                        <a:gd name="connsiteX1" fmla="*/ 166687 w 1996138"/>
                        <a:gd name="connsiteY1" fmla="*/ 247609 h 331511"/>
                        <a:gd name="connsiteX2" fmla="*/ 414338 w 1996138"/>
                        <a:gd name="connsiteY2" fmla="*/ 283436 h 331511"/>
                        <a:gd name="connsiteX3" fmla="*/ 523573 w 1996138"/>
                        <a:gd name="connsiteY3" fmla="*/ 261417 h 331511"/>
                        <a:gd name="connsiteX4" fmla="*/ 1771650 w 1996138"/>
                        <a:gd name="connsiteY4" fmla="*/ 67 h 331511"/>
                        <a:gd name="connsiteX5" fmla="*/ 1990725 w 1996138"/>
                        <a:gd name="connsiteY5" fmla="*/ 288199 h 331511"/>
                        <a:gd name="connsiteX0" fmla="*/ 0 w 1992208"/>
                        <a:gd name="connsiteY0" fmla="*/ 333218 h 333667"/>
                        <a:gd name="connsiteX1" fmla="*/ 166687 w 1992208"/>
                        <a:gd name="connsiteY1" fmla="*/ 249765 h 333667"/>
                        <a:gd name="connsiteX2" fmla="*/ 414338 w 1992208"/>
                        <a:gd name="connsiteY2" fmla="*/ 285592 h 333667"/>
                        <a:gd name="connsiteX3" fmla="*/ 664067 w 1992208"/>
                        <a:gd name="connsiteY3" fmla="*/ 163561 h 333667"/>
                        <a:gd name="connsiteX4" fmla="*/ 1771650 w 1992208"/>
                        <a:gd name="connsiteY4" fmla="*/ 2223 h 333667"/>
                        <a:gd name="connsiteX5" fmla="*/ 1990725 w 1992208"/>
                        <a:gd name="connsiteY5" fmla="*/ 290355 h 333667"/>
                        <a:gd name="connsiteX0" fmla="*/ 0 w 1992208"/>
                        <a:gd name="connsiteY0" fmla="*/ 333946 h 334395"/>
                        <a:gd name="connsiteX1" fmla="*/ 166687 w 1992208"/>
                        <a:gd name="connsiteY1" fmla="*/ 250493 h 334395"/>
                        <a:gd name="connsiteX2" fmla="*/ 414338 w 1992208"/>
                        <a:gd name="connsiteY2" fmla="*/ 286320 h 334395"/>
                        <a:gd name="connsiteX3" fmla="*/ 664067 w 1992208"/>
                        <a:gd name="connsiteY3" fmla="*/ 164289 h 334395"/>
                        <a:gd name="connsiteX4" fmla="*/ 747410 w 1992208"/>
                        <a:gd name="connsiteY4" fmla="*/ 142859 h 334395"/>
                        <a:gd name="connsiteX5" fmla="*/ 1771650 w 1992208"/>
                        <a:gd name="connsiteY5" fmla="*/ 2951 h 334395"/>
                        <a:gd name="connsiteX6" fmla="*/ 1990725 w 1992208"/>
                        <a:gd name="connsiteY6" fmla="*/ 291083 h 334395"/>
                        <a:gd name="connsiteX0" fmla="*/ 0 w 1991334"/>
                        <a:gd name="connsiteY0" fmla="*/ 331634 h 332083"/>
                        <a:gd name="connsiteX1" fmla="*/ 166687 w 1991334"/>
                        <a:gd name="connsiteY1" fmla="*/ 248181 h 332083"/>
                        <a:gd name="connsiteX2" fmla="*/ 414338 w 1991334"/>
                        <a:gd name="connsiteY2" fmla="*/ 284008 h 332083"/>
                        <a:gd name="connsiteX3" fmla="*/ 664067 w 1991334"/>
                        <a:gd name="connsiteY3" fmla="*/ 161977 h 332083"/>
                        <a:gd name="connsiteX4" fmla="*/ 885523 w 1991334"/>
                        <a:gd name="connsiteY4" fmla="*/ 209603 h 332083"/>
                        <a:gd name="connsiteX5" fmla="*/ 1771650 w 1991334"/>
                        <a:gd name="connsiteY5" fmla="*/ 639 h 332083"/>
                        <a:gd name="connsiteX6" fmla="*/ 1990725 w 1991334"/>
                        <a:gd name="connsiteY6" fmla="*/ 288771 h 332083"/>
                        <a:gd name="connsiteX0" fmla="*/ 0 w 1991334"/>
                        <a:gd name="connsiteY0" fmla="*/ 333367 h 333816"/>
                        <a:gd name="connsiteX1" fmla="*/ 166687 w 1991334"/>
                        <a:gd name="connsiteY1" fmla="*/ 249914 h 333816"/>
                        <a:gd name="connsiteX2" fmla="*/ 414338 w 1991334"/>
                        <a:gd name="connsiteY2" fmla="*/ 285741 h 333816"/>
                        <a:gd name="connsiteX3" fmla="*/ 664067 w 1991334"/>
                        <a:gd name="connsiteY3" fmla="*/ 163710 h 333816"/>
                        <a:gd name="connsiteX4" fmla="*/ 885523 w 1991334"/>
                        <a:gd name="connsiteY4" fmla="*/ 211336 h 333816"/>
                        <a:gd name="connsiteX5" fmla="*/ 1109360 w 1991334"/>
                        <a:gd name="connsiteY5" fmla="*/ 156567 h 333816"/>
                        <a:gd name="connsiteX6" fmla="*/ 1771650 w 1991334"/>
                        <a:gd name="connsiteY6" fmla="*/ 2372 h 333816"/>
                        <a:gd name="connsiteX7" fmla="*/ 1990725 w 1991334"/>
                        <a:gd name="connsiteY7" fmla="*/ 290504 h 333816"/>
                        <a:gd name="connsiteX0" fmla="*/ 0 w 1991099"/>
                        <a:gd name="connsiteY0" fmla="*/ 338000 h 338449"/>
                        <a:gd name="connsiteX1" fmla="*/ 166687 w 1991099"/>
                        <a:gd name="connsiteY1" fmla="*/ 254547 h 338449"/>
                        <a:gd name="connsiteX2" fmla="*/ 414338 w 1991099"/>
                        <a:gd name="connsiteY2" fmla="*/ 290374 h 338449"/>
                        <a:gd name="connsiteX3" fmla="*/ 664067 w 1991099"/>
                        <a:gd name="connsiteY3" fmla="*/ 168343 h 338449"/>
                        <a:gd name="connsiteX4" fmla="*/ 885523 w 1991099"/>
                        <a:gd name="connsiteY4" fmla="*/ 215969 h 338449"/>
                        <a:gd name="connsiteX5" fmla="*/ 1085547 w 1991099"/>
                        <a:gd name="connsiteY5" fmla="*/ 99287 h 338449"/>
                        <a:gd name="connsiteX6" fmla="*/ 1771650 w 1991099"/>
                        <a:gd name="connsiteY6" fmla="*/ 7005 h 338449"/>
                        <a:gd name="connsiteX7" fmla="*/ 1990725 w 1991099"/>
                        <a:gd name="connsiteY7" fmla="*/ 295137 h 338449"/>
                        <a:gd name="connsiteX0" fmla="*/ 0 w 1991099"/>
                        <a:gd name="connsiteY0" fmla="*/ 339393 h 339842"/>
                        <a:gd name="connsiteX1" fmla="*/ 166687 w 1991099"/>
                        <a:gd name="connsiteY1" fmla="*/ 255940 h 339842"/>
                        <a:gd name="connsiteX2" fmla="*/ 414338 w 1991099"/>
                        <a:gd name="connsiteY2" fmla="*/ 291767 h 339842"/>
                        <a:gd name="connsiteX3" fmla="*/ 664067 w 1991099"/>
                        <a:gd name="connsiteY3" fmla="*/ 169736 h 339842"/>
                        <a:gd name="connsiteX4" fmla="*/ 885523 w 1991099"/>
                        <a:gd name="connsiteY4" fmla="*/ 217362 h 339842"/>
                        <a:gd name="connsiteX5" fmla="*/ 1085547 w 1991099"/>
                        <a:gd name="connsiteY5" fmla="*/ 100680 h 339842"/>
                        <a:gd name="connsiteX6" fmla="*/ 1149843 w 1991099"/>
                        <a:gd name="connsiteY6" fmla="*/ 79250 h 339842"/>
                        <a:gd name="connsiteX7" fmla="*/ 1771650 w 1991099"/>
                        <a:gd name="connsiteY7" fmla="*/ 8398 h 339842"/>
                        <a:gd name="connsiteX8" fmla="*/ 1990725 w 1991099"/>
                        <a:gd name="connsiteY8" fmla="*/ 296530 h 339842"/>
                        <a:gd name="connsiteX0" fmla="*/ 0 w 1990974"/>
                        <a:gd name="connsiteY0" fmla="*/ 333114 h 333563"/>
                        <a:gd name="connsiteX1" fmla="*/ 166687 w 1990974"/>
                        <a:gd name="connsiteY1" fmla="*/ 249661 h 333563"/>
                        <a:gd name="connsiteX2" fmla="*/ 414338 w 1990974"/>
                        <a:gd name="connsiteY2" fmla="*/ 285488 h 333563"/>
                        <a:gd name="connsiteX3" fmla="*/ 664067 w 1990974"/>
                        <a:gd name="connsiteY3" fmla="*/ 163457 h 333563"/>
                        <a:gd name="connsiteX4" fmla="*/ 885523 w 1990974"/>
                        <a:gd name="connsiteY4" fmla="*/ 211083 h 333563"/>
                        <a:gd name="connsiteX5" fmla="*/ 1085547 w 1990974"/>
                        <a:gd name="connsiteY5" fmla="*/ 94401 h 333563"/>
                        <a:gd name="connsiteX6" fmla="*/ 1333200 w 1990974"/>
                        <a:gd name="connsiteY6" fmla="*/ 156315 h 333563"/>
                        <a:gd name="connsiteX7" fmla="*/ 1771650 w 1990974"/>
                        <a:gd name="connsiteY7" fmla="*/ 2119 h 333563"/>
                        <a:gd name="connsiteX8" fmla="*/ 1990725 w 1990974"/>
                        <a:gd name="connsiteY8" fmla="*/ 290251 h 333563"/>
                        <a:gd name="connsiteX0" fmla="*/ 0 w 1990836"/>
                        <a:gd name="connsiteY0" fmla="*/ 323709 h 324158"/>
                        <a:gd name="connsiteX1" fmla="*/ 166687 w 1990836"/>
                        <a:gd name="connsiteY1" fmla="*/ 240256 h 324158"/>
                        <a:gd name="connsiteX2" fmla="*/ 414338 w 1990836"/>
                        <a:gd name="connsiteY2" fmla="*/ 276083 h 324158"/>
                        <a:gd name="connsiteX3" fmla="*/ 664067 w 1990836"/>
                        <a:gd name="connsiteY3" fmla="*/ 154052 h 324158"/>
                        <a:gd name="connsiteX4" fmla="*/ 885523 w 1990836"/>
                        <a:gd name="connsiteY4" fmla="*/ 201678 h 324158"/>
                        <a:gd name="connsiteX5" fmla="*/ 1085547 w 1990836"/>
                        <a:gd name="connsiteY5" fmla="*/ 84996 h 324158"/>
                        <a:gd name="connsiteX6" fmla="*/ 1333200 w 1990836"/>
                        <a:gd name="connsiteY6" fmla="*/ 146910 h 324158"/>
                        <a:gd name="connsiteX7" fmla="*/ 1621631 w 1990836"/>
                        <a:gd name="connsiteY7" fmla="*/ 2239 h 324158"/>
                        <a:gd name="connsiteX8" fmla="*/ 1990725 w 1990836"/>
                        <a:gd name="connsiteY8" fmla="*/ 280846 h 324158"/>
                        <a:gd name="connsiteX0" fmla="*/ 0 w 1945610"/>
                        <a:gd name="connsiteY0" fmla="*/ 344176 h 344625"/>
                        <a:gd name="connsiteX1" fmla="*/ 166687 w 1945610"/>
                        <a:gd name="connsiteY1" fmla="*/ 260723 h 344625"/>
                        <a:gd name="connsiteX2" fmla="*/ 414338 w 1945610"/>
                        <a:gd name="connsiteY2" fmla="*/ 296550 h 344625"/>
                        <a:gd name="connsiteX3" fmla="*/ 664067 w 1945610"/>
                        <a:gd name="connsiteY3" fmla="*/ 174519 h 344625"/>
                        <a:gd name="connsiteX4" fmla="*/ 885523 w 1945610"/>
                        <a:gd name="connsiteY4" fmla="*/ 222145 h 344625"/>
                        <a:gd name="connsiteX5" fmla="*/ 1085547 w 1945610"/>
                        <a:gd name="connsiteY5" fmla="*/ 105463 h 344625"/>
                        <a:gd name="connsiteX6" fmla="*/ 1333200 w 1945610"/>
                        <a:gd name="connsiteY6" fmla="*/ 167377 h 344625"/>
                        <a:gd name="connsiteX7" fmla="*/ 1621631 w 1945610"/>
                        <a:gd name="connsiteY7" fmla="*/ 22706 h 344625"/>
                        <a:gd name="connsiteX8" fmla="*/ 1945481 w 1945610"/>
                        <a:gd name="connsiteY8" fmla="*/ 29851 h 344625"/>
                        <a:gd name="connsiteX0" fmla="*/ 0 w 1945481"/>
                        <a:gd name="connsiteY0" fmla="*/ 344506 h 344955"/>
                        <a:gd name="connsiteX1" fmla="*/ 166687 w 1945481"/>
                        <a:gd name="connsiteY1" fmla="*/ 261053 h 344955"/>
                        <a:gd name="connsiteX2" fmla="*/ 414338 w 1945481"/>
                        <a:gd name="connsiteY2" fmla="*/ 296880 h 344955"/>
                        <a:gd name="connsiteX3" fmla="*/ 664067 w 1945481"/>
                        <a:gd name="connsiteY3" fmla="*/ 174849 h 344955"/>
                        <a:gd name="connsiteX4" fmla="*/ 885523 w 1945481"/>
                        <a:gd name="connsiteY4" fmla="*/ 222475 h 344955"/>
                        <a:gd name="connsiteX5" fmla="*/ 1085547 w 1945481"/>
                        <a:gd name="connsiteY5" fmla="*/ 105793 h 344955"/>
                        <a:gd name="connsiteX6" fmla="*/ 1333200 w 1945481"/>
                        <a:gd name="connsiteY6" fmla="*/ 167707 h 344955"/>
                        <a:gd name="connsiteX7" fmla="*/ 1621631 w 1945481"/>
                        <a:gd name="connsiteY7" fmla="*/ 23036 h 344955"/>
                        <a:gd name="connsiteX8" fmla="*/ 1799924 w 1945481"/>
                        <a:gd name="connsiteY8" fmla="*/ 1020 h 344955"/>
                        <a:gd name="connsiteX9" fmla="*/ 1945481 w 1945481"/>
                        <a:gd name="connsiteY9" fmla="*/ 30181 h 344955"/>
                        <a:gd name="connsiteX0" fmla="*/ 0 w 1945481"/>
                        <a:gd name="connsiteY0" fmla="*/ 323206 h 323655"/>
                        <a:gd name="connsiteX1" fmla="*/ 166687 w 1945481"/>
                        <a:gd name="connsiteY1" fmla="*/ 239753 h 323655"/>
                        <a:gd name="connsiteX2" fmla="*/ 414338 w 1945481"/>
                        <a:gd name="connsiteY2" fmla="*/ 275580 h 323655"/>
                        <a:gd name="connsiteX3" fmla="*/ 664067 w 1945481"/>
                        <a:gd name="connsiteY3" fmla="*/ 153549 h 323655"/>
                        <a:gd name="connsiteX4" fmla="*/ 885523 w 1945481"/>
                        <a:gd name="connsiteY4" fmla="*/ 201175 h 323655"/>
                        <a:gd name="connsiteX5" fmla="*/ 1085547 w 1945481"/>
                        <a:gd name="connsiteY5" fmla="*/ 84493 h 323655"/>
                        <a:gd name="connsiteX6" fmla="*/ 1333200 w 1945481"/>
                        <a:gd name="connsiteY6" fmla="*/ 146407 h 323655"/>
                        <a:gd name="connsiteX7" fmla="*/ 1621631 w 1945481"/>
                        <a:gd name="connsiteY7" fmla="*/ 1736 h 323655"/>
                        <a:gd name="connsiteX8" fmla="*/ 1821356 w 1945481"/>
                        <a:gd name="connsiteY8" fmla="*/ 63064 h 323655"/>
                        <a:gd name="connsiteX9" fmla="*/ 1945481 w 1945481"/>
                        <a:gd name="connsiteY9" fmla="*/ 8881 h 323655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085547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33172 w 1945481"/>
                        <a:gd name="connsiteY5" fmla="*/ 79835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8548 h 318997"/>
                        <a:gd name="connsiteX1" fmla="*/ 166687 w 1945481"/>
                        <a:gd name="connsiteY1" fmla="*/ 235095 h 318997"/>
                        <a:gd name="connsiteX2" fmla="*/ 414338 w 1945481"/>
                        <a:gd name="connsiteY2" fmla="*/ 270922 h 318997"/>
                        <a:gd name="connsiteX3" fmla="*/ 664067 w 1945481"/>
                        <a:gd name="connsiteY3" fmla="*/ 148891 h 318997"/>
                        <a:gd name="connsiteX4" fmla="*/ 885523 w 1945481"/>
                        <a:gd name="connsiteY4" fmla="*/ 196517 h 318997"/>
                        <a:gd name="connsiteX5" fmla="*/ 1114122 w 1945481"/>
                        <a:gd name="connsiteY5" fmla="*/ 77453 h 318997"/>
                        <a:gd name="connsiteX6" fmla="*/ 1333200 w 1945481"/>
                        <a:gd name="connsiteY6" fmla="*/ 141749 h 318997"/>
                        <a:gd name="connsiteX7" fmla="*/ 1571624 w 1945481"/>
                        <a:gd name="connsiteY7" fmla="*/ 1841 h 318997"/>
                        <a:gd name="connsiteX8" fmla="*/ 1821356 w 1945481"/>
                        <a:gd name="connsiteY8" fmla="*/ 58406 h 318997"/>
                        <a:gd name="connsiteX9" fmla="*/ 1945481 w 1945481"/>
                        <a:gd name="connsiteY9" fmla="*/ 4223 h 318997"/>
                        <a:gd name="connsiteX0" fmla="*/ 0 w 1945481"/>
                        <a:gd name="connsiteY0" fmla="*/ 316936 h 317385"/>
                        <a:gd name="connsiteX1" fmla="*/ 166687 w 1945481"/>
                        <a:gd name="connsiteY1" fmla="*/ 233483 h 317385"/>
                        <a:gd name="connsiteX2" fmla="*/ 414338 w 1945481"/>
                        <a:gd name="connsiteY2" fmla="*/ 269310 h 317385"/>
                        <a:gd name="connsiteX3" fmla="*/ 664067 w 1945481"/>
                        <a:gd name="connsiteY3" fmla="*/ 147279 h 317385"/>
                        <a:gd name="connsiteX4" fmla="*/ 885523 w 1945481"/>
                        <a:gd name="connsiteY4" fmla="*/ 194905 h 317385"/>
                        <a:gd name="connsiteX5" fmla="*/ 1114122 w 1945481"/>
                        <a:gd name="connsiteY5" fmla="*/ 75841 h 317385"/>
                        <a:gd name="connsiteX6" fmla="*/ 1333200 w 1945481"/>
                        <a:gd name="connsiteY6" fmla="*/ 140137 h 317385"/>
                        <a:gd name="connsiteX7" fmla="*/ 1571624 w 1945481"/>
                        <a:gd name="connsiteY7" fmla="*/ 229 h 317385"/>
                        <a:gd name="connsiteX8" fmla="*/ 1821356 w 1945481"/>
                        <a:gd name="connsiteY8" fmla="*/ 56794 h 317385"/>
                        <a:gd name="connsiteX9" fmla="*/ 1945481 w 1945481"/>
                        <a:gd name="connsiteY9" fmla="*/ 2611 h 31738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45481"/>
                        <a:gd name="connsiteY0" fmla="*/ 316906 h 317355"/>
                        <a:gd name="connsiteX1" fmla="*/ 166687 w 1945481"/>
                        <a:gd name="connsiteY1" fmla="*/ 233453 h 317355"/>
                        <a:gd name="connsiteX2" fmla="*/ 414338 w 1945481"/>
                        <a:gd name="connsiteY2" fmla="*/ 269280 h 317355"/>
                        <a:gd name="connsiteX3" fmla="*/ 664067 w 1945481"/>
                        <a:gd name="connsiteY3" fmla="*/ 147249 h 317355"/>
                        <a:gd name="connsiteX4" fmla="*/ 885523 w 1945481"/>
                        <a:gd name="connsiteY4" fmla="*/ 194875 h 317355"/>
                        <a:gd name="connsiteX5" fmla="*/ 1114122 w 1945481"/>
                        <a:gd name="connsiteY5" fmla="*/ 75811 h 317355"/>
                        <a:gd name="connsiteX6" fmla="*/ 1333200 w 1945481"/>
                        <a:gd name="connsiteY6" fmla="*/ 140107 h 317355"/>
                        <a:gd name="connsiteX7" fmla="*/ 1571624 w 1945481"/>
                        <a:gd name="connsiteY7" fmla="*/ 199 h 317355"/>
                        <a:gd name="connsiteX8" fmla="*/ 1821356 w 1945481"/>
                        <a:gd name="connsiteY8" fmla="*/ 56764 h 317355"/>
                        <a:gd name="connsiteX9" fmla="*/ 1945481 w 1945481"/>
                        <a:gd name="connsiteY9" fmla="*/ 2581 h 317355"/>
                        <a:gd name="connsiteX0" fmla="*/ 0 w 1995487"/>
                        <a:gd name="connsiteY0" fmla="*/ 371634 h 372083"/>
                        <a:gd name="connsiteX1" fmla="*/ 166687 w 1995487"/>
                        <a:gd name="connsiteY1" fmla="*/ 288181 h 372083"/>
                        <a:gd name="connsiteX2" fmla="*/ 414338 w 1995487"/>
                        <a:gd name="connsiteY2" fmla="*/ 324008 h 372083"/>
                        <a:gd name="connsiteX3" fmla="*/ 664067 w 1995487"/>
                        <a:gd name="connsiteY3" fmla="*/ 201977 h 372083"/>
                        <a:gd name="connsiteX4" fmla="*/ 885523 w 1995487"/>
                        <a:gd name="connsiteY4" fmla="*/ 249603 h 372083"/>
                        <a:gd name="connsiteX5" fmla="*/ 1114122 w 1995487"/>
                        <a:gd name="connsiteY5" fmla="*/ 130539 h 372083"/>
                        <a:gd name="connsiteX6" fmla="*/ 1333200 w 1995487"/>
                        <a:gd name="connsiteY6" fmla="*/ 194835 h 372083"/>
                        <a:gd name="connsiteX7" fmla="*/ 1571624 w 1995487"/>
                        <a:gd name="connsiteY7" fmla="*/ 54927 h 372083"/>
                        <a:gd name="connsiteX8" fmla="*/ 1821356 w 1995487"/>
                        <a:gd name="connsiteY8" fmla="*/ 111492 h 372083"/>
                        <a:gd name="connsiteX9" fmla="*/ 1995487 w 1995487"/>
                        <a:gd name="connsiteY9" fmla="*/ 159 h 372083"/>
                        <a:gd name="connsiteX0" fmla="*/ 0 w 1993105"/>
                        <a:gd name="connsiteY0" fmla="*/ 317020 h 317469"/>
                        <a:gd name="connsiteX1" fmla="*/ 166687 w 1993105"/>
                        <a:gd name="connsiteY1" fmla="*/ 233567 h 317469"/>
                        <a:gd name="connsiteX2" fmla="*/ 414338 w 1993105"/>
                        <a:gd name="connsiteY2" fmla="*/ 269394 h 317469"/>
                        <a:gd name="connsiteX3" fmla="*/ 664067 w 1993105"/>
                        <a:gd name="connsiteY3" fmla="*/ 147363 h 317469"/>
                        <a:gd name="connsiteX4" fmla="*/ 885523 w 1993105"/>
                        <a:gd name="connsiteY4" fmla="*/ 194989 h 317469"/>
                        <a:gd name="connsiteX5" fmla="*/ 1114122 w 1993105"/>
                        <a:gd name="connsiteY5" fmla="*/ 75925 h 317469"/>
                        <a:gd name="connsiteX6" fmla="*/ 1333200 w 1993105"/>
                        <a:gd name="connsiteY6" fmla="*/ 140221 h 317469"/>
                        <a:gd name="connsiteX7" fmla="*/ 1571624 w 1993105"/>
                        <a:gd name="connsiteY7" fmla="*/ 313 h 317469"/>
                        <a:gd name="connsiteX8" fmla="*/ 1821356 w 1993105"/>
                        <a:gd name="connsiteY8" fmla="*/ 56878 h 317469"/>
                        <a:gd name="connsiteX9" fmla="*/ 1993105 w 1993105"/>
                        <a:gd name="connsiteY9" fmla="*/ 314 h 317469"/>
                        <a:gd name="connsiteX0" fmla="*/ 0 w 1962149"/>
                        <a:gd name="connsiteY0" fmla="*/ 328871 h 329320"/>
                        <a:gd name="connsiteX1" fmla="*/ 166687 w 1962149"/>
                        <a:gd name="connsiteY1" fmla="*/ 245418 h 329320"/>
                        <a:gd name="connsiteX2" fmla="*/ 414338 w 1962149"/>
                        <a:gd name="connsiteY2" fmla="*/ 281245 h 329320"/>
                        <a:gd name="connsiteX3" fmla="*/ 664067 w 1962149"/>
                        <a:gd name="connsiteY3" fmla="*/ 159214 h 329320"/>
                        <a:gd name="connsiteX4" fmla="*/ 885523 w 1962149"/>
                        <a:gd name="connsiteY4" fmla="*/ 206840 h 329320"/>
                        <a:gd name="connsiteX5" fmla="*/ 1114122 w 1962149"/>
                        <a:gd name="connsiteY5" fmla="*/ 87776 h 329320"/>
                        <a:gd name="connsiteX6" fmla="*/ 1333200 w 1962149"/>
                        <a:gd name="connsiteY6" fmla="*/ 152072 h 329320"/>
                        <a:gd name="connsiteX7" fmla="*/ 1571624 w 1962149"/>
                        <a:gd name="connsiteY7" fmla="*/ 12164 h 329320"/>
                        <a:gd name="connsiteX8" fmla="*/ 1821356 w 1962149"/>
                        <a:gd name="connsiteY8" fmla="*/ 68729 h 329320"/>
                        <a:gd name="connsiteX9" fmla="*/ 1962149 w 1962149"/>
                        <a:gd name="connsiteY9" fmla="*/ 259 h 329320"/>
                        <a:gd name="connsiteX0" fmla="*/ 0 w 1962149"/>
                        <a:gd name="connsiteY0" fmla="*/ 328880 h 329329"/>
                        <a:gd name="connsiteX1" fmla="*/ 166687 w 1962149"/>
                        <a:gd name="connsiteY1" fmla="*/ 245427 h 329329"/>
                        <a:gd name="connsiteX2" fmla="*/ 414338 w 1962149"/>
                        <a:gd name="connsiteY2" fmla="*/ 281254 h 329329"/>
                        <a:gd name="connsiteX3" fmla="*/ 664067 w 1962149"/>
                        <a:gd name="connsiteY3" fmla="*/ 159223 h 329329"/>
                        <a:gd name="connsiteX4" fmla="*/ 885523 w 1962149"/>
                        <a:gd name="connsiteY4" fmla="*/ 206849 h 329329"/>
                        <a:gd name="connsiteX5" fmla="*/ 1114122 w 1962149"/>
                        <a:gd name="connsiteY5" fmla="*/ 87785 h 329329"/>
                        <a:gd name="connsiteX6" fmla="*/ 1333200 w 1962149"/>
                        <a:gd name="connsiteY6" fmla="*/ 152081 h 329329"/>
                        <a:gd name="connsiteX7" fmla="*/ 1571624 w 1962149"/>
                        <a:gd name="connsiteY7" fmla="*/ 12173 h 329329"/>
                        <a:gd name="connsiteX8" fmla="*/ 1821356 w 1962149"/>
                        <a:gd name="connsiteY8" fmla="*/ 68738 h 329329"/>
                        <a:gd name="connsiteX9" fmla="*/ 1962149 w 1962149"/>
                        <a:gd name="connsiteY9" fmla="*/ 268 h 329329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71624 w 1955006"/>
                        <a:gd name="connsiteY7" fmla="*/ 16918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3200 w 1955006"/>
                        <a:gd name="connsiteY6" fmla="*/ 156826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74"/>
                        <a:gd name="connsiteX1" fmla="*/ 166687 w 1955006"/>
                        <a:gd name="connsiteY1" fmla="*/ 250172 h 334074"/>
                        <a:gd name="connsiteX2" fmla="*/ 414338 w 1955006"/>
                        <a:gd name="connsiteY2" fmla="*/ 285999 h 334074"/>
                        <a:gd name="connsiteX3" fmla="*/ 664067 w 1955006"/>
                        <a:gd name="connsiteY3" fmla="*/ 163968 h 334074"/>
                        <a:gd name="connsiteX4" fmla="*/ 885523 w 1955006"/>
                        <a:gd name="connsiteY4" fmla="*/ 211594 h 334074"/>
                        <a:gd name="connsiteX5" fmla="*/ 1114122 w 1955006"/>
                        <a:gd name="connsiteY5" fmla="*/ 92530 h 334074"/>
                        <a:gd name="connsiteX6" fmla="*/ 1337962 w 1955006"/>
                        <a:gd name="connsiteY6" fmla="*/ 144920 h 334074"/>
                        <a:gd name="connsiteX7" fmla="*/ 1597818 w 1955006"/>
                        <a:gd name="connsiteY7" fmla="*/ 14537 h 334074"/>
                        <a:gd name="connsiteX8" fmla="*/ 1821356 w 1955006"/>
                        <a:gd name="connsiteY8" fmla="*/ 73483 h 334074"/>
                        <a:gd name="connsiteX9" fmla="*/ 1955006 w 1955006"/>
                        <a:gd name="connsiteY9" fmla="*/ 250 h 334074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14338 w 1955006"/>
                        <a:gd name="connsiteY2" fmla="*/ 285999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404237 w 1955006"/>
                        <a:gd name="connsiteY2" fmla="*/ 282626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52"/>
                        <a:gd name="connsiteX1" fmla="*/ 166687 w 1955006"/>
                        <a:gd name="connsiteY1" fmla="*/ 250172 h 334052"/>
                        <a:gd name="connsiteX2" fmla="*/ 398852 w 1955006"/>
                        <a:gd name="connsiteY2" fmla="*/ 278583 h 334052"/>
                        <a:gd name="connsiteX3" fmla="*/ 664067 w 1955006"/>
                        <a:gd name="connsiteY3" fmla="*/ 163968 h 334052"/>
                        <a:gd name="connsiteX4" fmla="*/ 885523 w 1955006"/>
                        <a:gd name="connsiteY4" fmla="*/ 211594 h 334052"/>
                        <a:gd name="connsiteX5" fmla="*/ 1114122 w 1955006"/>
                        <a:gd name="connsiteY5" fmla="*/ 92530 h 334052"/>
                        <a:gd name="connsiteX6" fmla="*/ 1337962 w 1955006"/>
                        <a:gd name="connsiteY6" fmla="*/ 144920 h 334052"/>
                        <a:gd name="connsiteX7" fmla="*/ 1597818 w 1955006"/>
                        <a:gd name="connsiteY7" fmla="*/ 14537 h 334052"/>
                        <a:gd name="connsiteX8" fmla="*/ 1821356 w 1955006"/>
                        <a:gd name="connsiteY8" fmla="*/ 73483 h 334052"/>
                        <a:gd name="connsiteX9" fmla="*/ 1955006 w 1955006"/>
                        <a:gd name="connsiteY9" fmla="*/ 250 h 33405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64067 w 1955006"/>
                        <a:gd name="connsiteY3" fmla="*/ 163968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45878 w 1955006"/>
                        <a:gd name="connsiteY3" fmla="*/ 171367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85523 w 1955006"/>
                        <a:gd name="connsiteY4" fmla="*/ 211594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114122 w 1955006"/>
                        <a:gd name="connsiteY5" fmla="*/ 92530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7962 w 1955006"/>
                        <a:gd name="connsiteY6" fmla="*/ 144920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97818 w 1955006"/>
                        <a:gd name="connsiteY7" fmla="*/ 14537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80300 w 1955006"/>
                        <a:gd name="connsiteY7" fmla="*/ 26652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25 h 334042"/>
                        <a:gd name="connsiteX1" fmla="*/ 180831 w 1955006"/>
                        <a:gd name="connsiteY1" fmla="*/ 248159 h 334042"/>
                        <a:gd name="connsiteX2" fmla="*/ 398852 w 1955006"/>
                        <a:gd name="connsiteY2" fmla="*/ 278583 h 334042"/>
                        <a:gd name="connsiteX3" fmla="*/ 654293 w 1955006"/>
                        <a:gd name="connsiteY3" fmla="*/ 179791 h 334042"/>
                        <a:gd name="connsiteX4" fmla="*/ 865321 w 1955006"/>
                        <a:gd name="connsiteY4" fmla="*/ 204849 h 334042"/>
                        <a:gd name="connsiteX5" fmla="*/ 1089532 w 1955006"/>
                        <a:gd name="connsiteY5" fmla="*/ 105652 h 334042"/>
                        <a:gd name="connsiteX6" fmla="*/ 1333239 w 1955006"/>
                        <a:gd name="connsiteY6" fmla="*/ 162429 h 334042"/>
                        <a:gd name="connsiteX7" fmla="*/ 1571206 w 1955006"/>
                        <a:gd name="connsiteY7" fmla="*/ 30350 h 334042"/>
                        <a:gd name="connsiteX8" fmla="*/ 1821356 w 1955006"/>
                        <a:gd name="connsiteY8" fmla="*/ 73483 h 334042"/>
                        <a:gd name="connsiteX9" fmla="*/ 1955006 w 1955006"/>
                        <a:gd name="connsiteY9" fmla="*/ 250 h 334042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606 h 334023"/>
                        <a:gd name="connsiteX1" fmla="*/ 180831 w 1955006"/>
                        <a:gd name="connsiteY1" fmla="*/ 248140 h 334023"/>
                        <a:gd name="connsiteX2" fmla="*/ 398852 w 1955006"/>
                        <a:gd name="connsiteY2" fmla="*/ 278564 h 334023"/>
                        <a:gd name="connsiteX3" fmla="*/ 654293 w 1955006"/>
                        <a:gd name="connsiteY3" fmla="*/ 179772 h 334023"/>
                        <a:gd name="connsiteX4" fmla="*/ 865321 w 1955006"/>
                        <a:gd name="connsiteY4" fmla="*/ 204830 h 334023"/>
                        <a:gd name="connsiteX5" fmla="*/ 1089532 w 1955006"/>
                        <a:gd name="connsiteY5" fmla="*/ 105633 h 334023"/>
                        <a:gd name="connsiteX6" fmla="*/ 1333239 w 1955006"/>
                        <a:gd name="connsiteY6" fmla="*/ 162410 h 334023"/>
                        <a:gd name="connsiteX7" fmla="*/ 1571206 w 1955006"/>
                        <a:gd name="connsiteY7" fmla="*/ 30331 h 334023"/>
                        <a:gd name="connsiteX8" fmla="*/ 1829435 w 1955006"/>
                        <a:gd name="connsiteY8" fmla="*/ 79530 h 334023"/>
                        <a:gd name="connsiteX9" fmla="*/ 1955006 w 1955006"/>
                        <a:gd name="connsiteY9" fmla="*/ 231 h 334023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1206 w 1955006"/>
                        <a:gd name="connsiteY7" fmla="*/ 30323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4293 w 1955006"/>
                        <a:gd name="connsiteY3" fmla="*/ 179764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52950 w 1955006"/>
                        <a:gd name="connsiteY3" fmla="*/ 17033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9452 w 1955006"/>
                        <a:gd name="connsiteY3" fmla="*/ 167981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398852 w 1955006"/>
                        <a:gd name="connsiteY2" fmla="*/ 278556 h 334015"/>
                        <a:gd name="connsiteX3" fmla="*/ 660022 w 1955006"/>
                        <a:gd name="connsiteY3" fmla="*/ 169323 h 334015"/>
                        <a:gd name="connsiteX4" fmla="*/ 865321 w 1955006"/>
                        <a:gd name="connsiteY4" fmla="*/ 204822 h 334015"/>
                        <a:gd name="connsiteX5" fmla="*/ 1089532 w 1955006"/>
                        <a:gd name="connsiteY5" fmla="*/ 105625 h 334015"/>
                        <a:gd name="connsiteX6" fmla="*/ 1333239 w 1955006"/>
                        <a:gd name="connsiteY6" fmla="*/ 162402 h 334015"/>
                        <a:gd name="connsiteX7" fmla="*/ 1579965 w 1955006"/>
                        <a:gd name="connsiteY7" fmla="*/ 24266 h 334015"/>
                        <a:gd name="connsiteX8" fmla="*/ 1829435 w 1955006"/>
                        <a:gd name="connsiteY8" fmla="*/ 79522 h 334015"/>
                        <a:gd name="connsiteX9" fmla="*/ 1955006 w 1955006"/>
                        <a:gd name="connsiteY9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71466 w 1955006"/>
                        <a:gd name="connsiteY2" fmla="*/ 253213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98852 w 1955006"/>
                        <a:gd name="connsiteY3" fmla="*/ 278556 h 334015"/>
                        <a:gd name="connsiteX4" fmla="*/ 660022 w 1955006"/>
                        <a:gd name="connsiteY4" fmla="*/ 169323 h 334015"/>
                        <a:gd name="connsiteX5" fmla="*/ 865321 w 1955006"/>
                        <a:gd name="connsiteY5" fmla="*/ 204822 h 334015"/>
                        <a:gd name="connsiteX6" fmla="*/ 1089532 w 1955006"/>
                        <a:gd name="connsiteY6" fmla="*/ 105625 h 334015"/>
                        <a:gd name="connsiteX7" fmla="*/ 1333239 w 1955006"/>
                        <a:gd name="connsiteY7" fmla="*/ 162402 h 334015"/>
                        <a:gd name="connsiteX8" fmla="*/ 1579965 w 1955006"/>
                        <a:gd name="connsiteY8" fmla="*/ 24266 h 334015"/>
                        <a:gd name="connsiteX9" fmla="*/ 1829435 w 1955006"/>
                        <a:gd name="connsiteY9" fmla="*/ 79522 h 334015"/>
                        <a:gd name="connsiteX10" fmla="*/ 1955006 w 1955006"/>
                        <a:gd name="connsiteY10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323366 w 1955006"/>
                        <a:gd name="connsiteY3" fmla="*/ 293481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57386 w 1955006"/>
                        <a:gd name="connsiteY3" fmla="*/ 224044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34986 w 1955006"/>
                        <a:gd name="connsiteY2" fmla="*/ 314171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4015"/>
                        <a:gd name="connsiteX1" fmla="*/ 180831 w 1955006"/>
                        <a:gd name="connsiteY1" fmla="*/ 248132 h 334015"/>
                        <a:gd name="connsiteX2" fmla="*/ 244044 w 1955006"/>
                        <a:gd name="connsiteY2" fmla="*/ 310383 h 334015"/>
                        <a:gd name="connsiteX3" fmla="*/ 273865 w 1955006"/>
                        <a:gd name="connsiteY3" fmla="*/ 221533 h 334015"/>
                        <a:gd name="connsiteX4" fmla="*/ 398852 w 1955006"/>
                        <a:gd name="connsiteY4" fmla="*/ 278556 h 334015"/>
                        <a:gd name="connsiteX5" fmla="*/ 660022 w 1955006"/>
                        <a:gd name="connsiteY5" fmla="*/ 169323 h 334015"/>
                        <a:gd name="connsiteX6" fmla="*/ 865321 w 1955006"/>
                        <a:gd name="connsiteY6" fmla="*/ 204822 h 334015"/>
                        <a:gd name="connsiteX7" fmla="*/ 1089532 w 1955006"/>
                        <a:gd name="connsiteY7" fmla="*/ 105625 h 334015"/>
                        <a:gd name="connsiteX8" fmla="*/ 1333239 w 1955006"/>
                        <a:gd name="connsiteY8" fmla="*/ 162402 h 334015"/>
                        <a:gd name="connsiteX9" fmla="*/ 1579965 w 1955006"/>
                        <a:gd name="connsiteY9" fmla="*/ 24266 h 334015"/>
                        <a:gd name="connsiteX10" fmla="*/ 1829435 w 1955006"/>
                        <a:gd name="connsiteY10" fmla="*/ 79522 h 334015"/>
                        <a:gd name="connsiteX11" fmla="*/ 1955006 w 1955006"/>
                        <a:gd name="connsiteY11" fmla="*/ 223 h 334015"/>
                        <a:gd name="connsiteX0" fmla="*/ 0 w 1955006"/>
                        <a:gd name="connsiteY0" fmla="*/ 333598 h 333598"/>
                        <a:gd name="connsiteX1" fmla="*/ 127149 w 1955006"/>
                        <a:gd name="connsiteY1" fmla="*/ 27038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151517 w 1955006"/>
                        <a:gd name="connsiteY1" fmla="*/ 319660 h 333598"/>
                        <a:gd name="connsiteX2" fmla="*/ 180831 w 1955006"/>
                        <a:gd name="connsiteY2" fmla="*/ 248132 h 333598"/>
                        <a:gd name="connsiteX3" fmla="*/ 244044 w 1955006"/>
                        <a:gd name="connsiteY3" fmla="*/ 310383 h 333598"/>
                        <a:gd name="connsiteX4" fmla="*/ 273865 w 1955006"/>
                        <a:gd name="connsiteY4" fmla="*/ 221533 h 333598"/>
                        <a:gd name="connsiteX5" fmla="*/ 398852 w 1955006"/>
                        <a:gd name="connsiteY5" fmla="*/ 278556 h 333598"/>
                        <a:gd name="connsiteX6" fmla="*/ 660022 w 1955006"/>
                        <a:gd name="connsiteY6" fmla="*/ 169323 h 333598"/>
                        <a:gd name="connsiteX7" fmla="*/ 865321 w 1955006"/>
                        <a:gd name="connsiteY7" fmla="*/ 204822 h 333598"/>
                        <a:gd name="connsiteX8" fmla="*/ 1089532 w 1955006"/>
                        <a:gd name="connsiteY8" fmla="*/ 105625 h 333598"/>
                        <a:gd name="connsiteX9" fmla="*/ 1333239 w 1955006"/>
                        <a:gd name="connsiteY9" fmla="*/ 162402 h 333598"/>
                        <a:gd name="connsiteX10" fmla="*/ 1579965 w 1955006"/>
                        <a:gd name="connsiteY10" fmla="*/ 24266 h 333598"/>
                        <a:gd name="connsiteX11" fmla="*/ 1829435 w 1955006"/>
                        <a:gd name="connsiteY11" fmla="*/ 79522 h 333598"/>
                        <a:gd name="connsiteX12" fmla="*/ 1955006 w 1955006"/>
                        <a:gd name="connsiteY12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80831 w 1955006"/>
                        <a:gd name="connsiteY3" fmla="*/ 248132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1773 w 1955006"/>
                        <a:gd name="connsiteY3" fmla="*/ 251921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44044 w 1955006"/>
                        <a:gd name="connsiteY4" fmla="*/ 310383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3865 w 1955006"/>
                        <a:gd name="connsiteY5" fmla="*/ 221533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37901 w 1955006"/>
                        <a:gd name="connsiteY4" fmla="*/ 301684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76220 w 1955006"/>
                        <a:gd name="connsiteY5" fmla="*/ 221174 h 333598"/>
                        <a:gd name="connsiteX6" fmla="*/ 398852 w 1955006"/>
                        <a:gd name="connsiteY6" fmla="*/ 278556 h 333598"/>
                        <a:gd name="connsiteX7" fmla="*/ 660022 w 1955006"/>
                        <a:gd name="connsiteY7" fmla="*/ 169323 h 333598"/>
                        <a:gd name="connsiteX8" fmla="*/ 865321 w 1955006"/>
                        <a:gd name="connsiteY8" fmla="*/ 204822 h 333598"/>
                        <a:gd name="connsiteX9" fmla="*/ 1089532 w 1955006"/>
                        <a:gd name="connsiteY9" fmla="*/ 105625 h 333598"/>
                        <a:gd name="connsiteX10" fmla="*/ 1333239 w 1955006"/>
                        <a:gd name="connsiteY10" fmla="*/ 162402 h 333598"/>
                        <a:gd name="connsiteX11" fmla="*/ 1579965 w 1955006"/>
                        <a:gd name="connsiteY11" fmla="*/ 24266 h 333598"/>
                        <a:gd name="connsiteX12" fmla="*/ 1829435 w 1955006"/>
                        <a:gd name="connsiteY12" fmla="*/ 79522 h 333598"/>
                        <a:gd name="connsiteX13" fmla="*/ 1955006 w 1955006"/>
                        <a:gd name="connsiteY13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53912 w 1955006"/>
                        <a:gd name="connsiteY5" fmla="*/ 248660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76220 w 1955006"/>
                        <a:gd name="connsiteY6" fmla="*/ 221174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660022 w 1955006"/>
                        <a:gd name="connsiteY8" fmla="*/ 169323 h 333598"/>
                        <a:gd name="connsiteX9" fmla="*/ 865321 w 1955006"/>
                        <a:gd name="connsiteY9" fmla="*/ 204822 h 333598"/>
                        <a:gd name="connsiteX10" fmla="*/ 1089532 w 1955006"/>
                        <a:gd name="connsiteY10" fmla="*/ 105625 h 333598"/>
                        <a:gd name="connsiteX11" fmla="*/ 1333239 w 1955006"/>
                        <a:gd name="connsiteY11" fmla="*/ 162402 h 333598"/>
                        <a:gd name="connsiteX12" fmla="*/ 1579965 w 1955006"/>
                        <a:gd name="connsiteY12" fmla="*/ 24266 h 333598"/>
                        <a:gd name="connsiteX13" fmla="*/ 1829435 w 1955006"/>
                        <a:gd name="connsiteY13" fmla="*/ 79522 h 333598"/>
                        <a:gd name="connsiteX14" fmla="*/ 1955006 w 1955006"/>
                        <a:gd name="connsiteY14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41124 w 1955006"/>
                        <a:gd name="connsiteY8" fmla="*/ 283549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330006 w 1955006"/>
                        <a:gd name="connsiteY8" fmla="*/ 210572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98852 w 1955006"/>
                        <a:gd name="connsiteY7" fmla="*/ 2785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20027 w 1955006"/>
                        <a:gd name="connsiteY7" fmla="*/ 203851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45922 w 1955006"/>
                        <a:gd name="connsiteY7" fmla="*/ 19990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40910 w 1955006"/>
                        <a:gd name="connsiteY5" fmla="*/ 2265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7839 w 1955006"/>
                        <a:gd name="connsiteY5" fmla="*/ 22220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6261 w 1955006"/>
                        <a:gd name="connsiteY7" fmla="*/ 208356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39217 w 1955006"/>
                        <a:gd name="connsiteY7" fmla="*/ 203335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4767 w 1955006"/>
                        <a:gd name="connsiteY5" fmla="*/ 217854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459481 w 1955006"/>
                        <a:gd name="connsiteY8" fmla="*/ 190848 h 333598"/>
                        <a:gd name="connsiteX9" fmla="*/ 660022 w 1955006"/>
                        <a:gd name="connsiteY9" fmla="*/ 169323 h 333598"/>
                        <a:gd name="connsiteX10" fmla="*/ 865321 w 1955006"/>
                        <a:gd name="connsiteY10" fmla="*/ 204822 h 333598"/>
                        <a:gd name="connsiteX11" fmla="*/ 1089532 w 1955006"/>
                        <a:gd name="connsiteY11" fmla="*/ 105625 h 333598"/>
                        <a:gd name="connsiteX12" fmla="*/ 1333239 w 1955006"/>
                        <a:gd name="connsiteY12" fmla="*/ 162402 h 333598"/>
                        <a:gd name="connsiteX13" fmla="*/ 1579965 w 1955006"/>
                        <a:gd name="connsiteY13" fmla="*/ 24266 h 333598"/>
                        <a:gd name="connsiteX14" fmla="*/ 1829435 w 1955006"/>
                        <a:gd name="connsiteY14" fmla="*/ 79522 h 333598"/>
                        <a:gd name="connsiteX15" fmla="*/ 1955006 w 1955006"/>
                        <a:gd name="connsiteY15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88858 w 1955006"/>
                        <a:gd name="connsiteY8" fmla="*/ 201606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5764 w 1955006"/>
                        <a:gd name="connsiteY3" fmla="*/ 246495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33488 w 1955006"/>
                        <a:gd name="connsiteY5" fmla="*/ 225275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8614 w 1955006"/>
                        <a:gd name="connsiteY7" fmla="*/ 207997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14398 w 1955006"/>
                        <a:gd name="connsiteY7" fmla="*/ 214342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292696 w 1955006"/>
                        <a:gd name="connsiteY7" fmla="*/ 19837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1753 w 1955006"/>
                        <a:gd name="connsiteY7" fmla="*/ 194590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59481 w 1955006"/>
                        <a:gd name="connsiteY9" fmla="*/ 190848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8435 w 1955006"/>
                        <a:gd name="connsiteY9" fmla="*/ 178222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80922 w 1955006"/>
                        <a:gd name="connsiteY9" fmla="*/ 181136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660022 w 1955006"/>
                        <a:gd name="connsiteY10" fmla="*/ 16932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80348 w 1955006"/>
                        <a:gd name="connsiteY10" fmla="*/ 22319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91616 w 1955006"/>
                        <a:gd name="connsiteY9" fmla="*/ 172280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7492 w 1955006"/>
                        <a:gd name="connsiteY9" fmla="*/ 174431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410091 w 1955006"/>
                        <a:gd name="connsiteY9" fmla="*/ 16705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7717 w 1955006"/>
                        <a:gd name="connsiteY9" fmla="*/ 173513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65148 w 1955006"/>
                        <a:gd name="connsiteY10" fmla="*/ 218281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7842 w 1955006"/>
                        <a:gd name="connsiteY10" fmla="*/ 226373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4782 w 1955006"/>
                        <a:gd name="connsiteY9" fmla="*/ 172437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0657 w 1955006"/>
                        <a:gd name="connsiteY9" fmla="*/ 174589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0781 w 1955006"/>
                        <a:gd name="connsiteY10" fmla="*/ 227449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70074 w 1955006"/>
                        <a:gd name="connsiteY9" fmla="*/ 173155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865321 w 1955006"/>
                        <a:gd name="connsiteY11" fmla="*/ 204822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60402 w 1955006"/>
                        <a:gd name="connsiteY11" fmla="*/ 146266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22816 w 1955006"/>
                        <a:gd name="connsiteY10" fmla="*/ 234297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30727 w 1955006"/>
                        <a:gd name="connsiteY11" fmla="*/ 155083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8929 w 1955006"/>
                        <a:gd name="connsiteY10" fmla="*/ 237936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1089532 w 1955006"/>
                        <a:gd name="connsiteY12" fmla="*/ 105625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12081 w 1955006"/>
                        <a:gd name="connsiteY10" fmla="*/ 239971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511726 w 1955006"/>
                        <a:gd name="connsiteY12" fmla="*/ 217670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86865 w 1955006"/>
                        <a:gd name="connsiteY12" fmla="*/ 217603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598 h 333598"/>
                        <a:gd name="connsiteX1" fmla="*/ 64978 w 1955006"/>
                        <a:gd name="connsiteY1" fmla="*/ 320799 h 333598"/>
                        <a:gd name="connsiteX2" fmla="*/ 151517 w 1955006"/>
                        <a:gd name="connsiteY2" fmla="*/ 319660 h 333598"/>
                        <a:gd name="connsiteX3" fmla="*/ 173051 w 1955006"/>
                        <a:gd name="connsiteY3" fmla="*/ 244500 h 333598"/>
                        <a:gd name="connsiteX4" fmla="*/ 226131 w 1955006"/>
                        <a:gd name="connsiteY4" fmla="*/ 303477 h 333598"/>
                        <a:gd name="connsiteX5" fmla="*/ 240192 w 1955006"/>
                        <a:gd name="connsiteY5" fmla="*/ 221846 h 333598"/>
                        <a:gd name="connsiteX6" fmla="*/ 287541 w 1955006"/>
                        <a:gd name="connsiteY6" fmla="*/ 279668 h 333598"/>
                        <a:gd name="connsiteX7" fmla="*/ 302471 w 1955006"/>
                        <a:gd name="connsiteY7" fmla="*/ 199298 h 333598"/>
                        <a:gd name="connsiteX8" fmla="*/ 352379 w 1955006"/>
                        <a:gd name="connsiteY8" fmla="*/ 262564 h 333598"/>
                        <a:gd name="connsiteX9" fmla="*/ 363904 w 1955006"/>
                        <a:gd name="connsiteY9" fmla="*/ 177472 h 333598"/>
                        <a:gd name="connsiteX10" fmla="*/ 409797 w 1955006"/>
                        <a:gd name="connsiteY10" fmla="*/ 240650 h 333598"/>
                        <a:gd name="connsiteX11" fmla="*/ 421596 w 1955006"/>
                        <a:gd name="connsiteY11" fmla="*/ 157795 h 333598"/>
                        <a:gd name="connsiteX12" fmla="*/ 477734 w 1955006"/>
                        <a:gd name="connsiteY12" fmla="*/ 220316 h 333598"/>
                        <a:gd name="connsiteX13" fmla="*/ 1333239 w 1955006"/>
                        <a:gd name="connsiteY13" fmla="*/ 162402 h 333598"/>
                        <a:gd name="connsiteX14" fmla="*/ 1579965 w 1955006"/>
                        <a:gd name="connsiteY14" fmla="*/ 24266 h 333598"/>
                        <a:gd name="connsiteX15" fmla="*/ 1829435 w 1955006"/>
                        <a:gd name="connsiteY15" fmla="*/ 79522 h 333598"/>
                        <a:gd name="connsiteX16" fmla="*/ 1955006 w 1955006"/>
                        <a:gd name="connsiteY16" fmla="*/ 223 h 333598"/>
                        <a:gd name="connsiteX0" fmla="*/ 0 w 1955006"/>
                        <a:gd name="connsiteY0" fmla="*/ 333375 h 333375"/>
                        <a:gd name="connsiteX1" fmla="*/ 64978 w 1955006"/>
                        <a:gd name="connsiteY1" fmla="*/ 320576 h 333375"/>
                        <a:gd name="connsiteX2" fmla="*/ 151517 w 1955006"/>
                        <a:gd name="connsiteY2" fmla="*/ 319437 h 333375"/>
                        <a:gd name="connsiteX3" fmla="*/ 173051 w 1955006"/>
                        <a:gd name="connsiteY3" fmla="*/ 244277 h 333375"/>
                        <a:gd name="connsiteX4" fmla="*/ 226131 w 1955006"/>
                        <a:gd name="connsiteY4" fmla="*/ 303254 h 333375"/>
                        <a:gd name="connsiteX5" fmla="*/ 240192 w 1955006"/>
                        <a:gd name="connsiteY5" fmla="*/ 221623 h 333375"/>
                        <a:gd name="connsiteX6" fmla="*/ 287541 w 1955006"/>
                        <a:gd name="connsiteY6" fmla="*/ 279445 h 333375"/>
                        <a:gd name="connsiteX7" fmla="*/ 302471 w 1955006"/>
                        <a:gd name="connsiteY7" fmla="*/ 199075 h 333375"/>
                        <a:gd name="connsiteX8" fmla="*/ 352379 w 1955006"/>
                        <a:gd name="connsiteY8" fmla="*/ 262341 h 333375"/>
                        <a:gd name="connsiteX9" fmla="*/ 363904 w 1955006"/>
                        <a:gd name="connsiteY9" fmla="*/ 177249 h 333375"/>
                        <a:gd name="connsiteX10" fmla="*/ 409797 w 1955006"/>
                        <a:gd name="connsiteY10" fmla="*/ 240427 h 333375"/>
                        <a:gd name="connsiteX11" fmla="*/ 421596 w 1955006"/>
                        <a:gd name="connsiteY11" fmla="*/ 157572 h 333375"/>
                        <a:gd name="connsiteX12" fmla="*/ 477734 w 1955006"/>
                        <a:gd name="connsiteY12" fmla="*/ 220093 h 333375"/>
                        <a:gd name="connsiteX13" fmla="*/ 1333239 w 1955006"/>
                        <a:gd name="connsiteY13" fmla="*/ 162179 h 333375"/>
                        <a:gd name="connsiteX14" fmla="*/ 1579965 w 1955006"/>
                        <a:gd name="connsiteY14" fmla="*/ 24043 h 333375"/>
                        <a:gd name="connsiteX15" fmla="*/ 1955006 w 1955006"/>
                        <a:gd name="connsiteY15" fmla="*/ 0 h 333375"/>
                        <a:gd name="connsiteX0" fmla="*/ 0 w 1579965"/>
                        <a:gd name="connsiteY0" fmla="*/ 309332 h 309332"/>
                        <a:gd name="connsiteX1" fmla="*/ 64978 w 1579965"/>
                        <a:gd name="connsiteY1" fmla="*/ 296533 h 309332"/>
                        <a:gd name="connsiteX2" fmla="*/ 151517 w 1579965"/>
                        <a:gd name="connsiteY2" fmla="*/ 295394 h 309332"/>
                        <a:gd name="connsiteX3" fmla="*/ 173051 w 1579965"/>
                        <a:gd name="connsiteY3" fmla="*/ 220234 h 309332"/>
                        <a:gd name="connsiteX4" fmla="*/ 226131 w 1579965"/>
                        <a:gd name="connsiteY4" fmla="*/ 279211 h 309332"/>
                        <a:gd name="connsiteX5" fmla="*/ 240192 w 1579965"/>
                        <a:gd name="connsiteY5" fmla="*/ 197580 h 309332"/>
                        <a:gd name="connsiteX6" fmla="*/ 287541 w 1579965"/>
                        <a:gd name="connsiteY6" fmla="*/ 255402 h 309332"/>
                        <a:gd name="connsiteX7" fmla="*/ 302471 w 1579965"/>
                        <a:gd name="connsiteY7" fmla="*/ 175032 h 309332"/>
                        <a:gd name="connsiteX8" fmla="*/ 352379 w 1579965"/>
                        <a:gd name="connsiteY8" fmla="*/ 238298 h 309332"/>
                        <a:gd name="connsiteX9" fmla="*/ 363904 w 1579965"/>
                        <a:gd name="connsiteY9" fmla="*/ 153206 h 309332"/>
                        <a:gd name="connsiteX10" fmla="*/ 409797 w 1579965"/>
                        <a:gd name="connsiteY10" fmla="*/ 216384 h 309332"/>
                        <a:gd name="connsiteX11" fmla="*/ 421596 w 1579965"/>
                        <a:gd name="connsiteY11" fmla="*/ 133529 h 309332"/>
                        <a:gd name="connsiteX12" fmla="*/ 477734 w 1579965"/>
                        <a:gd name="connsiteY12" fmla="*/ 196050 h 309332"/>
                        <a:gd name="connsiteX13" fmla="*/ 1333239 w 1579965"/>
                        <a:gd name="connsiteY13" fmla="*/ 138136 h 309332"/>
                        <a:gd name="connsiteX14" fmla="*/ 1579965 w 1579965"/>
                        <a:gd name="connsiteY14" fmla="*/ 0 h 309332"/>
                        <a:gd name="connsiteX0" fmla="*/ 0 w 1333239"/>
                        <a:gd name="connsiteY0" fmla="*/ 175900 h 175900"/>
                        <a:gd name="connsiteX1" fmla="*/ 64978 w 1333239"/>
                        <a:gd name="connsiteY1" fmla="*/ 163101 h 175900"/>
                        <a:gd name="connsiteX2" fmla="*/ 151517 w 1333239"/>
                        <a:gd name="connsiteY2" fmla="*/ 161962 h 175900"/>
                        <a:gd name="connsiteX3" fmla="*/ 173051 w 1333239"/>
                        <a:gd name="connsiteY3" fmla="*/ 86802 h 175900"/>
                        <a:gd name="connsiteX4" fmla="*/ 226131 w 1333239"/>
                        <a:gd name="connsiteY4" fmla="*/ 145779 h 175900"/>
                        <a:gd name="connsiteX5" fmla="*/ 240192 w 1333239"/>
                        <a:gd name="connsiteY5" fmla="*/ 64148 h 175900"/>
                        <a:gd name="connsiteX6" fmla="*/ 287541 w 1333239"/>
                        <a:gd name="connsiteY6" fmla="*/ 121970 h 175900"/>
                        <a:gd name="connsiteX7" fmla="*/ 302471 w 1333239"/>
                        <a:gd name="connsiteY7" fmla="*/ 41600 h 175900"/>
                        <a:gd name="connsiteX8" fmla="*/ 352379 w 1333239"/>
                        <a:gd name="connsiteY8" fmla="*/ 104866 h 175900"/>
                        <a:gd name="connsiteX9" fmla="*/ 363904 w 1333239"/>
                        <a:gd name="connsiteY9" fmla="*/ 19774 h 175900"/>
                        <a:gd name="connsiteX10" fmla="*/ 409797 w 1333239"/>
                        <a:gd name="connsiteY10" fmla="*/ 82952 h 175900"/>
                        <a:gd name="connsiteX11" fmla="*/ 421596 w 1333239"/>
                        <a:gd name="connsiteY11" fmla="*/ 97 h 175900"/>
                        <a:gd name="connsiteX12" fmla="*/ 477734 w 1333239"/>
                        <a:gd name="connsiteY12" fmla="*/ 62618 h 175900"/>
                        <a:gd name="connsiteX13" fmla="*/ 1333239 w 1333239"/>
                        <a:gd name="connsiteY13" fmla="*/ 4704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73051 w 477734"/>
                        <a:gd name="connsiteY3" fmla="*/ 86802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6131 w 477734"/>
                        <a:gd name="connsiteY4" fmla="*/ 145779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40192 w 477734"/>
                        <a:gd name="connsiteY5" fmla="*/ 64148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87541 w 477734"/>
                        <a:gd name="connsiteY6" fmla="*/ 121970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302471 w 477734"/>
                        <a:gd name="connsiteY7" fmla="*/ 4160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2379 w 477734"/>
                        <a:gd name="connsiteY8" fmla="*/ 104866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5929 w 477734"/>
                        <a:gd name="connsiteY6" fmla="*/ 128444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4355 w 477734"/>
                        <a:gd name="connsiteY5" fmla="*/ 59555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90347 w 477734"/>
                        <a:gd name="connsiteY7" fmla="*/ 40390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59667 w 477734"/>
                        <a:gd name="connsiteY8" fmla="*/ 108292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63904 w 477734"/>
                        <a:gd name="connsiteY9" fmla="*/ 19774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7968 w 477734"/>
                        <a:gd name="connsiteY9" fmla="*/ 1894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3888 w 477734"/>
                        <a:gd name="connsiteY9" fmla="*/ 19803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09797 w 477734"/>
                        <a:gd name="connsiteY10" fmla="*/ 82952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900 h 175900"/>
                        <a:gd name="connsiteX1" fmla="*/ 64978 w 477734"/>
                        <a:gd name="connsiteY1" fmla="*/ 163101 h 175900"/>
                        <a:gd name="connsiteX2" fmla="*/ 151517 w 477734"/>
                        <a:gd name="connsiteY2" fmla="*/ 161962 h 175900"/>
                        <a:gd name="connsiteX3" fmla="*/ 150796 w 477734"/>
                        <a:gd name="connsiteY3" fmla="*/ 81524 h 175900"/>
                        <a:gd name="connsiteX4" fmla="*/ 228446 w 477734"/>
                        <a:gd name="connsiteY4" fmla="*/ 148083 h 175900"/>
                        <a:gd name="connsiteX5" fmla="*/ 220986 w 477734"/>
                        <a:gd name="connsiteY5" fmla="*/ 60576 h 175900"/>
                        <a:gd name="connsiteX6" fmla="*/ 298817 w 477734"/>
                        <a:gd name="connsiteY6" fmla="*/ 127569 h 175900"/>
                        <a:gd name="connsiteX7" fmla="*/ 287001 w 477734"/>
                        <a:gd name="connsiteY7" fmla="*/ 40652 h 175900"/>
                        <a:gd name="connsiteX8" fmla="*/ 361111 w 477734"/>
                        <a:gd name="connsiteY8" fmla="*/ 107855 h 175900"/>
                        <a:gd name="connsiteX9" fmla="*/ 351963 w 477734"/>
                        <a:gd name="connsiteY9" fmla="*/ 20386 h 175900"/>
                        <a:gd name="connsiteX10" fmla="*/ 423663 w 477734"/>
                        <a:gd name="connsiteY10" fmla="*/ 89645 h 175900"/>
                        <a:gd name="connsiteX11" fmla="*/ 421596 w 477734"/>
                        <a:gd name="connsiteY11" fmla="*/ 97 h 175900"/>
                        <a:gd name="connsiteX12" fmla="*/ 477734 w 477734"/>
                        <a:gd name="connsiteY12" fmla="*/ 62618 h 175900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5784 h 175784"/>
                        <a:gd name="connsiteX1" fmla="*/ 64978 w 477734"/>
                        <a:gd name="connsiteY1" fmla="*/ 162985 h 175784"/>
                        <a:gd name="connsiteX2" fmla="*/ 151517 w 477734"/>
                        <a:gd name="connsiteY2" fmla="*/ 161846 h 175784"/>
                        <a:gd name="connsiteX3" fmla="*/ 150796 w 477734"/>
                        <a:gd name="connsiteY3" fmla="*/ 81408 h 175784"/>
                        <a:gd name="connsiteX4" fmla="*/ 228446 w 477734"/>
                        <a:gd name="connsiteY4" fmla="*/ 147967 h 175784"/>
                        <a:gd name="connsiteX5" fmla="*/ 220986 w 477734"/>
                        <a:gd name="connsiteY5" fmla="*/ 60460 h 175784"/>
                        <a:gd name="connsiteX6" fmla="*/ 298817 w 477734"/>
                        <a:gd name="connsiteY6" fmla="*/ 127453 h 175784"/>
                        <a:gd name="connsiteX7" fmla="*/ 287001 w 477734"/>
                        <a:gd name="connsiteY7" fmla="*/ 40536 h 175784"/>
                        <a:gd name="connsiteX8" fmla="*/ 361111 w 477734"/>
                        <a:gd name="connsiteY8" fmla="*/ 107739 h 175784"/>
                        <a:gd name="connsiteX9" fmla="*/ 351963 w 477734"/>
                        <a:gd name="connsiteY9" fmla="*/ 20270 h 175784"/>
                        <a:gd name="connsiteX10" fmla="*/ 423663 w 477734"/>
                        <a:gd name="connsiteY10" fmla="*/ 89529 h 175784"/>
                        <a:gd name="connsiteX11" fmla="*/ 418731 w 477734"/>
                        <a:gd name="connsiteY11" fmla="*/ 98 h 175784"/>
                        <a:gd name="connsiteX12" fmla="*/ 477734 w 477734"/>
                        <a:gd name="connsiteY12" fmla="*/ 62502 h 175784"/>
                        <a:gd name="connsiteX0" fmla="*/ 0 w 477734"/>
                        <a:gd name="connsiteY0" fmla="*/ 176001 h 176001"/>
                        <a:gd name="connsiteX1" fmla="*/ 64978 w 477734"/>
                        <a:gd name="connsiteY1" fmla="*/ 163202 h 176001"/>
                        <a:gd name="connsiteX2" fmla="*/ 151517 w 477734"/>
                        <a:gd name="connsiteY2" fmla="*/ 162063 h 176001"/>
                        <a:gd name="connsiteX3" fmla="*/ 150796 w 477734"/>
                        <a:gd name="connsiteY3" fmla="*/ 81625 h 176001"/>
                        <a:gd name="connsiteX4" fmla="*/ 228446 w 477734"/>
                        <a:gd name="connsiteY4" fmla="*/ 148184 h 176001"/>
                        <a:gd name="connsiteX5" fmla="*/ 220986 w 477734"/>
                        <a:gd name="connsiteY5" fmla="*/ 60677 h 176001"/>
                        <a:gd name="connsiteX6" fmla="*/ 298817 w 477734"/>
                        <a:gd name="connsiteY6" fmla="*/ 127670 h 176001"/>
                        <a:gd name="connsiteX7" fmla="*/ 287001 w 477734"/>
                        <a:gd name="connsiteY7" fmla="*/ 40753 h 176001"/>
                        <a:gd name="connsiteX8" fmla="*/ 361111 w 477734"/>
                        <a:gd name="connsiteY8" fmla="*/ 107956 h 176001"/>
                        <a:gd name="connsiteX9" fmla="*/ 351963 w 477734"/>
                        <a:gd name="connsiteY9" fmla="*/ 20487 h 176001"/>
                        <a:gd name="connsiteX10" fmla="*/ 423663 w 477734"/>
                        <a:gd name="connsiteY10" fmla="*/ 89746 h 176001"/>
                        <a:gd name="connsiteX11" fmla="*/ 418731 w 477734"/>
                        <a:gd name="connsiteY11" fmla="*/ 315 h 176001"/>
                        <a:gd name="connsiteX12" fmla="*/ 477734 w 477734"/>
                        <a:gd name="connsiteY12" fmla="*/ 62719 h 176001"/>
                        <a:gd name="connsiteX0" fmla="*/ 0 w 477734"/>
                        <a:gd name="connsiteY0" fmla="*/ 175276 h 175276"/>
                        <a:gd name="connsiteX1" fmla="*/ 64978 w 477734"/>
                        <a:gd name="connsiteY1" fmla="*/ 162477 h 175276"/>
                        <a:gd name="connsiteX2" fmla="*/ 151517 w 477734"/>
                        <a:gd name="connsiteY2" fmla="*/ 161338 h 175276"/>
                        <a:gd name="connsiteX3" fmla="*/ 150796 w 477734"/>
                        <a:gd name="connsiteY3" fmla="*/ 80900 h 175276"/>
                        <a:gd name="connsiteX4" fmla="*/ 228446 w 477734"/>
                        <a:gd name="connsiteY4" fmla="*/ 147459 h 175276"/>
                        <a:gd name="connsiteX5" fmla="*/ 220986 w 477734"/>
                        <a:gd name="connsiteY5" fmla="*/ 59952 h 175276"/>
                        <a:gd name="connsiteX6" fmla="*/ 298817 w 477734"/>
                        <a:gd name="connsiteY6" fmla="*/ 126945 h 175276"/>
                        <a:gd name="connsiteX7" fmla="*/ 287001 w 477734"/>
                        <a:gd name="connsiteY7" fmla="*/ 40028 h 175276"/>
                        <a:gd name="connsiteX8" fmla="*/ 361111 w 477734"/>
                        <a:gd name="connsiteY8" fmla="*/ 107231 h 175276"/>
                        <a:gd name="connsiteX9" fmla="*/ 351963 w 477734"/>
                        <a:gd name="connsiteY9" fmla="*/ 19762 h 175276"/>
                        <a:gd name="connsiteX10" fmla="*/ 423663 w 477734"/>
                        <a:gd name="connsiteY10" fmla="*/ 89021 h 175276"/>
                        <a:gd name="connsiteX11" fmla="*/ 416325 w 477734"/>
                        <a:gd name="connsiteY11" fmla="*/ 319 h 175276"/>
                        <a:gd name="connsiteX12" fmla="*/ 477734 w 477734"/>
                        <a:gd name="connsiteY12" fmla="*/ 61994 h 175276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91852"/>
                        <a:gd name="connsiteY0" fmla="*/ 175252 h 175252"/>
                        <a:gd name="connsiteX1" fmla="*/ 64978 w 491852"/>
                        <a:gd name="connsiteY1" fmla="*/ 162453 h 175252"/>
                        <a:gd name="connsiteX2" fmla="*/ 151517 w 491852"/>
                        <a:gd name="connsiteY2" fmla="*/ 161314 h 175252"/>
                        <a:gd name="connsiteX3" fmla="*/ 150796 w 491852"/>
                        <a:gd name="connsiteY3" fmla="*/ 80876 h 175252"/>
                        <a:gd name="connsiteX4" fmla="*/ 228446 w 491852"/>
                        <a:gd name="connsiteY4" fmla="*/ 147435 h 175252"/>
                        <a:gd name="connsiteX5" fmla="*/ 220986 w 491852"/>
                        <a:gd name="connsiteY5" fmla="*/ 59928 h 175252"/>
                        <a:gd name="connsiteX6" fmla="*/ 298817 w 491852"/>
                        <a:gd name="connsiteY6" fmla="*/ 126921 h 175252"/>
                        <a:gd name="connsiteX7" fmla="*/ 287001 w 491852"/>
                        <a:gd name="connsiteY7" fmla="*/ 40004 h 175252"/>
                        <a:gd name="connsiteX8" fmla="*/ 361111 w 491852"/>
                        <a:gd name="connsiteY8" fmla="*/ 107207 h 175252"/>
                        <a:gd name="connsiteX9" fmla="*/ 351963 w 491852"/>
                        <a:gd name="connsiteY9" fmla="*/ 19738 h 175252"/>
                        <a:gd name="connsiteX10" fmla="*/ 423663 w 491852"/>
                        <a:gd name="connsiteY10" fmla="*/ 88997 h 175252"/>
                        <a:gd name="connsiteX11" fmla="*/ 416325 w 491852"/>
                        <a:gd name="connsiteY11" fmla="*/ 295 h 175252"/>
                        <a:gd name="connsiteX12" fmla="*/ 491852 w 491852"/>
                        <a:gd name="connsiteY12" fmla="*/ 68211 h 175252"/>
                        <a:gd name="connsiteX0" fmla="*/ 0 w 426874"/>
                        <a:gd name="connsiteY0" fmla="*/ 162453 h 162453"/>
                        <a:gd name="connsiteX1" fmla="*/ 86539 w 426874"/>
                        <a:gd name="connsiteY1" fmla="*/ 161314 h 162453"/>
                        <a:gd name="connsiteX2" fmla="*/ 85818 w 426874"/>
                        <a:gd name="connsiteY2" fmla="*/ 80876 h 162453"/>
                        <a:gd name="connsiteX3" fmla="*/ 163468 w 426874"/>
                        <a:gd name="connsiteY3" fmla="*/ 147435 h 162453"/>
                        <a:gd name="connsiteX4" fmla="*/ 156008 w 426874"/>
                        <a:gd name="connsiteY4" fmla="*/ 59928 h 162453"/>
                        <a:gd name="connsiteX5" fmla="*/ 233839 w 426874"/>
                        <a:gd name="connsiteY5" fmla="*/ 126921 h 162453"/>
                        <a:gd name="connsiteX6" fmla="*/ 222023 w 426874"/>
                        <a:gd name="connsiteY6" fmla="*/ 40004 h 162453"/>
                        <a:gd name="connsiteX7" fmla="*/ 296133 w 426874"/>
                        <a:gd name="connsiteY7" fmla="*/ 107207 h 162453"/>
                        <a:gd name="connsiteX8" fmla="*/ 286985 w 426874"/>
                        <a:gd name="connsiteY8" fmla="*/ 19738 h 162453"/>
                        <a:gd name="connsiteX9" fmla="*/ 358685 w 426874"/>
                        <a:gd name="connsiteY9" fmla="*/ 88997 h 162453"/>
                        <a:gd name="connsiteX10" fmla="*/ 351347 w 426874"/>
                        <a:gd name="connsiteY10" fmla="*/ 295 h 162453"/>
                        <a:gd name="connsiteX11" fmla="*/ 426874 w 426874"/>
                        <a:gd name="connsiteY11" fmla="*/ 68211 h 162453"/>
                        <a:gd name="connsiteX0" fmla="*/ 0 w 403611"/>
                        <a:gd name="connsiteY0" fmla="*/ 150147 h 161316"/>
                        <a:gd name="connsiteX1" fmla="*/ 63276 w 403611"/>
                        <a:gd name="connsiteY1" fmla="*/ 161314 h 161316"/>
                        <a:gd name="connsiteX2" fmla="*/ 62555 w 403611"/>
                        <a:gd name="connsiteY2" fmla="*/ 80876 h 161316"/>
                        <a:gd name="connsiteX3" fmla="*/ 140205 w 403611"/>
                        <a:gd name="connsiteY3" fmla="*/ 147435 h 161316"/>
                        <a:gd name="connsiteX4" fmla="*/ 132745 w 403611"/>
                        <a:gd name="connsiteY4" fmla="*/ 59928 h 161316"/>
                        <a:gd name="connsiteX5" fmla="*/ 210576 w 403611"/>
                        <a:gd name="connsiteY5" fmla="*/ 126921 h 161316"/>
                        <a:gd name="connsiteX6" fmla="*/ 198760 w 403611"/>
                        <a:gd name="connsiteY6" fmla="*/ 40004 h 161316"/>
                        <a:gd name="connsiteX7" fmla="*/ 272870 w 403611"/>
                        <a:gd name="connsiteY7" fmla="*/ 107207 h 161316"/>
                        <a:gd name="connsiteX8" fmla="*/ 263722 w 403611"/>
                        <a:gd name="connsiteY8" fmla="*/ 19738 h 161316"/>
                        <a:gd name="connsiteX9" fmla="*/ 335422 w 403611"/>
                        <a:gd name="connsiteY9" fmla="*/ 88997 h 161316"/>
                        <a:gd name="connsiteX10" fmla="*/ 328084 w 403611"/>
                        <a:gd name="connsiteY10" fmla="*/ 295 h 161316"/>
                        <a:gd name="connsiteX11" fmla="*/ 403611 w 403611"/>
                        <a:gd name="connsiteY11" fmla="*/ 68211 h 161316"/>
                        <a:gd name="connsiteX0" fmla="*/ 0 w 403611"/>
                        <a:gd name="connsiteY0" fmla="*/ 150147 h 161318"/>
                        <a:gd name="connsiteX1" fmla="*/ 63276 w 403611"/>
                        <a:gd name="connsiteY1" fmla="*/ 161314 h 161318"/>
                        <a:gd name="connsiteX2" fmla="*/ 62555 w 403611"/>
                        <a:gd name="connsiteY2" fmla="*/ 80876 h 161318"/>
                        <a:gd name="connsiteX3" fmla="*/ 140205 w 403611"/>
                        <a:gd name="connsiteY3" fmla="*/ 147435 h 161318"/>
                        <a:gd name="connsiteX4" fmla="*/ 132745 w 403611"/>
                        <a:gd name="connsiteY4" fmla="*/ 59928 h 161318"/>
                        <a:gd name="connsiteX5" fmla="*/ 210576 w 403611"/>
                        <a:gd name="connsiteY5" fmla="*/ 126921 h 161318"/>
                        <a:gd name="connsiteX6" fmla="*/ 198760 w 403611"/>
                        <a:gd name="connsiteY6" fmla="*/ 40004 h 161318"/>
                        <a:gd name="connsiteX7" fmla="*/ 272870 w 403611"/>
                        <a:gd name="connsiteY7" fmla="*/ 107207 h 161318"/>
                        <a:gd name="connsiteX8" fmla="*/ 263722 w 403611"/>
                        <a:gd name="connsiteY8" fmla="*/ 19738 h 161318"/>
                        <a:gd name="connsiteX9" fmla="*/ 335422 w 403611"/>
                        <a:gd name="connsiteY9" fmla="*/ 88997 h 161318"/>
                        <a:gd name="connsiteX10" fmla="*/ 328084 w 403611"/>
                        <a:gd name="connsiteY10" fmla="*/ 295 h 161318"/>
                        <a:gd name="connsiteX11" fmla="*/ 403611 w 403611"/>
                        <a:gd name="connsiteY11" fmla="*/ 68211 h 161318"/>
                        <a:gd name="connsiteX0" fmla="*/ 0 w 403611"/>
                        <a:gd name="connsiteY0" fmla="*/ 150147 h 161326"/>
                        <a:gd name="connsiteX1" fmla="*/ 63276 w 403611"/>
                        <a:gd name="connsiteY1" fmla="*/ 161314 h 161326"/>
                        <a:gd name="connsiteX2" fmla="*/ 62555 w 403611"/>
                        <a:gd name="connsiteY2" fmla="*/ 80876 h 161326"/>
                        <a:gd name="connsiteX3" fmla="*/ 140205 w 403611"/>
                        <a:gd name="connsiteY3" fmla="*/ 147435 h 161326"/>
                        <a:gd name="connsiteX4" fmla="*/ 132745 w 403611"/>
                        <a:gd name="connsiteY4" fmla="*/ 59928 h 161326"/>
                        <a:gd name="connsiteX5" fmla="*/ 210576 w 403611"/>
                        <a:gd name="connsiteY5" fmla="*/ 126921 h 161326"/>
                        <a:gd name="connsiteX6" fmla="*/ 198760 w 403611"/>
                        <a:gd name="connsiteY6" fmla="*/ 40004 h 161326"/>
                        <a:gd name="connsiteX7" fmla="*/ 272870 w 403611"/>
                        <a:gd name="connsiteY7" fmla="*/ 107207 h 161326"/>
                        <a:gd name="connsiteX8" fmla="*/ 263722 w 403611"/>
                        <a:gd name="connsiteY8" fmla="*/ 19738 h 161326"/>
                        <a:gd name="connsiteX9" fmla="*/ 335422 w 403611"/>
                        <a:gd name="connsiteY9" fmla="*/ 88997 h 161326"/>
                        <a:gd name="connsiteX10" fmla="*/ 328084 w 403611"/>
                        <a:gd name="connsiteY10" fmla="*/ 295 h 161326"/>
                        <a:gd name="connsiteX11" fmla="*/ 403611 w 403611"/>
                        <a:gd name="connsiteY11" fmla="*/ 68211 h 161326"/>
                        <a:gd name="connsiteX0" fmla="*/ 0 w 403611"/>
                        <a:gd name="connsiteY0" fmla="*/ 150147 h 161320"/>
                        <a:gd name="connsiteX1" fmla="*/ 63276 w 403611"/>
                        <a:gd name="connsiteY1" fmla="*/ 161314 h 161320"/>
                        <a:gd name="connsiteX2" fmla="*/ 62555 w 403611"/>
                        <a:gd name="connsiteY2" fmla="*/ 80876 h 161320"/>
                        <a:gd name="connsiteX3" fmla="*/ 140205 w 403611"/>
                        <a:gd name="connsiteY3" fmla="*/ 147435 h 161320"/>
                        <a:gd name="connsiteX4" fmla="*/ 132745 w 403611"/>
                        <a:gd name="connsiteY4" fmla="*/ 59928 h 161320"/>
                        <a:gd name="connsiteX5" fmla="*/ 210576 w 403611"/>
                        <a:gd name="connsiteY5" fmla="*/ 126921 h 161320"/>
                        <a:gd name="connsiteX6" fmla="*/ 198760 w 403611"/>
                        <a:gd name="connsiteY6" fmla="*/ 40004 h 161320"/>
                        <a:gd name="connsiteX7" fmla="*/ 272870 w 403611"/>
                        <a:gd name="connsiteY7" fmla="*/ 107207 h 161320"/>
                        <a:gd name="connsiteX8" fmla="*/ 263722 w 403611"/>
                        <a:gd name="connsiteY8" fmla="*/ 19738 h 161320"/>
                        <a:gd name="connsiteX9" fmla="*/ 335422 w 403611"/>
                        <a:gd name="connsiteY9" fmla="*/ 88997 h 161320"/>
                        <a:gd name="connsiteX10" fmla="*/ 328084 w 403611"/>
                        <a:gd name="connsiteY10" fmla="*/ 295 h 161320"/>
                        <a:gd name="connsiteX11" fmla="*/ 403611 w 403611"/>
                        <a:gd name="connsiteY11" fmla="*/ 68211 h 161320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314"/>
                        <a:gd name="connsiteX1" fmla="*/ 63276 w 403611"/>
                        <a:gd name="connsiteY1" fmla="*/ 161314 h 161314"/>
                        <a:gd name="connsiteX2" fmla="*/ 62555 w 403611"/>
                        <a:gd name="connsiteY2" fmla="*/ 80876 h 161314"/>
                        <a:gd name="connsiteX3" fmla="*/ 140205 w 403611"/>
                        <a:gd name="connsiteY3" fmla="*/ 147435 h 161314"/>
                        <a:gd name="connsiteX4" fmla="*/ 132745 w 403611"/>
                        <a:gd name="connsiteY4" fmla="*/ 59928 h 161314"/>
                        <a:gd name="connsiteX5" fmla="*/ 210576 w 403611"/>
                        <a:gd name="connsiteY5" fmla="*/ 126921 h 161314"/>
                        <a:gd name="connsiteX6" fmla="*/ 198760 w 403611"/>
                        <a:gd name="connsiteY6" fmla="*/ 40004 h 161314"/>
                        <a:gd name="connsiteX7" fmla="*/ 272870 w 403611"/>
                        <a:gd name="connsiteY7" fmla="*/ 107207 h 161314"/>
                        <a:gd name="connsiteX8" fmla="*/ 263722 w 403611"/>
                        <a:gd name="connsiteY8" fmla="*/ 19738 h 161314"/>
                        <a:gd name="connsiteX9" fmla="*/ 335422 w 403611"/>
                        <a:gd name="connsiteY9" fmla="*/ 88997 h 161314"/>
                        <a:gd name="connsiteX10" fmla="*/ 328084 w 403611"/>
                        <a:gd name="connsiteY10" fmla="*/ 295 h 161314"/>
                        <a:gd name="connsiteX11" fmla="*/ 403611 w 403611"/>
                        <a:gd name="connsiteY11" fmla="*/ 68211 h 161314"/>
                        <a:gd name="connsiteX0" fmla="*/ 0 w 403611"/>
                        <a:gd name="connsiteY0" fmla="*/ 150147 h 161571"/>
                        <a:gd name="connsiteX1" fmla="*/ 63276 w 403611"/>
                        <a:gd name="connsiteY1" fmla="*/ 161314 h 161571"/>
                        <a:gd name="connsiteX2" fmla="*/ 62555 w 403611"/>
                        <a:gd name="connsiteY2" fmla="*/ 80876 h 161571"/>
                        <a:gd name="connsiteX3" fmla="*/ 140205 w 403611"/>
                        <a:gd name="connsiteY3" fmla="*/ 147435 h 161571"/>
                        <a:gd name="connsiteX4" fmla="*/ 132745 w 403611"/>
                        <a:gd name="connsiteY4" fmla="*/ 59928 h 161571"/>
                        <a:gd name="connsiteX5" fmla="*/ 210576 w 403611"/>
                        <a:gd name="connsiteY5" fmla="*/ 126921 h 161571"/>
                        <a:gd name="connsiteX6" fmla="*/ 198760 w 403611"/>
                        <a:gd name="connsiteY6" fmla="*/ 40004 h 161571"/>
                        <a:gd name="connsiteX7" fmla="*/ 272870 w 403611"/>
                        <a:gd name="connsiteY7" fmla="*/ 107207 h 161571"/>
                        <a:gd name="connsiteX8" fmla="*/ 263722 w 403611"/>
                        <a:gd name="connsiteY8" fmla="*/ 19738 h 161571"/>
                        <a:gd name="connsiteX9" fmla="*/ 335422 w 403611"/>
                        <a:gd name="connsiteY9" fmla="*/ 88997 h 161571"/>
                        <a:gd name="connsiteX10" fmla="*/ 328084 w 403611"/>
                        <a:gd name="connsiteY10" fmla="*/ 295 h 161571"/>
                        <a:gd name="connsiteX11" fmla="*/ 403611 w 403611"/>
                        <a:gd name="connsiteY11" fmla="*/ 68211 h 161571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940"/>
                        <a:gd name="connsiteX1" fmla="*/ 63276 w 403611"/>
                        <a:gd name="connsiteY1" fmla="*/ 161314 h 161940"/>
                        <a:gd name="connsiteX2" fmla="*/ 62555 w 403611"/>
                        <a:gd name="connsiteY2" fmla="*/ 80876 h 161940"/>
                        <a:gd name="connsiteX3" fmla="*/ 140205 w 403611"/>
                        <a:gd name="connsiteY3" fmla="*/ 147435 h 161940"/>
                        <a:gd name="connsiteX4" fmla="*/ 132745 w 403611"/>
                        <a:gd name="connsiteY4" fmla="*/ 59928 h 161940"/>
                        <a:gd name="connsiteX5" fmla="*/ 210576 w 403611"/>
                        <a:gd name="connsiteY5" fmla="*/ 126921 h 161940"/>
                        <a:gd name="connsiteX6" fmla="*/ 198760 w 403611"/>
                        <a:gd name="connsiteY6" fmla="*/ 40004 h 161940"/>
                        <a:gd name="connsiteX7" fmla="*/ 272870 w 403611"/>
                        <a:gd name="connsiteY7" fmla="*/ 107207 h 161940"/>
                        <a:gd name="connsiteX8" fmla="*/ 263722 w 403611"/>
                        <a:gd name="connsiteY8" fmla="*/ 19738 h 161940"/>
                        <a:gd name="connsiteX9" fmla="*/ 335422 w 403611"/>
                        <a:gd name="connsiteY9" fmla="*/ 88997 h 161940"/>
                        <a:gd name="connsiteX10" fmla="*/ 328084 w 403611"/>
                        <a:gd name="connsiteY10" fmla="*/ 295 h 161940"/>
                        <a:gd name="connsiteX11" fmla="*/ 403611 w 403611"/>
                        <a:gd name="connsiteY11" fmla="*/ 68211 h 161940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0 w 403611"/>
                        <a:gd name="connsiteY0" fmla="*/ 150147 h 161801"/>
                        <a:gd name="connsiteX1" fmla="*/ 63276 w 403611"/>
                        <a:gd name="connsiteY1" fmla="*/ 161314 h 161801"/>
                        <a:gd name="connsiteX2" fmla="*/ 62555 w 403611"/>
                        <a:gd name="connsiteY2" fmla="*/ 80876 h 161801"/>
                        <a:gd name="connsiteX3" fmla="*/ 140205 w 403611"/>
                        <a:gd name="connsiteY3" fmla="*/ 147435 h 161801"/>
                        <a:gd name="connsiteX4" fmla="*/ 132745 w 403611"/>
                        <a:gd name="connsiteY4" fmla="*/ 59928 h 161801"/>
                        <a:gd name="connsiteX5" fmla="*/ 210576 w 403611"/>
                        <a:gd name="connsiteY5" fmla="*/ 126921 h 161801"/>
                        <a:gd name="connsiteX6" fmla="*/ 198760 w 403611"/>
                        <a:gd name="connsiteY6" fmla="*/ 40004 h 161801"/>
                        <a:gd name="connsiteX7" fmla="*/ 272870 w 403611"/>
                        <a:gd name="connsiteY7" fmla="*/ 107207 h 161801"/>
                        <a:gd name="connsiteX8" fmla="*/ 263722 w 403611"/>
                        <a:gd name="connsiteY8" fmla="*/ 19738 h 161801"/>
                        <a:gd name="connsiteX9" fmla="*/ 335422 w 403611"/>
                        <a:gd name="connsiteY9" fmla="*/ 88997 h 161801"/>
                        <a:gd name="connsiteX10" fmla="*/ 328084 w 403611"/>
                        <a:gd name="connsiteY10" fmla="*/ 295 h 161801"/>
                        <a:gd name="connsiteX11" fmla="*/ 403611 w 403611"/>
                        <a:gd name="connsiteY11" fmla="*/ 68211 h 161801"/>
                        <a:gd name="connsiteX0" fmla="*/ 8302 w 348637"/>
                        <a:gd name="connsiteY0" fmla="*/ 161314 h 161314"/>
                        <a:gd name="connsiteX1" fmla="*/ 7581 w 348637"/>
                        <a:gd name="connsiteY1" fmla="*/ 80876 h 161314"/>
                        <a:gd name="connsiteX2" fmla="*/ 85231 w 348637"/>
                        <a:gd name="connsiteY2" fmla="*/ 147435 h 161314"/>
                        <a:gd name="connsiteX3" fmla="*/ 77771 w 348637"/>
                        <a:gd name="connsiteY3" fmla="*/ 59928 h 161314"/>
                        <a:gd name="connsiteX4" fmla="*/ 155602 w 348637"/>
                        <a:gd name="connsiteY4" fmla="*/ 126921 h 161314"/>
                        <a:gd name="connsiteX5" fmla="*/ 143786 w 348637"/>
                        <a:gd name="connsiteY5" fmla="*/ 40004 h 161314"/>
                        <a:gd name="connsiteX6" fmla="*/ 217896 w 348637"/>
                        <a:gd name="connsiteY6" fmla="*/ 107207 h 161314"/>
                        <a:gd name="connsiteX7" fmla="*/ 208748 w 348637"/>
                        <a:gd name="connsiteY7" fmla="*/ 19738 h 161314"/>
                        <a:gd name="connsiteX8" fmla="*/ 280448 w 348637"/>
                        <a:gd name="connsiteY8" fmla="*/ 88997 h 161314"/>
                        <a:gd name="connsiteX9" fmla="*/ 273110 w 348637"/>
                        <a:gd name="connsiteY9" fmla="*/ 295 h 161314"/>
                        <a:gd name="connsiteX10" fmla="*/ 348637 w 348637"/>
                        <a:gd name="connsiteY10" fmla="*/ 68211 h 161314"/>
                        <a:gd name="connsiteX0" fmla="*/ 0 w 341056"/>
                        <a:gd name="connsiteY0" fmla="*/ 80876 h 148010"/>
                        <a:gd name="connsiteX1" fmla="*/ 77650 w 341056"/>
                        <a:gd name="connsiteY1" fmla="*/ 147435 h 148010"/>
                        <a:gd name="connsiteX2" fmla="*/ 70190 w 341056"/>
                        <a:gd name="connsiteY2" fmla="*/ 59928 h 148010"/>
                        <a:gd name="connsiteX3" fmla="*/ 148021 w 341056"/>
                        <a:gd name="connsiteY3" fmla="*/ 126921 h 148010"/>
                        <a:gd name="connsiteX4" fmla="*/ 136205 w 341056"/>
                        <a:gd name="connsiteY4" fmla="*/ 40004 h 148010"/>
                        <a:gd name="connsiteX5" fmla="*/ 210315 w 341056"/>
                        <a:gd name="connsiteY5" fmla="*/ 107207 h 148010"/>
                        <a:gd name="connsiteX6" fmla="*/ 201167 w 341056"/>
                        <a:gd name="connsiteY6" fmla="*/ 19738 h 148010"/>
                        <a:gd name="connsiteX7" fmla="*/ 272867 w 341056"/>
                        <a:gd name="connsiteY7" fmla="*/ 88997 h 148010"/>
                        <a:gd name="connsiteX8" fmla="*/ 265529 w 341056"/>
                        <a:gd name="connsiteY8" fmla="*/ 295 h 148010"/>
                        <a:gd name="connsiteX9" fmla="*/ 341056 w 341056"/>
                        <a:gd name="connsiteY9" fmla="*/ 68211 h 148010"/>
                        <a:gd name="connsiteX0" fmla="*/ 12759 w 276165"/>
                        <a:gd name="connsiteY0" fmla="*/ 147435 h 147435"/>
                        <a:gd name="connsiteX1" fmla="*/ 5299 w 276165"/>
                        <a:gd name="connsiteY1" fmla="*/ 59928 h 147435"/>
                        <a:gd name="connsiteX2" fmla="*/ 83130 w 276165"/>
                        <a:gd name="connsiteY2" fmla="*/ 126921 h 147435"/>
                        <a:gd name="connsiteX3" fmla="*/ 71314 w 276165"/>
                        <a:gd name="connsiteY3" fmla="*/ 40004 h 147435"/>
                        <a:gd name="connsiteX4" fmla="*/ 145424 w 276165"/>
                        <a:gd name="connsiteY4" fmla="*/ 107207 h 147435"/>
                        <a:gd name="connsiteX5" fmla="*/ 136276 w 276165"/>
                        <a:gd name="connsiteY5" fmla="*/ 19738 h 147435"/>
                        <a:gd name="connsiteX6" fmla="*/ 207976 w 276165"/>
                        <a:gd name="connsiteY6" fmla="*/ 88997 h 147435"/>
                        <a:gd name="connsiteX7" fmla="*/ 200638 w 276165"/>
                        <a:gd name="connsiteY7" fmla="*/ 295 h 147435"/>
                        <a:gd name="connsiteX8" fmla="*/ 276165 w 276165"/>
                        <a:gd name="connsiteY8" fmla="*/ 68211 h 1474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276165" h="147435">
                          <a:moveTo>
                            <a:pt x="12759" y="147435"/>
                          </a:moveTo>
                          <a:cubicBezTo>
                            <a:pt x="36838" y="141295"/>
                            <a:pt x="-16330" y="67005"/>
                            <a:pt x="5299" y="59928"/>
                          </a:cubicBezTo>
                          <a:cubicBezTo>
                            <a:pt x="25335" y="55255"/>
                            <a:pt x="60766" y="133708"/>
                            <a:pt x="83130" y="126921"/>
                          </a:cubicBezTo>
                          <a:cubicBezTo>
                            <a:pt x="107849" y="119776"/>
                            <a:pt x="46025" y="47391"/>
                            <a:pt x="71314" y="40004"/>
                          </a:cubicBezTo>
                          <a:cubicBezTo>
                            <a:pt x="93013" y="33424"/>
                            <a:pt x="126124" y="113929"/>
                            <a:pt x="145424" y="107207"/>
                          </a:cubicBezTo>
                          <a:cubicBezTo>
                            <a:pt x="168505" y="101593"/>
                            <a:pt x="109312" y="28906"/>
                            <a:pt x="136276" y="19738"/>
                          </a:cubicBezTo>
                          <a:cubicBezTo>
                            <a:pt x="157051" y="14057"/>
                            <a:pt x="184602" y="95864"/>
                            <a:pt x="207976" y="88997"/>
                          </a:cubicBezTo>
                          <a:cubicBezTo>
                            <a:pt x="242747" y="78913"/>
                            <a:pt x="171180" y="9551"/>
                            <a:pt x="200638" y="295"/>
                          </a:cubicBezTo>
                          <a:cubicBezTo>
                            <a:pt x="222267" y="-5463"/>
                            <a:pt x="251120" y="75074"/>
                            <a:pt x="276165" y="68211"/>
                          </a:cubicBezTo>
                        </a:path>
                      </a:pathLst>
                    </a:custGeom>
                    <a:noFill/>
                    <a:ln w="25400">
                      <a:solidFill>
                        <a:srgbClr val="2E24AC"/>
                      </a:solidFill>
                      <a:headEnd type="none"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fr-FR" dirty="0">
                        <a:solidFill>
                          <a:srgbClr val="7030A0"/>
                        </a:solidFill>
                      </a:endParaRPr>
                    </a:p>
                  </p:txBody>
                </p:sp>
              </p:grpSp>
              <p:sp>
                <p:nvSpPr>
                  <p:cNvPr id="306" name="Forme libre 305"/>
                  <p:cNvSpPr>
                    <a:spLocks/>
                  </p:cNvSpPr>
                  <p:nvPr/>
                </p:nvSpPr>
                <p:spPr>
                  <a:xfrm rot="11743670">
                    <a:off x="-4938973" y="1620428"/>
                    <a:ext cx="486166" cy="277558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6165" h="147435">
                        <a:moveTo>
                          <a:pt x="12759" y="147435"/>
                        </a:moveTo>
                        <a:cubicBezTo>
                          <a:pt x="36838" y="141295"/>
                          <a:pt x="-16330" y="67005"/>
                          <a:pt x="5299" y="59928"/>
                        </a:cubicBezTo>
                        <a:cubicBezTo>
                          <a:pt x="25335" y="55255"/>
                          <a:pt x="60766" y="133708"/>
                          <a:pt x="83130" y="126921"/>
                        </a:cubicBezTo>
                        <a:cubicBezTo>
                          <a:pt x="107849" y="119776"/>
                          <a:pt x="46025" y="47391"/>
                          <a:pt x="71314" y="40004"/>
                        </a:cubicBezTo>
                        <a:cubicBezTo>
                          <a:pt x="93013" y="33424"/>
                          <a:pt x="126124" y="113929"/>
                          <a:pt x="145424" y="107207"/>
                        </a:cubicBezTo>
                        <a:cubicBezTo>
                          <a:pt x="168505" y="101593"/>
                          <a:pt x="109312" y="28906"/>
                          <a:pt x="136276" y="19738"/>
                        </a:cubicBezTo>
                        <a:cubicBezTo>
                          <a:pt x="157051" y="14057"/>
                          <a:pt x="184602" y="95864"/>
                          <a:pt x="207976" y="88997"/>
                        </a:cubicBezTo>
                        <a:cubicBezTo>
                          <a:pt x="242747" y="78913"/>
                          <a:pt x="171180" y="9551"/>
                          <a:pt x="200638" y="295"/>
                        </a:cubicBezTo>
                        <a:cubicBezTo>
                          <a:pt x="222267" y="-5463"/>
                          <a:pt x="251120" y="75074"/>
                          <a:pt x="276165" y="68211"/>
                        </a:cubicBezTo>
                      </a:path>
                    </a:pathLst>
                  </a:custGeom>
                  <a:noFill/>
                  <a:ln w="25400">
                    <a:solidFill>
                      <a:srgbClr val="2E24AC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2E24AC"/>
                      </a:solidFill>
                    </a:endParaRPr>
                  </a:p>
                </p:txBody>
              </p:sp>
              <p:sp>
                <p:nvSpPr>
                  <p:cNvPr id="307" name="Forme libre 306"/>
                  <p:cNvSpPr>
                    <a:spLocks/>
                  </p:cNvSpPr>
                  <p:nvPr/>
                </p:nvSpPr>
                <p:spPr>
                  <a:xfrm rot="11743670">
                    <a:off x="-5365243" y="1647889"/>
                    <a:ext cx="429234" cy="277872"/>
                  </a:xfrm>
                  <a:custGeom>
                    <a:avLst/>
                    <a:gdLst>
                      <a:gd name="connsiteX0" fmla="*/ 0 w 2006917"/>
                      <a:gd name="connsiteY0" fmla="*/ 203680 h 289405"/>
                      <a:gd name="connsiteX1" fmla="*/ 1766887 w 2006917"/>
                      <a:gd name="connsiteY1" fmla="*/ 1273 h 289405"/>
                      <a:gd name="connsiteX2" fmla="*/ 1985962 w 2006917"/>
                      <a:gd name="connsiteY2" fmla="*/ 289405 h 289405"/>
                      <a:gd name="connsiteX0" fmla="*/ 0 w 1987007"/>
                      <a:gd name="connsiteY0" fmla="*/ 202455 h 316750"/>
                      <a:gd name="connsiteX1" fmla="*/ 733425 w 1987007"/>
                      <a:gd name="connsiteY1" fmla="*/ 311992 h 316750"/>
                      <a:gd name="connsiteX2" fmla="*/ 1766887 w 1987007"/>
                      <a:gd name="connsiteY2" fmla="*/ 48 h 316750"/>
                      <a:gd name="connsiteX3" fmla="*/ 1985962 w 1987007"/>
                      <a:gd name="connsiteY3" fmla="*/ 288180 h 316750"/>
                      <a:gd name="connsiteX0" fmla="*/ 0 w 1987007"/>
                      <a:gd name="connsiteY0" fmla="*/ 247699 h 318361"/>
                      <a:gd name="connsiteX1" fmla="*/ 733425 w 1987007"/>
                      <a:gd name="connsiteY1" fmla="*/ 311992 h 318361"/>
                      <a:gd name="connsiteX2" fmla="*/ 1766887 w 1987007"/>
                      <a:gd name="connsiteY2" fmla="*/ 48 h 318361"/>
                      <a:gd name="connsiteX3" fmla="*/ 1985962 w 1987007"/>
                      <a:gd name="connsiteY3" fmla="*/ 288180 h 318361"/>
                      <a:gd name="connsiteX0" fmla="*/ 0 w 1987007"/>
                      <a:gd name="connsiteY0" fmla="*/ 247699 h 325651"/>
                      <a:gd name="connsiteX1" fmla="*/ 357187 w 1987007"/>
                      <a:gd name="connsiteY1" fmla="*/ 254733 h 325651"/>
                      <a:gd name="connsiteX2" fmla="*/ 733425 w 1987007"/>
                      <a:gd name="connsiteY2" fmla="*/ 311992 h 325651"/>
                      <a:gd name="connsiteX3" fmla="*/ 1766887 w 1987007"/>
                      <a:gd name="connsiteY3" fmla="*/ 48 h 325651"/>
                      <a:gd name="connsiteX4" fmla="*/ 1985962 w 1987007"/>
                      <a:gd name="connsiteY4" fmla="*/ 288180 h 325651"/>
                      <a:gd name="connsiteX0" fmla="*/ 0 w 1987007"/>
                      <a:gd name="connsiteY0" fmla="*/ 247699 h 324941"/>
                      <a:gd name="connsiteX1" fmla="*/ 185737 w 1987007"/>
                      <a:gd name="connsiteY1" fmla="*/ 247590 h 324941"/>
                      <a:gd name="connsiteX2" fmla="*/ 733425 w 1987007"/>
                      <a:gd name="connsiteY2" fmla="*/ 311992 h 324941"/>
                      <a:gd name="connsiteX3" fmla="*/ 1766887 w 1987007"/>
                      <a:gd name="connsiteY3" fmla="*/ 48 h 324941"/>
                      <a:gd name="connsiteX4" fmla="*/ 1985962 w 1987007"/>
                      <a:gd name="connsiteY4" fmla="*/ 288180 h 324941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87007"/>
                      <a:gd name="connsiteY0" fmla="*/ 247699 h 322815"/>
                      <a:gd name="connsiteX1" fmla="*/ 185737 w 1987007"/>
                      <a:gd name="connsiteY1" fmla="*/ 247590 h 322815"/>
                      <a:gd name="connsiteX2" fmla="*/ 733425 w 1987007"/>
                      <a:gd name="connsiteY2" fmla="*/ 311992 h 322815"/>
                      <a:gd name="connsiteX3" fmla="*/ 1766887 w 1987007"/>
                      <a:gd name="connsiteY3" fmla="*/ 48 h 322815"/>
                      <a:gd name="connsiteX4" fmla="*/ 1985962 w 1987007"/>
                      <a:gd name="connsiteY4" fmla="*/ 288180 h 322815"/>
                      <a:gd name="connsiteX0" fmla="*/ 0 w 1991770"/>
                      <a:gd name="connsiteY0" fmla="*/ 331043 h 331492"/>
                      <a:gd name="connsiteX1" fmla="*/ 190500 w 1991770"/>
                      <a:gd name="connsiteY1" fmla="*/ 247590 h 331492"/>
                      <a:gd name="connsiteX2" fmla="*/ 738188 w 1991770"/>
                      <a:gd name="connsiteY2" fmla="*/ 311992 h 331492"/>
                      <a:gd name="connsiteX3" fmla="*/ 1771650 w 1991770"/>
                      <a:gd name="connsiteY3" fmla="*/ 48 h 331492"/>
                      <a:gd name="connsiteX4" fmla="*/ 1990725 w 1991770"/>
                      <a:gd name="connsiteY4" fmla="*/ 288180 h 331492"/>
                      <a:gd name="connsiteX0" fmla="*/ 0 w 1996138"/>
                      <a:gd name="connsiteY0" fmla="*/ 330998 h 331447"/>
                      <a:gd name="connsiteX1" fmla="*/ 190500 w 1996138"/>
                      <a:gd name="connsiteY1" fmla="*/ 247545 h 331447"/>
                      <a:gd name="connsiteX2" fmla="*/ 414338 w 1996138"/>
                      <a:gd name="connsiteY2" fmla="*/ 283372 h 331447"/>
                      <a:gd name="connsiteX3" fmla="*/ 1771650 w 1996138"/>
                      <a:gd name="connsiteY3" fmla="*/ 3 h 331447"/>
                      <a:gd name="connsiteX4" fmla="*/ 1990725 w 1996138"/>
                      <a:gd name="connsiteY4" fmla="*/ 288135 h 331447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90500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0997 h 331446"/>
                      <a:gd name="connsiteX1" fmla="*/ 166687 w 1996138"/>
                      <a:gd name="connsiteY1" fmla="*/ 247544 h 331446"/>
                      <a:gd name="connsiteX2" fmla="*/ 414338 w 1996138"/>
                      <a:gd name="connsiteY2" fmla="*/ 283371 h 331446"/>
                      <a:gd name="connsiteX3" fmla="*/ 1771650 w 1996138"/>
                      <a:gd name="connsiteY3" fmla="*/ 2 h 331446"/>
                      <a:gd name="connsiteX4" fmla="*/ 1990725 w 1996138"/>
                      <a:gd name="connsiteY4" fmla="*/ 288134 h 331446"/>
                      <a:gd name="connsiteX0" fmla="*/ 0 w 1996138"/>
                      <a:gd name="connsiteY0" fmla="*/ 331062 h 331511"/>
                      <a:gd name="connsiteX1" fmla="*/ 166687 w 1996138"/>
                      <a:gd name="connsiteY1" fmla="*/ 247609 h 331511"/>
                      <a:gd name="connsiteX2" fmla="*/ 414338 w 1996138"/>
                      <a:gd name="connsiteY2" fmla="*/ 283436 h 331511"/>
                      <a:gd name="connsiteX3" fmla="*/ 523573 w 1996138"/>
                      <a:gd name="connsiteY3" fmla="*/ 261417 h 331511"/>
                      <a:gd name="connsiteX4" fmla="*/ 1771650 w 1996138"/>
                      <a:gd name="connsiteY4" fmla="*/ 67 h 331511"/>
                      <a:gd name="connsiteX5" fmla="*/ 1990725 w 1996138"/>
                      <a:gd name="connsiteY5" fmla="*/ 288199 h 331511"/>
                      <a:gd name="connsiteX0" fmla="*/ 0 w 1992208"/>
                      <a:gd name="connsiteY0" fmla="*/ 333218 h 333667"/>
                      <a:gd name="connsiteX1" fmla="*/ 166687 w 1992208"/>
                      <a:gd name="connsiteY1" fmla="*/ 249765 h 333667"/>
                      <a:gd name="connsiteX2" fmla="*/ 414338 w 1992208"/>
                      <a:gd name="connsiteY2" fmla="*/ 285592 h 333667"/>
                      <a:gd name="connsiteX3" fmla="*/ 664067 w 1992208"/>
                      <a:gd name="connsiteY3" fmla="*/ 163561 h 333667"/>
                      <a:gd name="connsiteX4" fmla="*/ 1771650 w 1992208"/>
                      <a:gd name="connsiteY4" fmla="*/ 2223 h 333667"/>
                      <a:gd name="connsiteX5" fmla="*/ 1990725 w 1992208"/>
                      <a:gd name="connsiteY5" fmla="*/ 290355 h 333667"/>
                      <a:gd name="connsiteX0" fmla="*/ 0 w 1992208"/>
                      <a:gd name="connsiteY0" fmla="*/ 333946 h 334395"/>
                      <a:gd name="connsiteX1" fmla="*/ 166687 w 1992208"/>
                      <a:gd name="connsiteY1" fmla="*/ 250493 h 334395"/>
                      <a:gd name="connsiteX2" fmla="*/ 414338 w 1992208"/>
                      <a:gd name="connsiteY2" fmla="*/ 286320 h 334395"/>
                      <a:gd name="connsiteX3" fmla="*/ 664067 w 1992208"/>
                      <a:gd name="connsiteY3" fmla="*/ 164289 h 334395"/>
                      <a:gd name="connsiteX4" fmla="*/ 747410 w 1992208"/>
                      <a:gd name="connsiteY4" fmla="*/ 142859 h 334395"/>
                      <a:gd name="connsiteX5" fmla="*/ 1771650 w 1992208"/>
                      <a:gd name="connsiteY5" fmla="*/ 2951 h 334395"/>
                      <a:gd name="connsiteX6" fmla="*/ 1990725 w 1992208"/>
                      <a:gd name="connsiteY6" fmla="*/ 291083 h 334395"/>
                      <a:gd name="connsiteX0" fmla="*/ 0 w 1991334"/>
                      <a:gd name="connsiteY0" fmla="*/ 331634 h 332083"/>
                      <a:gd name="connsiteX1" fmla="*/ 166687 w 1991334"/>
                      <a:gd name="connsiteY1" fmla="*/ 248181 h 332083"/>
                      <a:gd name="connsiteX2" fmla="*/ 414338 w 1991334"/>
                      <a:gd name="connsiteY2" fmla="*/ 284008 h 332083"/>
                      <a:gd name="connsiteX3" fmla="*/ 664067 w 1991334"/>
                      <a:gd name="connsiteY3" fmla="*/ 161977 h 332083"/>
                      <a:gd name="connsiteX4" fmla="*/ 885523 w 1991334"/>
                      <a:gd name="connsiteY4" fmla="*/ 209603 h 332083"/>
                      <a:gd name="connsiteX5" fmla="*/ 1771650 w 1991334"/>
                      <a:gd name="connsiteY5" fmla="*/ 639 h 332083"/>
                      <a:gd name="connsiteX6" fmla="*/ 1990725 w 1991334"/>
                      <a:gd name="connsiteY6" fmla="*/ 288771 h 332083"/>
                      <a:gd name="connsiteX0" fmla="*/ 0 w 1991334"/>
                      <a:gd name="connsiteY0" fmla="*/ 333367 h 333816"/>
                      <a:gd name="connsiteX1" fmla="*/ 166687 w 1991334"/>
                      <a:gd name="connsiteY1" fmla="*/ 249914 h 333816"/>
                      <a:gd name="connsiteX2" fmla="*/ 414338 w 1991334"/>
                      <a:gd name="connsiteY2" fmla="*/ 285741 h 333816"/>
                      <a:gd name="connsiteX3" fmla="*/ 664067 w 1991334"/>
                      <a:gd name="connsiteY3" fmla="*/ 163710 h 333816"/>
                      <a:gd name="connsiteX4" fmla="*/ 885523 w 1991334"/>
                      <a:gd name="connsiteY4" fmla="*/ 211336 h 333816"/>
                      <a:gd name="connsiteX5" fmla="*/ 1109360 w 1991334"/>
                      <a:gd name="connsiteY5" fmla="*/ 156567 h 333816"/>
                      <a:gd name="connsiteX6" fmla="*/ 1771650 w 1991334"/>
                      <a:gd name="connsiteY6" fmla="*/ 2372 h 333816"/>
                      <a:gd name="connsiteX7" fmla="*/ 1990725 w 1991334"/>
                      <a:gd name="connsiteY7" fmla="*/ 290504 h 333816"/>
                      <a:gd name="connsiteX0" fmla="*/ 0 w 1991099"/>
                      <a:gd name="connsiteY0" fmla="*/ 338000 h 338449"/>
                      <a:gd name="connsiteX1" fmla="*/ 166687 w 1991099"/>
                      <a:gd name="connsiteY1" fmla="*/ 254547 h 338449"/>
                      <a:gd name="connsiteX2" fmla="*/ 414338 w 1991099"/>
                      <a:gd name="connsiteY2" fmla="*/ 290374 h 338449"/>
                      <a:gd name="connsiteX3" fmla="*/ 664067 w 1991099"/>
                      <a:gd name="connsiteY3" fmla="*/ 168343 h 338449"/>
                      <a:gd name="connsiteX4" fmla="*/ 885523 w 1991099"/>
                      <a:gd name="connsiteY4" fmla="*/ 215969 h 338449"/>
                      <a:gd name="connsiteX5" fmla="*/ 1085547 w 1991099"/>
                      <a:gd name="connsiteY5" fmla="*/ 99287 h 338449"/>
                      <a:gd name="connsiteX6" fmla="*/ 1771650 w 1991099"/>
                      <a:gd name="connsiteY6" fmla="*/ 7005 h 338449"/>
                      <a:gd name="connsiteX7" fmla="*/ 1990725 w 1991099"/>
                      <a:gd name="connsiteY7" fmla="*/ 295137 h 338449"/>
                      <a:gd name="connsiteX0" fmla="*/ 0 w 1991099"/>
                      <a:gd name="connsiteY0" fmla="*/ 339393 h 339842"/>
                      <a:gd name="connsiteX1" fmla="*/ 166687 w 1991099"/>
                      <a:gd name="connsiteY1" fmla="*/ 255940 h 339842"/>
                      <a:gd name="connsiteX2" fmla="*/ 414338 w 1991099"/>
                      <a:gd name="connsiteY2" fmla="*/ 291767 h 339842"/>
                      <a:gd name="connsiteX3" fmla="*/ 664067 w 1991099"/>
                      <a:gd name="connsiteY3" fmla="*/ 169736 h 339842"/>
                      <a:gd name="connsiteX4" fmla="*/ 885523 w 1991099"/>
                      <a:gd name="connsiteY4" fmla="*/ 217362 h 339842"/>
                      <a:gd name="connsiteX5" fmla="*/ 1085547 w 1991099"/>
                      <a:gd name="connsiteY5" fmla="*/ 100680 h 339842"/>
                      <a:gd name="connsiteX6" fmla="*/ 1149843 w 1991099"/>
                      <a:gd name="connsiteY6" fmla="*/ 79250 h 339842"/>
                      <a:gd name="connsiteX7" fmla="*/ 1771650 w 1991099"/>
                      <a:gd name="connsiteY7" fmla="*/ 8398 h 339842"/>
                      <a:gd name="connsiteX8" fmla="*/ 1990725 w 1991099"/>
                      <a:gd name="connsiteY8" fmla="*/ 296530 h 339842"/>
                      <a:gd name="connsiteX0" fmla="*/ 0 w 1990974"/>
                      <a:gd name="connsiteY0" fmla="*/ 333114 h 333563"/>
                      <a:gd name="connsiteX1" fmla="*/ 166687 w 1990974"/>
                      <a:gd name="connsiteY1" fmla="*/ 249661 h 333563"/>
                      <a:gd name="connsiteX2" fmla="*/ 414338 w 1990974"/>
                      <a:gd name="connsiteY2" fmla="*/ 285488 h 333563"/>
                      <a:gd name="connsiteX3" fmla="*/ 664067 w 1990974"/>
                      <a:gd name="connsiteY3" fmla="*/ 163457 h 333563"/>
                      <a:gd name="connsiteX4" fmla="*/ 885523 w 1990974"/>
                      <a:gd name="connsiteY4" fmla="*/ 211083 h 333563"/>
                      <a:gd name="connsiteX5" fmla="*/ 1085547 w 1990974"/>
                      <a:gd name="connsiteY5" fmla="*/ 94401 h 333563"/>
                      <a:gd name="connsiteX6" fmla="*/ 1333200 w 1990974"/>
                      <a:gd name="connsiteY6" fmla="*/ 156315 h 333563"/>
                      <a:gd name="connsiteX7" fmla="*/ 1771650 w 1990974"/>
                      <a:gd name="connsiteY7" fmla="*/ 2119 h 333563"/>
                      <a:gd name="connsiteX8" fmla="*/ 1990725 w 1990974"/>
                      <a:gd name="connsiteY8" fmla="*/ 290251 h 333563"/>
                      <a:gd name="connsiteX0" fmla="*/ 0 w 1990836"/>
                      <a:gd name="connsiteY0" fmla="*/ 323709 h 324158"/>
                      <a:gd name="connsiteX1" fmla="*/ 166687 w 1990836"/>
                      <a:gd name="connsiteY1" fmla="*/ 240256 h 324158"/>
                      <a:gd name="connsiteX2" fmla="*/ 414338 w 1990836"/>
                      <a:gd name="connsiteY2" fmla="*/ 276083 h 324158"/>
                      <a:gd name="connsiteX3" fmla="*/ 664067 w 1990836"/>
                      <a:gd name="connsiteY3" fmla="*/ 154052 h 324158"/>
                      <a:gd name="connsiteX4" fmla="*/ 885523 w 1990836"/>
                      <a:gd name="connsiteY4" fmla="*/ 201678 h 324158"/>
                      <a:gd name="connsiteX5" fmla="*/ 1085547 w 1990836"/>
                      <a:gd name="connsiteY5" fmla="*/ 84996 h 324158"/>
                      <a:gd name="connsiteX6" fmla="*/ 1333200 w 1990836"/>
                      <a:gd name="connsiteY6" fmla="*/ 146910 h 324158"/>
                      <a:gd name="connsiteX7" fmla="*/ 1621631 w 1990836"/>
                      <a:gd name="connsiteY7" fmla="*/ 2239 h 324158"/>
                      <a:gd name="connsiteX8" fmla="*/ 1990725 w 1990836"/>
                      <a:gd name="connsiteY8" fmla="*/ 280846 h 324158"/>
                      <a:gd name="connsiteX0" fmla="*/ 0 w 1945610"/>
                      <a:gd name="connsiteY0" fmla="*/ 344176 h 344625"/>
                      <a:gd name="connsiteX1" fmla="*/ 166687 w 1945610"/>
                      <a:gd name="connsiteY1" fmla="*/ 260723 h 344625"/>
                      <a:gd name="connsiteX2" fmla="*/ 414338 w 1945610"/>
                      <a:gd name="connsiteY2" fmla="*/ 296550 h 344625"/>
                      <a:gd name="connsiteX3" fmla="*/ 664067 w 1945610"/>
                      <a:gd name="connsiteY3" fmla="*/ 174519 h 344625"/>
                      <a:gd name="connsiteX4" fmla="*/ 885523 w 1945610"/>
                      <a:gd name="connsiteY4" fmla="*/ 222145 h 344625"/>
                      <a:gd name="connsiteX5" fmla="*/ 1085547 w 1945610"/>
                      <a:gd name="connsiteY5" fmla="*/ 105463 h 344625"/>
                      <a:gd name="connsiteX6" fmla="*/ 1333200 w 1945610"/>
                      <a:gd name="connsiteY6" fmla="*/ 167377 h 344625"/>
                      <a:gd name="connsiteX7" fmla="*/ 1621631 w 1945610"/>
                      <a:gd name="connsiteY7" fmla="*/ 22706 h 344625"/>
                      <a:gd name="connsiteX8" fmla="*/ 1945481 w 1945610"/>
                      <a:gd name="connsiteY8" fmla="*/ 29851 h 344625"/>
                      <a:gd name="connsiteX0" fmla="*/ 0 w 1945481"/>
                      <a:gd name="connsiteY0" fmla="*/ 344506 h 344955"/>
                      <a:gd name="connsiteX1" fmla="*/ 166687 w 1945481"/>
                      <a:gd name="connsiteY1" fmla="*/ 261053 h 344955"/>
                      <a:gd name="connsiteX2" fmla="*/ 414338 w 1945481"/>
                      <a:gd name="connsiteY2" fmla="*/ 296880 h 344955"/>
                      <a:gd name="connsiteX3" fmla="*/ 664067 w 1945481"/>
                      <a:gd name="connsiteY3" fmla="*/ 174849 h 344955"/>
                      <a:gd name="connsiteX4" fmla="*/ 885523 w 1945481"/>
                      <a:gd name="connsiteY4" fmla="*/ 222475 h 344955"/>
                      <a:gd name="connsiteX5" fmla="*/ 1085547 w 1945481"/>
                      <a:gd name="connsiteY5" fmla="*/ 105793 h 344955"/>
                      <a:gd name="connsiteX6" fmla="*/ 1333200 w 1945481"/>
                      <a:gd name="connsiteY6" fmla="*/ 167707 h 344955"/>
                      <a:gd name="connsiteX7" fmla="*/ 1621631 w 1945481"/>
                      <a:gd name="connsiteY7" fmla="*/ 23036 h 344955"/>
                      <a:gd name="connsiteX8" fmla="*/ 1799924 w 1945481"/>
                      <a:gd name="connsiteY8" fmla="*/ 1020 h 344955"/>
                      <a:gd name="connsiteX9" fmla="*/ 1945481 w 1945481"/>
                      <a:gd name="connsiteY9" fmla="*/ 30181 h 344955"/>
                      <a:gd name="connsiteX0" fmla="*/ 0 w 1945481"/>
                      <a:gd name="connsiteY0" fmla="*/ 323206 h 323655"/>
                      <a:gd name="connsiteX1" fmla="*/ 166687 w 1945481"/>
                      <a:gd name="connsiteY1" fmla="*/ 239753 h 323655"/>
                      <a:gd name="connsiteX2" fmla="*/ 414338 w 1945481"/>
                      <a:gd name="connsiteY2" fmla="*/ 275580 h 323655"/>
                      <a:gd name="connsiteX3" fmla="*/ 664067 w 1945481"/>
                      <a:gd name="connsiteY3" fmla="*/ 153549 h 323655"/>
                      <a:gd name="connsiteX4" fmla="*/ 885523 w 1945481"/>
                      <a:gd name="connsiteY4" fmla="*/ 201175 h 323655"/>
                      <a:gd name="connsiteX5" fmla="*/ 1085547 w 1945481"/>
                      <a:gd name="connsiteY5" fmla="*/ 84493 h 323655"/>
                      <a:gd name="connsiteX6" fmla="*/ 1333200 w 1945481"/>
                      <a:gd name="connsiteY6" fmla="*/ 146407 h 323655"/>
                      <a:gd name="connsiteX7" fmla="*/ 1621631 w 1945481"/>
                      <a:gd name="connsiteY7" fmla="*/ 1736 h 323655"/>
                      <a:gd name="connsiteX8" fmla="*/ 1821356 w 1945481"/>
                      <a:gd name="connsiteY8" fmla="*/ 63064 h 323655"/>
                      <a:gd name="connsiteX9" fmla="*/ 1945481 w 1945481"/>
                      <a:gd name="connsiteY9" fmla="*/ 8881 h 323655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085547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33172 w 1945481"/>
                      <a:gd name="connsiteY5" fmla="*/ 79835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8548 h 318997"/>
                      <a:gd name="connsiteX1" fmla="*/ 166687 w 1945481"/>
                      <a:gd name="connsiteY1" fmla="*/ 235095 h 318997"/>
                      <a:gd name="connsiteX2" fmla="*/ 414338 w 1945481"/>
                      <a:gd name="connsiteY2" fmla="*/ 270922 h 318997"/>
                      <a:gd name="connsiteX3" fmla="*/ 664067 w 1945481"/>
                      <a:gd name="connsiteY3" fmla="*/ 148891 h 318997"/>
                      <a:gd name="connsiteX4" fmla="*/ 885523 w 1945481"/>
                      <a:gd name="connsiteY4" fmla="*/ 196517 h 318997"/>
                      <a:gd name="connsiteX5" fmla="*/ 1114122 w 1945481"/>
                      <a:gd name="connsiteY5" fmla="*/ 77453 h 318997"/>
                      <a:gd name="connsiteX6" fmla="*/ 1333200 w 1945481"/>
                      <a:gd name="connsiteY6" fmla="*/ 141749 h 318997"/>
                      <a:gd name="connsiteX7" fmla="*/ 1571624 w 1945481"/>
                      <a:gd name="connsiteY7" fmla="*/ 1841 h 318997"/>
                      <a:gd name="connsiteX8" fmla="*/ 1821356 w 1945481"/>
                      <a:gd name="connsiteY8" fmla="*/ 58406 h 318997"/>
                      <a:gd name="connsiteX9" fmla="*/ 1945481 w 1945481"/>
                      <a:gd name="connsiteY9" fmla="*/ 4223 h 318997"/>
                      <a:gd name="connsiteX0" fmla="*/ 0 w 1945481"/>
                      <a:gd name="connsiteY0" fmla="*/ 316936 h 317385"/>
                      <a:gd name="connsiteX1" fmla="*/ 166687 w 1945481"/>
                      <a:gd name="connsiteY1" fmla="*/ 233483 h 317385"/>
                      <a:gd name="connsiteX2" fmla="*/ 414338 w 1945481"/>
                      <a:gd name="connsiteY2" fmla="*/ 269310 h 317385"/>
                      <a:gd name="connsiteX3" fmla="*/ 664067 w 1945481"/>
                      <a:gd name="connsiteY3" fmla="*/ 147279 h 317385"/>
                      <a:gd name="connsiteX4" fmla="*/ 885523 w 1945481"/>
                      <a:gd name="connsiteY4" fmla="*/ 194905 h 317385"/>
                      <a:gd name="connsiteX5" fmla="*/ 1114122 w 1945481"/>
                      <a:gd name="connsiteY5" fmla="*/ 75841 h 317385"/>
                      <a:gd name="connsiteX6" fmla="*/ 1333200 w 1945481"/>
                      <a:gd name="connsiteY6" fmla="*/ 140137 h 317385"/>
                      <a:gd name="connsiteX7" fmla="*/ 1571624 w 1945481"/>
                      <a:gd name="connsiteY7" fmla="*/ 229 h 317385"/>
                      <a:gd name="connsiteX8" fmla="*/ 1821356 w 1945481"/>
                      <a:gd name="connsiteY8" fmla="*/ 56794 h 317385"/>
                      <a:gd name="connsiteX9" fmla="*/ 1945481 w 1945481"/>
                      <a:gd name="connsiteY9" fmla="*/ 2611 h 31738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45481"/>
                      <a:gd name="connsiteY0" fmla="*/ 316906 h 317355"/>
                      <a:gd name="connsiteX1" fmla="*/ 166687 w 1945481"/>
                      <a:gd name="connsiteY1" fmla="*/ 233453 h 317355"/>
                      <a:gd name="connsiteX2" fmla="*/ 414338 w 1945481"/>
                      <a:gd name="connsiteY2" fmla="*/ 269280 h 317355"/>
                      <a:gd name="connsiteX3" fmla="*/ 664067 w 1945481"/>
                      <a:gd name="connsiteY3" fmla="*/ 147249 h 317355"/>
                      <a:gd name="connsiteX4" fmla="*/ 885523 w 1945481"/>
                      <a:gd name="connsiteY4" fmla="*/ 194875 h 317355"/>
                      <a:gd name="connsiteX5" fmla="*/ 1114122 w 1945481"/>
                      <a:gd name="connsiteY5" fmla="*/ 75811 h 317355"/>
                      <a:gd name="connsiteX6" fmla="*/ 1333200 w 1945481"/>
                      <a:gd name="connsiteY6" fmla="*/ 140107 h 317355"/>
                      <a:gd name="connsiteX7" fmla="*/ 1571624 w 1945481"/>
                      <a:gd name="connsiteY7" fmla="*/ 199 h 317355"/>
                      <a:gd name="connsiteX8" fmla="*/ 1821356 w 1945481"/>
                      <a:gd name="connsiteY8" fmla="*/ 56764 h 317355"/>
                      <a:gd name="connsiteX9" fmla="*/ 1945481 w 1945481"/>
                      <a:gd name="connsiteY9" fmla="*/ 2581 h 317355"/>
                      <a:gd name="connsiteX0" fmla="*/ 0 w 1995487"/>
                      <a:gd name="connsiteY0" fmla="*/ 371634 h 372083"/>
                      <a:gd name="connsiteX1" fmla="*/ 166687 w 1995487"/>
                      <a:gd name="connsiteY1" fmla="*/ 288181 h 372083"/>
                      <a:gd name="connsiteX2" fmla="*/ 414338 w 1995487"/>
                      <a:gd name="connsiteY2" fmla="*/ 324008 h 372083"/>
                      <a:gd name="connsiteX3" fmla="*/ 664067 w 1995487"/>
                      <a:gd name="connsiteY3" fmla="*/ 201977 h 372083"/>
                      <a:gd name="connsiteX4" fmla="*/ 885523 w 1995487"/>
                      <a:gd name="connsiteY4" fmla="*/ 249603 h 372083"/>
                      <a:gd name="connsiteX5" fmla="*/ 1114122 w 1995487"/>
                      <a:gd name="connsiteY5" fmla="*/ 130539 h 372083"/>
                      <a:gd name="connsiteX6" fmla="*/ 1333200 w 1995487"/>
                      <a:gd name="connsiteY6" fmla="*/ 194835 h 372083"/>
                      <a:gd name="connsiteX7" fmla="*/ 1571624 w 1995487"/>
                      <a:gd name="connsiteY7" fmla="*/ 54927 h 372083"/>
                      <a:gd name="connsiteX8" fmla="*/ 1821356 w 1995487"/>
                      <a:gd name="connsiteY8" fmla="*/ 111492 h 372083"/>
                      <a:gd name="connsiteX9" fmla="*/ 1995487 w 1995487"/>
                      <a:gd name="connsiteY9" fmla="*/ 159 h 372083"/>
                      <a:gd name="connsiteX0" fmla="*/ 0 w 1993105"/>
                      <a:gd name="connsiteY0" fmla="*/ 317020 h 317469"/>
                      <a:gd name="connsiteX1" fmla="*/ 166687 w 1993105"/>
                      <a:gd name="connsiteY1" fmla="*/ 233567 h 317469"/>
                      <a:gd name="connsiteX2" fmla="*/ 414338 w 1993105"/>
                      <a:gd name="connsiteY2" fmla="*/ 269394 h 317469"/>
                      <a:gd name="connsiteX3" fmla="*/ 664067 w 1993105"/>
                      <a:gd name="connsiteY3" fmla="*/ 147363 h 317469"/>
                      <a:gd name="connsiteX4" fmla="*/ 885523 w 1993105"/>
                      <a:gd name="connsiteY4" fmla="*/ 194989 h 317469"/>
                      <a:gd name="connsiteX5" fmla="*/ 1114122 w 1993105"/>
                      <a:gd name="connsiteY5" fmla="*/ 75925 h 317469"/>
                      <a:gd name="connsiteX6" fmla="*/ 1333200 w 1993105"/>
                      <a:gd name="connsiteY6" fmla="*/ 140221 h 317469"/>
                      <a:gd name="connsiteX7" fmla="*/ 1571624 w 1993105"/>
                      <a:gd name="connsiteY7" fmla="*/ 313 h 317469"/>
                      <a:gd name="connsiteX8" fmla="*/ 1821356 w 1993105"/>
                      <a:gd name="connsiteY8" fmla="*/ 56878 h 317469"/>
                      <a:gd name="connsiteX9" fmla="*/ 1993105 w 1993105"/>
                      <a:gd name="connsiteY9" fmla="*/ 314 h 317469"/>
                      <a:gd name="connsiteX0" fmla="*/ 0 w 1962149"/>
                      <a:gd name="connsiteY0" fmla="*/ 328871 h 329320"/>
                      <a:gd name="connsiteX1" fmla="*/ 166687 w 1962149"/>
                      <a:gd name="connsiteY1" fmla="*/ 245418 h 329320"/>
                      <a:gd name="connsiteX2" fmla="*/ 414338 w 1962149"/>
                      <a:gd name="connsiteY2" fmla="*/ 281245 h 329320"/>
                      <a:gd name="connsiteX3" fmla="*/ 664067 w 1962149"/>
                      <a:gd name="connsiteY3" fmla="*/ 159214 h 329320"/>
                      <a:gd name="connsiteX4" fmla="*/ 885523 w 1962149"/>
                      <a:gd name="connsiteY4" fmla="*/ 206840 h 329320"/>
                      <a:gd name="connsiteX5" fmla="*/ 1114122 w 1962149"/>
                      <a:gd name="connsiteY5" fmla="*/ 87776 h 329320"/>
                      <a:gd name="connsiteX6" fmla="*/ 1333200 w 1962149"/>
                      <a:gd name="connsiteY6" fmla="*/ 152072 h 329320"/>
                      <a:gd name="connsiteX7" fmla="*/ 1571624 w 1962149"/>
                      <a:gd name="connsiteY7" fmla="*/ 12164 h 329320"/>
                      <a:gd name="connsiteX8" fmla="*/ 1821356 w 1962149"/>
                      <a:gd name="connsiteY8" fmla="*/ 68729 h 329320"/>
                      <a:gd name="connsiteX9" fmla="*/ 1962149 w 1962149"/>
                      <a:gd name="connsiteY9" fmla="*/ 259 h 329320"/>
                      <a:gd name="connsiteX0" fmla="*/ 0 w 1962149"/>
                      <a:gd name="connsiteY0" fmla="*/ 328880 h 329329"/>
                      <a:gd name="connsiteX1" fmla="*/ 166687 w 1962149"/>
                      <a:gd name="connsiteY1" fmla="*/ 245427 h 329329"/>
                      <a:gd name="connsiteX2" fmla="*/ 414338 w 1962149"/>
                      <a:gd name="connsiteY2" fmla="*/ 281254 h 329329"/>
                      <a:gd name="connsiteX3" fmla="*/ 664067 w 1962149"/>
                      <a:gd name="connsiteY3" fmla="*/ 159223 h 329329"/>
                      <a:gd name="connsiteX4" fmla="*/ 885523 w 1962149"/>
                      <a:gd name="connsiteY4" fmla="*/ 206849 h 329329"/>
                      <a:gd name="connsiteX5" fmla="*/ 1114122 w 1962149"/>
                      <a:gd name="connsiteY5" fmla="*/ 87785 h 329329"/>
                      <a:gd name="connsiteX6" fmla="*/ 1333200 w 1962149"/>
                      <a:gd name="connsiteY6" fmla="*/ 152081 h 329329"/>
                      <a:gd name="connsiteX7" fmla="*/ 1571624 w 1962149"/>
                      <a:gd name="connsiteY7" fmla="*/ 12173 h 329329"/>
                      <a:gd name="connsiteX8" fmla="*/ 1821356 w 1962149"/>
                      <a:gd name="connsiteY8" fmla="*/ 68738 h 329329"/>
                      <a:gd name="connsiteX9" fmla="*/ 1962149 w 1962149"/>
                      <a:gd name="connsiteY9" fmla="*/ 268 h 329329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71624 w 1955006"/>
                      <a:gd name="connsiteY7" fmla="*/ 16918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3200 w 1955006"/>
                      <a:gd name="connsiteY6" fmla="*/ 156826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74"/>
                      <a:gd name="connsiteX1" fmla="*/ 166687 w 1955006"/>
                      <a:gd name="connsiteY1" fmla="*/ 250172 h 334074"/>
                      <a:gd name="connsiteX2" fmla="*/ 414338 w 1955006"/>
                      <a:gd name="connsiteY2" fmla="*/ 285999 h 334074"/>
                      <a:gd name="connsiteX3" fmla="*/ 664067 w 1955006"/>
                      <a:gd name="connsiteY3" fmla="*/ 163968 h 334074"/>
                      <a:gd name="connsiteX4" fmla="*/ 885523 w 1955006"/>
                      <a:gd name="connsiteY4" fmla="*/ 211594 h 334074"/>
                      <a:gd name="connsiteX5" fmla="*/ 1114122 w 1955006"/>
                      <a:gd name="connsiteY5" fmla="*/ 92530 h 334074"/>
                      <a:gd name="connsiteX6" fmla="*/ 1337962 w 1955006"/>
                      <a:gd name="connsiteY6" fmla="*/ 144920 h 334074"/>
                      <a:gd name="connsiteX7" fmla="*/ 1597818 w 1955006"/>
                      <a:gd name="connsiteY7" fmla="*/ 14537 h 334074"/>
                      <a:gd name="connsiteX8" fmla="*/ 1821356 w 1955006"/>
                      <a:gd name="connsiteY8" fmla="*/ 73483 h 334074"/>
                      <a:gd name="connsiteX9" fmla="*/ 1955006 w 1955006"/>
                      <a:gd name="connsiteY9" fmla="*/ 250 h 334074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14338 w 1955006"/>
                      <a:gd name="connsiteY2" fmla="*/ 285999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404237 w 1955006"/>
                      <a:gd name="connsiteY2" fmla="*/ 282626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52"/>
                      <a:gd name="connsiteX1" fmla="*/ 166687 w 1955006"/>
                      <a:gd name="connsiteY1" fmla="*/ 250172 h 334052"/>
                      <a:gd name="connsiteX2" fmla="*/ 398852 w 1955006"/>
                      <a:gd name="connsiteY2" fmla="*/ 278583 h 334052"/>
                      <a:gd name="connsiteX3" fmla="*/ 664067 w 1955006"/>
                      <a:gd name="connsiteY3" fmla="*/ 163968 h 334052"/>
                      <a:gd name="connsiteX4" fmla="*/ 885523 w 1955006"/>
                      <a:gd name="connsiteY4" fmla="*/ 211594 h 334052"/>
                      <a:gd name="connsiteX5" fmla="*/ 1114122 w 1955006"/>
                      <a:gd name="connsiteY5" fmla="*/ 92530 h 334052"/>
                      <a:gd name="connsiteX6" fmla="*/ 1337962 w 1955006"/>
                      <a:gd name="connsiteY6" fmla="*/ 144920 h 334052"/>
                      <a:gd name="connsiteX7" fmla="*/ 1597818 w 1955006"/>
                      <a:gd name="connsiteY7" fmla="*/ 14537 h 334052"/>
                      <a:gd name="connsiteX8" fmla="*/ 1821356 w 1955006"/>
                      <a:gd name="connsiteY8" fmla="*/ 73483 h 334052"/>
                      <a:gd name="connsiteX9" fmla="*/ 1955006 w 1955006"/>
                      <a:gd name="connsiteY9" fmla="*/ 250 h 33405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64067 w 1955006"/>
                      <a:gd name="connsiteY3" fmla="*/ 163968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45878 w 1955006"/>
                      <a:gd name="connsiteY3" fmla="*/ 171367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85523 w 1955006"/>
                      <a:gd name="connsiteY4" fmla="*/ 211594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114122 w 1955006"/>
                      <a:gd name="connsiteY5" fmla="*/ 92530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7962 w 1955006"/>
                      <a:gd name="connsiteY6" fmla="*/ 144920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97818 w 1955006"/>
                      <a:gd name="connsiteY7" fmla="*/ 14537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80300 w 1955006"/>
                      <a:gd name="connsiteY7" fmla="*/ 26652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25 h 334042"/>
                      <a:gd name="connsiteX1" fmla="*/ 180831 w 1955006"/>
                      <a:gd name="connsiteY1" fmla="*/ 248159 h 334042"/>
                      <a:gd name="connsiteX2" fmla="*/ 398852 w 1955006"/>
                      <a:gd name="connsiteY2" fmla="*/ 278583 h 334042"/>
                      <a:gd name="connsiteX3" fmla="*/ 654293 w 1955006"/>
                      <a:gd name="connsiteY3" fmla="*/ 179791 h 334042"/>
                      <a:gd name="connsiteX4" fmla="*/ 865321 w 1955006"/>
                      <a:gd name="connsiteY4" fmla="*/ 204849 h 334042"/>
                      <a:gd name="connsiteX5" fmla="*/ 1089532 w 1955006"/>
                      <a:gd name="connsiteY5" fmla="*/ 105652 h 334042"/>
                      <a:gd name="connsiteX6" fmla="*/ 1333239 w 1955006"/>
                      <a:gd name="connsiteY6" fmla="*/ 162429 h 334042"/>
                      <a:gd name="connsiteX7" fmla="*/ 1571206 w 1955006"/>
                      <a:gd name="connsiteY7" fmla="*/ 30350 h 334042"/>
                      <a:gd name="connsiteX8" fmla="*/ 1821356 w 1955006"/>
                      <a:gd name="connsiteY8" fmla="*/ 73483 h 334042"/>
                      <a:gd name="connsiteX9" fmla="*/ 1955006 w 1955006"/>
                      <a:gd name="connsiteY9" fmla="*/ 250 h 334042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606 h 334023"/>
                      <a:gd name="connsiteX1" fmla="*/ 180831 w 1955006"/>
                      <a:gd name="connsiteY1" fmla="*/ 248140 h 334023"/>
                      <a:gd name="connsiteX2" fmla="*/ 398852 w 1955006"/>
                      <a:gd name="connsiteY2" fmla="*/ 278564 h 334023"/>
                      <a:gd name="connsiteX3" fmla="*/ 654293 w 1955006"/>
                      <a:gd name="connsiteY3" fmla="*/ 179772 h 334023"/>
                      <a:gd name="connsiteX4" fmla="*/ 865321 w 1955006"/>
                      <a:gd name="connsiteY4" fmla="*/ 204830 h 334023"/>
                      <a:gd name="connsiteX5" fmla="*/ 1089532 w 1955006"/>
                      <a:gd name="connsiteY5" fmla="*/ 105633 h 334023"/>
                      <a:gd name="connsiteX6" fmla="*/ 1333239 w 1955006"/>
                      <a:gd name="connsiteY6" fmla="*/ 162410 h 334023"/>
                      <a:gd name="connsiteX7" fmla="*/ 1571206 w 1955006"/>
                      <a:gd name="connsiteY7" fmla="*/ 30331 h 334023"/>
                      <a:gd name="connsiteX8" fmla="*/ 1829435 w 1955006"/>
                      <a:gd name="connsiteY8" fmla="*/ 79530 h 334023"/>
                      <a:gd name="connsiteX9" fmla="*/ 1955006 w 1955006"/>
                      <a:gd name="connsiteY9" fmla="*/ 231 h 334023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1206 w 1955006"/>
                      <a:gd name="connsiteY7" fmla="*/ 30323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4293 w 1955006"/>
                      <a:gd name="connsiteY3" fmla="*/ 179764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52950 w 1955006"/>
                      <a:gd name="connsiteY3" fmla="*/ 17033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9452 w 1955006"/>
                      <a:gd name="connsiteY3" fmla="*/ 167981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398852 w 1955006"/>
                      <a:gd name="connsiteY2" fmla="*/ 278556 h 334015"/>
                      <a:gd name="connsiteX3" fmla="*/ 660022 w 1955006"/>
                      <a:gd name="connsiteY3" fmla="*/ 169323 h 334015"/>
                      <a:gd name="connsiteX4" fmla="*/ 865321 w 1955006"/>
                      <a:gd name="connsiteY4" fmla="*/ 204822 h 334015"/>
                      <a:gd name="connsiteX5" fmla="*/ 1089532 w 1955006"/>
                      <a:gd name="connsiteY5" fmla="*/ 105625 h 334015"/>
                      <a:gd name="connsiteX6" fmla="*/ 1333239 w 1955006"/>
                      <a:gd name="connsiteY6" fmla="*/ 162402 h 334015"/>
                      <a:gd name="connsiteX7" fmla="*/ 1579965 w 1955006"/>
                      <a:gd name="connsiteY7" fmla="*/ 24266 h 334015"/>
                      <a:gd name="connsiteX8" fmla="*/ 1829435 w 1955006"/>
                      <a:gd name="connsiteY8" fmla="*/ 79522 h 334015"/>
                      <a:gd name="connsiteX9" fmla="*/ 1955006 w 1955006"/>
                      <a:gd name="connsiteY9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71466 w 1955006"/>
                      <a:gd name="connsiteY2" fmla="*/ 253213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98852 w 1955006"/>
                      <a:gd name="connsiteY3" fmla="*/ 278556 h 334015"/>
                      <a:gd name="connsiteX4" fmla="*/ 660022 w 1955006"/>
                      <a:gd name="connsiteY4" fmla="*/ 169323 h 334015"/>
                      <a:gd name="connsiteX5" fmla="*/ 865321 w 1955006"/>
                      <a:gd name="connsiteY5" fmla="*/ 204822 h 334015"/>
                      <a:gd name="connsiteX6" fmla="*/ 1089532 w 1955006"/>
                      <a:gd name="connsiteY6" fmla="*/ 105625 h 334015"/>
                      <a:gd name="connsiteX7" fmla="*/ 1333239 w 1955006"/>
                      <a:gd name="connsiteY7" fmla="*/ 162402 h 334015"/>
                      <a:gd name="connsiteX8" fmla="*/ 1579965 w 1955006"/>
                      <a:gd name="connsiteY8" fmla="*/ 24266 h 334015"/>
                      <a:gd name="connsiteX9" fmla="*/ 1829435 w 1955006"/>
                      <a:gd name="connsiteY9" fmla="*/ 79522 h 334015"/>
                      <a:gd name="connsiteX10" fmla="*/ 1955006 w 1955006"/>
                      <a:gd name="connsiteY10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323366 w 1955006"/>
                      <a:gd name="connsiteY3" fmla="*/ 293481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57386 w 1955006"/>
                      <a:gd name="connsiteY3" fmla="*/ 224044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34986 w 1955006"/>
                      <a:gd name="connsiteY2" fmla="*/ 314171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4015"/>
                      <a:gd name="connsiteX1" fmla="*/ 180831 w 1955006"/>
                      <a:gd name="connsiteY1" fmla="*/ 248132 h 334015"/>
                      <a:gd name="connsiteX2" fmla="*/ 244044 w 1955006"/>
                      <a:gd name="connsiteY2" fmla="*/ 310383 h 334015"/>
                      <a:gd name="connsiteX3" fmla="*/ 273865 w 1955006"/>
                      <a:gd name="connsiteY3" fmla="*/ 221533 h 334015"/>
                      <a:gd name="connsiteX4" fmla="*/ 398852 w 1955006"/>
                      <a:gd name="connsiteY4" fmla="*/ 278556 h 334015"/>
                      <a:gd name="connsiteX5" fmla="*/ 660022 w 1955006"/>
                      <a:gd name="connsiteY5" fmla="*/ 169323 h 334015"/>
                      <a:gd name="connsiteX6" fmla="*/ 865321 w 1955006"/>
                      <a:gd name="connsiteY6" fmla="*/ 204822 h 334015"/>
                      <a:gd name="connsiteX7" fmla="*/ 1089532 w 1955006"/>
                      <a:gd name="connsiteY7" fmla="*/ 105625 h 334015"/>
                      <a:gd name="connsiteX8" fmla="*/ 1333239 w 1955006"/>
                      <a:gd name="connsiteY8" fmla="*/ 162402 h 334015"/>
                      <a:gd name="connsiteX9" fmla="*/ 1579965 w 1955006"/>
                      <a:gd name="connsiteY9" fmla="*/ 24266 h 334015"/>
                      <a:gd name="connsiteX10" fmla="*/ 1829435 w 1955006"/>
                      <a:gd name="connsiteY10" fmla="*/ 79522 h 334015"/>
                      <a:gd name="connsiteX11" fmla="*/ 1955006 w 1955006"/>
                      <a:gd name="connsiteY11" fmla="*/ 223 h 334015"/>
                      <a:gd name="connsiteX0" fmla="*/ 0 w 1955006"/>
                      <a:gd name="connsiteY0" fmla="*/ 333598 h 333598"/>
                      <a:gd name="connsiteX1" fmla="*/ 127149 w 1955006"/>
                      <a:gd name="connsiteY1" fmla="*/ 27038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151517 w 1955006"/>
                      <a:gd name="connsiteY1" fmla="*/ 319660 h 333598"/>
                      <a:gd name="connsiteX2" fmla="*/ 180831 w 1955006"/>
                      <a:gd name="connsiteY2" fmla="*/ 248132 h 333598"/>
                      <a:gd name="connsiteX3" fmla="*/ 244044 w 1955006"/>
                      <a:gd name="connsiteY3" fmla="*/ 310383 h 333598"/>
                      <a:gd name="connsiteX4" fmla="*/ 273865 w 1955006"/>
                      <a:gd name="connsiteY4" fmla="*/ 221533 h 333598"/>
                      <a:gd name="connsiteX5" fmla="*/ 398852 w 1955006"/>
                      <a:gd name="connsiteY5" fmla="*/ 278556 h 333598"/>
                      <a:gd name="connsiteX6" fmla="*/ 660022 w 1955006"/>
                      <a:gd name="connsiteY6" fmla="*/ 169323 h 333598"/>
                      <a:gd name="connsiteX7" fmla="*/ 865321 w 1955006"/>
                      <a:gd name="connsiteY7" fmla="*/ 204822 h 333598"/>
                      <a:gd name="connsiteX8" fmla="*/ 1089532 w 1955006"/>
                      <a:gd name="connsiteY8" fmla="*/ 105625 h 333598"/>
                      <a:gd name="connsiteX9" fmla="*/ 1333239 w 1955006"/>
                      <a:gd name="connsiteY9" fmla="*/ 162402 h 333598"/>
                      <a:gd name="connsiteX10" fmla="*/ 1579965 w 1955006"/>
                      <a:gd name="connsiteY10" fmla="*/ 24266 h 333598"/>
                      <a:gd name="connsiteX11" fmla="*/ 1829435 w 1955006"/>
                      <a:gd name="connsiteY11" fmla="*/ 79522 h 333598"/>
                      <a:gd name="connsiteX12" fmla="*/ 1955006 w 1955006"/>
                      <a:gd name="connsiteY12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80831 w 1955006"/>
                      <a:gd name="connsiteY3" fmla="*/ 248132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1773 w 1955006"/>
                      <a:gd name="connsiteY3" fmla="*/ 251921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44044 w 1955006"/>
                      <a:gd name="connsiteY4" fmla="*/ 310383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3865 w 1955006"/>
                      <a:gd name="connsiteY5" fmla="*/ 221533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37901 w 1955006"/>
                      <a:gd name="connsiteY4" fmla="*/ 301684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76220 w 1955006"/>
                      <a:gd name="connsiteY5" fmla="*/ 221174 h 333598"/>
                      <a:gd name="connsiteX6" fmla="*/ 398852 w 1955006"/>
                      <a:gd name="connsiteY6" fmla="*/ 278556 h 333598"/>
                      <a:gd name="connsiteX7" fmla="*/ 660022 w 1955006"/>
                      <a:gd name="connsiteY7" fmla="*/ 169323 h 333598"/>
                      <a:gd name="connsiteX8" fmla="*/ 865321 w 1955006"/>
                      <a:gd name="connsiteY8" fmla="*/ 204822 h 333598"/>
                      <a:gd name="connsiteX9" fmla="*/ 1089532 w 1955006"/>
                      <a:gd name="connsiteY9" fmla="*/ 105625 h 333598"/>
                      <a:gd name="connsiteX10" fmla="*/ 1333239 w 1955006"/>
                      <a:gd name="connsiteY10" fmla="*/ 162402 h 333598"/>
                      <a:gd name="connsiteX11" fmla="*/ 1579965 w 1955006"/>
                      <a:gd name="connsiteY11" fmla="*/ 24266 h 333598"/>
                      <a:gd name="connsiteX12" fmla="*/ 1829435 w 1955006"/>
                      <a:gd name="connsiteY12" fmla="*/ 79522 h 333598"/>
                      <a:gd name="connsiteX13" fmla="*/ 1955006 w 1955006"/>
                      <a:gd name="connsiteY13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53912 w 1955006"/>
                      <a:gd name="connsiteY5" fmla="*/ 248660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76220 w 1955006"/>
                      <a:gd name="connsiteY6" fmla="*/ 221174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660022 w 1955006"/>
                      <a:gd name="connsiteY8" fmla="*/ 169323 h 333598"/>
                      <a:gd name="connsiteX9" fmla="*/ 865321 w 1955006"/>
                      <a:gd name="connsiteY9" fmla="*/ 204822 h 333598"/>
                      <a:gd name="connsiteX10" fmla="*/ 1089532 w 1955006"/>
                      <a:gd name="connsiteY10" fmla="*/ 105625 h 333598"/>
                      <a:gd name="connsiteX11" fmla="*/ 1333239 w 1955006"/>
                      <a:gd name="connsiteY11" fmla="*/ 162402 h 333598"/>
                      <a:gd name="connsiteX12" fmla="*/ 1579965 w 1955006"/>
                      <a:gd name="connsiteY12" fmla="*/ 24266 h 333598"/>
                      <a:gd name="connsiteX13" fmla="*/ 1829435 w 1955006"/>
                      <a:gd name="connsiteY13" fmla="*/ 79522 h 333598"/>
                      <a:gd name="connsiteX14" fmla="*/ 1955006 w 1955006"/>
                      <a:gd name="connsiteY14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41124 w 1955006"/>
                      <a:gd name="connsiteY8" fmla="*/ 283549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330006 w 1955006"/>
                      <a:gd name="connsiteY8" fmla="*/ 210572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98852 w 1955006"/>
                      <a:gd name="connsiteY7" fmla="*/ 2785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20027 w 1955006"/>
                      <a:gd name="connsiteY7" fmla="*/ 203851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45922 w 1955006"/>
                      <a:gd name="connsiteY7" fmla="*/ 19990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40910 w 1955006"/>
                      <a:gd name="connsiteY5" fmla="*/ 2265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7839 w 1955006"/>
                      <a:gd name="connsiteY5" fmla="*/ 22220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6261 w 1955006"/>
                      <a:gd name="connsiteY7" fmla="*/ 208356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39217 w 1955006"/>
                      <a:gd name="connsiteY7" fmla="*/ 203335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4767 w 1955006"/>
                      <a:gd name="connsiteY5" fmla="*/ 217854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459481 w 1955006"/>
                      <a:gd name="connsiteY8" fmla="*/ 190848 h 333598"/>
                      <a:gd name="connsiteX9" fmla="*/ 660022 w 1955006"/>
                      <a:gd name="connsiteY9" fmla="*/ 169323 h 333598"/>
                      <a:gd name="connsiteX10" fmla="*/ 865321 w 1955006"/>
                      <a:gd name="connsiteY10" fmla="*/ 204822 h 333598"/>
                      <a:gd name="connsiteX11" fmla="*/ 1089532 w 1955006"/>
                      <a:gd name="connsiteY11" fmla="*/ 105625 h 333598"/>
                      <a:gd name="connsiteX12" fmla="*/ 1333239 w 1955006"/>
                      <a:gd name="connsiteY12" fmla="*/ 162402 h 333598"/>
                      <a:gd name="connsiteX13" fmla="*/ 1579965 w 1955006"/>
                      <a:gd name="connsiteY13" fmla="*/ 24266 h 333598"/>
                      <a:gd name="connsiteX14" fmla="*/ 1829435 w 1955006"/>
                      <a:gd name="connsiteY14" fmla="*/ 79522 h 333598"/>
                      <a:gd name="connsiteX15" fmla="*/ 1955006 w 1955006"/>
                      <a:gd name="connsiteY15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88858 w 1955006"/>
                      <a:gd name="connsiteY8" fmla="*/ 201606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5764 w 1955006"/>
                      <a:gd name="connsiteY3" fmla="*/ 246495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33488 w 1955006"/>
                      <a:gd name="connsiteY5" fmla="*/ 225275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8614 w 1955006"/>
                      <a:gd name="connsiteY7" fmla="*/ 207997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14398 w 1955006"/>
                      <a:gd name="connsiteY7" fmla="*/ 214342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292696 w 1955006"/>
                      <a:gd name="connsiteY7" fmla="*/ 19837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1753 w 1955006"/>
                      <a:gd name="connsiteY7" fmla="*/ 194590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59481 w 1955006"/>
                      <a:gd name="connsiteY9" fmla="*/ 190848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8435 w 1955006"/>
                      <a:gd name="connsiteY9" fmla="*/ 178222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80922 w 1955006"/>
                      <a:gd name="connsiteY9" fmla="*/ 181136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660022 w 1955006"/>
                      <a:gd name="connsiteY10" fmla="*/ 16932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80348 w 1955006"/>
                      <a:gd name="connsiteY10" fmla="*/ 22319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91616 w 1955006"/>
                      <a:gd name="connsiteY9" fmla="*/ 172280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7492 w 1955006"/>
                      <a:gd name="connsiteY9" fmla="*/ 174431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410091 w 1955006"/>
                      <a:gd name="connsiteY9" fmla="*/ 16705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7717 w 1955006"/>
                      <a:gd name="connsiteY9" fmla="*/ 173513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65148 w 1955006"/>
                      <a:gd name="connsiteY10" fmla="*/ 218281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7842 w 1955006"/>
                      <a:gd name="connsiteY10" fmla="*/ 226373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4782 w 1955006"/>
                      <a:gd name="connsiteY9" fmla="*/ 172437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0657 w 1955006"/>
                      <a:gd name="connsiteY9" fmla="*/ 174589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0781 w 1955006"/>
                      <a:gd name="connsiteY10" fmla="*/ 227449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70074 w 1955006"/>
                      <a:gd name="connsiteY9" fmla="*/ 173155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865321 w 1955006"/>
                      <a:gd name="connsiteY11" fmla="*/ 204822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60402 w 1955006"/>
                      <a:gd name="connsiteY11" fmla="*/ 146266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22816 w 1955006"/>
                      <a:gd name="connsiteY10" fmla="*/ 234297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30727 w 1955006"/>
                      <a:gd name="connsiteY11" fmla="*/ 155083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8929 w 1955006"/>
                      <a:gd name="connsiteY10" fmla="*/ 237936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1089532 w 1955006"/>
                      <a:gd name="connsiteY12" fmla="*/ 105625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12081 w 1955006"/>
                      <a:gd name="connsiteY10" fmla="*/ 239971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511726 w 1955006"/>
                      <a:gd name="connsiteY12" fmla="*/ 217670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86865 w 1955006"/>
                      <a:gd name="connsiteY12" fmla="*/ 217603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598 h 333598"/>
                      <a:gd name="connsiteX1" fmla="*/ 64978 w 1955006"/>
                      <a:gd name="connsiteY1" fmla="*/ 320799 h 333598"/>
                      <a:gd name="connsiteX2" fmla="*/ 151517 w 1955006"/>
                      <a:gd name="connsiteY2" fmla="*/ 319660 h 333598"/>
                      <a:gd name="connsiteX3" fmla="*/ 173051 w 1955006"/>
                      <a:gd name="connsiteY3" fmla="*/ 244500 h 333598"/>
                      <a:gd name="connsiteX4" fmla="*/ 226131 w 1955006"/>
                      <a:gd name="connsiteY4" fmla="*/ 303477 h 333598"/>
                      <a:gd name="connsiteX5" fmla="*/ 240192 w 1955006"/>
                      <a:gd name="connsiteY5" fmla="*/ 221846 h 333598"/>
                      <a:gd name="connsiteX6" fmla="*/ 287541 w 1955006"/>
                      <a:gd name="connsiteY6" fmla="*/ 279668 h 333598"/>
                      <a:gd name="connsiteX7" fmla="*/ 302471 w 1955006"/>
                      <a:gd name="connsiteY7" fmla="*/ 199298 h 333598"/>
                      <a:gd name="connsiteX8" fmla="*/ 352379 w 1955006"/>
                      <a:gd name="connsiteY8" fmla="*/ 262564 h 333598"/>
                      <a:gd name="connsiteX9" fmla="*/ 363904 w 1955006"/>
                      <a:gd name="connsiteY9" fmla="*/ 177472 h 333598"/>
                      <a:gd name="connsiteX10" fmla="*/ 409797 w 1955006"/>
                      <a:gd name="connsiteY10" fmla="*/ 240650 h 333598"/>
                      <a:gd name="connsiteX11" fmla="*/ 421596 w 1955006"/>
                      <a:gd name="connsiteY11" fmla="*/ 157795 h 333598"/>
                      <a:gd name="connsiteX12" fmla="*/ 477734 w 1955006"/>
                      <a:gd name="connsiteY12" fmla="*/ 220316 h 333598"/>
                      <a:gd name="connsiteX13" fmla="*/ 1333239 w 1955006"/>
                      <a:gd name="connsiteY13" fmla="*/ 162402 h 333598"/>
                      <a:gd name="connsiteX14" fmla="*/ 1579965 w 1955006"/>
                      <a:gd name="connsiteY14" fmla="*/ 24266 h 333598"/>
                      <a:gd name="connsiteX15" fmla="*/ 1829435 w 1955006"/>
                      <a:gd name="connsiteY15" fmla="*/ 79522 h 333598"/>
                      <a:gd name="connsiteX16" fmla="*/ 1955006 w 1955006"/>
                      <a:gd name="connsiteY16" fmla="*/ 223 h 333598"/>
                      <a:gd name="connsiteX0" fmla="*/ 0 w 1955006"/>
                      <a:gd name="connsiteY0" fmla="*/ 333375 h 333375"/>
                      <a:gd name="connsiteX1" fmla="*/ 64978 w 1955006"/>
                      <a:gd name="connsiteY1" fmla="*/ 320576 h 333375"/>
                      <a:gd name="connsiteX2" fmla="*/ 151517 w 1955006"/>
                      <a:gd name="connsiteY2" fmla="*/ 319437 h 333375"/>
                      <a:gd name="connsiteX3" fmla="*/ 173051 w 1955006"/>
                      <a:gd name="connsiteY3" fmla="*/ 244277 h 333375"/>
                      <a:gd name="connsiteX4" fmla="*/ 226131 w 1955006"/>
                      <a:gd name="connsiteY4" fmla="*/ 303254 h 333375"/>
                      <a:gd name="connsiteX5" fmla="*/ 240192 w 1955006"/>
                      <a:gd name="connsiteY5" fmla="*/ 221623 h 333375"/>
                      <a:gd name="connsiteX6" fmla="*/ 287541 w 1955006"/>
                      <a:gd name="connsiteY6" fmla="*/ 279445 h 333375"/>
                      <a:gd name="connsiteX7" fmla="*/ 302471 w 1955006"/>
                      <a:gd name="connsiteY7" fmla="*/ 199075 h 333375"/>
                      <a:gd name="connsiteX8" fmla="*/ 352379 w 1955006"/>
                      <a:gd name="connsiteY8" fmla="*/ 262341 h 333375"/>
                      <a:gd name="connsiteX9" fmla="*/ 363904 w 1955006"/>
                      <a:gd name="connsiteY9" fmla="*/ 177249 h 333375"/>
                      <a:gd name="connsiteX10" fmla="*/ 409797 w 1955006"/>
                      <a:gd name="connsiteY10" fmla="*/ 240427 h 333375"/>
                      <a:gd name="connsiteX11" fmla="*/ 421596 w 1955006"/>
                      <a:gd name="connsiteY11" fmla="*/ 157572 h 333375"/>
                      <a:gd name="connsiteX12" fmla="*/ 477734 w 1955006"/>
                      <a:gd name="connsiteY12" fmla="*/ 220093 h 333375"/>
                      <a:gd name="connsiteX13" fmla="*/ 1333239 w 1955006"/>
                      <a:gd name="connsiteY13" fmla="*/ 162179 h 333375"/>
                      <a:gd name="connsiteX14" fmla="*/ 1579965 w 1955006"/>
                      <a:gd name="connsiteY14" fmla="*/ 24043 h 333375"/>
                      <a:gd name="connsiteX15" fmla="*/ 1955006 w 1955006"/>
                      <a:gd name="connsiteY15" fmla="*/ 0 h 333375"/>
                      <a:gd name="connsiteX0" fmla="*/ 0 w 1579965"/>
                      <a:gd name="connsiteY0" fmla="*/ 309332 h 309332"/>
                      <a:gd name="connsiteX1" fmla="*/ 64978 w 1579965"/>
                      <a:gd name="connsiteY1" fmla="*/ 296533 h 309332"/>
                      <a:gd name="connsiteX2" fmla="*/ 151517 w 1579965"/>
                      <a:gd name="connsiteY2" fmla="*/ 295394 h 309332"/>
                      <a:gd name="connsiteX3" fmla="*/ 173051 w 1579965"/>
                      <a:gd name="connsiteY3" fmla="*/ 220234 h 309332"/>
                      <a:gd name="connsiteX4" fmla="*/ 226131 w 1579965"/>
                      <a:gd name="connsiteY4" fmla="*/ 279211 h 309332"/>
                      <a:gd name="connsiteX5" fmla="*/ 240192 w 1579965"/>
                      <a:gd name="connsiteY5" fmla="*/ 197580 h 309332"/>
                      <a:gd name="connsiteX6" fmla="*/ 287541 w 1579965"/>
                      <a:gd name="connsiteY6" fmla="*/ 255402 h 309332"/>
                      <a:gd name="connsiteX7" fmla="*/ 302471 w 1579965"/>
                      <a:gd name="connsiteY7" fmla="*/ 175032 h 309332"/>
                      <a:gd name="connsiteX8" fmla="*/ 352379 w 1579965"/>
                      <a:gd name="connsiteY8" fmla="*/ 238298 h 309332"/>
                      <a:gd name="connsiteX9" fmla="*/ 363904 w 1579965"/>
                      <a:gd name="connsiteY9" fmla="*/ 153206 h 309332"/>
                      <a:gd name="connsiteX10" fmla="*/ 409797 w 1579965"/>
                      <a:gd name="connsiteY10" fmla="*/ 216384 h 309332"/>
                      <a:gd name="connsiteX11" fmla="*/ 421596 w 1579965"/>
                      <a:gd name="connsiteY11" fmla="*/ 133529 h 309332"/>
                      <a:gd name="connsiteX12" fmla="*/ 477734 w 1579965"/>
                      <a:gd name="connsiteY12" fmla="*/ 196050 h 309332"/>
                      <a:gd name="connsiteX13" fmla="*/ 1333239 w 1579965"/>
                      <a:gd name="connsiteY13" fmla="*/ 138136 h 309332"/>
                      <a:gd name="connsiteX14" fmla="*/ 1579965 w 1579965"/>
                      <a:gd name="connsiteY14" fmla="*/ 0 h 309332"/>
                      <a:gd name="connsiteX0" fmla="*/ 0 w 1333239"/>
                      <a:gd name="connsiteY0" fmla="*/ 175900 h 175900"/>
                      <a:gd name="connsiteX1" fmla="*/ 64978 w 1333239"/>
                      <a:gd name="connsiteY1" fmla="*/ 163101 h 175900"/>
                      <a:gd name="connsiteX2" fmla="*/ 151517 w 1333239"/>
                      <a:gd name="connsiteY2" fmla="*/ 161962 h 175900"/>
                      <a:gd name="connsiteX3" fmla="*/ 173051 w 1333239"/>
                      <a:gd name="connsiteY3" fmla="*/ 86802 h 175900"/>
                      <a:gd name="connsiteX4" fmla="*/ 226131 w 1333239"/>
                      <a:gd name="connsiteY4" fmla="*/ 145779 h 175900"/>
                      <a:gd name="connsiteX5" fmla="*/ 240192 w 1333239"/>
                      <a:gd name="connsiteY5" fmla="*/ 64148 h 175900"/>
                      <a:gd name="connsiteX6" fmla="*/ 287541 w 1333239"/>
                      <a:gd name="connsiteY6" fmla="*/ 121970 h 175900"/>
                      <a:gd name="connsiteX7" fmla="*/ 302471 w 1333239"/>
                      <a:gd name="connsiteY7" fmla="*/ 41600 h 175900"/>
                      <a:gd name="connsiteX8" fmla="*/ 352379 w 1333239"/>
                      <a:gd name="connsiteY8" fmla="*/ 104866 h 175900"/>
                      <a:gd name="connsiteX9" fmla="*/ 363904 w 1333239"/>
                      <a:gd name="connsiteY9" fmla="*/ 19774 h 175900"/>
                      <a:gd name="connsiteX10" fmla="*/ 409797 w 1333239"/>
                      <a:gd name="connsiteY10" fmla="*/ 82952 h 175900"/>
                      <a:gd name="connsiteX11" fmla="*/ 421596 w 1333239"/>
                      <a:gd name="connsiteY11" fmla="*/ 97 h 175900"/>
                      <a:gd name="connsiteX12" fmla="*/ 477734 w 1333239"/>
                      <a:gd name="connsiteY12" fmla="*/ 62618 h 175900"/>
                      <a:gd name="connsiteX13" fmla="*/ 1333239 w 1333239"/>
                      <a:gd name="connsiteY13" fmla="*/ 4704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73051 w 477734"/>
                      <a:gd name="connsiteY3" fmla="*/ 86802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6131 w 477734"/>
                      <a:gd name="connsiteY4" fmla="*/ 145779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40192 w 477734"/>
                      <a:gd name="connsiteY5" fmla="*/ 64148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87541 w 477734"/>
                      <a:gd name="connsiteY6" fmla="*/ 121970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302471 w 477734"/>
                      <a:gd name="connsiteY7" fmla="*/ 4160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2379 w 477734"/>
                      <a:gd name="connsiteY8" fmla="*/ 104866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5929 w 477734"/>
                      <a:gd name="connsiteY6" fmla="*/ 128444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4355 w 477734"/>
                      <a:gd name="connsiteY5" fmla="*/ 59555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90347 w 477734"/>
                      <a:gd name="connsiteY7" fmla="*/ 40390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59667 w 477734"/>
                      <a:gd name="connsiteY8" fmla="*/ 108292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63904 w 477734"/>
                      <a:gd name="connsiteY9" fmla="*/ 19774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7968 w 477734"/>
                      <a:gd name="connsiteY9" fmla="*/ 1894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3888 w 477734"/>
                      <a:gd name="connsiteY9" fmla="*/ 19803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09797 w 477734"/>
                      <a:gd name="connsiteY10" fmla="*/ 82952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900 h 175900"/>
                      <a:gd name="connsiteX1" fmla="*/ 64978 w 477734"/>
                      <a:gd name="connsiteY1" fmla="*/ 163101 h 175900"/>
                      <a:gd name="connsiteX2" fmla="*/ 151517 w 477734"/>
                      <a:gd name="connsiteY2" fmla="*/ 161962 h 175900"/>
                      <a:gd name="connsiteX3" fmla="*/ 150796 w 477734"/>
                      <a:gd name="connsiteY3" fmla="*/ 81524 h 175900"/>
                      <a:gd name="connsiteX4" fmla="*/ 228446 w 477734"/>
                      <a:gd name="connsiteY4" fmla="*/ 148083 h 175900"/>
                      <a:gd name="connsiteX5" fmla="*/ 220986 w 477734"/>
                      <a:gd name="connsiteY5" fmla="*/ 60576 h 175900"/>
                      <a:gd name="connsiteX6" fmla="*/ 298817 w 477734"/>
                      <a:gd name="connsiteY6" fmla="*/ 127569 h 175900"/>
                      <a:gd name="connsiteX7" fmla="*/ 287001 w 477734"/>
                      <a:gd name="connsiteY7" fmla="*/ 40652 h 175900"/>
                      <a:gd name="connsiteX8" fmla="*/ 361111 w 477734"/>
                      <a:gd name="connsiteY8" fmla="*/ 107855 h 175900"/>
                      <a:gd name="connsiteX9" fmla="*/ 351963 w 477734"/>
                      <a:gd name="connsiteY9" fmla="*/ 20386 h 175900"/>
                      <a:gd name="connsiteX10" fmla="*/ 423663 w 477734"/>
                      <a:gd name="connsiteY10" fmla="*/ 89645 h 175900"/>
                      <a:gd name="connsiteX11" fmla="*/ 421596 w 477734"/>
                      <a:gd name="connsiteY11" fmla="*/ 97 h 175900"/>
                      <a:gd name="connsiteX12" fmla="*/ 477734 w 477734"/>
                      <a:gd name="connsiteY12" fmla="*/ 62618 h 175900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5784 h 175784"/>
                      <a:gd name="connsiteX1" fmla="*/ 64978 w 477734"/>
                      <a:gd name="connsiteY1" fmla="*/ 162985 h 175784"/>
                      <a:gd name="connsiteX2" fmla="*/ 151517 w 477734"/>
                      <a:gd name="connsiteY2" fmla="*/ 161846 h 175784"/>
                      <a:gd name="connsiteX3" fmla="*/ 150796 w 477734"/>
                      <a:gd name="connsiteY3" fmla="*/ 81408 h 175784"/>
                      <a:gd name="connsiteX4" fmla="*/ 228446 w 477734"/>
                      <a:gd name="connsiteY4" fmla="*/ 147967 h 175784"/>
                      <a:gd name="connsiteX5" fmla="*/ 220986 w 477734"/>
                      <a:gd name="connsiteY5" fmla="*/ 60460 h 175784"/>
                      <a:gd name="connsiteX6" fmla="*/ 298817 w 477734"/>
                      <a:gd name="connsiteY6" fmla="*/ 127453 h 175784"/>
                      <a:gd name="connsiteX7" fmla="*/ 287001 w 477734"/>
                      <a:gd name="connsiteY7" fmla="*/ 40536 h 175784"/>
                      <a:gd name="connsiteX8" fmla="*/ 361111 w 477734"/>
                      <a:gd name="connsiteY8" fmla="*/ 107739 h 175784"/>
                      <a:gd name="connsiteX9" fmla="*/ 351963 w 477734"/>
                      <a:gd name="connsiteY9" fmla="*/ 20270 h 175784"/>
                      <a:gd name="connsiteX10" fmla="*/ 423663 w 477734"/>
                      <a:gd name="connsiteY10" fmla="*/ 89529 h 175784"/>
                      <a:gd name="connsiteX11" fmla="*/ 418731 w 477734"/>
                      <a:gd name="connsiteY11" fmla="*/ 98 h 175784"/>
                      <a:gd name="connsiteX12" fmla="*/ 477734 w 477734"/>
                      <a:gd name="connsiteY12" fmla="*/ 62502 h 175784"/>
                      <a:gd name="connsiteX0" fmla="*/ 0 w 477734"/>
                      <a:gd name="connsiteY0" fmla="*/ 176001 h 176001"/>
                      <a:gd name="connsiteX1" fmla="*/ 64978 w 477734"/>
                      <a:gd name="connsiteY1" fmla="*/ 163202 h 176001"/>
                      <a:gd name="connsiteX2" fmla="*/ 151517 w 477734"/>
                      <a:gd name="connsiteY2" fmla="*/ 162063 h 176001"/>
                      <a:gd name="connsiteX3" fmla="*/ 150796 w 477734"/>
                      <a:gd name="connsiteY3" fmla="*/ 81625 h 176001"/>
                      <a:gd name="connsiteX4" fmla="*/ 228446 w 477734"/>
                      <a:gd name="connsiteY4" fmla="*/ 148184 h 176001"/>
                      <a:gd name="connsiteX5" fmla="*/ 220986 w 477734"/>
                      <a:gd name="connsiteY5" fmla="*/ 60677 h 176001"/>
                      <a:gd name="connsiteX6" fmla="*/ 298817 w 477734"/>
                      <a:gd name="connsiteY6" fmla="*/ 127670 h 176001"/>
                      <a:gd name="connsiteX7" fmla="*/ 287001 w 477734"/>
                      <a:gd name="connsiteY7" fmla="*/ 40753 h 176001"/>
                      <a:gd name="connsiteX8" fmla="*/ 361111 w 477734"/>
                      <a:gd name="connsiteY8" fmla="*/ 107956 h 176001"/>
                      <a:gd name="connsiteX9" fmla="*/ 351963 w 477734"/>
                      <a:gd name="connsiteY9" fmla="*/ 20487 h 176001"/>
                      <a:gd name="connsiteX10" fmla="*/ 423663 w 477734"/>
                      <a:gd name="connsiteY10" fmla="*/ 89746 h 176001"/>
                      <a:gd name="connsiteX11" fmla="*/ 418731 w 477734"/>
                      <a:gd name="connsiteY11" fmla="*/ 315 h 176001"/>
                      <a:gd name="connsiteX12" fmla="*/ 477734 w 477734"/>
                      <a:gd name="connsiteY12" fmla="*/ 62719 h 176001"/>
                      <a:gd name="connsiteX0" fmla="*/ 0 w 477734"/>
                      <a:gd name="connsiteY0" fmla="*/ 175276 h 175276"/>
                      <a:gd name="connsiteX1" fmla="*/ 64978 w 477734"/>
                      <a:gd name="connsiteY1" fmla="*/ 162477 h 175276"/>
                      <a:gd name="connsiteX2" fmla="*/ 151517 w 477734"/>
                      <a:gd name="connsiteY2" fmla="*/ 161338 h 175276"/>
                      <a:gd name="connsiteX3" fmla="*/ 150796 w 477734"/>
                      <a:gd name="connsiteY3" fmla="*/ 80900 h 175276"/>
                      <a:gd name="connsiteX4" fmla="*/ 228446 w 477734"/>
                      <a:gd name="connsiteY4" fmla="*/ 147459 h 175276"/>
                      <a:gd name="connsiteX5" fmla="*/ 220986 w 477734"/>
                      <a:gd name="connsiteY5" fmla="*/ 59952 h 175276"/>
                      <a:gd name="connsiteX6" fmla="*/ 298817 w 477734"/>
                      <a:gd name="connsiteY6" fmla="*/ 126945 h 175276"/>
                      <a:gd name="connsiteX7" fmla="*/ 287001 w 477734"/>
                      <a:gd name="connsiteY7" fmla="*/ 40028 h 175276"/>
                      <a:gd name="connsiteX8" fmla="*/ 361111 w 477734"/>
                      <a:gd name="connsiteY8" fmla="*/ 107231 h 175276"/>
                      <a:gd name="connsiteX9" fmla="*/ 351963 w 477734"/>
                      <a:gd name="connsiteY9" fmla="*/ 19762 h 175276"/>
                      <a:gd name="connsiteX10" fmla="*/ 423663 w 477734"/>
                      <a:gd name="connsiteY10" fmla="*/ 89021 h 175276"/>
                      <a:gd name="connsiteX11" fmla="*/ 416325 w 477734"/>
                      <a:gd name="connsiteY11" fmla="*/ 319 h 175276"/>
                      <a:gd name="connsiteX12" fmla="*/ 477734 w 477734"/>
                      <a:gd name="connsiteY12" fmla="*/ 61994 h 175276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91852"/>
                      <a:gd name="connsiteY0" fmla="*/ 175252 h 175252"/>
                      <a:gd name="connsiteX1" fmla="*/ 64978 w 491852"/>
                      <a:gd name="connsiteY1" fmla="*/ 162453 h 175252"/>
                      <a:gd name="connsiteX2" fmla="*/ 151517 w 491852"/>
                      <a:gd name="connsiteY2" fmla="*/ 161314 h 175252"/>
                      <a:gd name="connsiteX3" fmla="*/ 150796 w 491852"/>
                      <a:gd name="connsiteY3" fmla="*/ 80876 h 175252"/>
                      <a:gd name="connsiteX4" fmla="*/ 228446 w 491852"/>
                      <a:gd name="connsiteY4" fmla="*/ 147435 h 175252"/>
                      <a:gd name="connsiteX5" fmla="*/ 220986 w 491852"/>
                      <a:gd name="connsiteY5" fmla="*/ 59928 h 175252"/>
                      <a:gd name="connsiteX6" fmla="*/ 298817 w 491852"/>
                      <a:gd name="connsiteY6" fmla="*/ 126921 h 175252"/>
                      <a:gd name="connsiteX7" fmla="*/ 287001 w 491852"/>
                      <a:gd name="connsiteY7" fmla="*/ 40004 h 175252"/>
                      <a:gd name="connsiteX8" fmla="*/ 361111 w 491852"/>
                      <a:gd name="connsiteY8" fmla="*/ 107207 h 175252"/>
                      <a:gd name="connsiteX9" fmla="*/ 351963 w 491852"/>
                      <a:gd name="connsiteY9" fmla="*/ 19738 h 175252"/>
                      <a:gd name="connsiteX10" fmla="*/ 423663 w 491852"/>
                      <a:gd name="connsiteY10" fmla="*/ 88997 h 175252"/>
                      <a:gd name="connsiteX11" fmla="*/ 416325 w 491852"/>
                      <a:gd name="connsiteY11" fmla="*/ 295 h 175252"/>
                      <a:gd name="connsiteX12" fmla="*/ 491852 w 491852"/>
                      <a:gd name="connsiteY12" fmla="*/ 68211 h 175252"/>
                      <a:gd name="connsiteX0" fmla="*/ 0 w 426874"/>
                      <a:gd name="connsiteY0" fmla="*/ 162453 h 162453"/>
                      <a:gd name="connsiteX1" fmla="*/ 86539 w 426874"/>
                      <a:gd name="connsiteY1" fmla="*/ 161314 h 162453"/>
                      <a:gd name="connsiteX2" fmla="*/ 85818 w 426874"/>
                      <a:gd name="connsiteY2" fmla="*/ 80876 h 162453"/>
                      <a:gd name="connsiteX3" fmla="*/ 163468 w 426874"/>
                      <a:gd name="connsiteY3" fmla="*/ 147435 h 162453"/>
                      <a:gd name="connsiteX4" fmla="*/ 156008 w 426874"/>
                      <a:gd name="connsiteY4" fmla="*/ 59928 h 162453"/>
                      <a:gd name="connsiteX5" fmla="*/ 233839 w 426874"/>
                      <a:gd name="connsiteY5" fmla="*/ 126921 h 162453"/>
                      <a:gd name="connsiteX6" fmla="*/ 222023 w 426874"/>
                      <a:gd name="connsiteY6" fmla="*/ 40004 h 162453"/>
                      <a:gd name="connsiteX7" fmla="*/ 296133 w 426874"/>
                      <a:gd name="connsiteY7" fmla="*/ 107207 h 162453"/>
                      <a:gd name="connsiteX8" fmla="*/ 286985 w 426874"/>
                      <a:gd name="connsiteY8" fmla="*/ 19738 h 162453"/>
                      <a:gd name="connsiteX9" fmla="*/ 358685 w 426874"/>
                      <a:gd name="connsiteY9" fmla="*/ 88997 h 162453"/>
                      <a:gd name="connsiteX10" fmla="*/ 351347 w 426874"/>
                      <a:gd name="connsiteY10" fmla="*/ 295 h 162453"/>
                      <a:gd name="connsiteX11" fmla="*/ 426874 w 426874"/>
                      <a:gd name="connsiteY11" fmla="*/ 68211 h 162453"/>
                      <a:gd name="connsiteX0" fmla="*/ 0 w 403611"/>
                      <a:gd name="connsiteY0" fmla="*/ 150147 h 161316"/>
                      <a:gd name="connsiteX1" fmla="*/ 63276 w 403611"/>
                      <a:gd name="connsiteY1" fmla="*/ 161314 h 161316"/>
                      <a:gd name="connsiteX2" fmla="*/ 62555 w 403611"/>
                      <a:gd name="connsiteY2" fmla="*/ 80876 h 161316"/>
                      <a:gd name="connsiteX3" fmla="*/ 140205 w 403611"/>
                      <a:gd name="connsiteY3" fmla="*/ 147435 h 161316"/>
                      <a:gd name="connsiteX4" fmla="*/ 132745 w 403611"/>
                      <a:gd name="connsiteY4" fmla="*/ 59928 h 161316"/>
                      <a:gd name="connsiteX5" fmla="*/ 210576 w 403611"/>
                      <a:gd name="connsiteY5" fmla="*/ 126921 h 161316"/>
                      <a:gd name="connsiteX6" fmla="*/ 198760 w 403611"/>
                      <a:gd name="connsiteY6" fmla="*/ 40004 h 161316"/>
                      <a:gd name="connsiteX7" fmla="*/ 272870 w 403611"/>
                      <a:gd name="connsiteY7" fmla="*/ 107207 h 161316"/>
                      <a:gd name="connsiteX8" fmla="*/ 263722 w 403611"/>
                      <a:gd name="connsiteY8" fmla="*/ 19738 h 161316"/>
                      <a:gd name="connsiteX9" fmla="*/ 335422 w 403611"/>
                      <a:gd name="connsiteY9" fmla="*/ 88997 h 161316"/>
                      <a:gd name="connsiteX10" fmla="*/ 328084 w 403611"/>
                      <a:gd name="connsiteY10" fmla="*/ 295 h 161316"/>
                      <a:gd name="connsiteX11" fmla="*/ 403611 w 403611"/>
                      <a:gd name="connsiteY11" fmla="*/ 68211 h 161316"/>
                      <a:gd name="connsiteX0" fmla="*/ 0 w 403611"/>
                      <a:gd name="connsiteY0" fmla="*/ 150147 h 161318"/>
                      <a:gd name="connsiteX1" fmla="*/ 63276 w 403611"/>
                      <a:gd name="connsiteY1" fmla="*/ 161314 h 161318"/>
                      <a:gd name="connsiteX2" fmla="*/ 62555 w 403611"/>
                      <a:gd name="connsiteY2" fmla="*/ 80876 h 161318"/>
                      <a:gd name="connsiteX3" fmla="*/ 140205 w 403611"/>
                      <a:gd name="connsiteY3" fmla="*/ 147435 h 161318"/>
                      <a:gd name="connsiteX4" fmla="*/ 132745 w 403611"/>
                      <a:gd name="connsiteY4" fmla="*/ 59928 h 161318"/>
                      <a:gd name="connsiteX5" fmla="*/ 210576 w 403611"/>
                      <a:gd name="connsiteY5" fmla="*/ 126921 h 161318"/>
                      <a:gd name="connsiteX6" fmla="*/ 198760 w 403611"/>
                      <a:gd name="connsiteY6" fmla="*/ 40004 h 161318"/>
                      <a:gd name="connsiteX7" fmla="*/ 272870 w 403611"/>
                      <a:gd name="connsiteY7" fmla="*/ 107207 h 161318"/>
                      <a:gd name="connsiteX8" fmla="*/ 263722 w 403611"/>
                      <a:gd name="connsiteY8" fmla="*/ 19738 h 161318"/>
                      <a:gd name="connsiteX9" fmla="*/ 335422 w 403611"/>
                      <a:gd name="connsiteY9" fmla="*/ 88997 h 161318"/>
                      <a:gd name="connsiteX10" fmla="*/ 328084 w 403611"/>
                      <a:gd name="connsiteY10" fmla="*/ 295 h 161318"/>
                      <a:gd name="connsiteX11" fmla="*/ 403611 w 403611"/>
                      <a:gd name="connsiteY11" fmla="*/ 68211 h 161318"/>
                      <a:gd name="connsiteX0" fmla="*/ 0 w 403611"/>
                      <a:gd name="connsiteY0" fmla="*/ 150147 h 161326"/>
                      <a:gd name="connsiteX1" fmla="*/ 63276 w 403611"/>
                      <a:gd name="connsiteY1" fmla="*/ 161314 h 161326"/>
                      <a:gd name="connsiteX2" fmla="*/ 62555 w 403611"/>
                      <a:gd name="connsiteY2" fmla="*/ 80876 h 161326"/>
                      <a:gd name="connsiteX3" fmla="*/ 140205 w 403611"/>
                      <a:gd name="connsiteY3" fmla="*/ 147435 h 161326"/>
                      <a:gd name="connsiteX4" fmla="*/ 132745 w 403611"/>
                      <a:gd name="connsiteY4" fmla="*/ 59928 h 161326"/>
                      <a:gd name="connsiteX5" fmla="*/ 210576 w 403611"/>
                      <a:gd name="connsiteY5" fmla="*/ 126921 h 161326"/>
                      <a:gd name="connsiteX6" fmla="*/ 198760 w 403611"/>
                      <a:gd name="connsiteY6" fmla="*/ 40004 h 161326"/>
                      <a:gd name="connsiteX7" fmla="*/ 272870 w 403611"/>
                      <a:gd name="connsiteY7" fmla="*/ 107207 h 161326"/>
                      <a:gd name="connsiteX8" fmla="*/ 263722 w 403611"/>
                      <a:gd name="connsiteY8" fmla="*/ 19738 h 161326"/>
                      <a:gd name="connsiteX9" fmla="*/ 335422 w 403611"/>
                      <a:gd name="connsiteY9" fmla="*/ 88997 h 161326"/>
                      <a:gd name="connsiteX10" fmla="*/ 328084 w 403611"/>
                      <a:gd name="connsiteY10" fmla="*/ 295 h 161326"/>
                      <a:gd name="connsiteX11" fmla="*/ 403611 w 403611"/>
                      <a:gd name="connsiteY11" fmla="*/ 68211 h 161326"/>
                      <a:gd name="connsiteX0" fmla="*/ 0 w 403611"/>
                      <a:gd name="connsiteY0" fmla="*/ 150147 h 161320"/>
                      <a:gd name="connsiteX1" fmla="*/ 63276 w 403611"/>
                      <a:gd name="connsiteY1" fmla="*/ 161314 h 161320"/>
                      <a:gd name="connsiteX2" fmla="*/ 62555 w 403611"/>
                      <a:gd name="connsiteY2" fmla="*/ 80876 h 161320"/>
                      <a:gd name="connsiteX3" fmla="*/ 140205 w 403611"/>
                      <a:gd name="connsiteY3" fmla="*/ 147435 h 161320"/>
                      <a:gd name="connsiteX4" fmla="*/ 132745 w 403611"/>
                      <a:gd name="connsiteY4" fmla="*/ 59928 h 161320"/>
                      <a:gd name="connsiteX5" fmla="*/ 210576 w 403611"/>
                      <a:gd name="connsiteY5" fmla="*/ 126921 h 161320"/>
                      <a:gd name="connsiteX6" fmla="*/ 198760 w 403611"/>
                      <a:gd name="connsiteY6" fmla="*/ 40004 h 161320"/>
                      <a:gd name="connsiteX7" fmla="*/ 272870 w 403611"/>
                      <a:gd name="connsiteY7" fmla="*/ 107207 h 161320"/>
                      <a:gd name="connsiteX8" fmla="*/ 263722 w 403611"/>
                      <a:gd name="connsiteY8" fmla="*/ 19738 h 161320"/>
                      <a:gd name="connsiteX9" fmla="*/ 335422 w 403611"/>
                      <a:gd name="connsiteY9" fmla="*/ 88997 h 161320"/>
                      <a:gd name="connsiteX10" fmla="*/ 328084 w 403611"/>
                      <a:gd name="connsiteY10" fmla="*/ 295 h 161320"/>
                      <a:gd name="connsiteX11" fmla="*/ 403611 w 403611"/>
                      <a:gd name="connsiteY11" fmla="*/ 68211 h 161320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314"/>
                      <a:gd name="connsiteX1" fmla="*/ 63276 w 403611"/>
                      <a:gd name="connsiteY1" fmla="*/ 161314 h 161314"/>
                      <a:gd name="connsiteX2" fmla="*/ 62555 w 403611"/>
                      <a:gd name="connsiteY2" fmla="*/ 80876 h 161314"/>
                      <a:gd name="connsiteX3" fmla="*/ 140205 w 403611"/>
                      <a:gd name="connsiteY3" fmla="*/ 147435 h 161314"/>
                      <a:gd name="connsiteX4" fmla="*/ 132745 w 403611"/>
                      <a:gd name="connsiteY4" fmla="*/ 59928 h 161314"/>
                      <a:gd name="connsiteX5" fmla="*/ 210576 w 403611"/>
                      <a:gd name="connsiteY5" fmla="*/ 126921 h 161314"/>
                      <a:gd name="connsiteX6" fmla="*/ 198760 w 403611"/>
                      <a:gd name="connsiteY6" fmla="*/ 40004 h 161314"/>
                      <a:gd name="connsiteX7" fmla="*/ 272870 w 403611"/>
                      <a:gd name="connsiteY7" fmla="*/ 107207 h 161314"/>
                      <a:gd name="connsiteX8" fmla="*/ 263722 w 403611"/>
                      <a:gd name="connsiteY8" fmla="*/ 19738 h 161314"/>
                      <a:gd name="connsiteX9" fmla="*/ 335422 w 403611"/>
                      <a:gd name="connsiteY9" fmla="*/ 88997 h 161314"/>
                      <a:gd name="connsiteX10" fmla="*/ 328084 w 403611"/>
                      <a:gd name="connsiteY10" fmla="*/ 295 h 161314"/>
                      <a:gd name="connsiteX11" fmla="*/ 403611 w 403611"/>
                      <a:gd name="connsiteY11" fmla="*/ 68211 h 161314"/>
                      <a:gd name="connsiteX0" fmla="*/ 0 w 403611"/>
                      <a:gd name="connsiteY0" fmla="*/ 150147 h 161571"/>
                      <a:gd name="connsiteX1" fmla="*/ 63276 w 403611"/>
                      <a:gd name="connsiteY1" fmla="*/ 161314 h 161571"/>
                      <a:gd name="connsiteX2" fmla="*/ 62555 w 403611"/>
                      <a:gd name="connsiteY2" fmla="*/ 80876 h 161571"/>
                      <a:gd name="connsiteX3" fmla="*/ 140205 w 403611"/>
                      <a:gd name="connsiteY3" fmla="*/ 147435 h 161571"/>
                      <a:gd name="connsiteX4" fmla="*/ 132745 w 403611"/>
                      <a:gd name="connsiteY4" fmla="*/ 59928 h 161571"/>
                      <a:gd name="connsiteX5" fmla="*/ 210576 w 403611"/>
                      <a:gd name="connsiteY5" fmla="*/ 126921 h 161571"/>
                      <a:gd name="connsiteX6" fmla="*/ 198760 w 403611"/>
                      <a:gd name="connsiteY6" fmla="*/ 40004 h 161571"/>
                      <a:gd name="connsiteX7" fmla="*/ 272870 w 403611"/>
                      <a:gd name="connsiteY7" fmla="*/ 107207 h 161571"/>
                      <a:gd name="connsiteX8" fmla="*/ 263722 w 403611"/>
                      <a:gd name="connsiteY8" fmla="*/ 19738 h 161571"/>
                      <a:gd name="connsiteX9" fmla="*/ 335422 w 403611"/>
                      <a:gd name="connsiteY9" fmla="*/ 88997 h 161571"/>
                      <a:gd name="connsiteX10" fmla="*/ 328084 w 403611"/>
                      <a:gd name="connsiteY10" fmla="*/ 295 h 161571"/>
                      <a:gd name="connsiteX11" fmla="*/ 403611 w 403611"/>
                      <a:gd name="connsiteY11" fmla="*/ 68211 h 161571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940"/>
                      <a:gd name="connsiteX1" fmla="*/ 63276 w 403611"/>
                      <a:gd name="connsiteY1" fmla="*/ 161314 h 161940"/>
                      <a:gd name="connsiteX2" fmla="*/ 62555 w 403611"/>
                      <a:gd name="connsiteY2" fmla="*/ 80876 h 161940"/>
                      <a:gd name="connsiteX3" fmla="*/ 140205 w 403611"/>
                      <a:gd name="connsiteY3" fmla="*/ 147435 h 161940"/>
                      <a:gd name="connsiteX4" fmla="*/ 132745 w 403611"/>
                      <a:gd name="connsiteY4" fmla="*/ 59928 h 161940"/>
                      <a:gd name="connsiteX5" fmla="*/ 210576 w 403611"/>
                      <a:gd name="connsiteY5" fmla="*/ 126921 h 161940"/>
                      <a:gd name="connsiteX6" fmla="*/ 198760 w 403611"/>
                      <a:gd name="connsiteY6" fmla="*/ 40004 h 161940"/>
                      <a:gd name="connsiteX7" fmla="*/ 272870 w 403611"/>
                      <a:gd name="connsiteY7" fmla="*/ 107207 h 161940"/>
                      <a:gd name="connsiteX8" fmla="*/ 263722 w 403611"/>
                      <a:gd name="connsiteY8" fmla="*/ 19738 h 161940"/>
                      <a:gd name="connsiteX9" fmla="*/ 335422 w 403611"/>
                      <a:gd name="connsiteY9" fmla="*/ 88997 h 161940"/>
                      <a:gd name="connsiteX10" fmla="*/ 328084 w 403611"/>
                      <a:gd name="connsiteY10" fmla="*/ 295 h 161940"/>
                      <a:gd name="connsiteX11" fmla="*/ 403611 w 403611"/>
                      <a:gd name="connsiteY11" fmla="*/ 68211 h 161940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0 w 403611"/>
                      <a:gd name="connsiteY0" fmla="*/ 150147 h 161801"/>
                      <a:gd name="connsiteX1" fmla="*/ 63276 w 403611"/>
                      <a:gd name="connsiteY1" fmla="*/ 161314 h 161801"/>
                      <a:gd name="connsiteX2" fmla="*/ 62555 w 403611"/>
                      <a:gd name="connsiteY2" fmla="*/ 80876 h 161801"/>
                      <a:gd name="connsiteX3" fmla="*/ 140205 w 403611"/>
                      <a:gd name="connsiteY3" fmla="*/ 147435 h 161801"/>
                      <a:gd name="connsiteX4" fmla="*/ 132745 w 403611"/>
                      <a:gd name="connsiteY4" fmla="*/ 59928 h 161801"/>
                      <a:gd name="connsiteX5" fmla="*/ 210576 w 403611"/>
                      <a:gd name="connsiteY5" fmla="*/ 126921 h 161801"/>
                      <a:gd name="connsiteX6" fmla="*/ 198760 w 403611"/>
                      <a:gd name="connsiteY6" fmla="*/ 40004 h 161801"/>
                      <a:gd name="connsiteX7" fmla="*/ 272870 w 403611"/>
                      <a:gd name="connsiteY7" fmla="*/ 107207 h 161801"/>
                      <a:gd name="connsiteX8" fmla="*/ 263722 w 403611"/>
                      <a:gd name="connsiteY8" fmla="*/ 19738 h 161801"/>
                      <a:gd name="connsiteX9" fmla="*/ 335422 w 403611"/>
                      <a:gd name="connsiteY9" fmla="*/ 88997 h 161801"/>
                      <a:gd name="connsiteX10" fmla="*/ 328084 w 403611"/>
                      <a:gd name="connsiteY10" fmla="*/ 295 h 161801"/>
                      <a:gd name="connsiteX11" fmla="*/ 403611 w 403611"/>
                      <a:gd name="connsiteY11" fmla="*/ 68211 h 161801"/>
                      <a:gd name="connsiteX0" fmla="*/ 8302 w 348637"/>
                      <a:gd name="connsiteY0" fmla="*/ 161314 h 161314"/>
                      <a:gd name="connsiteX1" fmla="*/ 7581 w 348637"/>
                      <a:gd name="connsiteY1" fmla="*/ 80876 h 161314"/>
                      <a:gd name="connsiteX2" fmla="*/ 85231 w 348637"/>
                      <a:gd name="connsiteY2" fmla="*/ 147435 h 161314"/>
                      <a:gd name="connsiteX3" fmla="*/ 77771 w 348637"/>
                      <a:gd name="connsiteY3" fmla="*/ 59928 h 161314"/>
                      <a:gd name="connsiteX4" fmla="*/ 155602 w 348637"/>
                      <a:gd name="connsiteY4" fmla="*/ 126921 h 161314"/>
                      <a:gd name="connsiteX5" fmla="*/ 143786 w 348637"/>
                      <a:gd name="connsiteY5" fmla="*/ 40004 h 161314"/>
                      <a:gd name="connsiteX6" fmla="*/ 217896 w 348637"/>
                      <a:gd name="connsiteY6" fmla="*/ 107207 h 161314"/>
                      <a:gd name="connsiteX7" fmla="*/ 208748 w 348637"/>
                      <a:gd name="connsiteY7" fmla="*/ 19738 h 161314"/>
                      <a:gd name="connsiteX8" fmla="*/ 280448 w 348637"/>
                      <a:gd name="connsiteY8" fmla="*/ 88997 h 161314"/>
                      <a:gd name="connsiteX9" fmla="*/ 273110 w 348637"/>
                      <a:gd name="connsiteY9" fmla="*/ 295 h 161314"/>
                      <a:gd name="connsiteX10" fmla="*/ 348637 w 348637"/>
                      <a:gd name="connsiteY10" fmla="*/ 68211 h 161314"/>
                      <a:gd name="connsiteX0" fmla="*/ 0 w 341056"/>
                      <a:gd name="connsiteY0" fmla="*/ 80876 h 148010"/>
                      <a:gd name="connsiteX1" fmla="*/ 77650 w 341056"/>
                      <a:gd name="connsiteY1" fmla="*/ 147435 h 148010"/>
                      <a:gd name="connsiteX2" fmla="*/ 70190 w 341056"/>
                      <a:gd name="connsiteY2" fmla="*/ 59928 h 148010"/>
                      <a:gd name="connsiteX3" fmla="*/ 148021 w 341056"/>
                      <a:gd name="connsiteY3" fmla="*/ 126921 h 148010"/>
                      <a:gd name="connsiteX4" fmla="*/ 136205 w 341056"/>
                      <a:gd name="connsiteY4" fmla="*/ 40004 h 148010"/>
                      <a:gd name="connsiteX5" fmla="*/ 210315 w 341056"/>
                      <a:gd name="connsiteY5" fmla="*/ 107207 h 148010"/>
                      <a:gd name="connsiteX6" fmla="*/ 201167 w 341056"/>
                      <a:gd name="connsiteY6" fmla="*/ 19738 h 148010"/>
                      <a:gd name="connsiteX7" fmla="*/ 272867 w 341056"/>
                      <a:gd name="connsiteY7" fmla="*/ 88997 h 148010"/>
                      <a:gd name="connsiteX8" fmla="*/ 265529 w 341056"/>
                      <a:gd name="connsiteY8" fmla="*/ 295 h 148010"/>
                      <a:gd name="connsiteX9" fmla="*/ 341056 w 341056"/>
                      <a:gd name="connsiteY9" fmla="*/ 68211 h 148010"/>
                      <a:gd name="connsiteX0" fmla="*/ 12759 w 276165"/>
                      <a:gd name="connsiteY0" fmla="*/ 147435 h 147435"/>
                      <a:gd name="connsiteX1" fmla="*/ 5299 w 276165"/>
                      <a:gd name="connsiteY1" fmla="*/ 59928 h 147435"/>
                      <a:gd name="connsiteX2" fmla="*/ 83130 w 276165"/>
                      <a:gd name="connsiteY2" fmla="*/ 126921 h 147435"/>
                      <a:gd name="connsiteX3" fmla="*/ 71314 w 276165"/>
                      <a:gd name="connsiteY3" fmla="*/ 40004 h 147435"/>
                      <a:gd name="connsiteX4" fmla="*/ 145424 w 276165"/>
                      <a:gd name="connsiteY4" fmla="*/ 107207 h 147435"/>
                      <a:gd name="connsiteX5" fmla="*/ 136276 w 276165"/>
                      <a:gd name="connsiteY5" fmla="*/ 19738 h 147435"/>
                      <a:gd name="connsiteX6" fmla="*/ 207976 w 276165"/>
                      <a:gd name="connsiteY6" fmla="*/ 88997 h 147435"/>
                      <a:gd name="connsiteX7" fmla="*/ 200638 w 276165"/>
                      <a:gd name="connsiteY7" fmla="*/ 295 h 147435"/>
                      <a:gd name="connsiteX8" fmla="*/ 276165 w 276165"/>
                      <a:gd name="connsiteY8" fmla="*/ 68211 h 147435"/>
                      <a:gd name="connsiteX0" fmla="*/ 12759 w 257310"/>
                      <a:gd name="connsiteY0" fmla="*/ 147528 h 147528"/>
                      <a:gd name="connsiteX1" fmla="*/ 5299 w 257310"/>
                      <a:gd name="connsiteY1" fmla="*/ 60021 h 147528"/>
                      <a:gd name="connsiteX2" fmla="*/ 83130 w 257310"/>
                      <a:gd name="connsiteY2" fmla="*/ 127014 h 147528"/>
                      <a:gd name="connsiteX3" fmla="*/ 71314 w 257310"/>
                      <a:gd name="connsiteY3" fmla="*/ 40097 h 147528"/>
                      <a:gd name="connsiteX4" fmla="*/ 145424 w 257310"/>
                      <a:gd name="connsiteY4" fmla="*/ 107300 h 147528"/>
                      <a:gd name="connsiteX5" fmla="*/ 136276 w 257310"/>
                      <a:gd name="connsiteY5" fmla="*/ 19831 h 147528"/>
                      <a:gd name="connsiteX6" fmla="*/ 207976 w 257310"/>
                      <a:gd name="connsiteY6" fmla="*/ 89090 h 147528"/>
                      <a:gd name="connsiteX7" fmla="*/ 200638 w 257310"/>
                      <a:gd name="connsiteY7" fmla="*/ 388 h 147528"/>
                      <a:gd name="connsiteX8" fmla="*/ 257310 w 257310"/>
                      <a:gd name="connsiteY8" fmla="*/ 47998 h 147528"/>
                      <a:gd name="connsiteX0" fmla="*/ 12759 w 243825"/>
                      <a:gd name="connsiteY0" fmla="*/ 147602 h 147602"/>
                      <a:gd name="connsiteX1" fmla="*/ 5299 w 243825"/>
                      <a:gd name="connsiteY1" fmla="*/ 60095 h 147602"/>
                      <a:gd name="connsiteX2" fmla="*/ 83130 w 243825"/>
                      <a:gd name="connsiteY2" fmla="*/ 127088 h 147602"/>
                      <a:gd name="connsiteX3" fmla="*/ 71314 w 243825"/>
                      <a:gd name="connsiteY3" fmla="*/ 40171 h 147602"/>
                      <a:gd name="connsiteX4" fmla="*/ 145424 w 243825"/>
                      <a:gd name="connsiteY4" fmla="*/ 107374 h 147602"/>
                      <a:gd name="connsiteX5" fmla="*/ 136276 w 243825"/>
                      <a:gd name="connsiteY5" fmla="*/ 19905 h 147602"/>
                      <a:gd name="connsiteX6" fmla="*/ 207976 w 243825"/>
                      <a:gd name="connsiteY6" fmla="*/ 89164 h 147602"/>
                      <a:gd name="connsiteX7" fmla="*/ 200638 w 243825"/>
                      <a:gd name="connsiteY7" fmla="*/ 462 h 147602"/>
                      <a:gd name="connsiteX8" fmla="*/ 243825 w 243825"/>
                      <a:gd name="connsiteY8" fmla="*/ 37904 h 147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43825" h="147602">
                        <a:moveTo>
                          <a:pt x="12759" y="147602"/>
                        </a:moveTo>
                        <a:cubicBezTo>
                          <a:pt x="36838" y="141462"/>
                          <a:pt x="-16330" y="67172"/>
                          <a:pt x="5299" y="60095"/>
                        </a:cubicBezTo>
                        <a:cubicBezTo>
                          <a:pt x="25335" y="55422"/>
                          <a:pt x="60766" y="133875"/>
                          <a:pt x="83130" y="127088"/>
                        </a:cubicBezTo>
                        <a:cubicBezTo>
                          <a:pt x="107849" y="119943"/>
                          <a:pt x="46025" y="47558"/>
                          <a:pt x="71314" y="40171"/>
                        </a:cubicBezTo>
                        <a:cubicBezTo>
                          <a:pt x="93013" y="33591"/>
                          <a:pt x="126124" y="114096"/>
                          <a:pt x="145424" y="107374"/>
                        </a:cubicBezTo>
                        <a:cubicBezTo>
                          <a:pt x="168505" y="101760"/>
                          <a:pt x="109312" y="29073"/>
                          <a:pt x="136276" y="19905"/>
                        </a:cubicBezTo>
                        <a:cubicBezTo>
                          <a:pt x="157051" y="14224"/>
                          <a:pt x="184602" y="96031"/>
                          <a:pt x="207976" y="89164"/>
                        </a:cubicBezTo>
                        <a:cubicBezTo>
                          <a:pt x="242747" y="79080"/>
                          <a:pt x="171180" y="9718"/>
                          <a:pt x="200638" y="462"/>
                        </a:cubicBezTo>
                        <a:cubicBezTo>
                          <a:pt x="222267" y="-5296"/>
                          <a:pt x="218780" y="44767"/>
                          <a:pt x="243825" y="37904"/>
                        </a:cubicBezTo>
                      </a:path>
                    </a:pathLst>
                  </a:custGeom>
                  <a:noFill/>
                  <a:ln w="25400">
                    <a:solidFill>
                      <a:srgbClr val="2E24AC"/>
                    </a:solidFill>
                    <a:headEnd type="none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fr-FR" dirty="0">
                      <a:solidFill>
                        <a:srgbClr val="7030A0"/>
                      </a:solidFill>
                    </a:endParaRPr>
                  </a:p>
                </p:txBody>
              </p:sp>
            </p:grpSp>
            <p:sp>
              <p:nvSpPr>
                <p:cNvPr id="304" name="ZoneTexte 303"/>
                <p:cNvSpPr txBox="1"/>
                <p:nvPr/>
              </p:nvSpPr>
              <p:spPr>
                <a:xfrm>
                  <a:off x="2453008" y="4078364"/>
                  <a:ext cx="738264" cy="4308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/>
                    <a:t>Electron </a:t>
                  </a:r>
                </a:p>
                <a:p>
                  <a:r>
                    <a:rPr lang="fr-FR" sz="1100" dirty="0"/>
                    <a:t>At </a:t>
                  </a:r>
                  <a:r>
                    <a:rPr lang="fr-FR" sz="1100" dirty="0" err="1"/>
                    <a:t>rest</a:t>
                  </a:r>
                  <a:endParaRPr lang="fr-FR" sz="1100" dirty="0"/>
                </a:p>
              </p:txBody>
            </p:sp>
          </p:grpSp>
          <p:sp>
            <p:nvSpPr>
              <p:cNvPr id="286" name="ZoneTexte 285"/>
              <p:cNvSpPr txBox="1"/>
              <p:nvPr/>
            </p:nvSpPr>
            <p:spPr>
              <a:xfrm>
                <a:off x="6593988" y="3149872"/>
                <a:ext cx="170098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>
                    <a:solidFill>
                      <a:srgbClr val="2E24AC"/>
                    </a:solidFill>
                  </a:rPr>
                  <a:t>Scattered</a:t>
                </a:r>
                <a:r>
                  <a:rPr lang="fr-FR" sz="1100" dirty="0">
                    <a:solidFill>
                      <a:srgbClr val="2E24AC"/>
                    </a:solidFill>
                  </a:rPr>
                  <a:t> Photon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7" name="ZoneTexte 286"/>
                  <p:cNvSpPr txBox="1"/>
                  <p:nvPr/>
                </p:nvSpPr>
                <p:spPr>
                  <a:xfrm>
                    <a:off x="6671353" y="3279434"/>
                    <a:ext cx="1302837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fr-FR" sz="1600" dirty="0">
                        <a:solidFill>
                          <a:srgbClr val="2E24AC"/>
                        </a:solidFill>
                      </a:rPr>
                      <a:t>E</a:t>
                    </a:r>
                    <a:r>
                      <a:rPr lang="fr-FR" sz="1600" baseline="-25000" dirty="0">
                        <a:solidFill>
                          <a:srgbClr val="2E24AC"/>
                        </a:solidFill>
                      </a:rPr>
                      <a:t>x</a:t>
                    </a:r>
                    <a:r>
                      <a:rPr lang="fr-FR" sz="1600" dirty="0"/>
                      <a:t> </a:t>
                    </a:r>
                    <a14:m>
                      <m:oMath xmlns:m="http://schemas.openxmlformats.org/officeDocument/2006/math"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m:rPr>
                            <m:sty m:val="p"/>
                          </m:rPr>
                          <a:rPr lang="el-GR" sz="1600" i="1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′</m:t>
                        </m:r>
                      </m:oMath>
                    </a14:m>
                    <a:endParaRPr lang="fr-FR" sz="1600" baseline="-25000" dirty="0">
                      <a:solidFill>
                        <a:srgbClr val="2E24AC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287" name="ZoneTexte 286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671353" y="3279434"/>
                    <a:ext cx="1302837" cy="338554"/>
                  </a:xfrm>
                  <a:prstGeom prst="rect">
                    <a:avLst/>
                  </a:prstGeom>
                  <a:blipFill>
                    <a:blip r:embed="rId8"/>
                    <a:stretch>
                      <a:fillRect l="-2336" t="-5455" b="-23636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88" name="ZoneTexte 287"/>
                  <p:cNvSpPr txBox="1"/>
                  <p:nvPr/>
                </p:nvSpPr>
                <p:spPr>
                  <a:xfrm>
                    <a:off x="6554246" y="4927456"/>
                    <a:ext cx="1554455" cy="502702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fr-FR" sz="1600" dirty="0" err="1"/>
                      <a:t>E</a:t>
                    </a:r>
                    <a:r>
                      <a:rPr lang="fr-FR" sz="1600" baseline="-25000" dirty="0" err="1"/>
                      <a:t>e</a:t>
                    </a:r>
                    <a14:m>
                      <m:oMath xmlns:m="http://schemas.openxmlformats.org/officeDocument/2006/math"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=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m:rPr>
                            <m:sty m:val="p"/>
                          </m:rPr>
                          <a:rPr lang="el-GR" sz="1600" i="1"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sty m:val="p"/>
                          </m:rPr>
                          <a:rPr lang="el-GR" sz="1600" i="1">
                            <a:latin typeface="Cambria Math" panose="02040503050406030204" pitchFamily="18" charset="0"/>
                          </a:rPr>
                          <m:t>υ</m:t>
                        </m:r>
                        <m:r>
                          <a:rPr lang="fr-FR" sz="1600" i="1">
                            <a:latin typeface="Cambria Math" panose="02040503050406030204" pitchFamily="18" charset="0"/>
                          </a:rPr>
                          <m:t>′)</m:t>
                        </m:r>
                      </m:oMath>
                    </a14:m>
                    <a:endParaRPr lang="fr-FR" sz="1600" dirty="0">
                      <a:ea typeface="Calibri"/>
                    </a:endParaRPr>
                  </a:p>
                  <a:p>
                    <a:endParaRPr lang="fr-FR" sz="1600" baseline="-25000" dirty="0"/>
                  </a:p>
                </p:txBody>
              </p:sp>
            </mc:Choice>
            <mc:Fallback xmlns="">
              <p:sp>
                <p:nvSpPr>
                  <p:cNvPr id="288" name="ZoneTexte 287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6554246" y="4927456"/>
                    <a:ext cx="1554455" cy="502702"/>
                  </a:xfrm>
                  <a:prstGeom prst="rect">
                    <a:avLst/>
                  </a:prstGeom>
                  <a:blipFill>
                    <a:blip r:embed="rId9"/>
                    <a:stretch>
                      <a:fillRect l="-2353" t="-3614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89" name="ZoneTexte 288"/>
              <p:cNvSpPr txBox="1"/>
              <p:nvPr/>
            </p:nvSpPr>
            <p:spPr>
              <a:xfrm>
                <a:off x="6706218" y="4620699"/>
                <a:ext cx="1349685" cy="4308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/>
                  <a:t>Scattered</a:t>
                </a:r>
                <a:r>
                  <a:rPr lang="fr-FR" sz="1100" dirty="0"/>
                  <a:t> </a:t>
                </a:r>
              </a:p>
              <a:p>
                <a:r>
                  <a:rPr lang="fr-FR" sz="1100" dirty="0"/>
                  <a:t>Electron</a:t>
                </a:r>
              </a:p>
            </p:txBody>
          </p:sp>
        </p:grpSp>
      </p:grpSp>
      <p:grpSp>
        <p:nvGrpSpPr>
          <p:cNvPr id="331" name="Groupe 330"/>
          <p:cNvGrpSpPr/>
          <p:nvPr/>
        </p:nvGrpSpPr>
        <p:grpSpPr>
          <a:xfrm>
            <a:off x="6225786" y="1563901"/>
            <a:ext cx="5756701" cy="3150643"/>
            <a:chOff x="469692" y="1458120"/>
            <a:chExt cx="5756701" cy="3150643"/>
          </a:xfrm>
        </p:grpSpPr>
        <p:sp>
          <p:nvSpPr>
            <p:cNvPr id="332" name="Rectangle 331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grpSp>
          <p:nvGrpSpPr>
            <p:cNvPr id="333" name="Groupe 332"/>
            <p:cNvGrpSpPr/>
            <p:nvPr/>
          </p:nvGrpSpPr>
          <p:grpSpPr>
            <a:xfrm>
              <a:off x="469692" y="1458120"/>
              <a:ext cx="5756701" cy="762202"/>
              <a:chOff x="-571059" y="1308895"/>
              <a:chExt cx="5756701" cy="762202"/>
            </a:xfrm>
          </p:grpSpPr>
          <p:sp>
            <p:nvSpPr>
              <p:cNvPr id="334" name="TextShape 2"/>
              <p:cNvSpPr txBox="1">
                <a:spLocks/>
              </p:cNvSpPr>
              <p:nvPr/>
            </p:nvSpPr>
            <p:spPr>
              <a:xfrm>
                <a:off x="-148507" y="1308895"/>
                <a:ext cx="3973743" cy="314406"/>
              </a:xfrm>
              <a:prstGeom prst="rect">
                <a:avLst/>
              </a:prstGeom>
            </p:spPr>
            <p:txBody>
              <a:bodyPr lIns="0" tIns="0" rIns="0" bIns="0" anchor="t" anchorCtr="0"/>
              <a:lstStyle/>
              <a:p>
                <a:pPr algn="ctr"/>
                <a:r>
                  <a:rPr lang="fr-FR" sz="2200" kern="0" dirty="0">
                    <a:solidFill>
                      <a:srgbClr val="DC0528"/>
                    </a:solidFill>
                  </a:rPr>
                  <a:t>Inverse Compton </a:t>
                </a:r>
                <a:r>
                  <a:rPr lang="fr-FR" sz="2200" kern="0" dirty="0" err="1">
                    <a:solidFill>
                      <a:srgbClr val="DC0528"/>
                    </a:solidFill>
                  </a:rPr>
                  <a:t>Scattering</a:t>
                </a:r>
                <a:r>
                  <a:rPr lang="fr-FR" sz="2200" kern="0" dirty="0">
                    <a:solidFill>
                      <a:srgbClr val="DC0528"/>
                    </a:solidFill>
                  </a:rPr>
                  <a:t> </a:t>
                </a:r>
                <a:endParaRPr lang="fr-FR" sz="1600" dirty="0">
                  <a:solidFill>
                    <a:srgbClr val="666666"/>
                  </a:solidFill>
                </a:endParaRPr>
              </a:p>
              <a:p>
                <a:pPr marL="0" lvl="1"/>
                <a:endParaRPr lang="fr-FR" sz="1600" dirty="0">
                  <a:solidFill>
                    <a:srgbClr val="666666"/>
                  </a:solidFill>
                </a:endParaRPr>
              </a:p>
            </p:txBody>
          </p:sp>
          <p:sp>
            <p:nvSpPr>
              <p:cNvPr id="335" name="Rectangle 334"/>
              <p:cNvSpPr/>
              <p:nvPr/>
            </p:nvSpPr>
            <p:spPr>
              <a:xfrm>
                <a:off x="-571059" y="1732543"/>
                <a:ext cx="5756701" cy="3385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625475" lvl="1" indent="-285750">
                  <a:lnSpc>
                    <a:spcPct val="100000"/>
                  </a:lnSpc>
                  <a:buFont typeface="Wingdings" panose="05000000000000000000" pitchFamily="2" charset="2"/>
                  <a:buChar char="Ø"/>
                </a:pPr>
                <a:r>
                  <a:rPr lang="fr-FR" sz="1600" b="1" dirty="0">
                    <a:solidFill>
                      <a:srgbClr val="1F4E79"/>
                    </a:solidFill>
                  </a:rPr>
                  <a:t>Transfer of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energy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from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the </a:t>
                </a:r>
                <a:r>
                  <a:rPr lang="fr-FR" sz="1600" b="1" dirty="0" err="1">
                    <a:solidFill>
                      <a:srgbClr val="1F4E79"/>
                    </a:solidFill>
                  </a:rPr>
                  <a:t>electron</a:t>
                </a:r>
                <a:r>
                  <a:rPr lang="fr-FR" sz="1600" b="1" dirty="0">
                    <a:solidFill>
                      <a:srgbClr val="1F4E79"/>
                    </a:solidFill>
                  </a:rPr>
                  <a:t> to the photon</a:t>
                </a:r>
              </a:p>
            </p:txBody>
          </p:sp>
        </p:grp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5" name="ZoneTexte 104"/>
              <p:cNvSpPr txBox="1"/>
              <p:nvPr/>
            </p:nvSpPr>
            <p:spPr>
              <a:xfrm>
                <a:off x="1634315" y="5549381"/>
                <a:ext cx="3024336" cy="948658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sub>
                          </m:sSub>
                        </m:num>
                        <m:den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f>
                            <m:f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b>
                                <m:sSub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𝐸</m:t>
                                  </m:r>
                                </m:e>
                                <m:sub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𝑝</m:t>
                                  </m:r>
                                </m:sub>
                              </m:sSub>
                            </m:num>
                            <m:den>
                              <m:sSub>
                                <m:sSub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𝑚</m:t>
                                  </m:r>
                                </m:e>
                                <m:sub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𝑒</m:t>
                                  </m:r>
                                </m:sub>
                              </m:sSub>
                              <m:sSup>
                                <m:sSup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𝑐</m:t>
                                  </m:r>
                                </m:e>
                                <m:sup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den>
                          </m:f>
                          <m:d>
                            <m:d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1−</m:t>
                              </m:r>
                              <m:func>
                                <m:func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funcPr>
                                <m:fName>
                                  <m:r>
                                    <m:rPr>
                                      <m:sty m:val="p"/>
                                    </m:rPr>
                                    <a:rPr lang="fr-FR" b="0" i="0" smtClean="0">
                                      <a:latin typeface="Cambria Math" panose="02040503050406030204" pitchFamily="18" charset="0"/>
                                    </a:rPr>
                                    <m:t>cos</m:t>
                                  </m:r>
                                </m:fName>
                                <m:e>
                                  <m:r>
                                    <m:rPr>
                                      <m:sty m:val="p"/>
                                    </m:rPr>
                                    <a:rPr lang="fr-FR" i="1">
                                      <a:latin typeface="Cambria Math" panose="02040503050406030204" pitchFamily="18" charset="0"/>
                                    </a:rPr>
                                    <m:t>θ</m:t>
                                  </m:r>
                                </m:e>
                              </m:func>
                            </m:e>
                          </m:d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05" name="ZoneTexte 10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34315" y="5549381"/>
                <a:ext cx="3024336" cy="948658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7" name="Rectangle 106"/>
              <p:cNvSpPr/>
              <p:nvPr/>
            </p:nvSpPr>
            <p:spPr>
              <a:xfrm>
                <a:off x="1162586" y="4923356"/>
                <a:ext cx="4810205" cy="58477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:r>
                  <a:rPr lang="fr-FR" sz="1600" b="1" kern="0" dirty="0">
                    <a:solidFill>
                      <a:srgbClr val="006DA4"/>
                    </a:solidFill>
                  </a:rPr>
                  <a:t> Ex: 	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K-line</a:t>
                </a:r>
                <a:r>
                  <a:rPr lang="fr-FR" sz="1600" b="1" kern="0" dirty="0">
                    <a:solidFill>
                      <a:srgbClr val="006DA4"/>
                    </a:solidFill>
                  </a:rPr>
                  <a:t> of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molybdenum</a:t>
                </a:r>
                <a:r>
                  <a:rPr lang="fr-FR" sz="1600" b="1" kern="0" dirty="0">
                    <a:solidFill>
                      <a:srgbClr val="006DA4"/>
                    </a:solidFill>
                  </a:rPr>
                  <a:t>:		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scattering</a:t>
                </a:r>
                <a:r>
                  <a:rPr lang="fr-FR" sz="1600" b="1" kern="0" dirty="0">
                    <a:solidFill>
                      <a:srgbClr val="006DA4"/>
                    </a:solidFill>
                  </a:rPr>
                  <a:t> angle </a:t>
                </a:r>
                <a14:m>
                  <m:oMath xmlns:m="http://schemas.openxmlformats.org/officeDocument/2006/math">
                    <m:r>
                      <a:rPr lang="fr-FR" sz="1600" b="1" i="1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𝜽</m:t>
                    </m:r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82°</a:t>
                </a:r>
              </a:p>
            </p:txBody>
          </p:sp>
        </mc:Choice>
        <mc:Fallback xmlns="">
          <p:sp>
            <p:nvSpPr>
              <p:cNvPr id="107" name="Rectangle 10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62586" y="4923356"/>
                <a:ext cx="4810205" cy="584775"/>
              </a:xfrm>
              <a:prstGeom prst="rect">
                <a:avLst/>
              </a:prstGeom>
              <a:blipFill>
                <a:blip r:embed="rId11"/>
                <a:stretch>
                  <a:fillRect t="-3125" b="-1250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8" name="ZoneTexte 107"/>
              <p:cNvSpPr txBox="1"/>
              <p:nvPr/>
            </p:nvSpPr>
            <p:spPr>
              <a:xfrm>
                <a:off x="7013801" y="6161008"/>
                <a:ext cx="3024336" cy="406714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d>
                        <m:d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m:rPr>
                                  <m:sty m:val="p"/>
                                </m:rPr>
                                <a:rPr lang="el-GR" b="0" i="1" smtClean="0">
                                  <a:latin typeface="Cambria Math" panose="02040503050406030204" pitchFamily="18" charset="0"/>
                                </a:rPr>
                                <m:t>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=0</m:t>
                          </m:r>
                        </m:e>
                      </m:d>
                      <m:r>
                        <a:rPr lang="fr-FR" b="0" i="1" dirty="0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fr-FR" i="1" dirty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r>
                            <a:rPr lang="fr-FR" i="1" dirty="0" err="1">
                              <a:latin typeface="Cambria Math" panose="02040503050406030204" pitchFamily="18" charset="0"/>
                            </a:rPr>
                            <m:t>𝐸</m:t>
                          </m:r>
                        </m:e>
                        <m:sub>
                          <m:r>
                            <a:rPr lang="fr-FR" i="1" dirty="0" err="1">
                              <a:latin typeface="Cambria Math" panose="02040503050406030204" pitchFamily="18" charset="0"/>
                            </a:rPr>
                            <m:t>𝑝</m:t>
                          </m:r>
                        </m:sub>
                      </m:sSub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08" name="ZoneTexte 10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3801" y="6161008"/>
                <a:ext cx="3024336" cy="406714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0" name="ZoneTexte 109"/>
              <p:cNvSpPr txBox="1"/>
              <p:nvPr/>
            </p:nvSpPr>
            <p:spPr>
              <a:xfrm>
                <a:off x="7013801" y="5097516"/>
                <a:ext cx="3024336" cy="914609"/>
              </a:xfrm>
              <a:prstGeom prst="rect">
                <a:avLst/>
              </a:prstGeom>
              <a:noFill/>
              <a:ln>
                <a:solidFill>
                  <a:srgbClr val="FF0000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 b="0" i="0" smtClean="0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r>
                        <a:rPr lang="fr-FR" b="0" i="1" smtClean="0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b="0" i="1" smtClean="0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>
                            <m:sSub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sub>
                          </m:sSub>
                        </m:num>
                        <m:den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Sup>
                            <m:sSubSup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fr-FR" i="1">
                                  <a:latin typeface="Cambria Math" panose="02040503050406030204" pitchFamily="18" charset="0"/>
                                </a:rPr>
                                <m:t>θ</m:t>
                              </m:r>
                            </m:e>
                            <m:sub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  <m:r>
                            <a:rPr lang="fr-FR" b="0" i="1" smtClean="0">
                              <a:latin typeface="Cambria Math" panose="02040503050406030204" pitchFamily="18" charset="0"/>
                            </a:rPr>
                            <m:t>+</m:t>
                          </m:r>
                          <m:f>
                            <m:fPr>
                              <m:ctrlP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sSup>
                                <m:sSupPr>
                                  <m:ctrlP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sSupPr>
                                <m:e>
                                  <m:r>
                                    <m:rPr>
                                      <m:sty m:val="p"/>
                                    </m:rPr>
                                    <a:rPr lang="el-GR" b="0" i="1" smtClean="0">
                                      <a:latin typeface="Cambria Math" panose="02040503050406030204" pitchFamily="18" charset="0"/>
                                    </a:rPr>
                                    <m:t>α</m:t>
                                  </m:r>
                                </m:e>
                                <m:sup>
                                  <m:r>
                                    <a:rPr lang="fr-FR" b="0" i="1" smtClean="0">
                                      <a:latin typeface="Cambria Math" panose="02040503050406030204" pitchFamily="18" charset="0"/>
                                    </a:rPr>
                                    <m:t>2</m:t>
                                  </m:r>
                                </m:sup>
                              </m:sSup>
                            </m:num>
                            <m:den>
                              <m:r>
                                <a:rPr lang="fr-FR" b="0" i="1" smtClean="0">
                                  <a:latin typeface="Cambria Math" panose="02040503050406030204" pitchFamily="18" charset="0"/>
                                </a:rPr>
                                <m:t>4</m:t>
                              </m:r>
                            </m:den>
                          </m:f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0" name="ZoneTexte 10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13801" y="5097516"/>
                <a:ext cx="3024336" cy="914609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1" name="Rectangle 110"/>
              <p:cNvSpPr/>
              <p:nvPr/>
            </p:nvSpPr>
            <p:spPr>
              <a:xfrm>
                <a:off x="10222059" y="5351882"/>
                <a:ext cx="1088183" cy="656142"/>
              </a:xfrm>
              <a:prstGeom prst="rect">
                <a:avLst/>
              </a:prstGeom>
              <a:ln>
                <a:solidFill>
                  <a:srgbClr val="FF0000"/>
                </a:solidFill>
              </a:ln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i="1" kern="0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el-G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θ</m:t>
                          </m:r>
                        </m:e>
                        <m:sub>
                          <m:r>
                            <a:rPr lang="fr-F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1/2</m:t>
                          </m:r>
                        </m:sub>
                      </m:sSub>
                      <m:r>
                        <a:rPr lang="fr-FR" kern="0">
                          <a:solidFill>
                            <a:srgbClr val="666666"/>
                          </a:solidFill>
                          <a:latin typeface="Cambria Math" charset="0"/>
                        </a:rPr>
                        <m:t>=</m:t>
                      </m:r>
                      <m:f>
                        <m:fPr>
                          <m:ctrlPr>
                            <a:rPr lang="fr-FR" i="1" kern="0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1</m:t>
                          </m:r>
                        </m:num>
                        <m:den>
                          <m:r>
                            <m:rPr>
                              <m:sty m:val="p"/>
                            </m:rPr>
                            <a:rPr lang="el-GR" kern="0">
                              <a:solidFill>
                                <a:srgbClr val="666666"/>
                              </a:solidFill>
                              <a:latin typeface="Cambria Math" charset="0"/>
                            </a:rPr>
                            <m:t>γ</m:t>
                          </m:r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1" name="Rectangle 1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222059" y="5351882"/>
                <a:ext cx="1088183" cy="656142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  <a:ln>
                <a:solidFill>
                  <a:srgbClr val="FF0000"/>
                </a:solidFill>
              </a:ln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2" name="Rectangle 111"/>
              <p:cNvSpPr/>
              <p:nvPr/>
            </p:nvSpPr>
            <p:spPr>
              <a:xfrm>
                <a:off x="6671827" y="4535857"/>
                <a:ext cx="6770002" cy="59035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:r>
                  <a:rPr lang="fr-FR" sz="1600" b="1" kern="0" dirty="0">
                    <a:solidFill>
                      <a:srgbClr val="006DA4"/>
                    </a:solidFill>
                  </a:rPr>
                  <a:t> Ex: 	laser 532 nm + 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relativistic</a:t>
                </a:r>
                <a:r>
                  <a:rPr lang="fr-FR" sz="1600" b="1" kern="0" dirty="0">
                    <a:solidFill>
                      <a:srgbClr val="006DA4"/>
                    </a:solidFill>
                  </a:rPr>
                  <a:t>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electron</a:t>
                </a:r>
                <a:r>
                  <a:rPr lang="fr-FR" sz="1600" b="1" kern="0" dirty="0">
                    <a:solidFill>
                      <a:srgbClr val="006DA4"/>
                    </a:solidFill>
                  </a:rPr>
                  <a:t> </a:t>
                </a:r>
              </a:p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r>
                      <a:rPr lang="fr-FR" sz="1600" b="1" kern="0">
                        <a:solidFill>
                          <a:srgbClr val="006DA4"/>
                        </a:solidFill>
                        <a:latin typeface="Cambria Math" charset="0"/>
                      </a:rPr>
                      <m:t>→ </m:t>
                    </m:r>
                    <m:r>
                      <m:rPr>
                        <m:nor/>
                      </m:rPr>
                      <a:rPr lang="fr-FR" sz="1600" b="1" kern="0" dirty="0">
                        <a:solidFill>
                          <a:srgbClr val="006DA4"/>
                        </a:solidFill>
                      </a:rPr>
                      <m:t>X</m:t>
                    </m:r>
                    <m:r>
                      <m:rPr>
                        <m:nor/>
                      </m:rPr>
                      <a:rPr lang="fr-FR" sz="1600" b="1" i="0" kern="0" dirty="0" smtClean="0">
                        <a:solidFill>
                          <a:srgbClr val="006DA4"/>
                        </a:solidFill>
                      </a:rPr>
                      <m:t>−</m:t>
                    </m:r>
                    <m:r>
                      <m:rPr>
                        <m:nor/>
                      </m:rPr>
                      <a:rPr lang="fr-FR" sz="1600" b="1" i="0" kern="0" dirty="0" smtClean="0">
                        <a:solidFill>
                          <a:srgbClr val="006DA4"/>
                        </a:solidFill>
                      </a:rPr>
                      <m:t>ray</m:t>
                    </m:r>
                    <m:r>
                      <m:rPr>
                        <m:nor/>
                      </m:rPr>
                      <a:rPr lang="fr-FR" sz="1600" b="1" i="0" kern="0" dirty="0" smtClean="0">
                        <a:solidFill>
                          <a:srgbClr val="006DA4"/>
                        </a:solidFill>
                      </a:rPr>
                      <m:t> </m:t>
                    </m:r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photon </a:t>
                </a:r>
              </a:p>
            </p:txBody>
          </p:sp>
        </mc:Choice>
        <mc:Fallback xmlns="">
          <p:sp>
            <p:nvSpPr>
              <p:cNvPr id="112" name="Rectangle 1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71827" y="4535857"/>
                <a:ext cx="6770002" cy="590354"/>
              </a:xfrm>
              <a:prstGeom prst="rect">
                <a:avLst/>
              </a:prstGeom>
              <a:blipFill>
                <a:blip r:embed="rId15"/>
                <a:stretch>
                  <a:fillRect t="-3093" b="-1134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13" name="Groupe 112"/>
          <p:cNvGrpSpPr/>
          <p:nvPr/>
        </p:nvGrpSpPr>
        <p:grpSpPr>
          <a:xfrm>
            <a:off x="110342" y="2984530"/>
            <a:ext cx="2110464" cy="339905"/>
            <a:chOff x="4512302" y="5971774"/>
            <a:chExt cx="2110464" cy="339905"/>
          </a:xfrm>
        </p:grpSpPr>
        <p:pic>
          <p:nvPicPr>
            <p:cNvPr id="114" name="Image 11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171792" y="5975179"/>
              <a:ext cx="1240530" cy="336500"/>
            </a:xfrm>
            <a:prstGeom prst="rect">
              <a:avLst/>
            </a:prstGeom>
          </p:spPr>
        </p:pic>
        <p:sp>
          <p:nvSpPr>
            <p:cNvPr id="115" name="Rectangle 114"/>
            <p:cNvSpPr/>
            <p:nvPr/>
          </p:nvSpPr>
          <p:spPr>
            <a:xfrm>
              <a:off x="4512302" y="5971774"/>
              <a:ext cx="2110464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449263" lvl="1">
                <a:tabLst>
                  <a:tab pos="530225" algn="l"/>
                </a:tabLst>
              </a:pPr>
              <a:r>
                <a:rPr lang="fr-FR" sz="1600" b="1" kern="0" dirty="0">
                  <a:solidFill>
                    <a:srgbClr val="618571"/>
                  </a:solidFill>
                </a:rPr>
                <a:t>(                       )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16" name="Rectangle 115"/>
              <p:cNvSpPr/>
              <p:nvPr/>
            </p:nvSpPr>
            <p:spPr>
              <a:xfrm>
                <a:off x="8575093" y="2343062"/>
                <a:ext cx="1545423" cy="40677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  <m:t>𝑬</m:t>
                          </m:r>
                        </m:e>
                        <m:sub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</a:rPr>
                            <m:t>𝒑</m:t>
                          </m:r>
                        </m:sub>
                      </m:sSub>
                      <m:r>
                        <a:rPr lang="fr-FR" b="1" i="1">
                          <a:solidFill>
                            <a:srgbClr val="666666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≪</m:t>
                      </m:r>
                      <m:r>
                        <a:rPr lang="el-GR" sz="2000" b="1" i="1">
                          <a:latin typeface="Cambria Math" panose="02040503050406030204" pitchFamily="18" charset="0"/>
                        </a:rPr>
                        <m:t>𝜸</m:t>
                      </m:r>
                      <m:sSub>
                        <m:sSub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𝒎</m:t>
                          </m:r>
                        </m:e>
                        <m:sub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𝒆</m:t>
                          </m:r>
                        </m:sub>
                      </m:sSub>
                      <m:sSup>
                        <m:sSupPr>
                          <m:ctrlP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𝒄</m:t>
                          </m:r>
                        </m:e>
                        <m:sup>
                          <m:r>
                            <a:rPr lang="fr-FR" b="1" i="1">
                              <a:solidFill>
                                <a:srgbClr val="666666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116" name="Rectangle 11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575093" y="2343062"/>
                <a:ext cx="1545423" cy="406778"/>
              </a:xfrm>
              <a:prstGeom prst="rect">
                <a:avLst/>
              </a:prstGeom>
              <a:blipFill>
                <a:blip r:embed="rId7"/>
                <a:stretch>
                  <a:fillRect b="-4478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Rectangle 1"/>
              <p:cNvSpPr/>
              <p:nvPr/>
            </p:nvSpPr>
            <p:spPr>
              <a:xfrm>
                <a:off x="316361" y="4264825"/>
                <a:ext cx="1931170" cy="36061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𝒑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17,5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2" name="Rectangle 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6361" y="4264825"/>
                <a:ext cx="1931170" cy="360612"/>
              </a:xfrm>
              <a:prstGeom prst="rect">
                <a:avLst/>
              </a:prstGeom>
              <a:blipFill>
                <a:blip r:embed="rId17"/>
                <a:stretch>
                  <a:fillRect t="-5085" b="-15254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Rectangle 6"/>
              <p:cNvSpPr/>
              <p:nvPr/>
            </p:nvSpPr>
            <p:spPr>
              <a:xfrm>
                <a:off x="4361792" y="2384391"/>
                <a:ext cx="1770869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𝑿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17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7" name="Rectangle 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61792" y="2384391"/>
                <a:ext cx="1770869" cy="338554"/>
              </a:xfrm>
              <a:prstGeom prst="rect">
                <a:avLst/>
              </a:prstGeom>
              <a:blipFill>
                <a:blip r:embed="rId18"/>
                <a:stretch>
                  <a:fillRect t="-5357" r="-690" b="-21429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4380003" y="4771466"/>
                <a:ext cx="1806135" cy="33855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𝑬</m:t>
                        </m:r>
                      </m:e>
                      <m:sub>
                        <m:r>
                          <a:rPr lang="fr-FR" sz="1600" b="1" i="1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𝒆</m:t>
                        </m:r>
                      </m:sub>
                    </m:sSub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= 0,5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keV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80003" y="4771466"/>
                <a:ext cx="1806135" cy="338554"/>
              </a:xfrm>
              <a:prstGeom prst="rect">
                <a:avLst/>
              </a:prstGeom>
              <a:blipFill>
                <a:blip r:embed="rId19"/>
                <a:stretch>
                  <a:fillRect t="-5455" r="-676" b="-23636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6228594" y="2763109"/>
                <a:ext cx="2613151" cy="6525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1" i="1" kern="0" smtClean="0">
                              <a:solidFill>
                                <a:srgbClr val="006DA4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 kern="0">
                              <a:solidFill>
                                <a:srgbClr val="006DA4"/>
                              </a:solidFill>
                              <a:latin typeface="Cambria Math" charset="0"/>
                            </a:rPr>
                            <m:t>𝐄</m:t>
                          </m:r>
                        </m:e>
                        <m:sub>
                          <m:r>
                            <a:rPr lang="fr-FR" b="1" i="1" kern="0">
                              <a:solidFill>
                                <a:srgbClr val="006DA4"/>
                              </a:solidFill>
                              <a:latin typeface="Cambria Math" charset="0"/>
                            </a:rPr>
                            <m:t>𝐞</m:t>
                          </m:r>
                        </m:sub>
                      </m:sSub>
                      <m:r>
                        <a:rPr lang="fr-FR" b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=</m:t>
                      </m:r>
                      <m:r>
                        <a:rPr lang="fr-FR" b="1" i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𝟏𝟖</m:t>
                      </m:r>
                      <m:r>
                        <a:rPr lang="fr-FR" b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 </m:t>
                      </m:r>
                      <m:r>
                        <a:rPr lang="fr-FR" b="1" i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𝐌𝐞𝐕</m:t>
                      </m:r>
                    </m:oMath>
                  </m:oMathPara>
                </a14:m>
                <a:endParaRPr lang="fr-FR" b="1" kern="0" dirty="0">
                  <a:solidFill>
                    <a:srgbClr val="006DA4"/>
                  </a:solidFill>
                </a:endParaRPr>
              </a:p>
              <a:p>
                <a:r>
                  <a:rPr lang="fr-FR" b="1" kern="0" dirty="0">
                    <a:solidFill>
                      <a:srgbClr val="006DA4"/>
                    </a:solidFill>
                  </a:rPr>
                  <a:t>(</a:t>
                </a:r>
                <a14:m>
                  <m:oMath xmlns:m="http://schemas.openxmlformats.org/officeDocument/2006/math">
                    <m:r>
                      <a:rPr lang="el-G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𝜸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𝟑𝟔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,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𝟐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  </m:t>
                    </m:r>
                    <m:sSup>
                      <m:sSupPr>
                        <m:ctrlPr>
                          <a:rPr lang="fr-FR" b="1" i="1" dirty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l-GR" b="1" i="1" dirty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𝜸</m:t>
                        </m:r>
                      </m:e>
                      <m:sup>
                        <m:r>
                          <a:rPr lang="fr-FR" b="1" i="1" dirty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  <m:t>𝟐</m:t>
                        </m:r>
                      </m:sup>
                    </m:sSup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=</m:t>
                    </m:r>
                    <m:r>
                      <a:rPr lang="fr-FR" b="1" i="1" dirty="0">
                        <a:solidFill>
                          <a:srgbClr val="006DA4"/>
                        </a:solidFill>
                        <a:latin typeface="Cambria Math" panose="02040503050406030204" pitchFamily="18" charset="0"/>
                      </a:rPr>
                      <m:t>𝟏𝟑𝟎𝟎</m:t>
                    </m:r>
                  </m:oMath>
                </a14:m>
                <a:r>
                  <a:rPr lang="fr-FR" b="1" kern="0" dirty="0">
                    <a:solidFill>
                      <a:srgbClr val="006DA4"/>
                    </a:solidFill>
                  </a:rPr>
                  <a:t> )</a:t>
                </a:r>
                <a:r>
                  <a:rPr lang="fr-FR" kern="0" dirty="0">
                    <a:solidFill>
                      <a:srgbClr val="666666"/>
                    </a:solidFill>
                  </a:rPr>
                  <a:t> </a:t>
                </a:r>
                <a:endParaRPr lang="fr-FR" dirty="0"/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28594" y="2763109"/>
                <a:ext cx="2613151" cy="652551"/>
              </a:xfrm>
              <a:prstGeom prst="rect">
                <a:avLst/>
              </a:prstGeom>
              <a:blipFill>
                <a:blip r:embed="rId20"/>
                <a:stretch>
                  <a:fillRect l="-2103" b="-14953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/>
              <p:cNvSpPr/>
              <p:nvPr/>
            </p:nvSpPr>
            <p:spPr>
              <a:xfrm>
                <a:off x="10420900" y="2588080"/>
                <a:ext cx="1487843" cy="3942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fr-FR" b="1" i="1" kern="0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b="1" i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𝐄</m:t>
                        </m:r>
                      </m:e>
                      <m:sub>
                        <m:r>
                          <a:rPr lang="fr-FR" b="1" i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𝐩</m:t>
                        </m:r>
                      </m:sub>
                    </m:sSub>
                    <m:r>
                      <a:rPr lang="fr-FR" b="1" kern="0">
                        <a:solidFill>
                          <a:srgbClr val="006DA4"/>
                        </a:solidFill>
                        <a:latin typeface="Cambria Math" charset="0"/>
                      </a:rPr>
                      <m:t>=</m:t>
                    </m:r>
                    <m:r>
                      <a:rPr lang="fr-FR" b="1" i="1" kern="0">
                        <a:solidFill>
                          <a:srgbClr val="006DA4"/>
                        </a:solidFill>
                        <a:latin typeface="Cambria Math" charset="0"/>
                      </a:rPr>
                      <m:t>𝟐</m:t>
                    </m:r>
                    <m:r>
                      <a:rPr lang="fr-FR" b="1" kern="0">
                        <a:solidFill>
                          <a:srgbClr val="006DA4"/>
                        </a:solidFill>
                        <a:latin typeface="Cambria Math" charset="0"/>
                      </a:rPr>
                      <m:t>,</m:t>
                    </m:r>
                    <m:r>
                      <a:rPr lang="fr-FR" b="1" i="1" kern="0">
                        <a:solidFill>
                          <a:srgbClr val="006DA4"/>
                        </a:solidFill>
                        <a:latin typeface="Cambria Math" charset="0"/>
                      </a:rPr>
                      <m:t>𝟑</m:t>
                    </m:r>
                    <m:r>
                      <a:rPr lang="fr-FR" b="1" kern="0">
                        <a:solidFill>
                          <a:srgbClr val="006DA4"/>
                        </a:solidFill>
                        <a:latin typeface="Cambria Math" charset="0"/>
                      </a:rPr>
                      <m:t> </m:t>
                    </m:r>
                    <m:r>
                      <a:rPr lang="fr-FR" b="1" i="1" kern="0">
                        <a:solidFill>
                          <a:srgbClr val="006DA4"/>
                        </a:solidFill>
                        <a:latin typeface="Cambria Math" charset="0"/>
                      </a:rPr>
                      <m:t>𝐞𝐕</m:t>
                    </m:r>
                  </m:oMath>
                </a14:m>
                <a:r>
                  <a:rPr lang="fr-FR" b="1" kern="0" dirty="0">
                    <a:solidFill>
                      <a:srgbClr val="006DA4"/>
                    </a:solidFill>
                  </a:rPr>
                  <a:t> </a:t>
                </a:r>
                <a:endParaRPr lang="fr-FR" b="1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12" name="Rectangle 1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420900" y="2588080"/>
                <a:ext cx="1487843" cy="394210"/>
              </a:xfrm>
              <a:prstGeom prst="rect">
                <a:avLst/>
              </a:prstGeom>
              <a:blipFill>
                <a:blip r:embed="rId21"/>
                <a:stretch>
                  <a:fillRect b="-6250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angle 12"/>
              <p:cNvSpPr/>
              <p:nvPr/>
            </p:nvSpPr>
            <p:spPr>
              <a:xfrm>
                <a:off x="7388529" y="6516407"/>
                <a:ext cx="1543948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b="1" i="1" kern="0" smtClean="0">
                              <a:solidFill>
                                <a:srgbClr val="006DA4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b="1" i="1" kern="0">
                              <a:solidFill>
                                <a:srgbClr val="006DA4"/>
                              </a:solidFill>
                              <a:latin typeface="Cambria Math" charset="0"/>
                            </a:rPr>
                            <m:t>𝐄</m:t>
                          </m:r>
                        </m:e>
                        <m:sub>
                          <m:r>
                            <a:rPr lang="fr-FR" b="1" i="1" kern="0">
                              <a:solidFill>
                                <a:srgbClr val="006DA4"/>
                              </a:solidFill>
                              <a:latin typeface="Cambria Math" charset="0"/>
                            </a:rPr>
                            <m:t>𝐗</m:t>
                          </m:r>
                        </m:sub>
                      </m:sSub>
                      <m:r>
                        <a:rPr lang="fr-FR" b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=</m:t>
                      </m:r>
                      <m:r>
                        <a:rPr lang="fr-FR" b="1" i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𝟏𝟐</m:t>
                      </m:r>
                      <m:r>
                        <a:rPr lang="fr-FR" b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 </m:t>
                      </m:r>
                      <m:r>
                        <a:rPr lang="fr-FR" b="1" i="1" kern="0">
                          <a:solidFill>
                            <a:srgbClr val="006DA4"/>
                          </a:solidFill>
                          <a:latin typeface="Cambria Math" charset="0"/>
                        </a:rPr>
                        <m:t>𝐤𝐞𝐕</m:t>
                      </m:r>
                    </m:oMath>
                  </m:oMathPara>
                </a14:m>
                <a:endParaRPr lang="fr-FR" b="1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13" name="Rectangle 1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388529" y="6516407"/>
                <a:ext cx="1543948" cy="369332"/>
              </a:xfrm>
              <a:prstGeom prst="rect">
                <a:avLst/>
              </a:prstGeom>
              <a:blipFill>
                <a:blip r:embed="rId2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/>
              <p:cNvSpPr/>
              <p:nvPr/>
            </p:nvSpPr>
            <p:spPr>
              <a:xfrm>
                <a:off x="9744660" y="5949721"/>
                <a:ext cx="2263953" cy="36067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449263" lvl="1">
                  <a:tabLst>
                    <a:tab pos="530225" algn="l"/>
                  </a:tabLst>
                </a:pPr>
                <a14:m>
                  <m:oMath xmlns:m="http://schemas.openxmlformats.org/officeDocument/2006/math">
                    <m:sSub>
                      <m:sSubPr>
                        <m:ctrlPr>
                          <a:rPr lang="fr-FR" sz="1600" b="1" i="1" kern="0" smtClean="0">
                            <a:solidFill>
                              <a:srgbClr val="006DA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l-GR" sz="1600" b="1" i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𝛉</m:t>
                        </m:r>
                      </m:e>
                      <m:sub>
                        <m:r>
                          <a:rPr lang="fr-FR" sz="1600" b="1" i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𝟏</m:t>
                        </m:r>
                        <m:r>
                          <a:rPr lang="fr-FR" sz="1600" b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/</m:t>
                        </m:r>
                        <m:r>
                          <a:rPr lang="fr-FR" sz="1600" b="1" i="1" kern="0">
                            <a:solidFill>
                              <a:srgbClr val="006DA4"/>
                            </a:solidFill>
                            <a:latin typeface="Cambria Math" charset="0"/>
                          </a:rPr>
                          <m:t>𝟐</m:t>
                        </m:r>
                      </m:sub>
                    </m:sSub>
                    <m:r>
                      <a:rPr lang="fr-FR" sz="1600" b="1" kern="0">
                        <a:solidFill>
                          <a:srgbClr val="006DA4"/>
                        </a:solidFill>
                        <a:latin typeface="Cambria Math" charset="0"/>
                      </a:rPr>
                      <m:t>=</m:t>
                    </m:r>
                  </m:oMath>
                </a14:m>
                <a:r>
                  <a:rPr lang="fr-FR" sz="1600" b="1" kern="0" dirty="0">
                    <a:solidFill>
                      <a:srgbClr val="006DA4"/>
                    </a:solidFill>
                  </a:rPr>
                  <a:t> 27,6 </a:t>
                </a:r>
                <a:r>
                  <a:rPr lang="fr-FR" sz="1600" b="1" kern="0" dirty="0" err="1">
                    <a:solidFill>
                      <a:srgbClr val="006DA4"/>
                    </a:solidFill>
                  </a:rPr>
                  <a:t>mrad</a:t>
                </a:r>
                <a:endParaRPr lang="fr-FR" sz="1600" b="1" kern="0" dirty="0">
                  <a:solidFill>
                    <a:srgbClr val="006DA4"/>
                  </a:solidFill>
                </a:endParaRPr>
              </a:p>
            </p:txBody>
          </p:sp>
        </mc:Choice>
        <mc:Fallback xmlns="">
          <p:sp>
            <p:nvSpPr>
              <p:cNvPr id="14" name="Rectangle 1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744660" y="5949721"/>
                <a:ext cx="2263953" cy="360676"/>
              </a:xfrm>
              <a:prstGeom prst="rect">
                <a:avLst/>
              </a:prstGeom>
              <a:blipFill>
                <a:blip r:embed="rId23"/>
                <a:stretch>
                  <a:fillRect t="-5085" b="-15254"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580889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Ellipse 12"/>
          <p:cNvSpPr/>
          <p:nvPr/>
        </p:nvSpPr>
        <p:spPr>
          <a:xfrm>
            <a:off x="2808970" y="3448490"/>
            <a:ext cx="1080000" cy="1080000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4000" tIns="108000" rIns="144000" bIns="144000" rtlCol="0" anchor="ctr">
            <a:spAutoFit/>
          </a:bodyPr>
          <a:lstStyle/>
          <a:p>
            <a:pPr algn="ctr"/>
            <a:endParaRPr lang="fr-FR" dirty="0"/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fr-FR" dirty="0"/>
              <a:t>Introduction</a:t>
            </a:r>
          </a:p>
        </p:txBody>
      </p:sp>
      <p:sp>
        <p:nvSpPr>
          <p:cNvPr id="55" name="Zone de texte 7"/>
          <p:cNvSpPr txBox="1"/>
          <p:nvPr/>
        </p:nvSpPr>
        <p:spPr>
          <a:xfrm>
            <a:off x="-262344" y="886619"/>
            <a:ext cx="12104097" cy="679184"/>
          </a:xfrm>
          <a:prstGeom prst="rect">
            <a:avLst/>
          </a:prstGeom>
          <a:noFill/>
          <a:ln w="28575">
            <a:noFill/>
          </a:ln>
        </p:spPr>
        <p:txBody>
          <a:bodyPr rot="0" spcFirstLastPara="0" vert="horz" wrap="square" lIns="91522" tIns="0" rIns="91522" bIns="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Thomson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r>
              <a:rPr lang="fr-FR" sz="3200" b="1" dirty="0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 and Inverse Compton </a:t>
            </a:r>
            <a:r>
              <a:rPr lang="fr-FR" sz="3200" b="1" dirty="0" err="1">
                <a:solidFill>
                  <a:srgbClr val="1F4E79"/>
                </a:solidFill>
                <a:ea typeface="Calibri" panose="020F0502020204030204" pitchFamily="34" charset="0"/>
                <a:cs typeface="Calibri" panose="020F0502020204030204" pitchFamily="34" charset="0"/>
              </a:rPr>
              <a:t>Scattering</a:t>
            </a:r>
            <a:endParaRPr lang="fr-FR" sz="3200" b="1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endParaRPr lang="fr-FR" sz="32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7000"/>
              </a:lnSpc>
              <a:spcAft>
                <a:spcPts val="800"/>
              </a:spcAft>
            </a:pPr>
            <a:r>
              <a:rPr lang="fr-FR" sz="4000" b="1" dirty="0">
                <a:solidFill>
                  <a:srgbClr val="1F4E79"/>
                </a:solidFill>
                <a:effectLst/>
                <a:ea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fr-FR" sz="28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>
              <a:lnSpc>
                <a:spcPct val="106000"/>
              </a:lnSpc>
              <a:spcAft>
                <a:spcPts val="0"/>
              </a:spcAft>
            </a:pPr>
            <a:r>
              <a:rPr lang="fr-FR" sz="1400" dirty="0">
                <a:solidFill>
                  <a:srgbClr val="1F4E79"/>
                </a:solidFill>
                <a:effectLst/>
                <a:ea typeface="Times New Roman" panose="02020603050405020304" pitchFamily="18" charset="0"/>
              </a:rPr>
              <a:t> </a:t>
            </a:r>
            <a:endParaRPr lang="fr-FR" sz="3200" dirty="0">
              <a:effectLst/>
              <a:ea typeface="Times New Roman" panose="02020603050405020304" pitchFamily="18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872202" y="2405712"/>
            <a:ext cx="3793490" cy="2225193"/>
          </a:xfrm>
          <a:prstGeom prst="rect">
            <a:avLst/>
          </a:prstGeom>
        </p:spPr>
      </p:sp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5" name="Espace réservé du numéro de diapositiv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7</a:t>
            </a:fld>
            <a:endParaRPr lang="fr-FR"/>
          </a:p>
        </p:txBody>
      </p:sp>
      <p:cxnSp>
        <p:nvCxnSpPr>
          <p:cNvPr id="92" name="Connecteur droit 91"/>
          <p:cNvCxnSpPr/>
          <p:nvPr/>
        </p:nvCxnSpPr>
        <p:spPr>
          <a:xfrm>
            <a:off x="8318986" y="3734017"/>
            <a:ext cx="2926586" cy="405080"/>
          </a:xfrm>
          <a:prstGeom prst="line">
            <a:avLst/>
          </a:prstGeom>
          <a:ln w="15875">
            <a:solidFill>
              <a:srgbClr val="7030A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1" name="Groupe 70"/>
          <p:cNvGrpSpPr/>
          <p:nvPr/>
        </p:nvGrpSpPr>
        <p:grpSpPr>
          <a:xfrm>
            <a:off x="6532327" y="2845597"/>
            <a:ext cx="5450161" cy="1799838"/>
            <a:chOff x="6391592" y="3084526"/>
            <a:chExt cx="5450161" cy="1799838"/>
          </a:xfrm>
        </p:grpSpPr>
        <p:grpSp>
          <p:nvGrpSpPr>
            <p:cNvPr id="62" name="Groupe 61"/>
            <p:cNvGrpSpPr/>
            <p:nvPr/>
          </p:nvGrpSpPr>
          <p:grpSpPr>
            <a:xfrm>
              <a:off x="6391592" y="3084526"/>
              <a:ext cx="5450161" cy="1799838"/>
              <a:chOff x="6391592" y="3084526"/>
              <a:chExt cx="5450161" cy="1799838"/>
            </a:xfrm>
          </p:grpSpPr>
          <p:grpSp>
            <p:nvGrpSpPr>
              <p:cNvPr id="32" name="Groupe 31"/>
              <p:cNvGrpSpPr>
                <a:grpSpLocks/>
              </p:cNvGrpSpPr>
              <p:nvPr/>
            </p:nvGrpSpPr>
            <p:grpSpPr>
              <a:xfrm>
                <a:off x="8177628" y="3629174"/>
                <a:ext cx="1615759" cy="700184"/>
                <a:chOff x="2843809" y="2393996"/>
                <a:chExt cx="1440159" cy="580546"/>
              </a:xfrm>
            </p:grpSpPr>
            <p:sp>
              <p:nvSpPr>
                <p:cNvPr id="65" name="Triangle isocèle 64"/>
                <p:cNvSpPr/>
                <p:nvPr/>
              </p:nvSpPr>
              <p:spPr>
                <a:xfrm rot="16200000">
                  <a:off x="3237613" y="2004674"/>
                  <a:ext cx="576064" cy="1363672"/>
                </a:xfrm>
                <a:prstGeom prst="triangle">
                  <a:avLst/>
                </a:prstGeom>
                <a:solidFill>
                  <a:srgbClr val="EBDDFF"/>
                </a:solidFill>
                <a:ln>
                  <a:solidFill>
                    <a:srgbClr val="7030A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EBDDFF"/>
                    </a:solidFill>
                  </a:endParaRPr>
                </a:p>
              </p:txBody>
            </p:sp>
            <p:sp>
              <p:nvSpPr>
                <p:cNvPr id="66" name="Ellipse 65"/>
                <p:cNvSpPr/>
                <p:nvPr/>
              </p:nvSpPr>
              <p:spPr>
                <a:xfrm>
                  <a:off x="4139952" y="2393996"/>
                  <a:ext cx="144016" cy="576064"/>
                </a:xfrm>
                <a:prstGeom prst="ellipse">
                  <a:avLst/>
                </a:prstGeom>
                <a:solidFill>
                  <a:srgbClr val="BC8FFF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/>
                </a:p>
              </p:txBody>
            </p:sp>
          </p:grpSp>
          <p:cxnSp>
            <p:nvCxnSpPr>
              <p:cNvPr id="34" name="Connecteur droit avec flèche 33"/>
              <p:cNvCxnSpPr/>
              <p:nvPr/>
            </p:nvCxnSpPr>
            <p:spPr>
              <a:xfrm>
                <a:off x="7145401" y="3993994"/>
                <a:ext cx="1032230" cy="0"/>
              </a:xfrm>
              <a:prstGeom prst="straightConnector1">
                <a:avLst/>
              </a:prstGeom>
              <a:ln w="28575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Connecteur droit 34"/>
              <p:cNvCxnSpPr/>
              <p:nvPr/>
            </p:nvCxnSpPr>
            <p:spPr>
              <a:xfrm flipV="1">
                <a:off x="8177630" y="3084526"/>
                <a:ext cx="0" cy="1556138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lgDash"/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8" name="Arc 37"/>
              <p:cNvSpPr/>
              <p:nvPr/>
            </p:nvSpPr>
            <p:spPr>
              <a:xfrm rot="17577288">
                <a:off x="8019267" y="3791706"/>
                <a:ext cx="452478" cy="590591"/>
              </a:xfrm>
              <a:prstGeom prst="arc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fr-FR"/>
              </a:p>
            </p:txBody>
          </p:sp>
          <p:sp>
            <p:nvSpPr>
              <p:cNvPr id="39" name="ZoneTexte 38"/>
              <p:cNvSpPr txBox="1"/>
              <p:nvPr/>
            </p:nvSpPr>
            <p:spPr>
              <a:xfrm>
                <a:off x="7797391" y="3649762"/>
                <a:ext cx="425247" cy="25391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050" dirty="0"/>
                  <a:t>θ</a:t>
                </a:r>
                <a:r>
                  <a:rPr lang="fr-FR" sz="1050" baseline="-25000" dirty="0"/>
                  <a:t>1</a:t>
                </a:r>
              </a:p>
            </p:txBody>
          </p:sp>
          <p:sp>
            <p:nvSpPr>
              <p:cNvPr id="40" name="ZoneTexte 39"/>
              <p:cNvSpPr txBox="1"/>
              <p:nvPr/>
            </p:nvSpPr>
            <p:spPr>
              <a:xfrm>
                <a:off x="10140764" y="4388166"/>
                <a:ext cx="170098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/>
                  <a:t>Back-</a:t>
                </a:r>
                <a:r>
                  <a:rPr lang="fr-FR" sz="1100" dirty="0" err="1"/>
                  <a:t>scattered</a:t>
                </a:r>
                <a:r>
                  <a:rPr lang="fr-FR" sz="1100" dirty="0"/>
                  <a:t> Photon</a:t>
                </a:r>
              </a:p>
            </p:txBody>
          </p:sp>
          <p:sp>
            <p:nvSpPr>
              <p:cNvPr id="41" name="ZoneTexte 40"/>
              <p:cNvSpPr txBox="1"/>
              <p:nvPr/>
            </p:nvSpPr>
            <p:spPr>
              <a:xfrm>
                <a:off x="10043362" y="3393438"/>
                <a:ext cx="1683928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/>
                  <a:t>Incident Laser Photon</a:t>
                </a:r>
              </a:p>
            </p:txBody>
          </p:sp>
          <p:sp>
            <p:nvSpPr>
              <p:cNvPr id="42" name="ZoneTexte 41"/>
              <p:cNvSpPr txBox="1"/>
              <p:nvPr/>
            </p:nvSpPr>
            <p:spPr>
              <a:xfrm>
                <a:off x="6391592" y="4096016"/>
                <a:ext cx="161593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/>
                  <a:t>Relativistic</a:t>
                </a:r>
                <a:r>
                  <a:rPr lang="fr-FR" sz="1100" dirty="0"/>
                  <a:t> </a:t>
                </a:r>
                <a:r>
                  <a:rPr lang="fr-FR" sz="1100" dirty="0" err="1"/>
                  <a:t>electron</a:t>
                </a:r>
                <a:endParaRPr lang="fr-FR" sz="1100" dirty="0"/>
              </a:p>
            </p:txBody>
          </p:sp>
          <p:sp>
            <p:nvSpPr>
              <p:cNvPr id="43" name="ZoneTexte 42"/>
              <p:cNvSpPr txBox="1"/>
              <p:nvPr/>
            </p:nvSpPr>
            <p:spPr>
              <a:xfrm>
                <a:off x="10547745" y="4545810"/>
                <a:ext cx="41534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/>
                  <a:t>E</a:t>
                </a:r>
                <a:r>
                  <a:rPr lang="fr-FR" sz="1600" baseline="-25000" dirty="0"/>
                  <a:t>x</a:t>
                </a:r>
              </a:p>
            </p:txBody>
          </p:sp>
          <p:sp>
            <p:nvSpPr>
              <p:cNvPr id="44" name="ZoneTexte 43"/>
              <p:cNvSpPr txBox="1"/>
              <p:nvPr/>
            </p:nvSpPr>
            <p:spPr>
              <a:xfrm>
                <a:off x="10547745" y="3110268"/>
                <a:ext cx="510117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 err="1"/>
                  <a:t>E</a:t>
                </a:r>
                <a:r>
                  <a:rPr lang="fr-FR" sz="1600" baseline="-25000" dirty="0" err="1"/>
                  <a:t>p</a:t>
                </a:r>
                <a:endParaRPr lang="fr-FR" sz="1600" baseline="-25000" dirty="0"/>
              </a:p>
            </p:txBody>
          </p:sp>
          <p:sp>
            <p:nvSpPr>
              <p:cNvPr id="45" name="ZoneTexte 44"/>
              <p:cNvSpPr txBox="1"/>
              <p:nvPr/>
            </p:nvSpPr>
            <p:spPr>
              <a:xfrm>
                <a:off x="6646740" y="4251629"/>
                <a:ext cx="41534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600" dirty="0" err="1"/>
                  <a:t>E</a:t>
                </a:r>
                <a:r>
                  <a:rPr lang="fr-FR" sz="1600" baseline="-25000" dirty="0" err="1"/>
                  <a:t>e</a:t>
                </a:r>
                <a:endParaRPr lang="fr-FR" sz="1600" baseline="-25000" dirty="0"/>
              </a:p>
            </p:txBody>
          </p:sp>
          <p:cxnSp>
            <p:nvCxnSpPr>
              <p:cNvPr id="53" name="Connecteur droit 52"/>
              <p:cNvCxnSpPr/>
              <p:nvPr/>
            </p:nvCxnSpPr>
            <p:spPr>
              <a:xfrm>
                <a:off x="6476641" y="3984316"/>
                <a:ext cx="3784700" cy="4620"/>
              </a:xfrm>
              <a:prstGeom prst="line">
                <a:avLst/>
              </a:prstGeom>
              <a:ln w="6350">
                <a:solidFill>
                  <a:schemeClr val="tx1"/>
                </a:solidFill>
                <a:prstDash val="lgDash"/>
                <a:headEnd type="none" w="med" len="med"/>
                <a:tailEnd type="arrow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Connecteur droit 62"/>
              <p:cNvCxnSpPr/>
              <p:nvPr/>
            </p:nvCxnSpPr>
            <p:spPr>
              <a:xfrm rot="21455947" flipH="1" flipV="1">
                <a:off x="8182363" y="3939447"/>
                <a:ext cx="1854948" cy="327759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60" name="Connecteur droit 59"/>
            <p:cNvCxnSpPr/>
            <p:nvPr/>
          </p:nvCxnSpPr>
          <p:spPr>
            <a:xfrm flipH="1">
              <a:off x="8164178" y="3981969"/>
              <a:ext cx="3234600" cy="0"/>
            </a:xfrm>
            <a:prstGeom prst="line">
              <a:avLst/>
            </a:prstGeom>
            <a:ln w="19050">
              <a:solidFill>
                <a:srgbClr val="C0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Arc 94"/>
          <p:cNvSpPr/>
          <p:nvPr/>
        </p:nvSpPr>
        <p:spPr>
          <a:xfrm rot="1660344">
            <a:off x="9088876" y="3385831"/>
            <a:ext cx="463074" cy="486937"/>
          </a:xfrm>
          <a:prstGeom prst="arc">
            <a:avLst>
              <a:gd name="adj1" fmla="val 17543184"/>
              <a:gd name="adj2" fmla="val 172735"/>
            </a:avLst>
          </a:prstGeom>
          <a:ln w="28575">
            <a:solidFill>
              <a:srgbClr val="BC8FFF"/>
            </a:solidFill>
          </a:ln>
          <a:effectLst>
            <a:outerShdw dist="12700" dir="2700000" algn="tl" rotWithShape="0">
              <a:prstClr val="black"/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C00000"/>
              </a:solidFill>
            </a:endParaRPr>
          </a:p>
        </p:txBody>
      </p:sp>
      <p:sp>
        <p:nvSpPr>
          <p:cNvPr id="104" name="ZoneTexte 103"/>
          <p:cNvSpPr txBox="1"/>
          <p:nvPr/>
        </p:nvSpPr>
        <p:spPr>
          <a:xfrm rot="15343">
            <a:off x="9199949" y="3154220"/>
            <a:ext cx="5656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l-GR" sz="1400" b="1" dirty="0">
                <a:solidFill>
                  <a:srgbClr val="BC8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θ</a:t>
            </a:r>
            <a:r>
              <a:rPr lang="fr-FR" sz="1400" b="1" baseline="-25000" dirty="0">
                <a:solidFill>
                  <a:srgbClr val="BC8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1/2</a:t>
            </a:r>
          </a:p>
        </p:txBody>
      </p:sp>
      <p:grpSp>
        <p:nvGrpSpPr>
          <p:cNvPr id="17" name="Groupe 16"/>
          <p:cNvGrpSpPr/>
          <p:nvPr/>
        </p:nvGrpSpPr>
        <p:grpSpPr>
          <a:xfrm rot="265119">
            <a:off x="8328051" y="3552789"/>
            <a:ext cx="2946005" cy="399314"/>
            <a:chOff x="8328518" y="3406704"/>
            <a:chExt cx="2946005" cy="399314"/>
          </a:xfrm>
        </p:grpSpPr>
        <p:sp>
          <p:nvSpPr>
            <p:cNvPr id="101" name="Forme libre 100"/>
            <p:cNvSpPr/>
            <p:nvPr/>
          </p:nvSpPr>
          <p:spPr>
            <a:xfrm rot="250418">
              <a:off x="10213503" y="3406704"/>
              <a:ext cx="1061020" cy="237747"/>
            </a:xfrm>
            <a:custGeom>
              <a:avLst/>
              <a:gdLst>
                <a:gd name="connsiteX0" fmla="*/ 0 w 2006917"/>
                <a:gd name="connsiteY0" fmla="*/ 203680 h 289405"/>
                <a:gd name="connsiteX1" fmla="*/ 1766887 w 2006917"/>
                <a:gd name="connsiteY1" fmla="*/ 1273 h 289405"/>
                <a:gd name="connsiteX2" fmla="*/ 1985962 w 2006917"/>
                <a:gd name="connsiteY2" fmla="*/ 289405 h 289405"/>
                <a:gd name="connsiteX0" fmla="*/ 0 w 1987007"/>
                <a:gd name="connsiteY0" fmla="*/ 202455 h 316750"/>
                <a:gd name="connsiteX1" fmla="*/ 733425 w 1987007"/>
                <a:gd name="connsiteY1" fmla="*/ 311992 h 316750"/>
                <a:gd name="connsiteX2" fmla="*/ 1766887 w 1987007"/>
                <a:gd name="connsiteY2" fmla="*/ 48 h 316750"/>
                <a:gd name="connsiteX3" fmla="*/ 1985962 w 1987007"/>
                <a:gd name="connsiteY3" fmla="*/ 288180 h 316750"/>
                <a:gd name="connsiteX0" fmla="*/ 0 w 1987007"/>
                <a:gd name="connsiteY0" fmla="*/ 247699 h 318361"/>
                <a:gd name="connsiteX1" fmla="*/ 733425 w 1987007"/>
                <a:gd name="connsiteY1" fmla="*/ 311992 h 318361"/>
                <a:gd name="connsiteX2" fmla="*/ 1766887 w 1987007"/>
                <a:gd name="connsiteY2" fmla="*/ 48 h 318361"/>
                <a:gd name="connsiteX3" fmla="*/ 1985962 w 1987007"/>
                <a:gd name="connsiteY3" fmla="*/ 288180 h 318361"/>
                <a:gd name="connsiteX0" fmla="*/ 0 w 1987007"/>
                <a:gd name="connsiteY0" fmla="*/ 247699 h 325651"/>
                <a:gd name="connsiteX1" fmla="*/ 357187 w 1987007"/>
                <a:gd name="connsiteY1" fmla="*/ 254733 h 325651"/>
                <a:gd name="connsiteX2" fmla="*/ 733425 w 1987007"/>
                <a:gd name="connsiteY2" fmla="*/ 311992 h 325651"/>
                <a:gd name="connsiteX3" fmla="*/ 1766887 w 1987007"/>
                <a:gd name="connsiteY3" fmla="*/ 48 h 325651"/>
                <a:gd name="connsiteX4" fmla="*/ 1985962 w 1987007"/>
                <a:gd name="connsiteY4" fmla="*/ 288180 h 325651"/>
                <a:gd name="connsiteX0" fmla="*/ 0 w 1987007"/>
                <a:gd name="connsiteY0" fmla="*/ 247699 h 324941"/>
                <a:gd name="connsiteX1" fmla="*/ 185737 w 1987007"/>
                <a:gd name="connsiteY1" fmla="*/ 247590 h 324941"/>
                <a:gd name="connsiteX2" fmla="*/ 733425 w 1987007"/>
                <a:gd name="connsiteY2" fmla="*/ 311992 h 324941"/>
                <a:gd name="connsiteX3" fmla="*/ 1766887 w 1987007"/>
                <a:gd name="connsiteY3" fmla="*/ 48 h 324941"/>
                <a:gd name="connsiteX4" fmla="*/ 1985962 w 1987007"/>
                <a:gd name="connsiteY4" fmla="*/ 288180 h 324941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91770"/>
                <a:gd name="connsiteY0" fmla="*/ 331043 h 331492"/>
                <a:gd name="connsiteX1" fmla="*/ 190500 w 1991770"/>
                <a:gd name="connsiteY1" fmla="*/ 247590 h 331492"/>
                <a:gd name="connsiteX2" fmla="*/ 738188 w 1991770"/>
                <a:gd name="connsiteY2" fmla="*/ 311992 h 331492"/>
                <a:gd name="connsiteX3" fmla="*/ 1771650 w 1991770"/>
                <a:gd name="connsiteY3" fmla="*/ 48 h 331492"/>
                <a:gd name="connsiteX4" fmla="*/ 1990725 w 1991770"/>
                <a:gd name="connsiteY4" fmla="*/ 288180 h 331492"/>
                <a:gd name="connsiteX0" fmla="*/ 0 w 1996138"/>
                <a:gd name="connsiteY0" fmla="*/ 330998 h 331447"/>
                <a:gd name="connsiteX1" fmla="*/ 190500 w 1996138"/>
                <a:gd name="connsiteY1" fmla="*/ 247545 h 331447"/>
                <a:gd name="connsiteX2" fmla="*/ 414338 w 1996138"/>
                <a:gd name="connsiteY2" fmla="*/ 283372 h 331447"/>
                <a:gd name="connsiteX3" fmla="*/ 1771650 w 1996138"/>
                <a:gd name="connsiteY3" fmla="*/ 3 h 331447"/>
                <a:gd name="connsiteX4" fmla="*/ 1990725 w 1996138"/>
                <a:gd name="connsiteY4" fmla="*/ 288135 h 331447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66687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1062 h 331511"/>
                <a:gd name="connsiteX1" fmla="*/ 166687 w 1996138"/>
                <a:gd name="connsiteY1" fmla="*/ 247609 h 331511"/>
                <a:gd name="connsiteX2" fmla="*/ 414338 w 1996138"/>
                <a:gd name="connsiteY2" fmla="*/ 283436 h 331511"/>
                <a:gd name="connsiteX3" fmla="*/ 523573 w 1996138"/>
                <a:gd name="connsiteY3" fmla="*/ 261417 h 331511"/>
                <a:gd name="connsiteX4" fmla="*/ 1771650 w 1996138"/>
                <a:gd name="connsiteY4" fmla="*/ 67 h 331511"/>
                <a:gd name="connsiteX5" fmla="*/ 1990725 w 1996138"/>
                <a:gd name="connsiteY5" fmla="*/ 288199 h 331511"/>
                <a:gd name="connsiteX0" fmla="*/ 0 w 1992208"/>
                <a:gd name="connsiteY0" fmla="*/ 333218 h 333667"/>
                <a:gd name="connsiteX1" fmla="*/ 166687 w 1992208"/>
                <a:gd name="connsiteY1" fmla="*/ 249765 h 333667"/>
                <a:gd name="connsiteX2" fmla="*/ 414338 w 1992208"/>
                <a:gd name="connsiteY2" fmla="*/ 285592 h 333667"/>
                <a:gd name="connsiteX3" fmla="*/ 664067 w 1992208"/>
                <a:gd name="connsiteY3" fmla="*/ 163561 h 333667"/>
                <a:gd name="connsiteX4" fmla="*/ 1771650 w 1992208"/>
                <a:gd name="connsiteY4" fmla="*/ 2223 h 333667"/>
                <a:gd name="connsiteX5" fmla="*/ 1990725 w 1992208"/>
                <a:gd name="connsiteY5" fmla="*/ 290355 h 333667"/>
                <a:gd name="connsiteX0" fmla="*/ 0 w 1992208"/>
                <a:gd name="connsiteY0" fmla="*/ 333946 h 334395"/>
                <a:gd name="connsiteX1" fmla="*/ 166687 w 1992208"/>
                <a:gd name="connsiteY1" fmla="*/ 250493 h 334395"/>
                <a:gd name="connsiteX2" fmla="*/ 414338 w 1992208"/>
                <a:gd name="connsiteY2" fmla="*/ 286320 h 334395"/>
                <a:gd name="connsiteX3" fmla="*/ 664067 w 1992208"/>
                <a:gd name="connsiteY3" fmla="*/ 164289 h 334395"/>
                <a:gd name="connsiteX4" fmla="*/ 747410 w 1992208"/>
                <a:gd name="connsiteY4" fmla="*/ 142859 h 334395"/>
                <a:gd name="connsiteX5" fmla="*/ 1771650 w 1992208"/>
                <a:gd name="connsiteY5" fmla="*/ 2951 h 334395"/>
                <a:gd name="connsiteX6" fmla="*/ 1990725 w 1992208"/>
                <a:gd name="connsiteY6" fmla="*/ 291083 h 334395"/>
                <a:gd name="connsiteX0" fmla="*/ 0 w 1991334"/>
                <a:gd name="connsiteY0" fmla="*/ 331634 h 332083"/>
                <a:gd name="connsiteX1" fmla="*/ 166687 w 1991334"/>
                <a:gd name="connsiteY1" fmla="*/ 248181 h 332083"/>
                <a:gd name="connsiteX2" fmla="*/ 414338 w 1991334"/>
                <a:gd name="connsiteY2" fmla="*/ 284008 h 332083"/>
                <a:gd name="connsiteX3" fmla="*/ 664067 w 1991334"/>
                <a:gd name="connsiteY3" fmla="*/ 161977 h 332083"/>
                <a:gd name="connsiteX4" fmla="*/ 885523 w 1991334"/>
                <a:gd name="connsiteY4" fmla="*/ 209603 h 332083"/>
                <a:gd name="connsiteX5" fmla="*/ 1771650 w 1991334"/>
                <a:gd name="connsiteY5" fmla="*/ 639 h 332083"/>
                <a:gd name="connsiteX6" fmla="*/ 1990725 w 1991334"/>
                <a:gd name="connsiteY6" fmla="*/ 288771 h 332083"/>
                <a:gd name="connsiteX0" fmla="*/ 0 w 1991334"/>
                <a:gd name="connsiteY0" fmla="*/ 333367 h 333816"/>
                <a:gd name="connsiteX1" fmla="*/ 166687 w 1991334"/>
                <a:gd name="connsiteY1" fmla="*/ 249914 h 333816"/>
                <a:gd name="connsiteX2" fmla="*/ 414338 w 1991334"/>
                <a:gd name="connsiteY2" fmla="*/ 285741 h 333816"/>
                <a:gd name="connsiteX3" fmla="*/ 664067 w 1991334"/>
                <a:gd name="connsiteY3" fmla="*/ 163710 h 333816"/>
                <a:gd name="connsiteX4" fmla="*/ 885523 w 1991334"/>
                <a:gd name="connsiteY4" fmla="*/ 211336 h 333816"/>
                <a:gd name="connsiteX5" fmla="*/ 1109360 w 1991334"/>
                <a:gd name="connsiteY5" fmla="*/ 156567 h 333816"/>
                <a:gd name="connsiteX6" fmla="*/ 1771650 w 1991334"/>
                <a:gd name="connsiteY6" fmla="*/ 2372 h 333816"/>
                <a:gd name="connsiteX7" fmla="*/ 1990725 w 1991334"/>
                <a:gd name="connsiteY7" fmla="*/ 290504 h 333816"/>
                <a:gd name="connsiteX0" fmla="*/ 0 w 1991099"/>
                <a:gd name="connsiteY0" fmla="*/ 338000 h 338449"/>
                <a:gd name="connsiteX1" fmla="*/ 166687 w 1991099"/>
                <a:gd name="connsiteY1" fmla="*/ 254547 h 338449"/>
                <a:gd name="connsiteX2" fmla="*/ 414338 w 1991099"/>
                <a:gd name="connsiteY2" fmla="*/ 290374 h 338449"/>
                <a:gd name="connsiteX3" fmla="*/ 664067 w 1991099"/>
                <a:gd name="connsiteY3" fmla="*/ 168343 h 338449"/>
                <a:gd name="connsiteX4" fmla="*/ 885523 w 1991099"/>
                <a:gd name="connsiteY4" fmla="*/ 215969 h 338449"/>
                <a:gd name="connsiteX5" fmla="*/ 1085547 w 1991099"/>
                <a:gd name="connsiteY5" fmla="*/ 99287 h 338449"/>
                <a:gd name="connsiteX6" fmla="*/ 1771650 w 1991099"/>
                <a:gd name="connsiteY6" fmla="*/ 7005 h 338449"/>
                <a:gd name="connsiteX7" fmla="*/ 1990725 w 1991099"/>
                <a:gd name="connsiteY7" fmla="*/ 295137 h 338449"/>
                <a:gd name="connsiteX0" fmla="*/ 0 w 1991099"/>
                <a:gd name="connsiteY0" fmla="*/ 339393 h 339842"/>
                <a:gd name="connsiteX1" fmla="*/ 166687 w 1991099"/>
                <a:gd name="connsiteY1" fmla="*/ 255940 h 339842"/>
                <a:gd name="connsiteX2" fmla="*/ 414338 w 1991099"/>
                <a:gd name="connsiteY2" fmla="*/ 291767 h 339842"/>
                <a:gd name="connsiteX3" fmla="*/ 664067 w 1991099"/>
                <a:gd name="connsiteY3" fmla="*/ 169736 h 339842"/>
                <a:gd name="connsiteX4" fmla="*/ 885523 w 1991099"/>
                <a:gd name="connsiteY4" fmla="*/ 217362 h 339842"/>
                <a:gd name="connsiteX5" fmla="*/ 1085547 w 1991099"/>
                <a:gd name="connsiteY5" fmla="*/ 100680 h 339842"/>
                <a:gd name="connsiteX6" fmla="*/ 1149843 w 1991099"/>
                <a:gd name="connsiteY6" fmla="*/ 79250 h 339842"/>
                <a:gd name="connsiteX7" fmla="*/ 1771650 w 1991099"/>
                <a:gd name="connsiteY7" fmla="*/ 8398 h 339842"/>
                <a:gd name="connsiteX8" fmla="*/ 1990725 w 1991099"/>
                <a:gd name="connsiteY8" fmla="*/ 296530 h 339842"/>
                <a:gd name="connsiteX0" fmla="*/ 0 w 1990974"/>
                <a:gd name="connsiteY0" fmla="*/ 333114 h 333563"/>
                <a:gd name="connsiteX1" fmla="*/ 166687 w 1990974"/>
                <a:gd name="connsiteY1" fmla="*/ 249661 h 333563"/>
                <a:gd name="connsiteX2" fmla="*/ 414338 w 1990974"/>
                <a:gd name="connsiteY2" fmla="*/ 285488 h 333563"/>
                <a:gd name="connsiteX3" fmla="*/ 664067 w 1990974"/>
                <a:gd name="connsiteY3" fmla="*/ 163457 h 333563"/>
                <a:gd name="connsiteX4" fmla="*/ 885523 w 1990974"/>
                <a:gd name="connsiteY4" fmla="*/ 211083 h 333563"/>
                <a:gd name="connsiteX5" fmla="*/ 1085547 w 1990974"/>
                <a:gd name="connsiteY5" fmla="*/ 94401 h 333563"/>
                <a:gd name="connsiteX6" fmla="*/ 1333200 w 1990974"/>
                <a:gd name="connsiteY6" fmla="*/ 156315 h 333563"/>
                <a:gd name="connsiteX7" fmla="*/ 1771650 w 1990974"/>
                <a:gd name="connsiteY7" fmla="*/ 2119 h 333563"/>
                <a:gd name="connsiteX8" fmla="*/ 1990725 w 1990974"/>
                <a:gd name="connsiteY8" fmla="*/ 290251 h 333563"/>
                <a:gd name="connsiteX0" fmla="*/ 0 w 1990836"/>
                <a:gd name="connsiteY0" fmla="*/ 323709 h 324158"/>
                <a:gd name="connsiteX1" fmla="*/ 166687 w 1990836"/>
                <a:gd name="connsiteY1" fmla="*/ 240256 h 324158"/>
                <a:gd name="connsiteX2" fmla="*/ 414338 w 1990836"/>
                <a:gd name="connsiteY2" fmla="*/ 276083 h 324158"/>
                <a:gd name="connsiteX3" fmla="*/ 664067 w 1990836"/>
                <a:gd name="connsiteY3" fmla="*/ 154052 h 324158"/>
                <a:gd name="connsiteX4" fmla="*/ 885523 w 1990836"/>
                <a:gd name="connsiteY4" fmla="*/ 201678 h 324158"/>
                <a:gd name="connsiteX5" fmla="*/ 1085547 w 1990836"/>
                <a:gd name="connsiteY5" fmla="*/ 84996 h 324158"/>
                <a:gd name="connsiteX6" fmla="*/ 1333200 w 1990836"/>
                <a:gd name="connsiteY6" fmla="*/ 146910 h 324158"/>
                <a:gd name="connsiteX7" fmla="*/ 1621631 w 1990836"/>
                <a:gd name="connsiteY7" fmla="*/ 2239 h 324158"/>
                <a:gd name="connsiteX8" fmla="*/ 1990725 w 1990836"/>
                <a:gd name="connsiteY8" fmla="*/ 280846 h 324158"/>
                <a:gd name="connsiteX0" fmla="*/ 0 w 1945610"/>
                <a:gd name="connsiteY0" fmla="*/ 344176 h 344625"/>
                <a:gd name="connsiteX1" fmla="*/ 166687 w 1945610"/>
                <a:gd name="connsiteY1" fmla="*/ 260723 h 344625"/>
                <a:gd name="connsiteX2" fmla="*/ 414338 w 1945610"/>
                <a:gd name="connsiteY2" fmla="*/ 296550 h 344625"/>
                <a:gd name="connsiteX3" fmla="*/ 664067 w 1945610"/>
                <a:gd name="connsiteY3" fmla="*/ 174519 h 344625"/>
                <a:gd name="connsiteX4" fmla="*/ 885523 w 1945610"/>
                <a:gd name="connsiteY4" fmla="*/ 222145 h 344625"/>
                <a:gd name="connsiteX5" fmla="*/ 1085547 w 1945610"/>
                <a:gd name="connsiteY5" fmla="*/ 105463 h 344625"/>
                <a:gd name="connsiteX6" fmla="*/ 1333200 w 1945610"/>
                <a:gd name="connsiteY6" fmla="*/ 167377 h 344625"/>
                <a:gd name="connsiteX7" fmla="*/ 1621631 w 1945610"/>
                <a:gd name="connsiteY7" fmla="*/ 22706 h 344625"/>
                <a:gd name="connsiteX8" fmla="*/ 1945481 w 1945610"/>
                <a:gd name="connsiteY8" fmla="*/ 29851 h 344625"/>
                <a:gd name="connsiteX0" fmla="*/ 0 w 1945481"/>
                <a:gd name="connsiteY0" fmla="*/ 344506 h 344955"/>
                <a:gd name="connsiteX1" fmla="*/ 166687 w 1945481"/>
                <a:gd name="connsiteY1" fmla="*/ 261053 h 344955"/>
                <a:gd name="connsiteX2" fmla="*/ 414338 w 1945481"/>
                <a:gd name="connsiteY2" fmla="*/ 296880 h 344955"/>
                <a:gd name="connsiteX3" fmla="*/ 664067 w 1945481"/>
                <a:gd name="connsiteY3" fmla="*/ 174849 h 344955"/>
                <a:gd name="connsiteX4" fmla="*/ 885523 w 1945481"/>
                <a:gd name="connsiteY4" fmla="*/ 222475 h 344955"/>
                <a:gd name="connsiteX5" fmla="*/ 1085547 w 1945481"/>
                <a:gd name="connsiteY5" fmla="*/ 105793 h 344955"/>
                <a:gd name="connsiteX6" fmla="*/ 1333200 w 1945481"/>
                <a:gd name="connsiteY6" fmla="*/ 167707 h 344955"/>
                <a:gd name="connsiteX7" fmla="*/ 1621631 w 1945481"/>
                <a:gd name="connsiteY7" fmla="*/ 23036 h 344955"/>
                <a:gd name="connsiteX8" fmla="*/ 1799924 w 1945481"/>
                <a:gd name="connsiteY8" fmla="*/ 1020 h 344955"/>
                <a:gd name="connsiteX9" fmla="*/ 1945481 w 1945481"/>
                <a:gd name="connsiteY9" fmla="*/ 30181 h 344955"/>
                <a:gd name="connsiteX0" fmla="*/ 0 w 1945481"/>
                <a:gd name="connsiteY0" fmla="*/ 323206 h 323655"/>
                <a:gd name="connsiteX1" fmla="*/ 166687 w 1945481"/>
                <a:gd name="connsiteY1" fmla="*/ 239753 h 323655"/>
                <a:gd name="connsiteX2" fmla="*/ 414338 w 1945481"/>
                <a:gd name="connsiteY2" fmla="*/ 275580 h 323655"/>
                <a:gd name="connsiteX3" fmla="*/ 664067 w 1945481"/>
                <a:gd name="connsiteY3" fmla="*/ 153549 h 323655"/>
                <a:gd name="connsiteX4" fmla="*/ 885523 w 1945481"/>
                <a:gd name="connsiteY4" fmla="*/ 201175 h 323655"/>
                <a:gd name="connsiteX5" fmla="*/ 1085547 w 1945481"/>
                <a:gd name="connsiteY5" fmla="*/ 84493 h 323655"/>
                <a:gd name="connsiteX6" fmla="*/ 1333200 w 1945481"/>
                <a:gd name="connsiteY6" fmla="*/ 146407 h 323655"/>
                <a:gd name="connsiteX7" fmla="*/ 1621631 w 1945481"/>
                <a:gd name="connsiteY7" fmla="*/ 1736 h 323655"/>
                <a:gd name="connsiteX8" fmla="*/ 1821356 w 1945481"/>
                <a:gd name="connsiteY8" fmla="*/ 63064 h 323655"/>
                <a:gd name="connsiteX9" fmla="*/ 1945481 w 1945481"/>
                <a:gd name="connsiteY9" fmla="*/ 8881 h 323655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085547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6936 h 317385"/>
                <a:gd name="connsiteX1" fmla="*/ 166687 w 1945481"/>
                <a:gd name="connsiteY1" fmla="*/ 233483 h 317385"/>
                <a:gd name="connsiteX2" fmla="*/ 414338 w 1945481"/>
                <a:gd name="connsiteY2" fmla="*/ 269310 h 317385"/>
                <a:gd name="connsiteX3" fmla="*/ 664067 w 1945481"/>
                <a:gd name="connsiteY3" fmla="*/ 147279 h 317385"/>
                <a:gd name="connsiteX4" fmla="*/ 885523 w 1945481"/>
                <a:gd name="connsiteY4" fmla="*/ 194905 h 317385"/>
                <a:gd name="connsiteX5" fmla="*/ 1114122 w 1945481"/>
                <a:gd name="connsiteY5" fmla="*/ 75841 h 317385"/>
                <a:gd name="connsiteX6" fmla="*/ 1333200 w 1945481"/>
                <a:gd name="connsiteY6" fmla="*/ 140137 h 317385"/>
                <a:gd name="connsiteX7" fmla="*/ 1571624 w 1945481"/>
                <a:gd name="connsiteY7" fmla="*/ 229 h 317385"/>
                <a:gd name="connsiteX8" fmla="*/ 1821356 w 1945481"/>
                <a:gd name="connsiteY8" fmla="*/ 56794 h 317385"/>
                <a:gd name="connsiteX9" fmla="*/ 1945481 w 1945481"/>
                <a:gd name="connsiteY9" fmla="*/ 2611 h 31738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95487"/>
                <a:gd name="connsiteY0" fmla="*/ 371634 h 372083"/>
                <a:gd name="connsiteX1" fmla="*/ 166687 w 1995487"/>
                <a:gd name="connsiteY1" fmla="*/ 288181 h 372083"/>
                <a:gd name="connsiteX2" fmla="*/ 414338 w 1995487"/>
                <a:gd name="connsiteY2" fmla="*/ 324008 h 372083"/>
                <a:gd name="connsiteX3" fmla="*/ 664067 w 1995487"/>
                <a:gd name="connsiteY3" fmla="*/ 201977 h 372083"/>
                <a:gd name="connsiteX4" fmla="*/ 885523 w 1995487"/>
                <a:gd name="connsiteY4" fmla="*/ 249603 h 372083"/>
                <a:gd name="connsiteX5" fmla="*/ 1114122 w 1995487"/>
                <a:gd name="connsiteY5" fmla="*/ 130539 h 372083"/>
                <a:gd name="connsiteX6" fmla="*/ 1333200 w 1995487"/>
                <a:gd name="connsiteY6" fmla="*/ 194835 h 372083"/>
                <a:gd name="connsiteX7" fmla="*/ 1571624 w 1995487"/>
                <a:gd name="connsiteY7" fmla="*/ 54927 h 372083"/>
                <a:gd name="connsiteX8" fmla="*/ 1821356 w 1995487"/>
                <a:gd name="connsiteY8" fmla="*/ 111492 h 372083"/>
                <a:gd name="connsiteX9" fmla="*/ 1995487 w 1995487"/>
                <a:gd name="connsiteY9" fmla="*/ 159 h 372083"/>
                <a:gd name="connsiteX0" fmla="*/ 0 w 1993105"/>
                <a:gd name="connsiteY0" fmla="*/ 317020 h 317469"/>
                <a:gd name="connsiteX1" fmla="*/ 166687 w 1993105"/>
                <a:gd name="connsiteY1" fmla="*/ 233567 h 317469"/>
                <a:gd name="connsiteX2" fmla="*/ 414338 w 1993105"/>
                <a:gd name="connsiteY2" fmla="*/ 269394 h 317469"/>
                <a:gd name="connsiteX3" fmla="*/ 664067 w 1993105"/>
                <a:gd name="connsiteY3" fmla="*/ 147363 h 317469"/>
                <a:gd name="connsiteX4" fmla="*/ 885523 w 1993105"/>
                <a:gd name="connsiteY4" fmla="*/ 194989 h 317469"/>
                <a:gd name="connsiteX5" fmla="*/ 1114122 w 1993105"/>
                <a:gd name="connsiteY5" fmla="*/ 75925 h 317469"/>
                <a:gd name="connsiteX6" fmla="*/ 1333200 w 1993105"/>
                <a:gd name="connsiteY6" fmla="*/ 140221 h 317469"/>
                <a:gd name="connsiteX7" fmla="*/ 1571624 w 1993105"/>
                <a:gd name="connsiteY7" fmla="*/ 313 h 317469"/>
                <a:gd name="connsiteX8" fmla="*/ 1821356 w 1993105"/>
                <a:gd name="connsiteY8" fmla="*/ 56878 h 317469"/>
                <a:gd name="connsiteX9" fmla="*/ 1993105 w 1993105"/>
                <a:gd name="connsiteY9" fmla="*/ 314 h 317469"/>
                <a:gd name="connsiteX0" fmla="*/ 0 w 1962149"/>
                <a:gd name="connsiteY0" fmla="*/ 328871 h 329320"/>
                <a:gd name="connsiteX1" fmla="*/ 166687 w 1962149"/>
                <a:gd name="connsiteY1" fmla="*/ 245418 h 329320"/>
                <a:gd name="connsiteX2" fmla="*/ 414338 w 1962149"/>
                <a:gd name="connsiteY2" fmla="*/ 281245 h 329320"/>
                <a:gd name="connsiteX3" fmla="*/ 664067 w 1962149"/>
                <a:gd name="connsiteY3" fmla="*/ 159214 h 329320"/>
                <a:gd name="connsiteX4" fmla="*/ 885523 w 1962149"/>
                <a:gd name="connsiteY4" fmla="*/ 206840 h 329320"/>
                <a:gd name="connsiteX5" fmla="*/ 1114122 w 1962149"/>
                <a:gd name="connsiteY5" fmla="*/ 87776 h 329320"/>
                <a:gd name="connsiteX6" fmla="*/ 1333200 w 1962149"/>
                <a:gd name="connsiteY6" fmla="*/ 152072 h 329320"/>
                <a:gd name="connsiteX7" fmla="*/ 1571624 w 1962149"/>
                <a:gd name="connsiteY7" fmla="*/ 12164 h 329320"/>
                <a:gd name="connsiteX8" fmla="*/ 1821356 w 1962149"/>
                <a:gd name="connsiteY8" fmla="*/ 68729 h 329320"/>
                <a:gd name="connsiteX9" fmla="*/ 1962149 w 1962149"/>
                <a:gd name="connsiteY9" fmla="*/ 259 h 329320"/>
                <a:gd name="connsiteX0" fmla="*/ 0 w 1962149"/>
                <a:gd name="connsiteY0" fmla="*/ 328880 h 329329"/>
                <a:gd name="connsiteX1" fmla="*/ 166687 w 1962149"/>
                <a:gd name="connsiteY1" fmla="*/ 245427 h 329329"/>
                <a:gd name="connsiteX2" fmla="*/ 414338 w 1962149"/>
                <a:gd name="connsiteY2" fmla="*/ 281254 h 329329"/>
                <a:gd name="connsiteX3" fmla="*/ 664067 w 1962149"/>
                <a:gd name="connsiteY3" fmla="*/ 159223 h 329329"/>
                <a:gd name="connsiteX4" fmla="*/ 885523 w 1962149"/>
                <a:gd name="connsiteY4" fmla="*/ 206849 h 329329"/>
                <a:gd name="connsiteX5" fmla="*/ 1114122 w 1962149"/>
                <a:gd name="connsiteY5" fmla="*/ 87785 h 329329"/>
                <a:gd name="connsiteX6" fmla="*/ 1333200 w 1962149"/>
                <a:gd name="connsiteY6" fmla="*/ 152081 h 329329"/>
                <a:gd name="connsiteX7" fmla="*/ 1571624 w 1962149"/>
                <a:gd name="connsiteY7" fmla="*/ 12173 h 329329"/>
                <a:gd name="connsiteX8" fmla="*/ 1821356 w 1962149"/>
                <a:gd name="connsiteY8" fmla="*/ 68738 h 329329"/>
                <a:gd name="connsiteX9" fmla="*/ 1962149 w 1962149"/>
                <a:gd name="connsiteY9" fmla="*/ 268 h 329329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71624 w 1955006"/>
                <a:gd name="connsiteY7" fmla="*/ 16918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04237 w 1955006"/>
                <a:gd name="connsiteY2" fmla="*/ 282626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398852 w 1955006"/>
                <a:gd name="connsiteY2" fmla="*/ 278583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45878 w 1955006"/>
                <a:gd name="connsiteY3" fmla="*/ 171367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80300 w 1955006"/>
                <a:gd name="connsiteY7" fmla="*/ 26652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1206 w 1955006"/>
                <a:gd name="connsiteY7" fmla="*/ 30323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9452 w 1955006"/>
                <a:gd name="connsiteY3" fmla="*/ 16798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3598"/>
                <a:gd name="connsiteX1" fmla="*/ 398852 w 1955006"/>
                <a:gd name="connsiteY1" fmla="*/ 278556 h 333598"/>
                <a:gd name="connsiteX2" fmla="*/ 660022 w 1955006"/>
                <a:gd name="connsiteY2" fmla="*/ 169323 h 333598"/>
                <a:gd name="connsiteX3" fmla="*/ 865321 w 1955006"/>
                <a:gd name="connsiteY3" fmla="*/ 204822 h 333598"/>
                <a:gd name="connsiteX4" fmla="*/ 1089532 w 1955006"/>
                <a:gd name="connsiteY4" fmla="*/ 105625 h 333598"/>
                <a:gd name="connsiteX5" fmla="*/ 1333239 w 1955006"/>
                <a:gd name="connsiteY5" fmla="*/ 162402 h 333598"/>
                <a:gd name="connsiteX6" fmla="*/ 1579965 w 1955006"/>
                <a:gd name="connsiteY6" fmla="*/ 24266 h 333598"/>
                <a:gd name="connsiteX7" fmla="*/ 1829435 w 1955006"/>
                <a:gd name="connsiteY7" fmla="*/ 79522 h 333598"/>
                <a:gd name="connsiteX8" fmla="*/ 1955006 w 1955006"/>
                <a:gd name="connsiteY8" fmla="*/ 223 h 333598"/>
                <a:gd name="connsiteX0" fmla="*/ 0 w 1556154"/>
                <a:gd name="connsiteY0" fmla="*/ 278556 h 278556"/>
                <a:gd name="connsiteX1" fmla="*/ 261170 w 1556154"/>
                <a:gd name="connsiteY1" fmla="*/ 169323 h 278556"/>
                <a:gd name="connsiteX2" fmla="*/ 466469 w 1556154"/>
                <a:gd name="connsiteY2" fmla="*/ 204822 h 278556"/>
                <a:gd name="connsiteX3" fmla="*/ 690680 w 1556154"/>
                <a:gd name="connsiteY3" fmla="*/ 105625 h 278556"/>
                <a:gd name="connsiteX4" fmla="*/ 934387 w 1556154"/>
                <a:gd name="connsiteY4" fmla="*/ 162402 h 278556"/>
                <a:gd name="connsiteX5" fmla="*/ 1181113 w 1556154"/>
                <a:gd name="connsiteY5" fmla="*/ 24266 h 278556"/>
                <a:gd name="connsiteX6" fmla="*/ 1430583 w 1556154"/>
                <a:gd name="connsiteY6" fmla="*/ 79522 h 278556"/>
                <a:gd name="connsiteX7" fmla="*/ 1556154 w 1556154"/>
                <a:gd name="connsiteY7" fmla="*/ 223 h 278556"/>
                <a:gd name="connsiteX0" fmla="*/ 0 w 1294984"/>
                <a:gd name="connsiteY0" fmla="*/ 169323 h 206438"/>
                <a:gd name="connsiteX1" fmla="*/ 205299 w 1294984"/>
                <a:gd name="connsiteY1" fmla="*/ 204822 h 206438"/>
                <a:gd name="connsiteX2" fmla="*/ 429510 w 1294984"/>
                <a:gd name="connsiteY2" fmla="*/ 105625 h 206438"/>
                <a:gd name="connsiteX3" fmla="*/ 673217 w 1294984"/>
                <a:gd name="connsiteY3" fmla="*/ 162402 h 206438"/>
                <a:gd name="connsiteX4" fmla="*/ 919943 w 1294984"/>
                <a:gd name="connsiteY4" fmla="*/ 24266 h 206438"/>
                <a:gd name="connsiteX5" fmla="*/ 1169413 w 1294984"/>
                <a:gd name="connsiteY5" fmla="*/ 79522 h 206438"/>
                <a:gd name="connsiteX6" fmla="*/ 1294984 w 1294984"/>
                <a:gd name="connsiteY6" fmla="*/ 223 h 206438"/>
                <a:gd name="connsiteX0" fmla="*/ 0 w 1089685"/>
                <a:gd name="connsiteY0" fmla="*/ 204822 h 204822"/>
                <a:gd name="connsiteX1" fmla="*/ 224211 w 1089685"/>
                <a:gd name="connsiteY1" fmla="*/ 105625 h 204822"/>
                <a:gd name="connsiteX2" fmla="*/ 467918 w 1089685"/>
                <a:gd name="connsiteY2" fmla="*/ 162402 h 204822"/>
                <a:gd name="connsiteX3" fmla="*/ 714644 w 1089685"/>
                <a:gd name="connsiteY3" fmla="*/ 24266 h 204822"/>
                <a:gd name="connsiteX4" fmla="*/ 964114 w 1089685"/>
                <a:gd name="connsiteY4" fmla="*/ 79522 h 204822"/>
                <a:gd name="connsiteX5" fmla="*/ 1089685 w 1089685"/>
                <a:gd name="connsiteY5" fmla="*/ 223 h 204822"/>
                <a:gd name="connsiteX0" fmla="*/ 0 w 1070224"/>
                <a:gd name="connsiteY0" fmla="*/ 209768 h 209768"/>
                <a:gd name="connsiteX1" fmla="*/ 204750 w 1070224"/>
                <a:gd name="connsiteY1" fmla="*/ 105625 h 209768"/>
                <a:gd name="connsiteX2" fmla="*/ 448457 w 1070224"/>
                <a:gd name="connsiteY2" fmla="*/ 162402 h 209768"/>
                <a:gd name="connsiteX3" fmla="*/ 695183 w 1070224"/>
                <a:gd name="connsiteY3" fmla="*/ 24266 h 209768"/>
                <a:gd name="connsiteX4" fmla="*/ 944653 w 1070224"/>
                <a:gd name="connsiteY4" fmla="*/ 79522 h 209768"/>
                <a:gd name="connsiteX5" fmla="*/ 1070224 w 1070224"/>
                <a:gd name="connsiteY5" fmla="*/ 223 h 209768"/>
                <a:gd name="connsiteX0" fmla="*/ 0 w 1070224"/>
                <a:gd name="connsiteY0" fmla="*/ 209768 h 209768"/>
                <a:gd name="connsiteX1" fmla="*/ 204750 w 1070224"/>
                <a:gd name="connsiteY1" fmla="*/ 105625 h 209768"/>
                <a:gd name="connsiteX2" fmla="*/ 448457 w 1070224"/>
                <a:gd name="connsiteY2" fmla="*/ 162402 h 209768"/>
                <a:gd name="connsiteX3" fmla="*/ 695183 w 1070224"/>
                <a:gd name="connsiteY3" fmla="*/ 24266 h 209768"/>
                <a:gd name="connsiteX4" fmla="*/ 944653 w 1070224"/>
                <a:gd name="connsiteY4" fmla="*/ 79522 h 209768"/>
                <a:gd name="connsiteX5" fmla="*/ 1070224 w 1070224"/>
                <a:gd name="connsiteY5" fmla="*/ 223 h 209768"/>
                <a:gd name="connsiteX0" fmla="*/ 0 w 1068838"/>
                <a:gd name="connsiteY0" fmla="*/ 228767 h 228767"/>
                <a:gd name="connsiteX1" fmla="*/ 203364 w 1068838"/>
                <a:gd name="connsiteY1" fmla="*/ 105625 h 228767"/>
                <a:gd name="connsiteX2" fmla="*/ 447071 w 1068838"/>
                <a:gd name="connsiteY2" fmla="*/ 162402 h 228767"/>
                <a:gd name="connsiteX3" fmla="*/ 693797 w 1068838"/>
                <a:gd name="connsiteY3" fmla="*/ 24266 h 228767"/>
                <a:gd name="connsiteX4" fmla="*/ 943267 w 1068838"/>
                <a:gd name="connsiteY4" fmla="*/ 79522 h 228767"/>
                <a:gd name="connsiteX5" fmla="*/ 1068838 w 1068838"/>
                <a:gd name="connsiteY5" fmla="*/ 223 h 228767"/>
                <a:gd name="connsiteX0" fmla="*/ 0 w 1061020"/>
                <a:gd name="connsiteY0" fmla="*/ 237747 h 237747"/>
                <a:gd name="connsiteX1" fmla="*/ 195546 w 1061020"/>
                <a:gd name="connsiteY1" fmla="*/ 105625 h 237747"/>
                <a:gd name="connsiteX2" fmla="*/ 439253 w 1061020"/>
                <a:gd name="connsiteY2" fmla="*/ 162402 h 237747"/>
                <a:gd name="connsiteX3" fmla="*/ 685979 w 1061020"/>
                <a:gd name="connsiteY3" fmla="*/ 24266 h 237747"/>
                <a:gd name="connsiteX4" fmla="*/ 935449 w 1061020"/>
                <a:gd name="connsiteY4" fmla="*/ 79522 h 237747"/>
                <a:gd name="connsiteX5" fmla="*/ 1061020 w 1061020"/>
                <a:gd name="connsiteY5" fmla="*/ 223 h 237747"/>
                <a:gd name="connsiteX0" fmla="*/ 0 w 1061020"/>
                <a:gd name="connsiteY0" fmla="*/ 237747 h 237747"/>
                <a:gd name="connsiteX1" fmla="*/ 195546 w 1061020"/>
                <a:gd name="connsiteY1" fmla="*/ 105625 h 237747"/>
                <a:gd name="connsiteX2" fmla="*/ 439253 w 1061020"/>
                <a:gd name="connsiteY2" fmla="*/ 162402 h 237747"/>
                <a:gd name="connsiteX3" fmla="*/ 685979 w 1061020"/>
                <a:gd name="connsiteY3" fmla="*/ 24266 h 237747"/>
                <a:gd name="connsiteX4" fmla="*/ 935449 w 1061020"/>
                <a:gd name="connsiteY4" fmla="*/ 79522 h 237747"/>
                <a:gd name="connsiteX5" fmla="*/ 1061020 w 1061020"/>
                <a:gd name="connsiteY5" fmla="*/ 223 h 237747"/>
                <a:gd name="connsiteX0" fmla="*/ 0 w 1061020"/>
                <a:gd name="connsiteY0" fmla="*/ 237747 h 237747"/>
                <a:gd name="connsiteX1" fmla="*/ 195546 w 1061020"/>
                <a:gd name="connsiteY1" fmla="*/ 105625 h 237747"/>
                <a:gd name="connsiteX2" fmla="*/ 439253 w 1061020"/>
                <a:gd name="connsiteY2" fmla="*/ 162402 h 237747"/>
                <a:gd name="connsiteX3" fmla="*/ 685979 w 1061020"/>
                <a:gd name="connsiteY3" fmla="*/ 24266 h 237747"/>
                <a:gd name="connsiteX4" fmla="*/ 935449 w 1061020"/>
                <a:gd name="connsiteY4" fmla="*/ 79522 h 237747"/>
                <a:gd name="connsiteX5" fmla="*/ 1061020 w 1061020"/>
                <a:gd name="connsiteY5" fmla="*/ 223 h 23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1020" h="237747">
                  <a:moveTo>
                    <a:pt x="0" y="237747"/>
                  </a:moveTo>
                  <a:cubicBezTo>
                    <a:pt x="72349" y="168981"/>
                    <a:pt x="103875" y="122346"/>
                    <a:pt x="195546" y="105625"/>
                  </a:cubicBezTo>
                  <a:cubicBezTo>
                    <a:pt x="315246" y="98617"/>
                    <a:pt x="341742" y="165884"/>
                    <a:pt x="439253" y="162402"/>
                  </a:cubicBezTo>
                  <a:cubicBezTo>
                    <a:pt x="544160" y="140716"/>
                    <a:pt x="603280" y="38079"/>
                    <a:pt x="685979" y="24266"/>
                  </a:cubicBezTo>
                  <a:cubicBezTo>
                    <a:pt x="768678" y="10453"/>
                    <a:pt x="863461" y="90582"/>
                    <a:pt x="935449" y="79522"/>
                  </a:cubicBezTo>
                  <a:cubicBezTo>
                    <a:pt x="1006305" y="71828"/>
                    <a:pt x="1036761" y="-4637"/>
                    <a:pt x="1061020" y="223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  <a:headEnd type="non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9" name="Forme libre 108"/>
            <p:cNvSpPr/>
            <p:nvPr/>
          </p:nvSpPr>
          <p:spPr>
            <a:xfrm rot="250418">
              <a:off x="8328518" y="3472003"/>
              <a:ext cx="1955006" cy="334015"/>
            </a:xfrm>
            <a:custGeom>
              <a:avLst/>
              <a:gdLst>
                <a:gd name="connsiteX0" fmla="*/ 0 w 2006917"/>
                <a:gd name="connsiteY0" fmla="*/ 203680 h 289405"/>
                <a:gd name="connsiteX1" fmla="*/ 1766887 w 2006917"/>
                <a:gd name="connsiteY1" fmla="*/ 1273 h 289405"/>
                <a:gd name="connsiteX2" fmla="*/ 1985962 w 2006917"/>
                <a:gd name="connsiteY2" fmla="*/ 289405 h 289405"/>
                <a:gd name="connsiteX0" fmla="*/ 0 w 1987007"/>
                <a:gd name="connsiteY0" fmla="*/ 202455 h 316750"/>
                <a:gd name="connsiteX1" fmla="*/ 733425 w 1987007"/>
                <a:gd name="connsiteY1" fmla="*/ 311992 h 316750"/>
                <a:gd name="connsiteX2" fmla="*/ 1766887 w 1987007"/>
                <a:gd name="connsiteY2" fmla="*/ 48 h 316750"/>
                <a:gd name="connsiteX3" fmla="*/ 1985962 w 1987007"/>
                <a:gd name="connsiteY3" fmla="*/ 288180 h 316750"/>
                <a:gd name="connsiteX0" fmla="*/ 0 w 1987007"/>
                <a:gd name="connsiteY0" fmla="*/ 247699 h 318361"/>
                <a:gd name="connsiteX1" fmla="*/ 733425 w 1987007"/>
                <a:gd name="connsiteY1" fmla="*/ 311992 h 318361"/>
                <a:gd name="connsiteX2" fmla="*/ 1766887 w 1987007"/>
                <a:gd name="connsiteY2" fmla="*/ 48 h 318361"/>
                <a:gd name="connsiteX3" fmla="*/ 1985962 w 1987007"/>
                <a:gd name="connsiteY3" fmla="*/ 288180 h 318361"/>
                <a:gd name="connsiteX0" fmla="*/ 0 w 1987007"/>
                <a:gd name="connsiteY0" fmla="*/ 247699 h 325651"/>
                <a:gd name="connsiteX1" fmla="*/ 357187 w 1987007"/>
                <a:gd name="connsiteY1" fmla="*/ 254733 h 325651"/>
                <a:gd name="connsiteX2" fmla="*/ 733425 w 1987007"/>
                <a:gd name="connsiteY2" fmla="*/ 311992 h 325651"/>
                <a:gd name="connsiteX3" fmla="*/ 1766887 w 1987007"/>
                <a:gd name="connsiteY3" fmla="*/ 48 h 325651"/>
                <a:gd name="connsiteX4" fmla="*/ 1985962 w 1987007"/>
                <a:gd name="connsiteY4" fmla="*/ 288180 h 325651"/>
                <a:gd name="connsiteX0" fmla="*/ 0 w 1987007"/>
                <a:gd name="connsiteY0" fmla="*/ 247699 h 324941"/>
                <a:gd name="connsiteX1" fmla="*/ 185737 w 1987007"/>
                <a:gd name="connsiteY1" fmla="*/ 247590 h 324941"/>
                <a:gd name="connsiteX2" fmla="*/ 733425 w 1987007"/>
                <a:gd name="connsiteY2" fmla="*/ 311992 h 324941"/>
                <a:gd name="connsiteX3" fmla="*/ 1766887 w 1987007"/>
                <a:gd name="connsiteY3" fmla="*/ 48 h 324941"/>
                <a:gd name="connsiteX4" fmla="*/ 1985962 w 1987007"/>
                <a:gd name="connsiteY4" fmla="*/ 288180 h 324941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87007"/>
                <a:gd name="connsiteY0" fmla="*/ 247699 h 322815"/>
                <a:gd name="connsiteX1" fmla="*/ 185737 w 1987007"/>
                <a:gd name="connsiteY1" fmla="*/ 247590 h 322815"/>
                <a:gd name="connsiteX2" fmla="*/ 733425 w 1987007"/>
                <a:gd name="connsiteY2" fmla="*/ 311992 h 322815"/>
                <a:gd name="connsiteX3" fmla="*/ 1766887 w 1987007"/>
                <a:gd name="connsiteY3" fmla="*/ 48 h 322815"/>
                <a:gd name="connsiteX4" fmla="*/ 1985962 w 1987007"/>
                <a:gd name="connsiteY4" fmla="*/ 288180 h 322815"/>
                <a:gd name="connsiteX0" fmla="*/ 0 w 1991770"/>
                <a:gd name="connsiteY0" fmla="*/ 331043 h 331492"/>
                <a:gd name="connsiteX1" fmla="*/ 190500 w 1991770"/>
                <a:gd name="connsiteY1" fmla="*/ 247590 h 331492"/>
                <a:gd name="connsiteX2" fmla="*/ 738188 w 1991770"/>
                <a:gd name="connsiteY2" fmla="*/ 311992 h 331492"/>
                <a:gd name="connsiteX3" fmla="*/ 1771650 w 1991770"/>
                <a:gd name="connsiteY3" fmla="*/ 48 h 331492"/>
                <a:gd name="connsiteX4" fmla="*/ 1990725 w 1991770"/>
                <a:gd name="connsiteY4" fmla="*/ 288180 h 331492"/>
                <a:gd name="connsiteX0" fmla="*/ 0 w 1996138"/>
                <a:gd name="connsiteY0" fmla="*/ 330998 h 331447"/>
                <a:gd name="connsiteX1" fmla="*/ 190500 w 1996138"/>
                <a:gd name="connsiteY1" fmla="*/ 247545 h 331447"/>
                <a:gd name="connsiteX2" fmla="*/ 414338 w 1996138"/>
                <a:gd name="connsiteY2" fmla="*/ 283372 h 331447"/>
                <a:gd name="connsiteX3" fmla="*/ 1771650 w 1996138"/>
                <a:gd name="connsiteY3" fmla="*/ 3 h 331447"/>
                <a:gd name="connsiteX4" fmla="*/ 1990725 w 1996138"/>
                <a:gd name="connsiteY4" fmla="*/ 288135 h 331447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90500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0997 h 331446"/>
                <a:gd name="connsiteX1" fmla="*/ 166687 w 1996138"/>
                <a:gd name="connsiteY1" fmla="*/ 247544 h 331446"/>
                <a:gd name="connsiteX2" fmla="*/ 414338 w 1996138"/>
                <a:gd name="connsiteY2" fmla="*/ 283371 h 331446"/>
                <a:gd name="connsiteX3" fmla="*/ 1771650 w 1996138"/>
                <a:gd name="connsiteY3" fmla="*/ 2 h 331446"/>
                <a:gd name="connsiteX4" fmla="*/ 1990725 w 1996138"/>
                <a:gd name="connsiteY4" fmla="*/ 288134 h 331446"/>
                <a:gd name="connsiteX0" fmla="*/ 0 w 1996138"/>
                <a:gd name="connsiteY0" fmla="*/ 331062 h 331511"/>
                <a:gd name="connsiteX1" fmla="*/ 166687 w 1996138"/>
                <a:gd name="connsiteY1" fmla="*/ 247609 h 331511"/>
                <a:gd name="connsiteX2" fmla="*/ 414338 w 1996138"/>
                <a:gd name="connsiteY2" fmla="*/ 283436 h 331511"/>
                <a:gd name="connsiteX3" fmla="*/ 523573 w 1996138"/>
                <a:gd name="connsiteY3" fmla="*/ 261417 h 331511"/>
                <a:gd name="connsiteX4" fmla="*/ 1771650 w 1996138"/>
                <a:gd name="connsiteY4" fmla="*/ 67 h 331511"/>
                <a:gd name="connsiteX5" fmla="*/ 1990725 w 1996138"/>
                <a:gd name="connsiteY5" fmla="*/ 288199 h 331511"/>
                <a:gd name="connsiteX0" fmla="*/ 0 w 1992208"/>
                <a:gd name="connsiteY0" fmla="*/ 333218 h 333667"/>
                <a:gd name="connsiteX1" fmla="*/ 166687 w 1992208"/>
                <a:gd name="connsiteY1" fmla="*/ 249765 h 333667"/>
                <a:gd name="connsiteX2" fmla="*/ 414338 w 1992208"/>
                <a:gd name="connsiteY2" fmla="*/ 285592 h 333667"/>
                <a:gd name="connsiteX3" fmla="*/ 664067 w 1992208"/>
                <a:gd name="connsiteY3" fmla="*/ 163561 h 333667"/>
                <a:gd name="connsiteX4" fmla="*/ 1771650 w 1992208"/>
                <a:gd name="connsiteY4" fmla="*/ 2223 h 333667"/>
                <a:gd name="connsiteX5" fmla="*/ 1990725 w 1992208"/>
                <a:gd name="connsiteY5" fmla="*/ 290355 h 333667"/>
                <a:gd name="connsiteX0" fmla="*/ 0 w 1992208"/>
                <a:gd name="connsiteY0" fmla="*/ 333946 h 334395"/>
                <a:gd name="connsiteX1" fmla="*/ 166687 w 1992208"/>
                <a:gd name="connsiteY1" fmla="*/ 250493 h 334395"/>
                <a:gd name="connsiteX2" fmla="*/ 414338 w 1992208"/>
                <a:gd name="connsiteY2" fmla="*/ 286320 h 334395"/>
                <a:gd name="connsiteX3" fmla="*/ 664067 w 1992208"/>
                <a:gd name="connsiteY3" fmla="*/ 164289 h 334395"/>
                <a:gd name="connsiteX4" fmla="*/ 747410 w 1992208"/>
                <a:gd name="connsiteY4" fmla="*/ 142859 h 334395"/>
                <a:gd name="connsiteX5" fmla="*/ 1771650 w 1992208"/>
                <a:gd name="connsiteY5" fmla="*/ 2951 h 334395"/>
                <a:gd name="connsiteX6" fmla="*/ 1990725 w 1992208"/>
                <a:gd name="connsiteY6" fmla="*/ 291083 h 334395"/>
                <a:gd name="connsiteX0" fmla="*/ 0 w 1991334"/>
                <a:gd name="connsiteY0" fmla="*/ 331634 h 332083"/>
                <a:gd name="connsiteX1" fmla="*/ 166687 w 1991334"/>
                <a:gd name="connsiteY1" fmla="*/ 248181 h 332083"/>
                <a:gd name="connsiteX2" fmla="*/ 414338 w 1991334"/>
                <a:gd name="connsiteY2" fmla="*/ 284008 h 332083"/>
                <a:gd name="connsiteX3" fmla="*/ 664067 w 1991334"/>
                <a:gd name="connsiteY3" fmla="*/ 161977 h 332083"/>
                <a:gd name="connsiteX4" fmla="*/ 885523 w 1991334"/>
                <a:gd name="connsiteY4" fmla="*/ 209603 h 332083"/>
                <a:gd name="connsiteX5" fmla="*/ 1771650 w 1991334"/>
                <a:gd name="connsiteY5" fmla="*/ 639 h 332083"/>
                <a:gd name="connsiteX6" fmla="*/ 1990725 w 1991334"/>
                <a:gd name="connsiteY6" fmla="*/ 288771 h 332083"/>
                <a:gd name="connsiteX0" fmla="*/ 0 w 1991334"/>
                <a:gd name="connsiteY0" fmla="*/ 333367 h 333816"/>
                <a:gd name="connsiteX1" fmla="*/ 166687 w 1991334"/>
                <a:gd name="connsiteY1" fmla="*/ 249914 h 333816"/>
                <a:gd name="connsiteX2" fmla="*/ 414338 w 1991334"/>
                <a:gd name="connsiteY2" fmla="*/ 285741 h 333816"/>
                <a:gd name="connsiteX3" fmla="*/ 664067 w 1991334"/>
                <a:gd name="connsiteY3" fmla="*/ 163710 h 333816"/>
                <a:gd name="connsiteX4" fmla="*/ 885523 w 1991334"/>
                <a:gd name="connsiteY4" fmla="*/ 211336 h 333816"/>
                <a:gd name="connsiteX5" fmla="*/ 1109360 w 1991334"/>
                <a:gd name="connsiteY5" fmla="*/ 156567 h 333816"/>
                <a:gd name="connsiteX6" fmla="*/ 1771650 w 1991334"/>
                <a:gd name="connsiteY6" fmla="*/ 2372 h 333816"/>
                <a:gd name="connsiteX7" fmla="*/ 1990725 w 1991334"/>
                <a:gd name="connsiteY7" fmla="*/ 290504 h 333816"/>
                <a:gd name="connsiteX0" fmla="*/ 0 w 1991099"/>
                <a:gd name="connsiteY0" fmla="*/ 338000 h 338449"/>
                <a:gd name="connsiteX1" fmla="*/ 166687 w 1991099"/>
                <a:gd name="connsiteY1" fmla="*/ 254547 h 338449"/>
                <a:gd name="connsiteX2" fmla="*/ 414338 w 1991099"/>
                <a:gd name="connsiteY2" fmla="*/ 290374 h 338449"/>
                <a:gd name="connsiteX3" fmla="*/ 664067 w 1991099"/>
                <a:gd name="connsiteY3" fmla="*/ 168343 h 338449"/>
                <a:gd name="connsiteX4" fmla="*/ 885523 w 1991099"/>
                <a:gd name="connsiteY4" fmla="*/ 215969 h 338449"/>
                <a:gd name="connsiteX5" fmla="*/ 1085547 w 1991099"/>
                <a:gd name="connsiteY5" fmla="*/ 99287 h 338449"/>
                <a:gd name="connsiteX6" fmla="*/ 1771650 w 1991099"/>
                <a:gd name="connsiteY6" fmla="*/ 7005 h 338449"/>
                <a:gd name="connsiteX7" fmla="*/ 1990725 w 1991099"/>
                <a:gd name="connsiteY7" fmla="*/ 295137 h 338449"/>
                <a:gd name="connsiteX0" fmla="*/ 0 w 1991099"/>
                <a:gd name="connsiteY0" fmla="*/ 339393 h 339842"/>
                <a:gd name="connsiteX1" fmla="*/ 166687 w 1991099"/>
                <a:gd name="connsiteY1" fmla="*/ 255940 h 339842"/>
                <a:gd name="connsiteX2" fmla="*/ 414338 w 1991099"/>
                <a:gd name="connsiteY2" fmla="*/ 291767 h 339842"/>
                <a:gd name="connsiteX3" fmla="*/ 664067 w 1991099"/>
                <a:gd name="connsiteY3" fmla="*/ 169736 h 339842"/>
                <a:gd name="connsiteX4" fmla="*/ 885523 w 1991099"/>
                <a:gd name="connsiteY4" fmla="*/ 217362 h 339842"/>
                <a:gd name="connsiteX5" fmla="*/ 1085547 w 1991099"/>
                <a:gd name="connsiteY5" fmla="*/ 100680 h 339842"/>
                <a:gd name="connsiteX6" fmla="*/ 1149843 w 1991099"/>
                <a:gd name="connsiteY6" fmla="*/ 79250 h 339842"/>
                <a:gd name="connsiteX7" fmla="*/ 1771650 w 1991099"/>
                <a:gd name="connsiteY7" fmla="*/ 8398 h 339842"/>
                <a:gd name="connsiteX8" fmla="*/ 1990725 w 1991099"/>
                <a:gd name="connsiteY8" fmla="*/ 296530 h 339842"/>
                <a:gd name="connsiteX0" fmla="*/ 0 w 1990974"/>
                <a:gd name="connsiteY0" fmla="*/ 333114 h 333563"/>
                <a:gd name="connsiteX1" fmla="*/ 166687 w 1990974"/>
                <a:gd name="connsiteY1" fmla="*/ 249661 h 333563"/>
                <a:gd name="connsiteX2" fmla="*/ 414338 w 1990974"/>
                <a:gd name="connsiteY2" fmla="*/ 285488 h 333563"/>
                <a:gd name="connsiteX3" fmla="*/ 664067 w 1990974"/>
                <a:gd name="connsiteY3" fmla="*/ 163457 h 333563"/>
                <a:gd name="connsiteX4" fmla="*/ 885523 w 1990974"/>
                <a:gd name="connsiteY4" fmla="*/ 211083 h 333563"/>
                <a:gd name="connsiteX5" fmla="*/ 1085547 w 1990974"/>
                <a:gd name="connsiteY5" fmla="*/ 94401 h 333563"/>
                <a:gd name="connsiteX6" fmla="*/ 1333200 w 1990974"/>
                <a:gd name="connsiteY6" fmla="*/ 156315 h 333563"/>
                <a:gd name="connsiteX7" fmla="*/ 1771650 w 1990974"/>
                <a:gd name="connsiteY7" fmla="*/ 2119 h 333563"/>
                <a:gd name="connsiteX8" fmla="*/ 1990725 w 1990974"/>
                <a:gd name="connsiteY8" fmla="*/ 290251 h 333563"/>
                <a:gd name="connsiteX0" fmla="*/ 0 w 1990836"/>
                <a:gd name="connsiteY0" fmla="*/ 323709 h 324158"/>
                <a:gd name="connsiteX1" fmla="*/ 166687 w 1990836"/>
                <a:gd name="connsiteY1" fmla="*/ 240256 h 324158"/>
                <a:gd name="connsiteX2" fmla="*/ 414338 w 1990836"/>
                <a:gd name="connsiteY2" fmla="*/ 276083 h 324158"/>
                <a:gd name="connsiteX3" fmla="*/ 664067 w 1990836"/>
                <a:gd name="connsiteY3" fmla="*/ 154052 h 324158"/>
                <a:gd name="connsiteX4" fmla="*/ 885523 w 1990836"/>
                <a:gd name="connsiteY4" fmla="*/ 201678 h 324158"/>
                <a:gd name="connsiteX5" fmla="*/ 1085547 w 1990836"/>
                <a:gd name="connsiteY5" fmla="*/ 84996 h 324158"/>
                <a:gd name="connsiteX6" fmla="*/ 1333200 w 1990836"/>
                <a:gd name="connsiteY6" fmla="*/ 146910 h 324158"/>
                <a:gd name="connsiteX7" fmla="*/ 1621631 w 1990836"/>
                <a:gd name="connsiteY7" fmla="*/ 2239 h 324158"/>
                <a:gd name="connsiteX8" fmla="*/ 1990725 w 1990836"/>
                <a:gd name="connsiteY8" fmla="*/ 280846 h 324158"/>
                <a:gd name="connsiteX0" fmla="*/ 0 w 1945610"/>
                <a:gd name="connsiteY0" fmla="*/ 344176 h 344625"/>
                <a:gd name="connsiteX1" fmla="*/ 166687 w 1945610"/>
                <a:gd name="connsiteY1" fmla="*/ 260723 h 344625"/>
                <a:gd name="connsiteX2" fmla="*/ 414338 w 1945610"/>
                <a:gd name="connsiteY2" fmla="*/ 296550 h 344625"/>
                <a:gd name="connsiteX3" fmla="*/ 664067 w 1945610"/>
                <a:gd name="connsiteY3" fmla="*/ 174519 h 344625"/>
                <a:gd name="connsiteX4" fmla="*/ 885523 w 1945610"/>
                <a:gd name="connsiteY4" fmla="*/ 222145 h 344625"/>
                <a:gd name="connsiteX5" fmla="*/ 1085547 w 1945610"/>
                <a:gd name="connsiteY5" fmla="*/ 105463 h 344625"/>
                <a:gd name="connsiteX6" fmla="*/ 1333200 w 1945610"/>
                <a:gd name="connsiteY6" fmla="*/ 167377 h 344625"/>
                <a:gd name="connsiteX7" fmla="*/ 1621631 w 1945610"/>
                <a:gd name="connsiteY7" fmla="*/ 22706 h 344625"/>
                <a:gd name="connsiteX8" fmla="*/ 1945481 w 1945610"/>
                <a:gd name="connsiteY8" fmla="*/ 29851 h 344625"/>
                <a:gd name="connsiteX0" fmla="*/ 0 w 1945481"/>
                <a:gd name="connsiteY0" fmla="*/ 344506 h 344955"/>
                <a:gd name="connsiteX1" fmla="*/ 166687 w 1945481"/>
                <a:gd name="connsiteY1" fmla="*/ 261053 h 344955"/>
                <a:gd name="connsiteX2" fmla="*/ 414338 w 1945481"/>
                <a:gd name="connsiteY2" fmla="*/ 296880 h 344955"/>
                <a:gd name="connsiteX3" fmla="*/ 664067 w 1945481"/>
                <a:gd name="connsiteY3" fmla="*/ 174849 h 344955"/>
                <a:gd name="connsiteX4" fmla="*/ 885523 w 1945481"/>
                <a:gd name="connsiteY4" fmla="*/ 222475 h 344955"/>
                <a:gd name="connsiteX5" fmla="*/ 1085547 w 1945481"/>
                <a:gd name="connsiteY5" fmla="*/ 105793 h 344955"/>
                <a:gd name="connsiteX6" fmla="*/ 1333200 w 1945481"/>
                <a:gd name="connsiteY6" fmla="*/ 167707 h 344955"/>
                <a:gd name="connsiteX7" fmla="*/ 1621631 w 1945481"/>
                <a:gd name="connsiteY7" fmla="*/ 23036 h 344955"/>
                <a:gd name="connsiteX8" fmla="*/ 1799924 w 1945481"/>
                <a:gd name="connsiteY8" fmla="*/ 1020 h 344955"/>
                <a:gd name="connsiteX9" fmla="*/ 1945481 w 1945481"/>
                <a:gd name="connsiteY9" fmla="*/ 30181 h 344955"/>
                <a:gd name="connsiteX0" fmla="*/ 0 w 1945481"/>
                <a:gd name="connsiteY0" fmla="*/ 323206 h 323655"/>
                <a:gd name="connsiteX1" fmla="*/ 166687 w 1945481"/>
                <a:gd name="connsiteY1" fmla="*/ 239753 h 323655"/>
                <a:gd name="connsiteX2" fmla="*/ 414338 w 1945481"/>
                <a:gd name="connsiteY2" fmla="*/ 275580 h 323655"/>
                <a:gd name="connsiteX3" fmla="*/ 664067 w 1945481"/>
                <a:gd name="connsiteY3" fmla="*/ 153549 h 323655"/>
                <a:gd name="connsiteX4" fmla="*/ 885523 w 1945481"/>
                <a:gd name="connsiteY4" fmla="*/ 201175 h 323655"/>
                <a:gd name="connsiteX5" fmla="*/ 1085547 w 1945481"/>
                <a:gd name="connsiteY5" fmla="*/ 84493 h 323655"/>
                <a:gd name="connsiteX6" fmla="*/ 1333200 w 1945481"/>
                <a:gd name="connsiteY6" fmla="*/ 146407 h 323655"/>
                <a:gd name="connsiteX7" fmla="*/ 1621631 w 1945481"/>
                <a:gd name="connsiteY7" fmla="*/ 1736 h 323655"/>
                <a:gd name="connsiteX8" fmla="*/ 1821356 w 1945481"/>
                <a:gd name="connsiteY8" fmla="*/ 63064 h 323655"/>
                <a:gd name="connsiteX9" fmla="*/ 1945481 w 1945481"/>
                <a:gd name="connsiteY9" fmla="*/ 8881 h 323655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085547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33172 w 1945481"/>
                <a:gd name="connsiteY5" fmla="*/ 79835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8548 h 318997"/>
                <a:gd name="connsiteX1" fmla="*/ 166687 w 1945481"/>
                <a:gd name="connsiteY1" fmla="*/ 235095 h 318997"/>
                <a:gd name="connsiteX2" fmla="*/ 414338 w 1945481"/>
                <a:gd name="connsiteY2" fmla="*/ 270922 h 318997"/>
                <a:gd name="connsiteX3" fmla="*/ 664067 w 1945481"/>
                <a:gd name="connsiteY3" fmla="*/ 148891 h 318997"/>
                <a:gd name="connsiteX4" fmla="*/ 885523 w 1945481"/>
                <a:gd name="connsiteY4" fmla="*/ 196517 h 318997"/>
                <a:gd name="connsiteX5" fmla="*/ 1114122 w 1945481"/>
                <a:gd name="connsiteY5" fmla="*/ 77453 h 318997"/>
                <a:gd name="connsiteX6" fmla="*/ 1333200 w 1945481"/>
                <a:gd name="connsiteY6" fmla="*/ 141749 h 318997"/>
                <a:gd name="connsiteX7" fmla="*/ 1571624 w 1945481"/>
                <a:gd name="connsiteY7" fmla="*/ 1841 h 318997"/>
                <a:gd name="connsiteX8" fmla="*/ 1821356 w 1945481"/>
                <a:gd name="connsiteY8" fmla="*/ 58406 h 318997"/>
                <a:gd name="connsiteX9" fmla="*/ 1945481 w 1945481"/>
                <a:gd name="connsiteY9" fmla="*/ 4223 h 318997"/>
                <a:gd name="connsiteX0" fmla="*/ 0 w 1945481"/>
                <a:gd name="connsiteY0" fmla="*/ 316936 h 317385"/>
                <a:gd name="connsiteX1" fmla="*/ 166687 w 1945481"/>
                <a:gd name="connsiteY1" fmla="*/ 233483 h 317385"/>
                <a:gd name="connsiteX2" fmla="*/ 414338 w 1945481"/>
                <a:gd name="connsiteY2" fmla="*/ 269310 h 317385"/>
                <a:gd name="connsiteX3" fmla="*/ 664067 w 1945481"/>
                <a:gd name="connsiteY3" fmla="*/ 147279 h 317385"/>
                <a:gd name="connsiteX4" fmla="*/ 885523 w 1945481"/>
                <a:gd name="connsiteY4" fmla="*/ 194905 h 317385"/>
                <a:gd name="connsiteX5" fmla="*/ 1114122 w 1945481"/>
                <a:gd name="connsiteY5" fmla="*/ 75841 h 317385"/>
                <a:gd name="connsiteX6" fmla="*/ 1333200 w 1945481"/>
                <a:gd name="connsiteY6" fmla="*/ 140137 h 317385"/>
                <a:gd name="connsiteX7" fmla="*/ 1571624 w 1945481"/>
                <a:gd name="connsiteY7" fmla="*/ 229 h 317385"/>
                <a:gd name="connsiteX8" fmla="*/ 1821356 w 1945481"/>
                <a:gd name="connsiteY8" fmla="*/ 56794 h 317385"/>
                <a:gd name="connsiteX9" fmla="*/ 1945481 w 1945481"/>
                <a:gd name="connsiteY9" fmla="*/ 2611 h 31738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45481"/>
                <a:gd name="connsiteY0" fmla="*/ 316906 h 317355"/>
                <a:gd name="connsiteX1" fmla="*/ 166687 w 1945481"/>
                <a:gd name="connsiteY1" fmla="*/ 233453 h 317355"/>
                <a:gd name="connsiteX2" fmla="*/ 414338 w 1945481"/>
                <a:gd name="connsiteY2" fmla="*/ 269280 h 317355"/>
                <a:gd name="connsiteX3" fmla="*/ 664067 w 1945481"/>
                <a:gd name="connsiteY3" fmla="*/ 147249 h 317355"/>
                <a:gd name="connsiteX4" fmla="*/ 885523 w 1945481"/>
                <a:gd name="connsiteY4" fmla="*/ 194875 h 317355"/>
                <a:gd name="connsiteX5" fmla="*/ 1114122 w 1945481"/>
                <a:gd name="connsiteY5" fmla="*/ 75811 h 317355"/>
                <a:gd name="connsiteX6" fmla="*/ 1333200 w 1945481"/>
                <a:gd name="connsiteY6" fmla="*/ 140107 h 317355"/>
                <a:gd name="connsiteX7" fmla="*/ 1571624 w 1945481"/>
                <a:gd name="connsiteY7" fmla="*/ 199 h 317355"/>
                <a:gd name="connsiteX8" fmla="*/ 1821356 w 1945481"/>
                <a:gd name="connsiteY8" fmla="*/ 56764 h 317355"/>
                <a:gd name="connsiteX9" fmla="*/ 1945481 w 1945481"/>
                <a:gd name="connsiteY9" fmla="*/ 2581 h 317355"/>
                <a:gd name="connsiteX0" fmla="*/ 0 w 1995487"/>
                <a:gd name="connsiteY0" fmla="*/ 371634 h 372083"/>
                <a:gd name="connsiteX1" fmla="*/ 166687 w 1995487"/>
                <a:gd name="connsiteY1" fmla="*/ 288181 h 372083"/>
                <a:gd name="connsiteX2" fmla="*/ 414338 w 1995487"/>
                <a:gd name="connsiteY2" fmla="*/ 324008 h 372083"/>
                <a:gd name="connsiteX3" fmla="*/ 664067 w 1995487"/>
                <a:gd name="connsiteY3" fmla="*/ 201977 h 372083"/>
                <a:gd name="connsiteX4" fmla="*/ 885523 w 1995487"/>
                <a:gd name="connsiteY4" fmla="*/ 249603 h 372083"/>
                <a:gd name="connsiteX5" fmla="*/ 1114122 w 1995487"/>
                <a:gd name="connsiteY5" fmla="*/ 130539 h 372083"/>
                <a:gd name="connsiteX6" fmla="*/ 1333200 w 1995487"/>
                <a:gd name="connsiteY6" fmla="*/ 194835 h 372083"/>
                <a:gd name="connsiteX7" fmla="*/ 1571624 w 1995487"/>
                <a:gd name="connsiteY7" fmla="*/ 54927 h 372083"/>
                <a:gd name="connsiteX8" fmla="*/ 1821356 w 1995487"/>
                <a:gd name="connsiteY8" fmla="*/ 111492 h 372083"/>
                <a:gd name="connsiteX9" fmla="*/ 1995487 w 1995487"/>
                <a:gd name="connsiteY9" fmla="*/ 159 h 372083"/>
                <a:gd name="connsiteX0" fmla="*/ 0 w 1993105"/>
                <a:gd name="connsiteY0" fmla="*/ 317020 h 317469"/>
                <a:gd name="connsiteX1" fmla="*/ 166687 w 1993105"/>
                <a:gd name="connsiteY1" fmla="*/ 233567 h 317469"/>
                <a:gd name="connsiteX2" fmla="*/ 414338 w 1993105"/>
                <a:gd name="connsiteY2" fmla="*/ 269394 h 317469"/>
                <a:gd name="connsiteX3" fmla="*/ 664067 w 1993105"/>
                <a:gd name="connsiteY3" fmla="*/ 147363 h 317469"/>
                <a:gd name="connsiteX4" fmla="*/ 885523 w 1993105"/>
                <a:gd name="connsiteY4" fmla="*/ 194989 h 317469"/>
                <a:gd name="connsiteX5" fmla="*/ 1114122 w 1993105"/>
                <a:gd name="connsiteY5" fmla="*/ 75925 h 317469"/>
                <a:gd name="connsiteX6" fmla="*/ 1333200 w 1993105"/>
                <a:gd name="connsiteY6" fmla="*/ 140221 h 317469"/>
                <a:gd name="connsiteX7" fmla="*/ 1571624 w 1993105"/>
                <a:gd name="connsiteY7" fmla="*/ 313 h 317469"/>
                <a:gd name="connsiteX8" fmla="*/ 1821356 w 1993105"/>
                <a:gd name="connsiteY8" fmla="*/ 56878 h 317469"/>
                <a:gd name="connsiteX9" fmla="*/ 1993105 w 1993105"/>
                <a:gd name="connsiteY9" fmla="*/ 314 h 317469"/>
                <a:gd name="connsiteX0" fmla="*/ 0 w 1962149"/>
                <a:gd name="connsiteY0" fmla="*/ 328871 h 329320"/>
                <a:gd name="connsiteX1" fmla="*/ 166687 w 1962149"/>
                <a:gd name="connsiteY1" fmla="*/ 245418 h 329320"/>
                <a:gd name="connsiteX2" fmla="*/ 414338 w 1962149"/>
                <a:gd name="connsiteY2" fmla="*/ 281245 h 329320"/>
                <a:gd name="connsiteX3" fmla="*/ 664067 w 1962149"/>
                <a:gd name="connsiteY3" fmla="*/ 159214 h 329320"/>
                <a:gd name="connsiteX4" fmla="*/ 885523 w 1962149"/>
                <a:gd name="connsiteY4" fmla="*/ 206840 h 329320"/>
                <a:gd name="connsiteX5" fmla="*/ 1114122 w 1962149"/>
                <a:gd name="connsiteY5" fmla="*/ 87776 h 329320"/>
                <a:gd name="connsiteX6" fmla="*/ 1333200 w 1962149"/>
                <a:gd name="connsiteY6" fmla="*/ 152072 h 329320"/>
                <a:gd name="connsiteX7" fmla="*/ 1571624 w 1962149"/>
                <a:gd name="connsiteY7" fmla="*/ 12164 h 329320"/>
                <a:gd name="connsiteX8" fmla="*/ 1821356 w 1962149"/>
                <a:gd name="connsiteY8" fmla="*/ 68729 h 329320"/>
                <a:gd name="connsiteX9" fmla="*/ 1962149 w 1962149"/>
                <a:gd name="connsiteY9" fmla="*/ 259 h 329320"/>
                <a:gd name="connsiteX0" fmla="*/ 0 w 1962149"/>
                <a:gd name="connsiteY0" fmla="*/ 328880 h 329329"/>
                <a:gd name="connsiteX1" fmla="*/ 166687 w 1962149"/>
                <a:gd name="connsiteY1" fmla="*/ 245427 h 329329"/>
                <a:gd name="connsiteX2" fmla="*/ 414338 w 1962149"/>
                <a:gd name="connsiteY2" fmla="*/ 281254 h 329329"/>
                <a:gd name="connsiteX3" fmla="*/ 664067 w 1962149"/>
                <a:gd name="connsiteY3" fmla="*/ 159223 h 329329"/>
                <a:gd name="connsiteX4" fmla="*/ 885523 w 1962149"/>
                <a:gd name="connsiteY4" fmla="*/ 206849 h 329329"/>
                <a:gd name="connsiteX5" fmla="*/ 1114122 w 1962149"/>
                <a:gd name="connsiteY5" fmla="*/ 87785 h 329329"/>
                <a:gd name="connsiteX6" fmla="*/ 1333200 w 1962149"/>
                <a:gd name="connsiteY6" fmla="*/ 152081 h 329329"/>
                <a:gd name="connsiteX7" fmla="*/ 1571624 w 1962149"/>
                <a:gd name="connsiteY7" fmla="*/ 12173 h 329329"/>
                <a:gd name="connsiteX8" fmla="*/ 1821356 w 1962149"/>
                <a:gd name="connsiteY8" fmla="*/ 68738 h 329329"/>
                <a:gd name="connsiteX9" fmla="*/ 1962149 w 1962149"/>
                <a:gd name="connsiteY9" fmla="*/ 268 h 329329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71624 w 1955006"/>
                <a:gd name="connsiteY7" fmla="*/ 16918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3200 w 1955006"/>
                <a:gd name="connsiteY6" fmla="*/ 156826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74"/>
                <a:gd name="connsiteX1" fmla="*/ 166687 w 1955006"/>
                <a:gd name="connsiteY1" fmla="*/ 250172 h 334074"/>
                <a:gd name="connsiteX2" fmla="*/ 414338 w 1955006"/>
                <a:gd name="connsiteY2" fmla="*/ 285999 h 334074"/>
                <a:gd name="connsiteX3" fmla="*/ 664067 w 1955006"/>
                <a:gd name="connsiteY3" fmla="*/ 163968 h 334074"/>
                <a:gd name="connsiteX4" fmla="*/ 885523 w 1955006"/>
                <a:gd name="connsiteY4" fmla="*/ 211594 h 334074"/>
                <a:gd name="connsiteX5" fmla="*/ 1114122 w 1955006"/>
                <a:gd name="connsiteY5" fmla="*/ 92530 h 334074"/>
                <a:gd name="connsiteX6" fmla="*/ 1337962 w 1955006"/>
                <a:gd name="connsiteY6" fmla="*/ 144920 h 334074"/>
                <a:gd name="connsiteX7" fmla="*/ 1597818 w 1955006"/>
                <a:gd name="connsiteY7" fmla="*/ 14537 h 334074"/>
                <a:gd name="connsiteX8" fmla="*/ 1821356 w 1955006"/>
                <a:gd name="connsiteY8" fmla="*/ 73483 h 334074"/>
                <a:gd name="connsiteX9" fmla="*/ 1955006 w 1955006"/>
                <a:gd name="connsiteY9" fmla="*/ 250 h 334074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14338 w 1955006"/>
                <a:gd name="connsiteY2" fmla="*/ 285999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404237 w 1955006"/>
                <a:gd name="connsiteY2" fmla="*/ 282626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52"/>
                <a:gd name="connsiteX1" fmla="*/ 166687 w 1955006"/>
                <a:gd name="connsiteY1" fmla="*/ 250172 h 334052"/>
                <a:gd name="connsiteX2" fmla="*/ 398852 w 1955006"/>
                <a:gd name="connsiteY2" fmla="*/ 278583 h 334052"/>
                <a:gd name="connsiteX3" fmla="*/ 664067 w 1955006"/>
                <a:gd name="connsiteY3" fmla="*/ 163968 h 334052"/>
                <a:gd name="connsiteX4" fmla="*/ 885523 w 1955006"/>
                <a:gd name="connsiteY4" fmla="*/ 211594 h 334052"/>
                <a:gd name="connsiteX5" fmla="*/ 1114122 w 1955006"/>
                <a:gd name="connsiteY5" fmla="*/ 92530 h 334052"/>
                <a:gd name="connsiteX6" fmla="*/ 1337962 w 1955006"/>
                <a:gd name="connsiteY6" fmla="*/ 144920 h 334052"/>
                <a:gd name="connsiteX7" fmla="*/ 1597818 w 1955006"/>
                <a:gd name="connsiteY7" fmla="*/ 14537 h 334052"/>
                <a:gd name="connsiteX8" fmla="*/ 1821356 w 1955006"/>
                <a:gd name="connsiteY8" fmla="*/ 73483 h 334052"/>
                <a:gd name="connsiteX9" fmla="*/ 1955006 w 1955006"/>
                <a:gd name="connsiteY9" fmla="*/ 250 h 33405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64067 w 1955006"/>
                <a:gd name="connsiteY3" fmla="*/ 163968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45878 w 1955006"/>
                <a:gd name="connsiteY3" fmla="*/ 171367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85523 w 1955006"/>
                <a:gd name="connsiteY4" fmla="*/ 211594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114122 w 1955006"/>
                <a:gd name="connsiteY5" fmla="*/ 92530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7962 w 1955006"/>
                <a:gd name="connsiteY6" fmla="*/ 144920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97818 w 1955006"/>
                <a:gd name="connsiteY7" fmla="*/ 14537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80300 w 1955006"/>
                <a:gd name="connsiteY7" fmla="*/ 26652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25 h 334042"/>
                <a:gd name="connsiteX1" fmla="*/ 180831 w 1955006"/>
                <a:gd name="connsiteY1" fmla="*/ 248159 h 334042"/>
                <a:gd name="connsiteX2" fmla="*/ 398852 w 1955006"/>
                <a:gd name="connsiteY2" fmla="*/ 278583 h 334042"/>
                <a:gd name="connsiteX3" fmla="*/ 654293 w 1955006"/>
                <a:gd name="connsiteY3" fmla="*/ 179791 h 334042"/>
                <a:gd name="connsiteX4" fmla="*/ 865321 w 1955006"/>
                <a:gd name="connsiteY4" fmla="*/ 204849 h 334042"/>
                <a:gd name="connsiteX5" fmla="*/ 1089532 w 1955006"/>
                <a:gd name="connsiteY5" fmla="*/ 105652 h 334042"/>
                <a:gd name="connsiteX6" fmla="*/ 1333239 w 1955006"/>
                <a:gd name="connsiteY6" fmla="*/ 162429 h 334042"/>
                <a:gd name="connsiteX7" fmla="*/ 1571206 w 1955006"/>
                <a:gd name="connsiteY7" fmla="*/ 30350 h 334042"/>
                <a:gd name="connsiteX8" fmla="*/ 1821356 w 1955006"/>
                <a:gd name="connsiteY8" fmla="*/ 73483 h 334042"/>
                <a:gd name="connsiteX9" fmla="*/ 1955006 w 1955006"/>
                <a:gd name="connsiteY9" fmla="*/ 250 h 334042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606 h 334023"/>
                <a:gd name="connsiteX1" fmla="*/ 180831 w 1955006"/>
                <a:gd name="connsiteY1" fmla="*/ 248140 h 334023"/>
                <a:gd name="connsiteX2" fmla="*/ 398852 w 1955006"/>
                <a:gd name="connsiteY2" fmla="*/ 278564 h 334023"/>
                <a:gd name="connsiteX3" fmla="*/ 654293 w 1955006"/>
                <a:gd name="connsiteY3" fmla="*/ 179772 h 334023"/>
                <a:gd name="connsiteX4" fmla="*/ 865321 w 1955006"/>
                <a:gd name="connsiteY4" fmla="*/ 204830 h 334023"/>
                <a:gd name="connsiteX5" fmla="*/ 1089532 w 1955006"/>
                <a:gd name="connsiteY5" fmla="*/ 105633 h 334023"/>
                <a:gd name="connsiteX6" fmla="*/ 1333239 w 1955006"/>
                <a:gd name="connsiteY6" fmla="*/ 162410 h 334023"/>
                <a:gd name="connsiteX7" fmla="*/ 1571206 w 1955006"/>
                <a:gd name="connsiteY7" fmla="*/ 30331 h 334023"/>
                <a:gd name="connsiteX8" fmla="*/ 1829435 w 1955006"/>
                <a:gd name="connsiteY8" fmla="*/ 79530 h 334023"/>
                <a:gd name="connsiteX9" fmla="*/ 1955006 w 1955006"/>
                <a:gd name="connsiteY9" fmla="*/ 231 h 334023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1206 w 1955006"/>
                <a:gd name="connsiteY7" fmla="*/ 30323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4293 w 1955006"/>
                <a:gd name="connsiteY3" fmla="*/ 179764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52950 w 1955006"/>
                <a:gd name="connsiteY3" fmla="*/ 17033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9452 w 1955006"/>
                <a:gd name="connsiteY3" fmla="*/ 167981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  <a:gd name="connsiteX0" fmla="*/ 0 w 1955006"/>
                <a:gd name="connsiteY0" fmla="*/ 333598 h 334015"/>
                <a:gd name="connsiteX1" fmla="*/ 180831 w 1955006"/>
                <a:gd name="connsiteY1" fmla="*/ 248132 h 334015"/>
                <a:gd name="connsiteX2" fmla="*/ 398852 w 1955006"/>
                <a:gd name="connsiteY2" fmla="*/ 278556 h 334015"/>
                <a:gd name="connsiteX3" fmla="*/ 660022 w 1955006"/>
                <a:gd name="connsiteY3" fmla="*/ 169323 h 334015"/>
                <a:gd name="connsiteX4" fmla="*/ 865321 w 1955006"/>
                <a:gd name="connsiteY4" fmla="*/ 204822 h 334015"/>
                <a:gd name="connsiteX5" fmla="*/ 1089532 w 1955006"/>
                <a:gd name="connsiteY5" fmla="*/ 105625 h 334015"/>
                <a:gd name="connsiteX6" fmla="*/ 1333239 w 1955006"/>
                <a:gd name="connsiteY6" fmla="*/ 162402 h 334015"/>
                <a:gd name="connsiteX7" fmla="*/ 1579965 w 1955006"/>
                <a:gd name="connsiteY7" fmla="*/ 24266 h 334015"/>
                <a:gd name="connsiteX8" fmla="*/ 1829435 w 1955006"/>
                <a:gd name="connsiteY8" fmla="*/ 79522 h 334015"/>
                <a:gd name="connsiteX9" fmla="*/ 1955006 w 1955006"/>
                <a:gd name="connsiteY9" fmla="*/ 223 h 33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006" h="334015">
                  <a:moveTo>
                    <a:pt x="0" y="333598"/>
                  </a:moveTo>
                  <a:cubicBezTo>
                    <a:pt x="55165" y="340723"/>
                    <a:pt x="113054" y="254486"/>
                    <a:pt x="180831" y="248132"/>
                  </a:cubicBezTo>
                  <a:cubicBezTo>
                    <a:pt x="269294" y="231254"/>
                    <a:pt x="303473" y="291669"/>
                    <a:pt x="398852" y="278556"/>
                  </a:cubicBezTo>
                  <a:cubicBezTo>
                    <a:pt x="535122" y="262709"/>
                    <a:pt x="577184" y="173673"/>
                    <a:pt x="660022" y="169323"/>
                  </a:cubicBezTo>
                  <a:cubicBezTo>
                    <a:pt x="752123" y="152646"/>
                    <a:pt x="770172" y="217329"/>
                    <a:pt x="865321" y="204822"/>
                  </a:cubicBezTo>
                  <a:cubicBezTo>
                    <a:pt x="977956" y="186435"/>
                    <a:pt x="997861" y="122346"/>
                    <a:pt x="1089532" y="105625"/>
                  </a:cubicBezTo>
                  <a:cubicBezTo>
                    <a:pt x="1209232" y="98617"/>
                    <a:pt x="1235728" y="165884"/>
                    <a:pt x="1333239" y="162402"/>
                  </a:cubicBezTo>
                  <a:cubicBezTo>
                    <a:pt x="1438146" y="140716"/>
                    <a:pt x="1497266" y="38079"/>
                    <a:pt x="1579965" y="24266"/>
                  </a:cubicBezTo>
                  <a:cubicBezTo>
                    <a:pt x="1662664" y="10453"/>
                    <a:pt x="1757447" y="90582"/>
                    <a:pt x="1829435" y="79522"/>
                  </a:cubicBezTo>
                  <a:cubicBezTo>
                    <a:pt x="1900291" y="71828"/>
                    <a:pt x="1930747" y="-4637"/>
                    <a:pt x="1955006" y="223"/>
                  </a:cubicBezTo>
                </a:path>
              </a:pathLst>
            </a:custGeom>
            <a:noFill/>
            <a:ln w="38100">
              <a:solidFill>
                <a:srgbClr val="C00000"/>
              </a:solidFill>
              <a:headEnd type="triangle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</p:grpSp>
      <p:sp>
        <p:nvSpPr>
          <p:cNvPr id="121" name="Ellipse 120"/>
          <p:cNvSpPr/>
          <p:nvPr/>
        </p:nvSpPr>
        <p:spPr>
          <a:xfrm>
            <a:off x="7018487" y="3672114"/>
            <a:ext cx="170099" cy="155614"/>
          </a:xfrm>
          <a:prstGeom prst="ellipse">
            <a:avLst/>
          </a:prstGeom>
          <a:gradFill flip="none" rotWithShape="1">
            <a:gsLst>
              <a:gs pos="0">
                <a:srgbClr val="CEE7EE"/>
              </a:gs>
              <a:gs pos="50000">
                <a:srgbClr val="0093A7">
                  <a:tint val="44500"/>
                  <a:satMod val="160000"/>
                </a:srgbClr>
              </a:gs>
              <a:gs pos="100000">
                <a:schemeClr val="bg1"/>
              </a:gs>
            </a:gsLst>
            <a:lin ang="13500000" scaled="1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7030A0"/>
              </a:solidFill>
            </a:endParaRPr>
          </a:p>
        </p:txBody>
      </p:sp>
      <p:sp>
        <p:nvSpPr>
          <p:cNvPr id="123" name="Ellipse 122"/>
          <p:cNvSpPr/>
          <p:nvPr/>
        </p:nvSpPr>
        <p:spPr>
          <a:xfrm>
            <a:off x="7068984" y="3672114"/>
            <a:ext cx="170099" cy="155614"/>
          </a:xfrm>
          <a:prstGeom prst="ellipse">
            <a:avLst/>
          </a:prstGeom>
          <a:gradFill flip="none" rotWithShape="1">
            <a:gsLst>
              <a:gs pos="0">
                <a:srgbClr val="0093A7"/>
              </a:gs>
              <a:gs pos="50000">
                <a:srgbClr val="489EB6"/>
              </a:gs>
              <a:gs pos="100000">
                <a:schemeClr val="accent5">
                  <a:tint val="23500"/>
                  <a:satMod val="160000"/>
                </a:schemeClr>
              </a:gs>
            </a:gsLst>
            <a:lin ang="13500000" scaled="1"/>
            <a:tileRect/>
          </a:gra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7030A0"/>
              </a:solidFill>
            </a:endParaRPr>
          </a:p>
        </p:txBody>
      </p:sp>
      <p:sp>
        <p:nvSpPr>
          <p:cNvPr id="124" name="Ellipse 123"/>
          <p:cNvSpPr/>
          <p:nvPr/>
        </p:nvSpPr>
        <p:spPr>
          <a:xfrm>
            <a:off x="7128417" y="3672885"/>
            <a:ext cx="170099" cy="155614"/>
          </a:xfrm>
          <a:prstGeom prst="ellipse">
            <a:avLst/>
          </a:prstGeom>
          <a:solidFill>
            <a:schemeClr val="accent5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>
              <a:solidFill>
                <a:srgbClr val="7030A0"/>
              </a:solidFill>
            </a:endParaRPr>
          </a:p>
        </p:txBody>
      </p:sp>
      <p:grpSp>
        <p:nvGrpSpPr>
          <p:cNvPr id="331" name="Groupe 330"/>
          <p:cNvGrpSpPr/>
          <p:nvPr/>
        </p:nvGrpSpPr>
        <p:grpSpPr>
          <a:xfrm>
            <a:off x="6648338" y="1563901"/>
            <a:ext cx="3973743" cy="3150643"/>
            <a:chOff x="892244" y="1458120"/>
            <a:chExt cx="3973743" cy="3150643"/>
          </a:xfrm>
        </p:grpSpPr>
        <p:sp>
          <p:nvSpPr>
            <p:cNvPr id="332" name="Rectangle 331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sp>
          <p:nvSpPr>
            <p:cNvPr id="334" name="TextShape 2"/>
            <p:cNvSpPr txBox="1">
              <a:spLocks/>
            </p:cNvSpPr>
            <p:nvPr/>
          </p:nvSpPr>
          <p:spPr>
            <a:xfrm>
              <a:off x="892244" y="1458120"/>
              <a:ext cx="3973743" cy="314406"/>
            </a:xfrm>
            <a:prstGeom prst="rect">
              <a:avLst/>
            </a:prstGeom>
          </p:spPr>
          <p:txBody>
            <a:bodyPr lIns="0" tIns="0" rIns="0" bIns="0" anchor="t" anchorCtr="0"/>
            <a:lstStyle/>
            <a:p>
              <a:pPr algn="ctr"/>
              <a:r>
                <a:rPr lang="fr-FR" sz="2200" kern="0" dirty="0">
                  <a:solidFill>
                    <a:srgbClr val="DC0528"/>
                  </a:solidFill>
                </a:rPr>
                <a:t>Inverse Compton </a:t>
              </a:r>
              <a:r>
                <a:rPr lang="fr-FR" sz="2200" kern="0" dirty="0" err="1">
                  <a:solidFill>
                    <a:srgbClr val="DC0528"/>
                  </a:solidFill>
                </a:rPr>
                <a:t>Scattering</a:t>
              </a:r>
              <a:endParaRPr lang="fr-FR" sz="2200" kern="0" dirty="0">
                <a:solidFill>
                  <a:srgbClr val="DC0528"/>
                </a:solidFill>
              </a:endParaRPr>
            </a:p>
            <a:p>
              <a:pPr marL="0" lvl="1"/>
              <a:endParaRPr lang="fr-FR" sz="1600" dirty="0">
                <a:solidFill>
                  <a:srgbClr val="666666"/>
                </a:solidFill>
              </a:endParaRPr>
            </a:p>
          </p:txBody>
        </p:sp>
      </p:grpSp>
      <p:grpSp>
        <p:nvGrpSpPr>
          <p:cNvPr id="105" name="Groupe 104"/>
          <p:cNvGrpSpPr/>
          <p:nvPr/>
        </p:nvGrpSpPr>
        <p:grpSpPr>
          <a:xfrm>
            <a:off x="883880" y="1499979"/>
            <a:ext cx="3973743" cy="3150643"/>
            <a:chOff x="892244" y="1458120"/>
            <a:chExt cx="3973743" cy="3150643"/>
          </a:xfrm>
        </p:grpSpPr>
        <p:sp>
          <p:nvSpPr>
            <p:cNvPr id="107" name="Rectangle 106"/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sp>
          <p:nvSpPr>
            <p:cNvPr id="110" name="TextShape 2"/>
            <p:cNvSpPr txBox="1">
              <a:spLocks/>
            </p:cNvSpPr>
            <p:nvPr/>
          </p:nvSpPr>
          <p:spPr>
            <a:xfrm>
              <a:off x="892244" y="1458120"/>
              <a:ext cx="3973743" cy="314406"/>
            </a:xfrm>
            <a:prstGeom prst="rect">
              <a:avLst/>
            </a:prstGeom>
          </p:spPr>
          <p:txBody>
            <a:bodyPr lIns="0" tIns="0" rIns="0" bIns="0" anchor="t" anchorCtr="0"/>
            <a:lstStyle/>
            <a:p>
              <a:pPr algn="ctr"/>
              <a:r>
                <a:rPr lang="fr-FR" sz="2200" kern="0" dirty="0">
                  <a:solidFill>
                    <a:srgbClr val="DC0528"/>
                  </a:solidFill>
                </a:rPr>
                <a:t>Thomson </a:t>
              </a:r>
              <a:r>
                <a:rPr lang="fr-FR" sz="2200" kern="0" dirty="0" err="1">
                  <a:solidFill>
                    <a:srgbClr val="DC0528"/>
                  </a:solidFill>
                </a:rPr>
                <a:t>Scattering</a:t>
              </a:r>
              <a:endParaRPr lang="fr-FR" sz="1600" dirty="0">
                <a:solidFill>
                  <a:srgbClr val="666666"/>
                </a:solidFill>
              </a:endParaRPr>
            </a:p>
            <a:p>
              <a:pPr marL="0" lvl="1"/>
              <a:endParaRPr lang="fr-FR" sz="1600" dirty="0">
                <a:solidFill>
                  <a:srgbClr val="666666"/>
                </a:solidFill>
              </a:endParaRPr>
            </a:p>
          </p:txBody>
        </p:sp>
      </p:grpSp>
      <p:grpSp>
        <p:nvGrpSpPr>
          <p:cNvPr id="112" name="Groupe 111"/>
          <p:cNvGrpSpPr/>
          <p:nvPr/>
        </p:nvGrpSpPr>
        <p:grpSpPr>
          <a:xfrm>
            <a:off x="697101" y="3048444"/>
            <a:ext cx="4873536" cy="1600465"/>
            <a:chOff x="697101" y="3048444"/>
            <a:chExt cx="4873536" cy="1600465"/>
          </a:xfrm>
        </p:grpSpPr>
        <p:grpSp>
          <p:nvGrpSpPr>
            <p:cNvPr id="113" name="Groupe 112"/>
            <p:cNvGrpSpPr/>
            <p:nvPr/>
          </p:nvGrpSpPr>
          <p:grpSpPr>
            <a:xfrm>
              <a:off x="697101" y="3048444"/>
              <a:ext cx="4873536" cy="1600465"/>
              <a:chOff x="2485645" y="3228307"/>
              <a:chExt cx="4873536" cy="1600465"/>
            </a:xfrm>
          </p:grpSpPr>
          <p:grpSp>
            <p:nvGrpSpPr>
              <p:cNvPr id="127" name="Groupe 126"/>
              <p:cNvGrpSpPr/>
              <p:nvPr/>
            </p:nvGrpSpPr>
            <p:grpSpPr>
              <a:xfrm>
                <a:off x="2485645" y="3228307"/>
                <a:ext cx="4725839" cy="1556138"/>
                <a:chOff x="584878" y="3103483"/>
                <a:chExt cx="4725839" cy="1556138"/>
              </a:xfrm>
            </p:grpSpPr>
            <p:sp>
              <p:nvSpPr>
                <p:cNvPr id="134" name="Ellipse 133"/>
                <p:cNvSpPr/>
                <p:nvPr/>
              </p:nvSpPr>
              <p:spPr>
                <a:xfrm>
                  <a:off x="3151698" y="3921604"/>
                  <a:ext cx="170099" cy="155614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rgbClr val="0093A7"/>
                    </a:gs>
                    <a:gs pos="50000">
                      <a:srgbClr val="489EB6"/>
                    </a:gs>
                    <a:gs pos="100000">
                      <a:schemeClr val="accent5">
                        <a:tint val="23500"/>
                        <a:satMod val="160000"/>
                      </a:schemeClr>
                    </a:gs>
                  </a:gsLst>
                  <a:lin ang="13500000" scaled="1"/>
                  <a:tileRect/>
                </a:gra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fr-FR">
                    <a:solidFill>
                      <a:srgbClr val="7030A0"/>
                    </a:solidFill>
                  </a:endParaRPr>
                </a:p>
              </p:txBody>
            </p:sp>
            <p:cxnSp>
              <p:nvCxnSpPr>
                <p:cNvPr id="136" name="Connecteur droit 135"/>
                <p:cNvCxnSpPr/>
                <p:nvPr/>
              </p:nvCxnSpPr>
              <p:spPr>
                <a:xfrm flipV="1">
                  <a:off x="3227006" y="3103483"/>
                  <a:ext cx="0" cy="1556138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7" name="ZoneTexte 136"/>
                <p:cNvSpPr txBox="1"/>
                <p:nvPr/>
              </p:nvSpPr>
              <p:spPr>
                <a:xfrm>
                  <a:off x="584878" y="4089455"/>
                  <a:ext cx="1683928" cy="2616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>
                      <a:solidFill>
                        <a:srgbClr val="7030A0"/>
                      </a:solidFill>
                    </a:rPr>
                    <a:t>Incident Photon</a:t>
                  </a:r>
                </a:p>
              </p:txBody>
            </p:sp>
            <mc:AlternateContent xmlns:mc="http://schemas.openxmlformats.org/markup-compatibility/2006" xmlns:a14="http://schemas.microsoft.com/office/drawing/2010/main">
              <mc:Choice Requires="a14">
                <p:sp>
                  <p:nvSpPr>
                    <p:cNvPr id="138" name="ZoneTexte 137"/>
                    <p:cNvSpPr txBox="1"/>
                    <p:nvPr/>
                  </p:nvSpPr>
                  <p:spPr>
                    <a:xfrm>
                      <a:off x="894534" y="4270593"/>
                      <a:ext cx="1030980" cy="338554"/>
                    </a:xfrm>
                    <a:prstGeom prst="rect">
                      <a:avLst/>
                    </a:prstGeom>
                    <a:noFill/>
                  </p:spPr>
                  <p:txBody>
                    <a:bodyPr wrap="square" rtlCol="0">
                      <a:spAutoFit/>
                    </a:bodyPr>
                    <a:lstStyle/>
                    <a:p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E</a:t>
                      </a:r>
                      <a:r>
                        <a:rPr lang="fr-FR" sz="1600" baseline="-25000" dirty="0">
                          <a:solidFill>
                            <a:srgbClr val="7030A0"/>
                          </a:solidFill>
                        </a:rPr>
                        <a:t>p</a:t>
                      </a:r>
                      <a:r>
                        <a:rPr lang="fr-FR" sz="1600" dirty="0">
                          <a:solidFill>
                            <a:srgbClr val="7030A0"/>
                          </a:solidFill>
                        </a:rPr>
                        <a:t> </a:t>
                      </a:r>
                      <a14:m>
                        <m:oMath xmlns:m="http://schemas.openxmlformats.org/officeDocument/2006/math"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=</m:t>
                          </m:r>
                          <m:r>
                            <a:rPr lang="fr-F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h</m:t>
                          </m:r>
                          <m:r>
                            <m:rPr>
                              <m:sty m:val="p"/>
                            </m:rPr>
                            <a:rPr lang="el-GR" sz="1600" i="1">
                              <a:solidFill>
                                <a:srgbClr val="7030A0"/>
                              </a:solidFill>
                              <a:latin typeface="Cambria Math" panose="02040503050406030204" pitchFamily="18" charset="0"/>
                            </a:rPr>
                            <m:t>υ</m:t>
                          </m:r>
                        </m:oMath>
                      </a14:m>
                      <a:endParaRPr lang="fr-FR" sz="1600" baseline="-25000" dirty="0">
                        <a:solidFill>
                          <a:srgbClr val="7030A0"/>
                        </a:solidFill>
                      </a:endParaRPr>
                    </a:p>
                  </p:txBody>
                </p:sp>
              </mc:Choice>
              <mc:Fallback xmlns="">
                <p:sp>
                  <p:nvSpPr>
                    <p:cNvPr id="138" name="ZoneTexte 137"/>
                    <p:cNvSpPr txBox="1">
                      <a:spLocks noRot="1" noChangeAspect="1" noMove="1" noResize="1" noEditPoints="1" noAdjustHandles="1" noChangeArrowheads="1" noChangeShapeType="1" noTextEdit="1"/>
                    </p:cNvSpPr>
                    <p:nvPr/>
                  </p:nvSpPr>
                  <p:spPr>
                    <a:xfrm>
                      <a:off x="894534" y="4270593"/>
                      <a:ext cx="1030980" cy="338554"/>
                    </a:xfrm>
                    <a:prstGeom prst="rect">
                      <a:avLst/>
                    </a:prstGeom>
                    <a:blipFill>
                      <a:blip r:embed="rId2"/>
                      <a:stretch>
                        <a:fillRect l="-2959" t="-5455" b="-23636"/>
                      </a:stretch>
                    </a:blipFill>
                  </p:spPr>
                  <p:txBody>
                    <a:bodyPr/>
                    <a:lstStyle/>
                    <a:p>
                      <a:r>
                        <a:rPr lang="fr-FR">
                          <a:noFill/>
                        </a:rPr>
                        <a:t> </a:t>
                      </a:r>
                    </a:p>
                  </p:txBody>
                </p:sp>
              </mc:Fallback>
            </mc:AlternateContent>
            <p:cxnSp>
              <p:nvCxnSpPr>
                <p:cNvPr id="140" name="Connecteur droit 139"/>
                <p:cNvCxnSpPr/>
                <p:nvPr/>
              </p:nvCxnSpPr>
              <p:spPr>
                <a:xfrm>
                  <a:off x="1526017" y="4003273"/>
                  <a:ext cx="3784700" cy="4620"/>
                </a:xfrm>
                <a:prstGeom prst="line">
                  <a:avLst/>
                </a:prstGeom>
                <a:ln w="6350">
                  <a:solidFill>
                    <a:schemeClr val="tx1"/>
                  </a:solidFill>
                  <a:prstDash val="lgDash"/>
                  <a:headEnd type="none" w="med" len="med"/>
                  <a:tailEnd type="arrow" w="sm" len="sm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41" name="ZoneTexte 140"/>
                <p:cNvSpPr txBox="1"/>
                <p:nvPr/>
              </p:nvSpPr>
              <p:spPr>
                <a:xfrm>
                  <a:off x="2464598" y="4068029"/>
                  <a:ext cx="738264" cy="43088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fr-FR" sz="1100" dirty="0"/>
                    <a:t>Electron </a:t>
                  </a:r>
                </a:p>
                <a:p>
                  <a:r>
                    <a:rPr lang="fr-FR" sz="1100" dirty="0"/>
                    <a:t>At </a:t>
                  </a:r>
                  <a:r>
                    <a:rPr lang="fr-FR" sz="1100" dirty="0" err="1"/>
                    <a:t>rest</a:t>
                  </a:r>
                  <a:endParaRPr lang="fr-FR" sz="1100" dirty="0"/>
                </a:p>
              </p:txBody>
            </p:sp>
          </p:grpSp>
          <p:sp>
            <p:nvSpPr>
              <p:cNvPr id="128" name="ZoneTexte 127"/>
              <p:cNvSpPr txBox="1"/>
              <p:nvPr/>
            </p:nvSpPr>
            <p:spPr>
              <a:xfrm>
                <a:off x="5658192" y="4567162"/>
                <a:ext cx="1700989" cy="2616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r-FR" sz="1100" dirty="0" err="1">
                    <a:solidFill>
                      <a:srgbClr val="2E24AC"/>
                    </a:solidFill>
                  </a:rPr>
                  <a:t>Scattered</a:t>
                </a:r>
                <a:r>
                  <a:rPr lang="fr-FR" sz="1100" dirty="0">
                    <a:solidFill>
                      <a:srgbClr val="2E24AC"/>
                    </a:solidFill>
                  </a:rPr>
                  <a:t> Photon</a:t>
                </a: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31" name="ZoneTexte 130"/>
                  <p:cNvSpPr txBox="1"/>
                  <p:nvPr/>
                </p:nvSpPr>
                <p:spPr>
                  <a:xfrm>
                    <a:off x="5639778" y="4333658"/>
                    <a:ext cx="1302837" cy="338554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r>
                      <a:rPr lang="fr-FR" sz="1600" dirty="0">
                        <a:solidFill>
                          <a:srgbClr val="2E24AC"/>
                        </a:solidFill>
                      </a:rPr>
                      <a:t>E</a:t>
                    </a:r>
                    <a:r>
                      <a:rPr lang="fr-FR" sz="1600" baseline="-25000" dirty="0">
                        <a:solidFill>
                          <a:srgbClr val="2E24AC"/>
                        </a:solidFill>
                      </a:rPr>
                      <a:t>x</a:t>
                    </a:r>
                    <a:r>
                      <a:rPr lang="fr-FR" sz="1600" dirty="0"/>
                      <a:t> </a:t>
                    </a:r>
                    <a14:m>
                      <m:oMath xmlns:m="http://schemas.openxmlformats.org/officeDocument/2006/math"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≅</m:t>
                        </m:r>
                        <m:r>
                          <a:rPr lang="fr-FR" sz="1600" i="1" smtClean="0">
                            <a:solidFill>
                              <a:srgbClr val="2E24AC"/>
                            </a:solidFill>
                            <a:latin typeface="Cambria Math" panose="02040503050406030204" pitchFamily="18" charset="0"/>
                          </a:rPr>
                          <m:t>h</m:t>
                        </m:r>
                        <m:r>
                          <m:rPr>
                            <m:sty m:val="p"/>
                          </m:rPr>
                          <a:rPr lang="el-GR" sz="1600" i="1">
                            <a:solidFill>
                              <a:srgbClr val="7030A0"/>
                            </a:solidFill>
                            <a:latin typeface="Cambria Math" panose="02040503050406030204" pitchFamily="18" charset="0"/>
                          </a:rPr>
                          <m:t>υ</m:t>
                        </m:r>
                      </m:oMath>
                    </a14:m>
                    <a:endParaRPr lang="fr-FR" sz="1600" baseline="-25000" dirty="0">
                      <a:solidFill>
                        <a:srgbClr val="7030A0"/>
                      </a:solidFill>
                    </a:endParaRPr>
                  </a:p>
                </p:txBody>
              </p:sp>
            </mc:Choice>
            <mc:Fallback xmlns="">
              <p:sp>
                <p:nvSpPr>
                  <p:cNvPr id="131" name="ZoneTexte 130"/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>
                  <a:xfrm>
                    <a:off x="5639778" y="4333658"/>
                    <a:ext cx="1302837" cy="338554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l="-2817" t="-5357" b="-21429"/>
                    </a:stretch>
                  </a:blipFill>
                </p:spPr>
                <p:txBody>
                  <a:bodyPr/>
                  <a:lstStyle/>
                  <a:p>
                    <a:r>
                      <a:rPr lang="fr-FR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  <p:cxnSp>
          <p:nvCxnSpPr>
            <p:cNvPr id="116" name="Connecteur droit avec flèche 115"/>
            <p:cNvCxnSpPr/>
            <p:nvPr/>
          </p:nvCxnSpPr>
          <p:spPr>
            <a:xfrm flipV="1">
              <a:off x="3347259" y="3755590"/>
              <a:ext cx="0" cy="396000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ZoneTexte 116"/>
            <p:cNvSpPr txBox="1"/>
            <p:nvPr/>
          </p:nvSpPr>
          <p:spPr>
            <a:xfrm>
              <a:off x="2208145" y="3294180"/>
              <a:ext cx="1081006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fr-FR" sz="1100" dirty="0" err="1"/>
                <a:t>Dipole</a:t>
              </a:r>
              <a:r>
                <a:rPr lang="fr-FR" sz="1100" dirty="0"/>
                <a:t> Radiation</a:t>
              </a:r>
            </a:p>
          </p:txBody>
        </p:sp>
      </p:grpSp>
      <p:sp>
        <p:nvSpPr>
          <p:cNvPr id="176" name="Rectangle 175"/>
          <p:cNvSpPr/>
          <p:nvPr/>
        </p:nvSpPr>
        <p:spPr>
          <a:xfrm>
            <a:off x="485775" y="5096686"/>
            <a:ext cx="5342393" cy="338554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339725" lvl="1"/>
            <a:r>
              <a:rPr lang="fr-FR" sz="1600" b="1" dirty="0">
                <a:solidFill>
                  <a:srgbClr val="FF0000"/>
                </a:solidFill>
              </a:rPr>
              <a:t>IN THE REFERENCE FRAME OF THE ELECTRON</a:t>
            </a:r>
          </a:p>
        </p:txBody>
      </p:sp>
      <p:sp>
        <p:nvSpPr>
          <p:cNvPr id="177" name="Rectangle 176"/>
          <p:cNvSpPr/>
          <p:nvPr/>
        </p:nvSpPr>
        <p:spPr>
          <a:xfrm>
            <a:off x="6921374" y="5084701"/>
            <a:ext cx="4771698" cy="338554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marL="339725" lvl="1"/>
            <a:r>
              <a:rPr lang="fr-FR" sz="1600" b="1" dirty="0">
                <a:solidFill>
                  <a:srgbClr val="FF0000"/>
                </a:solidFill>
              </a:rPr>
              <a:t>IN THE LABORATORY REFERENCE FRAME</a:t>
            </a:r>
          </a:p>
        </p:txBody>
      </p:sp>
      <p:sp>
        <p:nvSpPr>
          <p:cNvPr id="178" name="Forme libre 177"/>
          <p:cNvSpPr/>
          <p:nvPr/>
        </p:nvSpPr>
        <p:spPr>
          <a:xfrm rot="11389193">
            <a:off x="371750" y="3800773"/>
            <a:ext cx="1061020" cy="237747"/>
          </a:xfrm>
          <a:custGeom>
            <a:avLst/>
            <a:gdLst>
              <a:gd name="connsiteX0" fmla="*/ 0 w 2006917"/>
              <a:gd name="connsiteY0" fmla="*/ 203680 h 289405"/>
              <a:gd name="connsiteX1" fmla="*/ 1766887 w 2006917"/>
              <a:gd name="connsiteY1" fmla="*/ 1273 h 289405"/>
              <a:gd name="connsiteX2" fmla="*/ 1985962 w 2006917"/>
              <a:gd name="connsiteY2" fmla="*/ 289405 h 289405"/>
              <a:gd name="connsiteX0" fmla="*/ 0 w 1987007"/>
              <a:gd name="connsiteY0" fmla="*/ 202455 h 316750"/>
              <a:gd name="connsiteX1" fmla="*/ 733425 w 1987007"/>
              <a:gd name="connsiteY1" fmla="*/ 311992 h 316750"/>
              <a:gd name="connsiteX2" fmla="*/ 1766887 w 1987007"/>
              <a:gd name="connsiteY2" fmla="*/ 48 h 316750"/>
              <a:gd name="connsiteX3" fmla="*/ 1985962 w 1987007"/>
              <a:gd name="connsiteY3" fmla="*/ 288180 h 316750"/>
              <a:gd name="connsiteX0" fmla="*/ 0 w 1987007"/>
              <a:gd name="connsiteY0" fmla="*/ 247699 h 318361"/>
              <a:gd name="connsiteX1" fmla="*/ 733425 w 1987007"/>
              <a:gd name="connsiteY1" fmla="*/ 311992 h 318361"/>
              <a:gd name="connsiteX2" fmla="*/ 1766887 w 1987007"/>
              <a:gd name="connsiteY2" fmla="*/ 48 h 318361"/>
              <a:gd name="connsiteX3" fmla="*/ 1985962 w 1987007"/>
              <a:gd name="connsiteY3" fmla="*/ 288180 h 318361"/>
              <a:gd name="connsiteX0" fmla="*/ 0 w 1987007"/>
              <a:gd name="connsiteY0" fmla="*/ 247699 h 325651"/>
              <a:gd name="connsiteX1" fmla="*/ 357187 w 1987007"/>
              <a:gd name="connsiteY1" fmla="*/ 254733 h 325651"/>
              <a:gd name="connsiteX2" fmla="*/ 733425 w 1987007"/>
              <a:gd name="connsiteY2" fmla="*/ 311992 h 325651"/>
              <a:gd name="connsiteX3" fmla="*/ 1766887 w 1987007"/>
              <a:gd name="connsiteY3" fmla="*/ 48 h 325651"/>
              <a:gd name="connsiteX4" fmla="*/ 1985962 w 1987007"/>
              <a:gd name="connsiteY4" fmla="*/ 288180 h 325651"/>
              <a:gd name="connsiteX0" fmla="*/ 0 w 1987007"/>
              <a:gd name="connsiteY0" fmla="*/ 247699 h 324941"/>
              <a:gd name="connsiteX1" fmla="*/ 185737 w 1987007"/>
              <a:gd name="connsiteY1" fmla="*/ 247590 h 324941"/>
              <a:gd name="connsiteX2" fmla="*/ 733425 w 1987007"/>
              <a:gd name="connsiteY2" fmla="*/ 311992 h 324941"/>
              <a:gd name="connsiteX3" fmla="*/ 1766887 w 1987007"/>
              <a:gd name="connsiteY3" fmla="*/ 48 h 324941"/>
              <a:gd name="connsiteX4" fmla="*/ 1985962 w 1987007"/>
              <a:gd name="connsiteY4" fmla="*/ 288180 h 324941"/>
              <a:gd name="connsiteX0" fmla="*/ 0 w 1987007"/>
              <a:gd name="connsiteY0" fmla="*/ 247699 h 322815"/>
              <a:gd name="connsiteX1" fmla="*/ 185737 w 1987007"/>
              <a:gd name="connsiteY1" fmla="*/ 247590 h 322815"/>
              <a:gd name="connsiteX2" fmla="*/ 733425 w 1987007"/>
              <a:gd name="connsiteY2" fmla="*/ 311992 h 322815"/>
              <a:gd name="connsiteX3" fmla="*/ 1766887 w 1987007"/>
              <a:gd name="connsiteY3" fmla="*/ 48 h 322815"/>
              <a:gd name="connsiteX4" fmla="*/ 1985962 w 1987007"/>
              <a:gd name="connsiteY4" fmla="*/ 288180 h 322815"/>
              <a:gd name="connsiteX0" fmla="*/ 0 w 1987007"/>
              <a:gd name="connsiteY0" fmla="*/ 247699 h 322815"/>
              <a:gd name="connsiteX1" fmla="*/ 185737 w 1987007"/>
              <a:gd name="connsiteY1" fmla="*/ 247590 h 322815"/>
              <a:gd name="connsiteX2" fmla="*/ 733425 w 1987007"/>
              <a:gd name="connsiteY2" fmla="*/ 311992 h 322815"/>
              <a:gd name="connsiteX3" fmla="*/ 1766887 w 1987007"/>
              <a:gd name="connsiteY3" fmla="*/ 48 h 322815"/>
              <a:gd name="connsiteX4" fmla="*/ 1985962 w 1987007"/>
              <a:gd name="connsiteY4" fmla="*/ 288180 h 322815"/>
              <a:gd name="connsiteX0" fmla="*/ 0 w 1991770"/>
              <a:gd name="connsiteY0" fmla="*/ 331043 h 331492"/>
              <a:gd name="connsiteX1" fmla="*/ 190500 w 1991770"/>
              <a:gd name="connsiteY1" fmla="*/ 247590 h 331492"/>
              <a:gd name="connsiteX2" fmla="*/ 738188 w 1991770"/>
              <a:gd name="connsiteY2" fmla="*/ 311992 h 331492"/>
              <a:gd name="connsiteX3" fmla="*/ 1771650 w 1991770"/>
              <a:gd name="connsiteY3" fmla="*/ 48 h 331492"/>
              <a:gd name="connsiteX4" fmla="*/ 1990725 w 1991770"/>
              <a:gd name="connsiteY4" fmla="*/ 288180 h 331492"/>
              <a:gd name="connsiteX0" fmla="*/ 0 w 1996138"/>
              <a:gd name="connsiteY0" fmla="*/ 330998 h 331447"/>
              <a:gd name="connsiteX1" fmla="*/ 190500 w 1996138"/>
              <a:gd name="connsiteY1" fmla="*/ 247545 h 331447"/>
              <a:gd name="connsiteX2" fmla="*/ 414338 w 1996138"/>
              <a:gd name="connsiteY2" fmla="*/ 283372 h 331447"/>
              <a:gd name="connsiteX3" fmla="*/ 1771650 w 1996138"/>
              <a:gd name="connsiteY3" fmla="*/ 3 h 331447"/>
              <a:gd name="connsiteX4" fmla="*/ 1990725 w 1996138"/>
              <a:gd name="connsiteY4" fmla="*/ 288135 h 331447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66687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1062 h 331511"/>
              <a:gd name="connsiteX1" fmla="*/ 166687 w 1996138"/>
              <a:gd name="connsiteY1" fmla="*/ 247609 h 331511"/>
              <a:gd name="connsiteX2" fmla="*/ 414338 w 1996138"/>
              <a:gd name="connsiteY2" fmla="*/ 283436 h 331511"/>
              <a:gd name="connsiteX3" fmla="*/ 523573 w 1996138"/>
              <a:gd name="connsiteY3" fmla="*/ 261417 h 331511"/>
              <a:gd name="connsiteX4" fmla="*/ 1771650 w 1996138"/>
              <a:gd name="connsiteY4" fmla="*/ 67 h 331511"/>
              <a:gd name="connsiteX5" fmla="*/ 1990725 w 1996138"/>
              <a:gd name="connsiteY5" fmla="*/ 288199 h 331511"/>
              <a:gd name="connsiteX0" fmla="*/ 0 w 1992208"/>
              <a:gd name="connsiteY0" fmla="*/ 333218 h 333667"/>
              <a:gd name="connsiteX1" fmla="*/ 166687 w 1992208"/>
              <a:gd name="connsiteY1" fmla="*/ 249765 h 333667"/>
              <a:gd name="connsiteX2" fmla="*/ 414338 w 1992208"/>
              <a:gd name="connsiteY2" fmla="*/ 285592 h 333667"/>
              <a:gd name="connsiteX3" fmla="*/ 664067 w 1992208"/>
              <a:gd name="connsiteY3" fmla="*/ 163561 h 333667"/>
              <a:gd name="connsiteX4" fmla="*/ 1771650 w 1992208"/>
              <a:gd name="connsiteY4" fmla="*/ 2223 h 333667"/>
              <a:gd name="connsiteX5" fmla="*/ 1990725 w 1992208"/>
              <a:gd name="connsiteY5" fmla="*/ 290355 h 333667"/>
              <a:gd name="connsiteX0" fmla="*/ 0 w 1992208"/>
              <a:gd name="connsiteY0" fmla="*/ 333946 h 334395"/>
              <a:gd name="connsiteX1" fmla="*/ 166687 w 1992208"/>
              <a:gd name="connsiteY1" fmla="*/ 250493 h 334395"/>
              <a:gd name="connsiteX2" fmla="*/ 414338 w 1992208"/>
              <a:gd name="connsiteY2" fmla="*/ 286320 h 334395"/>
              <a:gd name="connsiteX3" fmla="*/ 664067 w 1992208"/>
              <a:gd name="connsiteY3" fmla="*/ 164289 h 334395"/>
              <a:gd name="connsiteX4" fmla="*/ 747410 w 1992208"/>
              <a:gd name="connsiteY4" fmla="*/ 142859 h 334395"/>
              <a:gd name="connsiteX5" fmla="*/ 1771650 w 1992208"/>
              <a:gd name="connsiteY5" fmla="*/ 2951 h 334395"/>
              <a:gd name="connsiteX6" fmla="*/ 1990725 w 1992208"/>
              <a:gd name="connsiteY6" fmla="*/ 291083 h 334395"/>
              <a:gd name="connsiteX0" fmla="*/ 0 w 1991334"/>
              <a:gd name="connsiteY0" fmla="*/ 331634 h 332083"/>
              <a:gd name="connsiteX1" fmla="*/ 166687 w 1991334"/>
              <a:gd name="connsiteY1" fmla="*/ 248181 h 332083"/>
              <a:gd name="connsiteX2" fmla="*/ 414338 w 1991334"/>
              <a:gd name="connsiteY2" fmla="*/ 284008 h 332083"/>
              <a:gd name="connsiteX3" fmla="*/ 664067 w 1991334"/>
              <a:gd name="connsiteY3" fmla="*/ 161977 h 332083"/>
              <a:gd name="connsiteX4" fmla="*/ 885523 w 1991334"/>
              <a:gd name="connsiteY4" fmla="*/ 209603 h 332083"/>
              <a:gd name="connsiteX5" fmla="*/ 1771650 w 1991334"/>
              <a:gd name="connsiteY5" fmla="*/ 639 h 332083"/>
              <a:gd name="connsiteX6" fmla="*/ 1990725 w 1991334"/>
              <a:gd name="connsiteY6" fmla="*/ 288771 h 332083"/>
              <a:gd name="connsiteX0" fmla="*/ 0 w 1991334"/>
              <a:gd name="connsiteY0" fmla="*/ 333367 h 333816"/>
              <a:gd name="connsiteX1" fmla="*/ 166687 w 1991334"/>
              <a:gd name="connsiteY1" fmla="*/ 249914 h 333816"/>
              <a:gd name="connsiteX2" fmla="*/ 414338 w 1991334"/>
              <a:gd name="connsiteY2" fmla="*/ 285741 h 333816"/>
              <a:gd name="connsiteX3" fmla="*/ 664067 w 1991334"/>
              <a:gd name="connsiteY3" fmla="*/ 163710 h 333816"/>
              <a:gd name="connsiteX4" fmla="*/ 885523 w 1991334"/>
              <a:gd name="connsiteY4" fmla="*/ 211336 h 333816"/>
              <a:gd name="connsiteX5" fmla="*/ 1109360 w 1991334"/>
              <a:gd name="connsiteY5" fmla="*/ 156567 h 333816"/>
              <a:gd name="connsiteX6" fmla="*/ 1771650 w 1991334"/>
              <a:gd name="connsiteY6" fmla="*/ 2372 h 333816"/>
              <a:gd name="connsiteX7" fmla="*/ 1990725 w 1991334"/>
              <a:gd name="connsiteY7" fmla="*/ 290504 h 333816"/>
              <a:gd name="connsiteX0" fmla="*/ 0 w 1991099"/>
              <a:gd name="connsiteY0" fmla="*/ 338000 h 338449"/>
              <a:gd name="connsiteX1" fmla="*/ 166687 w 1991099"/>
              <a:gd name="connsiteY1" fmla="*/ 254547 h 338449"/>
              <a:gd name="connsiteX2" fmla="*/ 414338 w 1991099"/>
              <a:gd name="connsiteY2" fmla="*/ 290374 h 338449"/>
              <a:gd name="connsiteX3" fmla="*/ 664067 w 1991099"/>
              <a:gd name="connsiteY3" fmla="*/ 168343 h 338449"/>
              <a:gd name="connsiteX4" fmla="*/ 885523 w 1991099"/>
              <a:gd name="connsiteY4" fmla="*/ 215969 h 338449"/>
              <a:gd name="connsiteX5" fmla="*/ 1085547 w 1991099"/>
              <a:gd name="connsiteY5" fmla="*/ 99287 h 338449"/>
              <a:gd name="connsiteX6" fmla="*/ 1771650 w 1991099"/>
              <a:gd name="connsiteY6" fmla="*/ 7005 h 338449"/>
              <a:gd name="connsiteX7" fmla="*/ 1990725 w 1991099"/>
              <a:gd name="connsiteY7" fmla="*/ 295137 h 338449"/>
              <a:gd name="connsiteX0" fmla="*/ 0 w 1991099"/>
              <a:gd name="connsiteY0" fmla="*/ 339393 h 339842"/>
              <a:gd name="connsiteX1" fmla="*/ 166687 w 1991099"/>
              <a:gd name="connsiteY1" fmla="*/ 255940 h 339842"/>
              <a:gd name="connsiteX2" fmla="*/ 414338 w 1991099"/>
              <a:gd name="connsiteY2" fmla="*/ 291767 h 339842"/>
              <a:gd name="connsiteX3" fmla="*/ 664067 w 1991099"/>
              <a:gd name="connsiteY3" fmla="*/ 169736 h 339842"/>
              <a:gd name="connsiteX4" fmla="*/ 885523 w 1991099"/>
              <a:gd name="connsiteY4" fmla="*/ 217362 h 339842"/>
              <a:gd name="connsiteX5" fmla="*/ 1085547 w 1991099"/>
              <a:gd name="connsiteY5" fmla="*/ 100680 h 339842"/>
              <a:gd name="connsiteX6" fmla="*/ 1149843 w 1991099"/>
              <a:gd name="connsiteY6" fmla="*/ 79250 h 339842"/>
              <a:gd name="connsiteX7" fmla="*/ 1771650 w 1991099"/>
              <a:gd name="connsiteY7" fmla="*/ 8398 h 339842"/>
              <a:gd name="connsiteX8" fmla="*/ 1990725 w 1991099"/>
              <a:gd name="connsiteY8" fmla="*/ 296530 h 339842"/>
              <a:gd name="connsiteX0" fmla="*/ 0 w 1990974"/>
              <a:gd name="connsiteY0" fmla="*/ 333114 h 333563"/>
              <a:gd name="connsiteX1" fmla="*/ 166687 w 1990974"/>
              <a:gd name="connsiteY1" fmla="*/ 249661 h 333563"/>
              <a:gd name="connsiteX2" fmla="*/ 414338 w 1990974"/>
              <a:gd name="connsiteY2" fmla="*/ 285488 h 333563"/>
              <a:gd name="connsiteX3" fmla="*/ 664067 w 1990974"/>
              <a:gd name="connsiteY3" fmla="*/ 163457 h 333563"/>
              <a:gd name="connsiteX4" fmla="*/ 885523 w 1990974"/>
              <a:gd name="connsiteY4" fmla="*/ 211083 h 333563"/>
              <a:gd name="connsiteX5" fmla="*/ 1085547 w 1990974"/>
              <a:gd name="connsiteY5" fmla="*/ 94401 h 333563"/>
              <a:gd name="connsiteX6" fmla="*/ 1333200 w 1990974"/>
              <a:gd name="connsiteY6" fmla="*/ 156315 h 333563"/>
              <a:gd name="connsiteX7" fmla="*/ 1771650 w 1990974"/>
              <a:gd name="connsiteY7" fmla="*/ 2119 h 333563"/>
              <a:gd name="connsiteX8" fmla="*/ 1990725 w 1990974"/>
              <a:gd name="connsiteY8" fmla="*/ 290251 h 333563"/>
              <a:gd name="connsiteX0" fmla="*/ 0 w 1990836"/>
              <a:gd name="connsiteY0" fmla="*/ 323709 h 324158"/>
              <a:gd name="connsiteX1" fmla="*/ 166687 w 1990836"/>
              <a:gd name="connsiteY1" fmla="*/ 240256 h 324158"/>
              <a:gd name="connsiteX2" fmla="*/ 414338 w 1990836"/>
              <a:gd name="connsiteY2" fmla="*/ 276083 h 324158"/>
              <a:gd name="connsiteX3" fmla="*/ 664067 w 1990836"/>
              <a:gd name="connsiteY3" fmla="*/ 154052 h 324158"/>
              <a:gd name="connsiteX4" fmla="*/ 885523 w 1990836"/>
              <a:gd name="connsiteY4" fmla="*/ 201678 h 324158"/>
              <a:gd name="connsiteX5" fmla="*/ 1085547 w 1990836"/>
              <a:gd name="connsiteY5" fmla="*/ 84996 h 324158"/>
              <a:gd name="connsiteX6" fmla="*/ 1333200 w 1990836"/>
              <a:gd name="connsiteY6" fmla="*/ 146910 h 324158"/>
              <a:gd name="connsiteX7" fmla="*/ 1621631 w 1990836"/>
              <a:gd name="connsiteY7" fmla="*/ 2239 h 324158"/>
              <a:gd name="connsiteX8" fmla="*/ 1990725 w 1990836"/>
              <a:gd name="connsiteY8" fmla="*/ 280846 h 324158"/>
              <a:gd name="connsiteX0" fmla="*/ 0 w 1945610"/>
              <a:gd name="connsiteY0" fmla="*/ 344176 h 344625"/>
              <a:gd name="connsiteX1" fmla="*/ 166687 w 1945610"/>
              <a:gd name="connsiteY1" fmla="*/ 260723 h 344625"/>
              <a:gd name="connsiteX2" fmla="*/ 414338 w 1945610"/>
              <a:gd name="connsiteY2" fmla="*/ 296550 h 344625"/>
              <a:gd name="connsiteX3" fmla="*/ 664067 w 1945610"/>
              <a:gd name="connsiteY3" fmla="*/ 174519 h 344625"/>
              <a:gd name="connsiteX4" fmla="*/ 885523 w 1945610"/>
              <a:gd name="connsiteY4" fmla="*/ 222145 h 344625"/>
              <a:gd name="connsiteX5" fmla="*/ 1085547 w 1945610"/>
              <a:gd name="connsiteY5" fmla="*/ 105463 h 344625"/>
              <a:gd name="connsiteX6" fmla="*/ 1333200 w 1945610"/>
              <a:gd name="connsiteY6" fmla="*/ 167377 h 344625"/>
              <a:gd name="connsiteX7" fmla="*/ 1621631 w 1945610"/>
              <a:gd name="connsiteY7" fmla="*/ 22706 h 344625"/>
              <a:gd name="connsiteX8" fmla="*/ 1945481 w 1945610"/>
              <a:gd name="connsiteY8" fmla="*/ 29851 h 344625"/>
              <a:gd name="connsiteX0" fmla="*/ 0 w 1945481"/>
              <a:gd name="connsiteY0" fmla="*/ 344506 h 344955"/>
              <a:gd name="connsiteX1" fmla="*/ 166687 w 1945481"/>
              <a:gd name="connsiteY1" fmla="*/ 261053 h 344955"/>
              <a:gd name="connsiteX2" fmla="*/ 414338 w 1945481"/>
              <a:gd name="connsiteY2" fmla="*/ 296880 h 344955"/>
              <a:gd name="connsiteX3" fmla="*/ 664067 w 1945481"/>
              <a:gd name="connsiteY3" fmla="*/ 174849 h 344955"/>
              <a:gd name="connsiteX4" fmla="*/ 885523 w 1945481"/>
              <a:gd name="connsiteY4" fmla="*/ 222475 h 344955"/>
              <a:gd name="connsiteX5" fmla="*/ 1085547 w 1945481"/>
              <a:gd name="connsiteY5" fmla="*/ 105793 h 344955"/>
              <a:gd name="connsiteX6" fmla="*/ 1333200 w 1945481"/>
              <a:gd name="connsiteY6" fmla="*/ 167707 h 344955"/>
              <a:gd name="connsiteX7" fmla="*/ 1621631 w 1945481"/>
              <a:gd name="connsiteY7" fmla="*/ 23036 h 344955"/>
              <a:gd name="connsiteX8" fmla="*/ 1799924 w 1945481"/>
              <a:gd name="connsiteY8" fmla="*/ 1020 h 344955"/>
              <a:gd name="connsiteX9" fmla="*/ 1945481 w 1945481"/>
              <a:gd name="connsiteY9" fmla="*/ 30181 h 344955"/>
              <a:gd name="connsiteX0" fmla="*/ 0 w 1945481"/>
              <a:gd name="connsiteY0" fmla="*/ 323206 h 323655"/>
              <a:gd name="connsiteX1" fmla="*/ 166687 w 1945481"/>
              <a:gd name="connsiteY1" fmla="*/ 239753 h 323655"/>
              <a:gd name="connsiteX2" fmla="*/ 414338 w 1945481"/>
              <a:gd name="connsiteY2" fmla="*/ 275580 h 323655"/>
              <a:gd name="connsiteX3" fmla="*/ 664067 w 1945481"/>
              <a:gd name="connsiteY3" fmla="*/ 153549 h 323655"/>
              <a:gd name="connsiteX4" fmla="*/ 885523 w 1945481"/>
              <a:gd name="connsiteY4" fmla="*/ 201175 h 323655"/>
              <a:gd name="connsiteX5" fmla="*/ 1085547 w 1945481"/>
              <a:gd name="connsiteY5" fmla="*/ 84493 h 323655"/>
              <a:gd name="connsiteX6" fmla="*/ 1333200 w 1945481"/>
              <a:gd name="connsiteY6" fmla="*/ 146407 h 323655"/>
              <a:gd name="connsiteX7" fmla="*/ 1621631 w 1945481"/>
              <a:gd name="connsiteY7" fmla="*/ 1736 h 323655"/>
              <a:gd name="connsiteX8" fmla="*/ 1821356 w 1945481"/>
              <a:gd name="connsiteY8" fmla="*/ 63064 h 323655"/>
              <a:gd name="connsiteX9" fmla="*/ 1945481 w 1945481"/>
              <a:gd name="connsiteY9" fmla="*/ 8881 h 323655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085547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33172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33172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6936 h 317385"/>
              <a:gd name="connsiteX1" fmla="*/ 166687 w 1945481"/>
              <a:gd name="connsiteY1" fmla="*/ 233483 h 317385"/>
              <a:gd name="connsiteX2" fmla="*/ 414338 w 1945481"/>
              <a:gd name="connsiteY2" fmla="*/ 269310 h 317385"/>
              <a:gd name="connsiteX3" fmla="*/ 664067 w 1945481"/>
              <a:gd name="connsiteY3" fmla="*/ 147279 h 317385"/>
              <a:gd name="connsiteX4" fmla="*/ 885523 w 1945481"/>
              <a:gd name="connsiteY4" fmla="*/ 194905 h 317385"/>
              <a:gd name="connsiteX5" fmla="*/ 1114122 w 1945481"/>
              <a:gd name="connsiteY5" fmla="*/ 75841 h 317385"/>
              <a:gd name="connsiteX6" fmla="*/ 1333200 w 1945481"/>
              <a:gd name="connsiteY6" fmla="*/ 140137 h 317385"/>
              <a:gd name="connsiteX7" fmla="*/ 1571624 w 1945481"/>
              <a:gd name="connsiteY7" fmla="*/ 229 h 317385"/>
              <a:gd name="connsiteX8" fmla="*/ 1821356 w 1945481"/>
              <a:gd name="connsiteY8" fmla="*/ 56794 h 317385"/>
              <a:gd name="connsiteX9" fmla="*/ 1945481 w 1945481"/>
              <a:gd name="connsiteY9" fmla="*/ 2611 h 31738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95487"/>
              <a:gd name="connsiteY0" fmla="*/ 371634 h 372083"/>
              <a:gd name="connsiteX1" fmla="*/ 166687 w 1995487"/>
              <a:gd name="connsiteY1" fmla="*/ 288181 h 372083"/>
              <a:gd name="connsiteX2" fmla="*/ 414338 w 1995487"/>
              <a:gd name="connsiteY2" fmla="*/ 324008 h 372083"/>
              <a:gd name="connsiteX3" fmla="*/ 664067 w 1995487"/>
              <a:gd name="connsiteY3" fmla="*/ 201977 h 372083"/>
              <a:gd name="connsiteX4" fmla="*/ 885523 w 1995487"/>
              <a:gd name="connsiteY4" fmla="*/ 249603 h 372083"/>
              <a:gd name="connsiteX5" fmla="*/ 1114122 w 1995487"/>
              <a:gd name="connsiteY5" fmla="*/ 130539 h 372083"/>
              <a:gd name="connsiteX6" fmla="*/ 1333200 w 1995487"/>
              <a:gd name="connsiteY6" fmla="*/ 194835 h 372083"/>
              <a:gd name="connsiteX7" fmla="*/ 1571624 w 1995487"/>
              <a:gd name="connsiteY7" fmla="*/ 54927 h 372083"/>
              <a:gd name="connsiteX8" fmla="*/ 1821356 w 1995487"/>
              <a:gd name="connsiteY8" fmla="*/ 111492 h 372083"/>
              <a:gd name="connsiteX9" fmla="*/ 1995487 w 1995487"/>
              <a:gd name="connsiteY9" fmla="*/ 159 h 372083"/>
              <a:gd name="connsiteX0" fmla="*/ 0 w 1993105"/>
              <a:gd name="connsiteY0" fmla="*/ 317020 h 317469"/>
              <a:gd name="connsiteX1" fmla="*/ 166687 w 1993105"/>
              <a:gd name="connsiteY1" fmla="*/ 233567 h 317469"/>
              <a:gd name="connsiteX2" fmla="*/ 414338 w 1993105"/>
              <a:gd name="connsiteY2" fmla="*/ 269394 h 317469"/>
              <a:gd name="connsiteX3" fmla="*/ 664067 w 1993105"/>
              <a:gd name="connsiteY3" fmla="*/ 147363 h 317469"/>
              <a:gd name="connsiteX4" fmla="*/ 885523 w 1993105"/>
              <a:gd name="connsiteY4" fmla="*/ 194989 h 317469"/>
              <a:gd name="connsiteX5" fmla="*/ 1114122 w 1993105"/>
              <a:gd name="connsiteY5" fmla="*/ 75925 h 317469"/>
              <a:gd name="connsiteX6" fmla="*/ 1333200 w 1993105"/>
              <a:gd name="connsiteY6" fmla="*/ 140221 h 317469"/>
              <a:gd name="connsiteX7" fmla="*/ 1571624 w 1993105"/>
              <a:gd name="connsiteY7" fmla="*/ 313 h 317469"/>
              <a:gd name="connsiteX8" fmla="*/ 1821356 w 1993105"/>
              <a:gd name="connsiteY8" fmla="*/ 56878 h 317469"/>
              <a:gd name="connsiteX9" fmla="*/ 1993105 w 1993105"/>
              <a:gd name="connsiteY9" fmla="*/ 314 h 317469"/>
              <a:gd name="connsiteX0" fmla="*/ 0 w 1962149"/>
              <a:gd name="connsiteY0" fmla="*/ 328871 h 329320"/>
              <a:gd name="connsiteX1" fmla="*/ 166687 w 1962149"/>
              <a:gd name="connsiteY1" fmla="*/ 245418 h 329320"/>
              <a:gd name="connsiteX2" fmla="*/ 414338 w 1962149"/>
              <a:gd name="connsiteY2" fmla="*/ 281245 h 329320"/>
              <a:gd name="connsiteX3" fmla="*/ 664067 w 1962149"/>
              <a:gd name="connsiteY3" fmla="*/ 159214 h 329320"/>
              <a:gd name="connsiteX4" fmla="*/ 885523 w 1962149"/>
              <a:gd name="connsiteY4" fmla="*/ 206840 h 329320"/>
              <a:gd name="connsiteX5" fmla="*/ 1114122 w 1962149"/>
              <a:gd name="connsiteY5" fmla="*/ 87776 h 329320"/>
              <a:gd name="connsiteX6" fmla="*/ 1333200 w 1962149"/>
              <a:gd name="connsiteY6" fmla="*/ 152072 h 329320"/>
              <a:gd name="connsiteX7" fmla="*/ 1571624 w 1962149"/>
              <a:gd name="connsiteY7" fmla="*/ 12164 h 329320"/>
              <a:gd name="connsiteX8" fmla="*/ 1821356 w 1962149"/>
              <a:gd name="connsiteY8" fmla="*/ 68729 h 329320"/>
              <a:gd name="connsiteX9" fmla="*/ 1962149 w 1962149"/>
              <a:gd name="connsiteY9" fmla="*/ 259 h 329320"/>
              <a:gd name="connsiteX0" fmla="*/ 0 w 1962149"/>
              <a:gd name="connsiteY0" fmla="*/ 328880 h 329329"/>
              <a:gd name="connsiteX1" fmla="*/ 166687 w 1962149"/>
              <a:gd name="connsiteY1" fmla="*/ 245427 h 329329"/>
              <a:gd name="connsiteX2" fmla="*/ 414338 w 1962149"/>
              <a:gd name="connsiteY2" fmla="*/ 281254 h 329329"/>
              <a:gd name="connsiteX3" fmla="*/ 664067 w 1962149"/>
              <a:gd name="connsiteY3" fmla="*/ 159223 h 329329"/>
              <a:gd name="connsiteX4" fmla="*/ 885523 w 1962149"/>
              <a:gd name="connsiteY4" fmla="*/ 206849 h 329329"/>
              <a:gd name="connsiteX5" fmla="*/ 1114122 w 1962149"/>
              <a:gd name="connsiteY5" fmla="*/ 87785 h 329329"/>
              <a:gd name="connsiteX6" fmla="*/ 1333200 w 1962149"/>
              <a:gd name="connsiteY6" fmla="*/ 152081 h 329329"/>
              <a:gd name="connsiteX7" fmla="*/ 1571624 w 1962149"/>
              <a:gd name="connsiteY7" fmla="*/ 12173 h 329329"/>
              <a:gd name="connsiteX8" fmla="*/ 1821356 w 1962149"/>
              <a:gd name="connsiteY8" fmla="*/ 68738 h 329329"/>
              <a:gd name="connsiteX9" fmla="*/ 1962149 w 1962149"/>
              <a:gd name="connsiteY9" fmla="*/ 268 h 329329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71624 w 1955006"/>
              <a:gd name="connsiteY7" fmla="*/ 16918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04237 w 1955006"/>
              <a:gd name="connsiteY2" fmla="*/ 282626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398852 w 1955006"/>
              <a:gd name="connsiteY2" fmla="*/ 278583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45878 w 1955006"/>
              <a:gd name="connsiteY3" fmla="*/ 171367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80300 w 1955006"/>
              <a:gd name="connsiteY7" fmla="*/ 26652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71206 w 1955006"/>
              <a:gd name="connsiteY7" fmla="*/ 30350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71206 w 1955006"/>
              <a:gd name="connsiteY7" fmla="*/ 30350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4293 w 1955006"/>
              <a:gd name="connsiteY3" fmla="*/ 179764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1206 w 1955006"/>
              <a:gd name="connsiteY7" fmla="*/ 30323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4293 w 1955006"/>
              <a:gd name="connsiteY3" fmla="*/ 179764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9452 w 1955006"/>
              <a:gd name="connsiteY3" fmla="*/ 16798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0022 w 1955006"/>
              <a:gd name="connsiteY3" fmla="*/ 169323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0022 w 1955006"/>
              <a:gd name="connsiteY3" fmla="*/ 169323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3598"/>
              <a:gd name="connsiteX1" fmla="*/ 398852 w 1955006"/>
              <a:gd name="connsiteY1" fmla="*/ 278556 h 333598"/>
              <a:gd name="connsiteX2" fmla="*/ 660022 w 1955006"/>
              <a:gd name="connsiteY2" fmla="*/ 169323 h 333598"/>
              <a:gd name="connsiteX3" fmla="*/ 865321 w 1955006"/>
              <a:gd name="connsiteY3" fmla="*/ 204822 h 333598"/>
              <a:gd name="connsiteX4" fmla="*/ 1089532 w 1955006"/>
              <a:gd name="connsiteY4" fmla="*/ 105625 h 333598"/>
              <a:gd name="connsiteX5" fmla="*/ 1333239 w 1955006"/>
              <a:gd name="connsiteY5" fmla="*/ 162402 h 333598"/>
              <a:gd name="connsiteX6" fmla="*/ 1579965 w 1955006"/>
              <a:gd name="connsiteY6" fmla="*/ 24266 h 333598"/>
              <a:gd name="connsiteX7" fmla="*/ 1829435 w 1955006"/>
              <a:gd name="connsiteY7" fmla="*/ 79522 h 333598"/>
              <a:gd name="connsiteX8" fmla="*/ 1955006 w 1955006"/>
              <a:gd name="connsiteY8" fmla="*/ 223 h 333598"/>
              <a:gd name="connsiteX0" fmla="*/ 0 w 1556154"/>
              <a:gd name="connsiteY0" fmla="*/ 278556 h 278556"/>
              <a:gd name="connsiteX1" fmla="*/ 261170 w 1556154"/>
              <a:gd name="connsiteY1" fmla="*/ 169323 h 278556"/>
              <a:gd name="connsiteX2" fmla="*/ 466469 w 1556154"/>
              <a:gd name="connsiteY2" fmla="*/ 204822 h 278556"/>
              <a:gd name="connsiteX3" fmla="*/ 690680 w 1556154"/>
              <a:gd name="connsiteY3" fmla="*/ 105625 h 278556"/>
              <a:gd name="connsiteX4" fmla="*/ 934387 w 1556154"/>
              <a:gd name="connsiteY4" fmla="*/ 162402 h 278556"/>
              <a:gd name="connsiteX5" fmla="*/ 1181113 w 1556154"/>
              <a:gd name="connsiteY5" fmla="*/ 24266 h 278556"/>
              <a:gd name="connsiteX6" fmla="*/ 1430583 w 1556154"/>
              <a:gd name="connsiteY6" fmla="*/ 79522 h 278556"/>
              <a:gd name="connsiteX7" fmla="*/ 1556154 w 1556154"/>
              <a:gd name="connsiteY7" fmla="*/ 223 h 278556"/>
              <a:gd name="connsiteX0" fmla="*/ 0 w 1294984"/>
              <a:gd name="connsiteY0" fmla="*/ 169323 h 206438"/>
              <a:gd name="connsiteX1" fmla="*/ 205299 w 1294984"/>
              <a:gd name="connsiteY1" fmla="*/ 204822 h 206438"/>
              <a:gd name="connsiteX2" fmla="*/ 429510 w 1294984"/>
              <a:gd name="connsiteY2" fmla="*/ 105625 h 206438"/>
              <a:gd name="connsiteX3" fmla="*/ 673217 w 1294984"/>
              <a:gd name="connsiteY3" fmla="*/ 162402 h 206438"/>
              <a:gd name="connsiteX4" fmla="*/ 919943 w 1294984"/>
              <a:gd name="connsiteY4" fmla="*/ 24266 h 206438"/>
              <a:gd name="connsiteX5" fmla="*/ 1169413 w 1294984"/>
              <a:gd name="connsiteY5" fmla="*/ 79522 h 206438"/>
              <a:gd name="connsiteX6" fmla="*/ 1294984 w 1294984"/>
              <a:gd name="connsiteY6" fmla="*/ 223 h 206438"/>
              <a:gd name="connsiteX0" fmla="*/ 0 w 1089685"/>
              <a:gd name="connsiteY0" fmla="*/ 204822 h 204822"/>
              <a:gd name="connsiteX1" fmla="*/ 224211 w 1089685"/>
              <a:gd name="connsiteY1" fmla="*/ 105625 h 204822"/>
              <a:gd name="connsiteX2" fmla="*/ 467918 w 1089685"/>
              <a:gd name="connsiteY2" fmla="*/ 162402 h 204822"/>
              <a:gd name="connsiteX3" fmla="*/ 714644 w 1089685"/>
              <a:gd name="connsiteY3" fmla="*/ 24266 h 204822"/>
              <a:gd name="connsiteX4" fmla="*/ 964114 w 1089685"/>
              <a:gd name="connsiteY4" fmla="*/ 79522 h 204822"/>
              <a:gd name="connsiteX5" fmla="*/ 1089685 w 1089685"/>
              <a:gd name="connsiteY5" fmla="*/ 223 h 204822"/>
              <a:gd name="connsiteX0" fmla="*/ 0 w 1070224"/>
              <a:gd name="connsiteY0" fmla="*/ 209768 h 209768"/>
              <a:gd name="connsiteX1" fmla="*/ 204750 w 1070224"/>
              <a:gd name="connsiteY1" fmla="*/ 105625 h 209768"/>
              <a:gd name="connsiteX2" fmla="*/ 448457 w 1070224"/>
              <a:gd name="connsiteY2" fmla="*/ 162402 h 209768"/>
              <a:gd name="connsiteX3" fmla="*/ 695183 w 1070224"/>
              <a:gd name="connsiteY3" fmla="*/ 24266 h 209768"/>
              <a:gd name="connsiteX4" fmla="*/ 944653 w 1070224"/>
              <a:gd name="connsiteY4" fmla="*/ 79522 h 209768"/>
              <a:gd name="connsiteX5" fmla="*/ 1070224 w 1070224"/>
              <a:gd name="connsiteY5" fmla="*/ 223 h 209768"/>
              <a:gd name="connsiteX0" fmla="*/ 0 w 1070224"/>
              <a:gd name="connsiteY0" fmla="*/ 209768 h 209768"/>
              <a:gd name="connsiteX1" fmla="*/ 204750 w 1070224"/>
              <a:gd name="connsiteY1" fmla="*/ 105625 h 209768"/>
              <a:gd name="connsiteX2" fmla="*/ 448457 w 1070224"/>
              <a:gd name="connsiteY2" fmla="*/ 162402 h 209768"/>
              <a:gd name="connsiteX3" fmla="*/ 695183 w 1070224"/>
              <a:gd name="connsiteY3" fmla="*/ 24266 h 209768"/>
              <a:gd name="connsiteX4" fmla="*/ 944653 w 1070224"/>
              <a:gd name="connsiteY4" fmla="*/ 79522 h 209768"/>
              <a:gd name="connsiteX5" fmla="*/ 1070224 w 1070224"/>
              <a:gd name="connsiteY5" fmla="*/ 223 h 209768"/>
              <a:gd name="connsiteX0" fmla="*/ 0 w 1068838"/>
              <a:gd name="connsiteY0" fmla="*/ 228767 h 228767"/>
              <a:gd name="connsiteX1" fmla="*/ 203364 w 1068838"/>
              <a:gd name="connsiteY1" fmla="*/ 105625 h 228767"/>
              <a:gd name="connsiteX2" fmla="*/ 447071 w 1068838"/>
              <a:gd name="connsiteY2" fmla="*/ 162402 h 228767"/>
              <a:gd name="connsiteX3" fmla="*/ 693797 w 1068838"/>
              <a:gd name="connsiteY3" fmla="*/ 24266 h 228767"/>
              <a:gd name="connsiteX4" fmla="*/ 943267 w 1068838"/>
              <a:gd name="connsiteY4" fmla="*/ 79522 h 228767"/>
              <a:gd name="connsiteX5" fmla="*/ 1068838 w 1068838"/>
              <a:gd name="connsiteY5" fmla="*/ 223 h 228767"/>
              <a:gd name="connsiteX0" fmla="*/ 0 w 1061020"/>
              <a:gd name="connsiteY0" fmla="*/ 237747 h 237747"/>
              <a:gd name="connsiteX1" fmla="*/ 195546 w 1061020"/>
              <a:gd name="connsiteY1" fmla="*/ 105625 h 237747"/>
              <a:gd name="connsiteX2" fmla="*/ 439253 w 1061020"/>
              <a:gd name="connsiteY2" fmla="*/ 162402 h 237747"/>
              <a:gd name="connsiteX3" fmla="*/ 685979 w 1061020"/>
              <a:gd name="connsiteY3" fmla="*/ 24266 h 237747"/>
              <a:gd name="connsiteX4" fmla="*/ 935449 w 1061020"/>
              <a:gd name="connsiteY4" fmla="*/ 79522 h 237747"/>
              <a:gd name="connsiteX5" fmla="*/ 1061020 w 1061020"/>
              <a:gd name="connsiteY5" fmla="*/ 223 h 237747"/>
              <a:gd name="connsiteX0" fmla="*/ 0 w 1061020"/>
              <a:gd name="connsiteY0" fmla="*/ 237747 h 237747"/>
              <a:gd name="connsiteX1" fmla="*/ 195546 w 1061020"/>
              <a:gd name="connsiteY1" fmla="*/ 105625 h 237747"/>
              <a:gd name="connsiteX2" fmla="*/ 439253 w 1061020"/>
              <a:gd name="connsiteY2" fmla="*/ 162402 h 237747"/>
              <a:gd name="connsiteX3" fmla="*/ 685979 w 1061020"/>
              <a:gd name="connsiteY3" fmla="*/ 24266 h 237747"/>
              <a:gd name="connsiteX4" fmla="*/ 935449 w 1061020"/>
              <a:gd name="connsiteY4" fmla="*/ 79522 h 237747"/>
              <a:gd name="connsiteX5" fmla="*/ 1061020 w 1061020"/>
              <a:gd name="connsiteY5" fmla="*/ 223 h 237747"/>
              <a:gd name="connsiteX0" fmla="*/ 0 w 1061020"/>
              <a:gd name="connsiteY0" fmla="*/ 237747 h 237747"/>
              <a:gd name="connsiteX1" fmla="*/ 195546 w 1061020"/>
              <a:gd name="connsiteY1" fmla="*/ 105625 h 237747"/>
              <a:gd name="connsiteX2" fmla="*/ 439253 w 1061020"/>
              <a:gd name="connsiteY2" fmla="*/ 162402 h 237747"/>
              <a:gd name="connsiteX3" fmla="*/ 685979 w 1061020"/>
              <a:gd name="connsiteY3" fmla="*/ 24266 h 237747"/>
              <a:gd name="connsiteX4" fmla="*/ 935449 w 1061020"/>
              <a:gd name="connsiteY4" fmla="*/ 79522 h 237747"/>
              <a:gd name="connsiteX5" fmla="*/ 1061020 w 1061020"/>
              <a:gd name="connsiteY5" fmla="*/ 223 h 237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1020" h="237747">
                <a:moveTo>
                  <a:pt x="0" y="237747"/>
                </a:moveTo>
                <a:cubicBezTo>
                  <a:pt x="72349" y="168981"/>
                  <a:pt x="103875" y="122346"/>
                  <a:pt x="195546" y="105625"/>
                </a:cubicBezTo>
                <a:cubicBezTo>
                  <a:pt x="315246" y="98617"/>
                  <a:pt x="341742" y="165884"/>
                  <a:pt x="439253" y="162402"/>
                </a:cubicBezTo>
                <a:cubicBezTo>
                  <a:pt x="544160" y="140716"/>
                  <a:pt x="603280" y="38079"/>
                  <a:pt x="685979" y="24266"/>
                </a:cubicBezTo>
                <a:cubicBezTo>
                  <a:pt x="768678" y="10453"/>
                  <a:pt x="863461" y="90582"/>
                  <a:pt x="935449" y="79522"/>
                </a:cubicBezTo>
                <a:cubicBezTo>
                  <a:pt x="1006305" y="71828"/>
                  <a:pt x="1036761" y="-4637"/>
                  <a:pt x="1061020" y="223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non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79" name="Forme libre 178"/>
          <p:cNvSpPr/>
          <p:nvPr/>
        </p:nvSpPr>
        <p:spPr>
          <a:xfrm rot="11389193">
            <a:off x="1366932" y="3781235"/>
            <a:ext cx="1955006" cy="334015"/>
          </a:xfrm>
          <a:custGeom>
            <a:avLst/>
            <a:gdLst>
              <a:gd name="connsiteX0" fmla="*/ 0 w 2006917"/>
              <a:gd name="connsiteY0" fmla="*/ 203680 h 289405"/>
              <a:gd name="connsiteX1" fmla="*/ 1766887 w 2006917"/>
              <a:gd name="connsiteY1" fmla="*/ 1273 h 289405"/>
              <a:gd name="connsiteX2" fmla="*/ 1985962 w 2006917"/>
              <a:gd name="connsiteY2" fmla="*/ 289405 h 289405"/>
              <a:gd name="connsiteX0" fmla="*/ 0 w 1987007"/>
              <a:gd name="connsiteY0" fmla="*/ 202455 h 316750"/>
              <a:gd name="connsiteX1" fmla="*/ 733425 w 1987007"/>
              <a:gd name="connsiteY1" fmla="*/ 311992 h 316750"/>
              <a:gd name="connsiteX2" fmla="*/ 1766887 w 1987007"/>
              <a:gd name="connsiteY2" fmla="*/ 48 h 316750"/>
              <a:gd name="connsiteX3" fmla="*/ 1985962 w 1987007"/>
              <a:gd name="connsiteY3" fmla="*/ 288180 h 316750"/>
              <a:gd name="connsiteX0" fmla="*/ 0 w 1987007"/>
              <a:gd name="connsiteY0" fmla="*/ 247699 h 318361"/>
              <a:gd name="connsiteX1" fmla="*/ 733425 w 1987007"/>
              <a:gd name="connsiteY1" fmla="*/ 311992 h 318361"/>
              <a:gd name="connsiteX2" fmla="*/ 1766887 w 1987007"/>
              <a:gd name="connsiteY2" fmla="*/ 48 h 318361"/>
              <a:gd name="connsiteX3" fmla="*/ 1985962 w 1987007"/>
              <a:gd name="connsiteY3" fmla="*/ 288180 h 318361"/>
              <a:gd name="connsiteX0" fmla="*/ 0 w 1987007"/>
              <a:gd name="connsiteY0" fmla="*/ 247699 h 325651"/>
              <a:gd name="connsiteX1" fmla="*/ 357187 w 1987007"/>
              <a:gd name="connsiteY1" fmla="*/ 254733 h 325651"/>
              <a:gd name="connsiteX2" fmla="*/ 733425 w 1987007"/>
              <a:gd name="connsiteY2" fmla="*/ 311992 h 325651"/>
              <a:gd name="connsiteX3" fmla="*/ 1766887 w 1987007"/>
              <a:gd name="connsiteY3" fmla="*/ 48 h 325651"/>
              <a:gd name="connsiteX4" fmla="*/ 1985962 w 1987007"/>
              <a:gd name="connsiteY4" fmla="*/ 288180 h 325651"/>
              <a:gd name="connsiteX0" fmla="*/ 0 w 1987007"/>
              <a:gd name="connsiteY0" fmla="*/ 247699 h 324941"/>
              <a:gd name="connsiteX1" fmla="*/ 185737 w 1987007"/>
              <a:gd name="connsiteY1" fmla="*/ 247590 h 324941"/>
              <a:gd name="connsiteX2" fmla="*/ 733425 w 1987007"/>
              <a:gd name="connsiteY2" fmla="*/ 311992 h 324941"/>
              <a:gd name="connsiteX3" fmla="*/ 1766887 w 1987007"/>
              <a:gd name="connsiteY3" fmla="*/ 48 h 324941"/>
              <a:gd name="connsiteX4" fmla="*/ 1985962 w 1987007"/>
              <a:gd name="connsiteY4" fmla="*/ 288180 h 324941"/>
              <a:gd name="connsiteX0" fmla="*/ 0 w 1987007"/>
              <a:gd name="connsiteY0" fmla="*/ 247699 h 322815"/>
              <a:gd name="connsiteX1" fmla="*/ 185737 w 1987007"/>
              <a:gd name="connsiteY1" fmla="*/ 247590 h 322815"/>
              <a:gd name="connsiteX2" fmla="*/ 733425 w 1987007"/>
              <a:gd name="connsiteY2" fmla="*/ 311992 h 322815"/>
              <a:gd name="connsiteX3" fmla="*/ 1766887 w 1987007"/>
              <a:gd name="connsiteY3" fmla="*/ 48 h 322815"/>
              <a:gd name="connsiteX4" fmla="*/ 1985962 w 1987007"/>
              <a:gd name="connsiteY4" fmla="*/ 288180 h 322815"/>
              <a:gd name="connsiteX0" fmla="*/ 0 w 1987007"/>
              <a:gd name="connsiteY0" fmla="*/ 247699 h 322815"/>
              <a:gd name="connsiteX1" fmla="*/ 185737 w 1987007"/>
              <a:gd name="connsiteY1" fmla="*/ 247590 h 322815"/>
              <a:gd name="connsiteX2" fmla="*/ 733425 w 1987007"/>
              <a:gd name="connsiteY2" fmla="*/ 311992 h 322815"/>
              <a:gd name="connsiteX3" fmla="*/ 1766887 w 1987007"/>
              <a:gd name="connsiteY3" fmla="*/ 48 h 322815"/>
              <a:gd name="connsiteX4" fmla="*/ 1985962 w 1987007"/>
              <a:gd name="connsiteY4" fmla="*/ 288180 h 322815"/>
              <a:gd name="connsiteX0" fmla="*/ 0 w 1991770"/>
              <a:gd name="connsiteY0" fmla="*/ 331043 h 331492"/>
              <a:gd name="connsiteX1" fmla="*/ 190500 w 1991770"/>
              <a:gd name="connsiteY1" fmla="*/ 247590 h 331492"/>
              <a:gd name="connsiteX2" fmla="*/ 738188 w 1991770"/>
              <a:gd name="connsiteY2" fmla="*/ 311992 h 331492"/>
              <a:gd name="connsiteX3" fmla="*/ 1771650 w 1991770"/>
              <a:gd name="connsiteY3" fmla="*/ 48 h 331492"/>
              <a:gd name="connsiteX4" fmla="*/ 1990725 w 1991770"/>
              <a:gd name="connsiteY4" fmla="*/ 288180 h 331492"/>
              <a:gd name="connsiteX0" fmla="*/ 0 w 1996138"/>
              <a:gd name="connsiteY0" fmla="*/ 330998 h 331447"/>
              <a:gd name="connsiteX1" fmla="*/ 190500 w 1996138"/>
              <a:gd name="connsiteY1" fmla="*/ 247545 h 331447"/>
              <a:gd name="connsiteX2" fmla="*/ 414338 w 1996138"/>
              <a:gd name="connsiteY2" fmla="*/ 283372 h 331447"/>
              <a:gd name="connsiteX3" fmla="*/ 1771650 w 1996138"/>
              <a:gd name="connsiteY3" fmla="*/ 3 h 331447"/>
              <a:gd name="connsiteX4" fmla="*/ 1990725 w 1996138"/>
              <a:gd name="connsiteY4" fmla="*/ 288135 h 331447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90500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0997 h 331446"/>
              <a:gd name="connsiteX1" fmla="*/ 166687 w 1996138"/>
              <a:gd name="connsiteY1" fmla="*/ 247544 h 331446"/>
              <a:gd name="connsiteX2" fmla="*/ 414338 w 1996138"/>
              <a:gd name="connsiteY2" fmla="*/ 283371 h 331446"/>
              <a:gd name="connsiteX3" fmla="*/ 1771650 w 1996138"/>
              <a:gd name="connsiteY3" fmla="*/ 2 h 331446"/>
              <a:gd name="connsiteX4" fmla="*/ 1990725 w 1996138"/>
              <a:gd name="connsiteY4" fmla="*/ 288134 h 331446"/>
              <a:gd name="connsiteX0" fmla="*/ 0 w 1996138"/>
              <a:gd name="connsiteY0" fmla="*/ 331062 h 331511"/>
              <a:gd name="connsiteX1" fmla="*/ 166687 w 1996138"/>
              <a:gd name="connsiteY1" fmla="*/ 247609 h 331511"/>
              <a:gd name="connsiteX2" fmla="*/ 414338 w 1996138"/>
              <a:gd name="connsiteY2" fmla="*/ 283436 h 331511"/>
              <a:gd name="connsiteX3" fmla="*/ 523573 w 1996138"/>
              <a:gd name="connsiteY3" fmla="*/ 261417 h 331511"/>
              <a:gd name="connsiteX4" fmla="*/ 1771650 w 1996138"/>
              <a:gd name="connsiteY4" fmla="*/ 67 h 331511"/>
              <a:gd name="connsiteX5" fmla="*/ 1990725 w 1996138"/>
              <a:gd name="connsiteY5" fmla="*/ 288199 h 331511"/>
              <a:gd name="connsiteX0" fmla="*/ 0 w 1992208"/>
              <a:gd name="connsiteY0" fmla="*/ 333218 h 333667"/>
              <a:gd name="connsiteX1" fmla="*/ 166687 w 1992208"/>
              <a:gd name="connsiteY1" fmla="*/ 249765 h 333667"/>
              <a:gd name="connsiteX2" fmla="*/ 414338 w 1992208"/>
              <a:gd name="connsiteY2" fmla="*/ 285592 h 333667"/>
              <a:gd name="connsiteX3" fmla="*/ 664067 w 1992208"/>
              <a:gd name="connsiteY3" fmla="*/ 163561 h 333667"/>
              <a:gd name="connsiteX4" fmla="*/ 1771650 w 1992208"/>
              <a:gd name="connsiteY4" fmla="*/ 2223 h 333667"/>
              <a:gd name="connsiteX5" fmla="*/ 1990725 w 1992208"/>
              <a:gd name="connsiteY5" fmla="*/ 290355 h 333667"/>
              <a:gd name="connsiteX0" fmla="*/ 0 w 1992208"/>
              <a:gd name="connsiteY0" fmla="*/ 333946 h 334395"/>
              <a:gd name="connsiteX1" fmla="*/ 166687 w 1992208"/>
              <a:gd name="connsiteY1" fmla="*/ 250493 h 334395"/>
              <a:gd name="connsiteX2" fmla="*/ 414338 w 1992208"/>
              <a:gd name="connsiteY2" fmla="*/ 286320 h 334395"/>
              <a:gd name="connsiteX3" fmla="*/ 664067 w 1992208"/>
              <a:gd name="connsiteY3" fmla="*/ 164289 h 334395"/>
              <a:gd name="connsiteX4" fmla="*/ 747410 w 1992208"/>
              <a:gd name="connsiteY4" fmla="*/ 142859 h 334395"/>
              <a:gd name="connsiteX5" fmla="*/ 1771650 w 1992208"/>
              <a:gd name="connsiteY5" fmla="*/ 2951 h 334395"/>
              <a:gd name="connsiteX6" fmla="*/ 1990725 w 1992208"/>
              <a:gd name="connsiteY6" fmla="*/ 291083 h 334395"/>
              <a:gd name="connsiteX0" fmla="*/ 0 w 1991334"/>
              <a:gd name="connsiteY0" fmla="*/ 331634 h 332083"/>
              <a:gd name="connsiteX1" fmla="*/ 166687 w 1991334"/>
              <a:gd name="connsiteY1" fmla="*/ 248181 h 332083"/>
              <a:gd name="connsiteX2" fmla="*/ 414338 w 1991334"/>
              <a:gd name="connsiteY2" fmla="*/ 284008 h 332083"/>
              <a:gd name="connsiteX3" fmla="*/ 664067 w 1991334"/>
              <a:gd name="connsiteY3" fmla="*/ 161977 h 332083"/>
              <a:gd name="connsiteX4" fmla="*/ 885523 w 1991334"/>
              <a:gd name="connsiteY4" fmla="*/ 209603 h 332083"/>
              <a:gd name="connsiteX5" fmla="*/ 1771650 w 1991334"/>
              <a:gd name="connsiteY5" fmla="*/ 639 h 332083"/>
              <a:gd name="connsiteX6" fmla="*/ 1990725 w 1991334"/>
              <a:gd name="connsiteY6" fmla="*/ 288771 h 332083"/>
              <a:gd name="connsiteX0" fmla="*/ 0 w 1991334"/>
              <a:gd name="connsiteY0" fmla="*/ 333367 h 333816"/>
              <a:gd name="connsiteX1" fmla="*/ 166687 w 1991334"/>
              <a:gd name="connsiteY1" fmla="*/ 249914 h 333816"/>
              <a:gd name="connsiteX2" fmla="*/ 414338 w 1991334"/>
              <a:gd name="connsiteY2" fmla="*/ 285741 h 333816"/>
              <a:gd name="connsiteX3" fmla="*/ 664067 w 1991334"/>
              <a:gd name="connsiteY3" fmla="*/ 163710 h 333816"/>
              <a:gd name="connsiteX4" fmla="*/ 885523 w 1991334"/>
              <a:gd name="connsiteY4" fmla="*/ 211336 h 333816"/>
              <a:gd name="connsiteX5" fmla="*/ 1109360 w 1991334"/>
              <a:gd name="connsiteY5" fmla="*/ 156567 h 333816"/>
              <a:gd name="connsiteX6" fmla="*/ 1771650 w 1991334"/>
              <a:gd name="connsiteY6" fmla="*/ 2372 h 333816"/>
              <a:gd name="connsiteX7" fmla="*/ 1990725 w 1991334"/>
              <a:gd name="connsiteY7" fmla="*/ 290504 h 333816"/>
              <a:gd name="connsiteX0" fmla="*/ 0 w 1991099"/>
              <a:gd name="connsiteY0" fmla="*/ 338000 h 338449"/>
              <a:gd name="connsiteX1" fmla="*/ 166687 w 1991099"/>
              <a:gd name="connsiteY1" fmla="*/ 254547 h 338449"/>
              <a:gd name="connsiteX2" fmla="*/ 414338 w 1991099"/>
              <a:gd name="connsiteY2" fmla="*/ 290374 h 338449"/>
              <a:gd name="connsiteX3" fmla="*/ 664067 w 1991099"/>
              <a:gd name="connsiteY3" fmla="*/ 168343 h 338449"/>
              <a:gd name="connsiteX4" fmla="*/ 885523 w 1991099"/>
              <a:gd name="connsiteY4" fmla="*/ 215969 h 338449"/>
              <a:gd name="connsiteX5" fmla="*/ 1085547 w 1991099"/>
              <a:gd name="connsiteY5" fmla="*/ 99287 h 338449"/>
              <a:gd name="connsiteX6" fmla="*/ 1771650 w 1991099"/>
              <a:gd name="connsiteY6" fmla="*/ 7005 h 338449"/>
              <a:gd name="connsiteX7" fmla="*/ 1990725 w 1991099"/>
              <a:gd name="connsiteY7" fmla="*/ 295137 h 338449"/>
              <a:gd name="connsiteX0" fmla="*/ 0 w 1991099"/>
              <a:gd name="connsiteY0" fmla="*/ 339393 h 339842"/>
              <a:gd name="connsiteX1" fmla="*/ 166687 w 1991099"/>
              <a:gd name="connsiteY1" fmla="*/ 255940 h 339842"/>
              <a:gd name="connsiteX2" fmla="*/ 414338 w 1991099"/>
              <a:gd name="connsiteY2" fmla="*/ 291767 h 339842"/>
              <a:gd name="connsiteX3" fmla="*/ 664067 w 1991099"/>
              <a:gd name="connsiteY3" fmla="*/ 169736 h 339842"/>
              <a:gd name="connsiteX4" fmla="*/ 885523 w 1991099"/>
              <a:gd name="connsiteY4" fmla="*/ 217362 h 339842"/>
              <a:gd name="connsiteX5" fmla="*/ 1085547 w 1991099"/>
              <a:gd name="connsiteY5" fmla="*/ 100680 h 339842"/>
              <a:gd name="connsiteX6" fmla="*/ 1149843 w 1991099"/>
              <a:gd name="connsiteY6" fmla="*/ 79250 h 339842"/>
              <a:gd name="connsiteX7" fmla="*/ 1771650 w 1991099"/>
              <a:gd name="connsiteY7" fmla="*/ 8398 h 339842"/>
              <a:gd name="connsiteX8" fmla="*/ 1990725 w 1991099"/>
              <a:gd name="connsiteY8" fmla="*/ 296530 h 339842"/>
              <a:gd name="connsiteX0" fmla="*/ 0 w 1990974"/>
              <a:gd name="connsiteY0" fmla="*/ 333114 h 333563"/>
              <a:gd name="connsiteX1" fmla="*/ 166687 w 1990974"/>
              <a:gd name="connsiteY1" fmla="*/ 249661 h 333563"/>
              <a:gd name="connsiteX2" fmla="*/ 414338 w 1990974"/>
              <a:gd name="connsiteY2" fmla="*/ 285488 h 333563"/>
              <a:gd name="connsiteX3" fmla="*/ 664067 w 1990974"/>
              <a:gd name="connsiteY3" fmla="*/ 163457 h 333563"/>
              <a:gd name="connsiteX4" fmla="*/ 885523 w 1990974"/>
              <a:gd name="connsiteY4" fmla="*/ 211083 h 333563"/>
              <a:gd name="connsiteX5" fmla="*/ 1085547 w 1990974"/>
              <a:gd name="connsiteY5" fmla="*/ 94401 h 333563"/>
              <a:gd name="connsiteX6" fmla="*/ 1333200 w 1990974"/>
              <a:gd name="connsiteY6" fmla="*/ 156315 h 333563"/>
              <a:gd name="connsiteX7" fmla="*/ 1771650 w 1990974"/>
              <a:gd name="connsiteY7" fmla="*/ 2119 h 333563"/>
              <a:gd name="connsiteX8" fmla="*/ 1990725 w 1990974"/>
              <a:gd name="connsiteY8" fmla="*/ 290251 h 333563"/>
              <a:gd name="connsiteX0" fmla="*/ 0 w 1990836"/>
              <a:gd name="connsiteY0" fmla="*/ 323709 h 324158"/>
              <a:gd name="connsiteX1" fmla="*/ 166687 w 1990836"/>
              <a:gd name="connsiteY1" fmla="*/ 240256 h 324158"/>
              <a:gd name="connsiteX2" fmla="*/ 414338 w 1990836"/>
              <a:gd name="connsiteY2" fmla="*/ 276083 h 324158"/>
              <a:gd name="connsiteX3" fmla="*/ 664067 w 1990836"/>
              <a:gd name="connsiteY3" fmla="*/ 154052 h 324158"/>
              <a:gd name="connsiteX4" fmla="*/ 885523 w 1990836"/>
              <a:gd name="connsiteY4" fmla="*/ 201678 h 324158"/>
              <a:gd name="connsiteX5" fmla="*/ 1085547 w 1990836"/>
              <a:gd name="connsiteY5" fmla="*/ 84996 h 324158"/>
              <a:gd name="connsiteX6" fmla="*/ 1333200 w 1990836"/>
              <a:gd name="connsiteY6" fmla="*/ 146910 h 324158"/>
              <a:gd name="connsiteX7" fmla="*/ 1621631 w 1990836"/>
              <a:gd name="connsiteY7" fmla="*/ 2239 h 324158"/>
              <a:gd name="connsiteX8" fmla="*/ 1990725 w 1990836"/>
              <a:gd name="connsiteY8" fmla="*/ 280846 h 324158"/>
              <a:gd name="connsiteX0" fmla="*/ 0 w 1945610"/>
              <a:gd name="connsiteY0" fmla="*/ 344176 h 344625"/>
              <a:gd name="connsiteX1" fmla="*/ 166687 w 1945610"/>
              <a:gd name="connsiteY1" fmla="*/ 260723 h 344625"/>
              <a:gd name="connsiteX2" fmla="*/ 414338 w 1945610"/>
              <a:gd name="connsiteY2" fmla="*/ 296550 h 344625"/>
              <a:gd name="connsiteX3" fmla="*/ 664067 w 1945610"/>
              <a:gd name="connsiteY3" fmla="*/ 174519 h 344625"/>
              <a:gd name="connsiteX4" fmla="*/ 885523 w 1945610"/>
              <a:gd name="connsiteY4" fmla="*/ 222145 h 344625"/>
              <a:gd name="connsiteX5" fmla="*/ 1085547 w 1945610"/>
              <a:gd name="connsiteY5" fmla="*/ 105463 h 344625"/>
              <a:gd name="connsiteX6" fmla="*/ 1333200 w 1945610"/>
              <a:gd name="connsiteY6" fmla="*/ 167377 h 344625"/>
              <a:gd name="connsiteX7" fmla="*/ 1621631 w 1945610"/>
              <a:gd name="connsiteY7" fmla="*/ 22706 h 344625"/>
              <a:gd name="connsiteX8" fmla="*/ 1945481 w 1945610"/>
              <a:gd name="connsiteY8" fmla="*/ 29851 h 344625"/>
              <a:gd name="connsiteX0" fmla="*/ 0 w 1945481"/>
              <a:gd name="connsiteY0" fmla="*/ 344506 h 344955"/>
              <a:gd name="connsiteX1" fmla="*/ 166687 w 1945481"/>
              <a:gd name="connsiteY1" fmla="*/ 261053 h 344955"/>
              <a:gd name="connsiteX2" fmla="*/ 414338 w 1945481"/>
              <a:gd name="connsiteY2" fmla="*/ 296880 h 344955"/>
              <a:gd name="connsiteX3" fmla="*/ 664067 w 1945481"/>
              <a:gd name="connsiteY3" fmla="*/ 174849 h 344955"/>
              <a:gd name="connsiteX4" fmla="*/ 885523 w 1945481"/>
              <a:gd name="connsiteY4" fmla="*/ 222475 h 344955"/>
              <a:gd name="connsiteX5" fmla="*/ 1085547 w 1945481"/>
              <a:gd name="connsiteY5" fmla="*/ 105793 h 344955"/>
              <a:gd name="connsiteX6" fmla="*/ 1333200 w 1945481"/>
              <a:gd name="connsiteY6" fmla="*/ 167707 h 344955"/>
              <a:gd name="connsiteX7" fmla="*/ 1621631 w 1945481"/>
              <a:gd name="connsiteY7" fmla="*/ 23036 h 344955"/>
              <a:gd name="connsiteX8" fmla="*/ 1799924 w 1945481"/>
              <a:gd name="connsiteY8" fmla="*/ 1020 h 344955"/>
              <a:gd name="connsiteX9" fmla="*/ 1945481 w 1945481"/>
              <a:gd name="connsiteY9" fmla="*/ 30181 h 344955"/>
              <a:gd name="connsiteX0" fmla="*/ 0 w 1945481"/>
              <a:gd name="connsiteY0" fmla="*/ 323206 h 323655"/>
              <a:gd name="connsiteX1" fmla="*/ 166687 w 1945481"/>
              <a:gd name="connsiteY1" fmla="*/ 239753 h 323655"/>
              <a:gd name="connsiteX2" fmla="*/ 414338 w 1945481"/>
              <a:gd name="connsiteY2" fmla="*/ 275580 h 323655"/>
              <a:gd name="connsiteX3" fmla="*/ 664067 w 1945481"/>
              <a:gd name="connsiteY3" fmla="*/ 153549 h 323655"/>
              <a:gd name="connsiteX4" fmla="*/ 885523 w 1945481"/>
              <a:gd name="connsiteY4" fmla="*/ 201175 h 323655"/>
              <a:gd name="connsiteX5" fmla="*/ 1085547 w 1945481"/>
              <a:gd name="connsiteY5" fmla="*/ 84493 h 323655"/>
              <a:gd name="connsiteX6" fmla="*/ 1333200 w 1945481"/>
              <a:gd name="connsiteY6" fmla="*/ 146407 h 323655"/>
              <a:gd name="connsiteX7" fmla="*/ 1621631 w 1945481"/>
              <a:gd name="connsiteY7" fmla="*/ 1736 h 323655"/>
              <a:gd name="connsiteX8" fmla="*/ 1821356 w 1945481"/>
              <a:gd name="connsiteY8" fmla="*/ 63064 h 323655"/>
              <a:gd name="connsiteX9" fmla="*/ 1945481 w 1945481"/>
              <a:gd name="connsiteY9" fmla="*/ 8881 h 323655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085547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33172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33172 w 1945481"/>
              <a:gd name="connsiteY5" fmla="*/ 79835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8548 h 318997"/>
              <a:gd name="connsiteX1" fmla="*/ 166687 w 1945481"/>
              <a:gd name="connsiteY1" fmla="*/ 235095 h 318997"/>
              <a:gd name="connsiteX2" fmla="*/ 414338 w 1945481"/>
              <a:gd name="connsiteY2" fmla="*/ 270922 h 318997"/>
              <a:gd name="connsiteX3" fmla="*/ 664067 w 1945481"/>
              <a:gd name="connsiteY3" fmla="*/ 148891 h 318997"/>
              <a:gd name="connsiteX4" fmla="*/ 885523 w 1945481"/>
              <a:gd name="connsiteY4" fmla="*/ 196517 h 318997"/>
              <a:gd name="connsiteX5" fmla="*/ 1114122 w 1945481"/>
              <a:gd name="connsiteY5" fmla="*/ 77453 h 318997"/>
              <a:gd name="connsiteX6" fmla="*/ 1333200 w 1945481"/>
              <a:gd name="connsiteY6" fmla="*/ 141749 h 318997"/>
              <a:gd name="connsiteX7" fmla="*/ 1571624 w 1945481"/>
              <a:gd name="connsiteY7" fmla="*/ 1841 h 318997"/>
              <a:gd name="connsiteX8" fmla="*/ 1821356 w 1945481"/>
              <a:gd name="connsiteY8" fmla="*/ 58406 h 318997"/>
              <a:gd name="connsiteX9" fmla="*/ 1945481 w 1945481"/>
              <a:gd name="connsiteY9" fmla="*/ 4223 h 318997"/>
              <a:gd name="connsiteX0" fmla="*/ 0 w 1945481"/>
              <a:gd name="connsiteY0" fmla="*/ 316936 h 317385"/>
              <a:gd name="connsiteX1" fmla="*/ 166687 w 1945481"/>
              <a:gd name="connsiteY1" fmla="*/ 233483 h 317385"/>
              <a:gd name="connsiteX2" fmla="*/ 414338 w 1945481"/>
              <a:gd name="connsiteY2" fmla="*/ 269310 h 317385"/>
              <a:gd name="connsiteX3" fmla="*/ 664067 w 1945481"/>
              <a:gd name="connsiteY3" fmla="*/ 147279 h 317385"/>
              <a:gd name="connsiteX4" fmla="*/ 885523 w 1945481"/>
              <a:gd name="connsiteY4" fmla="*/ 194905 h 317385"/>
              <a:gd name="connsiteX5" fmla="*/ 1114122 w 1945481"/>
              <a:gd name="connsiteY5" fmla="*/ 75841 h 317385"/>
              <a:gd name="connsiteX6" fmla="*/ 1333200 w 1945481"/>
              <a:gd name="connsiteY6" fmla="*/ 140137 h 317385"/>
              <a:gd name="connsiteX7" fmla="*/ 1571624 w 1945481"/>
              <a:gd name="connsiteY7" fmla="*/ 229 h 317385"/>
              <a:gd name="connsiteX8" fmla="*/ 1821356 w 1945481"/>
              <a:gd name="connsiteY8" fmla="*/ 56794 h 317385"/>
              <a:gd name="connsiteX9" fmla="*/ 1945481 w 1945481"/>
              <a:gd name="connsiteY9" fmla="*/ 2611 h 31738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45481"/>
              <a:gd name="connsiteY0" fmla="*/ 316906 h 317355"/>
              <a:gd name="connsiteX1" fmla="*/ 166687 w 1945481"/>
              <a:gd name="connsiteY1" fmla="*/ 233453 h 317355"/>
              <a:gd name="connsiteX2" fmla="*/ 414338 w 1945481"/>
              <a:gd name="connsiteY2" fmla="*/ 269280 h 317355"/>
              <a:gd name="connsiteX3" fmla="*/ 664067 w 1945481"/>
              <a:gd name="connsiteY3" fmla="*/ 147249 h 317355"/>
              <a:gd name="connsiteX4" fmla="*/ 885523 w 1945481"/>
              <a:gd name="connsiteY4" fmla="*/ 194875 h 317355"/>
              <a:gd name="connsiteX5" fmla="*/ 1114122 w 1945481"/>
              <a:gd name="connsiteY5" fmla="*/ 75811 h 317355"/>
              <a:gd name="connsiteX6" fmla="*/ 1333200 w 1945481"/>
              <a:gd name="connsiteY6" fmla="*/ 140107 h 317355"/>
              <a:gd name="connsiteX7" fmla="*/ 1571624 w 1945481"/>
              <a:gd name="connsiteY7" fmla="*/ 199 h 317355"/>
              <a:gd name="connsiteX8" fmla="*/ 1821356 w 1945481"/>
              <a:gd name="connsiteY8" fmla="*/ 56764 h 317355"/>
              <a:gd name="connsiteX9" fmla="*/ 1945481 w 1945481"/>
              <a:gd name="connsiteY9" fmla="*/ 2581 h 317355"/>
              <a:gd name="connsiteX0" fmla="*/ 0 w 1995487"/>
              <a:gd name="connsiteY0" fmla="*/ 371634 h 372083"/>
              <a:gd name="connsiteX1" fmla="*/ 166687 w 1995487"/>
              <a:gd name="connsiteY1" fmla="*/ 288181 h 372083"/>
              <a:gd name="connsiteX2" fmla="*/ 414338 w 1995487"/>
              <a:gd name="connsiteY2" fmla="*/ 324008 h 372083"/>
              <a:gd name="connsiteX3" fmla="*/ 664067 w 1995487"/>
              <a:gd name="connsiteY3" fmla="*/ 201977 h 372083"/>
              <a:gd name="connsiteX4" fmla="*/ 885523 w 1995487"/>
              <a:gd name="connsiteY4" fmla="*/ 249603 h 372083"/>
              <a:gd name="connsiteX5" fmla="*/ 1114122 w 1995487"/>
              <a:gd name="connsiteY5" fmla="*/ 130539 h 372083"/>
              <a:gd name="connsiteX6" fmla="*/ 1333200 w 1995487"/>
              <a:gd name="connsiteY6" fmla="*/ 194835 h 372083"/>
              <a:gd name="connsiteX7" fmla="*/ 1571624 w 1995487"/>
              <a:gd name="connsiteY7" fmla="*/ 54927 h 372083"/>
              <a:gd name="connsiteX8" fmla="*/ 1821356 w 1995487"/>
              <a:gd name="connsiteY8" fmla="*/ 111492 h 372083"/>
              <a:gd name="connsiteX9" fmla="*/ 1995487 w 1995487"/>
              <a:gd name="connsiteY9" fmla="*/ 159 h 372083"/>
              <a:gd name="connsiteX0" fmla="*/ 0 w 1993105"/>
              <a:gd name="connsiteY0" fmla="*/ 317020 h 317469"/>
              <a:gd name="connsiteX1" fmla="*/ 166687 w 1993105"/>
              <a:gd name="connsiteY1" fmla="*/ 233567 h 317469"/>
              <a:gd name="connsiteX2" fmla="*/ 414338 w 1993105"/>
              <a:gd name="connsiteY2" fmla="*/ 269394 h 317469"/>
              <a:gd name="connsiteX3" fmla="*/ 664067 w 1993105"/>
              <a:gd name="connsiteY3" fmla="*/ 147363 h 317469"/>
              <a:gd name="connsiteX4" fmla="*/ 885523 w 1993105"/>
              <a:gd name="connsiteY4" fmla="*/ 194989 h 317469"/>
              <a:gd name="connsiteX5" fmla="*/ 1114122 w 1993105"/>
              <a:gd name="connsiteY5" fmla="*/ 75925 h 317469"/>
              <a:gd name="connsiteX6" fmla="*/ 1333200 w 1993105"/>
              <a:gd name="connsiteY6" fmla="*/ 140221 h 317469"/>
              <a:gd name="connsiteX7" fmla="*/ 1571624 w 1993105"/>
              <a:gd name="connsiteY7" fmla="*/ 313 h 317469"/>
              <a:gd name="connsiteX8" fmla="*/ 1821356 w 1993105"/>
              <a:gd name="connsiteY8" fmla="*/ 56878 h 317469"/>
              <a:gd name="connsiteX9" fmla="*/ 1993105 w 1993105"/>
              <a:gd name="connsiteY9" fmla="*/ 314 h 317469"/>
              <a:gd name="connsiteX0" fmla="*/ 0 w 1962149"/>
              <a:gd name="connsiteY0" fmla="*/ 328871 h 329320"/>
              <a:gd name="connsiteX1" fmla="*/ 166687 w 1962149"/>
              <a:gd name="connsiteY1" fmla="*/ 245418 h 329320"/>
              <a:gd name="connsiteX2" fmla="*/ 414338 w 1962149"/>
              <a:gd name="connsiteY2" fmla="*/ 281245 h 329320"/>
              <a:gd name="connsiteX3" fmla="*/ 664067 w 1962149"/>
              <a:gd name="connsiteY3" fmla="*/ 159214 h 329320"/>
              <a:gd name="connsiteX4" fmla="*/ 885523 w 1962149"/>
              <a:gd name="connsiteY4" fmla="*/ 206840 h 329320"/>
              <a:gd name="connsiteX5" fmla="*/ 1114122 w 1962149"/>
              <a:gd name="connsiteY5" fmla="*/ 87776 h 329320"/>
              <a:gd name="connsiteX6" fmla="*/ 1333200 w 1962149"/>
              <a:gd name="connsiteY6" fmla="*/ 152072 h 329320"/>
              <a:gd name="connsiteX7" fmla="*/ 1571624 w 1962149"/>
              <a:gd name="connsiteY7" fmla="*/ 12164 h 329320"/>
              <a:gd name="connsiteX8" fmla="*/ 1821356 w 1962149"/>
              <a:gd name="connsiteY8" fmla="*/ 68729 h 329320"/>
              <a:gd name="connsiteX9" fmla="*/ 1962149 w 1962149"/>
              <a:gd name="connsiteY9" fmla="*/ 259 h 329320"/>
              <a:gd name="connsiteX0" fmla="*/ 0 w 1962149"/>
              <a:gd name="connsiteY0" fmla="*/ 328880 h 329329"/>
              <a:gd name="connsiteX1" fmla="*/ 166687 w 1962149"/>
              <a:gd name="connsiteY1" fmla="*/ 245427 h 329329"/>
              <a:gd name="connsiteX2" fmla="*/ 414338 w 1962149"/>
              <a:gd name="connsiteY2" fmla="*/ 281254 h 329329"/>
              <a:gd name="connsiteX3" fmla="*/ 664067 w 1962149"/>
              <a:gd name="connsiteY3" fmla="*/ 159223 h 329329"/>
              <a:gd name="connsiteX4" fmla="*/ 885523 w 1962149"/>
              <a:gd name="connsiteY4" fmla="*/ 206849 h 329329"/>
              <a:gd name="connsiteX5" fmla="*/ 1114122 w 1962149"/>
              <a:gd name="connsiteY5" fmla="*/ 87785 h 329329"/>
              <a:gd name="connsiteX6" fmla="*/ 1333200 w 1962149"/>
              <a:gd name="connsiteY6" fmla="*/ 152081 h 329329"/>
              <a:gd name="connsiteX7" fmla="*/ 1571624 w 1962149"/>
              <a:gd name="connsiteY7" fmla="*/ 12173 h 329329"/>
              <a:gd name="connsiteX8" fmla="*/ 1821356 w 1962149"/>
              <a:gd name="connsiteY8" fmla="*/ 68738 h 329329"/>
              <a:gd name="connsiteX9" fmla="*/ 1962149 w 1962149"/>
              <a:gd name="connsiteY9" fmla="*/ 268 h 329329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71624 w 1955006"/>
              <a:gd name="connsiteY7" fmla="*/ 16918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3200 w 1955006"/>
              <a:gd name="connsiteY6" fmla="*/ 156826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74"/>
              <a:gd name="connsiteX1" fmla="*/ 166687 w 1955006"/>
              <a:gd name="connsiteY1" fmla="*/ 250172 h 334074"/>
              <a:gd name="connsiteX2" fmla="*/ 414338 w 1955006"/>
              <a:gd name="connsiteY2" fmla="*/ 285999 h 334074"/>
              <a:gd name="connsiteX3" fmla="*/ 664067 w 1955006"/>
              <a:gd name="connsiteY3" fmla="*/ 163968 h 334074"/>
              <a:gd name="connsiteX4" fmla="*/ 885523 w 1955006"/>
              <a:gd name="connsiteY4" fmla="*/ 211594 h 334074"/>
              <a:gd name="connsiteX5" fmla="*/ 1114122 w 1955006"/>
              <a:gd name="connsiteY5" fmla="*/ 92530 h 334074"/>
              <a:gd name="connsiteX6" fmla="*/ 1337962 w 1955006"/>
              <a:gd name="connsiteY6" fmla="*/ 144920 h 334074"/>
              <a:gd name="connsiteX7" fmla="*/ 1597818 w 1955006"/>
              <a:gd name="connsiteY7" fmla="*/ 14537 h 334074"/>
              <a:gd name="connsiteX8" fmla="*/ 1821356 w 1955006"/>
              <a:gd name="connsiteY8" fmla="*/ 73483 h 334074"/>
              <a:gd name="connsiteX9" fmla="*/ 1955006 w 1955006"/>
              <a:gd name="connsiteY9" fmla="*/ 250 h 334074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14338 w 1955006"/>
              <a:gd name="connsiteY2" fmla="*/ 285999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404237 w 1955006"/>
              <a:gd name="connsiteY2" fmla="*/ 282626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52"/>
              <a:gd name="connsiteX1" fmla="*/ 166687 w 1955006"/>
              <a:gd name="connsiteY1" fmla="*/ 250172 h 334052"/>
              <a:gd name="connsiteX2" fmla="*/ 398852 w 1955006"/>
              <a:gd name="connsiteY2" fmla="*/ 278583 h 334052"/>
              <a:gd name="connsiteX3" fmla="*/ 664067 w 1955006"/>
              <a:gd name="connsiteY3" fmla="*/ 163968 h 334052"/>
              <a:gd name="connsiteX4" fmla="*/ 885523 w 1955006"/>
              <a:gd name="connsiteY4" fmla="*/ 211594 h 334052"/>
              <a:gd name="connsiteX5" fmla="*/ 1114122 w 1955006"/>
              <a:gd name="connsiteY5" fmla="*/ 92530 h 334052"/>
              <a:gd name="connsiteX6" fmla="*/ 1337962 w 1955006"/>
              <a:gd name="connsiteY6" fmla="*/ 144920 h 334052"/>
              <a:gd name="connsiteX7" fmla="*/ 1597818 w 1955006"/>
              <a:gd name="connsiteY7" fmla="*/ 14537 h 334052"/>
              <a:gd name="connsiteX8" fmla="*/ 1821356 w 1955006"/>
              <a:gd name="connsiteY8" fmla="*/ 73483 h 334052"/>
              <a:gd name="connsiteX9" fmla="*/ 1955006 w 1955006"/>
              <a:gd name="connsiteY9" fmla="*/ 250 h 33405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64067 w 1955006"/>
              <a:gd name="connsiteY3" fmla="*/ 163968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45878 w 1955006"/>
              <a:gd name="connsiteY3" fmla="*/ 171367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85523 w 1955006"/>
              <a:gd name="connsiteY4" fmla="*/ 211594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114122 w 1955006"/>
              <a:gd name="connsiteY5" fmla="*/ 92530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7962 w 1955006"/>
              <a:gd name="connsiteY6" fmla="*/ 144920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97818 w 1955006"/>
              <a:gd name="connsiteY7" fmla="*/ 14537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80300 w 1955006"/>
              <a:gd name="connsiteY7" fmla="*/ 26652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71206 w 1955006"/>
              <a:gd name="connsiteY7" fmla="*/ 30350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25 h 334042"/>
              <a:gd name="connsiteX1" fmla="*/ 180831 w 1955006"/>
              <a:gd name="connsiteY1" fmla="*/ 248159 h 334042"/>
              <a:gd name="connsiteX2" fmla="*/ 398852 w 1955006"/>
              <a:gd name="connsiteY2" fmla="*/ 278583 h 334042"/>
              <a:gd name="connsiteX3" fmla="*/ 654293 w 1955006"/>
              <a:gd name="connsiteY3" fmla="*/ 179791 h 334042"/>
              <a:gd name="connsiteX4" fmla="*/ 865321 w 1955006"/>
              <a:gd name="connsiteY4" fmla="*/ 204849 h 334042"/>
              <a:gd name="connsiteX5" fmla="*/ 1089532 w 1955006"/>
              <a:gd name="connsiteY5" fmla="*/ 105652 h 334042"/>
              <a:gd name="connsiteX6" fmla="*/ 1333239 w 1955006"/>
              <a:gd name="connsiteY6" fmla="*/ 162429 h 334042"/>
              <a:gd name="connsiteX7" fmla="*/ 1571206 w 1955006"/>
              <a:gd name="connsiteY7" fmla="*/ 30350 h 334042"/>
              <a:gd name="connsiteX8" fmla="*/ 1821356 w 1955006"/>
              <a:gd name="connsiteY8" fmla="*/ 73483 h 334042"/>
              <a:gd name="connsiteX9" fmla="*/ 1955006 w 1955006"/>
              <a:gd name="connsiteY9" fmla="*/ 250 h 334042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606 h 334023"/>
              <a:gd name="connsiteX1" fmla="*/ 180831 w 1955006"/>
              <a:gd name="connsiteY1" fmla="*/ 248140 h 334023"/>
              <a:gd name="connsiteX2" fmla="*/ 398852 w 1955006"/>
              <a:gd name="connsiteY2" fmla="*/ 278564 h 334023"/>
              <a:gd name="connsiteX3" fmla="*/ 654293 w 1955006"/>
              <a:gd name="connsiteY3" fmla="*/ 179772 h 334023"/>
              <a:gd name="connsiteX4" fmla="*/ 865321 w 1955006"/>
              <a:gd name="connsiteY4" fmla="*/ 204830 h 334023"/>
              <a:gd name="connsiteX5" fmla="*/ 1089532 w 1955006"/>
              <a:gd name="connsiteY5" fmla="*/ 105633 h 334023"/>
              <a:gd name="connsiteX6" fmla="*/ 1333239 w 1955006"/>
              <a:gd name="connsiteY6" fmla="*/ 162410 h 334023"/>
              <a:gd name="connsiteX7" fmla="*/ 1571206 w 1955006"/>
              <a:gd name="connsiteY7" fmla="*/ 30331 h 334023"/>
              <a:gd name="connsiteX8" fmla="*/ 1829435 w 1955006"/>
              <a:gd name="connsiteY8" fmla="*/ 79530 h 334023"/>
              <a:gd name="connsiteX9" fmla="*/ 1955006 w 1955006"/>
              <a:gd name="connsiteY9" fmla="*/ 231 h 334023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4293 w 1955006"/>
              <a:gd name="connsiteY3" fmla="*/ 179764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1206 w 1955006"/>
              <a:gd name="connsiteY7" fmla="*/ 30323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4293 w 1955006"/>
              <a:gd name="connsiteY3" fmla="*/ 179764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52950 w 1955006"/>
              <a:gd name="connsiteY3" fmla="*/ 17033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9452 w 1955006"/>
              <a:gd name="connsiteY3" fmla="*/ 167981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0022 w 1955006"/>
              <a:gd name="connsiteY3" fmla="*/ 169323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  <a:gd name="connsiteX0" fmla="*/ 0 w 1955006"/>
              <a:gd name="connsiteY0" fmla="*/ 333598 h 334015"/>
              <a:gd name="connsiteX1" fmla="*/ 180831 w 1955006"/>
              <a:gd name="connsiteY1" fmla="*/ 248132 h 334015"/>
              <a:gd name="connsiteX2" fmla="*/ 398852 w 1955006"/>
              <a:gd name="connsiteY2" fmla="*/ 278556 h 334015"/>
              <a:gd name="connsiteX3" fmla="*/ 660022 w 1955006"/>
              <a:gd name="connsiteY3" fmla="*/ 169323 h 334015"/>
              <a:gd name="connsiteX4" fmla="*/ 865321 w 1955006"/>
              <a:gd name="connsiteY4" fmla="*/ 204822 h 334015"/>
              <a:gd name="connsiteX5" fmla="*/ 1089532 w 1955006"/>
              <a:gd name="connsiteY5" fmla="*/ 105625 h 334015"/>
              <a:gd name="connsiteX6" fmla="*/ 1333239 w 1955006"/>
              <a:gd name="connsiteY6" fmla="*/ 162402 h 334015"/>
              <a:gd name="connsiteX7" fmla="*/ 1579965 w 1955006"/>
              <a:gd name="connsiteY7" fmla="*/ 24266 h 334015"/>
              <a:gd name="connsiteX8" fmla="*/ 1829435 w 1955006"/>
              <a:gd name="connsiteY8" fmla="*/ 79522 h 334015"/>
              <a:gd name="connsiteX9" fmla="*/ 1955006 w 1955006"/>
              <a:gd name="connsiteY9" fmla="*/ 223 h 33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55006" h="334015">
                <a:moveTo>
                  <a:pt x="0" y="333598"/>
                </a:moveTo>
                <a:cubicBezTo>
                  <a:pt x="55165" y="340723"/>
                  <a:pt x="113054" y="254486"/>
                  <a:pt x="180831" y="248132"/>
                </a:cubicBezTo>
                <a:cubicBezTo>
                  <a:pt x="269294" y="231254"/>
                  <a:pt x="303473" y="291669"/>
                  <a:pt x="398852" y="278556"/>
                </a:cubicBezTo>
                <a:cubicBezTo>
                  <a:pt x="535122" y="262709"/>
                  <a:pt x="577184" y="173673"/>
                  <a:pt x="660022" y="169323"/>
                </a:cubicBezTo>
                <a:cubicBezTo>
                  <a:pt x="752123" y="152646"/>
                  <a:pt x="770172" y="217329"/>
                  <a:pt x="865321" y="204822"/>
                </a:cubicBezTo>
                <a:cubicBezTo>
                  <a:pt x="977956" y="186435"/>
                  <a:pt x="997861" y="122346"/>
                  <a:pt x="1089532" y="105625"/>
                </a:cubicBezTo>
                <a:cubicBezTo>
                  <a:pt x="1209232" y="98617"/>
                  <a:pt x="1235728" y="165884"/>
                  <a:pt x="1333239" y="162402"/>
                </a:cubicBezTo>
                <a:cubicBezTo>
                  <a:pt x="1438146" y="140716"/>
                  <a:pt x="1497266" y="38079"/>
                  <a:pt x="1579965" y="24266"/>
                </a:cubicBezTo>
                <a:cubicBezTo>
                  <a:pt x="1662664" y="10453"/>
                  <a:pt x="1757447" y="90582"/>
                  <a:pt x="1829435" y="79522"/>
                </a:cubicBezTo>
                <a:cubicBezTo>
                  <a:pt x="1900291" y="71828"/>
                  <a:pt x="1930747" y="-4637"/>
                  <a:pt x="1955006" y="223"/>
                </a:cubicBezTo>
              </a:path>
            </a:pathLst>
          </a:custGeom>
          <a:noFill/>
          <a:ln w="38100">
            <a:solidFill>
              <a:srgbClr val="C00000"/>
            </a:solidFill>
            <a:head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16" name="Arc 15"/>
          <p:cNvSpPr/>
          <p:nvPr/>
        </p:nvSpPr>
        <p:spPr>
          <a:xfrm rot="6614011">
            <a:off x="5551486" y="4264937"/>
            <a:ext cx="1271152" cy="1689587"/>
          </a:xfrm>
          <a:prstGeom prst="arc">
            <a:avLst>
              <a:gd name="adj1" fmla="val 16200000"/>
              <a:gd name="adj2" fmla="val 2189098"/>
            </a:avLst>
          </a:prstGeom>
          <a:ln w="38100"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angle 22"/>
              <p:cNvSpPr/>
              <p:nvPr/>
            </p:nvSpPr>
            <p:spPr>
              <a:xfrm>
                <a:off x="8771056" y="4193207"/>
                <a:ext cx="1688411" cy="72180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m:rPr>
                              <m:sty m:val="p"/>
                            </m:rPr>
                            <a:rPr lang="fr-FR">
                              <a:latin typeface="Cambria Math" panose="02040503050406030204" pitchFamily="18" charset="0"/>
                            </a:rPr>
                            <m:t>E</m:t>
                          </m:r>
                        </m:e>
                        <m:sub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𝑋</m:t>
                          </m:r>
                        </m:sub>
                      </m:sSub>
                      <m:r>
                        <a:rPr lang="fr-FR" i="1">
                          <a:latin typeface="Cambria Math" panose="02040503050406030204" pitchFamily="18" charset="0"/>
                        </a:rPr>
                        <m:t>=</m:t>
                      </m:r>
                      <m:f>
                        <m:fPr>
                          <m:ctrlPr>
                            <a:rPr lang="fr-FR" i="1">
                              <a:latin typeface="Cambria Math" panose="02040503050406030204" pitchFamily="18" charset="0"/>
                            </a:rPr>
                          </m:ctrlPr>
                        </m:fPr>
                        <m:num>
                          <m:r>
                            <a:rPr lang="fr-FR" i="1" dirty="0">
                              <a:latin typeface="Cambria Math" panose="02040503050406030204" pitchFamily="18" charset="0"/>
                            </a:rPr>
                            <m:t>4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>
                            <m:sSubPr>
                              <m:ctrlPr>
                                <a:rPr lang="fr-FR" i="1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𝐸</m:t>
                              </m:r>
                            </m:e>
                            <m:sub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𝑝</m:t>
                              </m:r>
                            </m:sub>
                          </m:sSub>
                        </m:num>
                        <m:den>
                          <m:r>
                            <a:rPr lang="fr-FR" i="1">
                              <a:latin typeface="Cambria Math" panose="02040503050406030204" pitchFamily="18" charset="0"/>
                            </a:rPr>
                            <m:t>1+</m:t>
                          </m:r>
                          <m:sSup>
                            <m:sSupPr>
                              <m:ctrlPr>
                                <a:rPr lang="fr-FR" i="1" dirty="0"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el-GR" i="1" dirty="0">
                                  <a:latin typeface="Cambria Math" panose="02040503050406030204" pitchFamily="18" charset="0"/>
                                </a:rPr>
                                <m:t>𝛾</m:t>
                              </m:r>
                            </m:e>
                            <m:sup>
                              <m:r>
                                <a:rPr lang="fr-FR" i="1" dirty="0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p>
                          <m:sSubSup>
                            <m:sSubSupPr>
                              <m:ctrlPr>
                                <a:rPr lang="fr-FR" i="1">
                                  <a:latin typeface="Cambria Math" panose="02040503050406030204" pitchFamily="18" charset="0"/>
                                </a:rPr>
                              </m:ctrlPr>
                            </m:sSubSupPr>
                            <m:e>
                              <m:r>
                                <m:rPr>
                                  <m:sty m:val="p"/>
                                </m:rPr>
                                <a:rPr lang="fr-FR" i="1">
                                  <a:latin typeface="Cambria Math" panose="02040503050406030204" pitchFamily="18" charset="0"/>
                                </a:rPr>
                                <m:t>θ</m:t>
                              </m:r>
                            </m:e>
                            <m:sub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  <m:sup>
                              <m:r>
                                <a:rPr lang="fr-FR" i="1"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p>
                          </m:sSubSup>
                        </m:den>
                      </m:f>
                    </m:oMath>
                  </m:oMathPara>
                </a14:m>
                <a:endParaRPr lang="fr-FR" dirty="0"/>
              </a:p>
            </p:txBody>
          </p:sp>
        </mc:Choice>
        <mc:Fallback xmlns="">
          <p:sp>
            <p:nvSpPr>
              <p:cNvPr id="23" name="Rectangle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71056" y="4193207"/>
                <a:ext cx="1688411" cy="721801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fr-FR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6" name="Rectangle 185"/>
          <p:cNvSpPr/>
          <p:nvPr/>
        </p:nvSpPr>
        <p:spPr>
          <a:xfrm>
            <a:off x="853153" y="5821694"/>
            <a:ext cx="110966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49263" lvl="1">
              <a:tabLst>
                <a:tab pos="530225" algn="l"/>
              </a:tabLst>
            </a:pPr>
            <a:r>
              <a:rPr lang="en-US" b="1" kern="0" dirty="0">
                <a:solidFill>
                  <a:srgbClr val="666666"/>
                </a:solidFill>
              </a:rPr>
              <a:t>The change of reference frame induces a relativistic Doppler effect that depends on the angle.</a:t>
            </a:r>
          </a:p>
          <a:p>
            <a:pPr marL="449263" lvl="1">
              <a:tabLst>
                <a:tab pos="530225" algn="l"/>
              </a:tabLst>
            </a:pPr>
            <a:r>
              <a:rPr lang="en-US" b="1" kern="0" dirty="0">
                <a:solidFill>
                  <a:srgbClr val="666666"/>
                </a:solidFill>
              </a:rPr>
              <a:t>The radiation is concentrated in a cone emitted forward in the laboratory reference frame.</a:t>
            </a:r>
            <a:endParaRPr lang="fr-FR" b="1" kern="0" dirty="0">
              <a:solidFill>
                <a:srgbClr val="666666"/>
              </a:solidFill>
            </a:endParaRPr>
          </a:p>
        </p:txBody>
      </p:sp>
      <p:grpSp>
        <p:nvGrpSpPr>
          <p:cNvPr id="2" name="Groupe 1">
            <a:extLst>
              <a:ext uri="{FF2B5EF4-FFF2-40B4-BE49-F238E27FC236}">
                <a16:creationId xmlns:a16="http://schemas.microsoft.com/office/drawing/2014/main" id="{A3F9B282-948C-0EC5-32CA-BBB8A0FB1F16}"/>
              </a:ext>
            </a:extLst>
          </p:cNvPr>
          <p:cNvGrpSpPr/>
          <p:nvPr/>
        </p:nvGrpSpPr>
        <p:grpSpPr>
          <a:xfrm>
            <a:off x="426161" y="1903910"/>
            <a:ext cx="5799001" cy="2726995"/>
            <a:chOff x="469692" y="1881768"/>
            <a:chExt cx="5799001" cy="272699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219471FC-4ED6-C572-6588-9869FC09B081}"/>
                </a:ext>
              </a:extLst>
            </p:cNvPr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mc:AlternateContent xmlns:mc="http://schemas.openxmlformats.org/markup-compatibility/2006">
          <mc:Choice xmlns:a14="http://schemas.microsoft.com/office/drawing/2010/main" Requires="a14"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B6FD8CAC-E176-293A-DD7C-D29C4EE4A27D}"/>
                    </a:ext>
                  </a:extLst>
                </p:cNvPr>
                <p:cNvSpPr/>
                <p:nvPr/>
              </p:nvSpPr>
              <p:spPr>
                <a:xfrm>
                  <a:off x="469692" y="1881768"/>
                  <a:ext cx="5799001" cy="108279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marL="625475" lvl="1" indent="-285750">
                    <a:lnSpc>
                      <a:spcPct val="100000"/>
                    </a:lnSpc>
                    <a:buFont typeface="Wingdings" panose="05000000000000000000" pitchFamily="2" charset="2"/>
                    <a:buChar char="Ø"/>
                  </a:pPr>
                  <a:r>
                    <a:rPr lang="fr-FR" sz="1600" b="1" dirty="0">
                      <a:solidFill>
                        <a:srgbClr val="1F4E79"/>
                      </a:solidFill>
                    </a:rPr>
                    <a:t>Incident photon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energy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small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compared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to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electron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rest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mass Ep &lt;&lt; </a:t>
                  </a:r>
                  <a14:m>
                    <m:oMath xmlns:m="http://schemas.openxmlformats.org/officeDocument/2006/math">
                      <m:sSub>
                        <m:sSubPr>
                          <m:ctrlPr>
                            <a:rPr lang="fr-FR" sz="1600" b="1" i="1" smtClean="0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fr-FR" sz="1600" b="1" i="1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𝒎</m:t>
                          </m:r>
                        </m:e>
                        <m:sub>
                          <m:r>
                            <a:rPr lang="fr-FR" sz="1600" b="1" i="1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𝒆</m:t>
                          </m:r>
                        </m:sub>
                      </m:sSub>
                      <m:sSup>
                        <m:sSupPr>
                          <m:ctrlPr>
                            <a:rPr lang="fr-FR" sz="1600" b="1" i="1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fr-FR" sz="1600" b="1" i="1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𝒄</m:t>
                          </m:r>
                        </m:e>
                        <m:sup>
                          <m:r>
                            <a:rPr lang="fr-FR" sz="1600" b="1" i="1">
                              <a:solidFill>
                                <a:srgbClr val="1F4E79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𝟐</m:t>
                          </m:r>
                        </m:sup>
                      </m:sSup>
                    </m:oMath>
                  </a14:m>
                  <a:endParaRPr lang="fr-FR" sz="1600" b="1" dirty="0">
                    <a:solidFill>
                      <a:srgbClr val="1F4E79"/>
                    </a:solidFill>
                    <a:ea typeface="Cambria Math" panose="02040503050406030204" pitchFamily="18" charset="0"/>
                  </a:endParaRPr>
                </a:p>
                <a:p>
                  <a:pPr marL="625475" lvl="1" indent="-285750">
                    <a:lnSpc>
                      <a:spcPct val="100000"/>
                    </a:lnSpc>
                    <a:buFont typeface="Wingdings" panose="05000000000000000000" pitchFamily="2" charset="2"/>
                    <a:buChar char="Ø"/>
                  </a:pPr>
                  <a:r>
                    <a:rPr lang="fr-FR" sz="1600" b="1" dirty="0" err="1">
                      <a:solidFill>
                        <a:srgbClr val="1F4E79"/>
                      </a:solidFill>
                    </a:rPr>
                    <a:t>Negligible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transfer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of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energy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, but photon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scattered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</a:t>
                  </a:r>
                  <a:r>
                    <a:rPr lang="fr-FR" sz="1600" b="1" dirty="0" err="1">
                      <a:solidFill>
                        <a:srgbClr val="1F4E79"/>
                      </a:solidFill>
                    </a:rPr>
                    <a:t>with</a:t>
                  </a:r>
                  <a:r>
                    <a:rPr lang="fr-FR" sz="1600" b="1" dirty="0">
                      <a:solidFill>
                        <a:srgbClr val="1F4E79"/>
                      </a:solidFill>
                    </a:rPr>
                    <a:t> an angle</a:t>
                  </a:r>
                </a:p>
              </p:txBody>
            </p:sp>
          </mc:Choice>
          <mc:Fallback>
            <p:sp>
              <p:nvSpPr>
                <p:cNvPr id="9" name="Rectangle 8">
                  <a:extLst>
                    <a:ext uri="{FF2B5EF4-FFF2-40B4-BE49-F238E27FC236}">
                      <a16:creationId xmlns:a16="http://schemas.microsoft.com/office/drawing/2014/main" id="{B6FD8CAC-E176-293A-DD7C-D29C4EE4A27D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69692" y="1881768"/>
                  <a:ext cx="5799001" cy="1082797"/>
                </a:xfrm>
                <a:prstGeom prst="rect">
                  <a:avLst/>
                </a:prstGeom>
                <a:blipFill>
                  <a:blip r:embed="rId5"/>
                  <a:stretch>
                    <a:fillRect t="-1685" b="-6180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grpSp>
        <p:nvGrpSpPr>
          <p:cNvPr id="10" name="Groupe 9">
            <a:extLst>
              <a:ext uri="{FF2B5EF4-FFF2-40B4-BE49-F238E27FC236}">
                <a16:creationId xmlns:a16="http://schemas.microsoft.com/office/drawing/2014/main" id="{7441B76D-4C0A-FF88-2D15-A58875F946B8}"/>
              </a:ext>
            </a:extLst>
          </p:cNvPr>
          <p:cNvGrpSpPr/>
          <p:nvPr/>
        </p:nvGrpSpPr>
        <p:grpSpPr>
          <a:xfrm>
            <a:off x="6225786" y="1987549"/>
            <a:ext cx="5756701" cy="2726995"/>
            <a:chOff x="469692" y="1881768"/>
            <a:chExt cx="5756701" cy="2726995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D20CF923-E5BC-84A4-1A97-BE01A76772B2}"/>
                </a:ext>
              </a:extLst>
            </p:cNvPr>
            <p:cNvSpPr/>
            <p:nvPr/>
          </p:nvSpPr>
          <p:spPr>
            <a:xfrm>
              <a:off x="915733" y="2383570"/>
              <a:ext cx="3793490" cy="2225193"/>
            </a:xfrm>
            <a:prstGeom prst="rect">
              <a:avLst/>
            </a:prstGeom>
          </p:spPr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7675D9FD-C706-AA01-0980-E5B1EE2E67A2}"/>
                </a:ext>
              </a:extLst>
            </p:cNvPr>
            <p:cNvSpPr/>
            <p:nvPr/>
          </p:nvSpPr>
          <p:spPr>
            <a:xfrm>
              <a:off x="469692" y="1881768"/>
              <a:ext cx="575670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marL="625475" lvl="1" indent="-285750">
                <a:lnSpc>
                  <a:spcPct val="100000"/>
                </a:lnSpc>
                <a:buFont typeface="Wingdings" panose="05000000000000000000" pitchFamily="2" charset="2"/>
                <a:buChar char="Ø"/>
              </a:pPr>
              <a:r>
                <a:rPr lang="fr-FR" sz="1600" b="1" dirty="0">
                  <a:solidFill>
                    <a:srgbClr val="1F4E79"/>
                  </a:solidFill>
                </a:rPr>
                <a:t>Transfer of </a:t>
              </a:r>
              <a:r>
                <a:rPr lang="fr-FR" sz="1600" b="1" dirty="0" err="1">
                  <a:solidFill>
                    <a:srgbClr val="1F4E79"/>
                  </a:solidFill>
                </a:rPr>
                <a:t>energy</a:t>
              </a:r>
              <a:r>
                <a:rPr lang="fr-FR" sz="1600" b="1" dirty="0">
                  <a:solidFill>
                    <a:srgbClr val="1F4E79"/>
                  </a:solidFill>
                </a:rPr>
                <a:t> </a:t>
              </a:r>
              <a:r>
                <a:rPr lang="fr-FR" sz="1600" b="1" dirty="0" err="1">
                  <a:solidFill>
                    <a:srgbClr val="1F4E79"/>
                  </a:solidFill>
                </a:rPr>
                <a:t>from</a:t>
              </a:r>
              <a:r>
                <a:rPr lang="fr-FR" sz="1600" b="1" dirty="0">
                  <a:solidFill>
                    <a:srgbClr val="1F4E79"/>
                  </a:solidFill>
                </a:rPr>
                <a:t> the </a:t>
              </a:r>
              <a:r>
                <a:rPr lang="fr-FR" sz="1600" b="1" dirty="0" err="1">
                  <a:solidFill>
                    <a:srgbClr val="1F4E79"/>
                  </a:solidFill>
                </a:rPr>
                <a:t>electron</a:t>
              </a:r>
              <a:r>
                <a:rPr lang="fr-FR" sz="1600" b="1" dirty="0">
                  <a:solidFill>
                    <a:srgbClr val="1F4E79"/>
                  </a:solidFill>
                </a:rPr>
                <a:t> to the photon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596175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ce réservé de la date 4">
            <a:extLst>
              <a:ext uri="{FF2B5EF4-FFF2-40B4-BE49-F238E27FC236}">
                <a16:creationId xmlns:a16="http://schemas.microsoft.com/office/drawing/2014/main" id="{DA1638E4-11DA-6660-1929-BE999F839FA8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r>
              <a:rPr lang="fr-FR"/>
              <a:t>03/07/2023</a:t>
            </a:r>
            <a:endParaRPr lang="fr-FR" dirty="0"/>
          </a:p>
        </p:txBody>
      </p:sp>
      <p:sp>
        <p:nvSpPr>
          <p:cNvPr id="2" name="Titre 1">
            <a:extLst>
              <a:ext uri="{FF2B5EF4-FFF2-40B4-BE49-F238E27FC236}">
                <a16:creationId xmlns:a16="http://schemas.microsoft.com/office/drawing/2014/main" id="{C3E0687C-BF33-B602-1691-6C6F37D147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71900" y="2171700"/>
            <a:ext cx="8420100" cy="2390775"/>
          </a:xfrm>
        </p:spPr>
        <p:txBody>
          <a:bodyPr>
            <a:normAutofit/>
          </a:bodyPr>
          <a:lstStyle/>
          <a:p>
            <a:r>
              <a:rPr lang="en-US" sz="4800" dirty="0"/>
              <a:t>Inverse Compton Scattering X-ray Sources </a:t>
            </a:r>
          </a:p>
        </p:txBody>
      </p:sp>
      <p:sp>
        <p:nvSpPr>
          <p:cNvPr id="4" name="Espace réservé du texte 3">
            <a:extLst>
              <a:ext uri="{FF2B5EF4-FFF2-40B4-BE49-F238E27FC236}">
                <a16:creationId xmlns:a16="http://schemas.microsoft.com/office/drawing/2014/main" id="{D4EE5A4D-1D11-87BD-2E3E-34DC2776D3F6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fr-FR" dirty="0"/>
              <a:t>2</a:t>
            </a:r>
          </a:p>
        </p:txBody>
      </p:sp>
      <p:sp>
        <p:nvSpPr>
          <p:cNvPr id="3" name="Espace réservé du pied de page 2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r>
              <a:rPr lang="fr-FR" dirty="0"/>
              <a:t>Abel Pires</a:t>
            </a:r>
          </a:p>
        </p:txBody>
      </p:sp>
      <p:sp>
        <p:nvSpPr>
          <p:cNvPr id="6" name="Espace réservé du numéro de diapositive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pPr/>
              <a:t>8</a:t>
            </a:fld>
            <a:endParaRPr lang="fr-FR" dirty="0"/>
          </a:p>
        </p:txBody>
      </p:sp>
    </p:spTree>
    <p:extLst>
      <p:ext uri="{BB962C8B-B14F-4D97-AF65-F5344CB8AC3E}">
        <p14:creationId xmlns:p14="http://schemas.microsoft.com/office/powerpoint/2010/main" val="314127992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a date 1">
            <a:extLst>
              <a:ext uri="{FF2B5EF4-FFF2-40B4-BE49-F238E27FC236}">
                <a16:creationId xmlns:a16="http://schemas.microsoft.com/office/drawing/2014/main" id="{B17EAD3B-1461-7487-5CC4-2FCC0868B6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fr-FR"/>
              <a:t>03/07/2023</a:t>
            </a:r>
          </a:p>
        </p:txBody>
      </p:sp>
      <p:sp>
        <p:nvSpPr>
          <p:cNvPr id="6" name="Titre 5">
            <a:extLst>
              <a:ext uri="{FF2B5EF4-FFF2-40B4-BE49-F238E27FC236}">
                <a16:creationId xmlns:a16="http://schemas.microsoft.com/office/drawing/2014/main" id="{91AE047D-F51A-E955-9889-3B1336B75E0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Inverse Compton Scattering X-ray Sources </a:t>
            </a:r>
            <a:br>
              <a:rPr lang="en-US" dirty="0"/>
            </a:br>
            <a:endParaRPr lang="fr-FR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2" name="TextShape 2"/>
              <p:cNvSpPr txBox="1">
                <a:spLocks/>
              </p:cNvSpPr>
              <p:nvPr/>
            </p:nvSpPr>
            <p:spPr>
              <a:xfrm>
                <a:off x="595388" y="749949"/>
                <a:ext cx="12206212" cy="5217540"/>
              </a:xfrm>
              <a:prstGeom prst="rect">
                <a:avLst/>
              </a:prstGeom>
            </p:spPr>
            <p:txBody>
              <a:bodyPr lIns="0" tIns="0" rIns="0" bIns="0" anchor="t" anchorCtr="0"/>
              <a:lstStyle/>
              <a:p>
                <a:pPr marL="0" lvl="1"/>
                <a:endParaRPr lang="fr-FR" sz="2300" dirty="0">
                  <a:solidFill>
                    <a:srgbClr val="666666"/>
                  </a:solidFill>
                </a:endParaRPr>
              </a:p>
              <a:p>
                <a:pPr marL="285750" lvl="1" indent="-285750">
                  <a:buFont typeface="Wingdings" panose="05000000000000000000" pitchFamily="2" charset="2"/>
                  <a:buChar char="§"/>
                </a:pPr>
                <a:r>
                  <a:rPr lang="en-US" sz="2300" b="1" dirty="0">
                    <a:solidFill>
                      <a:srgbClr val="666666"/>
                    </a:solidFill>
                  </a:rPr>
                  <a:t>Monochromatic and directional radiation sources with high temporal resolution</a:t>
                </a: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/>
                <a:endParaRPr lang="fr-FR" sz="2300" dirty="0">
                  <a:solidFill>
                    <a:srgbClr val="666666"/>
                  </a:solidFill>
                </a:endParaRPr>
              </a:p>
              <a:p>
                <a:pPr marL="285750" lvl="1" indent="-285750">
                  <a:buFont typeface="Wingdings" panose="05000000000000000000" pitchFamily="2" charset="2"/>
                  <a:buChar char="§"/>
                </a:pPr>
                <a:r>
                  <a:rPr lang="en-US" sz="2300" b="1" dirty="0">
                    <a:solidFill>
                      <a:srgbClr val="666666"/>
                    </a:solidFill>
                  </a:rPr>
                  <a:t>Compact sources for imaging or diagnostic characterization</a:t>
                </a:r>
              </a:p>
              <a:p>
                <a:pPr marL="0" lvl="1"/>
                <a:r>
                  <a:rPr lang="fr-FR" sz="2300" b="1" dirty="0">
                    <a:solidFill>
                      <a:srgbClr val="666666"/>
                    </a:solidFill>
                  </a:rPr>
                  <a:t>	</a:t>
                </a:r>
                <a:r>
                  <a:rPr lang="fr-FR" sz="2300" b="1" dirty="0" err="1">
                    <a:solidFill>
                      <a:srgbClr val="666666"/>
                    </a:solidFill>
                  </a:rPr>
                  <a:t>eg</a:t>
                </a:r>
                <a:r>
                  <a:rPr lang="fr-FR" sz="2300" b="1" dirty="0">
                    <a:solidFill>
                      <a:srgbClr val="666666"/>
                    </a:solidFill>
                  </a:rPr>
                  <a:t>., ELSA</a:t>
                </a:r>
              </a:p>
              <a:p>
                <a:pPr marL="449263" lvl="1" indent="219075">
                  <a:buFont typeface="Wingdings" panose="05000000000000000000" pitchFamily="2" charset="2"/>
                  <a:buChar char="Ø"/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532 nm laser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𝑝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=2,3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+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relativistic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electrons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𝑒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=18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𝑀𝑒𝑉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endParaRPr lang="fr-FR" sz="2300" kern="0" dirty="0">
                  <a:solidFill>
                    <a:srgbClr val="666666"/>
                  </a:solidFill>
                  <a:latin typeface="Cambria Math" charset="0"/>
                </a:endParaRPr>
              </a:p>
              <a:p>
                <a:pPr marL="449263" lvl="1"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 				</a:t>
                </a:r>
                <a14:m>
                  <m:oMath xmlns:m="http://schemas.openxmlformats.org/officeDocument/2006/math"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→ 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X-ray photons </a:t>
                </a:r>
                <a14:m>
                  <m:oMath xmlns:m="http://schemas.openxmlformats.org/officeDocument/2006/math"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   </m:t>
                    </m:r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𝑋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=12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𝑘𝑒𝑉</m:t>
                    </m:r>
                  </m:oMath>
                </a14:m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0" lvl="1"/>
                <a:r>
                  <a:rPr lang="fr-FR" sz="2300" b="1" dirty="0">
                    <a:solidFill>
                      <a:srgbClr val="666666"/>
                    </a:solidFill>
                  </a:rPr>
                  <a:t>	</a:t>
                </a:r>
                <a:r>
                  <a:rPr lang="fr-FR" sz="2300" b="1" dirty="0" err="1">
                    <a:solidFill>
                      <a:srgbClr val="666666"/>
                    </a:solidFill>
                  </a:rPr>
                  <a:t>eg</a:t>
                </a:r>
                <a:r>
                  <a:rPr lang="fr-FR" sz="2300" b="1" dirty="0">
                    <a:solidFill>
                      <a:srgbClr val="666666"/>
                    </a:solidFill>
                  </a:rPr>
                  <a:t>., THOMX</a:t>
                </a:r>
              </a:p>
              <a:p>
                <a:pPr marL="449263" lvl="1" indent="219075">
                  <a:buFont typeface="Wingdings" panose="05000000000000000000" pitchFamily="2" charset="2"/>
                  <a:buChar char="Ø"/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1030 nm laser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𝑝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1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+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relativistic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electrons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𝑒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50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𝑀𝑒𝑉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endParaRPr lang="fr-FR" sz="2300" kern="0" dirty="0">
                  <a:solidFill>
                    <a:srgbClr val="666666"/>
                  </a:solidFill>
                  <a:latin typeface="Cambria Math" charset="0"/>
                </a:endParaRPr>
              </a:p>
              <a:p>
                <a:pPr marL="449263" lvl="1"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 				</a:t>
                </a:r>
                <a14:m>
                  <m:oMath xmlns:m="http://schemas.openxmlformats.org/officeDocument/2006/math"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→ 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X-ray photons </a:t>
                </a:r>
                <a14:m>
                  <m:oMath xmlns:m="http://schemas.openxmlformats.org/officeDocument/2006/math">
                    <m:r>
                      <a:rPr lang="fr-FR" sz="2300" ker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   </m:t>
                    </m:r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𝑋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45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𝑘𝑒𝑉</m:t>
                    </m:r>
                  </m:oMath>
                </a14:m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449263" lvl="1">
                  <a:tabLst>
                    <a:tab pos="530225" algn="l"/>
                  </a:tabLst>
                </a:pPr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285750" lvl="1" indent="-285750">
                  <a:buFont typeface="Wingdings" panose="05000000000000000000" pitchFamily="2" charset="2"/>
                  <a:buChar char="§"/>
                </a:pPr>
                <a:r>
                  <a:rPr lang="en-US" sz="2300" b="1" dirty="0">
                    <a:solidFill>
                      <a:srgbClr val="666666"/>
                    </a:solidFill>
                  </a:rPr>
                  <a:t>Very high-energy X-ray sources for high-energy physics</a:t>
                </a:r>
              </a:p>
              <a:p>
                <a:pPr marL="914400" lvl="3"/>
                <a:r>
                  <a:rPr lang="fr-FR" sz="2300" b="1" dirty="0" err="1">
                    <a:solidFill>
                      <a:srgbClr val="666666"/>
                    </a:solidFill>
                  </a:rPr>
                  <a:t>eg</a:t>
                </a:r>
                <a:r>
                  <a:rPr lang="fr-FR" sz="2300" b="1" dirty="0">
                    <a:solidFill>
                      <a:srgbClr val="666666"/>
                    </a:solidFill>
                  </a:rPr>
                  <a:t>., Laser Electron Photon </a:t>
                </a:r>
                <a:r>
                  <a:rPr lang="fr-FR" sz="2300" b="1" dirty="0" err="1">
                    <a:solidFill>
                      <a:srgbClr val="666666"/>
                    </a:solidFill>
                  </a:rPr>
                  <a:t>beamline</a:t>
                </a:r>
                <a:r>
                  <a:rPr lang="fr-FR" sz="2300" b="1" dirty="0">
                    <a:solidFill>
                      <a:srgbClr val="666666"/>
                    </a:solidFill>
                  </a:rPr>
                  <a:t> at SPring-8 (LEPS)</a:t>
                </a:r>
              </a:p>
              <a:p>
                <a:pPr marL="449263" lvl="1" indent="219075">
                  <a:buFont typeface="Wingdings" panose="05000000000000000000" pitchFamily="2" charset="2"/>
                  <a:buChar char="Ø"/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351 nm laser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𝑝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3,5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+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relativistic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r>
                  <a:rPr lang="fr-FR" sz="2300" kern="0" dirty="0" err="1">
                    <a:solidFill>
                      <a:srgbClr val="666666"/>
                    </a:solidFill>
                  </a:rPr>
                  <a:t>electrons</a:t>
                </a:r>
                <a:r>
                  <a:rPr lang="fr-FR" sz="2300" kern="0" dirty="0">
                    <a:solidFill>
                      <a:srgbClr val="666666"/>
                    </a:solidFill>
                  </a:rPr>
                  <a:t> (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𝑒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8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m:rPr>
                        <m:sty m:val="p"/>
                      </m:rP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G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𝑒𝑉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)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 </a:t>
                </a:r>
                <a:endParaRPr lang="fr-FR" sz="2300" kern="0" dirty="0">
                  <a:solidFill>
                    <a:srgbClr val="666666"/>
                  </a:solidFill>
                  <a:latin typeface="Cambria Math" charset="0"/>
                </a:endParaRPr>
              </a:p>
              <a:p>
                <a:pPr marL="449263" lvl="1">
                  <a:tabLst>
                    <a:tab pos="530225" algn="l"/>
                  </a:tabLst>
                </a:pPr>
                <a:r>
                  <a:rPr lang="fr-FR" sz="2300" kern="0" dirty="0">
                    <a:solidFill>
                      <a:srgbClr val="666666"/>
                    </a:solidFill>
                  </a:rPr>
                  <a:t> 				</a:t>
                </a:r>
                <a14:m>
                  <m:oMath xmlns:m="http://schemas.openxmlformats.org/officeDocument/2006/math"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→ </m:t>
                    </m:r>
                  </m:oMath>
                </a14:m>
                <a:r>
                  <a:rPr lang="fr-FR" sz="2300" kern="0" dirty="0">
                    <a:solidFill>
                      <a:srgbClr val="666666"/>
                    </a:solidFill>
                  </a:rPr>
                  <a:t>X-ray photons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fr-FR" sz="2300" i="1" kern="0">
                            <a:solidFill>
                              <a:srgbClr val="666666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𝐸</m:t>
                        </m:r>
                      </m:e>
                      <m:sub>
                        <m:r>
                          <a:rPr lang="fr-FR" sz="2300" kern="0">
                            <a:solidFill>
                              <a:srgbClr val="666666"/>
                            </a:solidFill>
                            <a:latin typeface="Cambria Math" charset="0"/>
                          </a:rPr>
                          <m:t>𝑋</m:t>
                        </m:r>
                      </m:sub>
                    </m:sSub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=</m:t>
                    </m:r>
                    <m: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2,9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 </m:t>
                    </m:r>
                    <m:r>
                      <m:rPr>
                        <m:sty m:val="p"/>
                      </m:rPr>
                      <a:rPr lang="fr-FR" sz="2300" b="0" i="0" kern="0" smtClean="0">
                        <a:solidFill>
                          <a:srgbClr val="666666"/>
                        </a:solidFill>
                        <a:latin typeface="Cambria Math" panose="02040503050406030204" pitchFamily="18" charset="0"/>
                      </a:rPr>
                      <m:t>G</m:t>
                    </m:r>
                    <m:r>
                      <a:rPr lang="fr-FR" sz="2300" kern="0">
                        <a:solidFill>
                          <a:srgbClr val="666666"/>
                        </a:solidFill>
                        <a:latin typeface="Cambria Math" charset="0"/>
                      </a:rPr>
                      <m:t>𝑒𝑉</m:t>
                    </m:r>
                  </m:oMath>
                </a14:m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449263" lvl="1" indent="219075">
                  <a:buFont typeface="Wingdings" panose="05000000000000000000" pitchFamily="2" charset="2"/>
                  <a:buChar char="Ø"/>
                  <a:tabLst>
                    <a:tab pos="530225" algn="l"/>
                  </a:tabLst>
                </a:pPr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285750" lvl="1" indent="-285750">
                  <a:buFont typeface="Wingdings" panose="05000000000000000000" pitchFamily="2" charset="2"/>
                  <a:buChar char="§"/>
                </a:pPr>
                <a:endParaRPr lang="fr-FR" sz="2300" kern="0" dirty="0">
                  <a:solidFill>
                    <a:srgbClr val="666666"/>
                  </a:solidFill>
                </a:endParaRPr>
              </a:p>
              <a:p>
                <a:pPr marL="0" lvl="1"/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/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 indent="273050">
                  <a:buBlip>
                    <a:blip r:embed="rId2"/>
                  </a:buBlip>
                </a:pPr>
                <a:endParaRPr lang="fr-FR" sz="2300" dirty="0">
                  <a:solidFill>
                    <a:srgbClr val="666666"/>
                  </a:solidFill>
                </a:endParaRPr>
              </a:p>
              <a:p>
                <a:pPr marL="0" lvl="1"/>
                <a:r>
                  <a:rPr lang="fr-FR" sz="2300" dirty="0">
                    <a:solidFill>
                      <a:srgbClr val="666666"/>
                    </a:solidFill>
                  </a:rPr>
                  <a:t> </a:t>
                </a:r>
                <a:endParaRPr lang="fr-FR" sz="2300" dirty="0"/>
              </a:p>
              <a:p>
                <a:pPr marL="457200" lvl="2"/>
                <a:endParaRPr lang="fr-FR" sz="2300" kern="0" dirty="0">
                  <a:solidFill>
                    <a:sysClr val="windowText" lastClr="000000"/>
                  </a:solidFill>
                </a:endParaRPr>
              </a:p>
            </p:txBody>
          </p:sp>
        </mc:Choice>
        <mc:Fallback>
          <p:sp>
            <p:nvSpPr>
              <p:cNvPr id="52" name="TextShape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5388" y="749949"/>
                <a:ext cx="12206212" cy="5217540"/>
              </a:xfrm>
              <a:prstGeom prst="rect">
                <a:avLst/>
              </a:prstGeom>
              <a:blipFill>
                <a:blip r:embed="rId3"/>
                <a:stretch>
                  <a:fillRect l="-1349" b="-584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Espace réservé du pied de page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fr-FR"/>
              <a:t>Abel Pires</a:t>
            </a:r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BC77A0-1F4E-42FF-9FFC-F45C3A64AF90}" type="slidenum">
              <a:rPr lang="fr-FR" smtClean="0"/>
              <a:t>9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340231442"/>
      </p:ext>
    </p:extLst>
  </p:cSld>
  <p:clrMapOvr>
    <a:masterClrMapping/>
  </p:clrMapOvr>
</p:sld>
</file>

<file path=ppt/theme/theme1.xml><?xml version="1.0" encoding="utf-8"?>
<a:theme xmlns:a="http://schemas.openxmlformats.org/drawingml/2006/main" name="Thème Office">
  <a:themeElements>
    <a:clrScheme name="CEA 2023">
      <a:dk1>
        <a:srgbClr val="262626"/>
      </a:dk1>
      <a:lt1>
        <a:sysClr val="window" lastClr="FFFFFF"/>
      </a:lt1>
      <a:dk2>
        <a:srgbClr val="E50019"/>
      </a:dk2>
      <a:lt2>
        <a:srgbClr val="FFFFFF"/>
      </a:lt2>
      <a:accent1>
        <a:srgbClr val="3E4A83"/>
      </a:accent1>
      <a:accent2>
        <a:srgbClr val="7E9CBB"/>
      </a:accent2>
      <a:accent3>
        <a:srgbClr val="FFCD31"/>
      </a:accent3>
      <a:accent4>
        <a:srgbClr val="DA837B"/>
      </a:accent4>
      <a:accent5>
        <a:srgbClr val="0093A7"/>
      </a:accent5>
      <a:accent6>
        <a:srgbClr val="BD987A"/>
      </a:accent6>
      <a:hlink>
        <a:srgbClr val="E50019"/>
      </a:hlink>
      <a:folHlink>
        <a:srgbClr val="E50019"/>
      </a:folHlink>
    </a:clrScheme>
    <a:fontScheme name="CEA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tx2"/>
        </a:solidFill>
        <a:ln>
          <a:noFill/>
        </a:ln>
      </a:spPr>
      <a:bodyPr lIns="144000" tIns="108000" rIns="144000" bIns="144000" rtlCol="0" anchor="ctr">
        <a:spAutoFit/>
      </a:bodyPr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-PPT Version Fev 2023.pptx" id="{DBA2A8EC-C771-4BD9-A35D-65ECE17F3E44}" vid="{D1E9F65D-47B6-4172-A0BD-A51D0A881FD6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 bureautique" ma:contentTypeID="0x0101009AC65FE4C57B4241B7BB126C82049321006502EDEDC0136B40BE1694CA6DFB09E5" ma:contentTypeVersion="20" ma:contentTypeDescription="Crée un document." ma:contentTypeScope="" ma:versionID="f1b05a092d0904e6962f83cebf818255">
  <xsd:schema xmlns:xsd="http://www.w3.org/2001/XMLSchema" xmlns:xs="http://www.w3.org/2001/XMLSchema" xmlns:p="http://schemas.microsoft.com/office/2006/metadata/properties" xmlns:ns1="http://schemas.microsoft.com/sharepoint/v3" xmlns:ns2="582fa2ad-bcfb-4c30-8490-7bbd511b1880" xmlns:ns3="151dffeb-2989-4a61-aef8-844a993007f8" targetNamespace="http://schemas.microsoft.com/office/2006/metadata/properties" ma:root="true" ma:fieldsID="7c3819e88b0869059371fc3b24198fff" ns1:_="" ns2:_="" ns3:_="">
    <xsd:import namespace="http://schemas.microsoft.com/sharepoint/v3"/>
    <xsd:import namespace="582fa2ad-bcfb-4c30-8490-7bbd511b1880"/>
    <xsd:import namespace="151dffeb-2989-4a61-aef8-844a993007f8"/>
    <xsd:element name="properties">
      <xsd:complexType>
        <xsd:sequence>
          <xsd:element name="documentManagement">
            <xsd:complexType>
              <xsd:all>
                <xsd:element ref="ns1:Language" minOccurs="0"/>
                <xsd:element ref="ns2:BackwardLinks" minOccurs="0"/>
                <xsd:element ref="ns2:ThematicsTaxHTField0" minOccurs="0"/>
                <xsd:element ref="ns3:TaxCatchAll" minOccurs="0"/>
                <xsd:element ref="ns3:TaxCatchAllLabel" minOccurs="0"/>
                <xsd:element ref="ns2:CenterAndUnitTaxHTField0" minOccurs="0"/>
                <xsd:element ref="ns3:TaxKeywordTaxHTField" minOccurs="0"/>
                <xsd:element ref="ns2:TypologyTaxHTField0" minOccurs="0"/>
                <xsd:element ref="ns2:OrganisationTaxHTField0" minOccurs="0"/>
                <xsd:element ref="ns2:PublicTaxHTField0" minOccurs="0"/>
                <xsd:element ref="ns2:Summary" minOccurs="0"/>
                <xsd:element ref="ns2:ThumbnailImage" minOccurs="0"/>
                <xsd:element ref="ns2:ThumbnailImageUrl" minOccurs="0"/>
                <xsd:element ref="ns2:BigPicture" minOccurs="0"/>
                <xsd:element ref="ns2:BigPictureUrl" minOccurs="0"/>
                <xsd:element ref="ns2:ManualDate" minOccurs="0"/>
                <xsd:element ref="ns2:DisplayedDat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Language" ma:index="5" nillable="true" ma:displayName="Langue" ma:default="Français (France)" ma:internalName="Language">
      <xsd:simpleType>
        <xsd:union memberTypes="dms:Text">
          <xsd:simpleType>
            <xsd:restriction base="dms:Choice">
              <xsd:enumeration value="Arabe (Arabie saoudite)"/>
              <xsd:enumeration value="Bulgare (Bulgarie)"/>
              <xsd:enumeration value="Chinois (R.A.S. de Hong Kong)"/>
              <xsd:enumeration value="Chinois (République populaire de Chine)"/>
              <xsd:enumeration value="Chinois (Taïwan)"/>
              <xsd:enumeration value="Croate (Croatie)"/>
              <xsd:enumeration value="Tchèque (République tchèque)"/>
              <xsd:enumeration value="Danois (Danemark)"/>
              <xsd:enumeration value="Néerlandais (Pays-Bas)"/>
              <xsd:enumeration value="Anglais"/>
              <xsd:enumeration value="Estonien (Estonie)"/>
              <xsd:enumeration value="Finnois (Finlande)"/>
              <xsd:enumeration value="Français (France)"/>
              <xsd:enumeration value="Allemand (Allemagne)"/>
              <xsd:enumeration value="Grec (Grèce)"/>
              <xsd:enumeration value="Hébreu (Israël)"/>
              <xsd:enumeration value="Hindi (Inde)"/>
              <xsd:enumeration value="Hongrois (Hongrie)"/>
              <xsd:enumeration value="Indonésien (Indonésie)"/>
              <xsd:enumeration value="Italien (Italie)"/>
              <xsd:enumeration value="Japonais (Japon)"/>
              <xsd:enumeration value="Coréen (Corée)"/>
              <xsd:enumeration value="Letton (Lettonie)"/>
              <xsd:enumeration value="Lituanien (Lituanie)"/>
              <xsd:enumeration value="Malais (Malaisie)"/>
              <xsd:enumeration value="Norvégien (Bokmal) (Norvège)"/>
              <xsd:enumeration value="Polonais (Pologne)"/>
              <xsd:enumeration value="Portugais (Brésil)"/>
              <xsd:enumeration value="Portugais (Portugal)"/>
              <xsd:enumeration value="Roumain (Roumanie)"/>
              <xsd:enumeration value="Russe (Russie)"/>
              <xsd:enumeration value="Serbe (Latin, Serbie)"/>
              <xsd:enumeration value="Slovaque (Slovaquie)"/>
              <xsd:enumeration value="Slovène (Slovénie)"/>
              <xsd:enumeration value="Espagnol (Espagne)"/>
              <xsd:enumeration value="Suédois (Suède)"/>
              <xsd:enumeration value="Thaï (Thaïlande)"/>
              <xsd:enumeration value="Turc (Turquie)"/>
              <xsd:enumeration value="Ukrainien (Ukraine)"/>
              <xsd:enumeration value="Ourdou (République islamique du Pakistan)"/>
              <xsd:enumeration value="Vietnamien (Vietnam)"/>
            </xsd:restriction>
          </xsd:simpleType>
        </xsd:un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82fa2ad-bcfb-4c30-8490-7bbd511b1880" elementFormDefault="qualified">
    <xsd:import namespace="http://schemas.microsoft.com/office/2006/documentManagement/types"/>
    <xsd:import namespace="http://schemas.microsoft.com/office/infopath/2007/PartnerControls"/>
    <xsd:element name="BackwardLinks" ma:index="6" nillable="true" ma:displayName="Liens entrants" ma:internalName="BackwardLinks" ma:readOnly="false">
      <xsd:simpleType>
        <xsd:restriction base="dms:Text"/>
      </xsd:simpleType>
    </xsd:element>
    <xsd:element name="ThematicsTaxHTField0" ma:index="8" nillable="true" ma:taxonomy="true" ma:internalName="ThematicsTaxHTField0" ma:taxonomyFieldName="Thematics" ma:displayName="Thématiques" ma:fieldId="{c4af68e9-307a-4318-8504-f93285936fc7}" ma:taxonomyMulti="true" ma:sspId="a6e70cbb-a60f-4600-a53f-b7ff8cffd0af" ma:termSetId="a10a44d9-d1f6-48e5-bb68-cccd1ea0729b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CenterAndUnitTaxHTField0" ma:index="12" nillable="true" ma:taxonomy="true" ma:internalName="CenterAndUnitTaxHTField0" ma:taxonomyFieldName="CenterAndUnit" ma:displayName="Centre et unité" ma:fieldId="{facf9d3d-8cf6-4fab-8f4b-dfbbe29f3a4b}" ma:taxonomyMulti="true" ma:sspId="a6e70cbb-a60f-4600-a53f-b7ff8cffd0af" ma:termSetId="88381266-4cf9-4d0f-9f66-bc7ee8b8f509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TypologyTaxHTField0" ma:index="18" nillable="true" ma:taxonomy="true" ma:internalName="TypologyTaxHTField0" ma:taxonomyFieldName="Typology" ma:displayName="Type de contenu" ma:readOnly="false" ma:default="" ma:fieldId="{fca8d298-920d-4815-a20b-c1a36091f1f7}" ma:taxonomyMulti="true" ma:sspId="a6e70cbb-a60f-4600-a53f-b7ff8cffd0af" ma:termSetId="092849f7-9260-4df9-99c4-635fefe8f60a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OrganisationTaxHTField0" ma:index="20" nillable="true" ma:taxonomy="true" ma:internalName="OrganisationTaxHTField0" ma:taxonomyFieldName="Organisation" ma:displayName="Organisation" ma:readOnly="false" ma:fieldId="{dacc8977-bae2-4cdb-ba56-0a020a4af99a}" ma:taxonomyMulti="true" ma:sspId="a6e70cbb-a60f-4600-a53f-b7ff8cffd0af" ma:termSetId="88381266-4cf9-4d0f-9f66-bc7ee8b8f509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PublicTaxHTField0" ma:index="22" nillable="true" ma:taxonomy="true" ma:internalName="PublicTaxHTField0" ma:taxonomyFieldName="Public" ma:displayName="Public" ma:readOnly="false" ma:fieldId="{7196c7f4-9f00-45cf-9674-ae6fd7f8c9dc}" ma:taxonomyMulti="true" ma:sspId="a6e70cbb-a60f-4600-a53f-b7ff8cffd0af" ma:termSetId="d1bb7582-47f0-4b95-a8a0-54d382c0433c" ma:anchorId="00000000-0000-0000-0000-000000000000" ma:open="false" ma:isKeyword="false">
      <xsd:complexType>
        <xsd:sequence>
          <xsd:element ref="pc:Terms" minOccurs="0" maxOccurs="1"/>
        </xsd:sequence>
      </xsd:complexType>
    </xsd:element>
    <xsd:element name="Summary" ma:index="24" nillable="true" ma:displayName="Résumé" ma:internalName="Summary" ma:readOnly="false">
      <xsd:simpleType>
        <xsd:restriction base="dms:Note">
          <xsd:maxLength value="255"/>
        </xsd:restriction>
      </xsd:simpleType>
    </xsd:element>
    <xsd:element name="ThumbnailImage" ma:index="25" nillable="true" ma:displayName="Image poster" ma:internalName="ThumbnailImage" ma:readOnly="false">
      <xsd:simpleType>
        <xsd:restriction base="dms:Unknown"/>
      </xsd:simpleType>
    </xsd:element>
    <xsd:element name="ThumbnailImageUrl" ma:index="26" nillable="true" ma:displayName="ThumbnailImageUrl" ma:hidden="true" ma:internalName="ThumbnailImageUrl" ma:readOnly="false" ma:showField="FALSE">
      <xsd:simpleType>
        <xsd:restriction base="dms:Text"/>
      </xsd:simpleType>
    </xsd:element>
    <xsd:element name="BigPicture" ma:index="27" nillable="true" ma:displayName="Grande image" ma:internalName="BigPicture" ma:readOnly="false">
      <xsd:simpleType>
        <xsd:restriction base="dms:Unknown"/>
      </xsd:simpleType>
    </xsd:element>
    <xsd:element name="BigPictureUrl" ma:index="28" nillable="true" ma:displayName="BigPictureUrl" ma:hidden="true" ma:internalName="BigPictureUrl" ma:readOnly="false" ma:showField="FALSE">
      <xsd:simpleType>
        <xsd:restriction base="dms:Text"/>
      </xsd:simpleType>
    </xsd:element>
    <xsd:element name="ManualDate" ma:index="29" nillable="true" ma:displayName="Date manuelle" ma:format="DateTime" ma:LCID="1036" ma:internalName="ManualDate" ma:readOnly="false">
      <xsd:simpleType>
        <xsd:restriction base="dms:DateTime"/>
      </xsd:simpleType>
    </xsd:element>
    <xsd:element name="DisplayedDate" ma:index="30" nillable="true" ma:displayName="Date affichée" ma:format="DateTime" ma:LCID="1036" ma:internalName="DisplayedDate" ma:readOnly="true">
      <xsd:simpleType>
        <xsd:restriction base="dms:DateTim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51dffeb-2989-4a61-aef8-844a993007f8" elementFormDefault="qualified">
    <xsd:import namespace="http://schemas.microsoft.com/office/2006/documentManagement/types"/>
    <xsd:import namespace="http://schemas.microsoft.com/office/infopath/2007/PartnerControls"/>
    <xsd:element name="TaxCatchAll" ma:index="9" nillable="true" ma:displayName="Taxonomy Catch All Column" ma:description="" ma:hidden="true" ma:list="{0d3ac70b-b933-4e26-b91d-fb6c0c0cea2a}" ma:internalName="TaxCatchAll" ma:showField="CatchAllData" ma:web="151dffeb-2989-4a61-aef8-844a993007f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CatchAllLabel" ma:index="10" nillable="true" ma:displayName="Taxonomy Catch All Column1" ma:description="" ma:hidden="true" ma:list="{0d3ac70b-b933-4e26-b91d-fb6c0c0cea2a}" ma:internalName="TaxCatchAllLabel" ma:readOnly="true" ma:showField="CatchAllDataLabel" ma:web="151dffeb-2989-4a61-aef8-844a993007f8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TaxKeywordTaxHTField" ma:index="14" nillable="true" ma:taxonomy="true" ma:internalName="TaxKeywordTaxHTField" ma:taxonomyFieldName="TaxKeyword" ma:displayName="Mots clés d’entreprise" ma:fieldId="{23f27201-bee3-471e-b2e7-b64fd8b7ca38}" ma:taxonomyMulti="true" ma:sspId="a6e70cbb-a60f-4600-a53f-b7ff8cffd0af" ma:termSetId="00000000-0000-0000-0000-000000000000" ma:anchorId="00000000-0000-0000-0000-000000000000" ma:open="true" ma:isKeyword="true">
      <xsd:complexType>
        <xsd:sequence>
          <xsd:element ref="pc:Terms" minOccurs="0" maxOccurs="1"/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11" ma:displayName="Type de contenu"/>
        <xsd:element ref="dc:title" minOccurs="0" maxOccurs="1" ma:index="1" ma:displayName="Titr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anguage xmlns="http://schemas.microsoft.com/sharepoint/v3">Français (France)</Language>
    <TypologyTaxHTField0 xmlns="582fa2ad-bcfb-4c30-8490-7bbd511b1880">
      <Terms xmlns="http://schemas.microsoft.com/office/infopath/2007/PartnerControls"/>
    </TypologyTaxHTField0>
    <PublicTaxHTField0 xmlns="582fa2ad-bcfb-4c30-8490-7bbd511b1880">
      <Terms xmlns="http://schemas.microsoft.com/office/infopath/2007/PartnerControls"/>
    </PublicTaxHTField0>
    <Summary xmlns="582fa2ad-bcfb-4c30-8490-7bbd511b1880" xsi:nil="true"/>
    <ManualDate xmlns="582fa2ad-bcfb-4c30-8490-7bbd511b1880" xsi:nil="true"/>
    <TaxKeywordTaxHTField xmlns="151dffeb-2989-4a61-aef8-844a993007f8">
      <Terms xmlns="http://schemas.microsoft.com/office/infopath/2007/PartnerControls"/>
    </TaxKeywordTaxHTField>
    <ThumbnailImageUrl xmlns="582fa2ad-bcfb-4c30-8490-7bbd511b1880" xsi:nil="true"/>
    <TaxCatchAll xmlns="151dffeb-2989-4a61-aef8-844a993007f8"/>
    <ThumbnailImage xmlns="582fa2ad-bcfb-4c30-8490-7bbd511b1880" xsi:nil="true"/>
    <OrganisationTaxHTField0 xmlns="582fa2ad-bcfb-4c30-8490-7bbd511b1880">
      <Terms xmlns="http://schemas.microsoft.com/office/infopath/2007/PartnerControls"/>
    </OrganisationTaxHTField0>
    <BigPictureUrl xmlns="582fa2ad-bcfb-4c30-8490-7bbd511b1880" xsi:nil="true"/>
    <BigPicture xmlns="582fa2ad-bcfb-4c30-8490-7bbd511b1880" xsi:nil="true"/>
    <BackwardLinks xmlns="582fa2ad-bcfb-4c30-8490-7bbd511b1880">2</BackwardLinks>
    <ThematicsTaxHTField0 xmlns="582fa2ad-bcfb-4c30-8490-7bbd511b1880">
      <Terms xmlns="http://schemas.microsoft.com/office/infopath/2007/PartnerControls"/>
    </ThematicsTaxHTField0>
    <CenterAndUnitTaxHTField0 xmlns="582fa2ad-bcfb-4c30-8490-7bbd511b1880">
      <Terms xmlns="http://schemas.microsoft.com/office/infopath/2007/PartnerControls"/>
    </CenterAndUnitTaxHTField0>
    <DisplayedDate xmlns="582fa2ad-bcfb-4c30-8490-7bbd511b1880">2023-01-25T10:00:27+00:00</DisplayedDate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4.xml><?xml version="1.0" encoding="utf-8"?>
<?mso-contentType ?>
<spe:Receivers xmlns:spe="http://schemas.microsoft.com/sharepoint/events">
  <Receiver>
    <Name>Office document_ItemAdded</Name>
    <Synchronization>Synchronous</Synchronization>
    <Type>10001</Type>
    <SequenceNumber>11001</SequenceNumber>
    <Url/>
    <Assembly>CEA.I2I.Web.Core, Version=1.0.0.0, Culture=neutral, PublicKeyToken=39d5d856cb1a3e17</Assembly>
    <Class>CEA.I2I.Web.Core.Receivers.OfficeDocumentEventReceiver</Class>
    <Data/>
    <Filter/>
  </Receiver>
  <Receiver>
    <Name>Office document_ItemUpdated</Name>
    <Synchronization>Synchronous</Synchronization>
    <Type>10002</Type>
    <SequenceNumber>11001</SequenceNumber>
    <Url/>
    <Assembly>CEA.I2I.Web.Core, Version=1.0.0.0, Culture=neutral, PublicKeyToken=39d5d856cb1a3e17</Assembly>
    <Class>CEA.I2I.Web.Core.Receivers.OfficeDocumentEventReceiver</Class>
    <Data/>
    <Filter/>
  </Receiver>
</spe:Receivers>
</file>

<file path=customXml/itemProps1.xml><?xml version="1.0" encoding="utf-8"?>
<ds:datastoreItem xmlns:ds="http://schemas.openxmlformats.org/officeDocument/2006/customXml" ds:itemID="{76654F01-D451-414A-9EDC-9425484D295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582fa2ad-bcfb-4c30-8490-7bbd511b1880"/>
    <ds:schemaRef ds:uri="151dffeb-2989-4a61-aef8-844a993007f8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DF5003DA-E900-47F2-BA91-7AD870D471EB}">
  <ds:schemaRefs>
    <ds:schemaRef ds:uri="http://schemas.microsoft.com/office/2006/documentManagement/types"/>
    <ds:schemaRef ds:uri="http://schemas.openxmlformats.org/package/2006/metadata/core-properties"/>
    <ds:schemaRef ds:uri="http://schemas.microsoft.com/office/2006/metadata/properties"/>
    <ds:schemaRef ds:uri="http://purl.org/dc/elements/1.1/"/>
    <ds:schemaRef ds:uri="http://schemas.microsoft.com/office/infopath/2007/PartnerControls"/>
    <ds:schemaRef ds:uri="http://schemas.microsoft.com/sharepoint/v3"/>
    <ds:schemaRef ds:uri="151dffeb-2989-4a61-aef8-844a993007f8"/>
    <ds:schemaRef ds:uri="http://purl.org/dc/terms/"/>
    <ds:schemaRef ds:uri="582fa2ad-bcfb-4c30-8490-7bbd511b1880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6F971FD6-17CC-4F23-9DB3-D1FB3A6D1EC9}">
  <ds:schemaRefs>
    <ds:schemaRef ds:uri="http://schemas.microsoft.com/sharepoint/v3/contenttype/forms"/>
  </ds:schemaRefs>
</ds:datastoreItem>
</file>

<file path=customXml/itemProps4.xml><?xml version="1.0" encoding="utf-8"?>
<ds:datastoreItem xmlns:ds="http://schemas.openxmlformats.org/officeDocument/2006/customXml" ds:itemID="{EEC6F6A1-DBB8-49CB-9A01-6DDECDCC9EEC}">
  <ds:schemaRefs>
    <ds:schemaRef ds:uri="http://schemas.microsoft.com/sharepoint/event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Presentation-PPT Version Fev 2023</Template>
  <TotalTime>1199</TotalTime>
  <Words>1630</Words>
  <Application>Microsoft Office PowerPoint</Application>
  <PresentationFormat>Grand écran</PresentationFormat>
  <Paragraphs>536</Paragraphs>
  <Slides>25</Slides>
  <Notes>0</Notes>
  <HiddenSlides>0</HiddenSlides>
  <MMClips>0</MMClips>
  <ScaleCrop>false</ScaleCrop>
  <HeadingPairs>
    <vt:vector size="8" baseType="variant">
      <vt:variant>
        <vt:lpstr>Polices utilisées</vt:lpstr>
      </vt:variant>
      <vt:variant>
        <vt:i4>8</vt:i4>
      </vt:variant>
      <vt:variant>
        <vt:lpstr>Thème</vt:lpstr>
      </vt:variant>
      <vt:variant>
        <vt:i4>1</vt:i4>
      </vt:variant>
      <vt:variant>
        <vt:lpstr>Serveurs OLE incorporés</vt:lpstr>
      </vt:variant>
      <vt:variant>
        <vt:i4>1</vt:i4>
      </vt:variant>
      <vt:variant>
        <vt:lpstr>Titres des diapositives</vt:lpstr>
      </vt:variant>
      <vt:variant>
        <vt:i4>25</vt:i4>
      </vt:variant>
    </vt:vector>
  </HeadingPairs>
  <TitlesOfParts>
    <vt:vector size="35" baseType="lpstr">
      <vt:lpstr>Arial</vt:lpstr>
      <vt:lpstr>Arial Black</vt:lpstr>
      <vt:lpstr>Calibri</vt:lpstr>
      <vt:lpstr>Cambria Math</vt:lpstr>
      <vt:lpstr>Noto Sans</vt:lpstr>
      <vt:lpstr>Symbol</vt:lpstr>
      <vt:lpstr>Times New Roman</vt:lpstr>
      <vt:lpstr>Wingdings</vt:lpstr>
      <vt:lpstr>Thème Office</vt:lpstr>
      <vt:lpstr>Acrobat Document</vt:lpstr>
      <vt:lpstr>La source X Compton Inverse de l’accélérateur ELSA du CEA</vt:lpstr>
      <vt:lpstr>Plan de la présentation</vt:lpstr>
      <vt:lpstr>Introduction</vt:lpstr>
      <vt:lpstr>Introduction</vt:lpstr>
      <vt:lpstr>Introduction</vt:lpstr>
      <vt:lpstr>Introduction</vt:lpstr>
      <vt:lpstr>Introduction</vt:lpstr>
      <vt:lpstr>Inverse Compton Scattering X-ray Sources </vt:lpstr>
      <vt:lpstr>Inverse Compton Scattering X-ray Sources  </vt:lpstr>
      <vt:lpstr>Inverse Compton X-ray Sources  </vt:lpstr>
      <vt:lpstr>Inverse Compton X-ray Sources  </vt:lpstr>
      <vt:lpstr>ELSA Accelerator </vt:lpstr>
      <vt:lpstr>ELSA Accelerator </vt:lpstr>
      <vt:lpstr>The Inverse Compton X-ray Source at ELSA </vt:lpstr>
      <vt:lpstr>The Inverse Compton X-ray Source at ELSA </vt:lpstr>
      <vt:lpstr>The Inverse Compton X-ray Source at ELSA </vt:lpstr>
      <vt:lpstr>The Inverse Compton X-ray Source at ELSA </vt:lpstr>
      <vt:lpstr>The Inverse Compton X-ray Source at ELSA </vt:lpstr>
      <vt:lpstr>Strategy for Source Optimization </vt:lpstr>
      <vt:lpstr>Strategy for Source Optimization </vt:lpstr>
      <vt:lpstr>Strategy for Source Optimization </vt:lpstr>
      <vt:lpstr>Strategy for Source Optimization </vt:lpstr>
      <vt:lpstr>Strategy for Source Optimization </vt:lpstr>
      <vt:lpstr>Conclusion</vt:lpstr>
      <vt:lpstr>Présentation PowerPoint</vt:lpstr>
    </vt:vector>
  </TitlesOfParts>
  <Company>CEA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Optimisation de la source X impulsionnelle par diffusion Compton inverse d’un accélérateur linéaire d’électrons</dc:title>
  <dc:creator>PIRES Abel 611230</dc:creator>
  <cp:lastModifiedBy>Abel Pires</cp:lastModifiedBy>
  <cp:revision>81</cp:revision>
  <dcterms:created xsi:type="dcterms:W3CDTF">2023-06-22T10:45:33Z</dcterms:created>
  <dcterms:modified xsi:type="dcterms:W3CDTF">2023-07-01T18:19:10Z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0x0101009AC65FE4C57B4241B7BB126C82049321006502EDEDC0136B40BE1694CA6DFB09E5</vt:lpwstr>
  </property>
  <property fmtid="{D5CDD505-2E9C-101B-9397-08002B2CF9AE}" pid="3" name="TaxKeyword">
    <vt:lpwstr/>
  </property>
  <property fmtid="{D5CDD505-2E9C-101B-9397-08002B2CF9AE}" pid="4" name="I2ICODE">
    <vt:lpwstr>WEB</vt:lpwstr>
  </property>
  <property fmtid="{D5CDD505-2E9C-101B-9397-08002B2CF9AE}" pid="5" name="WebApplicationID">
    <vt:lpwstr>a37037a8-77af-4b2b-8e8f-4deae30d0422</vt:lpwstr>
  </property>
  <property fmtid="{D5CDD505-2E9C-101B-9397-08002B2CF9AE}" pid="6" name="I2ISITECODE">
    <vt:lpwstr/>
  </property>
</Properties>
</file>