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8" r:id="rId2"/>
    <p:sldId id="300" r:id="rId3"/>
    <p:sldId id="260" r:id="rId4"/>
    <p:sldId id="261" r:id="rId5"/>
    <p:sldId id="264" r:id="rId6"/>
    <p:sldId id="266" r:id="rId7"/>
    <p:sldId id="312" r:id="rId8"/>
    <p:sldId id="270" r:id="rId9"/>
    <p:sldId id="361" r:id="rId10"/>
    <p:sldId id="267" r:id="rId11"/>
    <p:sldId id="268" r:id="rId12"/>
    <p:sldId id="281" r:id="rId13"/>
    <p:sldId id="284" r:id="rId14"/>
    <p:sldId id="282" r:id="rId15"/>
    <p:sldId id="285" r:id="rId16"/>
    <p:sldId id="286" r:id="rId17"/>
    <p:sldId id="292" r:id="rId18"/>
    <p:sldId id="363" r:id="rId19"/>
    <p:sldId id="362" r:id="rId20"/>
    <p:sldId id="287" r:id="rId21"/>
    <p:sldId id="290" r:id="rId22"/>
    <p:sldId id="364" r:id="rId23"/>
    <p:sldId id="315" r:id="rId24"/>
    <p:sldId id="357" r:id="rId25"/>
    <p:sldId id="314" r:id="rId26"/>
    <p:sldId id="319" r:id="rId27"/>
    <p:sldId id="276" r:id="rId28"/>
    <p:sldId id="297" r:id="rId29"/>
    <p:sldId id="294" r:id="rId30"/>
    <p:sldId id="299" r:id="rId31"/>
    <p:sldId id="304" r:id="rId32"/>
    <p:sldId id="275" r:id="rId33"/>
    <p:sldId id="259" r:id="rId34"/>
    <p:sldId id="271" r:id="rId35"/>
    <p:sldId id="269" r:id="rId36"/>
    <p:sldId id="274" r:id="rId37"/>
    <p:sldId id="278" r:id="rId38"/>
    <p:sldId id="277" r:id="rId39"/>
    <p:sldId id="279" r:id="rId40"/>
    <p:sldId id="280" r:id="rId41"/>
    <p:sldId id="283" r:id="rId42"/>
    <p:sldId id="288" r:id="rId43"/>
    <p:sldId id="291" r:id="rId44"/>
    <p:sldId id="341" r:id="rId45"/>
    <p:sldId id="293" r:id="rId46"/>
    <p:sldId id="295" r:id="rId47"/>
    <p:sldId id="358" r:id="rId48"/>
    <p:sldId id="296" r:id="rId49"/>
    <p:sldId id="359" r:id="rId50"/>
    <p:sldId id="360" r:id="rId51"/>
    <p:sldId id="316" r:id="rId52"/>
    <p:sldId id="317" r:id="rId53"/>
    <p:sldId id="356" r:id="rId5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1224"/>
    <a:srgbClr val="A8C855"/>
    <a:srgbClr val="000000"/>
    <a:srgbClr val="006584"/>
    <a:srgbClr val="E312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C36247-B9D5-49AF-A735-A44A912B224B}" v="28" dt="2023-07-03T06:50:47.4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28" autoAdjust="0"/>
    <p:restoredTop sz="84673" autoAdjust="0"/>
  </p:normalViewPr>
  <p:slideViewPr>
    <p:cSldViewPr>
      <p:cViewPr varScale="1">
        <p:scale>
          <a:sx n="72" d="100"/>
          <a:sy n="72" d="100"/>
        </p:scale>
        <p:origin x="1013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5" d="100"/>
          <a:sy n="65" d="100"/>
        </p:scale>
        <p:origin x="3154" y="4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61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 MAGRI" userId="8c7369b7-07cc-45e8-8bab-b8c1f7fd8dc2" providerId="ADAL" clId="{E4C36247-B9D5-49AF-A735-A44A912B224B}"/>
    <pc:docChg chg="undo custSel addSld modSld sldOrd">
      <pc:chgData name="Julie MAGRI" userId="8c7369b7-07cc-45e8-8bab-b8c1f7fd8dc2" providerId="ADAL" clId="{E4C36247-B9D5-49AF-A735-A44A912B224B}" dt="2023-07-03T06:51:04.412" v="1256" actId="1076"/>
      <pc:docMkLst>
        <pc:docMk/>
      </pc:docMkLst>
      <pc:sldChg chg="modSp mod">
        <pc:chgData name="Julie MAGRI" userId="8c7369b7-07cc-45e8-8bab-b8c1f7fd8dc2" providerId="ADAL" clId="{E4C36247-B9D5-49AF-A735-A44A912B224B}" dt="2023-06-29T13:18:27.402" v="1241" actId="20577"/>
        <pc:sldMkLst>
          <pc:docMk/>
          <pc:sldMk cId="3967623164" sldId="258"/>
        </pc:sldMkLst>
        <pc:spChg chg="mod">
          <ac:chgData name="Julie MAGRI" userId="8c7369b7-07cc-45e8-8bab-b8c1f7fd8dc2" providerId="ADAL" clId="{E4C36247-B9D5-49AF-A735-A44A912B224B}" dt="2023-06-29T13:13:57.319" v="1113" actId="1076"/>
          <ac:spMkLst>
            <pc:docMk/>
            <pc:sldMk cId="3967623164" sldId="258"/>
            <ac:spMk id="2" creationId="{4454BF1C-9AEA-129F-9D75-06C98DC90D8A}"/>
          </ac:spMkLst>
        </pc:spChg>
        <pc:spChg chg="mod">
          <ac:chgData name="Julie MAGRI" userId="8c7369b7-07cc-45e8-8bab-b8c1f7fd8dc2" providerId="ADAL" clId="{E4C36247-B9D5-49AF-A735-A44A912B224B}" dt="2023-06-29T13:18:27.402" v="1241" actId="20577"/>
          <ac:spMkLst>
            <pc:docMk/>
            <pc:sldMk cId="3967623164" sldId="258"/>
            <ac:spMk id="17" creationId="{E51288D9-E747-35FA-3B19-7B9902523B34}"/>
          </ac:spMkLst>
        </pc:spChg>
      </pc:sldChg>
      <pc:sldChg chg="modSp mod">
        <pc:chgData name="Julie MAGRI" userId="8c7369b7-07cc-45e8-8bab-b8c1f7fd8dc2" providerId="ADAL" clId="{E4C36247-B9D5-49AF-A735-A44A912B224B}" dt="2023-06-29T12:43:10.959" v="99" actId="20577"/>
        <pc:sldMkLst>
          <pc:docMk/>
          <pc:sldMk cId="1711056622" sldId="264"/>
        </pc:sldMkLst>
        <pc:spChg chg="mod">
          <ac:chgData name="Julie MAGRI" userId="8c7369b7-07cc-45e8-8bab-b8c1f7fd8dc2" providerId="ADAL" clId="{E4C36247-B9D5-49AF-A735-A44A912B224B}" dt="2023-06-29T12:43:10.959" v="99" actId="20577"/>
          <ac:spMkLst>
            <pc:docMk/>
            <pc:sldMk cId="1711056622" sldId="264"/>
            <ac:spMk id="10" creationId="{5F901552-1FF0-47CD-1083-6D622099DFBA}"/>
          </ac:spMkLst>
        </pc:spChg>
      </pc:sldChg>
      <pc:sldChg chg="modNotesTx">
        <pc:chgData name="Julie MAGRI" userId="8c7369b7-07cc-45e8-8bab-b8c1f7fd8dc2" providerId="ADAL" clId="{E4C36247-B9D5-49AF-A735-A44A912B224B}" dt="2023-06-29T12:45:04.880" v="254" actId="20577"/>
        <pc:sldMkLst>
          <pc:docMk/>
          <pc:sldMk cId="4152195753" sldId="266"/>
        </pc:sldMkLst>
      </pc:sldChg>
      <pc:sldChg chg="modNotesTx">
        <pc:chgData name="Julie MAGRI" userId="8c7369b7-07cc-45e8-8bab-b8c1f7fd8dc2" providerId="ADAL" clId="{E4C36247-B9D5-49AF-A735-A44A912B224B}" dt="2023-06-29T12:48:45.340" v="620" actId="20577"/>
        <pc:sldMkLst>
          <pc:docMk/>
          <pc:sldMk cId="2571119047" sldId="267"/>
        </pc:sldMkLst>
      </pc:sldChg>
      <pc:sldChg chg="modSp mod">
        <pc:chgData name="Julie MAGRI" userId="8c7369b7-07cc-45e8-8bab-b8c1f7fd8dc2" providerId="ADAL" clId="{E4C36247-B9D5-49AF-A735-A44A912B224B}" dt="2023-06-29T12:49:04.279" v="621" actId="12788"/>
        <pc:sldMkLst>
          <pc:docMk/>
          <pc:sldMk cId="1049523137" sldId="268"/>
        </pc:sldMkLst>
        <pc:grpChg chg="mod">
          <ac:chgData name="Julie MAGRI" userId="8c7369b7-07cc-45e8-8bab-b8c1f7fd8dc2" providerId="ADAL" clId="{E4C36247-B9D5-49AF-A735-A44A912B224B}" dt="2023-06-29T12:49:04.279" v="621" actId="12788"/>
          <ac:grpSpMkLst>
            <pc:docMk/>
            <pc:sldMk cId="1049523137" sldId="268"/>
            <ac:grpSpMk id="42" creationId="{9A6E4C1B-BEAC-8BD5-E39F-2CD1B657790E}"/>
          </ac:grpSpMkLst>
        </pc:grpChg>
      </pc:sldChg>
      <pc:sldChg chg="modSp mod modNotesTx">
        <pc:chgData name="Julie MAGRI" userId="8c7369b7-07cc-45e8-8bab-b8c1f7fd8dc2" providerId="ADAL" clId="{E4C36247-B9D5-49AF-A735-A44A912B224B}" dt="2023-06-29T12:47:35.469" v="540" actId="20577"/>
        <pc:sldMkLst>
          <pc:docMk/>
          <pc:sldMk cId="3370037801" sldId="270"/>
        </pc:sldMkLst>
        <pc:spChg chg="mod">
          <ac:chgData name="Julie MAGRI" userId="8c7369b7-07cc-45e8-8bab-b8c1f7fd8dc2" providerId="ADAL" clId="{E4C36247-B9D5-49AF-A735-A44A912B224B}" dt="2023-06-22T13:58:43.221" v="14" actId="403"/>
          <ac:spMkLst>
            <pc:docMk/>
            <pc:sldMk cId="3370037801" sldId="270"/>
            <ac:spMk id="6" creationId="{D07012DB-F752-521C-B1CE-E27943EDFC84}"/>
          </ac:spMkLst>
        </pc:spChg>
        <pc:spChg chg="mod">
          <ac:chgData name="Julie MAGRI" userId="8c7369b7-07cc-45e8-8bab-b8c1f7fd8dc2" providerId="ADAL" clId="{E4C36247-B9D5-49AF-A735-A44A912B224B}" dt="2023-06-29T12:46:16.137" v="266" actId="207"/>
          <ac:spMkLst>
            <pc:docMk/>
            <pc:sldMk cId="3370037801" sldId="270"/>
            <ac:spMk id="7" creationId="{DA7D7AE0-B617-C3CA-BECC-3CD0CF8D2967}"/>
          </ac:spMkLst>
        </pc:spChg>
      </pc:sldChg>
      <pc:sldChg chg="modSp mod">
        <pc:chgData name="Julie MAGRI" userId="8c7369b7-07cc-45e8-8bab-b8c1f7fd8dc2" providerId="ADAL" clId="{E4C36247-B9D5-49AF-A735-A44A912B224B}" dt="2023-06-29T07:47:12.699" v="88" actId="1037"/>
        <pc:sldMkLst>
          <pc:docMk/>
          <pc:sldMk cId="3262744007" sldId="282"/>
        </pc:sldMkLst>
        <pc:spChg chg="mod">
          <ac:chgData name="Julie MAGRI" userId="8c7369b7-07cc-45e8-8bab-b8c1f7fd8dc2" providerId="ADAL" clId="{E4C36247-B9D5-49AF-A735-A44A912B224B}" dt="2023-06-29T07:47:12.699" v="88" actId="1037"/>
          <ac:spMkLst>
            <pc:docMk/>
            <pc:sldMk cId="3262744007" sldId="282"/>
            <ac:spMk id="6" creationId="{57FA0F65-3526-B703-CD5B-3CC61C6B36EA}"/>
          </ac:spMkLst>
        </pc:spChg>
        <pc:spChg chg="mod">
          <ac:chgData name="Julie MAGRI" userId="8c7369b7-07cc-45e8-8bab-b8c1f7fd8dc2" providerId="ADAL" clId="{E4C36247-B9D5-49AF-A735-A44A912B224B}" dt="2023-06-29T07:46:56.450" v="42" actId="1076"/>
          <ac:spMkLst>
            <pc:docMk/>
            <pc:sldMk cId="3262744007" sldId="282"/>
            <ac:spMk id="7" creationId="{DADD8DD5-0C75-FB8E-076F-D77A8F08EC5F}"/>
          </ac:spMkLst>
        </pc:spChg>
        <pc:spChg chg="mod">
          <ac:chgData name="Julie MAGRI" userId="8c7369b7-07cc-45e8-8bab-b8c1f7fd8dc2" providerId="ADAL" clId="{E4C36247-B9D5-49AF-A735-A44A912B224B}" dt="2023-06-22T13:56:41.870" v="7" actId="208"/>
          <ac:spMkLst>
            <pc:docMk/>
            <pc:sldMk cId="3262744007" sldId="282"/>
            <ac:spMk id="10" creationId="{9062D3F1-A399-B6B3-AF7B-FA91C7A2D05B}"/>
          </ac:spMkLst>
        </pc:spChg>
        <pc:spChg chg="mod">
          <ac:chgData name="Julie MAGRI" userId="8c7369b7-07cc-45e8-8bab-b8c1f7fd8dc2" providerId="ADAL" clId="{E4C36247-B9D5-49AF-A735-A44A912B224B}" dt="2023-06-22T13:56:41.870" v="7" actId="208"/>
          <ac:spMkLst>
            <pc:docMk/>
            <pc:sldMk cId="3262744007" sldId="282"/>
            <ac:spMk id="11" creationId="{C83E6500-0247-8C64-203D-3E8A7E71E1D1}"/>
          </ac:spMkLst>
        </pc:spChg>
        <pc:spChg chg="mod">
          <ac:chgData name="Julie MAGRI" userId="8c7369b7-07cc-45e8-8bab-b8c1f7fd8dc2" providerId="ADAL" clId="{E4C36247-B9D5-49AF-A735-A44A912B224B}" dt="2023-06-22T13:56:41.870" v="7" actId="208"/>
          <ac:spMkLst>
            <pc:docMk/>
            <pc:sldMk cId="3262744007" sldId="282"/>
            <ac:spMk id="12" creationId="{C2238377-4B05-86A0-FD77-CF2A0563EA7C}"/>
          </ac:spMkLst>
        </pc:spChg>
        <pc:spChg chg="mod">
          <ac:chgData name="Julie MAGRI" userId="8c7369b7-07cc-45e8-8bab-b8c1f7fd8dc2" providerId="ADAL" clId="{E4C36247-B9D5-49AF-A735-A44A912B224B}" dt="2023-06-22T13:56:41.870" v="7" actId="208"/>
          <ac:spMkLst>
            <pc:docMk/>
            <pc:sldMk cId="3262744007" sldId="282"/>
            <ac:spMk id="13" creationId="{C2FC1757-4373-A670-BA68-3EC8F0A28924}"/>
          </ac:spMkLst>
        </pc:spChg>
      </pc:sldChg>
      <pc:sldChg chg="ord">
        <pc:chgData name="Julie MAGRI" userId="8c7369b7-07cc-45e8-8bab-b8c1f7fd8dc2" providerId="ADAL" clId="{E4C36247-B9D5-49AF-A735-A44A912B224B}" dt="2023-06-29T12:53:10.809" v="625"/>
        <pc:sldMkLst>
          <pc:docMk/>
          <pc:sldMk cId="1336564084" sldId="283"/>
        </pc:sldMkLst>
      </pc:sldChg>
      <pc:sldChg chg="modSp mod">
        <pc:chgData name="Julie MAGRI" userId="8c7369b7-07cc-45e8-8bab-b8c1f7fd8dc2" providerId="ADAL" clId="{E4C36247-B9D5-49AF-A735-A44A912B224B}" dt="2023-06-22T13:56:24.215" v="5" actId="404"/>
        <pc:sldMkLst>
          <pc:docMk/>
          <pc:sldMk cId="3917515865" sldId="284"/>
        </pc:sldMkLst>
        <pc:spChg chg="mod">
          <ac:chgData name="Julie MAGRI" userId="8c7369b7-07cc-45e8-8bab-b8c1f7fd8dc2" providerId="ADAL" clId="{E4C36247-B9D5-49AF-A735-A44A912B224B}" dt="2023-06-22T13:56:24.215" v="5" actId="404"/>
          <ac:spMkLst>
            <pc:docMk/>
            <pc:sldMk cId="3917515865" sldId="284"/>
            <ac:spMk id="7" creationId="{41D389D6-21F9-D97A-876B-06CB4C2474EA}"/>
          </ac:spMkLst>
        </pc:spChg>
      </pc:sldChg>
      <pc:sldChg chg="ord">
        <pc:chgData name="Julie MAGRI" userId="8c7369b7-07cc-45e8-8bab-b8c1f7fd8dc2" providerId="ADAL" clId="{E4C36247-B9D5-49AF-A735-A44A912B224B}" dt="2023-06-29T12:53:56.573" v="627"/>
        <pc:sldMkLst>
          <pc:docMk/>
          <pc:sldMk cId="1228705159" sldId="285"/>
        </pc:sldMkLst>
      </pc:sldChg>
      <pc:sldChg chg="ord">
        <pc:chgData name="Julie MAGRI" userId="8c7369b7-07cc-45e8-8bab-b8c1f7fd8dc2" providerId="ADAL" clId="{E4C36247-B9D5-49AF-A735-A44A912B224B}" dt="2023-06-29T07:47:39.250" v="90"/>
        <pc:sldMkLst>
          <pc:docMk/>
          <pc:sldMk cId="236085253" sldId="286"/>
        </pc:sldMkLst>
      </pc:sldChg>
      <pc:sldChg chg="modSp mod">
        <pc:chgData name="Julie MAGRI" userId="8c7369b7-07cc-45e8-8bab-b8c1f7fd8dc2" providerId="ADAL" clId="{E4C36247-B9D5-49AF-A735-A44A912B224B}" dt="2023-06-29T12:58:05.210" v="810" actId="14100"/>
        <pc:sldMkLst>
          <pc:docMk/>
          <pc:sldMk cId="1586231243" sldId="287"/>
        </pc:sldMkLst>
        <pc:spChg chg="mod">
          <ac:chgData name="Julie MAGRI" userId="8c7369b7-07cc-45e8-8bab-b8c1f7fd8dc2" providerId="ADAL" clId="{E4C36247-B9D5-49AF-A735-A44A912B224B}" dt="2023-06-29T12:58:05.210" v="810" actId="14100"/>
          <ac:spMkLst>
            <pc:docMk/>
            <pc:sldMk cId="1586231243" sldId="287"/>
            <ac:spMk id="5" creationId="{B3201901-2B81-3D8B-4BE0-40A78241CA11}"/>
          </ac:spMkLst>
        </pc:spChg>
      </pc:sldChg>
      <pc:sldChg chg="addSp delSp modSp mod modNotesTx">
        <pc:chgData name="Julie MAGRI" userId="8c7369b7-07cc-45e8-8bab-b8c1f7fd8dc2" providerId="ADAL" clId="{E4C36247-B9D5-49AF-A735-A44A912B224B}" dt="2023-06-29T13:00:10.151" v="930" actId="14100"/>
        <pc:sldMkLst>
          <pc:docMk/>
          <pc:sldMk cId="1642737686" sldId="290"/>
        </pc:sldMkLst>
        <pc:graphicFrameChg chg="add del mod">
          <ac:chgData name="Julie MAGRI" userId="8c7369b7-07cc-45e8-8bab-b8c1f7fd8dc2" providerId="ADAL" clId="{E4C36247-B9D5-49AF-A735-A44A912B224B}" dt="2023-06-29T12:58:54.785" v="813"/>
          <ac:graphicFrameMkLst>
            <pc:docMk/>
            <pc:sldMk cId="1642737686" sldId="290"/>
            <ac:graphicFrameMk id="2" creationId="{5406761E-AAD7-F81E-3356-4195B750EFB2}"/>
          </ac:graphicFrameMkLst>
        </pc:graphicFrameChg>
        <pc:picChg chg="mod">
          <ac:chgData name="Julie MAGRI" userId="8c7369b7-07cc-45e8-8bab-b8c1f7fd8dc2" providerId="ADAL" clId="{E4C36247-B9D5-49AF-A735-A44A912B224B}" dt="2023-06-29T12:59:56.841" v="926" actId="1076"/>
          <ac:picMkLst>
            <pc:docMk/>
            <pc:sldMk cId="1642737686" sldId="290"/>
            <ac:picMk id="8" creationId="{B18B8F1D-8B8E-59B5-E1B3-BFAA9C05044C}"/>
          </ac:picMkLst>
        </pc:picChg>
        <pc:picChg chg="add mod modCrop">
          <ac:chgData name="Julie MAGRI" userId="8c7369b7-07cc-45e8-8bab-b8c1f7fd8dc2" providerId="ADAL" clId="{E4C36247-B9D5-49AF-A735-A44A912B224B}" dt="2023-06-29T13:00:10.151" v="930" actId="14100"/>
          <ac:picMkLst>
            <pc:docMk/>
            <pc:sldMk cId="1642737686" sldId="290"/>
            <ac:picMk id="13" creationId="{599D2217-184F-D725-8C26-31255DC4701C}"/>
          </ac:picMkLst>
        </pc:picChg>
        <pc:cxnChg chg="mod">
          <ac:chgData name="Julie MAGRI" userId="8c7369b7-07cc-45e8-8bab-b8c1f7fd8dc2" providerId="ADAL" clId="{E4C36247-B9D5-49AF-A735-A44A912B224B}" dt="2023-06-29T13:00:01.210" v="928" actId="14100"/>
          <ac:cxnSpMkLst>
            <pc:docMk/>
            <pc:sldMk cId="1642737686" sldId="290"/>
            <ac:cxnSpMk id="9" creationId="{22EAF7F8-69AE-0C3D-D6AC-A83562793970}"/>
          </ac:cxnSpMkLst>
        </pc:cxnChg>
        <pc:cxnChg chg="mod">
          <ac:chgData name="Julie MAGRI" userId="8c7369b7-07cc-45e8-8bab-b8c1f7fd8dc2" providerId="ADAL" clId="{E4C36247-B9D5-49AF-A735-A44A912B224B}" dt="2023-06-29T12:59:59.029" v="927" actId="14100"/>
          <ac:cxnSpMkLst>
            <pc:docMk/>
            <pc:sldMk cId="1642737686" sldId="290"/>
            <ac:cxnSpMk id="10" creationId="{C9DEB88A-D402-72BD-EEEC-2B604D190FD7}"/>
          </ac:cxnSpMkLst>
        </pc:cxnChg>
      </pc:sldChg>
      <pc:sldChg chg="modSp mod">
        <pc:chgData name="Julie MAGRI" userId="8c7369b7-07cc-45e8-8bab-b8c1f7fd8dc2" providerId="ADAL" clId="{E4C36247-B9D5-49AF-A735-A44A912B224B}" dt="2023-06-29T13:02:05.220" v="965" actId="1076"/>
        <pc:sldMkLst>
          <pc:docMk/>
          <pc:sldMk cId="1592647030" sldId="291"/>
        </pc:sldMkLst>
        <pc:spChg chg="mod">
          <ac:chgData name="Julie MAGRI" userId="8c7369b7-07cc-45e8-8bab-b8c1f7fd8dc2" providerId="ADAL" clId="{E4C36247-B9D5-49AF-A735-A44A912B224B}" dt="2023-06-29T13:01:29.779" v="963" actId="14100"/>
          <ac:spMkLst>
            <pc:docMk/>
            <pc:sldMk cId="1592647030" sldId="291"/>
            <ac:spMk id="8" creationId="{5002FCFE-2118-64D1-363B-75C1A409A02B}"/>
          </ac:spMkLst>
        </pc:spChg>
        <pc:picChg chg="mod">
          <ac:chgData name="Julie MAGRI" userId="8c7369b7-07cc-45e8-8bab-b8c1f7fd8dc2" providerId="ADAL" clId="{E4C36247-B9D5-49AF-A735-A44A912B224B}" dt="2023-06-29T13:02:05.220" v="965" actId="1076"/>
          <ac:picMkLst>
            <pc:docMk/>
            <pc:sldMk cId="1592647030" sldId="291"/>
            <ac:picMk id="7" creationId="{DC21004C-161F-1F4F-4BF2-1CBDBDAE72EB}"/>
          </ac:picMkLst>
        </pc:picChg>
      </pc:sldChg>
      <pc:sldChg chg="delSp modSp mod ord">
        <pc:chgData name="Julie MAGRI" userId="8c7369b7-07cc-45e8-8bab-b8c1f7fd8dc2" providerId="ADAL" clId="{E4C36247-B9D5-49AF-A735-A44A912B224B}" dt="2023-06-29T12:55:31.006" v="643" actId="20577"/>
        <pc:sldMkLst>
          <pc:docMk/>
          <pc:sldMk cId="480184277" sldId="292"/>
        </pc:sldMkLst>
        <pc:spChg chg="mod">
          <ac:chgData name="Julie MAGRI" userId="8c7369b7-07cc-45e8-8bab-b8c1f7fd8dc2" providerId="ADAL" clId="{E4C36247-B9D5-49AF-A735-A44A912B224B}" dt="2023-06-29T07:45:10.517" v="31" actId="14100"/>
          <ac:spMkLst>
            <pc:docMk/>
            <pc:sldMk cId="480184277" sldId="292"/>
            <ac:spMk id="5" creationId="{DD4655AC-7CA6-15A0-D587-1CFEC3CC4D60}"/>
          </ac:spMkLst>
        </pc:spChg>
        <pc:spChg chg="mod">
          <ac:chgData name="Julie MAGRI" userId="8c7369b7-07cc-45e8-8bab-b8c1f7fd8dc2" providerId="ADAL" clId="{E4C36247-B9D5-49AF-A735-A44A912B224B}" dt="2023-06-29T12:55:31.006" v="643" actId="20577"/>
          <ac:spMkLst>
            <pc:docMk/>
            <pc:sldMk cId="480184277" sldId="292"/>
            <ac:spMk id="8" creationId="{66496780-7A0A-D38A-1CE9-DD27A9F69C98}"/>
          </ac:spMkLst>
        </pc:spChg>
        <pc:picChg chg="del">
          <ac:chgData name="Julie MAGRI" userId="8c7369b7-07cc-45e8-8bab-b8c1f7fd8dc2" providerId="ADAL" clId="{E4C36247-B9D5-49AF-A735-A44A912B224B}" dt="2023-06-29T07:44:19.498" v="25" actId="478"/>
          <ac:picMkLst>
            <pc:docMk/>
            <pc:sldMk cId="480184277" sldId="292"/>
            <ac:picMk id="3" creationId="{4067B73E-CFBC-5599-3C01-C2D7430B7B26}"/>
          </ac:picMkLst>
        </pc:picChg>
      </pc:sldChg>
      <pc:sldChg chg="delSp modSp mod">
        <pc:chgData name="Julie MAGRI" userId="8c7369b7-07cc-45e8-8bab-b8c1f7fd8dc2" providerId="ADAL" clId="{E4C36247-B9D5-49AF-A735-A44A912B224B}" dt="2023-06-29T13:11:30.259" v="1111" actId="20577"/>
        <pc:sldMkLst>
          <pc:docMk/>
          <pc:sldMk cId="1985984937" sldId="294"/>
        </pc:sldMkLst>
        <pc:spChg chg="del">
          <ac:chgData name="Julie MAGRI" userId="8c7369b7-07cc-45e8-8bab-b8c1f7fd8dc2" providerId="ADAL" clId="{E4C36247-B9D5-49AF-A735-A44A912B224B}" dt="2023-06-29T13:10:32.984" v="1055" actId="478"/>
          <ac:spMkLst>
            <pc:docMk/>
            <pc:sldMk cId="1985984937" sldId="294"/>
            <ac:spMk id="19" creationId="{8A373A93-D3A3-DD84-7A72-5880A13F43A8}"/>
          </ac:spMkLst>
        </pc:spChg>
        <pc:spChg chg="mod">
          <ac:chgData name="Julie MAGRI" userId="8c7369b7-07cc-45e8-8bab-b8c1f7fd8dc2" providerId="ADAL" clId="{E4C36247-B9D5-49AF-A735-A44A912B224B}" dt="2023-06-29T13:11:30.259" v="1111" actId="20577"/>
          <ac:spMkLst>
            <pc:docMk/>
            <pc:sldMk cId="1985984937" sldId="294"/>
            <ac:spMk id="20" creationId="{F3E674D7-145E-D0C0-13FA-5CFAB75201C3}"/>
          </ac:spMkLst>
        </pc:spChg>
        <pc:picChg chg="del">
          <ac:chgData name="Julie MAGRI" userId="8c7369b7-07cc-45e8-8bab-b8c1f7fd8dc2" providerId="ADAL" clId="{E4C36247-B9D5-49AF-A735-A44A912B224B}" dt="2023-06-29T13:10:31.764" v="1054" actId="478"/>
          <ac:picMkLst>
            <pc:docMk/>
            <pc:sldMk cId="1985984937" sldId="294"/>
            <ac:picMk id="18" creationId="{11365982-E3EA-FEBE-19E5-492F7CCABEC8}"/>
          </ac:picMkLst>
        </pc:picChg>
        <pc:picChg chg="mod">
          <ac:chgData name="Julie MAGRI" userId="8c7369b7-07cc-45e8-8bab-b8c1f7fd8dc2" providerId="ADAL" clId="{E4C36247-B9D5-49AF-A735-A44A912B224B}" dt="2023-06-29T13:10:36.143" v="1058" actId="14100"/>
          <ac:picMkLst>
            <pc:docMk/>
            <pc:sldMk cId="1985984937" sldId="294"/>
            <ac:picMk id="23" creationId="{4BC18481-69E3-2CBE-71E1-B6A62F69FA2F}"/>
          </ac:picMkLst>
        </pc:picChg>
        <pc:cxnChg chg="del">
          <ac:chgData name="Julie MAGRI" userId="8c7369b7-07cc-45e8-8bab-b8c1f7fd8dc2" providerId="ADAL" clId="{E4C36247-B9D5-49AF-A735-A44A912B224B}" dt="2023-06-29T13:10:33.876" v="1056" actId="478"/>
          <ac:cxnSpMkLst>
            <pc:docMk/>
            <pc:sldMk cId="1985984937" sldId="294"/>
            <ac:cxnSpMk id="21" creationId="{F525C67B-02BD-7EC0-2698-CBBD811386B5}"/>
          </ac:cxnSpMkLst>
        </pc:cxnChg>
      </pc:sldChg>
      <pc:sldChg chg="modSp mod">
        <pc:chgData name="Julie MAGRI" userId="8c7369b7-07cc-45e8-8bab-b8c1f7fd8dc2" providerId="ADAL" clId="{E4C36247-B9D5-49AF-A735-A44A912B224B}" dt="2023-06-29T07:46:05.374" v="40" actId="1076"/>
        <pc:sldMkLst>
          <pc:docMk/>
          <pc:sldMk cId="3496526982" sldId="297"/>
        </pc:sldMkLst>
        <pc:spChg chg="mod">
          <ac:chgData name="Julie MAGRI" userId="8c7369b7-07cc-45e8-8bab-b8c1f7fd8dc2" providerId="ADAL" clId="{E4C36247-B9D5-49AF-A735-A44A912B224B}" dt="2023-06-29T07:46:05.374" v="40" actId="1076"/>
          <ac:spMkLst>
            <pc:docMk/>
            <pc:sldMk cId="3496526982" sldId="297"/>
            <ac:spMk id="7" creationId="{782D984E-67F4-09E2-A7BF-ABB3239874DE}"/>
          </ac:spMkLst>
        </pc:spChg>
      </pc:sldChg>
      <pc:sldChg chg="modNotesTx">
        <pc:chgData name="Julie MAGRI" userId="8c7369b7-07cc-45e8-8bab-b8c1f7fd8dc2" providerId="ADAL" clId="{E4C36247-B9D5-49AF-A735-A44A912B224B}" dt="2023-06-29T13:09:09.529" v="1053" actId="20577"/>
        <pc:sldMkLst>
          <pc:docMk/>
          <pc:sldMk cId="3049370208" sldId="314"/>
        </pc:sldMkLst>
      </pc:sldChg>
      <pc:sldChg chg="addSp modSp mod">
        <pc:chgData name="Julie MAGRI" userId="8c7369b7-07cc-45e8-8bab-b8c1f7fd8dc2" providerId="ADAL" clId="{E4C36247-B9D5-49AF-A735-A44A912B224B}" dt="2023-06-29T13:06:44.930" v="976" actId="1076"/>
        <pc:sldMkLst>
          <pc:docMk/>
          <pc:sldMk cId="248504346" sldId="357"/>
        </pc:sldMkLst>
        <pc:picChg chg="mod">
          <ac:chgData name="Julie MAGRI" userId="8c7369b7-07cc-45e8-8bab-b8c1f7fd8dc2" providerId="ADAL" clId="{E4C36247-B9D5-49AF-A735-A44A912B224B}" dt="2023-06-29T13:06:44.930" v="976" actId="1076"/>
          <ac:picMkLst>
            <pc:docMk/>
            <pc:sldMk cId="248504346" sldId="357"/>
            <ac:picMk id="5" creationId="{1222C229-BAFF-FA2B-6912-6E6062CF56F9}"/>
          </ac:picMkLst>
        </pc:picChg>
        <pc:picChg chg="add mod">
          <ac:chgData name="Julie MAGRI" userId="8c7369b7-07cc-45e8-8bab-b8c1f7fd8dc2" providerId="ADAL" clId="{E4C36247-B9D5-49AF-A735-A44A912B224B}" dt="2023-06-29T13:06:30.933" v="975" actId="1076"/>
          <ac:picMkLst>
            <pc:docMk/>
            <pc:sldMk cId="248504346" sldId="357"/>
            <ac:picMk id="6" creationId="{84D56F7A-44DA-602E-1E57-32B8A0EBB5EC}"/>
          </ac:picMkLst>
        </pc:picChg>
      </pc:sldChg>
      <pc:sldChg chg="addSp delSp modSp new mod">
        <pc:chgData name="Julie MAGRI" userId="8c7369b7-07cc-45e8-8bab-b8c1f7fd8dc2" providerId="ADAL" clId="{E4C36247-B9D5-49AF-A735-A44A912B224B}" dt="2023-06-29T07:43:38.898" v="24"/>
        <pc:sldMkLst>
          <pc:docMk/>
          <pc:sldMk cId="2614199613" sldId="361"/>
        </pc:sldMkLst>
        <pc:spChg chg="del">
          <ac:chgData name="Julie MAGRI" userId="8c7369b7-07cc-45e8-8bab-b8c1f7fd8dc2" providerId="ADAL" clId="{E4C36247-B9D5-49AF-A735-A44A912B224B}" dt="2023-06-29T07:43:38.515" v="23" actId="478"/>
          <ac:spMkLst>
            <pc:docMk/>
            <pc:sldMk cId="2614199613" sldId="361"/>
            <ac:spMk id="2" creationId="{2988DDA5-C455-4B45-9E71-1DB74FDC776F}"/>
          </ac:spMkLst>
        </pc:spChg>
        <pc:spChg chg="del mod">
          <ac:chgData name="Julie MAGRI" userId="8c7369b7-07cc-45e8-8bab-b8c1f7fd8dc2" providerId="ADAL" clId="{E4C36247-B9D5-49AF-A735-A44A912B224B}" dt="2023-06-29T07:43:27.456" v="18" actId="478"/>
          <ac:spMkLst>
            <pc:docMk/>
            <pc:sldMk cId="2614199613" sldId="361"/>
            <ac:spMk id="4" creationId="{832F2245-B6D3-BF13-6CA9-F5174D8EE9B7}"/>
          </ac:spMkLst>
        </pc:spChg>
        <pc:spChg chg="add del mod">
          <ac:chgData name="Julie MAGRI" userId="8c7369b7-07cc-45e8-8bab-b8c1f7fd8dc2" providerId="ADAL" clId="{E4C36247-B9D5-49AF-A735-A44A912B224B}" dt="2023-06-29T07:43:30.299" v="21" actId="478"/>
          <ac:spMkLst>
            <pc:docMk/>
            <pc:sldMk cId="2614199613" sldId="361"/>
            <ac:spMk id="6" creationId="{3C755C12-B18B-498C-022E-A4569A932A3A}"/>
          </ac:spMkLst>
        </pc:spChg>
        <pc:spChg chg="add del mod">
          <ac:chgData name="Julie MAGRI" userId="8c7369b7-07cc-45e8-8bab-b8c1f7fd8dc2" providerId="ADAL" clId="{E4C36247-B9D5-49AF-A735-A44A912B224B}" dt="2023-06-29T07:43:29.007" v="20"/>
          <ac:spMkLst>
            <pc:docMk/>
            <pc:sldMk cId="2614199613" sldId="361"/>
            <ac:spMk id="7" creationId="{A55B9116-F1EF-D614-F19C-B878BCDB6AF5}"/>
          </ac:spMkLst>
        </pc:spChg>
        <pc:spChg chg="add mod">
          <ac:chgData name="Julie MAGRI" userId="8c7369b7-07cc-45e8-8bab-b8c1f7fd8dc2" providerId="ADAL" clId="{E4C36247-B9D5-49AF-A735-A44A912B224B}" dt="2023-06-29T07:43:30.557" v="22"/>
          <ac:spMkLst>
            <pc:docMk/>
            <pc:sldMk cId="2614199613" sldId="361"/>
            <ac:spMk id="8" creationId="{33ED89C9-B45A-93D6-B61B-6B04D31BFF1D}"/>
          </ac:spMkLst>
        </pc:spChg>
        <pc:spChg chg="add mod">
          <ac:chgData name="Julie MAGRI" userId="8c7369b7-07cc-45e8-8bab-b8c1f7fd8dc2" providerId="ADAL" clId="{E4C36247-B9D5-49AF-A735-A44A912B224B}" dt="2023-06-29T07:43:38.898" v="24"/>
          <ac:spMkLst>
            <pc:docMk/>
            <pc:sldMk cId="2614199613" sldId="361"/>
            <ac:spMk id="9" creationId="{C5DF27DB-08C6-339A-662F-BBCC49769846}"/>
          </ac:spMkLst>
        </pc:spChg>
        <pc:spChg chg="mod">
          <ac:chgData name="Julie MAGRI" userId="8c7369b7-07cc-45e8-8bab-b8c1f7fd8dc2" providerId="ADAL" clId="{E4C36247-B9D5-49AF-A735-A44A912B224B}" dt="2023-06-29T07:43:38.898" v="24"/>
          <ac:spMkLst>
            <pc:docMk/>
            <pc:sldMk cId="2614199613" sldId="361"/>
            <ac:spMk id="11" creationId="{A55417F5-ED69-E53D-C846-2C712BAD0BDF}"/>
          </ac:spMkLst>
        </pc:spChg>
        <pc:spChg chg="mod">
          <ac:chgData name="Julie MAGRI" userId="8c7369b7-07cc-45e8-8bab-b8c1f7fd8dc2" providerId="ADAL" clId="{E4C36247-B9D5-49AF-A735-A44A912B224B}" dt="2023-06-29T07:43:38.898" v="24"/>
          <ac:spMkLst>
            <pc:docMk/>
            <pc:sldMk cId="2614199613" sldId="361"/>
            <ac:spMk id="14" creationId="{2AB0CD46-9BD2-1A2E-7A05-8F91AAD17291}"/>
          </ac:spMkLst>
        </pc:spChg>
        <pc:spChg chg="mod">
          <ac:chgData name="Julie MAGRI" userId="8c7369b7-07cc-45e8-8bab-b8c1f7fd8dc2" providerId="ADAL" clId="{E4C36247-B9D5-49AF-A735-A44A912B224B}" dt="2023-06-29T07:43:38.898" v="24"/>
          <ac:spMkLst>
            <pc:docMk/>
            <pc:sldMk cId="2614199613" sldId="361"/>
            <ac:spMk id="15" creationId="{F618D5AA-FF07-0E86-DBA3-98BF49923F95}"/>
          </ac:spMkLst>
        </pc:spChg>
        <pc:spChg chg="mod">
          <ac:chgData name="Julie MAGRI" userId="8c7369b7-07cc-45e8-8bab-b8c1f7fd8dc2" providerId="ADAL" clId="{E4C36247-B9D5-49AF-A735-A44A912B224B}" dt="2023-06-29T07:43:38.898" v="24"/>
          <ac:spMkLst>
            <pc:docMk/>
            <pc:sldMk cId="2614199613" sldId="361"/>
            <ac:spMk id="17" creationId="{499A9AD6-4743-3D79-31CB-DB53FC06E5B1}"/>
          </ac:spMkLst>
        </pc:spChg>
        <pc:spChg chg="mod">
          <ac:chgData name="Julie MAGRI" userId="8c7369b7-07cc-45e8-8bab-b8c1f7fd8dc2" providerId="ADAL" clId="{E4C36247-B9D5-49AF-A735-A44A912B224B}" dt="2023-06-29T07:43:38.898" v="24"/>
          <ac:spMkLst>
            <pc:docMk/>
            <pc:sldMk cId="2614199613" sldId="361"/>
            <ac:spMk id="20" creationId="{BF6D9345-956F-3E51-00F0-F12BF8E862FA}"/>
          </ac:spMkLst>
        </pc:spChg>
        <pc:spChg chg="mod">
          <ac:chgData name="Julie MAGRI" userId="8c7369b7-07cc-45e8-8bab-b8c1f7fd8dc2" providerId="ADAL" clId="{E4C36247-B9D5-49AF-A735-A44A912B224B}" dt="2023-06-29T07:43:38.898" v="24"/>
          <ac:spMkLst>
            <pc:docMk/>
            <pc:sldMk cId="2614199613" sldId="361"/>
            <ac:spMk id="25" creationId="{CCD4803F-914C-8085-A475-9DAE074E6F52}"/>
          </ac:spMkLst>
        </pc:spChg>
        <pc:spChg chg="mod">
          <ac:chgData name="Julie MAGRI" userId="8c7369b7-07cc-45e8-8bab-b8c1f7fd8dc2" providerId="ADAL" clId="{E4C36247-B9D5-49AF-A735-A44A912B224B}" dt="2023-06-29T07:43:38.898" v="24"/>
          <ac:spMkLst>
            <pc:docMk/>
            <pc:sldMk cId="2614199613" sldId="361"/>
            <ac:spMk id="27" creationId="{84C501FF-570D-C3ED-A43D-80313DE924FF}"/>
          </ac:spMkLst>
        </pc:spChg>
        <pc:spChg chg="mod">
          <ac:chgData name="Julie MAGRI" userId="8c7369b7-07cc-45e8-8bab-b8c1f7fd8dc2" providerId="ADAL" clId="{E4C36247-B9D5-49AF-A735-A44A912B224B}" dt="2023-06-29T07:43:38.898" v="24"/>
          <ac:spMkLst>
            <pc:docMk/>
            <pc:sldMk cId="2614199613" sldId="361"/>
            <ac:spMk id="29" creationId="{241265EE-D829-9B89-C4BF-F550EC46111C}"/>
          </ac:spMkLst>
        </pc:spChg>
        <pc:spChg chg="mod">
          <ac:chgData name="Julie MAGRI" userId="8c7369b7-07cc-45e8-8bab-b8c1f7fd8dc2" providerId="ADAL" clId="{E4C36247-B9D5-49AF-A735-A44A912B224B}" dt="2023-06-29T07:43:38.898" v="24"/>
          <ac:spMkLst>
            <pc:docMk/>
            <pc:sldMk cId="2614199613" sldId="361"/>
            <ac:spMk id="31" creationId="{B2D6F3DE-C6EE-A843-C3E7-185898A5D821}"/>
          </ac:spMkLst>
        </pc:spChg>
        <pc:spChg chg="mod">
          <ac:chgData name="Julie MAGRI" userId="8c7369b7-07cc-45e8-8bab-b8c1f7fd8dc2" providerId="ADAL" clId="{E4C36247-B9D5-49AF-A735-A44A912B224B}" dt="2023-06-29T07:43:38.898" v="24"/>
          <ac:spMkLst>
            <pc:docMk/>
            <pc:sldMk cId="2614199613" sldId="361"/>
            <ac:spMk id="33" creationId="{31406EEA-73D3-1B69-7DB0-A4CDC5EE7C0E}"/>
          </ac:spMkLst>
        </pc:spChg>
        <pc:spChg chg="mod">
          <ac:chgData name="Julie MAGRI" userId="8c7369b7-07cc-45e8-8bab-b8c1f7fd8dc2" providerId="ADAL" clId="{E4C36247-B9D5-49AF-A735-A44A912B224B}" dt="2023-06-29T07:43:38.898" v="24"/>
          <ac:spMkLst>
            <pc:docMk/>
            <pc:sldMk cId="2614199613" sldId="361"/>
            <ac:spMk id="34" creationId="{A38E7326-8CE7-0CC9-B677-407BFED30496}"/>
          </ac:spMkLst>
        </pc:spChg>
        <pc:spChg chg="mod">
          <ac:chgData name="Julie MAGRI" userId="8c7369b7-07cc-45e8-8bab-b8c1f7fd8dc2" providerId="ADAL" clId="{E4C36247-B9D5-49AF-A735-A44A912B224B}" dt="2023-06-29T07:43:38.898" v="24"/>
          <ac:spMkLst>
            <pc:docMk/>
            <pc:sldMk cId="2614199613" sldId="361"/>
            <ac:spMk id="35" creationId="{20A9875F-DE31-9188-4AF5-1A578F0394C6}"/>
          </ac:spMkLst>
        </pc:spChg>
        <pc:spChg chg="mod">
          <ac:chgData name="Julie MAGRI" userId="8c7369b7-07cc-45e8-8bab-b8c1f7fd8dc2" providerId="ADAL" clId="{E4C36247-B9D5-49AF-A735-A44A912B224B}" dt="2023-06-29T07:43:38.898" v="24"/>
          <ac:spMkLst>
            <pc:docMk/>
            <pc:sldMk cId="2614199613" sldId="361"/>
            <ac:spMk id="36" creationId="{1B626253-5E66-909F-FE89-D525517847AF}"/>
          </ac:spMkLst>
        </pc:spChg>
        <pc:spChg chg="mod">
          <ac:chgData name="Julie MAGRI" userId="8c7369b7-07cc-45e8-8bab-b8c1f7fd8dc2" providerId="ADAL" clId="{E4C36247-B9D5-49AF-A735-A44A912B224B}" dt="2023-06-29T07:43:38.898" v="24"/>
          <ac:spMkLst>
            <pc:docMk/>
            <pc:sldMk cId="2614199613" sldId="361"/>
            <ac:spMk id="37" creationId="{DBB32839-A29A-EA27-0509-1494925F53D2}"/>
          </ac:spMkLst>
        </pc:spChg>
        <pc:spChg chg="mod">
          <ac:chgData name="Julie MAGRI" userId="8c7369b7-07cc-45e8-8bab-b8c1f7fd8dc2" providerId="ADAL" clId="{E4C36247-B9D5-49AF-A735-A44A912B224B}" dt="2023-06-29T07:43:38.898" v="24"/>
          <ac:spMkLst>
            <pc:docMk/>
            <pc:sldMk cId="2614199613" sldId="361"/>
            <ac:spMk id="43" creationId="{23D1F0A9-F9DB-5F38-489E-D37DBCD2A4CA}"/>
          </ac:spMkLst>
        </pc:spChg>
        <pc:spChg chg="mod">
          <ac:chgData name="Julie MAGRI" userId="8c7369b7-07cc-45e8-8bab-b8c1f7fd8dc2" providerId="ADAL" clId="{E4C36247-B9D5-49AF-A735-A44A912B224B}" dt="2023-06-29T07:43:38.898" v="24"/>
          <ac:spMkLst>
            <pc:docMk/>
            <pc:sldMk cId="2614199613" sldId="361"/>
            <ac:spMk id="45" creationId="{4FC89796-A87B-75F6-E476-4C32871FD12F}"/>
          </ac:spMkLst>
        </pc:spChg>
        <pc:spChg chg="mod">
          <ac:chgData name="Julie MAGRI" userId="8c7369b7-07cc-45e8-8bab-b8c1f7fd8dc2" providerId="ADAL" clId="{E4C36247-B9D5-49AF-A735-A44A912B224B}" dt="2023-06-29T07:43:38.898" v="24"/>
          <ac:spMkLst>
            <pc:docMk/>
            <pc:sldMk cId="2614199613" sldId="361"/>
            <ac:spMk id="47" creationId="{8C772BB0-44D8-39EE-C485-F912DE2F4D63}"/>
          </ac:spMkLst>
        </pc:spChg>
        <pc:spChg chg="mod">
          <ac:chgData name="Julie MAGRI" userId="8c7369b7-07cc-45e8-8bab-b8c1f7fd8dc2" providerId="ADAL" clId="{E4C36247-B9D5-49AF-A735-A44A912B224B}" dt="2023-06-29T07:43:38.898" v="24"/>
          <ac:spMkLst>
            <pc:docMk/>
            <pc:sldMk cId="2614199613" sldId="361"/>
            <ac:spMk id="49" creationId="{8D5BEB51-ED91-16E1-C2F7-27794BB5080C}"/>
          </ac:spMkLst>
        </pc:spChg>
        <pc:spChg chg="mod">
          <ac:chgData name="Julie MAGRI" userId="8c7369b7-07cc-45e8-8bab-b8c1f7fd8dc2" providerId="ADAL" clId="{E4C36247-B9D5-49AF-A735-A44A912B224B}" dt="2023-06-29T07:43:38.898" v="24"/>
          <ac:spMkLst>
            <pc:docMk/>
            <pc:sldMk cId="2614199613" sldId="361"/>
            <ac:spMk id="50" creationId="{DDA7BA3A-F6E8-B86E-BAFB-C65ECE9BEC00}"/>
          </ac:spMkLst>
        </pc:spChg>
        <pc:spChg chg="mod">
          <ac:chgData name="Julie MAGRI" userId="8c7369b7-07cc-45e8-8bab-b8c1f7fd8dc2" providerId="ADAL" clId="{E4C36247-B9D5-49AF-A735-A44A912B224B}" dt="2023-06-29T07:43:38.898" v="24"/>
          <ac:spMkLst>
            <pc:docMk/>
            <pc:sldMk cId="2614199613" sldId="361"/>
            <ac:spMk id="51" creationId="{E0921CE9-5288-05DA-B565-B95FCB668609}"/>
          </ac:spMkLst>
        </pc:spChg>
        <pc:spChg chg="mod">
          <ac:chgData name="Julie MAGRI" userId="8c7369b7-07cc-45e8-8bab-b8c1f7fd8dc2" providerId="ADAL" clId="{E4C36247-B9D5-49AF-A735-A44A912B224B}" dt="2023-06-29T07:43:38.898" v="24"/>
          <ac:spMkLst>
            <pc:docMk/>
            <pc:sldMk cId="2614199613" sldId="361"/>
            <ac:spMk id="52" creationId="{31E9CEE7-8E5B-3756-0E39-3015DF4572DA}"/>
          </ac:spMkLst>
        </pc:spChg>
        <pc:spChg chg="add mod">
          <ac:chgData name="Julie MAGRI" userId="8c7369b7-07cc-45e8-8bab-b8c1f7fd8dc2" providerId="ADAL" clId="{E4C36247-B9D5-49AF-A735-A44A912B224B}" dt="2023-06-29T07:43:38.898" v="24"/>
          <ac:spMkLst>
            <pc:docMk/>
            <pc:sldMk cId="2614199613" sldId="361"/>
            <ac:spMk id="53" creationId="{C2872401-CC08-2635-1289-8FD99DF77955}"/>
          </ac:spMkLst>
        </pc:spChg>
        <pc:grpChg chg="add mod">
          <ac:chgData name="Julie MAGRI" userId="8c7369b7-07cc-45e8-8bab-b8c1f7fd8dc2" providerId="ADAL" clId="{E4C36247-B9D5-49AF-A735-A44A912B224B}" dt="2023-06-29T07:43:38.898" v="24"/>
          <ac:grpSpMkLst>
            <pc:docMk/>
            <pc:sldMk cId="2614199613" sldId="361"/>
            <ac:grpSpMk id="10" creationId="{58BF3DF5-DC32-41A8-AEC0-0738F002F002}"/>
          </ac:grpSpMkLst>
        </pc:grpChg>
        <pc:grpChg chg="mod">
          <ac:chgData name="Julie MAGRI" userId="8c7369b7-07cc-45e8-8bab-b8c1f7fd8dc2" providerId="ADAL" clId="{E4C36247-B9D5-49AF-A735-A44A912B224B}" dt="2023-06-29T07:43:38.898" v="24"/>
          <ac:grpSpMkLst>
            <pc:docMk/>
            <pc:sldMk cId="2614199613" sldId="361"/>
            <ac:grpSpMk id="18" creationId="{83D7895F-B8A7-7DFE-6978-A306FB30CF38}"/>
          </ac:grpSpMkLst>
        </pc:grpChg>
        <pc:grpChg chg="mod">
          <ac:chgData name="Julie MAGRI" userId="8c7369b7-07cc-45e8-8bab-b8c1f7fd8dc2" providerId="ADAL" clId="{E4C36247-B9D5-49AF-A735-A44A912B224B}" dt="2023-06-29T07:43:38.898" v="24"/>
          <ac:grpSpMkLst>
            <pc:docMk/>
            <pc:sldMk cId="2614199613" sldId="361"/>
            <ac:grpSpMk id="19" creationId="{178F17E5-2792-A30D-06D9-930CEA47CED4}"/>
          </ac:grpSpMkLst>
        </pc:grpChg>
        <pc:grpChg chg="mod">
          <ac:chgData name="Julie MAGRI" userId="8c7369b7-07cc-45e8-8bab-b8c1f7fd8dc2" providerId="ADAL" clId="{E4C36247-B9D5-49AF-A735-A44A912B224B}" dt="2023-06-29T07:43:38.898" v="24"/>
          <ac:grpSpMkLst>
            <pc:docMk/>
            <pc:sldMk cId="2614199613" sldId="361"/>
            <ac:grpSpMk id="21" creationId="{D8C22D1C-D074-EF20-420C-CFA1A7C9B9C1}"/>
          </ac:grpSpMkLst>
        </pc:grpChg>
        <pc:grpChg chg="mod">
          <ac:chgData name="Julie MAGRI" userId="8c7369b7-07cc-45e8-8bab-b8c1f7fd8dc2" providerId="ADAL" clId="{E4C36247-B9D5-49AF-A735-A44A912B224B}" dt="2023-06-29T07:43:38.898" v="24"/>
          <ac:grpSpMkLst>
            <pc:docMk/>
            <pc:sldMk cId="2614199613" sldId="361"/>
            <ac:grpSpMk id="22" creationId="{AE485405-FC02-5F5C-399B-DC1B3773189C}"/>
          </ac:grpSpMkLst>
        </pc:grpChg>
        <pc:grpChg chg="mod">
          <ac:chgData name="Julie MAGRI" userId="8c7369b7-07cc-45e8-8bab-b8c1f7fd8dc2" providerId="ADAL" clId="{E4C36247-B9D5-49AF-A735-A44A912B224B}" dt="2023-06-29T07:43:38.898" v="24"/>
          <ac:grpSpMkLst>
            <pc:docMk/>
            <pc:sldMk cId="2614199613" sldId="361"/>
            <ac:grpSpMk id="38" creationId="{33F07777-7335-0ED9-847A-15F1A5F76D79}"/>
          </ac:grpSpMkLst>
        </pc:grpChg>
        <pc:grpChg chg="mod">
          <ac:chgData name="Julie MAGRI" userId="8c7369b7-07cc-45e8-8bab-b8c1f7fd8dc2" providerId="ADAL" clId="{E4C36247-B9D5-49AF-A735-A44A912B224B}" dt="2023-06-29T07:43:38.898" v="24"/>
          <ac:grpSpMkLst>
            <pc:docMk/>
            <pc:sldMk cId="2614199613" sldId="361"/>
            <ac:grpSpMk id="39" creationId="{2DA770B1-175E-DC7D-4A4C-45C80DA6DE66}"/>
          </ac:grpSpMkLst>
        </pc:grpChg>
        <pc:picChg chg="mod">
          <ac:chgData name="Julie MAGRI" userId="8c7369b7-07cc-45e8-8bab-b8c1f7fd8dc2" providerId="ADAL" clId="{E4C36247-B9D5-49AF-A735-A44A912B224B}" dt="2023-06-29T07:43:38.898" v="24"/>
          <ac:picMkLst>
            <pc:docMk/>
            <pc:sldMk cId="2614199613" sldId="361"/>
            <ac:picMk id="16" creationId="{D244C0BC-B418-BC6E-6B24-701C092A6CA6}"/>
          </ac:picMkLst>
        </pc:picChg>
        <pc:cxnChg chg="mod">
          <ac:chgData name="Julie MAGRI" userId="8c7369b7-07cc-45e8-8bab-b8c1f7fd8dc2" providerId="ADAL" clId="{E4C36247-B9D5-49AF-A735-A44A912B224B}" dt="2023-06-29T07:43:38.898" v="24"/>
          <ac:cxnSpMkLst>
            <pc:docMk/>
            <pc:sldMk cId="2614199613" sldId="361"/>
            <ac:cxnSpMk id="12" creationId="{B9512407-56F2-C59C-78A9-D842DDC29D88}"/>
          </ac:cxnSpMkLst>
        </pc:cxnChg>
        <pc:cxnChg chg="mod">
          <ac:chgData name="Julie MAGRI" userId="8c7369b7-07cc-45e8-8bab-b8c1f7fd8dc2" providerId="ADAL" clId="{E4C36247-B9D5-49AF-A735-A44A912B224B}" dt="2023-06-29T07:43:38.898" v="24"/>
          <ac:cxnSpMkLst>
            <pc:docMk/>
            <pc:sldMk cId="2614199613" sldId="361"/>
            <ac:cxnSpMk id="13" creationId="{959DB5AE-F71A-BE8B-28C5-CAB8C2FADF08}"/>
          </ac:cxnSpMkLst>
        </pc:cxnChg>
        <pc:cxnChg chg="mod">
          <ac:chgData name="Julie MAGRI" userId="8c7369b7-07cc-45e8-8bab-b8c1f7fd8dc2" providerId="ADAL" clId="{E4C36247-B9D5-49AF-A735-A44A912B224B}" dt="2023-06-29T07:43:38.898" v="24"/>
          <ac:cxnSpMkLst>
            <pc:docMk/>
            <pc:sldMk cId="2614199613" sldId="361"/>
            <ac:cxnSpMk id="23" creationId="{28FDAA80-1E4A-2955-AEB7-B5FEA41DDF07}"/>
          </ac:cxnSpMkLst>
        </pc:cxnChg>
        <pc:cxnChg chg="mod">
          <ac:chgData name="Julie MAGRI" userId="8c7369b7-07cc-45e8-8bab-b8c1f7fd8dc2" providerId="ADAL" clId="{E4C36247-B9D5-49AF-A735-A44A912B224B}" dt="2023-06-29T07:43:38.898" v="24"/>
          <ac:cxnSpMkLst>
            <pc:docMk/>
            <pc:sldMk cId="2614199613" sldId="361"/>
            <ac:cxnSpMk id="24" creationId="{746C40C8-0394-1E77-FE8C-CB7388C7D93D}"/>
          </ac:cxnSpMkLst>
        </pc:cxnChg>
        <pc:cxnChg chg="mod">
          <ac:chgData name="Julie MAGRI" userId="8c7369b7-07cc-45e8-8bab-b8c1f7fd8dc2" providerId="ADAL" clId="{E4C36247-B9D5-49AF-A735-A44A912B224B}" dt="2023-06-29T07:43:38.898" v="24"/>
          <ac:cxnSpMkLst>
            <pc:docMk/>
            <pc:sldMk cId="2614199613" sldId="361"/>
            <ac:cxnSpMk id="26" creationId="{7BDE6745-7AFB-0C75-D0AC-49252F75F10A}"/>
          </ac:cxnSpMkLst>
        </pc:cxnChg>
        <pc:cxnChg chg="mod">
          <ac:chgData name="Julie MAGRI" userId="8c7369b7-07cc-45e8-8bab-b8c1f7fd8dc2" providerId="ADAL" clId="{E4C36247-B9D5-49AF-A735-A44A912B224B}" dt="2023-06-29T07:43:38.898" v="24"/>
          <ac:cxnSpMkLst>
            <pc:docMk/>
            <pc:sldMk cId="2614199613" sldId="361"/>
            <ac:cxnSpMk id="28" creationId="{3349CC8D-19F0-11EC-AD8D-F2ACC26D0A06}"/>
          </ac:cxnSpMkLst>
        </pc:cxnChg>
        <pc:cxnChg chg="mod">
          <ac:chgData name="Julie MAGRI" userId="8c7369b7-07cc-45e8-8bab-b8c1f7fd8dc2" providerId="ADAL" clId="{E4C36247-B9D5-49AF-A735-A44A912B224B}" dt="2023-06-29T07:43:38.898" v="24"/>
          <ac:cxnSpMkLst>
            <pc:docMk/>
            <pc:sldMk cId="2614199613" sldId="361"/>
            <ac:cxnSpMk id="30" creationId="{AF3BD88A-17C0-4344-A778-FA8F553551D8}"/>
          </ac:cxnSpMkLst>
        </pc:cxnChg>
        <pc:cxnChg chg="mod">
          <ac:chgData name="Julie MAGRI" userId="8c7369b7-07cc-45e8-8bab-b8c1f7fd8dc2" providerId="ADAL" clId="{E4C36247-B9D5-49AF-A735-A44A912B224B}" dt="2023-06-29T07:43:38.898" v="24"/>
          <ac:cxnSpMkLst>
            <pc:docMk/>
            <pc:sldMk cId="2614199613" sldId="361"/>
            <ac:cxnSpMk id="32" creationId="{9847A134-760E-CEA6-BAA3-127C2FDD6791}"/>
          </ac:cxnSpMkLst>
        </pc:cxnChg>
        <pc:cxnChg chg="mod">
          <ac:chgData name="Julie MAGRI" userId="8c7369b7-07cc-45e8-8bab-b8c1f7fd8dc2" providerId="ADAL" clId="{E4C36247-B9D5-49AF-A735-A44A912B224B}" dt="2023-06-29T07:43:38.898" v="24"/>
          <ac:cxnSpMkLst>
            <pc:docMk/>
            <pc:sldMk cId="2614199613" sldId="361"/>
            <ac:cxnSpMk id="40" creationId="{B02B2714-6716-F2B3-0A2B-7C0797C924DF}"/>
          </ac:cxnSpMkLst>
        </pc:cxnChg>
        <pc:cxnChg chg="mod">
          <ac:chgData name="Julie MAGRI" userId="8c7369b7-07cc-45e8-8bab-b8c1f7fd8dc2" providerId="ADAL" clId="{E4C36247-B9D5-49AF-A735-A44A912B224B}" dt="2023-06-29T07:43:38.898" v="24"/>
          <ac:cxnSpMkLst>
            <pc:docMk/>
            <pc:sldMk cId="2614199613" sldId="361"/>
            <ac:cxnSpMk id="41" creationId="{34504AB7-D356-DFF2-04C9-94A26C2330B0}"/>
          </ac:cxnSpMkLst>
        </pc:cxnChg>
        <pc:cxnChg chg="mod">
          <ac:chgData name="Julie MAGRI" userId="8c7369b7-07cc-45e8-8bab-b8c1f7fd8dc2" providerId="ADAL" clId="{E4C36247-B9D5-49AF-A735-A44A912B224B}" dt="2023-06-29T07:43:38.898" v="24"/>
          <ac:cxnSpMkLst>
            <pc:docMk/>
            <pc:sldMk cId="2614199613" sldId="361"/>
            <ac:cxnSpMk id="42" creationId="{6B8F461D-BDEA-C384-A81F-C04848054A74}"/>
          </ac:cxnSpMkLst>
        </pc:cxnChg>
        <pc:cxnChg chg="mod">
          <ac:chgData name="Julie MAGRI" userId="8c7369b7-07cc-45e8-8bab-b8c1f7fd8dc2" providerId="ADAL" clId="{E4C36247-B9D5-49AF-A735-A44A912B224B}" dt="2023-06-29T07:43:38.898" v="24"/>
          <ac:cxnSpMkLst>
            <pc:docMk/>
            <pc:sldMk cId="2614199613" sldId="361"/>
            <ac:cxnSpMk id="44" creationId="{78C5F72A-314D-F9C9-8C7B-7E9A77FCAE25}"/>
          </ac:cxnSpMkLst>
        </pc:cxnChg>
        <pc:cxnChg chg="mod">
          <ac:chgData name="Julie MAGRI" userId="8c7369b7-07cc-45e8-8bab-b8c1f7fd8dc2" providerId="ADAL" clId="{E4C36247-B9D5-49AF-A735-A44A912B224B}" dt="2023-06-29T07:43:38.898" v="24"/>
          <ac:cxnSpMkLst>
            <pc:docMk/>
            <pc:sldMk cId="2614199613" sldId="361"/>
            <ac:cxnSpMk id="46" creationId="{8E30304C-3D2D-3AE3-2651-0C4668CB5DDF}"/>
          </ac:cxnSpMkLst>
        </pc:cxnChg>
        <pc:cxnChg chg="mod">
          <ac:chgData name="Julie MAGRI" userId="8c7369b7-07cc-45e8-8bab-b8c1f7fd8dc2" providerId="ADAL" clId="{E4C36247-B9D5-49AF-A735-A44A912B224B}" dt="2023-06-29T07:43:38.898" v="24"/>
          <ac:cxnSpMkLst>
            <pc:docMk/>
            <pc:sldMk cId="2614199613" sldId="361"/>
            <ac:cxnSpMk id="48" creationId="{6F4E6491-06D6-BC8D-A322-8A6410BE0D09}"/>
          </ac:cxnSpMkLst>
        </pc:cxnChg>
      </pc:sldChg>
      <pc:sldChg chg="addSp delSp modSp new mod ord">
        <pc:chgData name="Julie MAGRI" userId="8c7369b7-07cc-45e8-8bab-b8c1f7fd8dc2" providerId="ADAL" clId="{E4C36247-B9D5-49AF-A735-A44A912B224B}" dt="2023-06-29T07:47:39.250" v="90"/>
        <pc:sldMkLst>
          <pc:docMk/>
          <pc:sldMk cId="3740960233" sldId="362"/>
        </pc:sldMkLst>
        <pc:spChg chg="del">
          <ac:chgData name="Julie MAGRI" userId="8c7369b7-07cc-45e8-8bab-b8c1f7fd8dc2" providerId="ADAL" clId="{E4C36247-B9D5-49AF-A735-A44A912B224B}" dt="2023-06-29T07:45:29.467" v="35" actId="478"/>
          <ac:spMkLst>
            <pc:docMk/>
            <pc:sldMk cId="3740960233" sldId="362"/>
            <ac:spMk id="2" creationId="{CE1DDD07-3583-5AB1-9D1E-623C978C6449}"/>
          </ac:spMkLst>
        </pc:spChg>
        <pc:spChg chg="del">
          <ac:chgData name="Julie MAGRI" userId="8c7369b7-07cc-45e8-8bab-b8c1f7fd8dc2" providerId="ADAL" clId="{E4C36247-B9D5-49AF-A735-A44A912B224B}" dt="2023-06-29T07:45:35.368" v="37" actId="478"/>
          <ac:spMkLst>
            <pc:docMk/>
            <pc:sldMk cId="3740960233" sldId="362"/>
            <ac:spMk id="4" creationId="{527F08DE-417C-F02A-9CE6-2DFD021A5C77}"/>
          </ac:spMkLst>
        </pc:spChg>
        <pc:spChg chg="mod">
          <ac:chgData name="Julie MAGRI" userId="8c7369b7-07cc-45e8-8bab-b8c1f7fd8dc2" providerId="ADAL" clId="{E4C36247-B9D5-49AF-A735-A44A912B224B}" dt="2023-06-29T07:45:29.771" v="36"/>
          <ac:spMkLst>
            <pc:docMk/>
            <pc:sldMk cId="3740960233" sldId="362"/>
            <ac:spMk id="8" creationId="{4E3EB908-1B22-0E04-9434-D58CED18BD29}"/>
          </ac:spMkLst>
        </pc:spChg>
        <pc:spChg chg="mod">
          <ac:chgData name="Julie MAGRI" userId="8c7369b7-07cc-45e8-8bab-b8c1f7fd8dc2" providerId="ADAL" clId="{E4C36247-B9D5-49AF-A735-A44A912B224B}" dt="2023-06-29T07:45:29.771" v="36"/>
          <ac:spMkLst>
            <pc:docMk/>
            <pc:sldMk cId="3740960233" sldId="362"/>
            <ac:spMk id="9" creationId="{78C6D5CB-564F-224F-0B29-8889D441E7FB}"/>
          </ac:spMkLst>
        </pc:spChg>
        <pc:spChg chg="mod">
          <ac:chgData name="Julie MAGRI" userId="8c7369b7-07cc-45e8-8bab-b8c1f7fd8dc2" providerId="ADAL" clId="{E4C36247-B9D5-49AF-A735-A44A912B224B}" dt="2023-06-29T07:45:29.771" v="36"/>
          <ac:spMkLst>
            <pc:docMk/>
            <pc:sldMk cId="3740960233" sldId="362"/>
            <ac:spMk id="10" creationId="{424F8818-03FD-7001-E5EA-6A1B94EB78D2}"/>
          </ac:spMkLst>
        </pc:spChg>
        <pc:spChg chg="mod">
          <ac:chgData name="Julie MAGRI" userId="8c7369b7-07cc-45e8-8bab-b8c1f7fd8dc2" providerId="ADAL" clId="{E4C36247-B9D5-49AF-A735-A44A912B224B}" dt="2023-06-29T07:45:29.771" v="36"/>
          <ac:spMkLst>
            <pc:docMk/>
            <pc:sldMk cId="3740960233" sldId="362"/>
            <ac:spMk id="11" creationId="{795DEA6E-5608-416A-5375-C80A81C12FB1}"/>
          </ac:spMkLst>
        </pc:spChg>
        <pc:spChg chg="mod">
          <ac:chgData name="Julie MAGRI" userId="8c7369b7-07cc-45e8-8bab-b8c1f7fd8dc2" providerId="ADAL" clId="{E4C36247-B9D5-49AF-A735-A44A912B224B}" dt="2023-06-29T07:45:29.771" v="36"/>
          <ac:spMkLst>
            <pc:docMk/>
            <pc:sldMk cId="3740960233" sldId="362"/>
            <ac:spMk id="12" creationId="{15FF0EC3-B51B-A0A6-5822-6EC36B11A0D1}"/>
          </ac:spMkLst>
        </pc:spChg>
        <pc:spChg chg="mod">
          <ac:chgData name="Julie MAGRI" userId="8c7369b7-07cc-45e8-8bab-b8c1f7fd8dc2" providerId="ADAL" clId="{E4C36247-B9D5-49AF-A735-A44A912B224B}" dt="2023-06-29T07:45:29.771" v="36"/>
          <ac:spMkLst>
            <pc:docMk/>
            <pc:sldMk cId="3740960233" sldId="362"/>
            <ac:spMk id="16" creationId="{7CBEB122-EB6A-779F-1683-B92441623B46}"/>
          </ac:spMkLst>
        </pc:spChg>
        <pc:spChg chg="mod">
          <ac:chgData name="Julie MAGRI" userId="8c7369b7-07cc-45e8-8bab-b8c1f7fd8dc2" providerId="ADAL" clId="{E4C36247-B9D5-49AF-A735-A44A912B224B}" dt="2023-06-29T07:45:29.771" v="36"/>
          <ac:spMkLst>
            <pc:docMk/>
            <pc:sldMk cId="3740960233" sldId="362"/>
            <ac:spMk id="19" creationId="{E17F004B-0141-D189-60DC-56629B5EC238}"/>
          </ac:spMkLst>
        </pc:spChg>
        <pc:spChg chg="mod">
          <ac:chgData name="Julie MAGRI" userId="8c7369b7-07cc-45e8-8bab-b8c1f7fd8dc2" providerId="ADAL" clId="{E4C36247-B9D5-49AF-A735-A44A912B224B}" dt="2023-06-29T07:45:29.771" v="36"/>
          <ac:spMkLst>
            <pc:docMk/>
            <pc:sldMk cId="3740960233" sldId="362"/>
            <ac:spMk id="24" creationId="{D0DCABFB-89CA-F4E3-9382-B272B731EAFF}"/>
          </ac:spMkLst>
        </pc:spChg>
        <pc:spChg chg="mod">
          <ac:chgData name="Julie MAGRI" userId="8c7369b7-07cc-45e8-8bab-b8c1f7fd8dc2" providerId="ADAL" clId="{E4C36247-B9D5-49AF-A735-A44A912B224B}" dt="2023-06-29T07:45:29.771" v="36"/>
          <ac:spMkLst>
            <pc:docMk/>
            <pc:sldMk cId="3740960233" sldId="362"/>
            <ac:spMk id="26" creationId="{600AD4A1-FF27-C012-14D3-3EEACE3D3D46}"/>
          </ac:spMkLst>
        </pc:spChg>
        <pc:spChg chg="mod">
          <ac:chgData name="Julie MAGRI" userId="8c7369b7-07cc-45e8-8bab-b8c1f7fd8dc2" providerId="ADAL" clId="{E4C36247-B9D5-49AF-A735-A44A912B224B}" dt="2023-06-29T07:45:29.771" v="36"/>
          <ac:spMkLst>
            <pc:docMk/>
            <pc:sldMk cId="3740960233" sldId="362"/>
            <ac:spMk id="28" creationId="{E07EB0CA-1976-2AA5-8E41-A971372D5134}"/>
          </ac:spMkLst>
        </pc:spChg>
        <pc:spChg chg="mod">
          <ac:chgData name="Julie MAGRI" userId="8c7369b7-07cc-45e8-8bab-b8c1f7fd8dc2" providerId="ADAL" clId="{E4C36247-B9D5-49AF-A735-A44A912B224B}" dt="2023-06-29T07:45:29.771" v="36"/>
          <ac:spMkLst>
            <pc:docMk/>
            <pc:sldMk cId="3740960233" sldId="362"/>
            <ac:spMk id="30" creationId="{8C941FE2-91FB-CD04-0FC1-821293E69CC2}"/>
          </ac:spMkLst>
        </pc:spChg>
        <pc:spChg chg="mod">
          <ac:chgData name="Julie MAGRI" userId="8c7369b7-07cc-45e8-8bab-b8c1f7fd8dc2" providerId="ADAL" clId="{E4C36247-B9D5-49AF-A735-A44A912B224B}" dt="2023-06-29T07:45:29.771" v="36"/>
          <ac:spMkLst>
            <pc:docMk/>
            <pc:sldMk cId="3740960233" sldId="362"/>
            <ac:spMk id="32" creationId="{0104EEF6-752C-CE51-1C6F-9F1A584B8B34}"/>
          </ac:spMkLst>
        </pc:spChg>
        <pc:spChg chg="mod">
          <ac:chgData name="Julie MAGRI" userId="8c7369b7-07cc-45e8-8bab-b8c1f7fd8dc2" providerId="ADAL" clId="{E4C36247-B9D5-49AF-A735-A44A912B224B}" dt="2023-06-29T07:45:29.771" v="36"/>
          <ac:spMkLst>
            <pc:docMk/>
            <pc:sldMk cId="3740960233" sldId="362"/>
            <ac:spMk id="33" creationId="{C7DC1C4C-83D4-58AD-0A90-5EB3057F132A}"/>
          </ac:spMkLst>
        </pc:spChg>
        <pc:spChg chg="mod">
          <ac:chgData name="Julie MAGRI" userId="8c7369b7-07cc-45e8-8bab-b8c1f7fd8dc2" providerId="ADAL" clId="{E4C36247-B9D5-49AF-A735-A44A912B224B}" dt="2023-06-29T07:45:29.771" v="36"/>
          <ac:spMkLst>
            <pc:docMk/>
            <pc:sldMk cId="3740960233" sldId="362"/>
            <ac:spMk id="34" creationId="{B1926A2C-6CB6-0820-6B23-E728F2A62C80}"/>
          </ac:spMkLst>
        </pc:spChg>
        <pc:spChg chg="mod">
          <ac:chgData name="Julie MAGRI" userId="8c7369b7-07cc-45e8-8bab-b8c1f7fd8dc2" providerId="ADAL" clId="{E4C36247-B9D5-49AF-A735-A44A912B224B}" dt="2023-06-29T07:45:29.771" v="36"/>
          <ac:spMkLst>
            <pc:docMk/>
            <pc:sldMk cId="3740960233" sldId="362"/>
            <ac:spMk id="35" creationId="{BF603E7A-0A0E-1E0A-EF93-C91C9BC4854F}"/>
          </ac:spMkLst>
        </pc:spChg>
        <pc:spChg chg="mod">
          <ac:chgData name="Julie MAGRI" userId="8c7369b7-07cc-45e8-8bab-b8c1f7fd8dc2" providerId="ADAL" clId="{E4C36247-B9D5-49AF-A735-A44A912B224B}" dt="2023-06-29T07:45:29.771" v="36"/>
          <ac:spMkLst>
            <pc:docMk/>
            <pc:sldMk cId="3740960233" sldId="362"/>
            <ac:spMk id="36" creationId="{ECDE6589-4ED5-2B1B-041E-7C62015AD54E}"/>
          </ac:spMkLst>
        </pc:spChg>
        <pc:spChg chg="mod">
          <ac:chgData name="Julie MAGRI" userId="8c7369b7-07cc-45e8-8bab-b8c1f7fd8dc2" providerId="ADAL" clId="{E4C36247-B9D5-49AF-A735-A44A912B224B}" dt="2023-06-29T07:45:29.771" v="36"/>
          <ac:spMkLst>
            <pc:docMk/>
            <pc:sldMk cId="3740960233" sldId="362"/>
            <ac:spMk id="42" creationId="{D201ECEF-2044-A780-23F1-D262D336363B}"/>
          </ac:spMkLst>
        </pc:spChg>
        <pc:spChg chg="mod">
          <ac:chgData name="Julie MAGRI" userId="8c7369b7-07cc-45e8-8bab-b8c1f7fd8dc2" providerId="ADAL" clId="{E4C36247-B9D5-49AF-A735-A44A912B224B}" dt="2023-06-29T07:45:29.771" v="36"/>
          <ac:spMkLst>
            <pc:docMk/>
            <pc:sldMk cId="3740960233" sldId="362"/>
            <ac:spMk id="44" creationId="{C507A26E-B086-D6C8-8C00-4201B24CD73F}"/>
          </ac:spMkLst>
        </pc:spChg>
        <pc:spChg chg="mod">
          <ac:chgData name="Julie MAGRI" userId="8c7369b7-07cc-45e8-8bab-b8c1f7fd8dc2" providerId="ADAL" clId="{E4C36247-B9D5-49AF-A735-A44A912B224B}" dt="2023-06-29T07:45:29.771" v="36"/>
          <ac:spMkLst>
            <pc:docMk/>
            <pc:sldMk cId="3740960233" sldId="362"/>
            <ac:spMk id="46" creationId="{6D92D67D-8084-B2AF-8378-D82E4E505ACC}"/>
          </ac:spMkLst>
        </pc:spChg>
        <pc:spChg chg="mod">
          <ac:chgData name="Julie MAGRI" userId="8c7369b7-07cc-45e8-8bab-b8c1f7fd8dc2" providerId="ADAL" clId="{E4C36247-B9D5-49AF-A735-A44A912B224B}" dt="2023-06-29T07:45:29.771" v="36"/>
          <ac:spMkLst>
            <pc:docMk/>
            <pc:sldMk cId="3740960233" sldId="362"/>
            <ac:spMk id="48" creationId="{E5C90E8E-4F06-E980-B1BB-AECFA49C92F7}"/>
          </ac:spMkLst>
        </pc:spChg>
        <pc:spChg chg="mod">
          <ac:chgData name="Julie MAGRI" userId="8c7369b7-07cc-45e8-8bab-b8c1f7fd8dc2" providerId="ADAL" clId="{E4C36247-B9D5-49AF-A735-A44A912B224B}" dt="2023-06-29T07:45:29.771" v="36"/>
          <ac:spMkLst>
            <pc:docMk/>
            <pc:sldMk cId="3740960233" sldId="362"/>
            <ac:spMk id="49" creationId="{67DF9133-0822-5D0B-EC14-9EF9A579E33F}"/>
          </ac:spMkLst>
        </pc:spChg>
        <pc:spChg chg="mod">
          <ac:chgData name="Julie MAGRI" userId="8c7369b7-07cc-45e8-8bab-b8c1f7fd8dc2" providerId="ADAL" clId="{E4C36247-B9D5-49AF-A735-A44A912B224B}" dt="2023-06-29T07:45:29.771" v="36"/>
          <ac:spMkLst>
            <pc:docMk/>
            <pc:sldMk cId="3740960233" sldId="362"/>
            <ac:spMk id="50" creationId="{C97BF996-0C1F-4C23-63E6-762A714FB5A8}"/>
          </ac:spMkLst>
        </pc:spChg>
        <pc:spChg chg="mod">
          <ac:chgData name="Julie MAGRI" userId="8c7369b7-07cc-45e8-8bab-b8c1f7fd8dc2" providerId="ADAL" clId="{E4C36247-B9D5-49AF-A735-A44A912B224B}" dt="2023-06-29T07:45:29.771" v="36"/>
          <ac:spMkLst>
            <pc:docMk/>
            <pc:sldMk cId="3740960233" sldId="362"/>
            <ac:spMk id="51" creationId="{0B819654-ECD7-A831-099C-69ABC1734835}"/>
          </ac:spMkLst>
        </pc:spChg>
        <pc:spChg chg="mod">
          <ac:chgData name="Julie MAGRI" userId="8c7369b7-07cc-45e8-8bab-b8c1f7fd8dc2" providerId="ADAL" clId="{E4C36247-B9D5-49AF-A735-A44A912B224B}" dt="2023-06-29T07:45:29.771" v="36"/>
          <ac:spMkLst>
            <pc:docMk/>
            <pc:sldMk cId="3740960233" sldId="362"/>
            <ac:spMk id="54" creationId="{870AA2DA-A281-A185-A9BF-494755A639CD}"/>
          </ac:spMkLst>
        </pc:spChg>
        <pc:spChg chg="add mod">
          <ac:chgData name="Julie MAGRI" userId="8c7369b7-07cc-45e8-8bab-b8c1f7fd8dc2" providerId="ADAL" clId="{E4C36247-B9D5-49AF-A735-A44A912B224B}" dt="2023-06-29T07:45:35.678" v="38"/>
          <ac:spMkLst>
            <pc:docMk/>
            <pc:sldMk cId="3740960233" sldId="362"/>
            <ac:spMk id="55" creationId="{93A1DA6C-9E9B-B217-4264-D8A2D16C45B3}"/>
          </ac:spMkLst>
        </pc:spChg>
        <pc:grpChg chg="add mod">
          <ac:chgData name="Julie MAGRI" userId="8c7369b7-07cc-45e8-8bab-b8c1f7fd8dc2" providerId="ADAL" clId="{E4C36247-B9D5-49AF-A735-A44A912B224B}" dt="2023-06-29T07:45:29.771" v="36"/>
          <ac:grpSpMkLst>
            <pc:docMk/>
            <pc:sldMk cId="3740960233" sldId="362"/>
            <ac:grpSpMk id="6" creationId="{8DB377A7-1FF3-8AC5-A862-9A88660DAB32}"/>
          </ac:grpSpMkLst>
        </pc:grpChg>
        <pc:grpChg chg="mod">
          <ac:chgData name="Julie MAGRI" userId="8c7369b7-07cc-45e8-8bab-b8c1f7fd8dc2" providerId="ADAL" clId="{E4C36247-B9D5-49AF-A735-A44A912B224B}" dt="2023-06-29T07:45:29.771" v="36"/>
          <ac:grpSpMkLst>
            <pc:docMk/>
            <pc:sldMk cId="3740960233" sldId="362"/>
            <ac:grpSpMk id="7" creationId="{D0F1EF27-EB14-C53F-EE75-E857957E0E96}"/>
          </ac:grpSpMkLst>
        </pc:grpChg>
        <pc:grpChg chg="mod">
          <ac:chgData name="Julie MAGRI" userId="8c7369b7-07cc-45e8-8bab-b8c1f7fd8dc2" providerId="ADAL" clId="{E4C36247-B9D5-49AF-A735-A44A912B224B}" dt="2023-06-29T07:45:29.771" v="36"/>
          <ac:grpSpMkLst>
            <pc:docMk/>
            <pc:sldMk cId="3740960233" sldId="362"/>
            <ac:grpSpMk id="17" creationId="{D6745A84-6268-080D-0405-2695861DF8C1}"/>
          </ac:grpSpMkLst>
        </pc:grpChg>
        <pc:grpChg chg="mod">
          <ac:chgData name="Julie MAGRI" userId="8c7369b7-07cc-45e8-8bab-b8c1f7fd8dc2" providerId="ADAL" clId="{E4C36247-B9D5-49AF-A735-A44A912B224B}" dt="2023-06-29T07:45:29.771" v="36"/>
          <ac:grpSpMkLst>
            <pc:docMk/>
            <pc:sldMk cId="3740960233" sldId="362"/>
            <ac:grpSpMk id="18" creationId="{11D27E34-D374-60D2-CD44-A760115A8CBD}"/>
          </ac:grpSpMkLst>
        </pc:grpChg>
        <pc:grpChg chg="mod">
          <ac:chgData name="Julie MAGRI" userId="8c7369b7-07cc-45e8-8bab-b8c1f7fd8dc2" providerId="ADAL" clId="{E4C36247-B9D5-49AF-A735-A44A912B224B}" dt="2023-06-29T07:45:29.771" v="36"/>
          <ac:grpSpMkLst>
            <pc:docMk/>
            <pc:sldMk cId="3740960233" sldId="362"/>
            <ac:grpSpMk id="20" creationId="{61432B46-6612-60B9-7A7A-CD11B774A173}"/>
          </ac:grpSpMkLst>
        </pc:grpChg>
        <pc:grpChg chg="mod">
          <ac:chgData name="Julie MAGRI" userId="8c7369b7-07cc-45e8-8bab-b8c1f7fd8dc2" providerId="ADAL" clId="{E4C36247-B9D5-49AF-A735-A44A912B224B}" dt="2023-06-29T07:45:29.771" v="36"/>
          <ac:grpSpMkLst>
            <pc:docMk/>
            <pc:sldMk cId="3740960233" sldId="362"/>
            <ac:grpSpMk id="21" creationId="{04EE195A-FA69-C636-9FC9-39163E25233F}"/>
          </ac:grpSpMkLst>
        </pc:grpChg>
        <pc:grpChg chg="mod">
          <ac:chgData name="Julie MAGRI" userId="8c7369b7-07cc-45e8-8bab-b8c1f7fd8dc2" providerId="ADAL" clId="{E4C36247-B9D5-49AF-A735-A44A912B224B}" dt="2023-06-29T07:45:29.771" v="36"/>
          <ac:grpSpMkLst>
            <pc:docMk/>
            <pc:sldMk cId="3740960233" sldId="362"/>
            <ac:grpSpMk id="37" creationId="{83E7D252-633D-0C95-EE7D-3ACAC0AEF074}"/>
          </ac:grpSpMkLst>
        </pc:grpChg>
        <pc:grpChg chg="mod">
          <ac:chgData name="Julie MAGRI" userId="8c7369b7-07cc-45e8-8bab-b8c1f7fd8dc2" providerId="ADAL" clId="{E4C36247-B9D5-49AF-A735-A44A912B224B}" dt="2023-06-29T07:45:29.771" v="36"/>
          <ac:grpSpMkLst>
            <pc:docMk/>
            <pc:sldMk cId="3740960233" sldId="362"/>
            <ac:grpSpMk id="38" creationId="{7C533F43-AF83-82DC-753D-0A3D202AE3B4}"/>
          </ac:grpSpMkLst>
        </pc:grpChg>
        <pc:grpChg chg="add mod">
          <ac:chgData name="Julie MAGRI" userId="8c7369b7-07cc-45e8-8bab-b8c1f7fd8dc2" providerId="ADAL" clId="{E4C36247-B9D5-49AF-A735-A44A912B224B}" dt="2023-06-29T07:45:29.771" v="36"/>
          <ac:grpSpMkLst>
            <pc:docMk/>
            <pc:sldMk cId="3740960233" sldId="362"/>
            <ac:grpSpMk id="52" creationId="{47B1729A-97E1-F2F1-3ECB-7E426A83D120}"/>
          </ac:grpSpMkLst>
        </pc:grpChg>
        <pc:picChg chg="add mod">
          <ac:chgData name="Julie MAGRI" userId="8c7369b7-07cc-45e8-8bab-b8c1f7fd8dc2" providerId="ADAL" clId="{E4C36247-B9D5-49AF-A735-A44A912B224B}" dt="2023-06-29T07:45:29.771" v="36"/>
          <ac:picMkLst>
            <pc:docMk/>
            <pc:sldMk cId="3740960233" sldId="362"/>
            <ac:picMk id="5" creationId="{C92EEB15-7F83-8BF7-976A-8D83D9BD26E4}"/>
          </ac:picMkLst>
        </pc:picChg>
        <pc:picChg chg="mod">
          <ac:chgData name="Julie MAGRI" userId="8c7369b7-07cc-45e8-8bab-b8c1f7fd8dc2" providerId="ADAL" clId="{E4C36247-B9D5-49AF-A735-A44A912B224B}" dt="2023-06-29T07:45:29.771" v="36"/>
          <ac:picMkLst>
            <pc:docMk/>
            <pc:sldMk cId="3740960233" sldId="362"/>
            <ac:picMk id="15" creationId="{5C74D3DE-FABC-3C4B-D0BE-806A8D94BF24}"/>
          </ac:picMkLst>
        </pc:picChg>
        <pc:picChg chg="mod">
          <ac:chgData name="Julie MAGRI" userId="8c7369b7-07cc-45e8-8bab-b8c1f7fd8dc2" providerId="ADAL" clId="{E4C36247-B9D5-49AF-A735-A44A912B224B}" dt="2023-06-29T07:45:29.771" v="36"/>
          <ac:picMkLst>
            <pc:docMk/>
            <pc:sldMk cId="3740960233" sldId="362"/>
            <ac:picMk id="53" creationId="{D1C0308F-AB42-B28D-1DE8-64F77AADF933}"/>
          </ac:picMkLst>
        </pc:picChg>
        <pc:cxnChg chg="mod">
          <ac:chgData name="Julie MAGRI" userId="8c7369b7-07cc-45e8-8bab-b8c1f7fd8dc2" providerId="ADAL" clId="{E4C36247-B9D5-49AF-A735-A44A912B224B}" dt="2023-06-29T07:45:29.771" v="36"/>
          <ac:cxnSpMkLst>
            <pc:docMk/>
            <pc:sldMk cId="3740960233" sldId="362"/>
            <ac:cxnSpMk id="13" creationId="{67E3C05B-10A8-B370-0F35-76DD71D220EC}"/>
          </ac:cxnSpMkLst>
        </pc:cxnChg>
        <pc:cxnChg chg="mod">
          <ac:chgData name="Julie MAGRI" userId="8c7369b7-07cc-45e8-8bab-b8c1f7fd8dc2" providerId="ADAL" clId="{E4C36247-B9D5-49AF-A735-A44A912B224B}" dt="2023-06-29T07:45:29.771" v="36"/>
          <ac:cxnSpMkLst>
            <pc:docMk/>
            <pc:sldMk cId="3740960233" sldId="362"/>
            <ac:cxnSpMk id="14" creationId="{0576496C-D146-9C21-4459-4528A4D5C124}"/>
          </ac:cxnSpMkLst>
        </pc:cxnChg>
        <pc:cxnChg chg="mod">
          <ac:chgData name="Julie MAGRI" userId="8c7369b7-07cc-45e8-8bab-b8c1f7fd8dc2" providerId="ADAL" clId="{E4C36247-B9D5-49AF-A735-A44A912B224B}" dt="2023-06-29T07:45:29.771" v="36"/>
          <ac:cxnSpMkLst>
            <pc:docMk/>
            <pc:sldMk cId="3740960233" sldId="362"/>
            <ac:cxnSpMk id="22" creationId="{CAC5527A-66CB-B423-5F6C-A62F35664FCD}"/>
          </ac:cxnSpMkLst>
        </pc:cxnChg>
        <pc:cxnChg chg="mod">
          <ac:chgData name="Julie MAGRI" userId="8c7369b7-07cc-45e8-8bab-b8c1f7fd8dc2" providerId="ADAL" clId="{E4C36247-B9D5-49AF-A735-A44A912B224B}" dt="2023-06-29T07:45:29.771" v="36"/>
          <ac:cxnSpMkLst>
            <pc:docMk/>
            <pc:sldMk cId="3740960233" sldId="362"/>
            <ac:cxnSpMk id="23" creationId="{64598AF9-2767-2252-FE07-FCF991AB8A75}"/>
          </ac:cxnSpMkLst>
        </pc:cxnChg>
        <pc:cxnChg chg="mod">
          <ac:chgData name="Julie MAGRI" userId="8c7369b7-07cc-45e8-8bab-b8c1f7fd8dc2" providerId="ADAL" clId="{E4C36247-B9D5-49AF-A735-A44A912B224B}" dt="2023-06-29T07:45:29.771" v="36"/>
          <ac:cxnSpMkLst>
            <pc:docMk/>
            <pc:sldMk cId="3740960233" sldId="362"/>
            <ac:cxnSpMk id="25" creationId="{8824EA2F-C3B5-BD25-7153-60F969F9FAA4}"/>
          </ac:cxnSpMkLst>
        </pc:cxnChg>
        <pc:cxnChg chg="mod">
          <ac:chgData name="Julie MAGRI" userId="8c7369b7-07cc-45e8-8bab-b8c1f7fd8dc2" providerId="ADAL" clId="{E4C36247-B9D5-49AF-A735-A44A912B224B}" dt="2023-06-29T07:45:29.771" v="36"/>
          <ac:cxnSpMkLst>
            <pc:docMk/>
            <pc:sldMk cId="3740960233" sldId="362"/>
            <ac:cxnSpMk id="27" creationId="{5D30C0F9-0D3D-4235-CA87-F2F08BA5FEC1}"/>
          </ac:cxnSpMkLst>
        </pc:cxnChg>
        <pc:cxnChg chg="mod">
          <ac:chgData name="Julie MAGRI" userId="8c7369b7-07cc-45e8-8bab-b8c1f7fd8dc2" providerId="ADAL" clId="{E4C36247-B9D5-49AF-A735-A44A912B224B}" dt="2023-06-29T07:45:29.771" v="36"/>
          <ac:cxnSpMkLst>
            <pc:docMk/>
            <pc:sldMk cId="3740960233" sldId="362"/>
            <ac:cxnSpMk id="29" creationId="{E7C55C84-68C3-B7E9-A1E7-840EE23BF6B6}"/>
          </ac:cxnSpMkLst>
        </pc:cxnChg>
        <pc:cxnChg chg="mod">
          <ac:chgData name="Julie MAGRI" userId="8c7369b7-07cc-45e8-8bab-b8c1f7fd8dc2" providerId="ADAL" clId="{E4C36247-B9D5-49AF-A735-A44A912B224B}" dt="2023-06-29T07:45:29.771" v="36"/>
          <ac:cxnSpMkLst>
            <pc:docMk/>
            <pc:sldMk cId="3740960233" sldId="362"/>
            <ac:cxnSpMk id="31" creationId="{A7C9E353-3228-00F5-7DDA-6881627B0C1E}"/>
          </ac:cxnSpMkLst>
        </pc:cxnChg>
        <pc:cxnChg chg="mod">
          <ac:chgData name="Julie MAGRI" userId="8c7369b7-07cc-45e8-8bab-b8c1f7fd8dc2" providerId="ADAL" clId="{E4C36247-B9D5-49AF-A735-A44A912B224B}" dt="2023-06-29T07:45:29.771" v="36"/>
          <ac:cxnSpMkLst>
            <pc:docMk/>
            <pc:sldMk cId="3740960233" sldId="362"/>
            <ac:cxnSpMk id="39" creationId="{A4D7C48B-721C-7227-CD6B-8B32EC2C3117}"/>
          </ac:cxnSpMkLst>
        </pc:cxnChg>
        <pc:cxnChg chg="mod">
          <ac:chgData name="Julie MAGRI" userId="8c7369b7-07cc-45e8-8bab-b8c1f7fd8dc2" providerId="ADAL" clId="{E4C36247-B9D5-49AF-A735-A44A912B224B}" dt="2023-06-29T07:45:29.771" v="36"/>
          <ac:cxnSpMkLst>
            <pc:docMk/>
            <pc:sldMk cId="3740960233" sldId="362"/>
            <ac:cxnSpMk id="40" creationId="{7C793B25-6DBB-FBF3-95F5-0DA50AA1FC9D}"/>
          </ac:cxnSpMkLst>
        </pc:cxnChg>
        <pc:cxnChg chg="mod">
          <ac:chgData name="Julie MAGRI" userId="8c7369b7-07cc-45e8-8bab-b8c1f7fd8dc2" providerId="ADAL" clId="{E4C36247-B9D5-49AF-A735-A44A912B224B}" dt="2023-06-29T07:45:29.771" v="36"/>
          <ac:cxnSpMkLst>
            <pc:docMk/>
            <pc:sldMk cId="3740960233" sldId="362"/>
            <ac:cxnSpMk id="41" creationId="{D8934A91-3CED-029C-01C4-56AA8E386A05}"/>
          </ac:cxnSpMkLst>
        </pc:cxnChg>
        <pc:cxnChg chg="mod">
          <ac:chgData name="Julie MAGRI" userId="8c7369b7-07cc-45e8-8bab-b8c1f7fd8dc2" providerId="ADAL" clId="{E4C36247-B9D5-49AF-A735-A44A912B224B}" dt="2023-06-29T07:45:29.771" v="36"/>
          <ac:cxnSpMkLst>
            <pc:docMk/>
            <pc:sldMk cId="3740960233" sldId="362"/>
            <ac:cxnSpMk id="43" creationId="{2739EB13-1A8B-6FFE-6807-5CBF6F9033E6}"/>
          </ac:cxnSpMkLst>
        </pc:cxnChg>
        <pc:cxnChg chg="mod">
          <ac:chgData name="Julie MAGRI" userId="8c7369b7-07cc-45e8-8bab-b8c1f7fd8dc2" providerId="ADAL" clId="{E4C36247-B9D5-49AF-A735-A44A912B224B}" dt="2023-06-29T07:45:29.771" v="36"/>
          <ac:cxnSpMkLst>
            <pc:docMk/>
            <pc:sldMk cId="3740960233" sldId="362"/>
            <ac:cxnSpMk id="45" creationId="{5781DF16-993A-14A1-0E2D-3D725C84BADF}"/>
          </ac:cxnSpMkLst>
        </pc:cxnChg>
        <pc:cxnChg chg="mod">
          <ac:chgData name="Julie MAGRI" userId="8c7369b7-07cc-45e8-8bab-b8c1f7fd8dc2" providerId="ADAL" clId="{E4C36247-B9D5-49AF-A735-A44A912B224B}" dt="2023-06-29T07:45:29.771" v="36"/>
          <ac:cxnSpMkLst>
            <pc:docMk/>
            <pc:sldMk cId="3740960233" sldId="362"/>
            <ac:cxnSpMk id="47" creationId="{95CE5D31-45BB-F349-F80F-31508096864D}"/>
          </ac:cxnSpMkLst>
        </pc:cxnChg>
      </pc:sldChg>
      <pc:sldChg chg="addSp delSp modSp new mod ord modNotesTx">
        <pc:chgData name="Julie MAGRI" userId="8c7369b7-07cc-45e8-8bab-b8c1f7fd8dc2" providerId="ADAL" clId="{E4C36247-B9D5-49AF-A735-A44A912B224B}" dt="2023-06-29T12:56:52.191" v="807" actId="20577"/>
        <pc:sldMkLst>
          <pc:docMk/>
          <pc:sldMk cId="1193255288" sldId="363"/>
        </pc:sldMkLst>
        <pc:spChg chg="del">
          <ac:chgData name="Julie MAGRI" userId="8c7369b7-07cc-45e8-8bab-b8c1f7fd8dc2" providerId="ADAL" clId="{E4C36247-B9D5-49AF-A735-A44A912B224B}" dt="2023-06-29T07:44:57.704" v="28" actId="478"/>
          <ac:spMkLst>
            <pc:docMk/>
            <pc:sldMk cId="1193255288" sldId="363"/>
            <ac:spMk id="2" creationId="{4D62B53E-10F4-DAD4-5AD8-7B9C3BEC2499}"/>
          </ac:spMkLst>
        </pc:spChg>
        <pc:spChg chg="del mod">
          <ac:chgData name="Julie MAGRI" userId="8c7369b7-07cc-45e8-8bab-b8c1f7fd8dc2" providerId="ADAL" clId="{E4C36247-B9D5-49AF-A735-A44A912B224B}" dt="2023-06-29T07:45:15.486" v="33" actId="478"/>
          <ac:spMkLst>
            <pc:docMk/>
            <pc:sldMk cId="1193255288" sldId="363"/>
            <ac:spMk id="4" creationId="{96AF0658-EAA5-6984-5187-2E76FF65554D}"/>
          </ac:spMkLst>
        </pc:spChg>
        <pc:spChg chg="mod">
          <ac:chgData name="Julie MAGRI" userId="8c7369b7-07cc-45e8-8bab-b8c1f7fd8dc2" providerId="ADAL" clId="{E4C36247-B9D5-49AF-A735-A44A912B224B}" dt="2023-06-29T07:44:58.101" v="29"/>
          <ac:spMkLst>
            <pc:docMk/>
            <pc:sldMk cId="1193255288" sldId="363"/>
            <ac:spMk id="7" creationId="{DA6B9F70-57F9-94C9-F7A5-B65F177E4340}"/>
          </ac:spMkLst>
        </pc:spChg>
        <pc:spChg chg="mod">
          <ac:chgData name="Julie MAGRI" userId="8c7369b7-07cc-45e8-8bab-b8c1f7fd8dc2" providerId="ADAL" clId="{E4C36247-B9D5-49AF-A735-A44A912B224B}" dt="2023-06-29T07:44:58.101" v="29"/>
          <ac:spMkLst>
            <pc:docMk/>
            <pc:sldMk cId="1193255288" sldId="363"/>
            <ac:spMk id="11" creationId="{A81B1E1A-E523-4DB3-2BB2-84B50CC92BC6}"/>
          </ac:spMkLst>
        </pc:spChg>
        <pc:spChg chg="mod">
          <ac:chgData name="Julie MAGRI" userId="8c7369b7-07cc-45e8-8bab-b8c1f7fd8dc2" providerId="ADAL" clId="{E4C36247-B9D5-49AF-A735-A44A912B224B}" dt="2023-06-29T07:44:58.101" v="29"/>
          <ac:spMkLst>
            <pc:docMk/>
            <pc:sldMk cId="1193255288" sldId="363"/>
            <ac:spMk id="14" creationId="{4FC8F7E5-C1BC-2994-30F4-EF74B8F40B30}"/>
          </ac:spMkLst>
        </pc:spChg>
        <pc:spChg chg="mod">
          <ac:chgData name="Julie MAGRI" userId="8c7369b7-07cc-45e8-8bab-b8c1f7fd8dc2" providerId="ADAL" clId="{E4C36247-B9D5-49AF-A735-A44A912B224B}" dt="2023-06-29T07:44:58.101" v="29"/>
          <ac:spMkLst>
            <pc:docMk/>
            <pc:sldMk cId="1193255288" sldId="363"/>
            <ac:spMk id="19" creationId="{0B255FF9-ACD1-B926-581B-C8BED88E721F}"/>
          </ac:spMkLst>
        </pc:spChg>
        <pc:spChg chg="mod">
          <ac:chgData name="Julie MAGRI" userId="8c7369b7-07cc-45e8-8bab-b8c1f7fd8dc2" providerId="ADAL" clId="{E4C36247-B9D5-49AF-A735-A44A912B224B}" dt="2023-06-29T07:44:58.101" v="29"/>
          <ac:spMkLst>
            <pc:docMk/>
            <pc:sldMk cId="1193255288" sldId="363"/>
            <ac:spMk id="21" creationId="{58545396-A9F2-8D92-BCE7-C68A58993F7C}"/>
          </ac:spMkLst>
        </pc:spChg>
        <pc:spChg chg="mod">
          <ac:chgData name="Julie MAGRI" userId="8c7369b7-07cc-45e8-8bab-b8c1f7fd8dc2" providerId="ADAL" clId="{E4C36247-B9D5-49AF-A735-A44A912B224B}" dt="2023-06-29T07:44:58.101" v="29"/>
          <ac:spMkLst>
            <pc:docMk/>
            <pc:sldMk cId="1193255288" sldId="363"/>
            <ac:spMk id="23" creationId="{DBFB1E0F-CDE1-F9E2-2B41-36B068A69E37}"/>
          </ac:spMkLst>
        </pc:spChg>
        <pc:spChg chg="mod">
          <ac:chgData name="Julie MAGRI" userId="8c7369b7-07cc-45e8-8bab-b8c1f7fd8dc2" providerId="ADAL" clId="{E4C36247-B9D5-49AF-A735-A44A912B224B}" dt="2023-06-29T07:44:58.101" v="29"/>
          <ac:spMkLst>
            <pc:docMk/>
            <pc:sldMk cId="1193255288" sldId="363"/>
            <ac:spMk id="24" creationId="{A7031392-8D3D-0E3A-6158-87392599E46C}"/>
          </ac:spMkLst>
        </pc:spChg>
        <pc:spChg chg="mod">
          <ac:chgData name="Julie MAGRI" userId="8c7369b7-07cc-45e8-8bab-b8c1f7fd8dc2" providerId="ADAL" clId="{E4C36247-B9D5-49AF-A735-A44A912B224B}" dt="2023-06-29T07:44:58.101" v="29"/>
          <ac:spMkLst>
            <pc:docMk/>
            <pc:sldMk cId="1193255288" sldId="363"/>
            <ac:spMk id="26" creationId="{F6D01D40-AFEB-912C-C8ED-57E182C44121}"/>
          </ac:spMkLst>
        </pc:spChg>
        <pc:spChg chg="mod">
          <ac:chgData name="Julie MAGRI" userId="8c7369b7-07cc-45e8-8bab-b8c1f7fd8dc2" providerId="ADAL" clId="{E4C36247-B9D5-49AF-A735-A44A912B224B}" dt="2023-06-29T07:44:58.101" v="29"/>
          <ac:spMkLst>
            <pc:docMk/>
            <pc:sldMk cId="1193255288" sldId="363"/>
            <ac:spMk id="27" creationId="{23767C41-7E77-9582-526E-321F8CCD7CAC}"/>
          </ac:spMkLst>
        </pc:spChg>
        <pc:spChg chg="mod">
          <ac:chgData name="Julie MAGRI" userId="8c7369b7-07cc-45e8-8bab-b8c1f7fd8dc2" providerId="ADAL" clId="{E4C36247-B9D5-49AF-A735-A44A912B224B}" dt="2023-06-29T07:44:58.101" v="29"/>
          <ac:spMkLst>
            <pc:docMk/>
            <pc:sldMk cId="1193255288" sldId="363"/>
            <ac:spMk id="28" creationId="{F077FFF4-B888-E797-9224-F5434CC70C2D}"/>
          </ac:spMkLst>
        </pc:spChg>
        <pc:spChg chg="mod">
          <ac:chgData name="Julie MAGRI" userId="8c7369b7-07cc-45e8-8bab-b8c1f7fd8dc2" providerId="ADAL" clId="{E4C36247-B9D5-49AF-A735-A44A912B224B}" dt="2023-06-29T07:44:58.101" v="29"/>
          <ac:spMkLst>
            <pc:docMk/>
            <pc:sldMk cId="1193255288" sldId="363"/>
            <ac:spMk id="29" creationId="{8BFC1204-AAFD-0791-8C02-7CA2C6C7A6D8}"/>
          </ac:spMkLst>
        </pc:spChg>
        <pc:spChg chg="mod">
          <ac:chgData name="Julie MAGRI" userId="8c7369b7-07cc-45e8-8bab-b8c1f7fd8dc2" providerId="ADAL" clId="{E4C36247-B9D5-49AF-A735-A44A912B224B}" dt="2023-06-29T07:44:58.101" v="29"/>
          <ac:spMkLst>
            <pc:docMk/>
            <pc:sldMk cId="1193255288" sldId="363"/>
            <ac:spMk id="31" creationId="{9E5AF592-E5C3-9169-AD10-342EC69007ED}"/>
          </ac:spMkLst>
        </pc:spChg>
        <pc:spChg chg="mod">
          <ac:chgData name="Julie MAGRI" userId="8c7369b7-07cc-45e8-8bab-b8c1f7fd8dc2" providerId="ADAL" clId="{E4C36247-B9D5-49AF-A735-A44A912B224B}" dt="2023-06-29T07:44:58.101" v="29"/>
          <ac:spMkLst>
            <pc:docMk/>
            <pc:sldMk cId="1193255288" sldId="363"/>
            <ac:spMk id="37" creationId="{03173119-7ECE-EDCB-3EB8-89E006ED924A}"/>
          </ac:spMkLst>
        </pc:spChg>
        <pc:spChg chg="mod">
          <ac:chgData name="Julie MAGRI" userId="8c7369b7-07cc-45e8-8bab-b8c1f7fd8dc2" providerId="ADAL" clId="{E4C36247-B9D5-49AF-A735-A44A912B224B}" dt="2023-06-29T07:44:58.101" v="29"/>
          <ac:spMkLst>
            <pc:docMk/>
            <pc:sldMk cId="1193255288" sldId="363"/>
            <ac:spMk id="39" creationId="{869BC998-A595-5B72-40B9-EEA60989DF28}"/>
          </ac:spMkLst>
        </pc:spChg>
        <pc:spChg chg="mod">
          <ac:chgData name="Julie MAGRI" userId="8c7369b7-07cc-45e8-8bab-b8c1f7fd8dc2" providerId="ADAL" clId="{E4C36247-B9D5-49AF-A735-A44A912B224B}" dt="2023-06-29T07:44:58.101" v="29"/>
          <ac:spMkLst>
            <pc:docMk/>
            <pc:sldMk cId="1193255288" sldId="363"/>
            <ac:spMk id="41" creationId="{6243BBCC-8B2A-E235-1DE1-B3D8D25C1427}"/>
          </ac:spMkLst>
        </pc:spChg>
        <pc:spChg chg="mod">
          <ac:chgData name="Julie MAGRI" userId="8c7369b7-07cc-45e8-8bab-b8c1f7fd8dc2" providerId="ADAL" clId="{E4C36247-B9D5-49AF-A735-A44A912B224B}" dt="2023-06-29T07:44:58.101" v="29"/>
          <ac:spMkLst>
            <pc:docMk/>
            <pc:sldMk cId="1193255288" sldId="363"/>
            <ac:spMk id="43" creationId="{0F3FB0DB-8F01-2F86-560B-39162DBB62D6}"/>
          </ac:spMkLst>
        </pc:spChg>
        <pc:spChg chg="mod">
          <ac:chgData name="Julie MAGRI" userId="8c7369b7-07cc-45e8-8bab-b8c1f7fd8dc2" providerId="ADAL" clId="{E4C36247-B9D5-49AF-A735-A44A912B224B}" dt="2023-06-29T07:44:58.101" v="29"/>
          <ac:spMkLst>
            <pc:docMk/>
            <pc:sldMk cId="1193255288" sldId="363"/>
            <ac:spMk id="44" creationId="{E11B9124-C709-919A-93D8-E25C5D227D74}"/>
          </ac:spMkLst>
        </pc:spChg>
        <pc:spChg chg="mod">
          <ac:chgData name="Julie MAGRI" userId="8c7369b7-07cc-45e8-8bab-b8c1f7fd8dc2" providerId="ADAL" clId="{E4C36247-B9D5-49AF-A735-A44A912B224B}" dt="2023-06-29T07:44:58.101" v="29"/>
          <ac:spMkLst>
            <pc:docMk/>
            <pc:sldMk cId="1193255288" sldId="363"/>
            <ac:spMk id="45" creationId="{FB99F9C6-F365-7D45-DF4B-3F4C3BC34512}"/>
          </ac:spMkLst>
        </pc:spChg>
        <pc:spChg chg="mod">
          <ac:chgData name="Julie MAGRI" userId="8c7369b7-07cc-45e8-8bab-b8c1f7fd8dc2" providerId="ADAL" clId="{E4C36247-B9D5-49AF-A735-A44A912B224B}" dt="2023-06-29T07:44:58.101" v="29"/>
          <ac:spMkLst>
            <pc:docMk/>
            <pc:sldMk cId="1193255288" sldId="363"/>
            <ac:spMk id="46" creationId="{0B4EF1BD-0FE9-4710-83F4-AB2225D55834}"/>
          </ac:spMkLst>
        </pc:spChg>
        <pc:spChg chg="add mod">
          <ac:chgData name="Julie MAGRI" userId="8c7369b7-07cc-45e8-8bab-b8c1f7fd8dc2" providerId="ADAL" clId="{E4C36247-B9D5-49AF-A735-A44A912B224B}" dt="2023-06-29T07:44:58.101" v="29"/>
          <ac:spMkLst>
            <pc:docMk/>
            <pc:sldMk cId="1193255288" sldId="363"/>
            <ac:spMk id="47" creationId="{FE0E1121-B80F-E792-0F07-99D7B4100421}"/>
          </ac:spMkLst>
        </pc:spChg>
        <pc:spChg chg="add mod">
          <ac:chgData name="Julie MAGRI" userId="8c7369b7-07cc-45e8-8bab-b8c1f7fd8dc2" providerId="ADAL" clId="{E4C36247-B9D5-49AF-A735-A44A912B224B}" dt="2023-06-29T07:44:58.101" v="29"/>
          <ac:spMkLst>
            <pc:docMk/>
            <pc:sldMk cId="1193255288" sldId="363"/>
            <ac:spMk id="48" creationId="{4693FAC3-A835-2A3B-CCAE-DC75BC58B13B}"/>
          </ac:spMkLst>
        </pc:spChg>
        <pc:spChg chg="add mod">
          <ac:chgData name="Julie MAGRI" userId="8c7369b7-07cc-45e8-8bab-b8c1f7fd8dc2" providerId="ADAL" clId="{E4C36247-B9D5-49AF-A735-A44A912B224B}" dt="2023-06-29T07:44:58.101" v="29"/>
          <ac:spMkLst>
            <pc:docMk/>
            <pc:sldMk cId="1193255288" sldId="363"/>
            <ac:spMk id="49" creationId="{0160886A-0C00-A3CC-0370-333FD6713893}"/>
          </ac:spMkLst>
        </pc:spChg>
        <pc:spChg chg="add mod">
          <ac:chgData name="Julie MAGRI" userId="8c7369b7-07cc-45e8-8bab-b8c1f7fd8dc2" providerId="ADAL" clId="{E4C36247-B9D5-49AF-A735-A44A912B224B}" dt="2023-06-29T07:45:15.837" v="34"/>
          <ac:spMkLst>
            <pc:docMk/>
            <pc:sldMk cId="1193255288" sldId="363"/>
            <ac:spMk id="50" creationId="{4CC2A570-40E9-29DC-F01D-EA03CDEF572A}"/>
          </ac:spMkLst>
        </pc:spChg>
        <pc:grpChg chg="add mod">
          <ac:chgData name="Julie MAGRI" userId="8c7369b7-07cc-45e8-8bab-b8c1f7fd8dc2" providerId="ADAL" clId="{E4C36247-B9D5-49AF-A735-A44A912B224B}" dt="2023-06-29T07:44:58.101" v="29"/>
          <ac:grpSpMkLst>
            <pc:docMk/>
            <pc:sldMk cId="1193255288" sldId="363"/>
            <ac:grpSpMk id="6" creationId="{7EFF867A-C74C-6CF2-1825-A2468F2FBDA8}"/>
          </ac:grpSpMkLst>
        </pc:grpChg>
        <pc:grpChg chg="mod">
          <ac:chgData name="Julie MAGRI" userId="8c7369b7-07cc-45e8-8bab-b8c1f7fd8dc2" providerId="ADAL" clId="{E4C36247-B9D5-49AF-A735-A44A912B224B}" dt="2023-06-29T07:44:58.101" v="29"/>
          <ac:grpSpMkLst>
            <pc:docMk/>
            <pc:sldMk cId="1193255288" sldId="363"/>
            <ac:grpSpMk id="12" creationId="{0F1911A9-3389-4EF8-39D7-04643B552610}"/>
          </ac:grpSpMkLst>
        </pc:grpChg>
        <pc:grpChg chg="mod">
          <ac:chgData name="Julie MAGRI" userId="8c7369b7-07cc-45e8-8bab-b8c1f7fd8dc2" providerId="ADAL" clId="{E4C36247-B9D5-49AF-A735-A44A912B224B}" dt="2023-06-29T07:44:58.101" v="29"/>
          <ac:grpSpMkLst>
            <pc:docMk/>
            <pc:sldMk cId="1193255288" sldId="363"/>
            <ac:grpSpMk id="13" creationId="{28B1CDB2-CB78-E1F9-54AA-0505D713C9EA}"/>
          </ac:grpSpMkLst>
        </pc:grpChg>
        <pc:grpChg chg="mod">
          <ac:chgData name="Julie MAGRI" userId="8c7369b7-07cc-45e8-8bab-b8c1f7fd8dc2" providerId="ADAL" clId="{E4C36247-B9D5-49AF-A735-A44A912B224B}" dt="2023-06-29T07:44:58.101" v="29"/>
          <ac:grpSpMkLst>
            <pc:docMk/>
            <pc:sldMk cId="1193255288" sldId="363"/>
            <ac:grpSpMk id="15" creationId="{E4B0D69B-ECB6-A755-C199-293C4F210189}"/>
          </ac:grpSpMkLst>
        </pc:grpChg>
        <pc:grpChg chg="mod">
          <ac:chgData name="Julie MAGRI" userId="8c7369b7-07cc-45e8-8bab-b8c1f7fd8dc2" providerId="ADAL" clId="{E4C36247-B9D5-49AF-A735-A44A912B224B}" dt="2023-06-29T07:44:58.101" v="29"/>
          <ac:grpSpMkLst>
            <pc:docMk/>
            <pc:sldMk cId="1193255288" sldId="363"/>
            <ac:grpSpMk id="16" creationId="{0B444F90-92F7-EAED-A0D8-CBC2F681CFE7}"/>
          </ac:grpSpMkLst>
        </pc:grpChg>
        <pc:grpChg chg="mod">
          <ac:chgData name="Julie MAGRI" userId="8c7369b7-07cc-45e8-8bab-b8c1f7fd8dc2" providerId="ADAL" clId="{E4C36247-B9D5-49AF-A735-A44A912B224B}" dt="2023-06-29T07:44:58.101" v="29"/>
          <ac:grpSpMkLst>
            <pc:docMk/>
            <pc:sldMk cId="1193255288" sldId="363"/>
            <ac:grpSpMk id="32" creationId="{78B73BAC-D0E7-16C9-FB79-7DA6D0AA9DB9}"/>
          </ac:grpSpMkLst>
        </pc:grpChg>
        <pc:grpChg chg="mod">
          <ac:chgData name="Julie MAGRI" userId="8c7369b7-07cc-45e8-8bab-b8c1f7fd8dc2" providerId="ADAL" clId="{E4C36247-B9D5-49AF-A735-A44A912B224B}" dt="2023-06-29T07:44:58.101" v="29"/>
          <ac:grpSpMkLst>
            <pc:docMk/>
            <pc:sldMk cId="1193255288" sldId="363"/>
            <ac:grpSpMk id="33" creationId="{2650CAE1-2858-157E-49FD-E5A5C42F3D4D}"/>
          </ac:grpSpMkLst>
        </pc:grpChg>
        <pc:picChg chg="add mod">
          <ac:chgData name="Julie MAGRI" userId="8c7369b7-07cc-45e8-8bab-b8c1f7fd8dc2" providerId="ADAL" clId="{E4C36247-B9D5-49AF-A735-A44A912B224B}" dt="2023-06-29T07:44:58.101" v="29"/>
          <ac:picMkLst>
            <pc:docMk/>
            <pc:sldMk cId="1193255288" sldId="363"/>
            <ac:picMk id="5" creationId="{F4F547AC-3E52-4EC6-B97B-185EB29202B5}"/>
          </ac:picMkLst>
        </pc:picChg>
        <pc:picChg chg="mod">
          <ac:chgData name="Julie MAGRI" userId="8c7369b7-07cc-45e8-8bab-b8c1f7fd8dc2" providerId="ADAL" clId="{E4C36247-B9D5-49AF-A735-A44A912B224B}" dt="2023-06-29T07:44:58.101" v="29"/>
          <ac:picMkLst>
            <pc:docMk/>
            <pc:sldMk cId="1193255288" sldId="363"/>
            <ac:picMk id="10" creationId="{2FF87E87-2D1B-9976-500E-78560742C6D6}"/>
          </ac:picMkLst>
        </pc:picChg>
        <pc:cxnChg chg="mod">
          <ac:chgData name="Julie MAGRI" userId="8c7369b7-07cc-45e8-8bab-b8c1f7fd8dc2" providerId="ADAL" clId="{E4C36247-B9D5-49AF-A735-A44A912B224B}" dt="2023-06-29T07:44:58.101" v="29"/>
          <ac:cxnSpMkLst>
            <pc:docMk/>
            <pc:sldMk cId="1193255288" sldId="363"/>
            <ac:cxnSpMk id="8" creationId="{D6362A16-672F-FEFE-9E75-65FBD77A6498}"/>
          </ac:cxnSpMkLst>
        </pc:cxnChg>
        <pc:cxnChg chg="mod">
          <ac:chgData name="Julie MAGRI" userId="8c7369b7-07cc-45e8-8bab-b8c1f7fd8dc2" providerId="ADAL" clId="{E4C36247-B9D5-49AF-A735-A44A912B224B}" dt="2023-06-29T07:44:58.101" v="29"/>
          <ac:cxnSpMkLst>
            <pc:docMk/>
            <pc:sldMk cId="1193255288" sldId="363"/>
            <ac:cxnSpMk id="9" creationId="{6D082FAF-6200-7D73-5A0D-47FFD44D7B6B}"/>
          </ac:cxnSpMkLst>
        </pc:cxnChg>
        <pc:cxnChg chg="mod">
          <ac:chgData name="Julie MAGRI" userId="8c7369b7-07cc-45e8-8bab-b8c1f7fd8dc2" providerId="ADAL" clId="{E4C36247-B9D5-49AF-A735-A44A912B224B}" dt="2023-06-29T07:44:58.101" v="29"/>
          <ac:cxnSpMkLst>
            <pc:docMk/>
            <pc:sldMk cId="1193255288" sldId="363"/>
            <ac:cxnSpMk id="17" creationId="{7FCA2BAC-9DF1-3C98-B58B-201F5D8B46E4}"/>
          </ac:cxnSpMkLst>
        </pc:cxnChg>
        <pc:cxnChg chg="mod">
          <ac:chgData name="Julie MAGRI" userId="8c7369b7-07cc-45e8-8bab-b8c1f7fd8dc2" providerId="ADAL" clId="{E4C36247-B9D5-49AF-A735-A44A912B224B}" dt="2023-06-29T07:44:58.101" v="29"/>
          <ac:cxnSpMkLst>
            <pc:docMk/>
            <pc:sldMk cId="1193255288" sldId="363"/>
            <ac:cxnSpMk id="18" creationId="{863B8904-2FC6-5B5D-DE6F-5058C69737E5}"/>
          </ac:cxnSpMkLst>
        </pc:cxnChg>
        <pc:cxnChg chg="mod">
          <ac:chgData name="Julie MAGRI" userId="8c7369b7-07cc-45e8-8bab-b8c1f7fd8dc2" providerId="ADAL" clId="{E4C36247-B9D5-49AF-A735-A44A912B224B}" dt="2023-06-29T07:44:58.101" v="29"/>
          <ac:cxnSpMkLst>
            <pc:docMk/>
            <pc:sldMk cId="1193255288" sldId="363"/>
            <ac:cxnSpMk id="20" creationId="{4E805B7A-17E9-D77F-3346-AC3D55047672}"/>
          </ac:cxnSpMkLst>
        </pc:cxnChg>
        <pc:cxnChg chg="mod">
          <ac:chgData name="Julie MAGRI" userId="8c7369b7-07cc-45e8-8bab-b8c1f7fd8dc2" providerId="ADAL" clId="{E4C36247-B9D5-49AF-A735-A44A912B224B}" dt="2023-06-29T07:44:58.101" v="29"/>
          <ac:cxnSpMkLst>
            <pc:docMk/>
            <pc:sldMk cId="1193255288" sldId="363"/>
            <ac:cxnSpMk id="22" creationId="{5E87D8FE-63F1-024F-4034-76F356F75108}"/>
          </ac:cxnSpMkLst>
        </pc:cxnChg>
        <pc:cxnChg chg="mod">
          <ac:chgData name="Julie MAGRI" userId="8c7369b7-07cc-45e8-8bab-b8c1f7fd8dc2" providerId="ADAL" clId="{E4C36247-B9D5-49AF-A735-A44A912B224B}" dt="2023-06-29T07:44:58.101" v="29"/>
          <ac:cxnSpMkLst>
            <pc:docMk/>
            <pc:sldMk cId="1193255288" sldId="363"/>
            <ac:cxnSpMk id="25" creationId="{34D2E5D9-F4F4-0E9C-6EB3-D6EBA645F306}"/>
          </ac:cxnSpMkLst>
        </pc:cxnChg>
        <pc:cxnChg chg="mod">
          <ac:chgData name="Julie MAGRI" userId="8c7369b7-07cc-45e8-8bab-b8c1f7fd8dc2" providerId="ADAL" clId="{E4C36247-B9D5-49AF-A735-A44A912B224B}" dt="2023-06-29T07:44:58.101" v="29"/>
          <ac:cxnSpMkLst>
            <pc:docMk/>
            <pc:sldMk cId="1193255288" sldId="363"/>
            <ac:cxnSpMk id="30" creationId="{BAAB7864-FE65-EB9A-D0AE-6C2D4F498966}"/>
          </ac:cxnSpMkLst>
        </pc:cxnChg>
        <pc:cxnChg chg="mod">
          <ac:chgData name="Julie MAGRI" userId="8c7369b7-07cc-45e8-8bab-b8c1f7fd8dc2" providerId="ADAL" clId="{E4C36247-B9D5-49AF-A735-A44A912B224B}" dt="2023-06-29T07:44:58.101" v="29"/>
          <ac:cxnSpMkLst>
            <pc:docMk/>
            <pc:sldMk cId="1193255288" sldId="363"/>
            <ac:cxnSpMk id="34" creationId="{A802B5C2-3DFB-BFE0-C1E1-9450E7347611}"/>
          </ac:cxnSpMkLst>
        </pc:cxnChg>
        <pc:cxnChg chg="mod">
          <ac:chgData name="Julie MAGRI" userId="8c7369b7-07cc-45e8-8bab-b8c1f7fd8dc2" providerId="ADAL" clId="{E4C36247-B9D5-49AF-A735-A44A912B224B}" dt="2023-06-29T07:44:58.101" v="29"/>
          <ac:cxnSpMkLst>
            <pc:docMk/>
            <pc:sldMk cId="1193255288" sldId="363"/>
            <ac:cxnSpMk id="35" creationId="{54573ACA-664B-3286-E778-A8B177F2A46A}"/>
          </ac:cxnSpMkLst>
        </pc:cxnChg>
        <pc:cxnChg chg="mod">
          <ac:chgData name="Julie MAGRI" userId="8c7369b7-07cc-45e8-8bab-b8c1f7fd8dc2" providerId="ADAL" clId="{E4C36247-B9D5-49AF-A735-A44A912B224B}" dt="2023-06-29T07:44:58.101" v="29"/>
          <ac:cxnSpMkLst>
            <pc:docMk/>
            <pc:sldMk cId="1193255288" sldId="363"/>
            <ac:cxnSpMk id="36" creationId="{5865CD29-DF37-8A94-D2B2-74418F6CE4AD}"/>
          </ac:cxnSpMkLst>
        </pc:cxnChg>
        <pc:cxnChg chg="mod">
          <ac:chgData name="Julie MAGRI" userId="8c7369b7-07cc-45e8-8bab-b8c1f7fd8dc2" providerId="ADAL" clId="{E4C36247-B9D5-49AF-A735-A44A912B224B}" dt="2023-06-29T07:44:58.101" v="29"/>
          <ac:cxnSpMkLst>
            <pc:docMk/>
            <pc:sldMk cId="1193255288" sldId="363"/>
            <ac:cxnSpMk id="38" creationId="{B96B4D84-457B-E239-53CC-FCE44FF11A2F}"/>
          </ac:cxnSpMkLst>
        </pc:cxnChg>
        <pc:cxnChg chg="mod">
          <ac:chgData name="Julie MAGRI" userId="8c7369b7-07cc-45e8-8bab-b8c1f7fd8dc2" providerId="ADAL" clId="{E4C36247-B9D5-49AF-A735-A44A912B224B}" dt="2023-06-29T07:44:58.101" v="29"/>
          <ac:cxnSpMkLst>
            <pc:docMk/>
            <pc:sldMk cId="1193255288" sldId="363"/>
            <ac:cxnSpMk id="40" creationId="{D0A604E3-1458-81DB-AE19-5C46E260328C}"/>
          </ac:cxnSpMkLst>
        </pc:cxnChg>
        <pc:cxnChg chg="mod">
          <ac:chgData name="Julie MAGRI" userId="8c7369b7-07cc-45e8-8bab-b8c1f7fd8dc2" providerId="ADAL" clId="{E4C36247-B9D5-49AF-A735-A44A912B224B}" dt="2023-06-29T07:44:58.101" v="29"/>
          <ac:cxnSpMkLst>
            <pc:docMk/>
            <pc:sldMk cId="1193255288" sldId="363"/>
            <ac:cxnSpMk id="42" creationId="{2D9DD9FD-3667-CA27-5AB6-99C82635B605}"/>
          </ac:cxnSpMkLst>
        </pc:cxnChg>
      </pc:sldChg>
      <pc:sldChg chg="addSp delSp modSp new mod">
        <pc:chgData name="Julie MAGRI" userId="8c7369b7-07cc-45e8-8bab-b8c1f7fd8dc2" providerId="ADAL" clId="{E4C36247-B9D5-49AF-A735-A44A912B224B}" dt="2023-07-03T06:51:04.412" v="1256" actId="1076"/>
        <pc:sldMkLst>
          <pc:docMk/>
          <pc:sldMk cId="1353069932" sldId="364"/>
        </pc:sldMkLst>
        <pc:spChg chg="del">
          <ac:chgData name="Julie MAGRI" userId="8c7369b7-07cc-45e8-8bab-b8c1f7fd8dc2" providerId="ADAL" clId="{E4C36247-B9D5-49AF-A735-A44A912B224B}" dt="2023-07-03T06:50:23.503" v="1243" actId="478"/>
          <ac:spMkLst>
            <pc:docMk/>
            <pc:sldMk cId="1353069932" sldId="364"/>
            <ac:spMk id="2" creationId="{0955F7C6-F292-E96F-2F70-CFAC428407CF}"/>
          </ac:spMkLst>
        </pc:spChg>
        <pc:spChg chg="mod">
          <ac:chgData name="Julie MAGRI" userId="8c7369b7-07cc-45e8-8bab-b8c1f7fd8dc2" providerId="ADAL" clId="{E4C36247-B9D5-49AF-A735-A44A912B224B}" dt="2023-07-03T06:50:40.655" v="1249"/>
          <ac:spMkLst>
            <pc:docMk/>
            <pc:sldMk cId="1353069932" sldId="364"/>
            <ac:spMk id="4" creationId="{5E9BAA73-666B-DA86-FAC5-BAA6C2779110}"/>
          </ac:spMkLst>
        </pc:spChg>
        <pc:spChg chg="add del mod">
          <ac:chgData name="Julie MAGRI" userId="8c7369b7-07cc-45e8-8bab-b8c1f7fd8dc2" providerId="ADAL" clId="{E4C36247-B9D5-49AF-A735-A44A912B224B}" dt="2023-07-03T06:50:26.438" v="1245" actId="478"/>
          <ac:spMkLst>
            <pc:docMk/>
            <pc:sldMk cId="1353069932" sldId="364"/>
            <ac:spMk id="5" creationId="{942A2017-94F6-D165-D4E0-D0D7B57CC164}"/>
          </ac:spMkLst>
        </pc:spChg>
        <pc:spChg chg="add del mod">
          <ac:chgData name="Julie MAGRI" userId="8c7369b7-07cc-45e8-8bab-b8c1f7fd8dc2" providerId="ADAL" clId="{E4C36247-B9D5-49AF-A735-A44A912B224B}" dt="2023-07-03T06:50:26.438" v="1245" actId="478"/>
          <ac:spMkLst>
            <pc:docMk/>
            <pc:sldMk cId="1353069932" sldId="364"/>
            <ac:spMk id="6" creationId="{8FADB194-AD17-9544-CD72-C75F9688640B}"/>
          </ac:spMkLst>
        </pc:spChg>
        <pc:spChg chg="mod">
          <ac:chgData name="Julie MAGRI" userId="8c7369b7-07cc-45e8-8bab-b8c1f7fd8dc2" providerId="ADAL" clId="{E4C36247-B9D5-49AF-A735-A44A912B224B}" dt="2023-07-03T06:50:23.874" v="1244"/>
          <ac:spMkLst>
            <pc:docMk/>
            <pc:sldMk cId="1353069932" sldId="364"/>
            <ac:spMk id="9" creationId="{8D50AB19-E618-1E06-9343-FE9646192A0A}"/>
          </ac:spMkLst>
        </pc:spChg>
        <pc:spChg chg="mod">
          <ac:chgData name="Julie MAGRI" userId="8c7369b7-07cc-45e8-8bab-b8c1f7fd8dc2" providerId="ADAL" clId="{E4C36247-B9D5-49AF-A735-A44A912B224B}" dt="2023-07-03T06:50:23.874" v="1244"/>
          <ac:spMkLst>
            <pc:docMk/>
            <pc:sldMk cId="1353069932" sldId="364"/>
            <ac:spMk id="11" creationId="{8D700E59-457E-8244-B8F7-1B6957D69CE3}"/>
          </ac:spMkLst>
        </pc:spChg>
        <pc:spChg chg="mod">
          <ac:chgData name="Julie MAGRI" userId="8c7369b7-07cc-45e8-8bab-b8c1f7fd8dc2" providerId="ADAL" clId="{E4C36247-B9D5-49AF-A735-A44A912B224B}" dt="2023-07-03T06:50:23.874" v="1244"/>
          <ac:spMkLst>
            <pc:docMk/>
            <pc:sldMk cId="1353069932" sldId="364"/>
            <ac:spMk id="12" creationId="{5EE491A2-C4AE-4DC4-AEF8-FE9715D53BFE}"/>
          </ac:spMkLst>
        </pc:spChg>
        <pc:spChg chg="add del mod">
          <ac:chgData name="Julie MAGRI" userId="8c7369b7-07cc-45e8-8bab-b8c1f7fd8dc2" providerId="ADAL" clId="{E4C36247-B9D5-49AF-A735-A44A912B224B}" dt="2023-07-03T06:50:26.438" v="1245" actId="478"/>
          <ac:spMkLst>
            <pc:docMk/>
            <pc:sldMk cId="1353069932" sldId="364"/>
            <ac:spMk id="17" creationId="{6695CEED-22DD-0147-F0D8-E2609A063949}"/>
          </ac:spMkLst>
        </pc:spChg>
        <pc:spChg chg="add del mod">
          <ac:chgData name="Julie MAGRI" userId="8c7369b7-07cc-45e8-8bab-b8c1f7fd8dc2" providerId="ADAL" clId="{E4C36247-B9D5-49AF-A735-A44A912B224B}" dt="2023-07-03T06:50:30.648" v="1247" actId="478"/>
          <ac:spMkLst>
            <pc:docMk/>
            <pc:sldMk cId="1353069932" sldId="364"/>
            <ac:spMk id="18" creationId="{92A0FB35-040F-B790-1C80-D42BFEF93D54}"/>
          </ac:spMkLst>
        </pc:spChg>
        <pc:spChg chg="add mod">
          <ac:chgData name="Julie MAGRI" userId="8c7369b7-07cc-45e8-8bab-b8c1f7fd8dc2" providerId="ADAL" clId="{E4C36247-B9D5-49AF-A735-A44A912B224B}" dt="2023-07-03T06:50:27.872" v="1246"/>
          <ac:spMkLst>
            <pc:docMk/>
            <pc:sldMk cId="1353069932" sldId="364"/>
            <ac:spMk id="19" creationId="{080AE9D0-3786-FE71-2570-63A54A3A53A0}"/>
          </ac:spMkLst>
        </pc:spChg>
        <pc:spChg chg="mod">
          <ac:chgData name="Julie MAGRI" userId="8c7369b7-07cc-45e8-8bab-b8c1f7fd8dc2" providerId="ADAL" clId="{E4C36247-B9D5-49AF-A735-A44A912B224B}" dt="2023-07-03T06:50:47.424" v="1250" actId="1076"/>
          <ac:spMkLst>
            <pc:docMk/>
            <pc:sldMk cId="1353069932" sldId="364"/>
            <ac:spMk id="22" creationId="{FAB82A29-64EE-FE7D-4D9C-D352D353C1A4}"/>
          </ac:spMkLst>
        </pc:spChg>
        <pc:spChg chg="mod">
          <ac:chgData name="Julie MAGRI" userId="8c7369b7-07cc-45e8-8bab-b8c1f7fd8dc2" providerId="ADAL" clId="{E4C36247-B9D5-49AF-A735-A44A912B224B}" dt="2023-07-03T06:50:47.424" v="1250" actId="1076"/>
          <ac:spMkLst>
            <pc:docMk/>
            <pc:sldMk cId="1353069932" sldId="364"/>
            <ac:spMk id="24" creationId="{F9F1A557-E784-7BF0-506F-8F6E801E70FF}"/>
          </ac:spMkLst>
        </pc:spChg>
        <pc:spChg chg="mod">
          <ac:chgData name="Julie MAGRI" userId="8c7369b7-07cc-45e8-8bab-b8c1f7fd8dc2" providerId="ADAL" clId="{E4C36247-B9D5-49AF-A735-A44A912B224B}" dt="2023-07-03T06:50:47.424" v="1250" actId="1076"/>
          <ac:spMkLst>
            <pc:docMk/>
            <pc:sldMk cId="1353069932" sldId="364"/>
            <ac:spMk id="25" creationId="{BA71259F-946B-B763-9BC6-147838CC23A9}"/>
          </ac:spMkLst>
        </pc:spChg>
        <pc:spChg chg="add mod">
          <ac:chgData name="Julie MAGRI" userId="8c7369b7-07cc-45e8-8bab-b8c1f7fd8dc2" providerId="ADAL" clId="{E4C36247-B9D5-49AF-A735-A44A912B224B}" dt="2023-07-03T06:51:04.412" v="1256" actId="1076"/>
          <ac:spMkLst>
            <pc:docMk/>
            <pc:sldMk cId="1353069932" sldId="364"/>
            <ac:spMk id="30" creationId="{56977589-5A5C-A841-3E0B-5172041FDF9A}"/>
          </ac:spMkLst>
        </pc:spChg>
        <pc:grpChg chg="add del mod">
          <ac:chgData name="Julie MAGRI" userId="8c7369b7-07cc-45e8-8bab-b8c1f7fd8dc2" providerId="ADAL" clId="{E4C36247-B9D5-49AF-A735-A44A912B224B}" dt="2023-07-03T06:50:26.438" v="1245" actId="478"/>
          <ac:grpSpMkLst>
            <pc:docMk/>
            <pc:sldMk cId="1353069932" sldId="364"/>
            <ac:grpSpMk id="8" creationId="{1C4F839B-78B2-D869-B65E-D045F49F6014}"/>
          </ac:grpSpMkLst>
        </pc:grpChg>
        <pc:grpChg chg="add mod">
          <ac:chgData name="Julie MAGRI" userId="8c7369b7-07cc-45e8-8bab-b8c1f7fd8dc2" providerId="ADAL" clId="{E4C36247-B9D5-49AF-A735-A44A912B224B}" dt="2023-07-03T06:50:47.424" v="1250" actId="1076"/>
          <ac:grpSpMkLst>
            <pc:docMk/>
            <pc:sldMk cId="1353069932" sldId="364"/>
            <ac:grpSpMk id="21" creationId="{EBBAA674-4CA2-A327-191A-73023B7DFBB9}"/>
          </ac:grpSpMkLst>
        </pc:grpChg>
        <pc:picChg chg="add del mod">
          <ac:chgData name="Julie MAGRI" userId="8c7369b7-07cc-45e8-8bab-b8c1f7fd8dc2" providerId="ADAL" clId="{E4C36247-B9D5-49AF-A735-A44A912B224B}" dt="2023-07-03T06:50:26.438" v="1245" actId="478"/>
          <ac:picMkLst>
            <pc:docMk/>
            <pc:sldMk cId="1353069932" sldId="364"/>
            <ac:picMk id="7" creationId="{FAD7478B-679C-03FB-2030-A07373E1CC4B}"/>
          </ac:picMkLst>
        </pc:picChg>
        <pc:picChg chg="mod">
          <ac:chgData name="Julie MAGRI" userId="8c7369b7-07cc-45e8-8bab-b8c1f7fd8dc2" providerId="ADAL" clId="{E4C36247-B9D5-49AF-A735-A44A912B224B}" dt="2023-07-03T06:50:23.874" v="1244"/>
          <ac:picMkLst>
            <pc:docMk/>
            <pc:sldMk cId="1353069932" sldId="364"/>
            <ac:picMk id="14" creationId="{9541D025-BEA4-0643-2D23-79A51A874D63}"/>
          </ac:picMkLst>
        </pc:picChg>
        <pc:picChg chg="add del mod">
          <ac:chgData name="Julie MAGRI" userId="8c7369b7-07cc-45e8-8bab-b8c1f7fd8dc2" providerId="ADAL" clId="{E4C36247-B9D5-49AF-A735-A44A912B224B}" dt="2023-07-03T06:50:26.438" v="1245" actId="478"/>
          <ac:picMkLst>
            <pc:docMk/>
            <pc:sldMk cId="1353069932" sldId="364"/>
            <ac:picMk id="15" creationId="{290BDBE5-E434-57AE-36D7-F64C63B47270}"/>
          </ac:picMkLst>
        </pc:picChg>
        <pc:picChg chg="add del mod">
          <ac:chgData name="Julie MAGRI" userId="8c7369b7-07cc-45e8-8bab-b8c1f7fd8dc2" providerId="ADAL" clId="{E4C36247-B9D5-49AF-A735-A44A912B224B}" dt="2023-07-03T06:50:26.438" v="1245" actId="478"/>
          <ac:picMkLst>
            <pc:docMk/>
            <pc:sldMk cId="1353069932" sldId="364"/>
            <ac:picMk id="16" creationId="{A3DAFA50-B562-9F3E-3724-882FA8EC14B1}"/>
          </ac:picMkLst>
        </pc:picChg>
        <pc:picChg chg="add mod">
          <ac:chgData name="Julie MAGRI" userId="8c7369b7-07cc-45e8-8bab-b8c1f7fd8dc2" providerId="ADAL" clId="{E4C36247-B9D5-49AF-A735-A44A912B224B}" dt="2023-07-03T06:50:52.624" v="1252" actId="1076"/>
          <ac:picMkLst>
            <pc:docMk/>
            <pc:sldMk cId="1353069932" sldId="364"/>
            <ac:picMk id="20" creationId="{9B42131B-8055-F4B3-A35F-4BAB46450051}"/>
          </ac:picMkLst>
        </pc:picChg>
        <pc:picChg chg="mod">
          <ac:chgData name="Julie MAGRI" userId="8c7369b7-07cc-45e8-8bab-b8c1f7fd8dc2" providerId="ADAL" clId="{E4C36247-B9D5-49AF-A735-A44A912B224B}" dt="2023-07-03T06:50:47.424" v="1250" actId="1076"/>
          <ac:picMkLst>
            <pc:docMk/>
            <pc:sldMk cId="1353069932" sldId="364"/>
            <ac:picMk id="27" creationId="{95748BDC-446B-01BC-858A-6C15EAFD440D}"/>
          </ac:picMkLst>
        </pc:picChg>
        <pc:picChg chg="add mod">
          <ac:chgData name="Julie MAGRI" userId="8c7369b7-07cc-45e8-8bab-b8c1f7fd8dc2" providerId="ADAL" clId="{E4C36247-B9D5-49AF-A735-A44A912B224B}" dt="2023-07-03T06:51:04.412" v="1256" actId="1076"/>
          <ac:picMkLst>
            <pc:docMk/>
            <pc:sldMk cId="1353069932" sldId="364"/>
            <ac:picMk id="28" creationId="{02CE6A9B-5A36-0C36-B4EE-759F9731581A}"/>
          </ac:picMkLst>
        </pc:picChg>
        <pc:picChg chg="add mod">
          <ac:chgData name="Julie MAGRI" userId="8c7369b7-07cc-45e8-8bab-b8c1f7fd8dc2" providerId="ADAL" clId="{E4C36247-B9D5-49AF-A735-A44A912B224B}" dt="2023-07-03T06:50:56.937" v="1254" actId="1076"/>
          <ac:picMkLst>
            <pc:docMk/>
            <pc:sldMk cId="1353069932" sldId="364"/>
            <ac:picMk id="29" creationId="{D9FA435F-3A1E-A886-B36C-4B87CCDC6772}"/>
          </ac:picMkLst>
        </pc:picChg>
        <pc:cxnChg chg="mod">
          <ac:chgData name="Julie MAGRI" userId="8c7369b7-07cc-45e8-8bab-b8c1f7fd8dc2" providerId="ADAL" clId="{E4C36247-B9D5-49AF-A735-A44A912B224B}" dt="2023-07-03T06:50:23.874" v="1244"/>
          <ac:cxnSpMkLst>
            <pc:docMk/>
            <pc:sldMk cId="1353069932" sldId="364"/>
            <ac:cxnSpMk id="10" creationId="{E6BB76F1-DF15-27CD-AB35-EF35764C4785}"/>
          </ac:cxnSpMkLst>
        </pc:cxnChg>
        <pc:cxnChg chg="mod">
          <ac:chgData name="Julie MAGRI" userId="8c7369b7-07cc-45e8-8bab-b8c1f7fd8dc2" providerId="ADAL" clId="{E4C36247-B9D5-49AF-A735-A44A912B224B}" dt="2023-07-03T06:50:23.874" v="1244"/>
          <ac:cxnSpMkLst>
            <pc:docMk/>
            <pc:sldMk cId="1353069932" sldId="364"/>
            <ac:cxnSpMk id="13" creationId="{6D0DC9D2-F9B5-BEF4-E39F-0487AFF162EB}"/>
          </ac:cxnSpMkLst>
        </pc:cxnChg>
        <pc:cxnChg chg="mod">
          <ac:chgData name="Julie MAGRI" userId="8c7369b7-07cc-45e8-8bab-b8c1f7fd8dc2" providerId="ADAL" clId="{E4C36247-B9D5-49AF-A735-A44A912B224B}" dt="2023-07-03T06:50:47.424" v="1250" actId="1076"/>
          <ac:cxnSpMkLst>
            <pc:docMk/>
            <pc:sldMk cId="1353069932" sldId="364"/>
            <ac:cxnSpMk id="23" creationId="{69A657EF-7AA9-AF4D-8375-74240176903F}"/>
          </ac:cxnSpMkLst>
        </pc:cxnChg>
        <pc:cxnChg chg="mod">
          <ac:chgData name="Julie MAGRI" userId="8c7369b7-07cc-45e8-8bab-b8c1f7fd8dc2" providerId="ADAL" clId="{E4C36247-B9D5-49AF-A735-A44A912B224B}" dt="2023-07-03T06:50:47.424" v="1250" actId="1076"/>
          <ac:cxnSpMkLst>
            <pc:docMk/>
            <pc:sldMk cId="1353069932" sldId="364"/>
            <ac:cxnSpMk id="26" creationId="{7D7B6F2D-A70D-3A2E-41A0-60E1D3F48858}"/>
          </ac:cxnSpMkLst>
        </pc:cxn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Acceptances spectrales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20480951121471735"/>
          <c:y val="0.16355713731921195"/>
          <c:w val="0.51826118831855172"/>
          <c:h val="0.49334883200517177"/>
        </c:manualLayout>
      </c:layout>
      <c:scatterChart>
        <c:scatterStyle val="smoothMarker"/>
        <c:varyColors val="0"/>
        <c:ser>
          <c:idx val="0"/>
          <c:order val="0"/>
          <c:tx>
            <c:v>R4 - R2P2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'R4 vs R6'!$A$3:$A$602</c:f>
              <c:numCache>
                <c:formatCode>0.00E+00</c:formatCode>
                <c:ptCount val="600"/>
                <c:pt idx="0">
                  <c:v>800</c:v>
                </c:pt>
                <c:pt idx="1">
                  <c:v>800.06669999999997</c:v>
                </c:pt>
                <c:pt idx="2">
                  <c:v>800.13329999999996</c:v>
                </c:pt>
                <c:pt idx="3">
                  <c:v>800.2</c:v>
                </c:pt>
                <c:pt idx="4">
                  <c:v>800.26670000000001</c:v>
                </c:pt>
                <c:pt idx="5">
                  <c:v>800.33330000000001</c:v>
                </c:pt>
                <c:pt idx="6">
                  <c:v>800.4</c:v>
                </c:pt>
                <c:pt idx="7">
                  <c:v>800.46669999999995</c:v>
                </c:pt>
                <c:pt idx="8">
                  <c:v>800.53330000000005</c:v>
                </c:pt>
                <c:pt idx="9">
                  <c:v>800.6</c:v>
                </c:pt>
                <c:pt idx="10">
                  <c:v>800.66669999999999</c:v>
                </c:pt>
                <c:pt idx="11">
                  <c:v>800.73329999999999</c:v>
                </c:pt>
                <c:pt idx="12">
                  <c:v>800.8</c:v>
                </c:pt>
                <c:pt idx="13">
                  <c:v>800.86670000000004</c:v>
                </c:pt>
                <c:pt idx="14">
                  <c:v>800.93330000000003</c:v>
                </c:pt>
                <c:pt idx="15">
                  <c:v>801</c:v>
                </c:pt>
                <c:pt idx="16">
                  <c:v>801.06669999999997</c:v>
                </c:pt>
                <c:pt idx="17">
                  <c:v>801.13329999999996</c:v>
                </c:pt>
                <c:pt idx="18">
                  <c:v>801.2</c:v>
                </c:pt>
                <c:pt idx="19">
                  <c:v>801.26670000000001</c:v>
                </c:pt>
                <c:pt idx="20">
                  <c:v>801.33330000000001</c:v>
                </c:pt>
                <c:pt idx="21">
                  <c:v>801.4</c:v>
                </c:pt>
                <c:pt idx="22">
                  <c:v>801.46669999999995</c:v>
                </c:pt>
                <c:pt idx="23">
                  <c:v>801.53330000000005</c:v>
                </c:pt>
                <c:pt idx="24">
                  <c:v>801.6</c:v>
                </c:pt>
                <c:pt idx="25">
                  <c:v>801.66669999999999</c:v>
                </c:pt>
                <c:pt idx="26">
                  <c:v>801.73329999999999</c:v>
                </c:pt>
                <c:pt idx="27">
                  <c:v>801.8</c:v>
                </c:pt>
                <c:pt idx="28">
                  <c:v>801.86670000000004</c:v>
                </c:pt>
                <c:pt idx="29">
                  <c:v>801.93330000000003</c:v>
                </c:pt>
                <c:pt idx="30">
                  <c:v>802</c:v>
                </c:pt>
                <c:pt idx="31">
                  <c:v>802.06669999999997</c:v>
                </c:pt>
                <c:pt idx="32">
                  <c:v>802.13329999999996</c:v>
                </c:pt>
                <c:pt idx="33">
                  <c:v>802.2</c:v>
                </c:pt>
                <c:pt idx="34">
                  <c:v>802.26670000000001</c:v>
                </c:pt>
                <c:pt idx="35">
                  <c:v>802.33330000000001</c:v>
                </c:pt>
                <c:pt idx="36">
                  <c:v>802.4</c:v>
                </c:pt>
                <c:pt idx="37">
                  <c:v>802.46669999999995</c:v>
                </c:pt>
                <c:pt idx="38">
                  <c:v>802.53330000000005</c:v>
                </c:pt>
                <c:pt idx="39">
                  <c:v>802.6</c:v>
                </c:pt>
                <c:pt idx="40">
                  <c:v>802.66669999999999</c:v>
                </c:pt>
                <c:pt idx="41">
                  <c:v>802.73329999999999</c:v>
                </c:pt>
                <c:pt idx="42">
                  <c:v>802.8</c:v>
                </c:pt>
                <c:pt idx="43">
                  <c:v>802.86670000000004</c:v>
                </c:pt>
                <c:pt idx="44">
                  <c:v>802.93330000000003</c:v>
                </c:pt>
                <c:pt idx="45">
                  <c:v>803</c:v>
                </c:pt>
                <c:pt idx="46">
                  <c:v>803.06669999999997</c:v>
                </c:pt>
                <c:pt idx="47">
                  <c:v>803.13329999999996</c:v>
                </c:pt>
                <c:pt idx="48">
                  <c:v>803.2</c:v>
                </c:pt>
                <c:pt idx="49">
                  <c:v>803.26670000000001</c:v>
                </c:pt>
                <c:pt idx="50">
                  <c:v>803.33330000000001</c:v>
                </c:pt>
                <c:pt idx="51">
                  <c:v>803.4</c:v>
                </c:pt>
                <c:pt idx="52">
                  <c:v>803.46669999999995</c:v>
                </c:pt>
                <c:pt idx="53">
                  <c:v>803.53330000000005</c:v>
                </c:pt>
                <c:pt idx="54">
                  <c:v>803.6</c:v>
                </c:pt>
                <c:pt idx="55">
                  <c:v>803.66669999999999</c:v>
                </c:pt>
                <c:pt idx="56">
                  <c:v>803.73329999999999</c:v>
                </c:pt>
                <c:pt idx="57">
                  <c:v>803.8</c:v>
                </c:pt>
                <c:pt idx="58">
                  <c:v>803.86670000000004</c:v>
                </c:pt>
                <c:pt idx="59">
                  <c:v>803.93330000000003</c:v>
                </c:pt>
                <c:pt idx="60">
                  <c:v>804</c:v>
                </c:pt>
                <c:pt idx="61">
                  <c:v>804.06669999999997</c:v>
                </c:pt>
                <c:pt idx="62">
                  <c:v>804.13329999999996</c:v>
                </c:pt>
                <c:pt idx="63">
                  <c:v>804.2</c:v>
                </c:pt>
                <c:pt idx="64">
                  <c:v>804.26670000000001</c:v>
                </c:pt>
                <c:pt idx="65">
                  <c:v>804.33330000000001</c:v>
                </c:pt>
                <c:pt idx="66">
                  <c:v>804.4</c:v>
                </c:pt>
                <c:pt idx="67">
                  <c:v>804.46669999999995</c:v>
                </c:pt>
                <c:pt idx="68">
                  <c:v>804.53330000000005</c:v>
                </c:pt>
                <c:pt idx="69">
                  <c:v>804.6</c:v>
                </c:pt>
                <c:pt idx="70">
                  <c:v>804.66669999999999</c:v>
                </c:pt>
                <c:pt idx="71">
                  <c:v>804.73329999999999</c:v>
                </c:pt>
                <c:pt idx="72">
                  <c:v>804.8</c:v>
                </c:pt>
                <c:pt idx="73">
                  <c:v>804.86670000000004</c:v>
                </c:pt>
                <c:pt idx="74">
                  <c:v>804.93330000000003</c:v>
                </c:pt>
                <c:pt idx="75">
                  <c:v>805</c:v>
                </c:pt>
                <c:pt idx="76">
                  <c:v>805.06669999999997</c:v>
                </c:pt>
                <c:pt idx="77">
                  <c:v>805.13329999999996</c:v>
                </c:pt>
                <c:pt idx="78">
                  <c:v>805.2</c:v>
                </c:pt>
                <c:pt idx="79">
                  <c:v>805.26670000000001</c:v>
                </c:pt>
                <c:pt idx="80">
                  <c:v>805.33330000000001</c:v>
                </c:pt>
                <c:pt idx="81">
                  <c:v>805.4</c:v>
                </c:pt>
                <c:pt idx="82">
                  <c:v>805.46669999999995</c:v>
                </c:pt>
                <c:pt idx="83">
                  <c:v>805.53330000000005</c:v>
                </c:pt>
                <c:pt idx="84">
                  <c:v>805.6</c:v>
                </c:pt>
                <c:pt idx="85">
                  <c:v>805.66669999999999</c:v>
                </c:pt>
                <c:pt idx="86">
                  <c:v>805.73329999999999</c:v>
                </c:pt>
                <c:pt idx="87">
                  <c:v>805.8</c:v>
                </c:pt>
                <c:pt idx="88">
                  <c:v>805.86670000000004</c:v>
                </c:pt>
                <c:pt idx="89">
                  <c:v>805.93330000000003</c:v>
                </c:pt>
                <c:pt idx="90">
                  <c:v>806</c:v>
                </c:pt>
                <c:pt idx="91">
                  <c:v>806.06669999999997</c:v>
                </c:pt>
                <c:pt idx="92">
                  <c:v>806.13329999999996</c:v>
                </c:pt>
                <c:pt idx="93">
                  <c:v>806.2</c:v>
                </c:pt>
                <c:pt idx="94">
                  <c:v>806.26670000000001</c:v>
                </c:pt>
                <c:pt idx="95">
                  <c:v>806.33330000000001</c:v>
                </c:pt>
                <c:pt idx="96">
                  <c:v>806.4</c:v>
                </c:pt>
                <c:pt idx="97">
                  <c:v>806.46669999999995</c:v>
                </c:pt>
                <c:pt idx="98">
                  <c:v>806.53330000000005</c:v>
                </c:pt>
                <c:pt idx="99">
                  <c:v>806.6</c:v>
                </c:pt>
                <c:pt idx="100">
                  <c:v>806.66669999999999</c:v>
                </c:pt>
                <c:pt idx="101">
                  <c:v>806.73329999999999</c:v>
                </c:pt>
                <c:pt idx="102">
                  <c:v>806.8</c:v>
                </c:pt>
                <c:pt idx="103">
                  <c:v>806.86670000000004</c:v>
                </c:pt>
                <c:pt idx="104">
                  <c:v>806.93330000000003</c:v>
                </c:pt>
                <c:pt idx="105">
                  <c:v>807</c:v>
                </c:pt>
                <c:pt idx="106">
                  <c:v>807.06669999999997</c:v>
                </c:pt>
                <c:pt idx="107">
                  <c:v>807.13329999999996</c:v>
                </c:pt>
                <c:pt idx="108">
                  <c:v>807.2</c:v>
                </c:pt>
                <c:pt idx="109">
                  <c:v>807.26670000000001</c:v>
                </c:pt>
                <c:pt idx="110">
                  <c:v>807.33330000000001</c:v>
                </c:pt>
                <c:pt idx="111">
                  <c:v>807.4</c:v>
                </c:pt>
                <c:pt idx="112">
                  <c:v>807.46669999999995</c:v>
                </c:pt>
                <c:pt idx="113">
                  <c:v>807.53330000000005</c:v>
                </c:pt>
                <c:pt idx="114">
                  <c:v>807.6</c:v>
                </c:pt>
                <c:pt idx="115">
                  <c:v>807.66669999999999</c:v>
                </c:pt>
                <c:pt idx="116">
                  <c:v>807.73329999999999</c:v>
                </c:pt>
                <c:pt idx="117">
                  <c:v>807.8</c:v>
                </c:pt>
                <c:pt idx="118">
                  <c:v>807.86670000000004</c:v>
                </c:pt>
                <c:pt idx="119">
                  <c:v>807.93330000000003</c:v>
                </c:pt>
                <c:pt idx="120">
                  <c:v>808</c:v>
                </c:pt>
                <c:pt idx="121">
                  <c:v>808.06669999999997</c:v>
                </c:pt>
                <c:pt idx="122">
                  <c:v>808.13329999999996</c:v>
                </c:pt>
                <c:pt idx="123">
                  <c:v>808.2</c:v>
                </c:pt>
                <c:pt idx="124">
                  <c:v>808.26670000000001</c:v>
                </c:pt>
                <c:pt idx="125">
                  <c:v>808.33330000000001</c:v>
                </c:pt>
                <c:pt idx="126">
                  <c:v>808.4</c:v>
                </c:pt>
                <c:pt idx="127">
                  <c:v>808.46669999999995</c:v>
                </c:pt>
                <c:pt idx="128">
                  <c:v>808.53330000000005</c:v>
                </c:pt>
                <c:pt idx="129">
                  <c:v>808.6</c:v>
                </c:pt>
                <c:pt idx="130">
                  <c:v>808.66669999999999</c:v>
                </c:pt>
                <c:pt idx="131">
                  <c:v>808.73329999999999</c:v>
                </c:pt>
                <c:pt idx="132">
                  <c:v>808.8</c:v>
                </c:pt>
                <c:pt idx="133">
                  <c:v>808.86670000000004</c:v>
                </c:pt>
                <c:pt idx="134">
                  <c:v>808.93330000000003</c:v>
                </c:pt>
                <c:pt idx="135">
                  <c:v>809</c:v>
                </c:pt>
                <c:pt idx="136">
                  <c:v>809.06669999999997</c:v>
                </c:pt>
                <c:pt idx="137">
                  <c:v>809.13329999999996</c:v>
                </c:pt>
                <c:pt idx="138">
                  <c:v>809.2</c:v>
                </c:pt>
                <c:pt idx="139">
                  <c:v>809.26670000000001</c:v>
                </c:pt>
                <c:pt idx="140">
                  <c:v>809.33330000000001</c:v>
                </c:pt>
                <c:pt idx="141">
                  <c:v>809.4</c:v>
                </c:pt>
                <c:pt idx="142">
                  <c:v>809.46669999999995</c:v>
                </c:pt>
                <c:pt idx="143">
                  <c:v>809.53330000000005</c:v>
                </c:pt>
                <c:pt idx="144">
                  <c:v>809.6</c:v>
                </c:pt>
                <c:pt idx="145">
                  <c:v>809.66669999999999</c:v>
                </c:pt>
                <c:pt idx="146">
                  <c:v>809.73329999999999</c:v>
                </c:pt>
                <c:pt idx="147">
                  <c:v>809.8</c:v>
                </c:pt>
                <c:pt idx="148">
                  <c:v>809.86670000000004</c:v>
                </c:pt>
                <c:pt idx="149">
                  <c:v>809.93330000000003</c:v>
                </c:pt>
                <c:pt idx="150">
                  <c:v>810</c:v>
                </c:pt>
                <c:pt idx="151">
                  <c:v>810.06669999999997</c:v>
                </c:pt>
                <c:pt idx="152">
                  <c:v>810.13329999999996</c:v>
                </c:pt>
                <c:pt idx="153">
                  <c:v>810.2</c:v>
                </c:pt>
                <c:pt idx="154">
                  <c:v>810.26670000000001</c:v>
                </c:pt>
                <c:pt idx="155">
                  <c:v>810.33330000000001</c:v>
                </c:pt>
                <c:pt idx="156">
                  <c:v>810.4</c:v>
                </c:pt>
                <c:pt idx="157">
                  <c:v>810.46669999999995</c:v>
                </c:pt>
                <c:pt idx="158">
                  <c:v>810.53330000000005</c:v>
                </c:pt>
                <c:pt idx="159">
                  <c:v>810.6</c:v>
                </c:pt>
                <c:pt idx="160">
                  <c:v>810.66669999999999</c:v>
                </c:pt>
                <c:pt idx="161">
                  <c:v>810.73329999999999</c:v>
                </c:pt>
                <c:pt idx="162">
                  <c:v>810.8</c:v>
                </c:pt>
                <c:pt idx="163">
                  <c:v>810.86670000000004</c:v>
                </c:pt>
                <c:pt idx="164">
                  <c:v>810.93330000000003</c:v>
                </c:pt>
                <c:pt idx="165">
                  <c:v>811</c:v>
                </c:pt>
                <c:pt idx="166">
                  <c:v>811.06669999999997</c:v>
                </c:pt>
                <c:pt idx="167">
                  <c:v>811.13329999999996</c:v>
                </c:pt>
                <c:pt idx="168">
                  <c:v>811.2</c:v>
                </c:pt>
                <c:pt idx="169">
                  <c:v>811.26670000000001</c:v>
                </c:pt>
                <c:pt idx="170">
                  <c:v>811.33330000000001</c:v>
                </c:pt>
                <c:pt idx="171">
                  <c:v>811.4</c:v>
                </c:pt>
                <c:pt idx="172">
                  <c:v>811.46669999999995</c:v>
                </c:pt>
                <c:pt idx="173">
                  <c:v>811.53330000000005</c:v>
                </c:pt>
                <c:pt idx="174">
                  <c:v>811.6</c:v>
                </c:pt>
                <c:pt idx="175">
                  <c:v>811.66669999999999</c:v>
                </c:pt>
                <c:pt idx="176">
                  <c:v>811.73329999999999</c:v>
                </c:pt>
                <c:pt idx="177">
                  <c:v>811.8</c:v>
                </c:pt>
                <c:pt idx="178">
                  <c:v>811.86670000000004</c:v>
                </c:pt>
                <c:pt idx="179">
                  <c:v>811.93330000000003</c:v>
                </c:pt>
                <c:pt idx="180">
                  <c:v>812</c:v>
                </c:pt>
                <c:pt idx="181">
                  <c:v>812.06669999999997</c:v>
                </c:pt>
                <c:pt idx="182">
                  <c:v>812.13329999999996</c:v>
                </c:pt>
                <c:pt idx="183">
                  <c:v>812.2</c:v>
                </c:pt>
                <c:pt idx="184">
                  <c:v>812.26670000000001</c:v>
                </c:pt>
                <c:pt idx="185">
                  <c:v>812.33330000000001</c:v>
                </c:pt>
                <c:pt idx="186">
                  <c:v>812.4</c:v>
                </c:pt>
                <c:pt idx="187">
                  <c:v>812.46669999999995</c:v>
                </c:pt>
                <c:pt idx="188">
                  <c:v>812.53330000000005</c:v>
                </c:pt>
                <c:pt idx="189">
                  <c:v>812.6</c:v>
                </c:pt>
                <c:pt idx="190">
                  <c:v>812.66669999999999</c:v>
                </c:pt>
                <c:pt idx="191">
                  <c:v>812.73329999999999</c:v>
                </c:pt>
                <c:pt idx="192">
                  <c:v>812.8</c:v>
                </c:pt>
                <c:pt idx="193">
                  <c:v>812.86670000000004</c:v>
                </c:pt>
                <c:pt idx="194">
                  <c:v>812.93330000000003</c:v>
                </c:pt>
                <c:pt idx="195">
                  <c:v>813</c:v>
                </c:pt>
                <c:pt idx="196">
                  <c:v>813.06669999999997</c:v>
                </c:pt>
                <c:pt idx="197">
                  <c:v>813.13329999999996</c:v>
                </c:pt>
                <c:pt idx="198">
                  <c:v>813.2</c:v>
                </c:pt>
                <c:pt idx="199">
                  <c:v>813.26670000000001</c:v>
                </c:pt>
                <c:pt idx="200">
                  <c:v>813.33330000000001</c:v>
                </c:pt>
                <c:pt idx="201">
                  <c:v>813.4</c:v>
                </c:pt>
                <c:pt idx="202">
                  <c:v>813.46669999999995</c:v>
                </c:pt>
                <c:pt idx="203">
                  <c:v>813.53330000000005</c:v>
                </c:pt>
                <c:pt idx="204">
                  <c:v>813.6</c:v>
                </c:pt>
                <c:pt idx="205">
                  <c:v>813.66669999999999</c:v>
                </c:pt>
                <c:pt idx="206">
                  <c:v>813.73329999999999</c:v>
                </c:pt>
                <c:pt idx="207">
                  <c:v>813.8</c:v>
                </c:pt>
                <c:pt idx="208">
                  <c:v>813.86670000000004</c:v>
                </c:pt>
                <c:pt idx="209">
                  <c:v>813.93330000000003</c:v>
                </c:pt>
                <c:pt idx="210">
                  <c:v>814</c:v>
                </c:pt>
                <c:pt idx="211">
                  <c:v>814.06669999999997</c:v>
                </c:pt>
                <c:pt idx="212">
                  <c:v>814.13329999999996</c:v>
                </c:pt>
                <c:pt idx="213">
                  <c:v>814.2</c:v>
                </c:pt>
                <c:pt idx="214">
                  <c:v>814.26670000000001</c:v>
                </c:pt>
                <c:pt idx="215">
                  <c:v>814.33330000000001</c:v>
                </c:pt>
                <c:pt idx="216">
                  <c:v>814.4</c:v>
                </c:pt>
                <c:pt idx="217">
                  <c:v>814.46669999999995</c:v>
                </c:pt>
                <c:pt idx="218">
                  <c:v>814.53330000000005</c:v>
                </c:pt>
                <c:pt idx="219">
                  <c:v>814.6</c:v>
                </c:pt>
                <c:pt idx="220">
                  <c:v>814.66669999999999</c:v>
                </c:pt>
                <c:pt idx="221">
                  <c:v>814.73329999999999</c:v>
                </c:pt>
                <c:pt idx="222">
                  <c:v>814.8</c:v>
                </c:pt>
                <c:pt idx="223">
                  <c:v>814.86670000000004</c:v>
                </c:pt>
                <c:pt idx="224">
                  <c:v>814.93330000000003</c:v>
                </c:pt>
                <c:pt idx="225">
                  <c:v>815</c:v>
                </c:pt>
                <c:pt idx="226">
                  <c:v>815.06669999999997</c:v>
                </c:pt>
                <c:pt idx="227">
                  <c:v>815.13329999999996</c:v>
                </c:pt>
                <c:pt idx="228">
                  <c:v>815.2</c:v>
                </c:pt>
                <c:pt idx="229">
                  <c:v>815.26670000000001</c:v>
                </c:pt>
                <c:pt idx="230">
                  <c:v>815.33330000000001</c:v>
                </c:pt>
                <c:pt idx="231">
                  <c:v>815.4</c:v>
                </c:pt>
                <c:pt idx="232">
                  <c:v>815.46669999999995</c:v>
                </c:pt>
                <c:pt idx="233">
                  <c:v>815.53330000000005</c:v>
                </c:pt>
                <c:pt idx="234">
                  <c:v>815.6</c:v>
                </c:pt>
                <c:pt idx="235">
                  <c:v>815.66669999999999</c:v>
                </c:pt>
                <c:pt idx="236">
                  <c:v>815.73329999999999</c:v>
                </c:pt>
                <c:pt idx="237">
                  <c:v>815.8</c:v>
                </c:pt>
                <c:pt idx="238">
                  <c:v>815.86670000000004</c:v>
                </c:pt>
                <c:pt idx="239">
                  <c:v>815.93330000000003</c:v>
                </c:pt>
                <c:pt idx="240">
                  <c:v>816</c:v>
                </c:pt>
                <c:pt idx="241">
                  <c:v>816.06669999999997</c:v>
                </c:pt>
                <c:pt idx="242">
                  <c:v>816.13329999999996</c:v>
                </c:pt>
                <c:pt idx="243">
                  <c:v>816.2</c:v>
                </c:pt>
                <c:pt idx="244">
                  <c:v>816.26670000000001</c:v>
                </c:pt>
                <c:pt idx="245">
                  <c:v>816.33330000000001</c:v>
                </c:pt>
                <c:pt idx="246">
                  <c:v>816.4</c:v>
                </c:pt>
                <c:pt idx="247">
                  <c:v>816.46669999999995</c:v>
                </c:pt>
                <c:pt idx="248">
                  <c:v>816.53330000000005</c:v>
                </c:pt>
                <c:pt idx="249">
                  <c:v>816.6</c:v>
                </c:pt>
                <c:pt idx="250">
                  <c:v>816.66669999999999</c:v>
                </c:pt>
                <c:pt idx="251">
                  <c:v>816.73329999999999</c:v>
                </c:pt>
                <c:pt idx="252">
                  <c:v>816.8</c:v>
                </c:pt>
                <c:pt idx="253">
                  <c:v>816.86670000000004</c:v>
                </c:pt>
                <c:pt idx="254">
                  <c:v>816.93330000000003</c:v>
                </c:pt>
                <c:pt idx="255">
                  <c:v>817</c:v>
                </c:pt>
                <c:pt idx="256">
                  <c:v>817.06669999999997</c:v>
                </c:pt>
                <c:pt idx="257">
                  <c:v>817.13329999999996</c:v>
                </c:pt>
                <c:pt idx="258">
                  <c:v>817.2</c:v>
                </c:pt>
                <c:pt idx="259">
                  <c:v>817.26670000000001</c:v>
                </c:pt>
                <c:pt idx="260">
                  <c:v>817.33330000000001</c:v>
                </c:pt>
                <c:pt idx="261">
                  <c:v>817.4</c:v>
                </c:pt>
                <c:pt idx="262">
                  <c:v>817.46669999999995</c:v>
                </c:pt>
                <c:pt idx="263">
                  <c:v>817.53330000000005</c:v>
                </c:pt>
                <c:pt idx="264">
                  <c:v>817.6</c:v>
                </c:pt>
                <c:pt idx="265">
                  <c:v>817.66669999999999</c:v>
                </c:pt>
                <c:pt idx="266">
                  <c:v>817.73329999999999</c:v>
                </c:pt>
                <c:pt idx="267">
                  <c:v>817.8</c:v>
                </c:pt>
                <c:pt idx="268">
                  <c:v>817.86670000000004</c:v>
                </c:pt>
                <c:pt idx="269">
                  <c:v>817.93330000000003</c:v>
                </c:pt>
                <c:pt idx="270">
                  <c:v>818</c:v>
                </c:pt>
                <c:pt idx="271">
                  <c:v>818.06669999999997</c:v>
                </c:pt>
                <c:pt idx="272">
                  <c:v>818.13329999999996</c:v>
                </c:pt>
                <c:pt idx="273">
                  <c:v>818.2</c:v>
                </c:pt>
                <c:pt idx="274">
                  <c:v>818.26670000000001</c:v>
                </c:pt>
                <c:pt idx="275">
                  <c:v>818.33330000000001</c:v>
                </c:pt>
                <c:pt idx="276">
                  <c:v>818.4</c:v>
                </c:pt>
                <c:pt idx="277">
                  <c:v>818.46669999999995</c:v>
                </c:pt>
                <c:pt idx="278">
                  <c:v>818.53330000000005</c:v>
                </c:pt>
                <c:pt idx="279">
                  <c:v>818.6</c:v>
                </c:pt>
                <c:pt idx="280">
                  <c:v>818.66669999999999</c:v>
                </c:pt>
                <c:pt idx="281">
                  <c:v>818.73329999999999</c:v>
                </c:pt>
                <c:pt idx="282">
                  <c:v>818.8</c:v>
                </c:pt>
                <c:pt idx="283">
                  <c:v>818.86670000000004</c:v>
                </c:pt>
                <c:pt idx="284">
                  <c:v>818.93330000000003</c:v>
                </c:pt>
                <c:pt idx="285">
                  <c:v>819</c:v>
                </c:pt>
                <c:pt idx="286">
                  <c:v>819.06669999999997</c:v>
                </c:pt>
                <c:pt idx="287">
                  <c:v>819.13329999999996</c:v>
                </c:pt>
                <c:pt idx="288">
                  <c:v>819.2</c:v>
                </c:pt>
                <c:pt idx="289">
                  <c:v>819.26670000000001</c:v>
                </c:pt>
                <c:pt idx="290">
                  <c:v>819.33330000000001</c:v>
                </c:pt>
                <c:pt idx="291">
                  <c:v>819.4</c:v>
                </c:pt>
                <c:pt idx="292">
                  <c:v>819.46669999999995</c:v>
                </c:pt>
                <c:pt idx="293">
                  <c:v>819.53330000000005</c:v>
                </c:pt>
                <c:pt idx="294">
                  <c:v>819.6</c:v>
                </c:pt>
                <c:pt idx="295">
                  <c:v>819.66669999999999</c:v>
                </c:pt>
                <c:pt idx="296">
                  <c:v>819.73329999999999</c:v>
                </c:pt>
                <c:pt idx="297">
                  <c:v>819.8</c:v>
                </c:pt>
                <c:pt idx="298">
                  <c:v>819.86670000000004</c:v>
                </c:pt>
                <c:pt idx="299">
                  <c:v>819.93330000000003</c:v>
                </c:pt>
                <c:pt idx="300">
                  <c:v>820</c:v>
                </c:pt>
                <c:pt idx="301">
                  <c:v>820.06669999999997</c:v>
                </c:pt>
                <c:pt idx="302">
                  <c:v>820.13329999999996</c:v>
                </c:pt>
                <c:pt idx="303">
                  <c:v>820.2</c:v>
                </c:pt>
                <c:pt idx="304">
                  <c:v>820.26670000000001</c:v>
                </c:pt>
                <c:pt idx="305">
                  <c:v>820.33330000000001</c:v>
                </c:pt>
                <c:pt idx="306">
                  <c:v>820.4</c:v>
                </c:pt>
                <c:pt idx="307">
                  <c:v>820.46669999999995</c:v>
                </c:pt>
                <c:pt idx="308">
                  <c:v>820.53330000000005</c:v>
                </c:pt>
                <c:pt idx="309">
                  <c:v>820.6</c:v>
                </c:pt>
                <c:pt idx="310">
                  <c:v>820.66669999999999</c:v>
                </c:pt>
                <c:pt idx="311">
                  <c:v>820.73329999999999</c:v>
                </c:pt>
                <c:pt idx="312">
                  <c:v>820.8</c:v>
                </c:pt>
                <c:pt idx="313">
                  <c:v>820.86670000000004</c:v>
                </c:pt>
                <c:pt idx="314">
                  <c:v>820.93330000000003</c:v>
                </c:pt>
                <c:pt idx="315">
                  <c:v>821</c:v>
                </c:pt>
                <c:pt idx="316">
                  <c:v>821.06669999999997</c:v>
                </c:pt>
                <c:pt idx="317">
                  <c:v>821.13329999999996</c:v>
                </c:pt>
                <c:pt idx="318">
                  <c:v>821.2</c:v>
                </c:pt>
                <c:pt idx="319">
                  <c:v>821.26670000000001</c:v>
                </c:pt>
                <c:pt idx="320">
                  <c:v>821.33330000000001</c:v>
                </c:pt>
                <c:pt idx="321">
                  <c:v>821.4</c:v>
                </c:pt>
                <c:pt idx="322">
                  <c:v>821.46669999999995</c:v>
                </c:pt>
                <c:pt idx="323">
                  <c:v>821.53330000000005</c:v>
                </c:pt>
                <c:pt idx="324">
                  <c:v>821.6</c:v>
                </c:pt>
                <c:pt idx="325">
                  <c:v>821.66669999999999</c:v>
                </c:pt>
                <c:pt idx="326">
                  <c:v>821.73329999999999</c:v>
                </c:pt>
                <c:pt idx="327">
                  <c:v>821.8</c:v>
                </c:pt>
                <c:pt idx="328">
                  <c:v>821.86670000000004</c:v>
                </c:pt>
                <c:pt idx="329">
                  <c:v>821.93330000000003</c:v>
                </c:pt>
                <c:pt idx="330">
                  <c:v>822</c:v>
                </c:pt>
                <c:pt idx="331">
                  <c:v>822.06669999999997</c:v>
                </c:pt>
                <c:pt idx="332">
                  <c:v>822.13329999999996</c:v>
                </c:pt>
                <c:pt idx="333">
                  <c:v>822.2</c:v>
                </c:pt>
                <c:pt idx="334">
                  <c:v>822.26670000000001</c:v>
                </c:pt>
                <c:pt idx="335">
                  <c:v>822.33330000000001</c:v>
                </c:pt>
                <c:pt idx="336">
                  <c:v>822.4</c:v>
                </c:pt>
                <c:pt idx="337">
                  <c:v>822.46669999999995</c:v>
                </c:pt>
                <c:pt idx="338">
                  <c:v>822.53330000000005</c:v>
                </c:pt>
                <c:pt idx="339">
                  <c:v>822.6</c:v>
                </c:pt>
                <c:pt idx="340">
                  <c:v>822.66669999999999</c:v>
                </c:pt>
                <c:pt idx="341">
                  <c:v>822.73329999999999</c:v>
                </c:pt>
                <c:pt idx="342">
                  <c:v>822.8</c:v>
                </c:pt>
                <c:pt idx="343">
                  <c:v>822.86670000000004</c:v>
                </c:pt>
                <c:pt idx="344">
                  <c:v>822.93330000000003</c:v>
                </c:pt>
                <c:pt idx="345">
                  <c:v>823</c:v>
                </c:pt>
                <c:pt idx="346">
                  <c:v>823.06669999999997</c:v>
                </c:pt>
                <c:pt idx="347">
                  <c:v>823.13329999999996</c:v>
                </c:pt>
                <c:pt idx="348">
                  <c:v>823.2</c:v>
                </c:pt>
                <c:pt idx="349">
                  <c:v>823.26670000000001</c:v>
                </c:pt>
                <c:pt idx="350">
                  <c:v>823.33330000000001</c:v>
                </c:pt>
                <c:pt idx="351">
                  <c:v>823.4</c:v>
                </c:pt>
                <c:pt idx="352">
                  <c:v>823.46669999999995</c:v>
                </c:pt>
                <c:pt idx="353">
                  <c:v>823.53330000000005</c:v>
                </c:pt>
                <c:pt idx="354">
                  <c:v>823.6</c:v>
                </c:pt>
                <c:pt idx="355">
                  <c:v>823.66669999999999</c:v>
                </c:pt>
                <c:pt idx="356">
                  <c:v>823.73329999999999</c:v>
                </c:pt>
                <c:pt idx="357">
                  <c:v>823.8</c:v>
                </c:pt>
                <c:pt idx="358">
                  <c:v>823.86670000000004</c:v>
                </c:pt>
                <c:pt idx="359">
                  <c:v>823.93330000000003</c:v>
                </c:pt>
                <c:pt idx="360">
                  <c:v>824</c:v>
                </c:pt>
                <c:pt idx="361">
                  <c:v>824.06669999999997</c:v>
                </c:pt>
                <c:pt idx="362">
                  <c:v>824.13329999999996</c:v>
                </c:pt>
                <c:pt idx="363">
                  <c:v>824.2</c:v>
                </c:pt>
                <c:pt idx="364">
                  <c:v>824.26670000000001</c:v>
                </c:pt>
                <c:pt idx="365">
                  <c:v>824.33330000000001</c:v>
                </c:pt>
                <c:pt idx="366">
                  <c:v>824.4</c:v>
                </c:pt>
                <c:pt idx="367">
                  <c:v>824.46669999999995</c:v>
                </c:pt>
                <c:pt idx="368">
                  <c:v>824.53330000000005</c:v>
                </c:pt>
                <c:pt idx="369">
                  <c:v>824.6</c:v>
                </c:pt>
                <c:pt idx="370">
                  <c:v>824.66669999999999</c:v>
                </c:pt>
                <c:pt idx="371">
                  <c:v>824.73329999999999</c:v>
                </c:pt>
                <c:pt idx="372">
                  <c:v>824.8</c:v>
                </c:pt>
                <c:pt idx="373">
                  <c:v>824.86670000000004</c:v>
                </c:pt>
                <c:pt idx="374">
                  <c:v>824.93330000000003</c:v>
                </c:pt>
                <c:pt idx="375">
                  <c:v>825</c:v>
                </c:pt>
                <c:pt idx="376">
                  <c:v>825.06669999999997</c:v>
                </c:pt>
                <c:pt idx="377">
                  <c:v>825.13329999999996</c:v>
                </c:pt>
                <c:pt idx="378">
                  <c:v>825.2</c:v>
                </c:pt>
                <c:pt idx="379">
                  <c:v>825.26670000000001</c:v>
                </c:pt>
                <c:pt idx="380">
                  <c:v>825.33330000000001</c:v>
                </c:pt>
                <c:pt idx="381">
                  <c:v>825.4</c:v>
                </c:pt>
                <c:pt idx="382">
                  <c:v>825.46669999999995</c:v>
                </c:pt>
                <c:pt idx="383">
                  <c:v>825.53330000000005</c:v>
                </c:pt>
                <c:pt idx="384">
                  <c:v>825.6</c:v>
                </c:pt>
                <c:pt idx="385">
                  <c:v>825.66669999999999</c:v>
                </c:pt>
                <c:pt idx="386">
                  <c:v>825.73329999999999</c:v>
                </c:pt>
                <c:pt idx="387">
                  <c:v>825.8</c:v>
                </c:pt>
                <c:pt idx="388">
                  <c:v>825.86670000000004</c:v>
                </c:pt>
                <c:pt idx="389">
                  <c:v>825.93330000000003</c:v>
                </c:pt>
                <c:pt idx="390">
                  <c:v>826</c:v>
                </c:pt>
                <c:pt idx="391">
                  <c:v>826.06669999999997</c:v>
                </c:pt>
                <c:pt idx="392">
                  <c:v>826.13329999999996</c:v>
                </c:pt>
                <c:pt idx="393">
                  <c:v>826.2</c:v>
                </c:pt>
                <c:pt idx="394">
                  <c:v>826.26670000000001</c:v>
                </c:pt>
                <c:pt idx="395">
                  <c:v>826.33330000000001</c:v>
                </c:pt>
                <c:pt idx="396">
                  <c:v>826.4</c:v>
                </c:pt>
                <c:pt idx="397">
                  <c:v>826.46669999999995</c:v>
                </c:pt>
                <c:pt idx="398">
                  <c:v>826.53330000000005</c:v>
                </c:pt>
                <c:pt idx="399">
                  <c:v>826.6</c:v>
                </c:pt>
                <c:pt idx="400">
                  <c:v>826.66669999999999</c:v>
                </c:pt>
                <c:pt idx="401">
                  <c:v>826.73329999999999</c:v>
                </c:pt>
                <c:pt idx="402">
                  <c:v>826.8</c:v>
                </c:pt>
                <c:pt idx="403">
                  <c:v>826.86670000000004</c:v>
                </c:pt>
                <c:pt idx="404">
                  <c:v>826.93330000000003</c:v>
                </c:pt>
                <c:pt idx="405">
                  <c:v>827</c:v>
                </c:pt>
                <c:pt idx="406">
                  <c:v>827.06669999999997</c:v>
                </c:pt>
                <c:pt idx="407">
                  <c:v>827.13329999999996</c:v>
                </c:pt>
                <c:pt idx="408">
                  <c:v>827.2</c:v>
                </c:pt>
                <c:pt idx="409">
                  <c:v>827.26670000000001</c:v>
                </c:pt>
                <c:pt idx="410">
                  <c:v>827.33330000000001</c:v>
                </c:pt>
                <c:pt idx="411">
                  <c:v>827.4</c:v>
                </c:pt>
                <c:pt idx="412">
                  <c:v>827.46669999999995</c:v>
                </c:pt>
                <c:pt idx="413">
                  <c:v>827.53330000000005</c:v>
                </c:pt>
                <c:pt idx="414">
                  <c:v>827.6</c:v>
                </c:pt>
                <c:pt idx="415">
                  <c:v>827.66669999999999</c:v>
                </c:pt>
                <c:pt idx="416">
                  <c:v>827.73329999999999</c:v>
                </c:pt>
                <c:pt idx="417">
                  <c:v>827.8</c:v>
                </c:pt>
                <c:pt idx="418">
                  <c:v>827.86670000000004</c:v>
                </c:pt>
                <c:pt idx="419">
                  <c:v>827.93330000000003</c:v>
                </c:pt>
                <c:pt idx="420">
                  <c:v>828</c:v>
                </c:pt>
                <c:pt idx="421">
                  <c:v>828.06669999999997</c:v>
                </c:pt>
                <c:pt idx="422">
                  <c:v>828.13329999999996</c:v>
                </c:pt>
                <c:pt idx="423">
                  <c:v>828.2</c:v>
                </c:pt>
                <c:pt idx="424">
                  <c:v>828.26670000000001</c:v>
                </c:pt>
                <c:pt idx="425">
                  <c:v>828.33330000000001</c:v>
                </c:pt>
                <c:pt idx="426">
                  <c:v>828.4</c:v>
                </c:pt>
                <c:pt idx="427">
                  <c:v>828.46669999999995</c:v>
                </c:pt>
                <c:pt idx="428">
                  <c:v>828.53330000000005</c:v>
                </c:pt>
                <c:pt idx="429">
                  <c:v>828.6</c:v>
                </c:pt>
                <c:pt idx="430">
                  <c:v>828.66669999999999</c:v>
                </c:pt>
                <c:pt idx="431">
                  <c:v>828.73329999999999</c:v>
                </c:pt>
                <c:pt idx="432">
                  <c:v>828.8</c:v>
                </c:pt>
                <c:pt idx="433">
                  <c:v>828.86670000000004</c:v>
                </c:pt>
                <c:pt idx="434">
                  <c:v>828.93330000000003</c:v>
                </c:pt>
                <c:pt idx="435">
                  <c:v>829</c:v>
                </c:pt>
                <c:pt idx="436">
                  <c:v>829.06669999999997</c:v>
                </c:pt>
                <c:pt idx="437">
                  <c:v>829.13329999999996</c:v>
                </c:pt>
                <c:pt idx="438">
                  <c:v>829.2</c:v>
                </c:pt>
                <c:pt idx="439">
                  <c:v>829.26670000000001</c:v>
                </c:pt>
                <c:pt idx="440">
                  <c:v>829.33330000000001</c:v>
                </c:pt>
                <c:pt idx="441">
                  <c:v>829.4</c:v>
                </c:pt>
                <c:pt idx="442">
                  <c:v>829.46669999999995</c:v>
                </c:pt>
                <c:pt idx="443">
                  <c:v>829.53330000000005</c:v>
                </c:pt>
                <c:pt idx="444">
                  <c:v>829.6</c:v>
                </c:pt>
                <c:pt idx="445">
                  <c:v>829.66669999999999</c:v>
                </c:pt>
                <c:pt idx="446">
                  <c:v>829.73329999999999</c:v>
                </c:pt>
                <c:pt idx="447">
                  <c:v>829.8</c:v>
                </c:pt>
                <c:pt idx="448">
                  <c:v>829.86670000000004</c:v>
                </c:pt>
                <c:pt idx="449">
                  <c:v>829.93330000000003</c:v>
                </c:pt>
                <c:pt idx="450">
                  <c:v>830</c:v>
                </c:pt>
                <c:pt idx="451">
                  <c:v>830.06669999999997</c:v>
                </c:pt>
                <c:pt idx="452">
                  <c:v>830.13329999999996</c:v>
                </c:pt>
                <c:pt idx="453">
                  <c:v>830.2</c:v>
                </c:pt>
                <c:pt idx="454">
                  <c:v>830.26670000000001</c:v>
                </c:pt>
                <c:pt idx="455">
                  <c:v>830.33330000000001</c:v>
                </c:pt>
                <c:pt idx="456">
                  <c:v>830.4</c:v>
                </c:pt>
                <c:pt idx="457">
                  <c:v>830.46669999999995</c:v>
                </c:pt>
                <c:pt idx="458">
                  <c:v>830.53330000000005</c:v>
                </c:pt>
                <c:pt idx="459">
                  <c:v>830.6</c:v>
                </c:pt>
                <c:pt idx="460">
                  <c:v>830.66669999999999</c:v>
                </c:pt>
                <c:pt idx="461">
                  <c:v>830.73329999999999</c:v>
                </c:pt>
                <c:pt idx="462">
                  <c:v>830.8</c:v>
                </c:pt>
                <c:pt idx="463">
                  <c:v>830.86670000000004</c:v>
                </c:pt>
                <c:pt idx="464">
                  <c:v>830.93330000000003</c:v>
                </c:pt>
                <c:pt idx="465">
                  <c:v>831</c:v>
                </c:pt>
                <c:pt idx="466">
                  <c:v>831.06669999999997</c:v>
                </c:pt>
                <c:pt idx="467">
                  <c:v>831.13329999999996</c:v>
                </c:pt>
                <c:pt idx="468">
                  <c:v>831.2</c:v>
                </c:pt>
                <c:pt idx="469">
                  <c:v>831.26670000000001</c:v>
                </c:pt>
                <c:pt idx="470">
                  <c:v>831.33330000000001</c:v>
                </c:pt>
                <c:pt idx="471">
                  <c:v>831.4</c:v>
                </c:pt>
                <c:pt idx="472">
                  <c:v>831.46669999999995</c:v>
                </c:pt>
                <c:pt idx="473">
                  <c:v>831.53330000000005</c:v>
                </c:pt>
                <c:pt idx="474">
                  <c:v>831.6</c:v>
                </c:pt>
                <c:pt idx="475">
                  <c:v>831.66669999999999</c:v>
                </c:pt>
                <c:pt idx="476">
                  <c:v>831.73329999999999</c:v>
                </c:pt>
                <c:pt idx="477">
                  <c:v>831.8</c:v>
                </c:pt>
                <c:pt idx="478">
                  <c:v>831.86670000000004</c:v>
                </c:pt>
                <c:pt idx="479">
                  <c:v>831.93330000000003</c:v>
                </c:pt>
                <c:pt idx="480">
                  <c:v>832</c:v>
                </c:pt>
                <c:pt idx="481">
                  <c:v>832.06669999999997</c:v>
                </c:pt>
                <c:pt idx="482">
                  <c:v>832.13329999999996</c:v>
                </c:pt>
                <c:pt idx="483">
                  <c:v>832.2</c:v>
                </c:pt>
                <c:pt idx="484">
                  <c:v>832.26670000000001</c:v>
                </c:pt>
                <c:pt idx="485">
                  <c:v>832.33330000000001</c:v>
                </c:pt>
                <c:pt idx="486">
                  <c:v>832.4</c:v>
                </c:pt>
                <c:pt idx="487">
                  <c:v>832.46669999999995</c:v>
                </c:pt>
                <c:pt idx="488">
                  <c:v>832.53330000000005</c:v>
                </c:pt>
                <c:pt idx="489">
                  <c:v>832.6</c:v>
                </c:pt>
                <c:pt idx="490">
                  <c:v>832.66669999999999</c:v>
                </c:pt>
                <c:pt idx="491">
                  <c:v>832.73329999999999</c:v>
                </c:pt>
                <c:pt idx="492">
                  <c:v>832.8</c:v>
                </c:pt>
                <c:pt idx="493">
                  <c:v>832.86670000000004</c:v>
                </c:pt>
                <c:pt idx="494">
                  <c:v>832.93330000000003</c:v>
                </c:pt>
                <c:pt idx="495">
                  <c:v>833</c:v>
                </c:pt>
                <c:pt idx="496">
                  <c:v>833.06669999999997</c:v>
                </c:pt>
                <c:pt idx="497">
                  <c:v>833.13329999999996</c:v>
                </c:pt>
                <c:pt idx="498">
                  <c:v>833.2</c:v>
                </c:pt>
                <c:pt idx="499">
                  <c:v>833.26670000000001</c:v>
                </c:pt>
                <c:pt idx="500">
                  <c:v>833.33330000000001</c:v>
                </c:pt>
                <c:pt idx="501">
                  <c:v>833.4</c:v>
                </c:pt>
                <c:pt idx="502">
                  <c:v>833.46669999999995</c:v>
                </c:pt>
                <c:pt idx="503">
                  <c:v>833.53330000000005</c:v>
                </c:pt>
                <c:pt idx="504">
                  <c:v>833.6</c:v>
                </c:pt>
                <c:pt idx="505">
                  <c:v>833.66669999999999</c:v>
                </c:pt>
                <c:pt idx="506">
                  <c:v>833.73329999999999</c:v>
                </c:pt>
                <c:pt idx="507">
                  <c:v>833.8</c:v>
                </c:pt>
                <c:pt idx="508">
                  <c:v>833.86670000000004</c:v>
                </c:pt>
                <c:pt idx="509">
                  <c:v>833.93330000000003</c:v>
                </c:pt>
                <c:pt idx="510">
                  <c:v>834</c:v>
                </c:pt>
                <c:pt idx="511">
                  <c:v>834.06669999999997</c:v>
                </c:pt>
                <c:pt idx="512">
                  <c:v>834.13329999999996</c:v>
                </c:pt>
                <c:pt idx="513">
                  <c:v>834.2</c:v>
                </c:pt>
                <c:pt idx="514">
                  <c:v>834.26670000000001</c:v>
                </c:pt>
                <c:pt idx="515">
                  <c:v>834.33330000000001</c:v>
                </c:pt>
                <c:pt idx="516">
                  <c:v>834.4</c:v>
                </c:pt>
                <c:pt idx="517">
                  <c:v>834.46669999999995</c:v>
                </c:pt>
                <c:pt idx="518">
                  <c:v>834.53330000000005</c:v>
                </c:pt>
                <c:pt idx="519">
                  <c:v>834.6</c:v>
                </c:pt>
                <c:pt idx="520">
                  <c:v>834.66669999999999</c:v>
                </c:pt>
                <c:pt idx="521">
                  <c:v>834.73329999999999</c:v>
                </c:pt>
                <c:pt idx="522">
                  <c:v>834.8</c:v>
                </c:pt>
                <c:pt idx="523">
                  <c:v>834.86670000000004</c:v>
                </c:pt>
                <c:pt idx="524">
                  <c:v>834.93330000000003</c:v>
                </c:pt>
                <c:pt idx="525">
                  <c:v>835</c:v>
                </c:pt>
                <c:pt idx="526">
                  <c:v>835.06669999999997</c:v>
                </c:pt>
                <c:pt idx="527">
                  <c:v>835.13329999999996</c:v>
                </c:pt>
                <c:pt idx="528">
                  <c:v>835.2</c:v>
                </c:pt>
                <c:pt idx="529">
                  <c:v>835.26670000000001</c:v>
                </c:pt>
                <c:pt idx="530">
                  <c:v>835.33330000000001</c:v>
                </c:pt>
                <c:pt idx="531">
                  <c:v>835.4</c:v>
                </c:pt>
                <c:pt idx="532">
                  <c:v>835.46669999999995</c:v>
                </c:pt>
                <c:pt idx="533">
                  <c:v>835.53330000000005</c:v>
                </c:pt>
                <c:pt idx="534">
                  <c:v>835.6</c:v>
                </c:pt>
                <c:pt idx="535">
                  <c:v>835.66669999999999</c:v>
                </c:pt>
                <c:pt idx="536">
                  <c:v>835.73329999999999</c:v>
                </c:pt>
                <c:pt idx="537">
                  <c:v>835.8</c:v>
                </c:pt>
                <c:pt idx="538">
                  <c:v>835.86670000000004</c:v>
                </c:pt>
                <c:pt idx="539">
                  <c:v>835.93330000000003</c:v>
                </c:pt>
                <c:pt idx="540">
                  <c:v>836</c:v>
                </c:pt>
                <c:pt idx="541">
                  <c:v>836.06669999999997</c:v>
                </c:pt>
                <c:pt idx="542">
                  <c:v>836.13329999999996</c:v>
                </c:pt>
                <c:pt idx="543">
                  <c:v>836.2</c:v>
                </c:pt>
                <c:pt idx="544">
                  <c:v>836.26670000000001</c:v>
                </c:pt>
                <c:pt idx="545">
                  <c:v>836.33330000000001</c:v>
                </c:pt>
                <c:pt idx="546">
                  <c:v>836.4</c:v>
                </c:pt>
                <c:pt idx="547">
                  <c:v>836.46669999999995</c:v>
                </c:pt>
                <c:pt idx="548">
                  <c:v>836.53330000000005</c:v>
                </c:pt>
                <c:pt idx="549">
                  <c:v>836.6</c:v>
                </c:pt>
                <c:pt idx="550">
                  <c:v>836.66669999999999</c:v>
                </c:pt>
                <c:pt idx="551">
                  <c:v>836.73329999999999</c:v>
                </c:pt>
                <c:pt idx="552">
                  <c:v>836.8</c:v>
                </c:pt>
                <c:pt idx="553">
                  <c:v>836.86670000000004</c:v>
                </c:pt>
                <c:pt idx="554">
                  <c:v>836.93330000000003</c:v>
                </c:pt>
                <c:pt idx="555">
                  <c:v>837</c:v>
                </c:pt>
                <c:pt idx="556">
                  <c:v>837.06669999999997</c:v>
                </c:pt>
                <c:pt idx="557">
                  <c:v>837.13329999999996</c:v>
                </c:pt>
                <c:pt idx="558">
                  <c:v>837.2</c:v>
                </c:pt>
                <c:pt idx="559">
                  <c:v>837.26670000000001</c:v>
                </c:pt>
                <c:pt idx="560">
                  <c:v>837.33330000000001</c:v>
                </c:pt>
                <c:pt idx="561">
                  <c:v>837.4</c:v>
                </c:pt>
                <c:pt idx="562">
                  <c:v>837.46669999999995</c:v>
                </c:pt>
                <c:pt idx="563">
                  <c:v>837.53330000000005</c:v>
                </c:pt>
                <c:pt idx="564">
                  <c:v>837.6</c:v>
                </c:pt>
                <c:pt idx="565">
                  <c:v>837.66669999999999</c:v>
                </c:pt>
                <c:pt idx="566">
                  <c:v>837.73329999999999</c:v>
                </c:pt>
                <c:pt idx="567">
                  <c:v>837.8</c:v>
                </c:pt>
                <c:pt idx="568">
                  <c:v>837.86670000000004</c:v>
                </c:pt>
                <c:pt idx="569">
                  <c:v>837.93330000000003</c:v>
                </c:pt>
                <c:pt idx="570">
                  <c:v>838</c:v>
                </c:pt>
                <c:pt idx="571">
                  <c:v>838.06669999999997</c:v>
                </c:pt>
                <c:pt idx="572">
                  <c:v>838.13329999999996</c:v>
                </c:pt>
                <c:pt idx="573">
                  <c:v>838.2</c:v>
                </c:pt>
                <c:pt idx="574">
                  <c:v>838.26670000000001</c:v>
                </c:pt>
                <c:pt idx="575">
                  <c:v>838.33330000000001</c:v>
                </c:pt>
                <c:pt idx="576">
                  <c:v>838.4</c:v>
                </c:pt>
                <c:pt idx="577">
                  <c:v>838.46669999999995</c:v>
                </c:pt>
                <c:pt idx="578">
                  <c:v>838.53330000000005</c:v>
                </c:pt>
                <c:pt idx="579">
                  <c:v>838.6</c:v>
                </c:pt>
                <c:pt idx="580">
                  <c:v>838.66669999999999</c:v>
                </c:pt>
                <c:pt idx="581">
                  <c:v>838.73329999999999</c:v>
                </c:pt>
                <c:pt idx="582">
                  <c:v>838.8</c:v>
                </c:pt>
                <c:pt idx="583">
                  <c:v>838.86670000000004</c:v>
                </c:pt>
                <c:pt idx="584">
                  <c:v>838.93330000000003</c:v>
                </c:pt>
                <c:pt idx="585">
                  <c:v>839</c:v>
                </c:pt>
                <c:pt idx="586">
                  <c:v>839.06669999999997</c:v>
                </c:pt>
                <c:pt idx="587">
                  <c:v>839.13329999999996</c:v>
                </c:pt>
                <c:pt idx="588">
                  <c:v>839.2</c:v>
                </c:pt>
                <c:pt idx="589">
                  <c:v>839.26670000000001</c:v>
                </c:pt>
                <c:pt idx="590">
                  <c:v>839.33330000000001</c:v>
                </c:pt>
                <c:pt idx="591">
                  <c:v>839.4</c:v>
                </c:pt>
                <c:pt idx="592">
                  <c:v>839.46669999999995</c:v>
                </c:pt>
                <c:pt idx="593">
                  <c:v>839.53330000000005</c:v>
                </c:pt>
                <c:pt idx="594">
                  <c:v>839.6</c:v>
                </c:pt>
                <c:pt idx="595">
                  <c:v>839.66669999999999</c:v>
                </c:pt>
                <c:pt idx="596">
                  <c:v>839.73329999999999</c:v>
                </c:pt>
                <c:pt idx="597">
                  <c:v>839.8</c:v>
                </c:pt>
                <c:pt idx="598">
                  <c:v>839.86670000000004</c:v>
                </c:pt>
                <c:pt idx="599">
                  <c:v>839.93330000000003</c:v>
                </c:pt>
              </c:numCache>
            </c:numRef>
          </c:xVal>
          <c:yVal>
            <c:numRef>
              <c:f>'R4 vs R6'!$C$3:$C$602</c:f>
              <c:numCache>
                <c:formatCode>0.00E+00</c:formatCode>
                <c:ptCount val="600"/>
                <c:pt idx="0">
                  <c:v>2.0584913030875184E-2</c:v>
                </c:pt>
                <c:pt idx="1">
                  <c:v>1.9580771923704578E-2</c:v>
                </c:pt>
                <c:pt idx="2">
                  <c:v>2.1338018861253142E-2</c:v>
                </c:pt>
                <c:pt idx="3">
                  <c:v>1.7321452173250963E-2</c:v>
                </c:pt>
                <c:pt idx="4">
                  <c:v>1.8827663834006875E-2</c:v>
                </c:pt>
                <c:pt idx="5">
                  <c:v>1.9455253155648378E-2</c:v>
                </c:pt>
                <c:pt idx="6">
                  <c:v>1.9329736646911927E-2</c:v>
                </c:pt>
                <c:pt idx="7">
                  <c:v>1.7195933405194763E-2</c:v>
                </c:pt>
                <c:pt idx="8">
                  <c:v>1.970628843244103E-2</c:v>
                </c:pt>
                <c:pt idx="9">
                  <c:v>1.970628843244103E-2</c:v>
                </c:pt>
                <c:pt idx="10">
                  <c:v>1.782352272683627E-2</c:v>
                </c:pt>
                <c:pt idx="11">
                  <c:v>1.782352272683627E-2</c:v>
                </c:pt>
                <c:pt idx="12">
                  <c:v>1.857662855721422E-2</c:v>
                </c:pt>
                <c:pt idx="13">
                  <c:v>1.9957323709233685E-2</c:v>
                </c:pt>
                <c:pt idx="14">
                  <c:v>2.1463537629309342E-2</c:v>
                </c:pt>
                <c:pt idx="15">
                  <c:v>2.2593197504536151E-2</c:v>
                </c:pt>
                <c:pt idx="16">
                  <c:v>1.669386285160946E-2</c:v>
                </c:pt>
                <c:pt idx="17">
                  <c:v>1.8200076771685121E-2</c:v>
                </c:pt>
                <c:pt idx="18">
                  <c:v>1.8953182602063075E-2</c:v>
                </c:pt>
                <c:pt idx="19">
                  <c:v>1.9078699110799527E-2</c:v>
                </c:pt>
                <c:pt idx="20">
                  <c:v>1.7195933405194763E-2</c:v>
                </c:pt>
                <c:pt idx="21">
                  <c:v>1.7949039235572718E-2</c:v>
                </c:pt>
                <c:pt idx="22">
                  <c:v>1.6317308806760605E-2</c:v>
                </c:pt>
                <c:pt idx="23">
                  <c:v>1.857662855721422E-2</c:v>
                </c:pt>
                <c:pt idx="24">
                  <c:v>1.6944898128402112E-2</c:v>
                </c:pt>
                <c:pt idx="25">
                  <c:v>2.1463537629309342E-2</c:v>
                </c:pt>
                <c:pt idx="26">
                  <c:v>1.7446968681987415E-2</c:v>
                </c:pt>
                <c:pt idx="27">
                  <c:v>2.0835948307667836E-2</c:v>
                </c:pt>
                <c:pt idx="28">
                  <c:v>1.9580771923704578E-2</c:v>
                </c:pt>
                <c:pt idx="29">
                  <c:v>1.8953182602063075E-2</c:v>
                </c:pt>
                <c:pt idx="30">
                  <c:v>1.857662855721422E-2</c:v>
                </c:pt>
                <c:pt idx="31">
                  <c:v>2.0208358986026333E-2</c:v>
                </c:pt>
                <c:pt idx="32">
                  <c:v>1.9329736646911927E-2</c:v>
                </c:pt>
                <c:pt idx="33">
                  <c:v>2.2467678736479948E-2</c:v>
                </c:pt>
                <c:pt idx="34">
                  <c:v>1.9204217878855727E-2</c:v>
                </c:pt>
                <c:pt idx="35">
                  <c:v>1.769800395878007E-2</c:v>
                </c:pt>
                <c:pt idx="36">
                  <c:v>1.9455253155648378E-2</c:v>
                </c:pt>
                <c:pt idx="37">
                  <c:v>1.857662855721422E-2</c:v>
                </c:pt>
                <c:pt idx="38">
                  <c:v>1.9831807200497233E-2</c:v>
                </c:pt>
                <c:pt idx="39">
                  <c:v>1.8200076771685121E-2</c:v>
                </c:pt>
                <c:pt idx="40">
                  <c:v>1.9204217878855727E-2</c:v>
                </c:pt>
                <c:pt idx="41">
                  <c:v>1.6819379360345912E-2</c:v>
                </c:pt>
                <c:pt idx="42">
                  <c:v>1.6819379360345912E-2</c:v>
                </c:pt>
                <c:pt idx="43">
                  <c:v>1.9831807200497233E-2</c:v>
                </c:pt>
                <c:pt idx="44">
                  <c:v>1.8074558003628921E-2</c:v>
                </c:pt>
                <c:pt idx="45">
                  <c:v>2.2718725309871353E-2</c:v>
                </c:pt>
                <c:pt idx="46">
                  <c:v>1.9204217878855727E-2</c:v>
                </c:pt>
                <c:pt idx="47">
                  <c:v>1.9580771923704578E-2</c:v>
                </c:pt>
                <c:pt idx="48">
                  <c:v>1.9957323709233685E-2</c:v>
                </c:pt>
                <c:pt idx="49">
                  <c:v>1.9580771923704578E-2</c:v>
                </c:pt>
                <c:pt idx="50">
                  <c:v>1.970628843244103E-2</c:v>
                </c:pt>
                <c:pt idx="51">
                  <c:v>2.0710431798931388E-2</c:v>
                </c:pt>
                <c:pt idx="52">
                  <c:v>2.0082842477289885E-2</c:v>
                </c:pt>
                <c:pt idx="53">
                  <c:v>1.857662855721422E-2</c:v>
                </c:pt>
                <c:pt idx="54">
                  <c:v>1.857662855721422E-2</c:v>
                </c:pt>
                <c:pt idx="55">
                  <c:v>1.8325593280421569E-2</c:v>
                </c:pt>
                <c:pt idx="56">
                  <c:v>1.669386285160946E-2</c:v>
                </c:pt>
                <c:pt idx="57">
                  <c:v>2.0082842477289885E-2</c:v>
                </c:pt>
                <c:pt idx="58">
                  <c:v>1.970628843244103E-2</c:v>
                </c:pt>
                <c:pt idx="59">
                  <c:v>1.8325593280421569E-2</c:v>
                </c:pt>
                <c:pt idx="60">
                  <c:v>1.5940757021231506E-2</c:v>
                </c:pt>
                <c:pt idx="61">
                  <c:v>1.9455253155648378E-2</c:v>
                </c:pt>
                <c:pt idx="62">
                  <c:v>1.8200076771685121E-2</c:v>
                </c:pt>
                <c:pt idx="63">
                  <c:v>1.8200076771685121E-2</c:v>
                </c:pt>
                <c:pt idx="64">
                  <c:v>1.9204217878855727E-2</c:v>
                </c:pt>
                <c:pt idx="65">
                  <c:v>1.7195933405194763E-2</c:v>
                </c:pt>
                <c:pt idx="66">
                  <c:v>1.5940757021231506E-2</c:v>
                </c:pt>
                <c:pt idx="67">
                  <c:v>1.8074558003628921E-2</c:v>
                </c:pt>
                <c:pt idx="68">
                  <c:v>1.7321452173250963E-2</c:v>
                </c:pt>
                <c:pt idx="69">
                  <c:v>1.7446968681987415E-2</c:v>
                </c:pt>
                <c:pt idx="70">
                  <c:v>2.0835948307667836E-2</c:v>
                </c:pt>
                <c:pt idx="71">
                  <c:v>1.6944898128402112E-2</c:v>
                </c:pt>
                <c:pt idx="72">
                  <c:v>2.0459396522138736E-2</c:v>
                </c:pt>
                <c:pt idx="73">
                  <c:v>1.857662855721422E-2</c:v>
                </c:pt>
                <c:pt idx="74">
                  <c:v>2.1840091674158194E-2</c:v>
                </c:pt>
                <c:pt idx="75">
                  <c:v>1.970628843244103E-2</c:v>
                </c:pt>
                <c:pt idx="76">
                  <c:v>1.9078699110799527E-2</c:v>
                </c:pt>
                <c:pt idx="77">
                  <c:v>1.8953182602063075E-2</c:v>
                </c:pt>
                <c:pt idx="78">
                  <c:v>1.9329736646911927E-2</c:v>
                </c:pt>
                <c:pt idx="79">
                  <c:v>1.7572487450043618E-2</c:v>
                </c:pt>
                <c:pt idx="80">
                  <c:v>1.9580771923704578E-2</c:v>
                </c:pt>
                <c:pt idx="81">
                  <c:v>1.857662855721422E-2</c:v>
                </c:pt>
                <c:pt idx="82">
                  <c:v>1.9957323709233685E-2</c:v>
                </c:pt>
                <c:pt idx="83">
                  <c:v>2.0459396522138736E-2</c:v>
                </c:pt>
                <c:pt idx="84">
                  <c:v>1.970628843244103E-2</c:v>
                </c:pt>
                <c:pt idx="85">
                  <c:v>1.857662855721422E-2</c:v>
                </c:pt>
                <c:pt idx="86">
                  <c:v>1.8827663834006875E-2</c:v>
                </c:pt>
                <c:pt idx="87">
                  <c:v>2.0961467075724039E-2</c:v>
                </c:pt>
                <c:pt idx="88">
                  <c:v>1.970628843244103E-2</c:v>
                </c:pt>
                <c:pt idx="89">
                  <c:v>1.857662855721422E-2</c:v>
                </c:pt>
                <c:pt idx="90">
                  <c:v>2.0333877754082536E-2</c:v>
                </c:pt>
                <c:pt idx="91">
                  <c:v>2.1086983584460491E-2</c:v>
                </c:pt>
                <c:pt idx="92">
                  <c:v>1.9078699110799527E-2</c:v>
                </c:pt>
                <c:pt idx="93">
                  <c:v>1.9831807200497233E-2</c:v>
                </c:pt>
                <c:pt idx="94">
                  <c:v>1.9204217878855727E-2</c:v>
                </c:pt>
                <c:pt idx="95">
                  <c:v>1.8200076771685121E-2</c:v>
                </c:pt>
                <c:pt idx="96">
                  <c:v>1.9078699110799527E-2</c:v>
                </c:pt>
                <c:pt idx="97">
                  <c:v>1.669386285160946E-2</c:v>
                </c:pt>
                <c:pt idx="98">
                  <c:v>2.0584913030875184E-2</c:v>
                </c:pt>
                <c:pt idx="99">
                  <c:v>1.769800395878007E-2</c:v>
                </c:pt>
                <c:pt idx="100">
                  <c:v>1.8451112048477773E-2</c:v>
                </c:pt>
                <c:pt idx="101">
                  <c:v>1.8702147325270424E-2</c:v>
                </c:pt>
                <c:pt idx="102">
                  <c:v>1.9957323709233685E-2</c:v>
                </c:pt>
                <c:pt idx="103">
                  <c:v>1.7070416896458312E-2</c:v>
                </c:pt>
                <c:pt idx="104">
                  <c:v>1.7572487450043618E-2</c:v>
                </c:pt>
                <c:pt idx="105">
                  <c:v>1.8702147325270424E-2</c:v>
                </c:pt>
                <c:pt idx="106">
                  <c:v>2.0333877754082536E-2</c:v>
                </c:pt>
                <c:pt idx="107">
                  <c:v>1.8953182602063075E-2</c:v>
                </c:pt>
                <c:pt idx="108">
                  <c:v>1.970628843244103E-2</c:v>
                </c:pt>
                <c:pt idx="109">
                  <c:v>1.8827663834006875E-2</c:v>
                </c:pt>
                <c:pt idx="110">
                  <c:v>1.970628843244103E-2</c:v>
                </c:pt>
                <c:pt idx="111">
                  <c:v>2.0082842477289885E-2</c:v>
                </c:pt>
                <c:pt idx="112">
                  <c:v>1.9329736646911927E-2</c:v>
                </c:pt>
                <c:pt idx="113">
                  <c:v>1.8200076771685121E-2</c:v>
                </c:pt>
                <c:pt idx="114">
                  <c:v>1.9580771923704578E-2</c:v>
                </c:pt>
                <c:pt idx="115">
                  <c:v>1.6191792298024157E-2</c:v>
                </c:pt>
                <c:pt idx="116">
                  <c:v>1.8702147325270424E-2</c:v>
                </c:pt>
                <c:pt idx="117">
                  <c:v>1.9078699110799527E-2</c:v>
                </c:pt>
                <c:pt idx="118">
                  <c:v>1.9831807200497233E-2</c:v>
                </c:pt>
                <c:pt idx="119">
                  <c:v>2.0208358986026333E-2</c:v>
                </c:pt>
                <c:pt idx="120">
                  <c:v>2.1086983584460491E-2</c:v>
                </c:pt>
                <c:pt idx="121">
                  <c:v>1.9329736646911927E-2</c:v>
                </c:pt>
                <c:pt idx="122">
                  <c:v>1.7572487450043618E-2</c:v>
                </c:pt>
                <c:pt idx="123">
                  <c:v>1.9455253155648378E-2</c:v>
                </c:pt>
                <c:pt idx="124">
                  <c:v>1.7949039235572718E-2</c:v>
                </c:pt>
                <c:pt idx="125">
                  <c:v>1.8702147325270424E-2</c:v>
                </c:pt>
                <c:pt idx="126">
                  <c:v>1.8325593280421569E-2</c:v>
                </c:pt>
                <c:pt idx="127">
                  <c:v>1.6442827574816812E-2</c:v>
                </c:pt>
                <c:pt idx="128">
                  <c:v>1.9957323709233685E-2</c:v>
                </c:pt>
                <c:pt idx="129">
                  <c:v>1.7070416896458312E-2</c:v>
                </c:pt>
                <c:pt idx="130">
                  <c:v>1.7949039235572718E-2</c:v>
                </c:pt>
                <c:pt idx="131">
                  <c:v>1.9455253155648378E-2</c:v>
                </c:pt>
                <c:pt idx="132">
                  <c:v>2.0082842477289885E-2</c:v>
                </c:pt>
                <c:pt idx="133">
                  <c:v>1.8451112048477773E-2</c:v>
                </c:pt>
                <c:pt idx="134">
                  <c:v>2.0208358986026333E-2</c:v>
                </c:pt>
                <c:pt idx="135">
                  <c:v>1.769800395878007E-2</c:v>
                </c:pt>
                <c:pt idx="136">
                  <c:v>1.9078699110799527E-2</c:v>
                </c:pt>
                <c:pt idx="137">
                  <c:v>1.970628843244103E-2</c:v>
                </c:pt>
                <c:pt idx="138">
                  <c:v>1.5313167699590003E-2</c:v>
                </c:pt>
                <c:pt idx="139">
                  <c:v>1.7949039235572718E-2</c:v>
                </c:pt>
                <c:pt idx="140">
                  <c:v>1.9078699110799527E-2</c:v>
                </c:pt>
                <c:pt idx="141">
                  <c:v>1.9580771923704578E-2</c:v>
                </c:pt>
                <c:pt idx="142">
                  <c:v>1.7572487450043618E-2</c:v>
                </c:pt>
                <c:pt idx="143">
                  <c:v>1.9957323709233685E-2</c:v>
                </c:pt>
                <c:pt idx="144">
                  <c:v>2.0333877754082536E-2</c:v>
                </c:pt>
                <c:pt idx="145">
                  <c:v>1.8953182602063075E-2</c:v>
                </c:pt>
                <c:pt idx="146">
                  <c:v>1.9078699110799527E-2</c:v>
                </c:pt>
                <c:pt idx="147">
                  <c:v>1.9204217878855727E-2</c:v>
                </c:pt>
                <c:pt idx="148">
                  <c:v>1.9831807200497233E-2</c:v>
                </c:pt>
                <c:pt idx="149">
                  <c:v>1.8200076771685121E-2</c:v>
                </c:pt>
                <c:pt idx="150">
                  <c:v>1.9831807200497233E-2</c:v>
                </c:pt>
                <c:pt idx="151">
                  <c:v>1.7949039235572718E-2</c:v>
                </c:pt>
                <c:pt idx="152">
                  <c:v>1.8702147325270424E-2</c:v>
                </c:pt>
                <c:pt idx="153">
                  <c:v>1.6442827574816812E-2</c:v>
                </c:pt>
                <c:pt idx="154">
                  <c:v>1.7446968681987415E-2</c:v>
                </c:pt>
                <c:pt idx="155">
                  <c:v>1.8074558003628921E-2</c:v>
                </c:pt>
                <c:pt idx="156">
                  <c:v>1.9455253155648378E-2</c:v>
                </c:pt>
                <c:pt idx="157">
                  <c:v>1.8325593280421569E-2</c:v>
                </c:pt>
                <c:pt idx="158">
                  <c:v>1.8953182602063075E-2</c:v>
                </c:pt>
                <c:pt idx="159">
                  <c:v>1.8953182602063075E-2</c:v>
                </c:pt>
                <c:pt idx="160">
                  <c:v>1.9329736646911927E-2</c:v>
                </c:pt>
                <c:pt idx="161">
                  <c:v>1.8325593280421569E-2</c:v>
                </c:pt>
                <c:pt idx="162">
                  <c:v>1.8702147325270424E-2</c:v>
                </c:pt>
                <c:pt idx="163">
                  <c:v>1.970628843244103E-2</c:v>
                </c:pt>
                <c:pt idx="164">
                  <c:v>1.9078699110799527E-2</c:v>
                </c:pt>
                <c:pt idx="165">
                  <c:v>1.9329736646911927E-2</c:v>
                </c:pt>
                <c:pt idx="166">
                  <c:v>1.8827663834006875E-2</c:v>
                </c:pt>
                <c:pt idx="167">
                  <c:v>1.857662855721422E-2</c:v>
                </c:pt>
                <c:pt idx="168">
                  <c:v>1.7572487450043618E-2</c:v>
                </c:pt>
                <c:pt idx="169">
                  <c:v>1.9831807200497233E-2</c:v>
                </c:pt>
                <c:pt idx="170">
                  <c:v>1.6944898128402112E-2</c:v>
                </c:pt>
                <c:pt idx="171">
                  <c:v>1.8074558003628921E-2</c:v>
                </c:pt>
                <c:pt idx="172">
                  <c:v>2.0584913030875184E-2</c:v>
                </c:pt>
                <c:pt idx="173">
                  <c:v>2.1589056397365542E-2</c:v>
                </c:pt>
                <c:pt idx="174">
                  <c:v>2.0961467075724039E-2</c:v>
                </c:pt>
                <c:pt idx="175">
                  <c:v>2.0584913030875184E-2</c:v>
                </c:pt>
                <c:pt idx="176">
                  <c:v>1.8702147325270424E-2</c:v>
                </c:pt>
                <c:pt idx="177">
                  <c:v>1.9831807200497233E-2</c:v>
                </c:pt>
                <c:pt idx="178">
                  <c:v>2.0082842477289885E-2</c:v>
                </c:pt>
                <c:pt idx="179">
                  <c:v>1.7195933405194763E-2</c:v>
                </c:pt>
                <c:pt idx="180">
                  <c:v>1.970628843244103E-2</c:v>
                </c:pt>
                <c:pt idx="181">
                  <c:v>1.8325593280421569E-2</c:v>
                </c:pt>
                <c:pt idx="182">
                  <c:v>1.970628843244103E-2</c:v>
                </c:pt>
                <c:pt idx="183">
                  <c:v>1.970628843244103E-2</c:v>
                </c:pt>
                <c:pt idx="184">
                  <c:v>1.9831807200497233E-2</c:v>
                </c:pt>
                <c:pt idx="185">
                  <c:v>2.1212502352516691E-2</c:v>
                </c:pt>
                <c:pt idx="186">
                  <c:v>1.782352272683627E-2</c:v>
                </c:pt>
                <c:pt idx="187">
                  <c:v>2.1589056397365542E-2</c:v>
                </c:pt>
                <c:pt idx="188">
                  <c:v>1.9329736646911927E-2</c:v>
                </c:pt>
                <c:pt idx="189">
                  <c:v>1.857662855721422E-2</c:v>
                </c:pt>
                <c:pt idx="190">
                  <c:v>1.8074558003628921E-2</c:v>
                </c:pt>
                <c:pt idx="191">
                  <c:v>1.9831807200497233E-2</c:v>
                </c:pt>
                <c:pt idx="192">
                  <c:v>1.8451112048477773E-2</c:v>
                </c:pt>
                <c:pt idx="193">
                  <c:v>2.1589056397365542E-2</c:v>
                </c:pt>
                <c:pt idx="194">
                  <c:v>1.8074558003628921E-2</c:v>
                </c:pt>
                <c:pt idx="195">
                  <c:v>1.8953182602063075E-2</c:v>
                </c:pt>
                <c:pt idx="196">
                  <c:v>1.9204217878855727E-2</c:v>
                </c:pt>
                <c:pt idx="197">
                  <c:v>2.0961467075724039E-2</c:v>
                </c:pt>
                <c:pt idx="198">
                  <c:v>1.782352272683627E-2</c:v>
                </c:pt>
                <c:pt idx="199">
                  <c:v>2.0835948307667836E-2</c:v>
                </c:pt>
                <c:pt idx="200">
                  <c:v>2.0208358986026333E-2</c:v>
                </c:pt>
                <c:pt idx="201">
                  <c:v>1.970628843244103E-2</c:v>
                </c:pt>
                <c:pt idx="202">
                  <c:v>1.8451112048477773E-2</c:v>
                </c:pt>
                <c:pt idx="203">
                  <c:v>1.8702147325270424E-2</c:v>
                </c:pt>
                <c:pt idx="204">
                  <c:v>1.9957323709233685E-2</c:v>
                </c:pt>
                <c:pt idx="205">
                  <c:v>1.9455253155648378E-2</c:v>
                </c:pt>
                <c:pt idx="206">
                  <c:v>1.9831807200497233E-2</c:v>
                </c:pt>
                <c:pt idx="207">
                  <c:v>1.9204217878855727E-2</c:v>
                </c:pt>
                <c:pt idx="208">
                  <c:v>2.1086983584460491E-2</c:v>
                </c:pt>
                <c:pt idx="209">
                  <c:v>2.0208358986026333E-2</c:v>
                </c:pt>
                <c:pt idx="210">
                  <c:v>1.8702147325270424E-2</c:v>
                </c:pt>
                <c:pt idx="211">
                  <c:v>1.9831807200497233E-2</c:v>
                </c:pt>
                <c:pt idx="212">
                  <c:v>1.9957323709233685E-2</c:v>
                </c:pt>
                <c:pt idx="213">
                  <c:v>1.9329736646911927E-2</c:v>
                </c:pt>
                <c:pt idx="214">
                  <c:v>1.9957323709233685E-2</c:v>
                </c:pt>
                <c:pt idx="215">
                  <c:v>1.9455253155648378E-2</c:v>
                </c:pt>
                <c:pt idx="216">
                  <c:v>1.9078699110799527E-2</c:v>
                </c:pt>
                <c:pt idx="217">
                  <c:v>1.8827663834006875E-2</c:v>
                </c:pt>
                <c:pt idx="218">
                  <c:v>2.0584913030875184E-2</c:v>
                </c:pt>
                <c:pt idx="219">
                  <c:v>2.1338018861253142E-2</c:v>
                </c:pt>
                <c:pt idx="220">
                  <c:v>1.970628843244103E-2</c:v>
                </c:pt>
                <c:pt idx="221">
                  <c:v>2.1463537629309342E-2</c:v>
                </c:pt>
                <c:pt idx="222">
                  <c:v>2.0333877754082536E-2</c:v>
                </c:pt>
                <c:pt idx="223">
                  <c:v>2.1840091674158194E-2</c:v>
                </c:pt>
                <c:pt idx="224">
                  <c:v>1.8953182602063075E-2</c:v>
                </c:pt>
                <c:pt idx="225">
                  <c:v>2.0082842477289885E-2</c:v>
                </c:pt>
                <c:pt idx="226">
                  <c:v>2.3597329574427756E-2</c:v>
                </c:pt>
                <c:pt idx="227">
                  <c:v>2.2593197504536151E-2</c:v>
                </c:pt>
                <c:pt idx="228">
                  <c:v>2.3471824362290058E-2</c:v>
                </c:pt>
                <c:pt idx="229">
                  <c:v>2.2718725309871353E-2</c:v>
                </c:pt>
                <c:pt idx="230">
                  <c:v>2.23421622277435E-2</c:v>
                </c:pt>
                <c:pt idx="231">
                  <c:v>2.0710431798931388E-2</c:v>
                </c:pt>
                <c:pt idx="232">
                  <c:v>2.7237364810778583E-2</c:v>
                </c:pt>
                <c:pt idx="233">
                  <c:v>2.2593197504536151E-2</c:v>
                </c:pt>
                <c:pt idx="234">
                  <c:v>2.0082842477289885E-2</c:v>
                </c:pt>
                <c:pt idx="235">
                  <c:v>2.2091126950950848E-2</c:v>
                </c:pt>
                <c:pt idx="236">
                  <c:v>2.3220791344817155E-2</c:v>
                </c:pt>
                <c:pt idx="237">
                  <c:v>2.0082842477289885E-2</c:v>
                </c:pt>
                <c:pt idx="238">
                  <c:v>2.1212502352516691E-2</c:v>
                </c:pt>
                <c:pt idx="239">
                  <c:v>2.2091126950950848E-2</c:v>
                </c:pt>
                <c:pt idx="240">
                  <c:v>1.7949039235572718E-2</c:v>
                </c:pt>
                <c:pt idx="241">
                  <c:v>1.9078699110799527E-2</c:v>
                </c:pt>
                <c:pt idx="242">
                  <c:v>2.0082842477289885E-2</c:v>
                </c:pt>
                <c:pt idx="243">
                  <c:v>2.0584913030875184E-2</c:v>
                </c:pt>
                <c:pt idx="244">
                  <c:v>2.5605616307408468E-2</c:v>
                </c:pt>
                <c:pt idx="245">
                  <c:v>2.2844230522009051E-2</c:v>
                </c:pt>
                <c:pt idx="246">
                  <c:v>2.4726989449654561E-2</c:v>
                </c:pt>
                <c:pt idx="247">
                  <c:v>2.5856649324881371E-2</c:v>
                </c:pt>
                <c:pt idx="248">
                  <c:v>2.5354583289935569E-2</c:v>
                </c:pt>
                <c:pt idx="249">
                  <c:v>2.3597329574427756E-2</c:v>
                </c:pt>
                <c:pt idx="250">
                  <c:v>2.3220791344817155E-2</c:v>
                </c:pt>
                <c:pt idx="251">
                  <c:v>1.9580771923704578E-2</c:v>
                </c:pt>
                <c:pt idx="252">
                  <c:v>2.2969758327344256E-2</c:v>
                </c:pt>
                <c:pt idx="253">
                  <c:v>2.0208358986026333E-2</c:v>
                </c:pt>
                <c:pt idx="254">
                  <c:v>1.9831807200497233E-2</c:v>
                </c:pt>
                <c:pt idx="255">
                  <c:v>1.9455253155648378E-2</c:v>
                </c:pt>
                <c:pt idx="256">
                  <c:v>2.2593197504536151E-2</c:v>
                </c:pt>
                <c:pt idx="257">
                  <c:v>2.0710431798931388E-2</c:v>
                </c:pt>
                <c:pt idx="258">
                  <c:v>1.669386285160946E-2</c:v>
                </c:pt>
                <c:pt idx="259">
                  <c:v>1.9455253155648378E-2</c:v>
                </c:pt>
                <c:pt idx="260">
                  <c:v>2.0082842477289885E-2</c:v>
                </c:pt>
                <c:pt idx="261">
                  <c:v>1.857662855721422E-2</c:v>
                </c:pt>
                <c:pt idx="262">
                  <c:v>2.0961467075724039E-2</c:v>
                </c:pt>
                <c:pt idx="263">
                  <c:v>2.0710431798931388E-2</c:v>
                </c:pt>
                <c:pt idx="264">
                  <c:v>2.3346296556954853E-2</c:v>
                </c:pt>
                <c:pt idx="265">
                  <c:v>2.3722857379762957E-2</c:v>
                </c:pt>
                <c:pt idx="266">
                  <c:v>1.769800395878007E-2</c:v>
                </c:pt>
                <c:pt idx="267">
                  <c:v>2.0082842477289885E-2</c:v>
                </c:pt>
                <c:pt idx="268">
                  <c:v>1.9957323709233685E-2</c:v>
                </c:pt>
                <c:pt idx="269">
                  <c:v>1.8074558003628921E-2</c:v>
                </c:pt>
                <c:pt idx="270">
                  <c:v>2.0459396522138736E-2</c:v>
                </c:pt>
                <c:pt idx="271">
                  <c:v>2.0961467075724039E-2</c:v>
                </c:pt>
                <c:pt idx="272">
                  <c:v>2.1086983584460491E-2</c:v>
                </c:pt>
                <c:pt idx="273">
                  <c:v>2.3597329574427756E-2</c:v>
                </c:pt>
                <c:pt idx="274">
                  <c:v>2.0333877754082536E-2</c:v>
                </c:pt>
                <c:pt idx="275">
                  <c:v>2.3095263539481953E-2</c:v>
                </c:pt>
                <c:pt idx="276">
                  <c:v>2.0459396522138736E-2</c:v>
                </c:pt>
                <c:pt idx="277">
                  <c:v>2.4601484237516864E-2</c:v>
                </c:pt>
                <c:pt idx="278">
                  <c:v>2.4726989449654561E-2</c:v>
                </c:pt>
                <c:pt idx="279">
                  <c:v>2.3597329574427756E-2</c:v>
                </c:pt>
                <c:pt idx="280">
                  <c:v>2.4601484237516864E-2</c:v>
                </c:pt>
                <c:pt idx="281">
                  <c:v>3.0500816631123803E-2</c:v>
                </c:pt>
                <c:pt idx="282">
                  <c:v>3.0751849648596702E-2</c:v>
                </c:pt>
                <c:pt idx="283">
                  <c:v>2.9873222790842795E-2</c:v>
                </c:pt>
                <c:pt idx="284">
                  <c:v>2.9873222790842795E-2</c:v>
                </c:pt>
                <c:pt idx="285">
                  <c:v>2.9622189773369896E-2</c:v>
                </c:pt>
                <c:pt idx="286">
                  <c:v>3.3011169399050314E-2</c:v>
                </c:pt>
                <c:pt idx="287">
                  <c:v>3.2007037329158709E-2</c:v>
                </c:pt>
                <c:pt idx="288">
                  <c:v>3.0124255808315702E-2</c:v>
                </c:pt>
                <c:pt idx="289">
                  <c:v>3.5396016954839134E-2</c:v>
                </c:pt>
                <c:pt idx="290">
                  <c:v>3.2634608576242216E-2</c:v>
                </c:pt>
                <c:pt idx="291">
                  <c:v>3.6023588201922641E-2</c:v>
                </c:pt>
                <c:pt idx="292">
                  <c:v>3.0500816631123803E-2</c:v>
                </c:pt>
                <c:pt idx="293">
                  <c:v>3.1756004311685813E-2</c:v>
                </c:pt>
                <c:pt idx="294">
                  <c:v>3.1379443488877709E-2</c:v>
                </c:pt>
                <c:pt idx="295">
                  <c:v>3.2634608576242216E-2</c:v>
                </c:pt>
                <c:pt idx="296">
                  <c:v>3.1630476506350612E-2</c:v>
                </c:pt>
                <c:pt idx="297">
                  <c:v>3.0877377453931903E-2</c:v>
                </c:pt>
                <c:pt idx="298">
                  <c:v>3.3136697204385522E-2</c:v>
                </c:pt>
                <c:pt idx="299">
                  <c:v>3.3387730221858425E-2</c:v>
                </c:pt>
                <c:pt idx="300">
                  <c:v>3.4642895309222932E-2</c:v>
                </c:pt>
                <c:pt idx="301">
                  <c:v>3.5396016954839134E-2</c:v>
                </c:pt>
                <c:pt idx="302">
                  <c:v>4.1169821543110871E-2</c:v>
                </c:pt>
                <c:pt idx="303">
                  <c:v>4.945400149250663E-2</c:v>
                </c:pt>
                <c:pt idx="304">
                  <c:v>4.6818120919244907E-2</c:v>
                </c:pt>
                <c:pt idx="305">
                  <c:v>5.6985059796286174E-2</c:v>
                </c:pt>
                <c:pt idx="306">
                  <c:v>6.5896833585962933E-2</c:v>
                </c:pt>
                <c:pt idx="307">
                  <c:v>6.4390612887928023E-2</c:v>
                </c:pt>
                <c:pt idx="308">
                  <c:v>7.794653139064972E-2</c:v>
                </c:pt>
                <c:pt idx="309">
                  <c:v>8.1209983210994929E-2</c:v>
                </c:pt>
                <c:pt idx="310">
                  <c:v>9.4640396501578919E-2</c:v>
                </c:pt>
                <c:pt idx="311">
                  <c:v>0.10355214769805819</c:v>
                </c:pt>
                <c:pt idx="312">
                  <c:v>0.11660600016583407</c:v>
                </c:pt>
                <c:pt idx="313">
                  <c:v>0.12539224615017563</c:v>
                </c:pt>
                <c:pt idx="314">
                  <c:v>0.13794403258300572</c:v>
                </c:pt>
                <c:pt idx="315">
                  <c:v>0.15639512881624523</c:v>
                </c:pt>
                <c:pt idx="316">
                  <c:v>0.17296348871503675</c:v>
                </c:pt>
                <c:pt idx="317">
                  <c:v>0.19066148589585757</c:v>
                </c:pt>
                <c:pt idx="318">
                  <c:v>0.20333877754082536</c:v>
                </c:pt>
                <c:pt idx="319">
                  <c:v>0.21501193711590152</c:v>
                </c:pt>
                <c:pt idx="320">
                  <c:v>0.2472698944965456</c:v>
                </c:pt>
                <c:pt idx="321">
                  <c:v>0.25655840985461054</c:v>
                </c:pt>
                <c:pt idx="322">
                  <c:v>0.26911006072825561</c:v>
                </c:pt>
                <c:pt idx="323">
                  <c:v>0.28605495885665772</c:v>
                </c:pt>
                <c:pt idx="324">
                  <c:v>0.32182744626151488</c:v>
                </c:pt>
                <c:pt idx="325">
                  <c:v>0.32421238419009374</c:v>
                </c:pt>
                <c:pt idx="326">
                  <c:v>0.34680558169462988</c:v>
                </c:pt>
                <c:pt idx="327">
                  <c:v>0.38546502787661679</c:v>
                </c:pt>
                <c:pt idx="328">
                  <c:v>0.40943889568065511</c:v>
                </c:pt>
                <c:pt idx="329">
                  <c:v>0.4410693721870057</c:v>
                </c:pt>
                <c:pt idx="330">
                  <c:v>0.46893446639725034</c:v>
                </c:pt>
                <c:pt idx="331">
                  <c:v>0.4860047567718026</c:v>
                </c:pt>
                <c:pt idx="332">
                  <c:v>0.53370148195560396</c:v>
                </c:pt>
                <c:pt idx="333">
                  <c:v>0.56809329906095896</c:v>
                </c:pt>
                <c:pt idx="334">
                  <c:v>0.58729751693981469</c:v>
                </c:pt>
                <c:pt idx="335">
                  <c:v>0.64817375795591214</c:v>
                </c:pt>
                <c:pt idx="336">
                  <c:v>0.66386337803096218</c:v>
                </c:pt>
                <c:pt idx="337">
                  <c:v>0.70302507099347489</c:v>
                </c:pt>
                <c:pt idx="338">
                  <c:v>0.72248029929660595</c:v>
                </c:pt>
                <c:pt idx="339">
                  <c:v>0.7613907559028682</c:v>
                </c:pt>
                <c:pt idx="340">
                  <c:v>0.79804189275867699</c:v>
                </c:pt>
                <c:pt idx="341">
                  <c:v>0.82741304951457395</c:v>
                </c:pt>
                <c:pt idx="342">
                  <c:v>0.85716083487287154</c:v>
                </c:pt>
                <c:pt idx="343">
                  <c:v>0.89418860033108072</c:v>
                </c:pt>
                <c:pt idx="344">
                  <c:v>0.91025484900853149</c:v>
                </c:pt>
                <c:pt idx="345">
                  <c:v>0.93134175803544006</c:v>
                </c:pt>
                <c:pt idx="346">
                  <c:v>0.95657090389283062</c:v>
                </c:pt>
                <c:pt idx="347">
                  <c:v>0.96975019379315153</c:v>
                </c:pt>
                <c:pt idx="348">
                  <c:v>0.99159036002486156</c:v>
                </c:pt>
                <c:pt idx="349">
                  <c:v>1</c:v>
                </c:pt>
                <c:pt idx="350">
                  <c:v>0.99159036002486156</c:v>
                </c:pt>
                <c:pt idx="351">
                  <c:v>0.99723865940099565</c:v>
                </c:pt>
                <c:pt idx="352">
                  <c:v>0.98205106017449639</c:v>
                </c:pt>
                <c:pt idx="353">
                  <c:v>0.99460271104814135</c:v>
                </c:pt>
                <c:pt idx="354">
                  <c:v>0.98129780296969504</c:v>
                </c:pt>
                <c:pt idx="355">
                  <c:v>0.97012682239555226</c:v>
                </c:pt>
                <c:pt idx="356">
                  <c:v>0.93950038758630317</c:v>
                </c:pt>
                <c:pt idx="357">
                  <c:v>0.91766044728656826</c:v>
                </c:pt>
                <c:pt idx="358">
                  <c:v>0.89368657948252994</c:v>
                </c:pt>
                <c:pt idx="359">
                  <c:v>0.8422242460706475</c:v>
                </c:pt>
                <c:pt idx="360">
                  <c:v>0.80670276909006577</c:v>
                </c:pt>
                <c:pt idx="361">
                  <c:v>0.77695498373176819</c:v>
                </c:pt>
                <c:pt idx="362">
                  <c:v>0.73427891889742491</c:v>
                </c:pt>
                <c:pt idx="363">
                  <c:v>0.67641525483658227</c:v>
                </c:pt>
                <c:pt idx="364">
                  <c:v>0.63825782950314625</c:v>
                </c:pt>
                <c:pt idx="365">
                  <c:v>0.61164801334625374</c:v>
                </c:pt>
                <c:pt idx="366">
                  <c:v>0.56570858706435523</c:v>
                </c:pt>
                <c:pt idx="367">
                  <c:v>0.51876489315338004</c:v>
                </c:pt>
                <c:pt idx="368">
                  <c:v>0.48424745786989981</c:v>
                </c:pt>
                <c:pt idx="369">
                  <c:v>0.41571483408346516</c:v>
                </c:pt>
                <c:pt idx="370">
                  <c:v>0.36726507762683769</c:v>
                </c:pt>
                <c:pt idx="371">
                  <c:v>0.32283171389059151</c:v>
                </c:pt>
                <c:pt idx="372">
                  <c:v>0.27513498870679026</c:v>
                </c:pt>
                <c:pt idx="373">
                  <c:v>0.2413705846961362</c:v>
                </c:pt>
                <c:pt idx="374">
                  <c:v>0.21312915559505852</c:v>
                </c:pt>
                <c:pt idx="375">
                  <c:v>0.18262833896393471</c:v>
                </c:pt>
                <c:pt idx="376">
                  <c:v>0.15526546894101845</c:v>
                </c:pt>
                <c:pt idx="377">
                  <c:v>0.13191917238406359</c:v>
                </c:pt>
                <c:pt idx="378">
                  <c:v>0.1058114674485118</c:v>
                </c:pt>
                <c:pt idx="379">
                  <c:v>8.9117602337582577E-2</c:v>
                </c:pt>
                <c:pt idx="380">
                  <c:v>7.4808584782442206E-2</c:v>
                </c:pt>
                <c:pt idx="381">
                  <c:v>6.137819408505571E-2</c:v>
                </c:pt>
                <c:pt idx="382">
                  <c:v>5.1838826455097943E-2</c:v>
                </c:pt>
                <c:pt idx="383">
                  <c:v>4.49353619915994E-2</c:v>
                </c:pt>
                <c:pt idx="384">
                  <c:v>4.3554669098899691E-2</c:v>
                </c:pt>
                <c:pt idx="385">
                  <c:v>4.104431633097317E-2</c:v>
                </c:pt>
                <c:pt idx="386">
                  <c:v>3.5772555184449738E-2</c:v>
                </c:pt>
                <c:pt idx="387">
                  <c:v>4.255051443581058E-2</c:v>
                </c:pt>
                <c:pt idx="388">
                  <c:v>4.581398884935331E-2</c:v>
                </c:pt>
                <c:pt idx="389">
                  <c:v>5.8616785706458778E-2</c:v>
                </c:pt>
                <c:pt idx="390">
                  <c:v>6.3763019047647015E-2</c:v>
                </c:pt>
                <c:pt idx="391">
                  <c:v>7.1921671191707573E-2</c:v>
                </c:pt>
                <c:pt idx="392">
                  <c:v>9.2130043733652411E-2</c:v>
                </c:pt>
                <c:pt idx="393">
                  <c:v>0.10493284059075789</c:v>
                </c:pt>
                <c:pt idx="394">
                  <c:v>0.11497427425566145</c:v>
                </c:pt>
                <c:pt idx="395">
                  <c:v>0.12413705846961362</c:v>
                </c:pt>
                <c:pt idx="396">
                  <c:v>0.14572612390425815</c:v>
                </c:pt>
                <c:pt idx="397">
                  <c:v>0.16141583435209828</c:v>
                </c:pt>
                <c:pt idx="398">
                  <c:v>0.17082967417672082</c:v>
                </c:pt>
                <c:pt idx="399">
                  <c:v>0.18564078036000453</c:v>
                </c:pt>
                <c:pt idx="400">
                  <c:v>0.21450984848775823</c:v>
                </c:pt>
                <c:pt idx="401">
                  <c:v>0.23032499636814349</c:v>
                </c:pt>
                <c:pt idx="402">
                  <c:v>0.24814854394749705</c:v>
                </c:pt>
                <c:pt idx="403">
                  <c:v>0.26873343212585493</c:v>
                </c:pt>
                <c:pt idx="404">
                  <c:v>0.28517630940570626</c:v>
                </c:pt>
                <c:pt idx="405">
                  <c:v>0.30237221795838382</c:v>
                </c:pt>
                <c:pt idx="406">
                  <c:v>0.32308272431486695</c:v>
                </c:pt>
                <c:pt idx="407">
                  <c:v>0.34655457127035449</c:v>
                </c:pt>
                <c:pt idx="408">
                  <c:v>0.35044557174458574</c:v>
                </c:pt>
                <c:pt idx="409">
                  <c:v>0.3783104400228553</c:v>
                </c:pt>
                <c:pt idx="410">
                  <c:v>0.3933726470032044</c:v>
                </c:pt>
                <c:pt idx="411">
                  <c:v>0.41634247311014116</c:v>
                </c:pt>
                <c:pt idx="412">
                  <c:v>0.42437548448287904</c:v>
                </c:pt>
                <c:pt idx="413">
                  <c:v>0.43115344373423986</c:v>
                </c:pt>
                <c:pt idx="414">
                  <c:v>0.44558801168791295</c:v>
                </c:pt>
                <c:pt idx="415">
                  <c:v>0.45675921819403081</c:v>
                </c:pt>
                <c:pt idx="416">
                  <c:v>0.45588056874307942</c:v>
                </c:pt>
                <c:pt idx="417">
                  <c:v>0.46429020871821786</c:v>
                </c:pt>
                <c:pt idx="418">
                  <c:v>0.45562955831880403</c:v>
                </c:pt>
                <c:pt idx="419">
                  <c:v>0.46215650714588952</c:v>
                </c:pt>
                <c:pt idx="420">
                  <c:v>0.45726123904258159</c:v>
                </c:pt>
                <c:pt idx="421">
                  <c:v>0.46190527078963906</c:v>
                </c:pt>
                <c:pt idx="422">
                  <c:v>0.42964738118858742</c:v>
                </c:pt>
                <c:pt idx="423">
                  <c:v>0.44747092876794098</c:v>
                </c:pt>
                <c:pt idx="424">
                  <c:v>0.42701143283573323</c:v>
                </c:pt>
                <c:pt idx="425">
                  <c:v>0.418727185106745</c:v>
                </c:pt>
                <c:pt idx="426">
                  <c:v>0.40630092647925009</c:v>
                </c:pt>
                <c:pt idx="427">
                  <c:v>0.39525533815125741</c:v>
                </c:pt>
                <c:pt idx="428">
                  <c:v>0.38960703877512337</c:v>
                </c:pt>
                <c:pt idx="429">
                  <c:v>0.3791890894738067</c:v>
                </c:pt>
                <c:pt idx="430">
                  <c:v>0.34806085974798195</c:v>
                </c:pt>
                <c:pt idx="431">
                  <c:v>0.34228694219372269</c:v>
                </c:pt>
                <c:pt idx="432">
                  <c:v>0.34705659211890533</c:v>
                </c:pt>
                <c:pt idx="433">
                  <c:v>0.33111596161957985</c:v>
                </c:pt>
                <c:pt idx="434">
                  <c:v>0.33839594171949144</c:v>
                </c:pt>
                <c:pt idx="435">
                  <c:v>0.31053084750924681</c:v>
                </c:pt>
                <c:pt idx="436">
                  <c:v>0.29107561920611574</c:v>
                </c:pt>
                <c:pt idx="437">
                  <c:v>0.27927699960529689</c:v>
                </c:pt>
                <c:pt idx="438">
                  <c:v>0.26948668933065623</c:v>
                </c:pt>
                <c:pt idx="439">
                  <c:v>0.24927820382272387</c:v>
                </c:pt>
                <c:pt idx="440">
                  <c:v>0.23810722324858097</c:v>
                </c:pt>
                <c:pt idx="441">
                  <c:v>0.22480231517013469</c:v>
                </c:pt>
                <c:pt idx="442">
                  <c:v>0.20082842477289883</c:v>
                </c:pt>
                <c:pt idx="443">
                  <c:v>0.18388352664449673</c:v>
                </c:pt>
                <c:pt idx="444">
                  <c:v>0.1620434281923793</c:v>
                </c:pt>
                <c:pt idx="445">
                  <c:v>0.1656834408355326</c:v>
                </c:pt>
                <c:pt idx="446">
                  <c:v>0.14572612390425815</c:v>
                </c:pt>
                <c:pt idx="447">
                  <c:v>0.13166813936659066</c:v>
                </c:pt>
                <c:pt idx="448">
                  <c:v>0.11648049495369638</c:v>
                </c:pt>
                <c:pt idx="449">
                  <c:v>0.11045563475475423</c:v>
                </c:pt>
                <c:pt idx="450">
                  <c:v>9.8154881339397038E-2</c:v>
                </c:pt>
                <c:pt idx="451">
                  <c:v>8.4598962836675354E-2</c:v>
                </c:pt>
                <c:pt idx="452">
                  <c:v>7.9201719071211735E-2</c:v>
                </c:pt>
                <c:pt idx="453">
                  <c:v>6.677546044371685E-2</c:v>
                </c:pt>
                <c:pt idx="454">
                  <c:v>6.7528559496135537E-2</c:v>
                </c:pt>
                <c:pt idx="455">
                  <c:v>6.0123006404493702E-2</c:v>
                </c:pt>
                <c:pt idx="456">
                  <c:v>5.7738181441902382E-2</c:v>
                </c:pt>
                <c:pt idx="457">
                  <c:v>5.158779343762504E-2</c:v>
                </c:pt>
                <c:pt idx="458">
                  <c:v>4.7947780794471713E-2</c:v>
                </c:pt>
                <c:pt idx="459">
                  <c:v>4.7822275582334019E-2</c:v>
                </c:pt>
                <c:pt idx="460">
                  <c:v>5.0583661367733436E-2</c:v>
                </c:pt>
                <c:pt idx="461">
                  <c:v>5.0458133562398234E-2</c:v>
                </c:pt>
                <c:pt idx="462">
                  <c:v>5.610643293853227E-2</c:v>
                </c:pt>
                <c:pt idx="463">
                  <c:v>5.3596080170605749E-2</c:v>
                </c:pt>
                <c:pt idx="464">
                  <c:v>5.4725740045832562E-2</c:v>
                </c:pt>
                <c:pt idx="465">
                  <c:v>5.6734026778813278E-2</c:v>
                </c:pt>
                <c:pt idx="466">
                  <c:v>6.2884392189893112E-2</c:v>
                </c:pt>
                <c:pt idx="467">
                  <c:v>6.9285813211643357E-2</c:v>
                </c:pt>
                <c:pt idx="468">
                  <c:v>6.7905120318943663E-2</c:v>
                </c:pt>
                <c:pt idx="469">
                  <c:v>6.6524404833046433E-2</c:v>
                </c:pt>
                <c:pt idx="470">
                  <c:v>7.4306518747496386E-2</c:v>
                </c:pt>
                <c:pt idx="471">
                  <c:v>6.9913384458726857E-2</c:v>
                </c:pt>
                <c:pt idx="472">
                  <c:v>7.3678924907215393E-2</c:v>
                </c:pt>
                <c:pt idx="473">
                  <c:v>7.3929957924688289E-2</c:v>
                </c:pt>
                <c:pt idx="474">
                  <c:v>7.5059617799915088E-2</c:v>
                </c:pt>
                <c:pt idx="475">
                  <c:v>7.4306518747496386E-2</c:v>
                </c:pt>
                <c:pt idx="476">
                  <c:v>7.61892776751419E-2</c:v>
                </c:pt>
                <c:pt idx="477">
                  <c:v>7.3427891889742483E-2</c:v>
                </c:pt>
                <c:pt idx="478">
                  <c:v>7.3302364084407282E-2</c:v>
                </c:pt>
                <c:pt idx="479">
                  <c:v>6.3135425207366008E-2</c:v>
                </c:pt>
                <c:pt idx="480">
                  <c:v>6.4892678922873828E-2</c:v>
                </c:pt>
                <c:pt idx="481">
                  <c:v>6.0499567227301806E-2</c:v>
                </c:pt>
                <c:pt idx="482">
                  <c:v>5.9495412564212695E-2</c:v>
                </c:pt>
                <c:pt idx="483">
                  <c:v>5.3721607975940958E-2</c:v>
                </c:pt>
                <c:pt idx="484">
                  <c:v>4.6943648724580116E-2</c:v>
                </c:pt>
                <c:pt idx="485">
                  <c:v>4.6692615707107206E-2</c:v>
                </c:pt>
                <c:pt idx="486">
                  <c:v>4.3429141293564483E-2</c:v>
                </c:pt>
                <c:pt idx="487">
                  <c:v>3.8408435757711454E-2</c:v>
                </c:pt>
                <c:pt idx="488">
                  <c:v>4.0165689473219274E-2</c:v>
                </c:pt>
                <c:pt idx="489">
                  <c:v>3.5647049972312043E-2</c:v>
                </c:pt>
                <c:pt idx="490">
                  <c:v>3.4517390097085231E-2</c:v>
                </c:pt>
                <c:pt idx="491">
                  <c:v>2.9496684561232198E-2</c:v>
                </c:pt>
                <c:pt idx="492">
                  <c:v>2.8115969075334986E-2</c:v>
                </c:pt>
                <c:pt idx="493">
                  <c:v>2.7362870022916281E-2</c:v>
                </c:pt>
                <c:pt idx="494">
                  <c:v>2.7488397828251486E-2</c:v>
                </c:pt>
                <c:pt idx="495">
                  <c:v>2.4601484237516864E-2</c:v>
                </c:pt>
                <c:pt idx="496">
                  <c:v>2.3220791344817155E-2</c:v>
                </c:pt>
                <c:pt idx="497">
                  <c:v>2.5605616307408468E-2</c:v>
                </c:pt>
                <c:pt idx="498">
                  <c:v>2.1589056397365542E-2</c:v>
                </c:pt>
                <c:pt idx="499">
                  <c:v>2.3597329574427756E-2</c:v>
                </c:pt>
                <c:pt idx="500">
                  <c:v>2.23421622277435E-2</c:v>
                </c:pt>
                <c:pt idx="501">
                  <c:v>2.1965608182894645E-2</c:v>
                </c:pt>
                <c:pt idx="502">
                  <c:v>2.0961467075724039E-2</c:v>
                </c:pt>
                <c:pt idx="503">
                  <c:v>1.9455253155648378E-2</c:v>
                </c:pt>
                <c:pt idx="504">
                  <c:v>2.0584913030875184E-2</c:v>
                </c:pt>
                <c:pt idx="505">
                  <c:v>2.1086983584460491E-2</c:v>
                </c:pt>
                <c:pt idx="506">
                  <c:v>2.0459396522138736E-2</c:v>
                </c:pt>
                <c:pt idx="507">
                  <c:v>1.9204217878855727E-2</c:v>
                </c:pt>
                <c:pt idx="508">
                  <c:v>2.1589056397365542E-2</c:v>
                </c:pt>
                <c:pt idx="509">
                  <c:v>2.1086983584460491E-2</c:v>
                </c:pt>
                <c:pt idx="510">
                  <c:v>2.0584913030875184E-2</c:v>
                </c:pt>
                <c:pt idx="511">
                  <c:v>2.0584913030875184E-2</c:v>
                </c:pt>
                <c:pt idx="512">
                  <c:v>1.9957323709233685E-2</c:v>
                </c:pt>
                <c:pt idx="513">
                  <c:v>2.23421622277435E-2</c:v>
                </c:pt>
                <c:pt idx="514">
                  <c:v>2.0710431798931388E-2</c:v>
                </c:pt>
                <c:pt idx="515">
                  <c:v>1.8702147325270424E-2</c:v>
                </c:pt>
                <c:pt idx="516">
                  <c:v>2.1338018861253142E-2</c:v>
                </c:pt>
                <c:pt idx="517">
                  <c:v>1.9329736646911927E-2</c:v>
                </c:pt>
                <c:pt idx="518">
                  <c:v>1.970628843244103E-2</c:v>
                </c:pt>
                <c:pt idx="519">
                  <c:v>2.0835948307667836E-2</c:v>
                </c:pt>
                <c:pt idx="520">
                  <c:v>1.9078699110799527E-2</c:v>
                </c:pt>
                <c:pt idx="521">
                  <c:v>1.8451112048477773E-2</c:v>
                </c:pt>
                <c:pt idx="522">
                  <c:v>1.9329736646911927E-2</c:v>
                </c:pt>
                <c:pt idx="523">
                  <c:v>2.3597329574427756E-2</c:v>
                </c:pt>
                <c:pt idx="524">
                  <c:v>2.1086983584460491E-2</c:v>
                </c:pt>
                <c:pt idx="525">
                  <c:v>1.7321452173250963E-2</c:v>
                </c:pt>
                <c:pt idx="526">
                  <c:v>2.0459396522138736E-2</c:v>
                </c:pt>
                <c:pt idx="527">
                  <c:v>1.8074558003628921E-2</c:v>
                </c:pt>
                <c:pt idx="528">
                  <c:v>2.0835948307667836E-2</c:v>
                </c:pt>
                <c:pt idx="529">
                  <c:v>1.8702147325270424E-2</c:v>
                </c:pt>
                <c:pt idx="530">
                  <c:v>1.9329736646911927E-2</c:v>
                </c:pt>
                <c:pt idx="531">
                  <c:v>1.9455253155648378E-2</c:v>
                </c:pt>
                <c:pt idx="532">
                  <c:v>1.970628843244103E-2</c:v>
                </c:pt>
                <c:pt idx="533">
                  <c:v>2.2969758327344256E-2</c:v>
                </c:pt>
                <c:pt idx="534">
                  <c:v>2.1086983584460491E-2</c:v>
                </c:pt>
                <c:pt idx="535">
                  <c:v>2.2718725309871353E-2</c:v>
                </c:pt>
                <c:pt idx="536">
                  <c:v>2.1338018861253142E-2</c:v>
                </c:pt>
                <c:pt idx="537">
                  <c:v>1.9580771923704578E-2</c:v>
                </c:pt>
                <c:pt idx="538">
                  <c:v>2.23421622277435E-2</c:v>
                </c:pt>
                <c:pt idx="539">
                  <c:v>1.9078699110799527E-2</c:v>
                </c:pt>
                <c:pt idx="540">
                  <c:v>1.9204217878855727E-2</c:v>
                </c:pt>
                <c:pt idx="541">
                  <c:v>2.1589056397365542E-2</c:v>
                </c:pt>
                <c:pt idx="542">
                  <c:v>1.769800395878007E-2</c:v>
                </c:pt>
                <c:pt idx="543">
                  <c:v>2.1338018861253142E-2</c:v>
                </c:pt>
                <c:pt idx="544">
                  <c:v>1.9329736646911927E-2</c:v>
                </c:pt>
                <c:pt idx="545">
                  <c:v>2.0835948307667836E-2</c:v>
                </c:pt>
                <c:pt idx="546">
                  <c:v>1.9957323709233685E-2</c:v>
                </c:pt>
                <c:pt idx="547">
                  <c:v>2.0208358986026333E-2</c:v>
                </c:pt>
                <c:pt idx="548">
                  <c:v>2.0835948307667836E-2</c:v>
                </c:pt>
                <c:pt idx="549">
                  <c:v>2.0710431798931388E-2</c:v>
                </c:pt>
                <c:pt idx="550">
                  <c:v>2.0961467075724039E-2</c:v>
                </c:pt>
                <c:pt idx="551">
                  <c:v>2.0208358986026333E-2</c:v>
                </c:pt>
                <c:pt idx="552">
                  <c:v>2.2844230522009051E-2</c:v>
                </c:pt>
                <c:pt idx="553">
                  <c:v>2.1714572906101993E-2</c:v>
                </c:pt>
                <c:pt idx="554">
                  <c:v>1.9078699110799527E-2</c:v>
                </c:pt>
                <c:pt idx="555">
                  <c:v>2.2216643459687296E-2</c:v>
                </c:pt>
                <c:pt idx="556">
                  <c:v>1.9580771923704578E-2</c:v>
                </c:pt>
                <c:pt idx="557">
                  <c:v>1.9957323709233685E-2</c:v>
                </c:pt>
                <c:pt idx="558">
                  <c:v>2.0082842477289885E-2</c:v>
                </c:pt>
                <c:pt idx="559">
                  <c:v>1.8827663834006875E-2</c:v>
                </c:pt>
                <c:pt idx="560">
                  <c:v>1.9580771923704578E-2</c:v>
                </c:pt>
                <c:pt idx="561">
                  <c:v>1.9831807200497233E-2</c:v>
                </c:pt>
                <c:pt idx="562">
                  <c:v>1.8827663834006875E-2</c:v>
                </c:pt>
                <c:pt idx="563">
                  <c:v>1.9204217878855727E-2</c:v>
                </c:pt>
                <c:pt idx="564">
                  <c:v>2.0208358986026333E-2</c:v>
                </c:pt>
                <c:pt idx="565">
                  <c:v>2.2216643459687296E-2</c:v>
                </c:pt>
                <c:pt idx="566">
                  <c:v>1.9078699110799527E-2</c:v>
                </c:pt>
                <c:pt idx="567">
                  <c:v>2.3597329574427756E-2</c:v>
                </c:pt>
                <c:pt idx="568">
                  <c:v>1.8074558003628921E-2</c:v>
                </c:pt>
                <c:pt idx="569">
                  <c:v>2.1463537629309342E-2</c:v>
                </c:pt>
                <c:pt idx="570">
                  <c:v>2.2091126950950848E-2</c:v>
                </c:pt>
                <c:pt idx="571">
                  <c:v>1.8074558003628921E-2</c:v>
                </c:pt>
                <c:pt idx="572">
                  <c:v>1.9329736646911927E-2</c:v>
                </c:pt>
                <c:pt idx="573">
                  <c:v>1.9204217878855727E-2</c:v>
                </c:pt>
                <c:pt idx="574">
                  <c:v>2.1840091674158194E-2</c:v>
                </c:pt>
                <c:pt idx="575">
                  <c:v>1.7949039235572718E-2</c:v>
                </c:pt>
                <c:pt idx="576">
                  <c:v>2.0082842477289885E-2</c:v>
                </c:pt>
                <c:pt idx="577">
                  <c:v>2.0835948307667836E-2</c:v>
                </c:pt>
                <c:pt idx="578">
                  <c:v>1.9957323709233685E-2</c:v>
                </c:pt>
                <c:pt idx="579">
                  <c:v>1.8702147325270424E-2</c:v>
                </c:pt>
                <c:pt idx="580">
                  <c:v>2.0835948307667836E-2</c:v>
                </c:pt>
                <c:pt idx="581">
                  <c:v>1.9329736646911927E-2</c:v>
                </c:pt>
                <c:pt idx="582">
                  <c:v>2.3471824362290058E-2</c:v>
                </c:pt>
                <c:pt idx="583">
                  <c:v>2.0835948307667836E-2</c:v>
                </c:pt>
                <c:pt idx="584">
                  <c:v>2.3973890397235856E-2</c:v>
                </c:pt>
                <c:pt idx="585">
                  <c:v>2.2216643459687296E-2</c:v>
                </c:pt>
                <c:pt idx="586">
                  <c:v>1.9329736646911927E-2</c:v>
                </c:pt>
                <c:pt idx="587">
                  <c:v>2.0082842477289885E-2</c:v>
                </c:pt>
                <c:pt idx="588">
                  <c:v>2.0333877754082536E-2</c:v>
                </c:pt>
                <c:pt idx="589">
                  <c:v>1.9957323709233685E-2</c:v>
                </c:pt>
                <c:pt idx="590">
                  <c:v>2.0584913030875184E-2</c:v>
                </c:pt>
                <c:pt idx="591">
                  <c:v>2.1840091674158194E-2</c:v>
                </c:pt>
                <c:pt idx="592">
                  <c:v>1.8200076771685121E-2</c:v>
                </c:pt>
                <c:pt idx="593">
                  <c:v>2.0835948307667836E-2</c:v>
                </c:pt>
                <c:pt idx="594">
                  <c:v>1.970628843244103E-2</c:v>
                </c:pt>
                <c:pt idx="595">
                  <c:v>2.1338018861253142E-2</c:v>
                </c:pt>
                <c:pt idx="596">
                  <c:v>2.1338018861253142E-2</c:v>
                </c:pt>
                <c:pt idx="597">
                  <c:v>2.0082842477289885E-2</c:v>
                </c:pt>
                <c:pt idx="598">
                  <c:v>2.1463537629309342E-2</c:v>
                </c:pt>
                <c:pt idx="599">
                  <c:v>2.2467678736479948E-2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64A-4F20-B1C1-94A4621E51CF}"/>
            </c:ext>
          </c:extLst>
        </c:ser>
        <c:ser>
          <c:idx val="1"/>
          <c:order val="1"/>
          <c:tx>
            <c:v>R6 - R2P3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'R4 vs R6'!$E$3:$E$602</c:f>
              <c:numCache>
                <c:formatCode>0.00E+00</c:formatCode>
                <c:ptCount val="600"/>
                <c:pt idx="0">
                  <c:v>805</c:v>
                </c:pt>
                <c:pt idx="1">
                  <c:v>805.05830000000003</c:v>
                </c:pt>
                <c:pt idx="2">
                  <c:v>805.11670000000004</c:v>
                </c:pt>
                <c:pt idx="3">
                  <c:v>805.17499999999995</c:v>
                </c:pt>
                <c:pt idx="4">
                  <c:v>805.23329999999999</c:v>
                </c:pt>
                <c:pt idx="5">
                  <c:v>805.29169999999999</c:v>
                </c:pt>
                <c:pt idx="6">
                  <c:v>805.35</c:v>
                </c:pt>
                <c:pt idx="7">
                  <c:v>805.40830000000005</c:v>
                </c:pt>
                <c:pt idx="8">
                  <c:v>805.46669999999995</c:v>
                </c:pt>
                <c:pt idx="9">
                  <c:v>805.52499999999998</c:v>
                </c:pt>
                <c:pt idx="10">
                  <c:v>805.58330000000001</c:v>
                </c:pt>
                <c:pt idx="11">
                  <c:v>805.64170000000001</c:v>
                </c:pt>
                <c:pt idx="12">
                  <c:v>805.7</c:v>
                </c:pt>
                <c:pt idx="13">
                  <c:v>805.75829999999996</c:v>
                </c:pt>
                <c:pt idx="14">
                  <c:v>805.81669999999997</c:v>
                </c:pt>
                <c:pt idx="15">
                  <c:v>805.875</c:v>
                </c:pt>
                <c:pt idx="16">
                  <c:v>805.93330000000003</c:v>
                </c:pt>
                <c:pt idx="17">
                  <c:v>805.99170000000004</c:v>
                </c:pt>
                <c:pt idx="18">
                  <c:v>806.05</c:v>
                </c:pt>
                <c:pt idx="19">
                  <c:v>806.10829999999999</c:v>
                </c:pt>
                <c:pt idx="20">
                  <c:v>806.16669999999999</c:v>
                </c:pt>
                <c:pt idx="21">
                  <c:v>806.22500000000002</c:v>
                </c:pt>
                <c:pt idx="22">
                  <c:v>806.28330000000005</c:v>
                </c:pt>
                <c:pt idx="23">
                  <c:v>806.34169999999995</c:v>
                </c:pt>
                <c:pt idx="24">
                  <c:v>806.4</c:v>
                </c:pt>
                <c:pt idx="25">
                  <c:v>806.45830000000001</c:v>
                </c:pt>
                <c:pt idx="26">
                  <c:v>806.51670000000001</c:v>
                </c:pt>
                <c:pt idx="27">
                  <c:v>806.57500000000005</c:v>
                </c:pt>
                <c:pt idx="28">
                  <c:v>806.63329999999996</c:v>
                </c:pt>
                <c:pt idx="29">
                  <c:v>806.69169999999997</c:v>
                </c:pt>
                <c:pt idx="30">
                  <c:v>806.75</c:v>
                </c:pt>
                <c:pt idx="31">
                  <c:v>806.80830000000003</c:v>
                </c:pt>
                <c:pt idx="32">
                  <c:v>806.86670000000004</c:v>
                </c:pt>
                <c:pt idx="33">
                  <c:v>806.92499999999995</c:v>
                </c:pt>
                <c:pt idx="34">
                  <c:v>806.98329999999999</c:v>
                </c:pt>
                <c:pt idx="35">
                  <c:v>807.04169999999999</c:v>
                </c:pt>
                <c:pt idx="36">
                  <c:v>807.1</c:v>
                </c:pt>
                <c:pt idx="37">
                  <c:v>807.15830000000005</c:v>
                </c:pt>
                <c:pt idx="38">
                  <c:v>807.21669999999995</c:v>
                </c:pt>
                <c:pt idx="39">
                  <c:v>807.27499999999998</c:v>
                </c:pt>
                <c:pt idx="40">
                  <c:v>807.33330000000001</c:v>
                </c:pt>
                <c:pt idx="41">
                  <c:v>807.39170000000001</c:v>
                </c:pt>
                <c:pt idx="42">
                  <c:v>807.45</c:v>
                </c:pt>
                <c:pt idx="43">
                  <c:v>807.50829999999996</c:v>
                </c:pt>
                <c:pt idx="44">
                  <c:v>807.56669999999997</c:v>
                </c:pt>
                <c:pt idx="45">
                  <c:v>807.625</c:v>
                </c:pt>
                <c:pt idx="46">
                  <c:v>807.68330000000003</c:v>
                </c:pt>
                <c:pt idx="47">
                  <c:v>807.74170000000004</c:v>
                </c:pt>
                <c:pt idx="48">
                  <c:v>807.8</c:v>
                </c:pt>
                <c:pt idx="49">
                  <c:v>807.85829999999999</c:v>
                </c:pt>
                <c:pt idx="50">
                  <c:v>807.91669999999999</c:v>
                </c:pt>
                <c:pt idx="51">
                  <c:v>807.97500000000002</c:v>
                </c:pt>
                <c:pt idx="52">
                  <c:v>808.03330000000005</c:v>
                </c:pt>
                <c:pt idx="53">
                  <c:v>808.09169999999995</c:v>
                </c:pt>
                <c:pt idx="54">
                  <c:v>808.15</c:v>
                </c:pt>
                <c:pt idx="55">
                  <c:v>808.20830000000001</c:v>
                </c:pt>
                <c:pt idx="56">
                  <c:v>808.26670000000001</c:v>
                </c:pt>
                <c:pt idx="57">
                  <c:v>808.32500000000005</c:v>
                </c:pt>
                <c:pt idx="58">
                  <c:v>808.38329999999996</c:v>
                </c:pt>
                <c:pt idx="59">
                  <c:v>808.44169999999997</c:v>
                </c:pt>
                <c:pt idx="60">
                  <c:v>808.5</c:v>
                </c:pt>
                <c:pt idx="61">
                  <c:v>808.55830000000003</c:v>
                </c:pt>
                <c:pt idx="62">
                  <c:v>808.61670000000004</c:v>
                </c:pt>
                <c:pt idx="63">
                  <c:v>808.67499999999995</c:v>
                </c:pt>
                <c:pt idx="64">
                  <c:v>808.73329999999999</c:v>
                </c:pt>
                <c:pt idx="65">
                  <c:v>808.79169999999999</c:v>
                </c:pt>
                <c:pt idx="66">
                  <c:v>808.85</c:v>
                </c:pt>
                <c:pt idx="67">
                  <c:v>808.90830000000005</c:v>
                </c:pt>
                <c:pt idx="68">
                  <c:v>808.96669999999995</c:v>
                </c:pt>
                <c:pt idx="69">
                  <c:v>809.02499999999998</c:v>
                </c:pt>
                <c:pt idx="70">
                  <c:v>809.08330000000001</c:v>
                </c:pt>
                <c:pt idx="71">
                  <c:v>809.14170000000001</c:v>
                </c:pt>
                <c:pt idx="72">
                  <c:v>809.2</c:v>
                </c:pt>
                <c:pt idx="73">
                  <c:v>809.25829999999996</c:v>
                </c:pt>
                <c:pt idx="74">
                  <c:v>809.31669999999997</c:v>
                </c:pt>
                <c:pt idx="75">
                  <c:v>809.375</c:v>
                </c:pt>
                <c:pt idx="76">
                  <c:v>809.43330000000003</c:v>
                </c:pt>
                <c:pt idx="77">
                  <c:v>809.49170000000004</c:v>
                </c:pt>
                <c:pt idx="78">
                  <c:v>809.55</c:v>
                </c:pt>
                <c:pt idx="79">
                  <c:v>809.60829999999999</c:v>
                </c:pt>
                <c:pt idx="80">
                  <c:v>809.66669999999999</c:v>
                </c:pt>
                <c:pt idx="81">
                  <c:v>809.72500000000002</c:v>
                </c:pt>
                <c:pt idx="82">
                  <c:v>809.78330000000005</c:v>
                </c:pt>
                <c:pt idx="83">
                  <c:v>809.84169999999995</c:v>
                </c:pt>
                <c:pt idx="84">
                  <c:v>809.9</c:v>
                </c:pt>
                <c:pt idx="85">
                  <c:v>809.95830000000001</c:v>
                </c:pt>
                <c:pt idx="86">
                  <c:v>810.01670000000001</c:v>
                </c:pt>
                <c:pt idx="87">
                  <c:v>810.07500000000005</c:v>
                </c:pt>
                <c:pt idx="88">
                  <c:v>810.13329999999996</c:v>
                </c:pt>
                <c:pt idx="89">
                  <c:v>810.19169999999997</c:v>
                </c:pt>
                <c:pt idx="90">
                  <c:v>810.25</c:v>
                </c:pt>
                <c:pt idx="91">
                  <c:v>810.30830000000003</c:v>
                </c:pt>
                <c:pt idx="92">
                  <c:v>810.36670000000004</c:v>
                </c:pt>
                <c:pt idx="93">
                  <c:v>810.42499999999995</c:v>
                </c:pt>
                <c:pt idx="94">
                  <c:v>810.48329999999999</c:v>
                </c:pt>
                <c:pt idx="95">
                  <c:v>810.54169999999999</c:v>
                </c:pt>
                <c:pt idx="96">
                  <c:v>810.6</c:v>
                </c:pt>
                <c:pt idx="97">
                  <c:v>810.65830000000005</c:v>
                </c:pt>
                <c:pt idx="98">
                  <c:v>810.71669999999995</c:v>
                </c:pt>
                <c:pt idx="99">
                  <c:v>810.77499999999998</c:v>
                </c:pt>
                <c:pt idx="100">
                  <c:v>810.83330000000001</c:v>
                </c:pt>
                <c:pt idx="101">
                  <c:v>810.89170000000001</c:v>
                </c:pt>
                <c:pt idx="102">
                  <c:v>810.95</c:v>
                </c:pt>
                <c:pt idx="103">
                  <c:v>811.00829999999996</c:v>
                </c:pt>
                <c:pt idx="104">
                  <c:v>811.06669999999997</c:v>
                </c:pt>
                <c:pt idx="105">
                  <c:v>811.125</c:v>
                </c:pt>
                <c:pt idx="106">
                  <c:v>811.18330000000003</c:v>
                </c:pt>
                <c:pt idx="107">
                  <c:v>811.24170000000004</c:v>
                </c:pt>
                <c:pt idx="108">
                  <c:v>811.3</c:v>
                </c:pt>
                <c:pt idx="109">
                  <c:v>811.35829999999999</c:v>
                </c:pt>
                <c:pt idx="110">
                  <c:v>811.41669999999999</c:v>
                </c:pt>
                <c:pt idx="111">
                  <c:v>811.47500000000002</c:v>
                </c:pt>
                <c:pt idx="112">
                  <c:v>811.53330000000005</c:v>
                </c:pt>
                <c:pt idx="113">
                  <c:v>811.59169999999995</c:v>
                </c:pt>
                <c:pt idx="114">
                  <c:v>811.65</c:v>
                </c:pt>
                <c:pt idx="115">
                  <c:v>811.70830000000001</c:v>
                </c:pt>
                <c:pt idx="116">
                  <c:v>811.76670000000001</c:v>
                </c:pt>
                <c:pt idx="117">
                  <c:v>811.82500000000005</c:v>
                </c:pt>
                <c:pt idx="118">
                  <c:v>811.88329999999996</c:v>
                </c:pt>
                <c:pt idx="119">
                  <c:v>811.94169999999997</c:v>
                </c:pt>
                <c:pt idx="120">
                  <c:v>812</c:v>
                </c:pt>
                <c:pt idx="121">
                  <c:v>812.05830000000003</c:v>
                </c:pt>
                <c:pt idx="122">
                  <c:v>812.11670000000004</c:v>
                </c:pt>
                <c:pt idx="123">
                  <c:v>812.17499999999995</c:v>
                </c:pt>
                <c:pt idx="124">
                  <c:v>812.23329999999999</c:v>
                </c:pt>
                <c:pt idx="125">
                  <c:v>812.29169999999999</c:v>
                </c:pt>
                <c:pt idx="126">
                  <c:v>812.35</c:v>
                </c:pt>
                <c:pt idx="127">
                  <c:v>812.40830000000005</c:v>
                </c:pt>
                <c:pt idx="128">
                  <c:v>812.46669999999995</c:v>
                </c:pt>
                <c:pt idx="129">
                  <c:v>812.52499999999998</c:v>
                </c:pt>
                <c:pt idx="130">
                  <c:v>812.58330000000001</c:v>
                </c:pt>
                <c:pt idx="131">
                  <c:v>812.64170000000001</c:v>
                </c:pt>
                <c:pt idx="132">
                  <c:v>812.7</c:v>
                </c:pt>
                <c:pt idx="133">
                  <c:v>812.75829999999996</c:v>
                </c:pt>
                <c:pt idx="134">
                  <c:v>812.81669999999997</c:v>
                </c:pt>
                <c:pt idx="135">
                  <c:v>812.875</c:v>
                </c:pt>
                <c:pt idx="136">
                  <c:v>812.93330000000003</c:v>
                </c:pt>
                <c:pt idx="137">
                  <c:v>812.99170000000004</c:v>
                </c:pt>
                <c:pt idx="138">
                  <c:v>813.05</c:v>
                </c:pt>
                <c:pt idx="139">
                  <c:v>813.10829999999999</c:v>
                </c:pt>
                <c:pt idx="140">
                  <c:v>813.16669999999999</c:v>
                </c:pt>
                <c:pt idx="141">
                  <c:v>813.22500000000002</c:v>
                </c:pt>
                <c:pt idx="142">
                  <c:v>813.28330000000005</c:v>
                </c:pt>
                <c:pt idx="143">
                  <c:v>813.34169999999995</c:v>
                </c:pt>
                <c:pt idx="144">
                  <c:v>813.4</c:v>
                </c:pt>
                <c:pt idx="145">
                  <c:v>813.45830000000001</c:v>
                </c:pt>
                <c:pt idx="146">
                  <c:v>813.51670000000001</c:v>
                </c:pt>
                <c:pt idx="147">
                  <c:v>813.57500000000005</c:v>
                </c:pt>
                <c:pt idx="148">
                  <c:v>813.63329999999996</c:v>
                </c:pt>
                <c:pt idx="149">
                  <c:v>813.69169999999997</c:v>
                </c:pt>
                <c:pt idx="150">
                  <c:v>813.75</c:v>
                </c:pt>
                <c:pt idx="151">
                  <c:v>813.80830000000003</c:v>
                </c:pt>
                <c:pt idx="152">
                  <c:v>813.86670000000004</c:v>
                </c:pt>
                <c:pt idx="153">
                  <c:v>813.92499999999995</c:v>
                </c:pt>
                <c:pt idx="154">
                  <c:v>813.98329999999999</c:v>
                </c:pt>
                <c:pt idx="155">
                  <c:v>814.04169999999999</c:v>
                </c:pt>
                <c:pt idx="156">
                  <c:v>814.1</c:v>
                </c:pt>
                <c:pt idx="157">
                  <c:v>814.15830000000005</c:v>
                </c:pt>
                <c:pt idx="158">
                  <c:v>814.21669999999995</c:v>
                </c:pt>
                <c:pt idx="159">
                  <c:v>814.27499999999998</c:v>
                </c:pt>
                <c:pt idx="160">
                  <c:v>814.33330000000001</c:v>
                </c:pt>
                <c:pt idx="161">
                  <c:v>814.39170000000001</c:v>
                </c:pt>
                <c:pt idx="162">
                  <c:v>814.45</c:v>
                </c:pt>
                <c:pt idx="163">
                  <c:v>814.50829999999996</c:v>
                </c:pt>
                <c:pt idx="164">
                  <c:v>814.56669999999997</c:v>
                </c:pt>
                <c:pt idx="165">
                  <c:v>814.625</c:v>
                </c:pt>
                <c:pt idx="166">
                  <c:v>814.68330000000003</c:v>
                </c:pt>
                <c:pt idx="167">
                  <c:v>814.74170000000004</c:v>
                </c:pt>
                <c:pt idx="168">
                  <c:v>814.8</c:v>
                </c:pt>
                <c:pt idx="169">
                  <c:v>814.85829999999999</c:v>
                </c:pt>
                <c:pt idx="170">
                  <c:v>814.91669999999999</c:v>
                </c:pt>
                <c:pt idx="171">
                  <c:v>814.97500000000002</c:v>
                </c:pt>
                <c:pt idx="172">
                  <c:v>815.03330000000005</c:v>
                </c:pt>
                <c:pt idx="173">
                  <c:v>815.09169999999995</c:v>
                </c:pt>
                <c:pt idx="174">
                  <c:v>815.15</c:v>
                </c:pt>
                <c:pt idx="175">
                  <c:v>815.20830000000001</c:v>
                </c:pt>
                <c:pt idx="176">
                  <c:v>815.26670000000001</c:v>
                </c:pt>
                <c:pt idx="177">
                  <c:v>815.32500000000005</c:v>
                </c:pt>
                <c:pt idx="178">
                  <c:v>815.38329999999996</c:v>
                </c:pt>
                <c:pt idx="179">
                  <c:v>815.44169999999997</c:v>
                </c:pt>
                <c:pt idx="180">
                  <c:v>815.5</c:v>
                </c:pt>
                <c:pt idx="181">
                  <c:v>815.55830000000003</c:v>
                </c:pt>
                <c:pt idx="182">
                  <c:v>815.61670000000004</c:v>
                </c:pt>
                <c:pt idx="183">
                  <c:v>815.67499999999995</c:v>
                </c:pt>
                <c:pt idx="184">
                  <c:v>815.73329999999999</c:v>
                </c:pt>
                <c:pt idx="185">
                  <c:v>815.79169999999999</c:v>
                </c:pt>
                <c:pt idx="186">
                  <c:v>815.85</c:v>
                </c:pt>
                <c:pt idx="187">
                  <c:v>815.90830000000005</c:v>
                </c:pt>
                <c:pt idx="188">
                  <c:v>815.96669999999995</c:v>
                </c:pt>
                <c:pt idx="189">
                  <c:v>816.02499999999998</c:v>
                </c:pt>
                <c:pt idx="190">
                  <c:v>816.08330000000001</c:v>
                </c:pt>
                <c:pt idx="191">
                  <c:v>816.14170000000001</c:v>
                </c:pt>
                <c:pt idx="192">
                  <c:v>816.2</c:v>
                </c:pt>
                <c:pt idx="193">
                  <c:v>816.25829999999996</c:v>
                </c:pt>
                <c:pt idx="194">
                  <c:v>816.31669999999997</c:v>
                </c:pt>
                <c:pt idx="195">
                  <c:v>816.375</c:v>
                </c:pt>
                <c:pt idx="196">
                  <c:v>816.43330000000003</c:v>
                </c:pt>
                <c:pt idx="197">
                  <c:v>816.49170000000004</c:v>
                </c:pt>
                <c:pt idx="198">
                  <c:v>816.55</c:v>
                </c:pt>
                <c:pt idx="199">
                  <c:v>816.60829999999999</c:v>
                </c:pt>
                <c:pt idx="200">
                  <c:v>816.66669999999999</c:v>
                </c:pt>
                <c:pt idx="201">
                  <c:v>816.72500000000002</c:v>
                </c:pt>
                <c:pt idx="202">
                  <c:v>816.78330000000005</c:v>
                </c:pt>
                <c:pt idx="203">
                  <c:v>816.84169999999995</c:v>
                </c:pt>
                <c:pt idx="204">
                  <c:v>816.9</c:v>
                </c:pt>
                <c:pt idx="205">
                  <c:v>816.95830000000001</c:v>
                </c:pt>
                <c:pt idx="206">
                  <c:v>817.01670000000001</c:v>
                </c:pt>
                <c:pt idx="207">
                  <c:v>817.07500000000005</c:v>
                </c:pt>
                <c:pt idx="208">
                  <c:v>817.13329999999996</c:v>
                </c:pt>
                <c:pt idx="209">
                  <c:v>817.19169999999997</c:v>
                </c:pt>
                <c:pt idx="210">
                  <c:v>817.25</c:v>
                </c:pt>
                <c:pt idx="211">
                  <c:v>817.30830000000003</c:v>
                </c:pt>
                <c:pt idx="212">
                  <c:v>817.36670000000004</c:v>
                </c:pt>
                <c:pt idx="213">
                  <c:v>817.42499999999995</c:v>
                </c:pt>
                <c:pt idx="214">
                  <c:v>817.48329999999999</c:v>
                </c:pt>
                <c:pt idx="215">
                  <c:v>817.54169999999999</c:v>
                </c:pt>
                <c:pt idx="216">
                  <c:v>817.6</c:v>
                </c:pt>
                <c:pt idx="217">
                  <c:v>817.65830000000005</c:v>
                </c:pt>
                <c:pt idx="218">
                  <c:v>817.71669999999995</c:v>
                </c:pt>
                <c:pt idx="219">
                  <c:v>817.77499999999998</c:v>
                </c:pt>
                <c:pt idx="220">
                  <c:v>817.83330000000001</c:v>
                </c:pt>
                <c:pt idx="221">
                  <c:v>817.89170000000001</c:v>
                </c:pt>
                <c:pt idx="222">
                  <c:v>817.95</c:v>
                </c:pt>
                <c:pt idx="223">
                  <c:v>818.00829999999996</c:v>
                </c:pt>
                <c:pt idx="224">
                  <c:v>818.06669999999997</c:v>
                </c:pt>
                <c:pt idx="225">
                  <c:v>818.125</c:v>
                </c:pt>
                <c:pt idx="226">
                  <c:v>818.18330000000003</c:v>
                </c:pt>
                <c:pt idx="227">
                  <c:v>818.24170000000004</c:v>
                </c:pt>
                <c:pt idx="228">
                  <c:v>818.3</c:v>
                </c:pt>
                <c:pt idx="229">
                  <c:v>818.35829999999999</c:v>
                </c:pt>
                <c:pt idx="230">
                  <c:v>818.41669999999999</c:v>
                </c:pt>
                <c:pt idx="231">
                  <c:v>818.47500000000002</c:v>
                </c:pt>
                <c:pt idx="232">
                  <c:v>818.53330000000005</c:v>
                </c:pt>
                <c:pt idx="233">
                  <c:v>818.59169999999995</c:v>
                </c:pt>
                <c:pt idx="234">
                  <c:v>818.65</c:v>
                </c:pt>
                <c:pt idx="235">
                  <c:v>818.70830000000001</c:v>
                </c:pt>
                <c:pt idx="236">
                  <c:v>818.76670000000001</c:v>
                </c:pt>
                <c:pt idx="237">
                  <c:v>818.82500000000005</c:v>
                </c:pt>
                <c:pt idx="238">
                  <c:v>818.88329999999996</c:v>
                </c:pt>
                <c:pt idx="239">
                  <c:v>818.94169999999997</c:v>
                </c:pt>
                <c:pt idx="240">
                  <c:v>819</c:v>
                </c:pt>
                <c:pt idx="241">
                  <c:v>819.05830000000003</c:v>
                </c:pt>
                <c:pt idx="242">
                  <c:v>819.11670000000004</c:v>
                </c:pt>
                <c:pt idx="243">
                  <c:v>819.17499999999995</c:v>
                </c:pt>
                <c:pt idx="244">
                  <c:v>819.23329999999999</c:v>
                </c:pt>
                <c:pt idx="245">
                  <c:v>819.29169999999999</c:v>
                </c:pt>
                <c:pt idx="246">
                  <c:v>819.35</c:v>
                </c:pt>
                <c:pt idx="247">
                  <c:v>819.40830000000005</c:v>
                </c:pt>
                <c:pt idx="248">
                  <c:v>819.46669999999995</c:v>
                </c:pt>
                <c:pt idx="249">
                  <c:v>819.52499999999998</c:v>
                </c:pt>
                <c:pt idx="250">
                  <c:v>819.58330000000001</c:v>
                </c:pt>
                <c:pt idx="251">
                  <c:v>819.64170000000001</c:v>
                </c:pt>
                <c:pt idx="252">
                  <c:v>819.7</c:v>
                </c:pt>
                <c:pt idx="253">
                  <c:v>819.75829999999996</c:v>
                </c:pt>
                <c:pt idx="254">
                  <c:v>819.81669999999997</c:v>
                </c:pt>
                <c:pt idx="255">
                  <c:v>819.875</c:v>
                </c:pt>
                <c:pt idx="256">
                  <c:v>819.93330000000003</c:v>
                </c:pt>
                <c:pt idx="257">
                  <c:v>819.99170000000004</c:v>
                </c:pt>
                <c:pt idx="258">
                  <c:v>820.05</c:v>
                </c:pt>
                <c:pt idx="259">
                  <c:v>820.10829999999999</c:v>
                </c:pt>
                <c:pt idx="260">
                  <c:v>820.16669999999999</c:v>
                </c:pt>
                <c:pt idx="261">
                  <c:v>820.22500000000002</c:v>
                </c:pt>
                <c:pt idx="262">
                  <c:v>820.28330000000005</c:v>
                </c:pt>
                <c:pt idx="263">
                  <c:v>820.34169999999995</c:v>
                </c:pt>
                <c:pt idx="264">
                  <c:v>820.4</c:v>
                </c:pt>
                <c:pt idx="265">
                  <c:v>820.45830000000001</c:v>
                </c:pt>
                <c:pt idx="266">
                  <c:v>820.51670000000001</c:v>
                </c:pt>
                <c:pt idx="267">
                  <c:v>820.57500000000005</c:v>
                </c:pt>
                <c:pt idx="268">
                  <c:v>820.63329999999996</c:v>
                </c:pt>
                <c:pt idx="269">
                  <c:v>820.69169999999997</c:v>
                </c:pt>
                <c:pt idx="270">
                  <c:v>820.75</c:v>
                </c:pt>
                <c:pt idx="271">
                  <c:v>820.80830000000003</c:v>
                </c:pt>
                <c:pt idx="272">
                  <c:v>820.86670000000004</c:v>
                </c:pt>
                <c:pt idx="273">
                  <c:v>820.92499999999995</c:v>
                </c:pt>
                <c:pt idx="274">
                  <c:v>820.98329999999999</c:v>
                </c:pt>
                <c:pt idx="275">
                  <c:v>821.04169999999999</c:v>
                </c:pt>
                <c:pt idx="276">
                  <c:v>821.1</c:v>
                </c:pt>
                <c:pt idx="277">
                  <c:v>821.15830000000005</c:v>
                </c:pt>
                <c:pt idx="278">
                  <c:v>821.21669999999995</c:v>
                </c:pt>
                <c:pt idx="279">
                  <c:v>821.27499999999998</c:v>
                </c:pt>
                <c:pt idx="280">
                  <c:v>821.33330000000001</c:v>
                </c:pt>
                <c:pt idx="281">
                  <c:v>821.39170000000001</c:v>
                </c:pt>
                <c:pt idx="282">
                  <c:v>821.45</c:v>
                </c:pt>
                <c:pt idx="283">
                  <c:v>821.50829999999996</c:v>
                </c:pt>
                <c:pt idx="284">
                  <c:v>821.56669999999997</c:v>
                </c:pt>
                <c:pt idx="285">
                  <c:v>821.625</c:v>
                </c:pt>
                <c:pt idx="286">
                  <c:v>821.68330000000003</c:v>
                </c:pt>
                <c:pt idx="287">
                  <c:v>821.74170000000004</c:v>
                </c:pt>
                <c:pt idx="288">
                  <c:v>821.8</c:v>
                </c:pt>
                <c:pt idx="289">
                  <c:v>821.85829999999999</c:v>
                </c:pt>
                <c:pt idx="290">
                  <c:v>821.91669999999999</c:v>
                </c:pt>
                <c:pt idx="291">
                  <c:v>821.97500000000002</c:v>
                </c:pt>
                <c:pt idx="292">
                  <c:v>822.03330000000005</c:v>
                </c:pt>
                <c:pt idx="293">
                  <c:v>822.09169999999995</c:v>
                </c:pt>
                <c:pt idx="294">
                  <c:v>822.15</c:v>
                </c:pt>
                <c:pt idx="295">
                  <c:v>822.20830000000001</c:v>
                </c:pt>
                <c:pt idx="296">
                  <c:v>822.26670000000001</c:v>
                </c:pt>
                <c:pt idx="297">
                  <c:v>822.32500000000005</c:v>
                </c:pt>
                <c:pt idx="298">
                  <c:v>822.38329999999996</c:v>
                </c:pt>
                <c:pt idx="299">
                  <c:v>822.44169999999997</c:v>
                </c:pt>
                <c:pt idx="300">
                  <c:v>822.5</c:v>
                </c:pt>
                <c:pt idx="301">
                  <c:v>822.55830000000003</c:v>
                </c:pt>
                <c:pt idx="302">
                  <c:v>822.61670000000004</c:v>
                </c:pt>
                <c:pt idx="303">
                  <c:v>822.67499999999995</c:v>
                </c:pt>
                <c:pt idx="304">
                  <c:v>822.73329999999999</c:v>
                </c:pt>
                <c:pt idx="305">
                  <c:v>822.79169999999999</c:v>
                </c:pt>
                <c:pt idx="306">
                  <c:v>822.85</c:v>
                </c:pt>
                <c:pt idx="307">
                  <c:v>822.90830000000005</c:v>
                </c:pt>
                <c:pt idx="308">
                  <c:v>822.96669999999995</c:v>
                </c:pt>
                <c:pt idx="309">
                  <c:v>823.02499999999998</c:v>
                </c:pt>
                <c:pt idx="310">
                  <c:v>823.08330000000001</c:v>
                </c:pt>
                <c:pt idx="311">
                  <c:v>823.14170000000001</c:v>
                </c:pt>
                <c:pt idx="312">
                  <c:v>823.2</c:v>
                </c:pt>
                <c:pt idx="313">
                  <c:v>823.25829999999996</c:v>
                </c:pt>
                <c:pt idx="314">
                  <c:v>823.31669999999997</c:v>
                </c:pt>
                <c:pt idx="315">
                  <c:v>823.375</c:v>
                </c:pt>
                <c:pt idx="316">
                  <c:v>823.43330000000003</c:v>
                </c:pt>
                <c:pt idx="317">
                  <c:v>823.49170000000004</c:v>
                </c:pt>
                <c:pt idx="318">
                  <c:v>823.55</c:v>
                </c:pt>
                <c:pt idx="319">
                  <c:v>823.60829999999999</c:v>
                </c:pt>
                <c:pt idx="320">
                  <c:v>823.66669999999999</c:v>
                </c:pt>
                <c:pt idx="321">
                  <c:v>823.72500000000002</c:v>
                </c:pt>
                <c:pt idx="322">
                  <c:v>823.78330000000005</c:v>
                </c:pt>
                <c:pt idx="323">
                  <c:v>823.84169999999995</c:v>
                </c:pt>
                <c:pt idx="324">
                  <c:v>823.9</c:v>
                </c:pt>
                <c:pt idx="325">
                  <c:v>823.95830000000001</c:v>
                </c:pt>
                <c:pt idx="326">
                  <c:v>824.01670000000001</c:v>
                </c:pt>
                <c:pt idx="327">
                  <c:v>824.07500000000005</c:v>
                </c:pt>
                <c:pt idx="328">
                  <c:v>824.13329999999996</c:v>
                </c:pt>
                <c:pt idx="329">
                  <c:v>824.19169999999997</c:v>
                </c:pt>
                <c:pt idx="330">
                  <c:v>824.25</c:v>
                </c:pt>
                <c:pt idx="331">
                  <c:v>824.30830000000003</c:v>
                </c:pt>
                <c:pt idx="332">
                  <c:v>824.36670000000004</c:v>
                </c:pt>
                <c:pt idx="333">
                  <c:v>824.42499999999995</c:v>
                </c:pt>
                <c:pt idx="334">
                  <c:v>824.48329999999999</c:v>
                </c:pt>
                <c:pt idx="335">
                  <c:v>824.54169999999999</c:v>
                </c:pt>
                <c:pt idx="336">
                  <c:v>824.6</c:v>
                </c:pt>
                <c:pt idx="337">
                  <c:v>824.65830000000005</c:v>
                </c:pt>
                <c:pt idx="338">
                  <c:v>824.71669999999995</c:v>
                </c:pt>
                <c:pt idx="339">
                  <c:v>824.77499999999998</c:v>
                </c:pt>
                <c:pt idx="340">
                  <c:v>824.83330000000001</c:v>
                </c:pt>
                <c:pt idx="341">
                  <c:v>824.89170000000001</c:v>
                </c:pt>
                <c:pt idx="342">
                  <c:v>824.95</c:v>
                </c:pt>
                <c:pt idx="343">
                  <c:v>825.00829999999996</c:v>
                </c:pt>
                <c:pt idx="344">
                  <c:v>825.06669999999997</c:v>
                </c:pt>
                <c:pt idx="345">
                  <c:v>825.125</c:v>
                </c:pt>
                <c:pt idx="346">
                  <c:v>825.18330000000003</c:v>
                </c:pt>
                <c:pt idx="347">
                  <c:v>825.24170000000004</c:v>
                </c:pt>
                <c:pt idx="348">
                  <c:v>825.3</c:v>
                </c:pt>
                <c:pt idx="349">
                  <c:v>825.35829999999999</c:v>
                </c:pt>
                <c:pt idx="350">
                  <c:v>825.41669999999999</c:v>
                </c:pt>
                <c:pt idx="351">
                  <c:v>825.47500000000002</c:v>
                </c:pt>
                <c:pt idx="352">
                  <c:v>825.53330000000005</c:v>
                </c:pt>
                <c:pt idx="353">
                  <c:v>825.59169999999995</c:v>
                </c:pt>
                <c:pt idx="354">
                  <c:v>825.65</c:v>
                </c:pt>
                <c:pt idx="355">
                  <c:v>825.70830000000001</c:v>
                </c:pt>
                <c:pt idx="356">
                  <c:v>825.76670000000001</c:v>
                </c:pt>
                <c:pt idx="357">
                  <c:v>825.82500000000005</c:v>
                </c:pt>
                <c:pt idx="358">
                  <c:v>825.88329999999996</c:v>
                </c:pt>
                <c:pt idx="359">
                  <c:v>825.94169999999997</c:v>
                </c:pt>
                <c:pt idx="360">
                  <c:v>826</c:v>
                </c:pt>
                <c:pt idx="361">
                  <c:v>826.05830000000003</c:v>
                </c:pt>
                <c:pt idx="362">
                  <c:v>826.11670000000004</c:v>
                </c:pt>
                <c:pt idx="363">
                  <c:v>826.17499999999995</c:v>
                </c:pt>
                <c:pt idx="364">
                  <c:v>826.23329999999999</c:v>
                </c:pt>
                <c:pt idx="365">
                  <c:v>826.29169999999999</c:v>
                </c:pt>
                <c:pt idx="366">
                  <c:v>826.35</c:v>
                </c:pt>
                <c:pt idx="367">
                  <c:v>826.40830000000005</c:v>
                </c:pt>
                <c:pt idx="368">
                  <c:v>826.46669999999995</c:v>
                </c:pt>
                <c:pt idx="369">
                  <c:v>826.52499999999998</c:v>
                </c:pt>
                <c:pt idx="370">
                  <c:v>826.58330000000001</c:v>
                </c:pt>
                <c:pt idx="371">
                  <c:v>826.64170000000001</c:v>
                </c:pt>
                <c:pt idx="372">
                  <c:v>826.7</c:v>
                </c:pt>
                <c:pt idx="373">
                  <c:v>826.75829999999996</c:v>
                </c:pt>
                <c:pt idx="374">
                  <c:v>826.81669999999997</c:v>
                </c:pt>
                <c:pt idx="375">
                  <c:v>826.875</c:v>
                </c:pt>
                <c:pt idx="376">
                  <c:v>826.93330000000003</c:v>
                </c:pt>
                <c:pt idx="377">
                  <c:v>826.99170000000004</c:v>
                </c:pt>
                <c:pt idx="378">
                  <c:v>827.05</c:v>
                </c:pt>
                <c:pt idx="379">
                  <c:v>827.10829999999999</c:v>
                </c:pt>
                <c:pt idx="380">
                  <c:v>827.16669999999999</c:v>
                </c:pt>
                <c:pt idx="381">
                  <c:v>827.22500000000002</c:v>
                </c:pt>
                <c:pt idx="382">
                  <c:v>827.28330000000005</c:v>
                </c:pt>
                <c:pt idx="383">
                  <c:v>827.34169999999995</c:v>
                </c:pt>
                <c:pt idx="384">
                  <c:v>827.4</c:v>
                </c:pt>
                <c:pt idx="385">
                  <c:v>827.45830000000001</c:v>
                </c:pt>
                <c:pt idx="386">
                  <c:v>827.51670000000001</c:v>
                </c:pt>
                <c:pt idx="387">
                  <c:v>827.57500000000005</c:v>
                </c:pt>
                <c:pt idx="388">
                  <c:v>827.63329999999996</c:v>
                </c:pt>
                <c:pt idx="389">
                  <c:v>827.69169999999997</c:v>
                </c:pt>
                <c:pt idx="390">
                  <c:v>827.75</c:v>
                </c:pt>
                <c:pt idx="391">
                  <c:v>827.80830000000003</c:v>
                </c:pt>
                <c:pt idx="392">
                  <c:v>827.86670000000004</c:v>
                </c:pt>
                <c:pt idx="393">
                  <c:v>827.92499999999995</c:v>
                </c:pt>
                <c:pt idx="394">
                  <c:v>827.98329999999999</c:v>
                </c:pt>
                <c:pt idx="395">
                  <c:v>828.04169999999999</c:v>
                </c:pt>
                <c:pt idx="396">
                  <c:v>828.1</c:v>
                </c:pt>
                <c:pt idx="397">
                  <c:v>828.15830000000005</c:v>
                </c:pt>
                <c:pt idx="398">
                  <c:v>828.21669999999995</c:v>
                </c:pt>
                <c:pt idx="399">
                  <c:v>828.27499999999998</c:v>
                </c:pt>
                <c:pt idx="400">
                  <c:v>828.33330000000001</c:v>
                </c:pt>
                <c:pt idx="401">
                  <c:v>828.39170000000001</c:v>
                </c:pt>
                <c:pt idx="402">
                  <c:v>828.45</c:v>
                </c:pt>
                <c:pt idx="403">
                  <c:v>828.50829999999996</c:v>
                </c:pt>
                <c:pt idx="404">
                  <c:v>828.56669999999997</c:v>
                </c:pt>
                <c:pt idx="405">
                  <c:v>828.625</c:v>
                </c:pt>
                <c:pt idx="406">
                  <c:v>828.68330000000003</c:v>
                </c:pt>
                <c:pt idx="407">
                  <c:v>828.74170000000004</c:v>
                </c:pt>
                <c:pt idx="408">
                  <c:v>828.8</c:v>
                </c:pt>
                <c:pt idx="409">
                  <c:v>828.85829999999999</c:v>
                </c:pt>
                <c:pt idx="410">
                  <c:v>828.91669999999999</c:v>
                </c:pt>
                <c:pt idx="411">
                  <c:v>828.97500000000002</c:v>
                </c:pt>
                <c:pt idx="412">
                  <c:v>829.03330000000005</c:v>
                </c:pt>
                <c:pt idx="413">
                  <c:v>829.09169999999995</c:v>
                </c:pt>
                <c:pt idx="414">
                  <c:v>829.15</c:v>
                </c:pt>
                <c:pt idx="415">
                  <c:v>829.20830000000001</c:v>
                </c:pt>
                <c:pt idx="416">
                  <c:v>829.26670000000001</c:v>
                </c:pt>
                <c:pt idx="417">
                  <c:v>829.32500000000005</c:v>
                </c:pt>
                <c:pt idx="418">
                  <c:v>829.38329999999996</c:v>
                </c:pt>
                <c:pt idx="419">
                  <c:v>829.44169999999997</c:v>
                </c:pt>
                <c:pt idx="420">
                  <c:v>829.5</c:v>
                </c:pt>
                <c:pt idx="421">
                  <c:v>829.55830000000003</c:v>
                </c:pt>
                <c:pt idx="422">
                  <c:v>829.61670000000004</c:v>
                </c:pt>
                <c:pt idx="423">
                  <c:v>829.67499999999995</c:v>
                </c:pt>
                <c:pt idx="424">
                  <c:v>829.73329999999999</c:v>
                </c:pt>
                <c:pt idx="425">
                  <c:v>829.79169999999999</c:v>
                </c:pt>
                <c:pt idx="426">
                  <c:v>829.85</c:v>
                </c:pt>
                <c:pt idx="427">
                  <c:v>829.90830000000005</c:v>
                </c:pt>
                <c:pt idx="428">
                  <c:v>829.96669999999995</c:v>
                </c:pt>
                <c:pt idx="429">
                  <c:v>830.02499999999998</c:v>
                </c:pt>
                <c:pt idx="430">
                  <c:v>830.08330000000001</c:v>
                </c:pt>
                <c:pt idx="431">
                  <c:v>830.14170000000001</c:v>
                </c:pt>
                <c:pt idx="432">
                  <c:v>830.2</c:v>
                </c:pt>
                <c:pt idx="433">
                  <c:v>830.25829999999996</c:v>
                </c:pt>
                <c:pt idx="434">
                  <c:v>830.31669999999997</c:v>
                </c:pt>
                <c:pt idx="435">
                  <c:v>830.375</c:v>
                </c:pt>
                <c:pt idx="436">
                  <c:v>830.43330000000003</c:v>
                </c:pt>
                <c:pt idx="437">
                  <c:v>830.49170000000004</c:v>
                </c:pt>
                <c:pt idx="438">
                  <c:v>830.55</c:v>
                </c:pt>
                <c:pt idx="439">
                  <c:v>830.60829999999999</c:v>
                </c:pt>
                <c:pt idx="440">
                  <c:v>830.66669999999999</c:v>
                </c:pt>
                <c:pt idx="441">
                  <c:v>830.72500000000002</c:v>
                </c:pt>
                <c:pt idx="442">
                  <c:v>830.78330000000005</c:v>
                </c:pt>
                <c:pt idx="443">
                  <c:v>830.84169999999995</c:v>
                </c:pt>
                <c:pt idx="444">
                  <c:v>830.9</c:v>
                </c:pt>
                <c:pt idx="445">
                  <c:v>830.95830000000001</c:v>
                </c:pt>
                <c:pt idx="446">
                  <c:v>831.01670000000001</c:v>
                </c:pt>
                <c:pt idx="447">
                  <c:v>831.07500000000005</c:v>
                </c:pt>
                <c:pt idx="448">
                  <c:v>831.13329999999996</c:v>
                </c:pt>
                <c:pt idx="449">
                  <c:v>831.19169999999997</c:v>
                </c:pt>
                <c:pt idx="450">
                  <c:v>831.25</c:v>
                </c:pt>
                <c:pt idx="451">
                  <c:v>831.30830000000003</c:v>
                </c:pt>
                <c:pt idx="452">
                  <c:v>831.36670000000004</c:v>
                </c:pt>
                <c:pt idx="453">
                  <c:v>831.42499999999995</c:v>
                </c:pt>
                <c:pt idx="454">
                  <c:v>831.48329999999999</c:v>
                </c:pt>
                <c:pt idx="455">
                  <c:v>831.54169999999999</c:v>
                </c:pt>
                <c:pt idx="456">
                  <c:v>831.6</c:v>
                </c:pt>
                <c:pt idx="457">
                  <c:v>831.65830000000005</c:v>
                </c:pt>
                <c:pt idx="458">
                  <c:v>831.71669999999995</c:v>
                </c:pt>
                <c:pt idx="459">
                  <c:v>831.77499999999998</c:v>
                </c:pt>
                <c:pt idx="460">
                  <c:v>831.83330000000001</c:v>
                </c:pt>
                <c:pt idx="461">
                  <c:v>831.89170000000001</c:v>
                </c:pt>
                <c:pt idx="462">
                  <c:v>831.95</c:v>
                </c:pt>
                <c:pt idx="463">
                  <c:v>832.00829999999996</c:v>
                </c:pt>
                <c:pt idx="464">
                  <c:v>832.06669999999997</c:v>
                </c:pt>
                <c:pt idx="465">
                  <c:v>832.125</c:v>
                </c:pt>
                <c:pt idx="466">
                  <c:v>832.18330000000003</c:v>
                </c:pt>
                <c:pt idx="467">
                  <c:v>832.24170000000004</c:v>
                </c:pt>
                <c:pt idx="468">
                  <c:v>832.3</c:v>
                </c:pt>
                <c:pt idx="469">
                  <c:v>832.35829999999999</c:v>
                </c:pt>
                <c:pt idx="470">
                  <c:v>832.41669999999999</c:v>
                </c:pt>
                <c:pt idx="471">
                  <c:v>832.47500000000002</c:v>
                </c:pt>
                <c:pt idx="472">
                  <c:v>832.53330000000005</c:v>
                </c:pt>
                <c:pt idx="473">
                  <c:v>832.59169999999995</c:v>
                </c:pt>
                <c:pt idx="474">
                  <c:v>832.65</c:v>
                </c:pt>
                <c:pt idx="475">
                  <c:v>832.70830000000001</c:v>
                </c:pt>
                <c:pt idx="476">
                  <c:v>832.76670000000001</c:v>
                </c:pt>
                <c:pt idx="477">
                  <c:v>832.82500000000005</c:v>
                </c:pt>
                <c:pt idx="478">
                  <c:v>832.88329999999996</c:v>
                </c:pt>
                <c:pt idx="479">
                  <c:v>832.94169999999997</c:v>
                </c:pt>
                <c:pt idx="480">
                  <c:v>833</c:v>
                </c:pt>
                <c:pt idx="481">
                  <c:v>833.05830000000003</c:v>
                </c:pt>
                <c:pt idx="482">
                  <c:v>833.11670000000004</c:v>
                </c:pt>
                <c:pt idx="483">
                  <c:v>833.17499999999995</c:v>
                </c:pt>
                <c:pt idx="484">
                  <c:v>833.23329999999999</c:v>
                </c:pt>
                <c:pt idx="485">
                  <c:v>833.29169999999999</c:v>
                </c:pt>
                <c:pt idx="486">
                  <c:v>833.35</c:v>
                </c:pt>
                <c:pt idx="487">
                  <c:v>833.40830000000005</c:v>
                </c:pt>
                <c:pt idx="488">
                  <c:v>833.46669999999995</c:v>
                </c:pt>
                <c:pt idx="489">
                  <c:v>833.52499999999998</c:v>
                </c:pt>
                <c:pt idx="490">
                  <c:v>833.58330000000001</c:v>
                </c:pt>
                <c:pt idx="491">
                  <c:v>833.64170000000001</c:v>
                </c:pt>
                <c:pt idx="492">
                  <c:v>833.7</c:v>
                </c:pt>
                <c:pt idx="493">
                  <c:v>833.75829999999996</c:v>
                </c:pt>
                <c:pt idx="494">
                  <c:v>833.81669999999997</c:v>
                </c:pt>
                <c:pt idx="495">
                  <c:v>833.875</c:v>
                </c:pt>
                <c:pt idx="496">
                  <c:v>833.93330000000003</c:v>
                </c:pt>
                <c:pt idx="497">
                  <c:v>833.99170000000004</c:v>
                </c:pt>
                <c:pt idx="498">
                  <c:v>834.05</c:v>
                </c:pt>
                <c:pt idx="499">
                  <c:v>834.10829999999999</c:v>
                </c:pt>
                <c:pt idx="500">
                  <c:v>834.16669999999999</c:v>
                </c:pt>
                <c:pt idx="501">
                  <c:v>834.22500000000002</c:v>
                </c:pt>
                <c:pt idx="502">
                  <c:v>834.28330000000005</c:v>
                </c:pt>
                <c:pt idx="503">
                  <c:v>834.34169999999995</c:v>
                </c:pt>
                <c:pt idx="504">
                  <c:v>834.4</c:v>
                </c:pt>
                <c:pt idx="505">
                  <c:v>834.45830000000001</c:v>
                </c:pt>
                <c:pt idx="506">
                  <c:v>834.51670000000001</c:v>
                </c:pt>
                <c:pt idx="507">
                  <c:v>834.57500000000005</c:v>
                </c:pt>
                <c:pt idx="508">
                  <c:v>834.63329999999996</c:v>
                </c:pt>
                <c:pt idx="509">
                  <c:v>834.69169999999997</c:v>
                </c:pt>
                <c:pt idx="510">
                  <c:v>834.75</c:v>
                </c:pt>
                <c:pt idx="511">
                  <c:v>834.80830000000003</c:v>
                </c:pt>
                <c:pt idx="512">
                  <c:v>834.86670000000004</c:v>
                </c:pt>
                <c:pt idx="513">
                  <c:v>834.92499999999995</c:v>
                </c:pt>
                <c:pt idx="514">
                  <c:v>834.98329999999999</c:v>
                </c:pt>
                <c:pt idx="515">
                  <c:v>835.04169999999999</c:v>
                </c:pt>
                <c:pt idx="516">
                  <c:v>835.1</c:v>
                </c:pt>
                <c:pt idx="517">
                  <c:v>835.15830000000005</c:v>
                </c:pt>
                <c:pt idx="518">
                  <c:v>835.21669999999995</c:v>
                </c:pt>
                <c:pt idx="519">
                  <c:v>835.27499999999998</c:v>
                </c:pt>
                <c:pt idx="520">
                  <c:v>835.33330000000001</c:v>
                </c:pt>
                <c:pt idx="521">
                  <c:v>835.39170000000001</c:v>
                </c:pt>
                <c:pt idx="522">
                  <c:v>835.45</c:v>
                </c:pt>
                <c:pt idx="523">
                  <c:v>835.50829999999996</c:v>
                </c:pt>
                <c:pt idx="524">
                  <c:v>835.56669999999997</c:v>
                </c:pt>
                <c:pt idx="525">
                  <c:v>835.625</c:v>
                </c:pt>
                <c:pt idx="526">
                  <c:v>835.68330000000003</c:v>
                </c:pt>
                <c:pt idx="527">
                  <c:v>835.74170000000004</c:v>
                </c:pt>
                <c:pt idx="528">
                  <c:v>835.8</c:v>
                </c:pt>
                <c:pt idx="529">
                  <c:v>835.85829999999999</c:v>
                </c:pt>
                <c:pt idx="530">
                  <c:v>835.91669999999999</c:v>
                </c:pt>
                <c:pt idx="531">
                  <c:v>835.97500000000002</c:v>
                </c:pt>
                <c:pt idx="532">
                  <c:v>836.03330000000005</c:v>
                </c:pt>
                <c:pt idx="533">
                  <c:v>836.09169999999995</c:v>
                </c:pt>
                <c:pt idx="534">
                  <c:v>836.15</c:v>
                </c:pt>
                <c:pt idx="535">
                  <c:v>836.20830000000001</c:v>
                </c:pt>
                <c:pt idx="536">
                  <c:v>836.26670000000001</c:v>
                </c:pt>
                <c:pt idx="537">
                  <c:v>836.32500000000005</c:v>
                </c:pt>
                <c:pt idx="538">
                  <c:v>836.38329999999996</c:v>
                </c:pt>
                <c:pt idx="539">
                  <c:v>836.44169999999997</c:v>
                </c:pt>
                <c:pt idx="540">
                  <c:v>836.5</c:v>
                </c:pt>
                <c:pt idx="541">
                  <c:v>836.55830000000003</c:v>
                </c:pt>
                <c:pt idx="542">
                  <c:v>836.61670000000004</c:v>
                </c:pt>
                <c:pt idx="543">
                  <c:v>836.67499999999995</c:v>
                </c:pt>
                <c:pt idx="544">
                  <c:v>836.73329999999999</c:v>
                </c:pt>
                <c:pt idx="545">
                  <c:v>836.79169999999999</c:v>
                </c:pt>
                <c:pt idx="546">
                  <c:v>836.85</c:v>
                </c:pt>
                <c:pt idx="547">
                  <c:v>836.90830000000005</c:v>
                </c:pt>
                <c:pt idx="548">
                  <c:v>836.96669999999995</c:v>
                </c:pt>
                <c:pt idx="549">
                  <c:v>837.02499999999998</c:v>
                </c:pt>
                <c:pt idx="550">
                  <c:v>837.08330000000001</c:v>
                </c:pt>
                <c:pt idx="551">
                  <c:v>837.14170000000001</c:v>
                </c:pt>
                <c:pt idx="552">
                  <c:v>837.2</c:v>
                </c:pt>
                <c:pt idx="553">
                  <c:v>837.25829999999996</c:v>
                </c:pt>
                <c:pt idx="554">
                  <c:v>837.31669999999997</c:v>
                </c:pt>
                <c:pt idx="555">
                  <c:v>837.375</c:v>
                </c:pt>
                <c:pt idx="556">
                  <c:v>837.43330000000003</c:v>
                </c:pt>
                <c:pt idx="557">
                  <c:v>837.49170000000004</c:v>
                </c:pt>
                <c:pt idx="558">
                  <c:v>837.55</c:v>
                </c:pt>
                <c:pt idx="559">
                  <c:v>837.60829999999999</c:v>
                </c:pt>
                <c:pt idx="560">
                  <c:v>837.66669999999999</c:v>
                </c:pt>
                <c:pt idx="561">
                  <c:v>837.72500000000002</c:v>
                </c:pt>
                <c:pt idx="562">
                  <c:v>837.78330000000005</c:v>
                </c:pt>
                <c:pt idx="563">
                  <c:v>837.84169999999995</c:v>
                </c:pt>
                <c:pt idx="564">
                  <c:v>837.9</c:v>
                </c:pt>
                <c:pt idx="565">
                  <c:v>837.95830000000001</c:v>
                </c:pt>
                <c:pt idx="566">
                  <c:v>838.01670000000001</c:v>
                </c:pt>
                <c:pt idx="567">
                  <c:v>838.07500000000005</c:v>
                </c:pt>
                <c:pt idx="568">
                  <c:v>838.13329999999996</c:v>
                </c:pt>
                <c:pt idx="569">
                  <c:v>838.19169999999997</c:v>
                </c:pt>
                <c:pt idx="570">
                  <c:v>838.25</c:v>
                </c:pt>
                <c:pt idx="571">
                  <c:v>838.30830000000003</c:v>
                </c:pt>
                <c:pt idx="572">
                  <c:v>838.36670000000004</c:v>
                </c:pt>
                <c:pt idx="573">
                  <c:v>838.42499999999995</c:v>
                </c:pt>
                <c:pt idx="574">
                  <c:v>838.48329999999999</c:v>
                </c:pt>
                <c:pt idx="575">
                  <c:v>838.54169999999999</c:v>
                </c:pt>
                <c:pt idx="576">
                  <c:v>838.6</c:v>
                </c:pt>
                <c:pt idx="577">
                  <c:v>838.65830000000005</c:v>
                </c:pt>
                <c:pt idx="578">
                  <c:v>838.71669999999995</c:v>
                </c:pt>
                <c:pt idx="579">
                  <c:v>838.77499999999998</c:v>
                </c:pt>
                <c:pt idx="580">
                  <c:v>838.83330000000001</c:v>
                </c:pt>
                <c:pt idx="581">
                  <c:v>838.89170000000001</c:v>
                </c:pt>
                <c:pt idx="582">
                  <c:v>838.95</c:v>
                </c:pt>
                <c:pt idx="583">
                  <c:v>839.00829999999996</c:v>
                </c:pt>
                <c:pt idx="584">
                  <c:v>839.06669999999997</c:v>
                </c:pt>
                <c:pt idx="585">
                  <c:v>839.125</c:v>
                </c:pt>
                <c:pt idx="586">
                  <c:v>839.18330000000003</c:v>
                </c:pt>
                <c:pt idx="587">
                  <c:v>839.24170000000004</c:v>
                </c:pt>
                <c:pt idx="588">
                  <c:v>839.3</c:v>
                </c:pt>
                <c:pt idx="589">
                  <c:v>839.35829999999999</c:v>
                </c:pt>
                <c:pt idx="590">
                  <c:v>839.41669999999999</c:v>
                </c:pt>
                <c:pt idx="591">
                  <c:v>839.47500000000002</c:v>
                </c:pt>
                <c:pt idx="592">
                  <c:v>839.53330000000005</c:v>
                </c:pt>
                <c:pt idx="593">
                  <c:v>839.59169999999995</c:v>
                </c:pt>
                <c:pt idx="594">
                  <c:v>839.65</c:v>
                </c:pt>
                <c:pt idx="595">
                  <c:v>839.70830000000001</c:v>
                </c:pt>
                <c:pt idx="596">
                  <c:v>839.76670000000001</c:v>
                </c:pt>
                <c:pt idx="597">
                  <c:v>839.82500000000005</c:v>
                </c:pt>
                <c:pt idx="598">
                  <c:v>839.88329999999996</c:v>
                </c:pt>
                <c:pt idx="599">
                  <c:v>839.94169999999997</c:v>
                </c:pt>
              </c:numCache>
            </c:numRef>
          </c:xVal>
          <c:yVal>
            <c:numRef>
              <c:f>'R4 vs R6'!$G$3:$G$602</c:f>
              <c:numCache>
                <c:formatCode>0.00E+00</c:formatCode>
                <c:ptCount val="600"/>
                <c:pt idx="0">
                  <c:v>1.4454776481987371E-2</c:v>
                </c:pt>
                <c:pt idx="1">
                  <c:v>1.4539308014854034E-2</c:v>
                </c:pt>
                <c:pt idx="2">
                  <c:v>1.2933221062830806E-2</c:v>
                </c:pt>
                <c:pt idx="3">
                  <c:v>1.0904481011140525E-2</c:v>
                </c:pt>
                <c:pt idx="4">
                  <c:v>1.3863060316586993E-2</c:v>
                </c:pt>
                <c:pt idx="5">
                  <c:v>1.0650887934095958E-2</c:v>
                </c:pt>
                <c:pt idx="6">
                  <c:v>1.2764159518652901E-2</c:v>
                </c:pt>
                <c:pt idx="7">
                  <c:v>1.3693998772409089E-2</c:v>
                </c:pt>
                <c:pt idx="8">
                  <c:v>1.3186814139875372E-2</c:v>
                </c:pt>
                <c:pt idx="9">
                  <c:v>1.3017752595697468E-2</c:v>
                </c:pt>
                <c:pt idx="10">
                  <c:v>1.4032121860764897E-2</c:v>
                </c:pt>
                <c:pt idx="11">
                  <c:v>1.141166564367424E-2</c:v>
                </c:pt>
                <c:pt idx="12">
                  <c:v>1.1918850276207956E-2</c:v>
                </c:pt>
                <c:pt idx="13">
                  <c:v>1.2848689529964144E-2</c:v>
                </c:pt>
                <c:pt idx="14">
                  <c:v>1.2933221062830806E-2</c:v>
                </c:pt>
                <c:pt idx="15">
                  <c:v>1.3186814139875372E-2</c:v>
                </c:pt>
                <c:pt idx="16">
                  <c:v>1.174978873203005E-2</c:v>
                </c:pt>
                <c:pt idx="17">
                  <c:v>1.3271344151186614E-2</c:v>
                </c:pt>
                <c:pt idx="18">
                  <c:v>1.2595097974474997E-2</c:v>
                </c:pt>
                <c:pt idx="19">
                  <c:v>1.3186814139875372E-2</c:v>
                </c:pt>
                <c:pt idx="20">
                  <c:v>1.3524937228231183E-2</c:v>
                </c:pt>
                <c:pt idx="21">
                  <c:v>1.2595097974474997E-2</c:v>
                </c:pt>
                <c:pt idx="22">
                  <c:v>1.174978873203005E-2</c:v>
                </c:pt>
                <c:pt idx="23">
                  <c:v>1.1834320264896715E-2</c:v>
                </c:pt>
                <c:pt idx="24">
                  <c:v>1.4623838026165275E-2</c:v>
                </c:pt>
                <c:pt idx="25">
                  <c:v>1.2764159518652901E-2</c:v>
                </c:pt>
                <c:pt idx="26">
                  <c:v>1.3186814139875372E-2</c:v>
                </c:pt>
                <c:pt idx="27">
                  <c:v>1.4623838026165275E-2</c:v>
                </c:pt>
                <c:pt idx="28">
                  <c:v>1.3524937228231183E-2</c:v>
                </c:pt>
                <c:pt idx="29">
                  <c:v>1.141166564367424E-2</c:v>
                </c:pt>
                <c:pt idx="30">
                  <c:v>1.2426036430297089E-2</c:v>
                </c:pt>
                <c:pt idx="31">
                  <c:v>1.1834320264896715E-2</c:v>
                </c:pt>
                <c:pt idx="32">
                  <c:v>1.2595097974474997E-2</c:v>
                </c:pt>
                <c:pt idx="33">
                  <c:v>1.2595097974474997E-2</c:v>
                </c:pt>
                <c:pt idx="34">
                  <c:v>1.4792899570343181E-2</c:v>
                </c:pt>
                <c:pt idx="35">
                  <c:v>1.0989011022451766E-2</c:v>
                </c:pt>
                <c:pt idx="36">
                  <c:v>1.3355875684053279E-2</c:v>
                </c:pt>
                <c:pt idx="37">
                  <c:v>1.1580727187852144E-2</c:v>
                </c:pt>
                <c:pt idx="38">
                  <c:v>1.2426036430297089E-2</c:v>
                </c:pt>
                <c:pt idx="39">
                  <c:v>1.2595097974474997E-2</c:v>
                </c:pt>
                <c:pt idx="40">
                  <c:v>1.310228260700871E-2</c:v>
                </c:pt>
                <c:pt idx="41">
                  <c:v>1.2510566441608332E-2</c:v>
                </c:pt>
                <c:pt idx="42">
                  <c:v>1.3186814139875372E-2</c:v>
                </c:pt>
                <c:pt idx="43">
                  <c:v>1.2510566441608332E-2</c:v>
                </c:pt>
                <c:pt idx="44">
                  <c:v>1.2256974886119185E-2</c:v>
                </c:pt>
                <c:pt idx="45">
                  <c:v>1.267962798578624E-2</c:v>
                </c:pt>
                <c:pt idx="46">
                  <c:v>1.3440405695364522E-2</c:v>
                </c:pt>
                <c:pt idx="47">
                  <c:v>1.6483511969011395E-2</c:v>
                </c:pt>
                <c:pt idx="48">
                  <c:v>1.3271344151186614E-2</c:v>
                </c:pt>
                <c:pt idx="49">
                  <c:v>1.3440405695364522E-2</c:v>
                </c:pt>
                <c:pt idx="50">
                  <c:v>1.0566356401229295E-2</c:v>
                </c:pt>
                <c:pt idx="51">
                  <c:v>1.377853030527575E-2</c:v>
                </c:pt>
                <c:pt idx="52">
                  <c:v>1.3271344151186614E-2</c:v>
                </c:pt>
                <c:pt idx="53">
                  <c:v>1.3524937228231183E-2</c:v>
                </c:pt>
                <c:pt idx="54">
                  <c:v>1.1834320264896715E-2</c:v>
                </c:pt>
                <c:pt idx="55">
                  <c:v>1.141166564367424E-2</c:v>
                </c:pt>
                <c:pt idx="56">
                  <c:v>1.2341504897430428E-2</c:v>
                </c:pt>
                <c:pt idx="57">
                  <c:v>1.2764159518652901E-2</c:v>
                </c:pt>
                <c:pt idx="58">
                  <c:v>1.1496197176540903E-2</c:v>
                </c:pt>
                <c:pt idx="59">
                  <c:v>1.4370244949120708E-2</c:v>
                </c:pt>
                <c:pt idx="60">
                  <c:v>1.1918850276207956E-2</c:v>
                </c:pt>
                <c:pt idx="61">
                  <c:v>1.3355875684053279E-2</c:v>
                </c:pt>
                <c:pt idx="62">
                  <c:v>1.0904481011140525E-2</c:v>
                </c:pt>
                <c:pt idx="63">
                  <c:v>1.3863060316586993E-2</c:v>
                </c:pt>
                <c:pt idx="64">
                  <c:v>1.0819949478273862E-2</c:v>
                </c:pt>
                <c:pt idx="65">
                  <c:v>1.2087911820385861E-2</c:v>
                </c:pt>
                <c:pt idx="66">
                  <c:v>1.2510566441608332E-2</c:v>
                </c:pt>
                <c:pt idx="67">
                  <c:v>1.2172443353252523E-2</c:v>
                </c:pt>
                <c:pt idx="68">
                  <c:v>1.3693998772409089E-2</c:v>
                </c:pt>
                <c:pt idx="69">
                  <c:v>1.1580727187852144E-2</c:v>
                </c:pt>
                <c:pt idx="70">
                  <c:v>1.1580727187852144E-2</c:v>
                </c:pt>
                <c:pt idx="71">
                  <c:v>1.377853030527575E-2</c:v>
                </c:pt>
                <c:pt idx="72">
                  <c:v>1.2764159518652901E-2</c:v>
                </c:pt>
                <c:pt idx="73">
                  <c:v>1.2172443353252523E-2</c:v>
                </c:pt>
                <c:pt idx="74">
                  <c:v>1.3271344151186614E-2</c:v>
                </c:pt>
                <c:pt idx="75">
                  <c:v>1.3524937228231183E-2</c:v>
                </c:pt>
                <c:pt idx="76">
                  <c:v>1.3271344151186614E-2</c:v>
                </c:pt>
                <c:pt idx="77">
                  <c:v>1.1073542555318431E-2</c:v>
                </c:pt>
                <c:pt idx="78">
                  <c:v>1.4032121860764897E-2</c:v>
                </c:pt>
                <c:pt idx="79">
                  <c:v>1.1665258720718807E-2</c:v>
                </c:pt>
                <c:pt idx="80">
                  <c:v>1.2426036430297089E-2</c:v>
                </c:pt>
                <c:pt idx="81">
                  <c:v>1.3609467239542426E-2</c:v>
                </c:pt>
                <c:pt idx="82">
                  <c:v>1.4539308014854034E-2</c:v>
                </c:pt>
                <c:pt idx="83">
                  <c:v>1.1496197176540903E-2</c:v>
                </c:pt>
                <c:pt idx="84">
                  <c:v>1.310228260700871E-2</c:v>
                </c:pt>
                <c:pt idx="85">
                  <c:v>1.2087911820385861E-2</c:v>
                </c:pt>
                <c:pt idx="86">
                  <c:v>1.3693998772409089E-2</c:v>
                </c:pt>
                <c:pt idx="87">
                  <c:v>1.2172443353252523E-2</c:v>
                </c:pt>
                <c:pt idx="88">
                  <c:v>1.2172443353252523E-2</c:v>
                </c:pt>
                <c:pt idx="89">
                  <c:v>1.2848689529964144E-2</c:v>
                </c:pt>
                <c:pt idx="90">
                  <c:v>1.5976331901143937E-2</c:v>
                </c:pt>
                <c:pt idx="91">
                  <c:v>1.1665258720718807E-2</c:v>
                </c:pt>
                <c:pt idx="92">
                  <c:v>1.267962798578624E-2</c:v>
                </c:pt>
                <c:pt idx="93">
                  <c:v>1.1918850276207956E-2</c:v>
                </c:pt>
                <c:pt idx="94">
                  <c:v>1.310228260700871E-2</c:v>
                </c:pt>
                <c:pt idx="95">
                  <c:v>1.2510566441608332E-2</c:v>
                </c:pt>
                <c:pt idx="96">
                  <c:v>1.3609467239542426E-2</c:v>
                </c:pt>
                <c:pt idx="97">
                  <c:v>1.1073542555318431E-2</c:v>
                </c:pt>
                <c:pt idx="98">
                  <c:v>1.310228260700871E-2</c:v>
                </c:pt>
                <c:pt idx="99">
                  <c:v>1.2764159518652901E-2</c:v>
                </c:pt>
                <c:pt idx="100">
                  <c:v>1.1834320264896715E-2</c:v>
                </c:pt>
                <c:pt idx="101">
                  <c:v>1.174978873203005E-2</c:v>
                </c:pt>
                <c:pt idx="102">
                  <c:v>1.310228260700871E-2</c:v>
                </c:pt>
                <c:pt idx="103">
                  <c:v>1.3355875684053279E-2</c:v>
                </c:pt>
                <c:pt idx="104">
                  <c:v>1.3863060316586993E-2</c:v>
                </c:pt>
                <c:pt idx="105">
                  <c:v>1.2087911820385861E-2</c:v>
                </c:pt>
                <c:pt idx="106">
                  <c:v>1.1834320264896715E-2</c:v>
                </c:pt>
                <c:pt idx="107">
                  <c:v>1.3863060316586993E-2</c:v>
                </c:pt>
                <c:pt idx="108">
                  <c:v>1.3271344151186614E-2</c:v>
                </c:pt>
                <c:pt idx="109">
                  <c:v>1.1496197176540903E-2</c:v>
                </c:pt>
                <c:pt idx="110">
                  <c:v>1.2848689529964144E-2</c:v>
                </c:pt>
                <c:pt idx="111">
                  <c:v>1.4877431103209845E-2</c:v>
                </c:pt>
                <c:pt idx="112">
                  <c:v>1.3186814139875372E-2</c:v>
                </c:pt>
                <c:pt idx="113">
                  <c:v>1.1918850276207956E-2</c:v>
                </c:pt>
                <c:pt idx="114">
                  <c:v>1.4454776481987371E-2</c:v>
                </c:pt>
                <c:pt idx="115">
                  <c:v>1.141166564367424E-2</c:v>
                </c:pt>
                <c:pt idx="116">
                  <c:v>1.3440405695364522E-2</c:v>
                </c:pt>
                <c:pt idx="117">
                  <c:v>1.310228260700871E-2</c:v>
                </c:pt>
                <c:pt idx="118">
                  <c:v>1.3271344151186614E-2</c:v>
                </c:pt>
                <c:pt idx="119">
                  <c:v>1.1158072566629674E-2</c:v>
                </c:pt>
                <c:pt idx="120">
                  <c:v>1.310228260700871E-2</c:v>
                </c:pt>
                <c:pt idx="121">
                  <c:v>1.3947591849453655E-2</c:v>
                </c:pt>
                <c:pt idx="122">
                  <c:v>1.4708369559031938E-2</c:v>
                </c:pt>
                <c:pt idx="123">
                  <c:v>1.3863060316586993E-2</c:v>
                </c:pt>
                <c:pt idx="124">
                  <c:v>1.2087911820385861E-2</c:v>
                </c:pt>
                <c:pt idx="125">
                  <c:v>1.3693998772409089E-2</c:v>
                </c:pt>
                <c:pt idx="126">
                  <c:v>1.2764159518652901E-2</c:v>
                </c:pt>
                <c:pt idx="127">
                  <c:v>1.2341504897430428E-2</c:v>
                </c:pt>
                <c:pt idx="128">
                  <c:v>1.3947591849453655E-2</c:v>
                </c:pt>
                <c:pt idx="129">
                  <c:v>1.2341504897430428E-2</c:v>
                </c:pt>
                <c:pt idx="130">
                  <c:v>1.3186814139875372E-2</c:v>
                </c:pt>
                <c:pt idx="131">
                  <c:v>1.141166564367424E-2</c:v>
                </c:pt>
                <c:pt idx="132">
                  <c:v>1.1073542555318431E-2</c:v>
                </c:pt>
                <c:pt idx="133">
                  <c:v>1.1665258720718807E-2</c:v>
                </c:pt>
                <c:pt idx="134">
                  <c:v>1.2848689529964144E-2</c:v>
                </c:pt>
                <c:pt idx="135">
                  <c:v>1.3017752595697468E-2</c:v>
                </c:pt>
                <c:pt idx="136">
                  <c:v>1.4370244949120708E-2</c:v>
                </c:pt>
                <c:pt idx="137">
                  <c:v>1.2172443353252523E-2</c:v>
                </c:pt>
                <c:pt idx="138">
                  <c:v>1.2933221062830806E-2</c:v>
                </c:pt>
                <c:pt idx="139">
                  <c:v>1.3693998772409089E-2</c:v>
                </c:pt>
                <c:pt idx="140">
                  <c:v>1.2933221062830806E-2</c:v>
                </c:pt>
                <c:pt idx="141">
                  <c:v>1.2933221062830806E-2</c:v>
                </c:pt>
                <c:pt idx="142">
                  <c:v>1.3271344151186614E-2</c:v>
                </c:pt>
                <c:pt idx="143">
                  <c:v>1.3947591849453655E-2</c:v>
                </c:pt>
                <c:pt idx="144">
                  <c:v>1.2764159518652901E-2</c:v>
                </c:pt>
                <c:pt idx="145">
                  <c:v>1.3693998772409089E-2</c:v>
                </c:pt>
                <c:pt idx="146">
                  <c:v>1.3017752595697468E-2</c:v>
                </c:pt>
                <c:pt idx="147">
                  <c:v>1.3863060316586993E-2</c:v>
                </c:pt>
                <c:pt idx="148">
                  <c:v>1.3693998772409089E-2</c:v>
                </c:pt>
                <c:pt idx="149">
                  <c:v>1.4877431103209845E-2</c:v>
                </c:pt>
                <c:pt idx="150">
                  <c:v>1.3947591849453655E-2</c:v>
                </c:pt>
                <c:pt idx="151">
                  <c:v>1.3186814139875372E-2</c:v>
                </c:pt>
                <c:pt idx="152">
                  <c:v>1.4623838026165275E-2</c:v>
                </c:pt>
                <c:pt idx="153">
                  <c:v>1.5976331901143937E-2</c:v>
                </c:pt>
                <c:pt idx="154">
                  <c:v>1.3947591849453655E-2</c:v>
                </c:pt>
                <c:pt idx="155">
                  <c:v>1.4877431103209845E-2</c:v>
                </c:pt>
                <c:pt idx="156">
                  <c:v>1.3440405695364522E-2</c:v>
                </c:pt>
                <c:pt idx="157">
                  <c:v>1.4539308014854034E-2</c:v>
                </c:pt>
                <c:pt idx="158">
                  <c:v>1.3693998772409089E-2</c:v>
                </c:pt>
                <c:pt idx="159">
                  <c:v>1.3524937228231183E-2</c:v>
                </c:pt>
                <c:pt idx="160">
                  <c:v>1.4539308014854034E-2</c:v>
                </c:pt>
                <c:pt idx="161">
                  <c:v>1.4201183404942804E-2</c:v>
                </c:pt>
                <c:pt idx="162">
                  <c:v>1.6060869520232276E-2</c:v>
                </c:pt>
                <c:pt idx="163">
                  <c:v>1.4961961114521086E-2</c:v>
                </c:pt>
                <c:pt idx="164">
                  <c:v>1.5131022658698992E-2</c:v>
                </c:pt>
                <c:pt idx="165">
                  <c:v>1.4623838026165275E-2</c:v>
                </c:pt>
                <c:pt idx="166">
                  <c:v>1.5046492647387749E-2</c:v>
                </c:pt>
                <c:pt idx="167">
                  <c:v>1.5553674236810627E-2</c:v>
                </c:pt>
                <c:pt idx="168">
                  <c:v>1.5638211855898965E-2</c:v>
                </c:pt>
                <c:pt idx="169">
                  <c:v>1.4285714937809467E-2</c:v>
                </c:pt>
                <c:pt idx="170">
                  <c:v>1.5046492647387749E-2</c:v>
                </c:pt>
                <c:pt idx="171">
                  <c:v>1.6314451946388909E-2</c:v>
                </c:pt>
                <c:pt idx="172">
                  <c:v>1.4539308014854034E-2</c:v>
                </c:pt>
                <c:pt idx="173">
                  <c:v>1.5131022658698992E-2</c:v>
                </c:pt>
                <c:pt idx="174">
                  <c:v>1.5891794282055598E-2</c:v>
                </c:pt>
                <c:pt idx="175">
                  <c:v>1.5046492647387749E-2</c:v>
                </c:pt>
                <c:pt idx="176">
                  <c:v>1.3947591849453655E-2</c:v>
                </c:pt>
                <c:pt idx="177">
                  <c:v>1.4454776481987371E-2</c:v>
                </c:pt>
                <c:pt idx="178">
                  <c:v>1.4961961114521086E-2</c:v>
                </c:pt>
                <c:pt idx="179">
                  <c:v>1.6229929542854762E-2</c:v>
                </c:pt>
                <c:pt idx="180">
                  <c:v>1.6145391923766423E-2</c:v>
                </c:pt>
                <c:pt idx="181">
                  <c:v>1.4201183404942804E-2</c:v>
                </c:pt>
                <c:pt idx="182">
                  <c:v>1.4792899570343181E-2</c:v>
                </c:pt>
                <c:pt idx="183">
                  <c:v>1.6821647229810558E-2</c:v>
                </c:pt>
                <c:pt idx="184">
                  <c:v>1.5891794282055598E-2</c:v>
                </c:pt>
                <c:pt idx="185">
                  <c:v>1.7751484962011326E-2</c:v>
                </c:pt>
                <c:pt idx="186">
                  <c:v>1.6314451946388909E-2</c:v>
                </c:pt>
                <c:pt idx="187">
                  <c:v>1.5469151833276479E-2</c:v>
                </c:pt>
                <c:pt idx="188">
                  <c:v>1.6906169633344705E-2</c:v>
                </c:pt>
                <c:pt idx="189">
                  <c:v>1.5976331901143937E-2</c:v>
                </c:pt>
                <c:pt idx="190">
                  <c:v>1.6821647229810558E-2</c:v>
                </c:pt>
                <c:pt idx="191">
                  <c:v>1.5976331901143937E-2</c:v>
                </c:pt>
                <c:pt idx="192">
                  <c:v>1.4708369559031938E-2</c:v>
                </c:pt>
                <c:pt idx="193">
                  <c:v>1.6483511969011395E-2</c:v>
                </c:pt>
                <c:pt idx="194">
                  <c:v>1.5131022658698992E-2</c:v>
                </c:pt>
                <c:pt idx="195">
                  <c:v>1.5807271878521451E-2</c:v>
                </c:pt>
                <c:pt idx="196">
                  <c:v>1.5553674236810627E-2</c:v>
                </c:pt>
                <c:pt idx="197">
                  <c:v>1.6483511969011395E-2</c:v>
                </c:pt>
                <c:pt idx="198">
                  <c:v>1.4454776481987371E-2</c:v>
                </c:pt>
                <c:pt idx="199">
                  <c:v>1.3271344151186614E-2</c:v>
                </c:pt>
                <c:pt idx="200">
                  <c:v>1.4961961114521086E-2</c:v>
                </c:pt>
                <c:pt idx="201">
                  <c:v>1.3440405695364522E-2</c:v>
                </c:pt>
                <c:pt idx="202">
                  <c:v>1.3863060316586993E-2</c:v>
                </c:pt>
                <c:pt idx="203">
                  <c:v>1.377853030527575E-2</c:v>
                </c:pt>
                <c:pt idx="204">
                  <c:v>1.4285714937809467E-2</c:v>
                </c:pt>
                <c:pt idx="205">
                  <c:v>1.2848689529964144E-2</c:v>
                </c:pt>
                <c:pt idx="206">
                  <c:v>1.5722734259433109E-2</c:v>
                </c:pt>
                <c:pt idx="207">
                  <c:v>1.2764159518652901E-2</c:v>
                </c:pt>
                <c:pt idx="208">
                  <c:v>1.3863060316586993E-2</c:v>
                </c:pt>
                <c:pt idx="209">
                  <c:v>1.5131022658698992E-2</c:v>
                </c:pt>
                <c:pt idx="210">
                  <c:v>1.3271344151186614E-2</c:v>
                </c:pt>
                <c:pt idx="211">
                  <c:v>1.4285714937809467E-2</c:v>
                </c:pt>
                <c:pt idx="212">
                  <c:v>1.4116653393631561E-2</c:v>
                </c:pt>
                <c:pt idx="213">
                  <c:v>1.5384614214188139E-2</c:v>
                </c:pt>
                <c:pt idx="214">
                  <c:v>1.5384614214188139E-2</c:v>
                </c:pt>
                <c:pt idx="215">
                  <c:v>1.5131022658698992E-2</c:v>
                </c:pt>
                <c:pt idx="216">
                  <c:v>1.6398989565477248E-2</c:v>
                </c:pt>
                <c:pt idx="217">
                  <c:v>1.6229929542854762E-2</c:v>
                </c:pt>
                <c:pt idx="218">
                  <c:v>1.5469151833276479E-2</c:v>
                </c:pt>
                <c:pt idx="219">
                  <c:v>1.8343202648967123E-2</c:v>
                </c:pt>
                <c:pt idx="220">
                  <c:v>1.6821647229810558E-2</c:v>
                </c:pt>
                <c:pt idx="221">
                  <c:v>1.9103980358545405E-2</c:v>
                </c:pt>
                <c:pt idx="222">
                  <c:v>1.8681322694212094E-2</c:v>
                </c:pt>
                <c:pt idx="223">
                  <c:v>1.7244289678589677E-2</c:v>
                </c:pt>
                <c:pt idx="224">
                  <c:v>1.9611160426412866E-2</c:v>
                </c:pt>
                <c:pt idx="225">
                  <c:v>2.0879118203858602E-2</c:v>
                </c:pt>
                <c:pt idx="226">
                  <c:v>2.197801595868186E-2</c:v>
                </c:pt>
                <c:pt idx="227">
                  <c:v>2.2569733645637656E-2</c:v>
                </c:pt>
                <c:pt idx="228">
                  <c:v>2.0879118203858602E-2</c:v>
                </c:pt>
                <c:pt idx="229">
                  <c:v>2.2147091196858537E-2</c:v>
                </c:pt>
                <c:pt idx="230">
                  <c:v>2.1217238249103577E-2</c:v>
                </c:pt>
                <c:pt idx="231">
                  <c:v>2.2569733645637656E-2</c:v>
                </c:pt>
                <c:pt idx="232">
                  <c:v>2.3245988951681795E-2</c:v>
                </c:pt>
                <c:pt idx="233">
                  <c:v>2.1555373509902737E-2</c:v>
                </c:pt>
                <c:pt idx="234">
                  <c:v>1.9949280471657834E-2</c:v>
                </c:pt>
                <c:pt idx="235">
                  <c:v>2.1639895913436884E-2</c:v>
                </c:pt>
                <c:pt idx="236">
                  <c:v>1.842772505250127E-2</c:v>
                </c:pt>
                <c:pt idx="237">
                  <c:v>1.9526622807324527E-2</c:v>
                </c:pt>
                <c:pt idx="238">
                  <c:v>1.9019442739457066E-2</c:v>
                </c:pt>
                <c:pt idx="239">
                  <c:v>1.9273040381167894E-2</c:v>
                </c:pt>
                <c:pt idx="240">
                  <c:v>1.7836007365545473E-2</c:v>
                </c:pt>
                <c:pt idx="241">
                  <c:v>2.0202878113368662E-2</c:v>
                </c:pt>
                <c:pt idx="242">
                  <c:v>1.7836007365545473E-2</c:v>
                </c:pt>
                <c:pt idx="243">
                  <c:v>1.5553674236810627E-2</c:v>
                </c:pt>
                <c:pt idx="244">
                  <c:v>1.6906169633344705E-2</c:v>
                </c:pt>
                <c:pt idx="245">
                  <c:v>1.7666947342922987E-2</c:v>
                </c:pt>
                <c:pt idx="246">
                  <c:v>1.7328827297678016E-2</c:v>
                </c:pt>
                <c:pt idx="247">
                  <c:v>1.9019442739457066E-2</c:v>
                </c:pt>
                <c:pt idx="248">
                  <c:v>2.1639895913436884E-2</c:v>
                </c:pt>
                <c:pt idx="249">
                  <c:v>2.0033818090746173E-2</c:v>
                </c:pt>
                <c:pt idx="250">
                  <c:v>2.0794595800324455E-2</c:v>
                </c:pt>
                <c:pt idx="251">
                  <c:v>2.4260349087416706E-2</c:v>
                </c:pt>
                <c:pt idx="252">
                  <c:v>2.1724433532525227E-2</c:v>
                </c:pt>
                <c:pt idx="253">
                  <c:v>2.5359262057794152E-2</c:v>
                </c:pt>
                <c:pt idx="254">
                  <c:v>2.7049877499573206E-2</c:v>
                </c:pt>
                <c:pt idx="255">
                  <c:v>3.212172382491036E-2</c:v>
                </c:pt>
                <c:pt idx="256">
                  <c:v>3.1276423711797931E-2</c:v>
                </c:pt>
                <c:pt idx="257">
                  <c:v>3.2544381489243671E-2</c:v>
                </c:pt>
                <c:pt idx="258">
                  <c:v>3.3558756840532777E-2</c:v>
                </c:pt>
                <c:pt idx="259">
                  <c:v>3.7869825456291646E-2</c:v>
                </c:pt>
                <c:pt idx="260">
                  <c:v>3.601014999189011E-2</c:v>
                </c:pt>
                <c:pt idx="261">
                  <c:v>4.3279791826873769E-2</c:v>
                </c:pt>
                <c:pt idx="262">
                  <c:v>4.184277402680555E-2</c:v>
                </c:pt>
                <c:pt idx="263">
                  <c:v>4.4209644774628735E-2</c:v>
                </c:pt>
                <c:pt idx="264">
                  <c:v>4.1589176385094725E-2</c:v>
                </c:pt>
                <c:pt idx="265">
                  <c:v>5.4353337425303037E-2</c:v>
                </c:pt>
                <c:pt idx="266">
                  <c:v>5.7734568308861138E-2</c:v>
                </c:pt>
                <c:pt idx="267">
                  <c:v>6.2975489872374973E-2</c:v>
                </c:pt>
                <c:pt idx="268">
                  <c:v>6.813187381680047E-2</c:v>
                </c:pt>
                <c:pt idx="269">
                  <c:v>7.1513104700358571E-2</c:v>
                </c:pt>
                <c:pt idx="270">
                  <c:v>7.7261206331739871E-2</c:v>
                </c:pt>
                <c:pt idx="271">
                  <c:v>8.6644121272835883E-2</c:v>
                </c:pt>
                <c:pt idx="272">
                  <c:v>9.8055786916510124E-2</c:v>
                </c:pt>
                <c:pt idx="273">
                  <c:v>0.11056636553056182</c:v>
                </c:pt>
                <c:pt idx="274">
                  <c:v>0.11504649416894316</c:v>
                </c:pt>
                <c:pt idx="275">
                  <c:v>0.13685545010500255</c:v>
                </c:pt>
                <c:pt idx="276">
                  <c:v>0.15198648189303407</c:v>
                </c:pt>
                <c:pt idx="277">
                  <c:v>0.17295018336264356</c:v>
                </c:pt>
                <c:pt idx="278">
                  <c:v>0.1798816290746113</c:v>
                </c:pt>
                <c:pt idx="279">
                  <c:v>0.20659344739115632</c:v>
                </c:pt>
                <c:pt idx="280">
                  <c:v>0.22916313539013139</c:v>
                </c:pt>
                <c:pt idx="281">
                  <c:v>0.24065939951511073</c:v>
                </c:pt>
                <c:pt idx="282">
                  <c:v>0.27269650964316178</c:v>
                </c:pt>
                <c:pt idx="283">
                  <c:v>0.30380394941010819</c:v>
                </c:pt>
                <c:pt idx="284">
                  <c:v>0.33575661321239603</c:v>
                </c:pt>
                <c:pt idx="285">
                  <c:v>0.35604396808263628</c:v>
                </c:pt>
                <c:pt idx="286">
                  <c:v>0.38546065546781594</c:v>
                </c:pt>
                <c:pt idx="287">
                  <c:v>0.40676243133600787</c:v>
                </c:pt>
                <c:pt idx="288">
                  <c:v>0.45621298245859621</c:v>
                </c:pt>
                <c:pt idx="289">
                  <c:v>0.47836013451767151</c:v>
                </c:pt>
                <c:pt idx="290">
                  <c:v>0.52975492915485811</c:v>
                </c:pt>
                <c:pt idx="291">
                  <c:v>0.55393077105429489</c:v>
                </c:pt>
                <c:pt idx="292">
                  <c:v>0.58275572553696453</c:v>
                </c:pt>
                <c:pt idx="293">
                  <c:v>0.61792054498463378</c:v>
                </c:pt>
                <c:pt idx="294">
                  <c:v>0.6430262094007172</c:v>
                </c:pt>
                <c:pt idx="295">
                  <c:v>0.67075229655967183</c:v>
                </c:pt>
                <c:pt idx="296">
                  <c:v>0.70972100455523268</c:v>
                </c:pt>
                <c:pt idx="297">
                  <c:v>0.74344886706505042</c:v>
                </c:pt>
                <c:pt idx="298">
                  <c:v>0.76838548667406548</c:v>
                </c:pt>
                <c:pt idx="299">
                  <c:v>0.77937446422229806</c:v>
                </c:pt>
                <c:pt idx="300">
                  <c:v>0.82256974886119183</c:v>
                </c:pt>
                <c:pt idx="301">
                  <c:v>0.8318681261831995</c:v>
                </c:pt>
                <c:pt idx="302">
                  <c:v>0.86880814433839881</c:v>
                </c:pt>
                <c:pt idx="303">
                  <c:v>0.88639063014000441</c:v>
                </c:pt>
                <c:pt idx="304">
                  <c:v>0.90836858523646957</c:v>
                </c:pt>
                <c:pt idx="305">
                  <c:v>0.92544378446132824</c:v>
                </c:pt>
                <c:pt idx="306">
                  <c:v>0.96263744590490108</c:v>
                </c:pt>
                <c:pt idx="307">
                  <c:v>0.96559595826190903</c:v>
                </c:pt>
                <c:pt idx="308">
                  <c:v>0.96982253490524217</c:v>
                </c:pt>
                <c:pt idx="309">
                  <c:v>0.96838542581184883</c:v>
                </c:pt>
                <c:pt idx="310">
                  <c:v>0.99535088741676725</c:v>
                </c:pt>
                <c:pt idx="311">
                  <c:v>0.97988168993682812</c:v>
                </c:pt>
                <c:pt idx="312">
                  <c:v>0.98131864687467962</c:v>
                </c:pt>
                <c:pt idx="313">
                  <c:v>0.99797131015963858</c:v>
                </c:pt>
                <c:pt idx="314">
                  <c:v>1</c:v>
                </c:pt>
                <c:pt idx="315">
                  <c:v>0.96965349009817392</c:v>
                </c:pt>
                <c:pt idx="316">
                  <c:v>0.97616239987024178</c:v>
                </c:pt>
                <c:pt idx="317">
                  <c:v>0.97362642345313355</c:v>
                </c:pt>
                <c:pt idx="318">
                  <c:v>0.95240909391070483</c:v>
                </c:pt>
                <c:pt idx="319">
                  <c:v>0.95629758093990136</c:v>
                </c:pt>
                <c:pt idx="320">
                  <c:v>0.94547764819873714</c:v>
                </c:pt>
                <c:pt idx="321">
                  <c:v>0.92459856042598687</c:v>
                </c:pt>
                <c:pt idx="322">
                  <c:v>0.89391380875448212</c:v>
                </c:pt>
                <c:pt idx="323">
                  <c:v>0.90448009820727304</c:v>
                </c:pt>
                <c:pt idx="324">
                  <c:v>0.87032969975755536</c:v>
                </c:pt>
                <c:pt idx="325">
                  <c:v>0.85950976701639115</c:v>
                </c:pt>
                <c:pt idx="326">
                  <c:v>0.82527477008536843</c:v>
                </c:pt>
                <c:pt idx="327">
                  <c:v>0.81073539512207593</c:v>
                </c:pt>
                <c:pt idx="328">
                  <c:v>0.77844464170565142</c:v>
                </c:pt>
                <c:pt idx="329">
                  <c:v>0.75967884225456783</c:v>
                </c:pt>
                <c:pt idx="330">
                  <c:v>0.71259507058647742</c:v>
                </c:pt>
                <c:pt idx="331">
                  <c:v>0.67311922816971193</c:v>
                </c:pt>
                <c:pt idx="332">
                  <c:v>0.65494500946559631</c:v>
                </c:pt>
                <c:pt idx="333">
                  <c:v>0.61394761162967415</c:v>
                </c:pt>
                <c:pt idx="334">
                  <c:v>0.55579041608758806</c:v>
                </c:pt>
                <c:pt idx="335">
                  <c:v>0.53381230883558106</c:v>
                </c:pt>
                <c:pt idx="336">
                  <c:v>0.51208799702748931</c:v>
                </c:pt>
                <c:pt idx="337">
                  <c:v>0.46525786864777241</c:v>
                </c:pt>
                <c:pt idx="338">
                  <c:v>0.41978025088014376</c:v>
                </c:pt>
                <c:pt idx="339">
                  <c:v>0.3905326083020324</c:v>
                </c:pt>
                <c:pt idx="340">
                  <c:v>0.33634834611490605</c:v>
                </c:pt>
                <c:pt idx="341">
                  <c:v>0.29585793054464687</c:v>
                </c:pt>
                <c:pt idx="342">
                  <c:v>0.28005079560611312</c:v>
                </c:pt>
                <c:pt idx="343">
                  <c:v>0.23693995729298251</c:v>
                </c:pt>
                <c:pt idx="344">
                  <c:v>0.21386313487280253</c:v>
                </c:pt>
                <c:pt idx="345">
                  <c:v>0.17776834075294476</c:v>
                </c:pt>
                <c:pt idx="346">
                  <c:v>0.16280642984975249</c:v>
                </c:pt>
                <c:pt idx="347">
                  <c:v>0.13871514078495828</c:v>
                </c:pt>
                <c:pt idx="348">
                  <c:v>0.11200338333063004</c:v>
                </c:pt>
                <c:pt idx="349">
                  <c:v>9.8055786916510124E-2</c:v>
                </c:pt>
                <c:pt idx="350">
                  <c:v>8.6728658891924229E-2</c:v>
                </c:pt>
                <c:pt idx="351">
                  <c:v>7.4218095493426728E-2</c:v>
                </c:pt>
                <c:pt idx="352">
                  <c:v>6.9568891616868689E-2</c:v>
                </c:pt>
                <c:pt idx="353">
                  <c:v>6.3567207559330777E-2</c:v>
                </c:pt>
                <c:pt idx="354">
                  <c:v>6.128487443059593E-2</c:v>
                </c:pt>
                <c:pt idx="355">
                  <c:v>6.2806429849752488E-2</c:v>
                </c:pt>
                <c:pt idx="356">
                  <c:v>6.6018600710688102E-2</c:v>
                </c:pt>
                <c:pt idx="357">
                  <c:v>7.0076086900290352E-2</c:v>
                </c:pt>
                <c:pt idx="358">
                  <c:v>8.2671172702321993E-2</c:v>
                </c:pt>
                <c:pt idx="359">
                  <c:v>9.0532547439815633E-2</c:v>
                </c:pt>
                <c:pt idx="360">
                  <c:v>0.10879121246969442</c:v>
                </c:pt>
                <c:pt idx="361">
                  <c:v>0.12366864661601509</c:v>
                </c:pt>
                <c:pt idx="362">
                  <c:v>0.13812342309800246</c:v>
                </c:pt>
                <c:pt idx="363">
                  <c:v>0.15528325123527478</c:v>
                </c:pt>
                <c:pt idx="364">
                  <c:v>0.16897725000768388</c:v>
                </c:pt>
                <c:pt idx="365">
                  <c:v>0.19256135900461063</c:v>
                </c:pt>
                <c:pt idx="366">
                  <c:v>0.21360949158442913</c:v>
                </c:pt>
                <c:pt idx="367">
                  <c:v>0.23956038003585395</c:v>
                </c:pt>
                <c:pt idx="368">
                  <c:v>0.26415891003073239</c:v>
                </c:pt>
                <c:pt idx="369">
                  <c:v>0.27480979796482835</c:v>
                </c:pt>
                <c:pt idx="370">
                  <c:v>0.30448012863838136</c:v>
                </c:pt>
                <c:pt idx="371">
                  <c:v>0.30710055138125281</c:v>
                </c:pt>
                <c:pt idx="372">
                  <c:v>0.33964494808605072</c:v>
                </c:pt>
                <c:pt idx="373">
                  <c:v>0.35342354533976483</c:v>
                </c:pt>
                <c:pt idx="374">
                  <c:v>0.37582418853167165</c:v>
                </c:pt>
                <c:pt idx="375">
                  <c:v>0.39281494143076723</c:v>
                </c:pt>
                <c:pt idx="376">
                  <c:v>0.39518172088526532</c:v>
                </c:pt>
                <c:pt idx="377">
                  <c:v>0.42941671781628804</c:v>
                </c:pt>
                <c:pt idx="378">
                  <c:v>0.42831785049257315</c:v>
                </c:pt>
                <c:pt idx="379">
                  <c:v>0.44074393713419907</c:v>
                </c:pt>
                <c:pt idx="380">
                  <c:v>0.44556209452450024</c:v>
                </c:pt>
                <c:pt idx="381">
                  <c:v>0.46466613574526244</c:v>
                </c:pt>
                <c:pt idx="382">
                  <c:v>0.47582415810056328</c:v>
                </c:pt>
                <c:pt idx="383">
                  <c:v>0.4838546232917878</c:v>
                </c:pt>
                <c:pt idx="384">
                  <c:v>0.48884197764469917</c:v>
                </c:pt>
                <c:pt idx="385">
                  <c:v>0.48655964451596428</c:v>
                </c:pt>
                <c:pt idx="386">
                  <c:v>0.48977180016134575</c:v>
                </c:pt>
                <c:pt idx="387">
                  <c:v>0.49594246816373522</c:v>
                </c:pt>
                <c:pt idx="388">
                  <c:v>0.50989011022451769</c:v>
                </c:pt>
                <c:pt idx="389">
                  <c:v>0.48368557848471949</c:v>
                </c:pt>
                <c:pt idx="390">
                  <c:v>0.49644975474048197</c:v>
                </c:pt>
                <c:pt idx="391">
                  <c:v>0.47751475832678814</c:v>
                </c:pt>
                <c:pt idx="392">
                  <c:v>0.46973793642393702</c:v>
                </c:pt>
                <c:pt idx="393">
                  <c:v>0.47286564574355522</c:v>
                </c:pt>
                <c:pt idx="394">
                  <c:v>0.45080309216578501</c:v>
                </c:pt>
                <c:pt idx="395">
                  <c:v>0.43803891591002253</c:v>
                </c:pt>
                <c:pt idx="396">
                  <c:v>0.42704993836178995</c:v>
                </c:pt>
                <c:pt idx="397">
                  <c:v>0.43305156155711111</c:v>
                </c:pt>
                <c:pt idx="398">
                  <c:v>0.41318689478231263</c:v>
                </c:pt>
                <c:pt idx="399">
                  <c:v>0.40853763004353782</c:v>
                </c:pt>
                <c:pt idx="400">
                  <c:v>0.39442094317568704</c:v>
                </c:pt>
                <c:pt idx="401">
                  <c:v>0.37886729936998476</c:v>
                </c:pt>
                <c:pt idx="402">
                  <c:v>0.35714283540635122</c:v>
                </c:pt>
                <c:pt idx="403">
                  <c:v>0.35046488082721494</c:v>
                </c:pt>
                <c:pt idx="404">
                  <c:v>0.34733732366313858</c:v>
                </c:pt>
                <c:pt idx="405">
                  <c:v>0.33068466037817956</c:v>
                </c:pt>
                <c:pt idx="406">
                  <c:v>0.31183426244579077</c:v>
                </c:pt>
                <c:pt idx="407">
                  <c:v>0.30371935092880309</c:v>
                </c:pt>
                <c:pt idx="408">
                  <c:v>0.2851225962847877</c:v>
                </c:pt>
                <c:pt idx="409">
                  <c:v>0.27489439644613345</c:v>
                </c:pt>
                <c:pt idx="410">
                  <c:v>0.25967884225456778</c:v>
                </c:pt>
                <c:pt idx="411">
                  <c:v>0.24513946729127534</c:v>
                </c:pt>
                <c:pt idx="412">
                  <c:v>0.22603557822605508</c:v>
                </c:pt>
                <c:pt idx="413">
                  <c:v>0.2193576236469188</c:v>
                </c:pt>
                <c:pt idx="414">
                  <c:v>0.20676249219822457</c:v>
                </c:pt>
                <c:pt idx="415">
                  <c:v>0.19315293975157868</c:v>
                </c:pt>
                <c:pt idx="416">
                  <c:v>0.18174127410790444</c:v>
                </c:pt>
                <c:pt idx="417">
                  <c:v>0.17269654007427018</c:v>
                </c:pt>
                <c:pt idx="418">
                  <c:v>0.16060869520232277</c:v>
                </c:pt>
                <c:pt idx="419">
                  <c:v>0.14218089407205051</c:v>
                </c:pt>
                <c:pt idx="420">
                  <c:v>0.12950127065093053</c:v>
                </c:pt>
                <c:pt idx="421">
                  <c:v>0.12189349355514771</c:v>
                </c:pt>
                <c:pt idx="422">
                  <c:v>0.11065088793409597</c:v>
                </c:pt>
                <c:pt idx="423">
                  <c:v>0.10211327310611236</c:v>
                </c:pt>
                <c:pt idx="424">
                  <c:v>9.180050521726138E-2</c:v>
                </c:pt>
                <c:pt idx="425">
                  <c:v>8.529164109185601E-2</c:v>
                </c:pt>
                <c:pt idx="426">
                  <c:v>8.0473377192675485E-2</c:v>
                </c:pt>
                <c:pt idx="427">
                  <c:v>7.5232455629161643E-2</c:v>
                </c:pt>
                <c:pt idx="428">
                  <c:v>6.6272198352398934E-2</c:v>
                </c:pt>
                <c:pt idx="429">
                  <c:v>5.7565508286238659E-2</c:v>
                </c:pt>
                <c:pt idx="430">
                  <c:v>5.1986481893034044E-2</c:v>
                </c:pt>
                <c:pt idx="431">
                  <c:v>4.8182593345142632E-2</c:v>
                </c:pt>
                <c:pt idx="432">
                  <c:v>4.2434491713761339E-2</c:v>
                </c:pt>
                <c:pt idx="433">
                  <c:v>3.9306843256359879E-2</c:v>
                </c:pt>
                <c:pt idx="434">
                  <c:v>3.5164834663223489E-2</c:v>
                </c:pt>
                <c:pt idx="435">
                  <c:v>3.4742176998890179E-2</c:v>
                </c:pt>
                <c:pt idx="436">
                  <c:v>2.9501270650930538E-2</c:v>
                </c:pt>
                <c:pt idx="437">
                  <c:v>2.5359262057794152E-2</c:v>
                </c:pt>
                <c:pt idx="438">
                  <c:v>2.5443784461328299E-2</c:v>
                </c:pt>
                <c:pt idx="439">
                  <c:v>2.3753169019549249E-2</c:v>
                </c:pt>
                <c:pt idx="440">
                  <c:v>2.4344886706505045E-2</c:v>
                </c:pt>
                <c:pt idx="441">
                  <c:v>2.1048178226481092E-2</c:v>
                </c:pt>
                <c:pt idx="442">
                  <c:v>2.2654271264725995E-2</c:v>
                </c:pt>
                <c:pt idx="443">
                  <c:v>2.4175826683882563E-2</c:v>
                </c:pt>
                <c:pt idx="444">
                  <c:v>2.4006766661260077E-2</c:v>
                </c:pt>
                <c:pt idx="445">
                  <c:v>2.6627219835239895E-2</c:v>
                </c:pt>
                <c:pt idx="446">
                  <c:v>2.3415048974304277E-2</c:v>
                </c:pt>
                <c:pt idx="447">
                  <c:v>2.459848434821587E-2</c:v>
                </c:pt>
                <c:pt idx="448">
                  <c:v>2.6880817476950716E-2</c:v>
                </c:pt>
                <c:pt idx="449">
                  <c:v>2.9923928315263849E-2</c:v>
                </c:pt>
                <c:pt idx="450">
                  <c:v>2.8994090583063081E-2</c:v>
                </c:pt>
                <c:pt idx="451">
                  <c:v>2.9585793054464685E-2</c:v>
                </c:pt>
                <c:pt idx="452">
                  <c:v>3.0177510741420485E-2</c:v>
                </c:pt>
                <c:pt idx="453">
                  <c:v>3.4065936908400235E-2</c:v>
                </c:pt>
                <c:pt idx="454">
                  <c:v>2.9501270650930538E-2</c:v>
                </c:pt>
                <c:pt idx="455">
                  <c:v>3.2375321466621185E-2</c:v>
                </c:pt>
                <c:pt idx="456">
                  <c:v>3.3643279244066925E-2</c:v>
                </c:pt>
                <c:pt idx="457">
                  <c:v>3.5587492327556799E-2</c:v>
                </c:pt>
                <c:pt idx="458">
                  <c:v>3.2797979130954495E-2</c:v>
                </c:pt>
                <c:pt idx="459">
                  <c:v>3.212172382491036E-2</c:v>
                </c:pt>
                <c:pt idx="460">
                  <c:v>3.1445483734420417E-2</c:v>
                </c:pt>
                <c:pt idx="461">
                  <c:v>3.3220621579733614E-2</c:v>
                </c:pt>
                <c:pt idx="462">
                  <c:v>3.2206261443998699E-2</c:v>
                </c:pt>
                <c:pt idx="463">
                  <c:v>3.1614543757042902E-2</c:v>
                </c:pt>
                <c:pt idx="464">
                  <c:v>3.0346570764042968E-2</c:v>
                </c:pt>
                <c:pt idx="465">
                  <c:v>2.9247673009219714E-2</c:v>
                </c:pt>
                <c:pt idx="466">
                  <c:v>2.5021126796994989E-2</c:v>
                </c:pt>
                <c:pt idx="467">
                  <c:v>2.3837706638637587E-2</c:v>
                </c:pt>
                <c:pt idx="468">
                  <c:v>2.3753169019549249E-2</c:v>
                </c:pt>
                <c:pt idx="469">
                  <c:v>2.4429424325593384E-2</c:v>
                </c:pt>
                <c:pt idx="470">
                  <c:v>2.4006766661260077E-2</c:v>
                </c:pt>
                <c:pt idx="471">
                  <c:v>2.1555373509902737E-2</c:v>
                </c:pt>
                <c:pt idx="472">
                  <c:v>2.1301775868191916E-2</c:v>
                </c:pt>
                <c:pt idx="473">
                  <c:v>1.8089605007256298E-2</c:v>
                </c:pt>
                <c:pt idx="474">
                  <c:v>1.8765845097746241E-2</c:v>
                </c:pt>
                <c:pt idx="475">
                  <c:v>1.6568049588099733E-2</c:v>
                </c:pt>
                <c:pt idx="476">
                  <c:v>1.8343202648967123E-2</c:v>
                </c:pt>
                <c:pt idx="477">
                  <c:v>1.6821647229810558E-2</c:v>
                </c:pt>
                <c:pt idx="478">
                  <c:v>1.6990707252433044E-2</c:v>
                </c:pt>
                <c:pt idx="479">
                  <c:v>1.6314451946388909E-2</c:v>
                </c:pt>
                <c:pt idx="480">
                  <c:v>1.6483511969011395E-2</c:v>
                </c:pt>
                <c:pt idx="481">
                  <c:v>1.5300091810653992E-2</c:v>
                </c:pt>
                <c:pt idx="482">
                  <c:v>1.5638211855898965E-2</c:v>
                </c:pt>
                <c:pt idx="483">
                  <c:v>1.174978873203005E-2</c:v>
                </c:pt>
                <c:pt idx="484">
                  <c:v>1.2933221062830806E-2</c:v>
                </c:pt>
                <c:pt idx="485">
                  <c:v>1.3863060316586993E-2</c:v>
                </c:pt>
                <c:pt idx="486">
                  <c:v>1.3863060316586993E-2</c:v>
                </c:pt>
                <c:pt idx="487">
                  <c:v>1.3693998772409089E-2</c:v>
                </c:pt>
                <c:pt idx="488">
                  <c:v>1.4708369559031938E-2</c:v>
                </c:pt>
                <c:pt idx="489">
                  <c:v>1.5807271878521451E-2</c:v>
                </c:pt>
                <c:pt idx="490">
                  <c:v>1.2764159518652901E-2</c:v>
                </c:pt>
                <c:pt idx="491">
                  <c:v>1.2595097974474997E-2</c:v>
                </c:pt>
                <c:pt idx="492">
                  <c:v>1.267962798578624E-2</c:v>
                </c:pt>
                <c:pt idx="493">
                  <c:v>1.4708369559031938E-2</c:v>
                </c:pt>
                <c:pt idx="494">
                  <c:v>1.2087911820385861E-2</c:v>
                </c:pt>
                <c:pt idx="495">
                  <c:v>1.5300091810653992E-2</c:v>
                </c:pt>
                <c:pt idx="496">
                  <c:v>1.310228260700871E-2</c:v>
                </c:pt>
                <c:pt idx="497">
                  <c:v>1.1242604099496336E-2</c:v>
                </c:pt>
                <c:pt idx="498">
                  <c:v>1.5891794282055598E-2</c:v>
                </c:pt>
                <c:pt idx="499">
                  <c:v>1.267962798578624E-2</c:v>
                </c:pt>
                <c:pt idx="500">
                  <c:v>1.3355875684053279E-2</c:v>
                </c:pt>
                <c:pt idx="501">
                  <c:v>1.4201183404942804E-2</c:v>
                </c:pt>
                <c:pt idx="502">
                  <c:v>1.3609467239542426E-2</c:v>
                </c:pt>
                <c:pt idx="503">
                  <c:v>1.4116653393631561E-2</c:v>
                </c:pt>
                <c:pt idx="504">
                  <c:v>1.2848689529964144E-2</c:v>
                </c:pt>
                <c:pt idx="505">
                  <c:v>1.4032121860764897E-2</c:v>
                </c:pt>
                <c:pt idx="506">
                  <c:v>1.3863060316586993E-2</c:v>
                </c:pt>
                <c:pt idx="507">
                  <c:v>1.1496197176540903E-2</c:v>
                </c:pt>
                <c:pt idx="508">
                  <c:v>1.3609467239542426E-2</c:v>
                </c:pt>
                <c:pt idx="509">
                  <c:v>1.3355875684053279E-2</c:v>
                </c:pt>
                <c:pt idx="510">
                  <c:v>1.2087911820385861E-2</c:v>
                </c:pt>
                <c:pt idx="511">
                  <c:v>1.5046492647387749E-2</c:v>
                </c:pt>
                <c:pt idx="512">
                  <c:v>1.4032121860764897E-2</c:v>
                </c:pt>
                <c:pt idx="513">
                  <c:v>1.2172443353252523E-2</c:v>
                </c:pt>
                <c:pt idx="514">
                  <c:v>1.267962798578624E-2</c:v>
                </c:pt>
                <c:pt idx="515">
                  <c:v>1.2172443353252523E-2</c:v>
                </c:pt>
                <c:pt idx="516">
                  <c:v>1.2256974886119185E-2</c:v>
                </c:pt>
                <c:pt idx="517">
                  <c:v>1.3440405695364522E-2</c:v>
                </c:pt>
                <c:pt idx="518">
                  <c:v>1.2341504897430428E-2</c:v>
                </c:pt>
                <c:pt idx="519">
                  <c:v>1.4032121860764897E-2</c:v>
                </c:pt>
                <c:pt idx="520">
                  <c:v>1.2595097974474997E-2</c:v>
                </c:pt>
                <c:pt idx="521">
                  <c:v>1.0989011022451766E-2</c:v>
                </c:pt>
                <c:pt idx="522">
                  <c:v>1.1580727187852144E-2</c:v>
                </c:pt>
                <c:pt idx="523">
                  <c:v>1.4116653393631561E-2</c:v>
                </c:pt>
                <c:pt idx="524">
                  <c:v>1.1580727187852144E-2</c:v>
                </c:pt>
                <c:pt idx="525">
                  <c:v>1.3524937228231183E-2</c:v>
                </c:pt>
                <c:pt idx="526">
                  <c:v>1.2848689529964144E-2</c:v>
                </c:pt>
                <c:pt idx="527">
                  <c:v>1.4877431103209845E-2</c:v>
                </c:pt>
                <c:pt idx="528">
                  <c:v>1.4116653393631561E-2</c:v>
                </c:pt>
                <c:pt idx="529">
                  <c:v>1.1918850276207956E-2</c:v>
                </c:pt>
                <c:pt idx="530">
                  <c:v>1.310228260700871E-2</c:v>
                </c:pt>
                <c:pt idx="531">
                  <c:v>1.4370244949120708E-2</c:v>
                </c:pt>
                <c:pt idx="532">
                  <c:v>1.4454776481987371E-2</c:v>
                </c:pt>
                <c:pt idx="533">
                  <c:v>1.3609467239542426E-2</c:v>
                </c:pt>
                <c:pt idx="534">
                  <c:v>1.3271344151186614E-2</c:v>
                </c:pt>
                <c:pt idx="535">
                  <c:v>1.0650887934095958E-2</c:v>
                </c:pt>
                <c:pt idx="536">
                  <c:v>1.2087911820385861E-2</c:v>
                </c:pt>
                <c:pt idx="537">
                  <c:v>1.3440405695364522E-2</c:v>
                </c:pt>
                <c:pt idx="538">
                  <c:v>1.4285714937809467E-2</c:v>
                </c:pt>
                <c:pt idx="539">
                  <c:v>1.267962798578624E-2</c:v>
                </c:pt>
                <c:pt idx="540">
                  <c:v>1.4708369559031938E-2</c:v>
                </c:pt>
                <c:pt idx="541">
                  <c:v>1.377853030527575E-2</c:v>
                </c:pt>
                <c:pt idx="542">
                  <c:v>1.2933221062830806E-2</c:v>
                </c:pt>
                <c:pt idx="543">
                  <c:v>1.2510566441608332E-2</c:v>
                </c:pt>
                <c:pt idx="544">
                  <c:v>1.310228260700871E-2</c:v>
                </c:pt>
                <c:pt idx="545">
                  <c:v>1.310228260700871E-2</c:v>
                </c:pt>
                <c:pt idx="546">
                  <c:v>1.3863060316586993E-2</c:v>
                </c:pt>
                <c:pt idx="547">
                  <c:v>1.3355875684053279E-2</c:v>
                </c:pt>
                <c:pt idx="548">
                  <c:v>1.4201183404942804E-2</c:v>
                </c:pt>
                <c:pt idx="549">
                  <c:v>1.2341504897430428E-2</c:v>
                </c:pt>
                <c:pt idx="550">
                  <c:v>1.2764159518652901E-2</c:v>
                </c:pt>
                <c:pt idx="551">
                  <c:v>1.5046492647387749E-2</c:v>
                </c:pt>
                <c:pt idx="552">
                  <c:v>1.310228260700871E-2</c:v>
                </c:pt>
                <c:pt idx="553">
                  <c:v>1.2172443353252523E-2</c:v>
                </c:pt>
                <c:pt idx="554">
                  <c:v>1.4285714937809467E-2</c:v>
                </c:pt>
                <c:pt idx="555">
                  <c:v>1.2764159518652901E-2</c:v>
                </c:pt>
                <c:pt idx="556">
                  <c:v>1.377853030527575E-2</c:v>
                </c:pt>
                <c:pt idx="557">
                  <c:v>1.3271344151186614E-2</c:v>
                </c:pt>
                <c:pt idx="558">
                  <c:v>1.2172443353252523E-2</c:v>
                </c:pt>
                <c:pt idx="559">
                  <c:v>1.2256974886119185E-2</c:v>
                </c:pt>
                <c:pt idx="560">
                  <c:v>1.3524937228231183E-2</c:v>
                </c:pt>
                <c:pt idx="561">
                  <c:v>1.2933221062830806E-2</c:v>
                </c:pt>
                <c:pt idx="562">
                  <c:v>1.377853030527575E-2</c:v>
                </c:pt>
                <c:pt idx="563">
                  <c:v>1.6483511969011395E-2</c:v>
                </c:pt>
                <c:pt idx="564">
                  <c:v>1.2595097974474997E-2</c:v>
                </c:pt>
                <c:pt idx="565">
                  <c:v>1.2764159518652901E-2</c:v>
                </c:pt>
                <c:pt idx="566">
                  <c:v>1.4623838026165275E-2</c:v>
                </c:pt>
                <c:pt idx="567">
                  <c:v>1.4539308014854034E-2</c:v>
                </c:pt>
                <c:pt idx="568">
                  <c:v>1.310228260700871E-2</c:v>
                </c:pt>
                <c:pt idx="569">
                  <c:v>1.4961961114521086E-2</c:v>
                </c:pt>
                <c:pt idx="570">
                  <c:v>1.4370244949120708E-2</c:v>
                </c:pt>
                <c:pt idx="571">
                  <c:v>1.2510566441608332E-2</c:v>
                </c:pt>
                <c:pt idx="572">
                  <c:v>1.5215554191565653E-2</c:v>
                </c:pt>
                <c:pt idx="573">
                  <c:v>1.2426036430297089E-2</c:v>
                </c:pt>
                <c:pt idx="574">
                  <c:v>1.3355875684053279E-2</c:v>
                </c:pt>
                <c:pt idx="575">
                  <c:v>1.4792899570343181E-2</c:v>
                </c:pt>
                <c:pt idx="576">
                  <c:v>1.4116653393631561E-2</c:v>
                </c:pt>
                <c:pt idx="577">
                  <c:v>1.5722734259433109E-2</c:v>
                </c:pt>
                <c:pt idx="578">
                  <c:v>1.3017752595697468E-2</c:v>
                </c:pt>
                <c:pt idx="579">
                  <c:v>1.1242604099496336E-2</c:v>
                </c:pt>
                <c:pt idx="580">
                  <c:v>1.2003381809074619E-2</c:v>
                </c:pt>
                <c:pt idx="581">
                  <c:v>1.4201183404942804E-2</c:v>
                </c:pt>
                <c:pt idx="582">
                  <c:v>1.0904481011140525E-2</c:v>
                </c:pt>
                <c:pt idx="583">
                  <c:v>1.2595097974474997E-2</c:v>
                </c:pt>
                <c:pt idx="584">
                  <c:v>1.3524937228231183E-2</c:v>
                </c:pt>
                <c:pt idx="585">
                  <c:v>1.3186814139875372E-2</c:v>
                </c:pt>
                <c:pt idx="586">
                  <c:v>1.174978873203005E-2</c:v>
                </c:pt>
                <c:pt idx="587">
                  <c:v>1.2256974886119185E-2</c:v>
                </c:pt>
                <c:pt idx="588">
                  <c:v>1.3609467239542426E-2</c:v>
                </c:pt>
                <c:pt idx="589">
                  <c:v>1.3693998772409089E-2</c:v>
                </c:pt>
                <c:pt idx="590">
                  <c:v>1.3609467239542426E-2</c:v>
                </c:pt>
                <c:pt idx="591">
                  <c:v>1.3863060316586993E-2</c:v>
                </c:pt>
                <c:pt idx="592">
                  <c:v>1.3609467239542426E-2</c:v>
                </c:pt>
                <c:pt idx="593">
                  <c:v>1.5131022658698992E-2</c:v>
                </c:pt>
                <c:pt idx="594">
                  <c:v>1.4116653393631561E-2</c:v>
                </c:pt>
                <c:pt idx="595">
                  <c:v>1.3693998772409089E-2</c:v>
                </c:pt>
                <c:pt idx="596">
                  <c:v>1.4454776481987371E-2</c:v>
                </c:pt>
                <c:pt idx="597">
                  <c:v>1.2764159518652901E-2</c:v>
                </c:pt>
                <c:pt idx="598">
                  <c:v>1.377853030527575E-2</c:v>
                </c:pt>
                <c:pt idx="599">
                  <c:v>1.3355875684053279E-2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64A-4F20-B1C1-94A4621E51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0039567"/>
        <c:axId val="900035823"/>
      </c:scatterChart>
      <c:valAx>
        <c:axId val="900039567"/>
        <c:scaling>
          <c:orientation val="minMax"/>
          <c:max val="840"/>
          <c:min val="80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Longueur d’onde (nm)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00035823"/>
        <c:crosses val="autoZero"/>
        <c:crossBetween val="midCat"/>
      </c:valAx>
      <c:valAx>
        <c:axId val="900035823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Spectre normalisé (puce 5 version 4)</a:t>
                </a:r>
              </a:p>
            </c:rich>
          </c:tx>
          <c:layout>
            <c:manualLayout>
              <c:xMode val="edge"/>
              <c:yMode val="edge"/>
              <c:x val="2.235099254497603E-2"/>
              <c:y val="0.113320192991239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0003956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50"/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5FC14D-06A8-446F-9713-6F6CEDC06075}" type="datetimeFigureOut">
              <a:rPr lang="fr-FR" smtClean="0"/>
              <a:pPr/>
              <a:t>05/07/2023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85836-7C55-4070-8D36-7B296FDFA7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204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0F71F-A167-4505-8DBC-EDDF257AB05C}" type="datetimeFigureOut">
              <a:rPr lang="fr-FR" smtClean="0"/>
              <a:pPr/>
              <a:t>05/07/2023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B32D4-1131-48D3-B737-7DC2719DB8A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4417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Augmentation diamètre,</a:t>
            </a:r>
            <a:r>
              <a:rPr lang="fr-FR" baseline="0" dirty="0"/>
              <a:t> sensibilité, résolution</a:t>
            </a:r>
          </a:p>
          <a:p>
            <a:r>
              <a:rPr lang="fr-FR" dirty="0"/>
              <a:t>Réseau de télescope</a:t>
            </a:r>
            <a:r>
              <a:rPr lang="fr-FR" baseline="0" dirty="0"/>
              <a:t> </a:t>
            </a:r>
            <a:r>
              <a:rPr lang="fr-FR" baseline="0" dirty="0">
                <a:sym typeface="Wingdings" panose="05000000000000000000" pitchFamily="2" charset="2"/>
              </a:rPr>
              <a:t> collecter et mélanger champs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B32D4-1131-48D3-B737-7DC2719DB8A0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5953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Simulateur</a:t>
            </a:r>
            <a:r>
              <a:rPr lang="fr-FR" baseline="0" dirty="0"/>
              <a:t> d’étoile</a:t>
            </a:r>
          </a:p>
          <a:p>
            <a:r>
              <a:rPr lang="fr-FR" baseline="0" dirty="0"/>
              <a:t>Etirer la fibre </a:t>
            </a:r>
            <a:r>
              <a:rPr lang="fr-FR" baseline="0" dirty="0">
                <a:sym typeface="Wingdings" panose="05000000000000000000" pitchFamily="2" charset="2"/>
              </a:rPr>
              <a:t> balayer la différence de marche</a:t>
            </a:r>
            <a:endParaRPr lang="fr-FR" baseline="0" dirty="0"/>
          </a:p>
          <a:p>
            <a:r>
              <a:rPr lang="fr-FR" baseline="0" dirty="0"/>
              <a:t>Verre fluoré </a:t>
            </a:r>
            <a:r>
              <a:rPr lang="fr-FR" baseline="0" dirty="0">
                <a:sym typeface="Wingdings" panose="05000000000000000000" pitchFamily="2" charset="2"/>
              </a:rPr>
              <a:t> simuler une étoile non résolue</a:t>
            </a:r>
          </a:p>
          <a:p>
            <a:r>
              <a:rPr lang="fr-FR" baseline="0" dirty="0">
                <a:sym typeface="Wingdings" panose="05000000000000000000" pitchFamily="2" charset="2"/>
              </a:rPr>
              <a:t>Faisceau parallèles</a:t>
            </a:r>
          </a:p>
          <a:p>
            <a:r>
              <a:rPr lang="fr-FR" baseline="0" dirty="0">
                <a:sym typeface="Wingdings" panose="05000000000000000000" pitchFamily="2" charset="2"/>
              </a:rPr>
              <a:t>Pompe partagé pour la cohérence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B32D4-1131-48D3-B737-7DC2719DB8A0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29811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B32D4-1131-48D3-B737-7DC2719DB8A0}" type="slidenum">
              <a:rPr lang="fr-FR" smtClean="0"/>
              <a:pPr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4462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µrad </a:t>
            </a:r>
            <a:r>
              <a:rPr lang="fr-FR" dirty="0">
                <a:sym typeface="Wingdings" panose="05000000000000000000" pitchFamily="2" charset="2"/>
              </a:rPr>
              <a:t> voir</a:t>
            </a:r>
            <a:r>
              <a:rPr lang="fr-FR" baseline="0" dirty="0">
                <a:sym typeface="Wingdings" panose="05000000000000000000" pitchFamily="2" charset="2"/>
              </a:rPr>
              <a:t> mon manuscrit de thèse qui serait dans placé dans l’ISS (30 cm / ISS 400 km) </a:t>
            </a:r>
          </a:p>
          <a:p>
            <a:r>
              <a:rPr lang="fr-FR" baseline="0" dirty="0" err="1">
                <a:sym typeface="Wingdings" panose="05000000000000000000" pitchFamily="2" charset="2"/>
              </a:rPr>
              <a:t>nrad</a:t>
            </a:r>
            <a:r>
              <a:rPr lang="fr-FR" baseline="0" dirty="0">
                <a:sym typeface="Wingdings" panose="05000000000000000000" pitchFamily="2" charset="2"/>
              </a:rPr>
              <a:t>  voir mon manuscrit de thèse qui serait sur la lune (30 cm / terre lune 400 000 km)</a:t>
            </a:r>
            <a:endParaRPr lang="fr-FR" dirty="0"/>
          </a:p>
          <a:p>
            <a:pPr algn="l"/>
            <a:endParaRPr lang="fr-FR" dirty="0"/>
          </a:p>
          <a:p>
            <a:pPr algn="l"/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</a:rPr>
              <a:t>Mesure des signaux d’interférences ≠ image</a:t>
            </a:r>
          </a:p>
          <a:p>
            <a:pPr algn="l"/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</a:rPr>
              <a:t>Analyse de la cohérence mutuelle</a:t>
            </a:r>
          </a:p>
          <a:p>
            <a:pPr algn="l"/>
            <a:endParaRPr lang="fr-FR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/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</a:rPr>
              <a:t>Interférences : mesure de la ressemblance entre les deux champs collectés par les télescopes</a:t>
            </a:r>
          </a:p>
          <a:p>
            <a:pPr algn="l"/>
            <a:endParaRPr lang="fr-FR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/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</a:rPr>
              <a:t>Echantillonnage du spectre des fréquences spatiales de l’objet observé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B32D4-1131-48D3-B737-7DC2719DB8A0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2206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Bandes </a:t>
            </a:r>
            <a:r>
              <a:rPr lang="fr-FR" dirty="0" err="1"/>
              <a:t>astro</a:t>
            </a:r>
            <a:r>
              <a:rPr lang="fr-FR" dirty="0"/>
              <a:t> </a:t>
            </a:r>
          </a:p>
          <a:p>
            <a:r>
              <a:rPr lang="fr-FR" dirty="0"/>
              <a:t>Autour du vis et </a:t>
            </a:r>
            <a:r>
              <a:rPr lang="fr-FR" dirty="0" err="1"/>
              <a:t>nir</a:t>
            </a:r>
            <a:r>
              <a:rPr lang="fr-FR" dirty="0"/>
              <a:t> pas de fond thermique </a:t>
            </a:r>
          </a:p>
          <a:p>
            <a:r>
              <a:rPr lang="fr-FR" dirty="0"/>
              <a:t>Band L M N fond thermique embêtant </a:t>
            </a:r>
            <a:r>
              <a:rPr lang="fr-FR" dirty="0">
                <a:sym typeface="Wingdings" panose="05000000000000000000" pitchFamily="2" charset="2"/>
              </a:rPr>
              <a:t> refroidir tout le système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B32D4-1131-48D3-B737-7DC2719DB8A0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4753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B32D4-1131-48D3-B737-7DC2719DB8A0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6073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Quasi accord de phase</a:t>
            </a:r>
          </a:p>
          <a:p>
            <a:r>
              <a:rPr lang="fr-FR" dirty="0"/>
              <a:t>Inversion périodique de la non linéarité</a:t>
            </a:r>
          </a:p>
          <a:p>
            <a:r>
              <a:rPr lang="fr-FR" dirty="0"/>
              <a:t>Ridge </a:t>
            </a:r>
            <a:r>
              <a:rPr lang="fr-FR" dirty="0" err="1"/>
              <a:t>scillé</a:t>
            </a:r>
            <a:r>
              <a:rPr lang="fr-FR" dirty="0"/>
              <a:t> dans un wafer </a:t>
            </a:r>
            <a:r>
              <a:rPr lang="fr-FR" dirty="0">
                <a:sym typeface="Wingdings" panose="05000000000000000000" pitchFamily="2" charset="2"/>
              </a:rPr>
              <a:t></a:t>
            </a:r>
            <a:r>
              <a:rPr lang="fr-FR" dirty="0"/>
              <a:t> bon confinement des champs</a:t>
            </a:r>
          </a:p>
          <a:p>
            <a:endParaRPr lang="fr-FR" dirty="0"/>
          </a:p>
          <a:p>
            <a:r>
              <a:rPr lang="fr-FR" dirty="0"/>
              <a:t>Somme de fréquence </a:t>
            </a:r>
            <a:r>
              <a:rPr lang="fr-FR" dirty="0">
                <a:sym typeface="Wingdings" panose="05000000000000000000" pitchFamily="2" charset="2"/>
              </a:rPr>
              <a:t>: SFG </a:t>
            </a:r>
            <a:r>
              <a:rPr lang="fr-FR" dirty="0"/>
              <a:t> </a:t>
            </a:r>
            <a:r>
              <a:rPr lang="fr-FR" dirty="0">
                <a:sym typeface="Wingdings" panose="05000000000000000000" pitchFamily="2" charset="2"/>
              </a:rPr>
              <a:t> on conserve la phase de l’onde qui vient de l’étoile  processus cohérent / cohérence  interférométrie ok</a:t>
            </a:r>
          </a:p>
          <a:p>
            <a:r>
              <a:rPr lang="fr-FR" dirty="0">
                <a:sym typeface="Wingdings" panose="05000000000000000000" pitchFamily="2" charset="2"/>
              </a:rPr>
              <a:t>Phase étoile + phase pompe (constante)   Différence des phases donc pompe éliminée</a:t>
            </a:r>
          </a:p>
          <a:p>
            <a:endParaRPr lang="fr-FR" dirty="0">
              <a:sym typeface="Wingdings" panose="05000000000000000000" pitchFamily="2" charset="2"/>
            </a:endParaRPr>
          </a:p>
          <a:p>
            <a:r>
              <a:rPr lang="fr-FR" dirty="0">
                <a:sym typeface="Wingdings" panose="05000000000000000000" pitchFamily="2" charset="2"/>
              </a:rPr>
              <a:t>Grande longueur de cohérence pour la pompe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B32D4-1131-48D3-B737-7DC2719DB8A0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6044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LAR compenser</a:t>
            </a:r>
            <a:r>
              <a:rPr lang="fr-FR" baseline="0" dirty="0"/>
              <a:t> les différences de marches variables générés par la rotation de la terre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B32D4-1131-48D3-B737-7DC2719DB8A0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1336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Métrologie, système PID, longueurs de fibres ajustées en TEMPS REEL avec un signal d’erreur</a:t>
            </a:r>
          </a:p>
          <a:p>
            <a:r>
              <a:rPr lang="fr-FR" dirty="0"/>
              <a:t>Temps de réponse de 0,2 ms, 5000 Hz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B32D4-1131-48D3-B737-7DC2719DB8A0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4423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Position chariots à 5 nm </a:t>
            </a:r>
            <a:r>
              <a:rPr lang="fr-FR" dirty="0" err="1"/>
              <a:t>rms</a:t>
            </a:r>
            <a:r>
              <a:rPr lang="fr-FR" dirty="0"/>
              <a:t> précision</a:t>
            </a:r>
          </a:p>
          <a:p>
            <a:r>
              <a:rPr lang="fr-FR" dirty="0"/>
              <a:t>Maximum 1 cm / sec</a:t>
            </a:r>
          </a:p>
          <a:p>
            <a:r>
              <a:rPr lang="fr-FR" dirty="0"/>
              <a:t>Faisceau laser de métrologie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B32D4-1131-48D3-B737-7DC2719DB8A0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5037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1) Vidéo</a:t>
            </a:r>
            <a:r>
              <a:rPr lang="fr-FR" baseline="0" dirty="0"/>
              <a:t> se lance pas </a:t>
            </a:r>
            <a:r>
              <a:rPr lang="fr-FR" baseline="0" dirty="0">
                <a:sym typeface="Wingdings" panose="05000000000000000000" pitchFamily="2" charset="2"/>
              </a:rPr>
              <a:t> décrire le VI  trames avec les </a:t>
            </a:r>
            <a:r>
              <a:rPr lang="fr-FR" baseline="0" dirty="0" err="1">
                <a:sym typeface="Wingdings" panose="05000000000000000000" pitchFamily="2" charset="2"/>
              </a:rPr>
              <a:t>photoévènements</a:t>
            </a:r>
            <a:r>
              <a:rPr lang="fr-FR" baseline="0" dirty="0">
                <a:sym typeface="Wingdings" panose="05000000000000000000" pitchFamily="2" charset="2"/>
              </a:rPr>
              <a:t> – comptage de photon (blanc mais que quelques </a:t>
            </a:r>
            <a:r>
              <a:rPr lang="fr-FR" baseline="0" dirty="0" err="1">
                <a:sym typeface="Wingdings" panose="05000000000000000000" pitchFamily="2" charset="2"/>
              </a:rPr>
              <a:t>fW</a:t>
            </a:r>
            <a:r>
              <a:rPr lang="fr-FR" baseline="0" dirty="0">
                <a:sym typeface="Wingdings" panose="05000000000000000000" pitchFamily="2" charset="2"/>
              </a:rPr>
              <a:t>), on gère la fréquence des franges grâce à la modulation temporelle du chemin optique, on fait une TF  DSP blanc moyennée 5 acquisitions, rouge </a:t>
            </a:r>
            <a:r>
              <a:rPr lang="fr-FR" baseline="0" dirty="0" err="1">
                <a:sym typeface="Wingdings" panose="05000000000000000000" pitchFamily="2" charset="2"/>
              </a:rPr>
              <a:t>instantannée</a:t>
            </a:r>
            <a:r>
              <a:rPr lang="fr-FR" baseline="0" dirty="0">
                <a:sym typeface="Wingdings" panose="05000000000000000000" pitchFamily="2" charset="2"/>
              </a:rPr>
              <a:t>  on ne sait pas où est la </a:t>
            </a:r>
            <a:r>
              <a:rPr lang="fr-FR" baseline="0" dirty="0" err="1">
                <a:sym typeface="Wingdings" panose="05000000000000000000" pitchFamily="2" charset="2"/>
              </a:rPr>
              <a:t>ddm</a:t>
            </a:r>
            <a:r>
              <a:rPr lang="fr-FR" baseline="0" dirty="0">
                <a:sym typeface="Wingdings" panose="05000000000000000000" pitchFamily="2" charset="2"/>
              </a:rPr>
              <a:t> nulle  scan en déplaçant le chariot autour d’une position où on suppose trouver les franges (franges internes)  modulation de la </a:t>
            </a:r>
            <a:r>
              <a:rPr lang="fr-FR" baseline="0" dirty="0" err="1">
                <a:sym typeface="Wingdings" panose="05000000000000000000" pitchFamily="2" charset="2"/>
              </a:rPr>
              <a:t>ddm</a:t>
            </a:r>
            <a:r>
              <a:rPr lang="fr-FR" baseline="0" dirty="0">
                <a:sym typeface="Wingdings" panose="05000000000000000000" pitchFamily="2" charset="2"/>
              </a:rPr>
              <a:t> à 141 µm/s  canal 35  code chara spécial ALOHA  affichage du RSB qui va être notre critère principal pour savoir si on a des franges ou non  moments où la LAR passe autour de la </a:t>
            </a:r>
            <a:r>
              <a:rPr lang="fr-FR" baseline="0" dirty="0" err="1">
                <a:sym typeface="Wingdings" panose="05000000000000000000" pitchFamily="2" charset="2"/>
              </a:rPr>
              <a:t>ddm</a:t>
            </a:r>
            <a:r>
              <a:rPr lang="fr-FR" baseline="0" dirty="0">
                <a:sym typeface="Wingdings" panose="05000000000000000000" pitchFamily="2" charset="2"/>
              </a:rPr>
              <a:t> nulle on voit apparaître un pic frange sur le DSP autour du canal 35  une fois trouvé on se cale dessus   longueur de cohérence 168 µm (plage de 300µm pour trouver les franges)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B32D4-1131-48D3-B737-7DC2719DB8A0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9410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che principale génér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hat, âtre&#10;&#10;Description générée automatiquement">
            <a:extLst>
              <a:ext uri="{FF2B5EF4-FFF2-40B4-BE49-F238E27FC236}">
                <a16:creationId xmlns:a16="http://schemas.microsoft.com/office/drawing/2014/main" id="{C5B9C61C-3A66-4320-91E5-182D04DC5C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E10D163C-EECB-4107-A506-DBEEE678B4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2188" y="5373216"/>
            <a:ext cx="10707621" cy="867986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Titre général</a:t>
            </a:r>
          </a:p>
        </p:txBody>
      </p:sp>
      <p:sp>
        <p:nvSpPr>
          <p:cNvPr id="13" name="Espace réservé du texte 6">
            <a:extLst>
              <a:ext uri="{FF2B5EF4-FFF2-40B4-BE49-F238E27FC236}">
                <a16:creationId xmlns:a16="http://schemas.microsoft.com/office/drawing/2014/main" id="{06A63593-EF01-4D8F-8500-D9EC884732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2194" y="6470062"/>
            <a:ext cx="8066617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A8C8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Auteur</a:t>
            </a: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127353FF-3F0E-48D2-8E91-8B67435590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62033" y="6470062"/>
            <a:ext cx="1187783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>
                <a:solidFill>
                  <a:srgbClr val="A8C8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DQ62</a:t>
            </a:r>
          </a:p>
        </p:txBody>
      </p:sp>
      <p:pic>
        <p:nvPicPr>
          <p:cNvPr id="9" name="Image 8" descr="Une image contenant objet, horloge&#10;&#10;Description générée automatiquement">
            <a:extLst>
              <a:ext uri="{FF2B5EF4-FFF2-40B4-BE49-F238E27FC236}">
                <a16:creationId xmlns:a16="http://schemas.microsoft.com/office/drawing/2014/main" id="{A6014D42-2AF6-448E-91AF-A089491AFA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387" y="379970"/>
            <a:ext cx="3067225" cy="8679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5A9A32D3-215D-4F9C-A3A2-28E35DEAB5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3770" y="-27384"/>
            <a:ext cx="2858230" cy="1358662"/>
          </a:xfrm>
          <a:prstGeom prst="rect">
            <a:avLst/>
          </a:prstGeom>
        </p:spPr>
      </p:pic>
      <p:sp>
        <p:nvSpPr>
          <p:cNvPr id="37" name="Ellipse 36"/>
          <p:cNvSpPr/>
          <p:nvPr userDrawn="1"/>
        </p:nvSpPr>
        <p:spPr>
          <a:xfrm>
            <a:off x="5615949" y="1484784"/>
            <a:ext cx="960107" cy="7200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3" name="Espace réservé du contenu 2"/>
          <p:cNvSpPr>
            <a:spLocks noGrp="1"/>
          </p:cNvSpPr>
          <p:nvPr userDrawn="1">
            <p:ph idx="1" hasCustomPrompt="1"/>
          </p:nvPr>
        </p:nvSpPr>
        <p:spPr>
          <a:xfrm>
            <a:off x="335360" y="1284637"/>
            <a:ext cx="8832981" cy="5111999"/>
          </a:xfrm>
          <a:prstGeom prst="rect">
            <a:avLst/>
          </a:prstGeom>
        </p:spPr>
        <p:txBody>
          <a:bodyPr/>
          <a:lstStyle>
            <a:lvl1pPr>
              <a:buClr>
                <a:srgbClr val="A8C855"/>
              </a:buCl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buClr>
                <a:srgbClr val="A8C855"/>
              </a:buClr>
              <a:defRPr sz="160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buClr>
                <a:srgbClr val="A8C855"/>
              </a:buCl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5" name="Espace réservé pour une image  14"/>
          <p:cNvSpPr>
            <a:spLocks noGrp="1"/>
          </p:cNvSpPr>
          <p:nvPr userDrawn="1">
            <p:ph type="pic" sz="quarter" idx="13"/>
          </p:nvPr>
        </p:nvSpPr>
        <p:spPr>
          <a:xfrm>
            <a:off x="9456373" y="1284637"/>
            <a:ext cx="2735627" cy="1358662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>
            <a:normAutofit/>
          </a:bodyPr>
          <a:lstStyle>
            <a:lvl1pPr>
              <a:defRPr sz="12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4" name="Espace réservé du texte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9316679" y="2699656"/>
            <a:ext cx="2927648" cy="2889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00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fr-FR" dirty="0"/>
              <a:t>Légende</a:t>
            </a:r>
          </a:p>
        </p:txBody>
      </p:sp>
      <p:sp>
        <p:nvSpPr>
          <p:cNvPr id="25" name="Espace réservé pour une image  14"/>
          <p:cNvSpPr>
            <a:spLocks noGrp="1"/>
          </p:cNvSpPr>
          <p:nvPr userDrawn="1">
            <p:ph type="pic" sz="quarter" idx="17"/>
          </p:nvPr>
        </p:nvSpPr>
        <p:spPr>
          <a:xfrm>
            <a:off x="9456373" y="3077507"/>
            <a:ext cx="2735627" cy="1340138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>
            <a:normAutofit/>
          </a:bodyPr>
          <a:lstStyle>
            <a:lvl1pPr>
              <a:defRPr sz="12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6" name="Espace réservé du texte 23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9316679" y="4462936"/>
            <a:ext cx="2927648" cy="2889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00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fr-FR" dirty="0"/>
              <a:t>Légende</a:t>
            </a:r>
          </a:p>
        </p:txBody>
      </p:sp>
      <p:sp>
        <p:nvSpPr>
          <p:cNvPr id="27" name="Espace réservé pour une image  14"/>
          <p:cNvSpPr>
            <a:spLocks noGrp="1"/>
          </p:cNvSpPr>
          <p:nvPr userDrawn="1">
            <p:ph type="pic" sz="quarter" idx="19"/>
          </p:nvPr>
        </p:nvSpPr>
        <p:spPr>
          <a:xfrm>
            <a:off x="9456373" y="4797152"/>
            <a:ext cx="2735627" cy="1314687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>
            <a:normAutofit/>
          </a:bodyPr>
          <a:lstStyle>
            <a:lvl1pPr>
              <a:defRPr sz="12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8" name="Espace réservé du texte 23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9316679" y="6098039"/>
            <a:ext cx="2927648" cy="2889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00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fr-FR" dirty="0"/>
              <a:t>Légende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CC7F8F6-D2CD-40D6-BB0A-A96F75C87A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0766"/>
            <a:ext cx="12192000" cy="347241"/>
          </a:xfrm>
          <a:prstGeom prst="rect">
            <a:avLst/>
          </a:prstGeom>
        </p:spPr>
      </p:pic>
      <p:sp>
        <p:nvSpPr>
          <p:cNvPr id="3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156841" y="660337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D60D2680-11D1-4EA9-BDF0-17AF0471D894}" type="datetime1">
              <a:rPr lang="fr-FR" smtClean="0"/>
              <a:t>05/07/2023</a:t>
            </a:fld>
            <a:endParaRPr lang="fr-FR"/>
          </a:p>
        </p:txBody>
      </p:sp>
      <p:sp>
        <p:nvSpPr>
          <p:cNvPr id="3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00256" y="660110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DE5FCF21-7667-4EE2-8944-F0F20417217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D8DB7794-1631-41C1-9AA9-0557877432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184440"/>
            <a:ext cx="8342707" cy="580926"/>
          </a:xfrm>
          <a:prstGeom prst="rect">
            <a:avLst/>
          </a:prstGeom>
        </p:spPr>
        <p:txBody>
          <a:bodyPr/>
          <a:lstStyle>
            <a:lvl1pPr algn="l"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  <p:pic>
        <p:nvPicPr>
          <p:cNvPr id="29" name="Image 28" descr="Une image contenant table&#10;&#10;Description générée automatiquement">
            <a:extLst>
              <a:ext uri="{FF2B5EF4-FFF2-40B4-BE49-F238E27FC236}">
                <a16:creationId xmlns:a16="http://schemas.microsoft.com/office/drawing/2014/main" id="{E88922DB-A1B8-4EF9-9769-DB6A1525CB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01" y="136574"/>
            <a:ext cx="219456" cy="67665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96BEEA83-AF72-428D-9F7F-97E914DA9D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3770" y="-27384"/>
            <a:ext cx="2858230" cy="1358662"/>
          </a:xfrm>
          <a:prstGeom prst="rect">
            <a:avLst/>
          </a:prstGeom>
        </p:spPr>
      </p:pic>
      <p:sp>
        <p:nvSpPr>
          <p:cNvPr id="32" name="Ellipse 31"/>
          <p:cNvSpPr/>
          <p:nvPr userDrawn="1"/>
        </p:nvSpPr>
        <p:spPr>
          <a:xfrm>
            <a:off x="5615949" y="1484784"/>
            <a:ext cx="960107" cy="7200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9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239352" y="1284637"/>
            <a:ext cx="7392821" cy="5111999"/>
          </a:xfrm>
          <a:prstGeom prst="rect">
            <a:avLst/>
          </a:prstGeom>
        </p:spPr>
        <p:txBody>
          <a:bodyPr/>
          <a:lstStyle>
            <a:lvl1pPr>
              <a:buClr>
                <a:srgbClr val="A8C855"/>
              </a:buCl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buClr>
                <a:srgbClr val="A8C855"/>
              </a:buClr>
              <a:defRPr sz="160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buClr>
                <a:srgbClr val="A8C855"/>
              </a:buCl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5" name="Espace réservé pour une image  14"/>
          <p:cNvSpPr>
            <a:spLocks noGrp="1"/>
          </p:cNvSpPr>
          <p:nvPr>
            <p:ph type="pic" sz="quarter" idx="13"/>
          </p:nvPr>
        </p:nvSpPr>
        <p:spPr>
          <a:xfrm>
            <a:off x="7820548" y="1284638"/>
            <a:ext cx="4371454" cy="2114274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>
            <a:normAutofit/>
          </a:bodyPr>
          <a:lstStyle>
            <a:lvl1pPr>
              <a:defRPr sz="12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6" hasCustomPrompt="1"/>
          </p:nvPr>
        </p:nvSpPr>
        <p:spPr>
          <a:xfrm>
            <a:off x="7820547" y="3459088"/>
            <a:ext cx="4371452" cy="2437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00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fr-FR" dirty="0"/>
              <a:t>Légende</a:t>
            </a:r>
          </a:p>
        </p:txBody>
      </p:sp>
      <p:sp>
        <p:nvSpPr>
          <p:cNvPr id="19" name="Espace réservé pour une image  14"/>
          <p:cNvSpPr>
            <a:spLocks noGrp="1"/>
          </p:cNvSpPr>
          <p:nvPr>
            <p:ph type="pic" sz="quarter" idx="17"/>
          </p:nvPr>
        </p:nvSpPr>
        <p:spPr>
          <a:xfrm>
            <a:off x="7820548" y="4005064"/>
            <a:ext cx="4371454" cy="206396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>
            <a:normAutofit/>
          </a:bodyPr>
          <a:lstStyle>
            <a:lvl1pPr>
              <a:defRPr sz="12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0" name="Espace réservé du texte 23"/>
          <p:cNvSpPr>
            <a:spLocks noGrp="1"/>
          </p:cNvSpPr>
          <p:nvPr>
            <p:ph type="body" sz="quarter" idx="18" hasCustomPrompt="1"/>
          </p:nvPr>
        </p:nvSpPr>
        <p:spPr>
          <a:xfrm>
            <a:off x="7820551" y="6179514"/>
            <a:ext cx="4371452" cy="2437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00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fr-FR" dirty="0"/>
              <a:t>Légende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CC298AA-6A26-448F-9E22-F7A4206E7B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0766"/>
            <a:ext cx="12192000" cy="347241"/>
          </a:xfrm>
          <a:prstGeom prst="rect">
            <a:avLst/>
          </a:prstGeom>
        </p:spPr>
      </p:pic>
      <p:sp>
        <p:nvSpPr>
          <p:cNvPr id="1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156841" y="660337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35A21927-A872-4D27-93DD-B759391B3A23}" type="datetime1">
              <a:rPr lang="fr-FR" smtClean="0"/>
              <a:t>05/07/2023</a:t>
            </a:fld>
            <a:endParaRPr lang="fr-FR" dirty="0"/>
          </a:p>
        </p:txBody>
      </p:sp>
      <p:sp>
        <p:nvSpPr>
          <p:cNvPr id="2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00256" y="660110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DE5FCF21-7667-4EE2-8944-F0F20417217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EE4BB349-CD0C-4C8D-BC17-F9A5780575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184440"/>
            <a:ext cx="8342707" cy="580926"/>
          </a:xfrm>
          <a:prstGeom prst="rect">
            <a:avLst/>
          </a:prstGeom>
        </p:spPr>
        <p:txBody>
          <a:bodyPr/>
          <a:lstStyle>
            <a:lvl1pPr algn="l"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  <p:pic>
        <p:nvPicPr>
          <p:cNvPr id="26" name="Image 25" descr="Une image contenant table&#10;&#10;Description générée automatiquement">
            <a:extLst>
              <a:ext uri="{FF2B5EF4-FFF2-40B4-BE49-F238E27FC236}">
                <a16:creationId xmlns:a16="http://schemas.microsoft.com/office/drawing/2014/main" id="{9D59F41D-A082-4F42-86A4-DC31A87949E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01" y="136574"/>
            <a:ext cx="219456" cy="67665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A6465C72-A177-4493-A59A-60721B30E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3770" y="-27384"/>
            <a:ext cx="2858230" cy="1358662"/>
          </a:xfrm>
          <a:prstGeom prst="rect">
            <a:avLst/>
          </a:prstGeom>
        </p:spPr>
      </p:pic>
      <p:sp>
        <p:nvSpPr>
          <p:cNvPr id="23" name="Ellipse 22"/>
          <p:cNvSpPr/>
          <p:nvPr userDrawn="1"/>
        </p:nvSpPr>
        <p:spPr>
          <a:xfrm>
            <a:off x="5615949" y="1484784"/>
            <a:ext cx="960107" cy="7200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cxnSp>
        <p:nvCxnSpPr>
          <p:cNvPr id="21" name="Connecteur droit 20"/>
          <p:cNvCxnSpPr/>
          <p:nvPr userDrawn="1"/>
        </p:nvCxnSpPr>
        <p:spPr>
          <a:xfrm>
            <a:off x="6096000" y="1181217"/>
            <a:ext cx="0" cy="521542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239349" y="1331277"/>
            <a:ext cx="5568619" cy="5065359"/>
          </a:xfrm>
          <a:prstGeom prst="rect">
            <a:avLst/>
          </a:prstGeom>
        </p:spPr>
        <p:txBody>
          <a:bodyPr/>
          <a:lstStyle>
            <a:lvl1pPr>
              <a:buClr>
                <a:srgbClr val="A8C855"/>
              </a:buCl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buClr>
                <a:srgbClr val="A8C855"/>
              </a:buClr>
              <a:defRPr sz="160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buClr>
                <a:srgbClr val="A8C855"/>
              </a:buCl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7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6384033" y="1331278"/>
            <a:ext cx="5568619" cy="5065358"/>
          </a:xfrm>
          <a:prstGeom prst="rect">
            <a:avLst/>
          </a:prstGeom>
        </p:spPr>
        <p:txBody>
          <a:bodyPr/>
          <a:lstStyle>
            <a:lvl1pPr>
              <a:buClr>
                <a:srgbClr val="A8C855"/>
              </a:buCl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buClr>
                <a:srgbClr val="A8C855"/>
              </a:buClr>
              <a:defRPr sz="160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buClr>
                <a:srgbClr val="A8C855"/>
              </a:buCl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47946DE-5F0E-4523-8330-7E49192E34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0766"/>
            <a:ext cx="12192000" cy="347241"/>
          </a:xfrm>
          <a:prstGeom prst="rect">
            <a:avLst/>
          </a:prstGeom>
        </p:spPr>
      </p:pic>
      <p:sp>
        <p:nvSpPr>
          <p:cNvPr id="30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156841" y="660337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5D2D09B8-FAF0-466F-B0FF-70A7F18F704D}" type="datetime1">
              <a:rPr lang="fr-FR" smtClean="0"/>
              <a:t>05/07/2023</a:t>
            </a:fld>
            <a:endParaRPr lang="fr-FR"/>
          </a:p>
        </p:txBody>
      </p:sp>
      <p:sp>
        <p:nvSpPr>
          <p:cNvPr id="3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00256" y="660110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DE5FCF21-7667-4EE2-8944-F0F20417217B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20" name="Image 19" descr="Une image contenant table&#10;&#10;Description générée automatiquement">
            <a:extLst>
              <a:ext uri="{FF2B5EF4-FFF2-40B4-BE49-F238E27FC236}">
                <a16:creationId xmlns:a16="http://schemas.microsoft.com/office/drawing/2014/main" id="{16C163BB-73DC-4E81-8969-67E8179AF7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01" y="136574"/>
            <a:ext cx="219456" cy="676657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103D86A5-C7E2-4AC9-9CA5-03CC9E35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184440"/>
            <a:ext cx="8342707" cy="580926"/>
          </a:xfrm>
          <a:prstGeom prst="rect">
            <a:avLst/>
          </a:prstGeom>
        </p:spPr>
        <p:txBody>
          <a:bodyPr/>
          <a:lstStyle>
            <a:lvl1pPr algn="l"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3868C760-F4B0-4E96-817D-926B8AFE00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3770" y="-27384"/>
            <a:ext cx="2858230" cy="1358662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cxnSp>
        <p:nvCxnSpPr>
          <p:cNvPr id="21" name="Connecteur droit 20"/>
          <p:cNvCxnSpPr/>
          <p:nvPr userDrawn="1"/>
        </p:nvCxnSpPr>
        <p:spPr>
          <a:xfrm>
            <a:off x="6096000" y="1356647"/>
            <a:ext cx="0" cy="497657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43339" y="1860702"/>
            <a:ext cx="5760640" cy="4395976"/>
          </a:xfrm>
          <a:prstGeom prst="rect">
            <a:avLst/>
          </a:prstGeom>
        </p:spPr>
        <p:txBody>
          <a:bodyPr/>
          <a:lstStyle>
            <a:lvl1pPr>
              <a:buClr>
                <a:srgbClr val="A8C855"/>
              </a:buCl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buClr>
                <a:srgbClr val="A8C855"/>
              </a:buClr>
              <a:defRPr sz="160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buClr>
                <a:srgbClr val="A8C855"/>
              </a:buCl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7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6384032" y="1860702"/>
            <a:ext cx="5664629" cy="4395976"/>
          </a:xfrm>
          <a:prstGeom prst="rect">
            <a:avLst/>
          </a:prstGeom>
        </p:spPr>
        <p:txBody>
          <a:bodyPr/>
          <a:lstStyle>
            <a:lvl1pPr>
              <a:buClr>
                <a:srgbClr val="A8C855"/>
              </a:buCl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buClr>
                <a:srgbClr val="A8C855"/>
              </a:buClr>
              <a:defRPr sz="160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buClr>
                <a:srgbClr val="A8C855"/>
              </a:buCl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43339" y="1284638"/>
            <a:ext cx="5760640" cy="504056"/>
          </a:xfrm>
          <a:prstGeom prst="rect">
            <a:avLst/>
          </a:prstGeom>
          <a:solidFill>
            <a:srgbClr val="A8C85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14" hasCustomPrompt="1"/>
          </p:nvPr>
        </p:nvSpPr>
        <p:spPr>
          <a:xfrm>
            <a:off x="335789" y="1340180"/>
            <a:ext cx="5376168" cy="4326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000" baseline="0">
                <a:solidFill>
                  <a:srgbClr val="00658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Titre 1</a:t>
            </a:r>
          </a:p>
        </p:txBody>
      </p:sp>
      <p:sp>
        <p:nvSpPr>
          <p:cNvPr id="31" name="Rectangle 30"/>
          <p:cNvSpPr/>
          <p:nvPr userDrawn="1"/>
        </p:nvSpPr>
        <p:spPr>
          <a:xfrm>
            <a:off x="6326725" y="1284638"/>
            <a:ext cx="5760640" cy="504056"/>
          </a:xfrm>
          <a:prstGeom prst="rect">
            <a:avLst/>
          </a:prstGeom>
          <a:solidFill>
            <a:srgbClr val="A8C85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7" name="Espace réservé du texte 25"/>
          <p:cNvSpPr>
            <a:spLocks noGrp="1"/>
          </p:cNvSpPr>
          <p:nvPr>
            <p:ph type="body" sz="quarter" idx="15" hasCustomPrompt="1"/>
          </p:nvPr>
        </p:nvSpPr>
        <p:spPr>
          <a:xfrm>
            <a:off x="6384032" y="1340570"/>
            <a:ext cx="5375573" cy="5762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000" baseline="0">
                <a:solidFill>
                  <a:srgbClr val="00658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Titre 2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328A89F-F87B-4C75-A8EB-8864C462DB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0766"/>
            <a:ext cx="12192000" cy="347241"/>
          </a:xfrm>
          <a:prstGeom prst="rect">
            <a:avLst/>
          </a:prstGeom>
        </p:spPr>
      </p:pic>
      <p:sp>
        <p:nvSpPr>
          <p:cNvPr id="32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156841" y="660337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A0869465-2B78-4831-9947-46D2759D627B}" type="datetime1">
              <a:rPr lang="fr-FR" smtClean="0"/>
              <a:t>05/07/2023</a:t>
            </a:fld>
            <a:endParaRPr lang="fr-FR"/>
          </a:p>
        </p:txBody>
      </p:sp>
      <p:sp>
        <p:nvSpPr>
          <p:cNvPr id="3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00256" y="660110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DE5FCF21-7667-4EE2-8944-F0F20417217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58588007-AE8A-4206-A577-E1EEEF93E9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184440"/>
            <a:ext cx="8342707" cy="580926"/>
          </a:xfrm>
          <a:prstGeom prst="rect">
            <a:avLst/>
          </a:prstGeom>
        </p:spPr>
        <p:txBody>
          <a:bodyPr/>
          <a:lstStyle>
            <a:lvl1pPr algn="l"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  <p:pic>
        <p:nvPicPr>
          <p:cNvPr id="24" name="Image 23" descr="Une image contenant table&#10;&#10;Description générée automatiquement">
            <a:extLst>
              <a:ext uri="{FF2B5EF4-FFF2-40B4-BE49-F238E27FC236}">
                <a16:creationId xmlns:a16="http://schemas.microsoft.com/office/drawing/2014/main" id="{F0CF1117-6B40-4791-B693-3A51E69E87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01" y="136574"/>
            <a:ext cx="219456" cy="67665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233" y="9667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2" name="Picture 6" descr="C:\Users\llescieux\Desktop\Documents Pro\Communication\Charte graphique\Nouveau Masque\Rond bleu estompé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00" t="-621"/>
          <a:stretch>
            <a:fillRect/>
          </a:stretch>
        </p:blipFill>
        <p:spPr bwMode="auto">
          <a:xfrm rot="16200000">
            <a:off x="5195900" y="2936949"/>
            <a:ext cx="1763688" cy="5340085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1800" b="1">
                <a:latin typeface="Verdana" panose="020B060403050404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239352" y="332656"/>
            <a:ext cx="1171330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ED7E84E9-A17C-4361-AE5A-2EE8CEFD35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0766"/>
            <a:ext cx="12192000" cy="347241"/>
          </a:xfrm>
          <a:prstGeom prst="rect">
            <a:avLst/>
          </a:prstGeom>
        </p:spPr>
      </p:pic>
      <p:sp>
        <p:nvSpPr>
          <p:cNvPr id="1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156841" y="660337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17D964F2-2E77-4979-8AC0-5FFDBB85F9F1}" type="datetime1">
              <a:rPr lang="fr-FR" smtClean="0"/>
              <a:t>05/07/2023</a:t>
            </a:fld>
            <a:endParaRPr lang="fr-FR"/>
          </a:p>
        </p:txBody>
      </p:sp>
      <p:sp>
        <p:nvSpPr>
          <p:cNvPr id="1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00256" y="660110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DE5FCF21-7667-4EE2-8944-F0F20417217B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AF322F1C-0DA4-43E4-BFCA-175408D4CE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0766"/>
            <a:ext cx="12192000" cy="347241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B74A00-5251-4CEB-B188-DEBB3EAEE9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56841" y="660337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233DC0A7-E7B3-47FD-B952-8777FDE36BEF}" type="datetime1">
              <a:rPr lang="fr-FR" smtClean="0"/>
              <a:t>05/07/2023</a:t>
            </a:fld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CB1E5DC4-879C-4D15-AB87-7D5C3273E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00256" y="660110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DE5FCF21-7667-4EE2-8944-F0F20417217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graphique 6">
            <a:extLst>
              <a:ext uri="{FF2B5EF4-FFF2-40B4-BE49-F238E27FC236}">
                <a16:creationId xmlns:a16="http://schemas.microsoft.com/office/drawing/2014/main" id="{5465BC2B-0FAD-4F2C-87D0-2E082C7DD6B1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102785" y="1557339"/>
            <a:ext cx="10143067" cy="466248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64C287E2-B8C4-4696-99D5-062B5C903D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184440"/>
            <a:ext cx="8342707" cy="580926"/>
          </a:xfrm>
          <a:prstGeom prst="rect">
            <a:avLst/>
          </a:prstGeom>
        </p:spPr>
        <p:txBody>
          <a:bodyPr/>
          <a:lstStyle>
            <a:lvl1pPr algn="l"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  <p:pic>
        <p:nvPicPr>
          <p:cNvPr id="13" name="Image 12" descr="Une image contenant table&#10;&#10;Description générée automatiquement">
            <a:extLst>
              <a:ext uri="{FF2B5EF4-FFF2-40B4-BE49-F238E27FC236}">
                <a16:creationId xmlns:a16="http://schemas.microsoft.com/office/drawing/2014/main" id="{617EA85B-5CF6-434E-8D6B-9DB08B0396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01" y="136574"/>
            <a:ext cx="219456" cy="67665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06F1EAA-FB84-49F8-AE8A-345CD8EC05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3770" y="-27384"/>
            <a:ext cx="2858230" cy="135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83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24047D2-2E01-414D-982A-D3B3CD3F94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43" y="5673535"/>
            <a:ext cx="11906520" cy="635785"/>
          </a:xfrm>
          <a:prstGeom prst="rect">
            <a:avLst/>
          </a:prstGeom>
        </p:spPr>
      </p:pic>
      <p:pic>
        <p:nvPicPr>
          <p:cNvPr id="17" name="Picture 6" descr="C:\Users\llescieux\Desktop\Documents Pro\Communication\Charte graphique\Nouveau Masque\Rond bleu estompé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9241" y="-240867"/>
            <a:ext cx="7161984" cy="5996662"/>
          </a:xfrm>
          <a:prstGeom prst="rect">
            <a:avLst/>
          </a:prstGeom>
          <a:noFill/>
        </p:spPr>
      </p:pic>
      <p:cxnSp>
        <p:nvCxnSpPr>
          <p:cNvPr id="20" name="Connecteur droit 19"/>
          <p:cNvCxnSpPr/>
          <p:nvPr userDrawn="1"/>
        </p:nvCxnSpPr>
        <p:spPr>
          <a:xfrm>
            <a:off x="239352" y="2132856"/>
            <a:ext cx="1171330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/>
          <p:cNvSpPr/>
          <p:nvPr userDrawn="1"/>
        </p:nvSpPr>
        <p:spPr>
          <a:xfrm>
            <a:off x="5615949" y="1772816"/>
            <a:ext cx="960107" cy="7200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2" name="Titre 1"/>
          <p:cNvSpPr>
            <a:spLocks noGrp="1"/>
          </p:cNvSpPr>
          <p:nvPr>
            <p:ph type="title" hasCustomPrompt="1"/>
          </p:nvPr>
        </p:nvSpPr>
        <p:spPr>
          <a:xfrm>
            <a:off x="911424" y="2636919"/>
            <a:ext cx="10363200" cy="858019"/>
          </a:xfrm>
          <a:prstGeom prst="rect">
            <a:avLst/>
          </a:prstGeom>
        </p:spPr>
        <p:txBody>
          <a:bodyPr anchor="t"/>
          <a:lstStyle>
            <a:lvl1pPr algn="ctr">
              <a:defRPr sz="3600" b="0" cap="none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Remerciements</a:t>
            </a:r>
          </a:p>
        </p:txBody>
      </p:sp>
      <p:sp>
        <p:nvSpPr>
          <p:cNvPr id="2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923355" y="3508332"/>
            <a:ext cx="10363200" cy="401836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marL="0" indent="0" algn="ctr">
              <a:buNone/>
              <a:defRPr sz="1800">
                <a:solidFill>
                  <a:srgbClr val="A8C855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Sous texte</a:t>
            </a:r>
          </a:p>
        </p:txBody>
      </p:sp>
      <p:sp>
        <p:nvSpPr>
          <p:cNvPr id="27" name="Ellipse 26"/>
          <p:cNvSpPr/>
          <p:nvPr userDrawn="1"/>
        </p:nvSpPr>
        <p:spPr>
          <a:xfrm>
            <a:off x="5987988" y="2070179"/>
            <a:ext cx="216024" cy="20192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8" name="Ellipse 27"/>
          <p:cNvSpPr/>
          <p:nvPr userDrawn="1"/>
        </p:nvSpPr>
        <p:spPr>
          <a:xfrm>
            <a:off x="5790659" y="1898829"/>
            <a:ext cx="600064" cy="550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F805D139-AF93-427F-AB9A-81881281C5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0766"/>
            <a:ext cx="12192000" cy="347241"/>
          </a:xfrm>
          <a:prstGeom prst="rect">
            <a:avLst/>
          </a:prstGeom>
        </p:spPr>
      </p:pic>
      <p:sp>
        <p:nvSpPr>
          <p:cNvPr id="2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156841" y="660337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CD69B725-20BD-4CCE-A7D9-6E596E36D07D}" type="datetime1">
              <a:rPr lang="fr-FR" smtClean="0"/>
              <a:t>05/07/2023</a:t>
            </a:fld>
            <a:endParaRPr lang="fr-FR"/>
          </a:p>
        </p:txBody>
      </p:sp>
      <p:sp>
        <p:nvSpPr>
          <p:cNvPr id="2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00256" y="660110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DE5FCF21-7667-4EE2-8944-F0F20417217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0B89BA1-DB1B-4AF6-AD24-8027406DB4DA}"/>
              </a:ext>
            </a:extLst>
          </p:cNvPr>
          <p:cNvSpPr txBox="1"/>
          <p:nvPr userDrawn="1"/>
        </p:nvSpPr>
        <p:spPr>
          <a:xfrm>
            <a:off x="4043772" y="4748801"/>
            <a:ext cx="4320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www.alphanov.com</a:t>
            </a:r>
          </a:p>
        </p:txBody>
      </p:sp>
      <p:pic>
        <p:nvPicPr>
          <p:cNvPr id="37" name="Image 36" descr="Une image contenant objet, horloge&#10;&#10;Description générée automatiquement">
            <a:extLst>
              <a:ext uri="{FF2B5EF4-FFF2-40B4-BE49-F238E27FC236}">
                <a16:creationId xmlns:a16="http://schemas.microsoft.com/office/drawing/2014/main" id="{FFCCDF00-0E8E-4BEB-A263-28D089DCF98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411" y="388365"/>
            <a:ext cx="3067225" cy="8679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che principale - Institutionn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hat, âtre&#10;&#10;Description générée automatiquement">
            <a:extLst>
              <a:ext uri="{FF2B5EF4-FFF2-40B4-BE49-F238E27FC236}">
                <a16:creationId xmlns:a16="http://schemas.microsoft.com/office/drawing/2014/main" id="{E6CE479D-7DF3-41EC-9C09-737B23529D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E10D163C-EECB-4107-A506-DBEEE678B4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6356" y="5256232"/>
            <a:ext cx="10707621" cy="55380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Titre général</a:t>
            </a:r>
          </a:p>
        </p:txBody>
      </p:sp>
      <p:sp>
        <p:nvSpPr>
          <p:cNvPr id="13" name="Espace réservé du texte 6">
            <a:extLst>
              <a:ext uri="{FF2B5EF4-FFF2-40B4-BE49-F238E27FC236}">
                <a16:creationId xmlns:a16="http://schemas.microsoft.com/office/drawing/2014/main" id="{06A63593-EF01-4D8F-8500-D9EC884732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6360" y="5929670"/>
            <a:ext cx="8066617" cy="2690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A8C8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Auteur</a:t>
            </a:r>
          </a:p>
        </p:txBody>
      </p:sp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3CEFFB27-A35A-4F74-9E63-A36337D469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65929" y="5915505"/>
            <a:ext cx="1187783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>
                <a:solidFill>
                  <a:srgbClr val="A8C8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DQ62</a:t>
            </a:r>
          </a:p>
        </p:txBody>
      </p:sp>
      <p:pic>
        <p:nvPicPr>
          <p:cNvPr id="45" name="Image 44" descr="Une image contenant objet, horloge&#10;&#10;Description générée automatiquement">
            <a:extLst>
              <a:ext uri="{FF2B5EF4-FFF2-40B4-BE49-F238E27FC236}">
                <a16:creationId xmlns:a16="http://schemas.microsoft.com/office/drawing/2014/main" id="{46ED607A-68FA-4F5D-A2A3-BA2D69639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387" y="379970"/>
            <a:ext cx="3067225" cy="86798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E4A0653-FC64-4142-9F70-318CD769C5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48" y="6300769"/>
            <a:ext cx="7226823" cy="53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83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che principale - Procédés la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hat&#10;&#10;Description générée automatiquement">
            <a:extLst>
              <a:ext uri="{FF2B5EF4-FFF2-40B4-BE49-F238E27FC236}">
                <a16:creationId xmlns:a16="http://schemas.microsoft.com/office/drawing/2014/main" id="{D1D78A8D-940E-4D1D-B3D7-BF7552A37F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re 3">
            <a:extLst>
              <a:ext uri="{FF2B5EF4-FFF2-40B4-BE49-F238E27FC236}">
                <a16:creationId xmlns:a16="http://schemas.microsoft.com/office/drawing/2014/main" id="{14B09BE4-4D19-49C1-A7EB-9E89AE508E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2192" y="5373216"/>
            <a:ext cx="10707621" cy="998464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Titre général</a:t>
            </a:r>
          </a:p>
        </p:txBody>
      </p:sp>
      <p:sp>
        <p:nvSpPr>
          <p:cNvPr id="13" name="Espace réservé du texte 6">
            <a:extLst>
              <a:ext uri="{FF2B5EF4-FFF2-40B4-BE49-F238E27FC236}">
                <a16:creationId xmlns:a16="http://schemas.microsoft.com/office/drawing/2014/main" id="{C9341179-33DF-472C-8D63-415DE84B2D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2194" y="6470062"/>
            <a:ext cx="8066617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A8C8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Auteur</a:t>
            </a: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59D1EC95-BADE-4FE3-9754-C181D78135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62033" y="6470062"/>
            <a:ext cx="1187783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>
                <a:solidFill>
                  <a:srgbClr val="A8C8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DQ62</a:t>
            </a:r>
          </a:p>
        </p:txBody>
      </p:sp>
      <p:pic>
        <p:nvPicPr>
          <p:cNvPr id="10" name="Image 9" descr="Une image contenant objet, horloge&#10;&#10;Description générée automatiquement">
            <a:extLst>
              <a:ext uri="{FF2B5EF4-FFF2-40B4-BE49-F238E27FC236}">
                <a16:creationId xmlns:a16="http://schemas.microsoft.com/office/drawing/2014/main" id="{B31D224E-0F0F-45AB-A87C-5347093600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387" y="379970"/>
            <a:ext cx="3067225" cy="86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16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che principale - La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ordinateur&#10;&#10;Description générée automatiquement">
            <a:extLst>
              <a:ext uri="{FF2B5EF4-FFF2-40B4-BE49-F238E27FC236}">
                <a16:creationId xmlns:a16="http://schemas.microsoft.com/office/drawing/2014/main" id="{B1FBC20E-19F9-42B9-8722-AE47B8B3E7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re 3"/>
          <p:cNvSpPr>
            <a:spLocks noGrp="1"/>
          </p:cNvSpPr>
          <p:nvPr>
            <p:ph type="title" hasCustomPrompt="1"/>
          </p:nvPr>
        </p:nvSpPr>
        <p:spPr>
          <a:xfrm>
            <a:off x="742192" y="5373216"/>
            <a:ext cx="10707621" cy="998464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Titre général</a:t>
            </a:r>
          </a:p>
        </p:txBody>
      </p:sp>
      <p:sp>
        <p:nvSpPr>
          <p:cNvPr id="9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742194" y="6470062"/>
            <a:ext cx="8066617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A8C8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Auteur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A350E046-2982-466A-AFD5-66DF26328F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62033" y="6470062"/>
            <a:ext cx="1187783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>
                <a:solidFill>
                  <a:srgbClr val="A8C8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DQ62</a:t>
            </a:r>
          </a:p>
        </p:txBody>
      </p:sp>
      <p:pic>
        <p:nvPicPr>
          <p:cNvPr id="11" name="Image 10" descr="Une image contenant objet, horloge&#10;&#10;Description générée automatiquement">
            <a:extLst>
              <a:ext uri="{FF2B5EF4-FFF2-40B4-BE49-F238E27FC236}">
                <a16:creationId xmlns:a16="http://schemas.microsoft.com/office/drawing/2014/main" id="{2459E4EF-EA16-4C60-B47C-11D917C157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387" y="379970"/>
            <a:ext cx="3067225" cy="86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817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che principale - Systè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AA87E11-55B8-4D80-86DD-4BC25D902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re 3">
            <a:extLst>
              <a:ext uri="{FF2B5EF4-FFF2-40B4-BE49-F238E27FC236}">
                <a16:creationId xmlns:a16="http://schemas.microsoft.com/office/drawing/2014/main" id="{7FAFBF57-2F7B-4179-BEBF-07AC7AC2E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2192" y="5373216"/>
            <a:ext cx="10707621" cy="998464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Titre général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B3B2F038-EF33-462D-A923-5AE38649D4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2194" y="6470062"/>
            <a:ext cx="8066617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A8C8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Auteur</a:t>
            </a: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2C53EF75-E525-4432-BCB9-2F9364D50F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62033" y="6470062"/>
            <a:ext cx="1187783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>
                <a:solidFill>
                  <a:srgbClr val="A8C8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DQ62</a:t>
            </a:r>
          </a:p>
        </p:txBody>
      </p:sp>
      <p:pic>
        <p:nvPicPr>
          <p:cNvPr id="11" name="Image 10" descr="Une image contenant objet, horloge&#10;&#10;Description générée automatiquement">
            <a:extLst>
              <a:ext uri="{FF2B5EF4-FFF2-40B4-BE49-F238E27FC236}">
                <a16:creationId xmlns:a16="http://schemas.microsoft.com/office/drawing/2014/main" id="{B8A216B2-0C70-421A-9C83-95C70FCD66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387" y="379970"/>
            <a:ext cx="3067225" cy="86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09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che principale - 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hoto, différent, homme, debout&#10;&#10;Description générée automatiquement">
            <a:extLst>
              <a:ext uri="{FF2B5EF4-FFF2-40B4-BE49-F238E27FC236}">
                <a16:creationId xmlns:a16="http://schemas.microsoft.com/office/drawing/2014/main" id="{512145AD-99B9-4556-87BB-9FBEE30E88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re 3">
            <a:extLst>
              <a:ext uri="{FF2B5EF4-FFF2-40B4-BE49-F238E27FC236}">
                <a16:creationId xmlns:a16="http://schemas.microsoft.com/office/drawing/2014/main" id="{7FAFBF57-2F7B-4179-BEBF-07AC7AC2E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2192" y="5373216"/>
            <a:ext cx="10707621" cy="998464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Titre général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B3B2F038-EF33-462D-A923-5AE38649D4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2194" y="6470062"/>
            <a:ext cx="8066617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A8C8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Auteur</a:t>
            </a: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2C53EF75-E525-4432-BCB9-2F9364D50F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62033" y="6470062"/>
            <a:ext cx="1187783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>
                <a:solidFill>
                  <a:srgbClr val="A8C8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DQ62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0A58F97-80BC-4638-B86A-FC04BAFC7D56}"/>
              </a:ext>
            </a:extLst>
          </p:cNvPr>
          <p:cNvGrpSpPr/>
          <p:nvPr userDrawn="1"/>
        </p:nvGrpSpPr>
        <p:grpSpPr>
          <a:xfrm>
            <a:off x="2880320" y="188640"/>
            <a:ext cx="5807968" cy="1037063"/>
            <a:chOff x="2639616" y="163579"/>
            <a:chExt cx="5807968" cy="1037063"/>
          </a:xfrm>
        </p:grpSpPr>
        <p:pic>
          <p:nvPicPr>
            <p:cNvPr id="12" name="Image 11" descr="Une image contenant objet, horloge&#10;&#10;Description générée automatiquement">
              <a:extLst>
                <a:ext uri="{FF2B5EF4-FFF2-40B4-BE49-F238E27FC236}">
                  <a16:creationId xmlns:a16="http://schemas.microsoft.com/office/drawing/2014/main" id="{128FEBB2-7D78-4CA4-B490-085FA70169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9616" y="332656"/>
              <a:ext cx="3067225" cy="867986"/>
            </a:xfrm>
            <a:prstGeom prst="rect">
              <a:avLst/>
            </a:prstGeom>
          </p:spPr>
        </p:pic>
        <p:pic>
          <p:nvPicPr>
            <p:cNvPr id="13" name="Image 12" descr="Une image contenant signe, dessin&#10;&#10;Description générée automatiquement">
              <a:extLst>
                <a:ext uri="{FF2B5EF4-FFF2-40B4-BE49-F238E27FC236}">
                  <a16:creationId xmlns:a16="http://schemas.microsoft.com/office/drawing/2014/main" id="{FE96FC29-E4D5-499B-94C5-CD00FF068E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6040" y="163579"/>
              <a:ext cx="1991544" cy="1037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0679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che principale - Limo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57AE111-FE51-4B6B-B367-10F8172269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0766"/>
            <a:ext cx="12192000" cy="347241"/>
          </a:xfrm>
          <a:prstGeom prst="rect">
            <a:avLst/>
          </a:prstGeom>
        </p:spPr>
      </p:pic>
      <p:sp>
        <p:nvSpPr>
          <p:cNvPr id="9" name="Titre 3">
            <a:extLst>
              <a:ext uri="{FF2B5EF4-FFF2-40B4-BE49-F238E27FC236}">
                <a16:creationId xmlns:a16="http://schemas.microsoft.com/office/drawing/2014/main" id="{7FAFBF57-2F7B-4179-BEBF-07AC7AC2E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2192" y="5373216"/>
            <a:ext cx="10707621" cy="998464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Titre général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B3B2F038-EF33-462D-A923-5AE38649D4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2194" y="6470062"/>
            <a:ext cx="8066617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A8C8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459609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che principale - San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hat, table&#10;&#10;Description générée automatiquement">
            <a:extLst>
              <a:ext uri="{FF2B5EF4-FFF2-40B4-BE49-F238E27FC236}">
                <a16:creationId xmlns:a16="http://schemas.microsoft.com/office/drawing/2014/main" id="{B5B10ED1-4AC3-4243-8000-B5308579B1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re 3">
            <a:extLst>
              <a:ext uri="{FF2B5EF4-FFF2-40B4-BE49-F238E27FC236}">
                <a16:creationId xmlns:a16="http://schemas.microsoft.com/office/drawing/2014/main" id="{7FAFBF57-2F7B-4179-BEBF-07AC7AC2E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2192" y="5373216"/>
            <a:ext cx="10707621" cy="998464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Titre général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B3B2F038-EF33-462D-A923-5AE38649D4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2194" y="6470062"/>
            <a:ext cx="8066617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A8C8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Auteur</a:t>
            </a: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2C53EF75-E525-4432-BCB9-2F9364D50F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62033" y="6470062"/>
            <a:ext cx="1187783" cy="2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>
                <a:solidFill>
                  <a:srgbClr val="A8C8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DQ62</a:t>
            </a:r>
          </a:p>
        </p:txBody>
      </p:sp>
      <p:pic>
        <p:nvPicPr>
          <p:cNvPr id="8" name="Image 7" descr="Une image contenant objet, horloge&#10;&#10;Description générée automatiquement">
            <a:extLst>
              <a:ext uri="{FF2B5EF4-FFF2-40B4-BE49-F238E27FC236}">
                <a16:creationId xmlns:a16="http://schemas.microsoft.com/office/drawing/2014/main" id="{50228D73-BFAA-407F-A136-6BB712FD2A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387" y="379970"/>
            <a:ext cx="3067225" cy="86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90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A152296-93E8-4603-A93C-1AE516F907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0766"/>
            <a:ext cx="12192000" cy="347241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50D550-1D49-46EA-BD00-04D3C8204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284638"/>
            <a:ext cx="10972800" cy="4808658"/>
          </a:xfrm>
          <a:prstGeom prst="rect">
            <a:avLst/>
          </a:prstGeom>
        </p:spPr>
        <p:txBody>
          <a:bodyPr/>
          <a:lstStyle>
            <a:lvl1pPr>
              <a:buClr>
                <a:srgbClr val="A8C855"/>
              </a:buCl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buClr>
                <a:srgbClr val="A8C855"/>
              </a:buClr>
              <a:defRPr sz="1600">
                <a:solidFill>
                  <a:schemeClr val="accent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buClr>
                <a:srgbClr val="A8C855"/>
              </a:buCl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B74A00-5251-4CEB-B188-DEBB3EAEE9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56841" y="660337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8D4A00AD-62D0-4C9E-88F8-17502ABE0697}" type="datetime1">
              <a:rPr lang="fr-FR" smtClean="0"/>
              <a:t>05/07/2023</a:t>
            </a:fld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CB1E5DC4-879C-4D15-AB87-7D5C3273E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00256" y="660110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DE5FCF21-7667-4EE2-8944-F0F20417217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FDFF590D-6F22-46C7-A9A3-54F8C2CA4E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68" y="184440"/>
            <a:ext cx="8342707" cy="580926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rgbClr val="A8C8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01A3BFC-720C-1A55-F1AC-37DB00259C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128" y="24897"/>
            <a:ext cx="1496467" cy="55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67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45334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34A8C7BA-FA39-4458-9267-8A408449CE51}" type="datetime1">
              <a:rPr lang="fr-FR" smtClean="0"/>
              <a:t>05/07/2023</a:t>
            </a:fld>
            <a:endParaRPr lang="fr-FR" dirty="0"/>
          </a:p>
        </p:txBody>
      </p:sp>
      <p:sp>
        <p:nvSpPr>
          <p:cNvPr id="2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453343"/>
            <a:ext cx="38608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453343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DE5FCF21-7667-4EE2-8944-F0F20417217B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6" r:id="rId2"/>
    <p:sldLayoutId id="2147483669" r:id="rId3"/>
    <p:sldLayoutId id="2147483670" r:id="rId4"/>
    <p:sldLayoutId id="2147483671" r:id="rId5"/>
    <p:sldLayoutId id="2147483678" r:id="rId6"/>
    <p:sldLayoutId id="2147483679" r:id="rId7"/>
    <p:sldLayoutId id="2147483680" r:id="rId8"/>
    <p:sldLayoutId id="2147483674" r:id="rId9"/>
    <p:sldLayoutId id="2147483661" r:id="rId10"/>
    <p:sldLayoutId id="2147483662" r:id="rId11"/>
    <p:sldLayoutId id="2147483665" r:id="rId12"/>
    <p:sldLayoutId id="2147483664" r:id="rId13"/>
    <p:sldLayoutId id="2147483657" r:id="rId14"/>
    <p:sldLayoutId id="2147483677" r:id="rId15"/>
    <p:sldLayoutId id="2147483655" r:id="rId1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4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8.png"/><Relationship Id="rId7" Type="http://schemas.openxmlformats.org/officeDocument/2006/relationships/image" Target="../media/image2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Relationship Id="rId9" Type="http://schemas.openxmlformats.org/officeDocument/2006/relationships/image" Target="../media/image2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chart" Target="../charts/chart1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81.png"/><Relationship Id="rId4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1203/rs.3.rs-2014442/v1" TargetMode="External"/><Relationship Id="rId2" Type="http://schemas.openxmlformats.org/officeDocument/2006/relationships/hyperlink" Target="https://www.unilim.fr/journees-interdisciplinarite/83" TargetMode="Externa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5" Type="http://schemas.openxmlformats.org/officeDocument/2006/relationships/image" Target="../media/image89.jpeg"/><Relationship Id="rId10" Type="http://schemas.openxmlformats.org/officeDocument/2006/relationships/image" Target="../media/image94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18" Type="http://schemas.openxmlformats.org/officeDocument/2006/relationships/image" Target="../media/image112.jpeg"/><Relationship Id="rId26" Type="http://schemas.openxmlformats.org/officeDocument/2006/relationships/image" Target="../media/image120.jpeg"/><Relationship Id="rId3" Type="http://schemas.openxmlformats.org/officeDocument/2006/relationships/image" Target="../media/image97.png"/><Relationship Id="rId21" Type="http://schemas.openxmlformats.org/officeDocument/2006/relationships/image" Target="../media/image115.jpeg"/><Relationship Id="rId7" Type="http://schemas.openxmlformats.org/officeDocument/2006/relationships/image" Target="../media/image101.jpeg"/><Relationship Id="rId12" Type="http://schemas.openxmlformats.org/officeDocument/2006/relationships/image" Target="../media/image106.png"/><Relationship Id="rId17" Type="http://schemas.openxmlformats.org/officeDocument/2006/relationships/image" Target="../media/image111.jpeg"/><Relationship Id="rId25" Type="http://schemas.openxmlformats.org/officeDocument/2006/relationships/image" Target="../media/image119.jpg"/><Relationship Id="rId2" Type="http://schemas.openxmlformats.org/officeDocument/2006/relationships/image" Target="../media/image96.png"/><Relationship Id="rId16" Type="http://schemas.openxmlformats.org/officeDocument/2006/relationships/image" Target="../media/image110.jpeg"/><Relationship Id="rId20" Type="http://schemas.openxmlformats.org/officeDocument/2006/relationships/image" Target="../media/image11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0.jpeg"/><Relationship Id="rId11" Type="http://schemas.openxmlformats.org/officeDocument/2006/relationships/image" Target="../media/image105.jpeg"/><Relationship Id="rId24" Type="http://schemas.openxmlformats.org/officeDocument/2006/relationships/image" Target="../media/image118.jpe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23" Type="http://schemas.openxmlformats.org/officeDocument/2006/relationships/image" Target="../media/image117.jpeg"/><Relationship Id="rId28" Type="http://schemas.openxmlformats.org/officeDocument/2006/relationships/image" Target="../media/image122.png"/><Relationship Id="rId10" Type="http://schemas.openxmlformats.org/officeDocument/2006/relationships/image" Target="../media/image104.png"/><Relationship Id="rId19" Type="http://schemas.openxmlformats.org/officeDocument/2006/relationships/image" Target="../media/image113.jpeg"/><Relationship Id="rId4" Type="http://schemas.openxmlformats.org/officeDocument/2006/relationships/image" Target="../media/image98.png"/><Relationship Id="rId9" Type="http://schemas.openxmlformats.org/officeDocument/2006/relationships/image" Target="../media/image103.jpeg"/><Relationship Id="rId14" Type="http://schemas.openxmlformats.org/officeDocument/2006/relationships/image" Target="../media/image108.png"/><Relationship Id="rId22" Type="http://schemas.openxmlformats.org/officeDocument/2006/relationships/image" Target="../media/image116.jpeg"/><Relationship Id="rId27" Type="http://schemas.openxmlformats.org/officeDocument/2006/relationships/image" Target="../media/image12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410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0.png"/><Relationship Id="rId4" Type="http://schemas.openxmlformats.org/officeDocument/2006/relationships/image" Target="../media/image14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0.png"/><Relationship Id="rId4" Type="http://schemas.openxmlformats.org/officeDocument/2006/relationships/image" Target="../media/image3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3.jpeg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54BF1C-9AEA-129F-9D75-06C98DC90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20" y="2130035"/>
            <a:ext cx="10873208" cy="998464"/>
          </a:xfrm>
        </p:spPr>
        <p:txBody>
          <a:bodyPr/>
          <a:lstStyle/>
          <a:p>
            <a:r>
              <a:rPr lang="fr-FR" sz="2800" dirty="0"/>
              <a:t>Interféromètre à conversion de fréquences ALOHA en bande L : intégration au réseau de télescopes CHARA</a:t>
            </a:r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9673C40-A18F-3BAB-45D4-7EAE5572B302}"/>
              </a:ext>
            </a:extLst>
          </p:cNvPr>
          <p:cNvGrpSpPr/>
          <p:nvPr/>
        </p:nvGrpSpPr>
        <p:grpSpPr>
          <a:xfrm>
            <a:off x="1140662" y="87241"/>
            <a:ext cx="9910676" cy="2045615"/>
            <a:chOff x="998509" y="650494"/>
            <a:chExt cx="9910676" cy="2045615"/>
          </a:xfrm>
        </p:grpSpPr>
        <p:pic>
          <p:nvPicPr>
            <p:cNvPr id="6" name="Graphique 5">
              <a:extLst>
                <a:ext uri="{FF2B5EF4-FFF2-40B4-BE49-F238E27FC236}">
                  <a16:creationId xmlns:a16="http://schemas.microsoft.com/office/drawing/2014/main" id="{5B69A85A-A90D-AD66-5A71-4F286DE05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5371" y="1286213"/>
              <a:ext cx="2550656" cy="860846"/>
            </a:xfrm>
            <a:prstGeom prst="rect">
              <a:avLst/>
            </a:prstGeom>
          </p:spPr>
        </p:pic>
        <p:pic>
          <p:nvPicPr>
            <p:cNvPr id="7" name="Graphique 6">
              <a:extLst>
                <a:ext uri="{FF2B5EF4-FFF2-40B4-BE49-F238E27FC236}">
                  <a16:creationId xmlns:a16="http://schemas.microsoft.com/office/drawing/2014/main" id="{EEEE8E02-7A58-DC1A-A4E7-0578D580A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960683" y="1298682"/>
              <a:ext cx="1948502" cy="860846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385CEE6-8523-D747-0581-50543EE1C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509" y="650494"/>
              <a:ext cx="2045615" cy="2045615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7B576CE-16A2-7610-4800-708178278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6047" y="1345655"/>
              <a:ext cx="1737401" cy="766900"/>
            </a:xfrm>
            <a:prstGeom prst="rect">
              <a:avLst/>
            </a:prstGeom>
          </p:spPr>
        </p:pic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322BCFE8-9441-E4C9-3F02-AE4565BC9B1A}"/>
              </a:ext>
            </a:extLst>
          </p:cNvPr>
          <p:cNvGrpSpPr/>
          <p:nvPr/>
        </p:nvGrpSpPr>
        <p:grpSpPr>
          <a:xfrm>
            <a:off x="1599957" y="5174330"/>
            <a:ext cx="8992086" cy="756198"/>
            <a:chOff x="1991544" y="5406641"/>
            <a:chExt cx="8992086" cy="756198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30E9F31-0502-97C7-2105-19F1738CAE54}"/>
                </a:ext>
              </a:extLst>
            </p:cNvPr>
            <p:cNvGrpSpPr/>
            <p:nvPr/>
          </p:nvGrpSpPr>
          <p:grpSpPr>
            <a:xfrm>
              <a:off x="1991544" y="5406641"/>
              <a:ext cx="5745477" cy="756198"/>
              <a:chOff x="3964580" y="5131947"/>
              <a:chExt cx="5745477" cy="756198"/>
            </a:xfrm>
          </p:grpSpPr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29D13EE7-2C9A-F21F-352E-8E88B6EA17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64580" y="5131947"/>
                <a:ext cx="762448" cy="756198"/>
              </a:xfrm>
              <a:prstGeom prst="rect">
                <a:avLst/>
              </a:prstGeom>
            </p:spPr>
          </p:pic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59D66C59-287E-2668-7B94-C359344B63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45961" y="5330824"/>
                <a:ext cx="1109195" cy="530249"/>
              </a:xfrm>
              <a:prstGeom prst="rect">
                <a:avLst/>
              </a:prstGeom>
            </p:spPr>
          </p:pic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51790E81-2BFB-3DB1-6C57-EAD743B602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57549" y="5312768"/>
                <a:ext cx="1352508" cy="519363"/>
              </a:xfrm>
              <a:prstGeom prst="rect">
                <a:avLst/>
              </a:prstGeom>
            </p:spPr>
          </p:pic>
        </p:grpSp>
        <p:pic>
          <p:nvPicPr>
            <p:cNvPr id="14" name="Image 13" descr="Une image contenant texte, Police, Graphique, logo&#10;&#10;Description générée automatiquement">
              <a:extLst>
                <a:ext uri="{FF2B5EF4-FFF2-40B4-BE49-F238E27FC236}">
                  <a16:creationId xmlns:a16="http://schemas.microsoft.com/office/drawing/2014/main" id="{C95D353B-B34B-2177-C191-0E892618A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9414" y="5554683"/>
              <a:ext cx="1944216" cy="552142"/>
            </a:xfrm>
            <a:prstGeom prst="rect">
              <a:avLst/>
            </a:prstGeom>
          </p:spPr>
        </p:pic>
      </p:grpSp>
      <p:sp>
        <p:nvSpPr>
          <p:cNvPr id="17" name="Sous-titre 7">
            <a:extLst>
              <a:ext uri="{FF2B5EF4-FFF2-40B4-BE49-F238E27FC236}">
                <a16:creationId xmlns:a16="http://schemas.microsoft.com/office/drawing/2014/main" id="{E51288D9-E747-35FA-3B19-7B9902523B34}"/>
              </a:ext>
            </a:extLst>
          </p:cNvPr>
          <p:cNvSpPr txBox="1">
            <a:spLocks/>
          </p:cNvSpPr>
          <p:nvPr/>
        </p:nvSpPr>
        <p:spPr>
          <a:xfrm>
            <a:off x="1828800" y="3364838"/>
            <a:ext cx="8534400" cy="1652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Trebuchet MS"/>
                <a:ea typeface="+mn-ea"/>
                <a:cs typeface="Trebuchet M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rebuchet MS"/>
                <a:ea typeface="+mn-ea"/>
                <a:cs typeface="Trebuchet M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rebuchet MS"/>
                <a:ea typeface="+mn-ea"/>
                <a:cs typeface="Trebuchet M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rebuchet MS"/>
                <a:ea typeface="+mn-ea"/>
                <a:cs typeface="Trebuchet M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rebuchet MS"/>
                <a:ea typeface="+mn-ea"/>
                <a:cs typeface="Trebuchet M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</a:rPr>
              <a:t>Julie MAGRI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</a:rPr>
              <a:t> Ludovic Grossard, François Reynaud, Marc Fabert, Laurent Delage (XLIM)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</a:rPr>
              <a:t>Jean-Michel Le Duigou (CNES), Rodolphe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</a:rPr>
              <a:t>Krawczyk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+mn-ea"/>
              </a:rPr>
              <a:t> (TAS)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169D7EE-5D89-C255-0E81-CDB5CC400FEE}"/>
              </a:ext>
            </a:extLst>
          </p:cNvPr>
          <p:cNvSpPr txBox="1"/>
          <p:nvPr/>
        </p:nvSpPr>
        <p:spPr>
          <a:xfrm>
            <a:off x="0" y="83861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</a:rPr>
              <a:t>26</a:t>
            </a:r>
            <a:r>
              <a:rPr lang="fr-FR" b="1" baseline="30000" dirty="0">
                <a:solidFill>
                  <a:srgbClr val="000000"/>
                </a:solidFill>
              </a:rPr>
              <a:t>ème</a:t>
            </a:r>
            <a:r>
              <a:rPr lang="fr-FR" b="1" dirty="0">
                <a:solidFill>
                  <a:srgbClr val="000000"/>
                </a:solidFill>
              </a:rPr>
              <a:t> Congrès Général de la Société Française de Physique</a:t>
            </a:r>
          </a:p>
        </p:txBody>
      </p:sp>
    </p:spTree>
    <p:extLst>
      <p:ext uri="{BB962C8B-B14F-4D97-AF65-F5344CB8AC3E}">
        <p14:creationId xmlns:p14="http://schemas.microsoft.com/office/powerpoint/2010/main" val="3967623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DE9A788-5A9C-1467-8FDE-E4C4AD58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CD38BCBB-526A-EC10-D1EA-21AB4B857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3" y="184440"/>
            <a:ext cx="9528671" cy="580926"/>
          </a:xfrm>
        </p:spPr>
        <p:txBody>
          <a:bodyPr/>
          <a:lstStyle/>
          <a:p>
            <a:r>
              <a:rPr lang="fr-FR" sz="2400" dirty="0">
                <a:solidFill>
                  <a:srgbClr val="A8C855"/>
                </a:solidFill>
              </a:rPr>
              <a:t>Optique non linéaire : processus de sommes de fréquences</a:t>
            </a:r>
            <a:br>
              <a:rPr lang="en-US" sz="2400" dirty="0">
                <a:solidFill>
                  <a:srgbClr val="A8C855"/>
                </a:solidFill>
              </a:rPr>
            </a:br>
            <a:endParaRPr lang="fr-FR" dirty="0">
              <a:solidFill>
                <a:srgbClr val="A8C855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5540215-82F4-7576-7B1A-0F40897C48E9}"/>
              </a:ext>
            </a:extLst>
          </p:cNvPr>
          <p:cNvGrpSpPr/>
          <p:nvPr/>
        </p:nvGrpSpPr>
        <p:grpSpPr>
          <a:xfrm>
            <a:off x="800408" y="4715299"/>
            <a:ext cx="3328096" cy="687934"/>
            <a:chOff x="705119" y="3026428"/>
            <a:chExt cx="3328096" cy="687934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0750D70-0196-3088-F1E6-31846F1B7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5119" y="3026428"/>
              <a:ext cx="1439046" cy="687934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0AE4D82-A411-C142-BE07-E92B68EAD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4881" y="3108282"/>
              <a:ext cx="1578334" cy="606080"/>
            </a:xfrm>
            <a:prstGeom prst="rect">
              <a:avLst/>
            </a:prstGeom>
          </p:spPr>
        </p:pic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0F1AFAC-7DB0-98B8-7DA2-0E95A0D3C6BB}"/>
              </a:ext>
            </a:extLst>
          </p:cNvPr>
          <p:cNvGrpSpPr/>
          <p:nvPr/>
        </p:nvGrpSpPr>
        <p:grpSpPr>
          <a:xfrm>
            <a:off x="6484306" y="1130067"/>
            <a:ext cx="4614290" cy="1993570"/>
            <a:chOff x="7504998" y="1050336"/>
            <a:chExt cx="4614290" cy="1993570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B3517C5-DA50-191A-0DCB-1F76DE5F6EA3}"/>
                </a:ext>
              </a:extLst>
            </p:cNvPr>
            <p:cNvSpPr txBox="1"/>
            <p:nvPr/>
          </p:nvSpPr>
          <p:spPr>
            <a:xfrm>
              <a:off x="7504998" y="1581045"/>
              <a:ext cx="10631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1 puce</a:t>
              </a:r>
            </a:p>
            <a:p>
              <a:pPr algn="ctr"/>
              <a:r>
                <a:rPr lang="fr-FR" sz="1400" dirty="0"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10 guides</a:t>
              </a:r>
            </a:p>
          </p:txBody>
        </p:sp>
        <p:sp>
          <p:nvSpPr>
            <p:cNvPr id="12" name="Text Box 12">
              <a:extLst>
                <a:ext uri="{FF2B5EF4-FFF2-40B4-BE49-F238E27FC236}">
                  <a16:creationId xmlns:a16="http://schemas.microsoft.com/office/drawing/2014/main" id="{A72B256E-D7E8-FE5B-84E3-3E0789C2A1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28190" y="1050336"/>
              <a:ext cx="3232873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Periodically Poled Lithium Niobate</a:t>
              </a:r>
              <a:endParaRPr lang="fr-FR" sz="1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55931419-AFCE-B676-98BA-39A3C406C2CD}"/>
                </a:ext>
              </a:extLst>
            </p:cNvPr>
            <p:cNvGrpSpPr/>
            <p:nvPr/>
          </p:nvGrpSpPr>
          <p:grpSpPr>
            <a:xfrm>
              <a:off x="8412480" y="1294835"/>
              <a:ext cx="3706808" cy="1749071"/>
              <a:chOff x="8412480" y="1294835"/>
              <a:chExt cx="3706808" cy="1749071"/>
            </a:xfrm>
          </p:grpSpPr>
          <p:grpSp>
            <p:nvGrpSpPr>
              <p:cNvPr id="14" name="Groupe 13">
                <a:extLst>
                  <a:ext uri="{FF2B5EF4-FFF2-40B4-BE49-F238E27FC236}">
                    <a16:creationId xmlns:a16="http://schemas.microsoft.com/office/drawing/2014/main" id="{4EC29CA8-1E1A-1D8B-A922-EAB97BEBA344}"/>
                  </a:ext>
                </a:extLst>
              </p:cNvPr>
              <p:cNvGrpSpPr/>
              <p:nvPr/>
            </p:nvGrpSpPr>
            <p:grpSpPr>
              <a:xfrm>
                <a:off x="8412480" y="1404780"/>
                <a:ext cx="3706808" cy="1639126"/>
                <a:chOff x="8412480" y="1404780"/>
                <a:chExt cx="3706808" cy="1639126"/>
              </a:xfrm>
            </p:grpSpPr>
            <p:pic>
              <p:nvPicPr>
                <p:cNvPr id="16" name="Image 15">
                  <a:extLst>
                    <a:ext uri="{FF2B5EF4-FFF2-40B4-BE49-F238E27FC236}">
                      <a16:creationId xmlns:a16="http://schemas.microsoft.com/office/drawing/2014/main" id="{DC330750-5AE7-3DF1-2B4D-1CB033F675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-60000">
                  <a:off x="8579483" y="1404780"/>
                  <a:ext cx="3530288" cy="1121380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29A2A727-0197-BB2A-9895-267C5ADBA199}"/>
                    </a:ext>
                  </a:extLst>
                </p:cNvPr>
                <p:cNvSpPr/>
                <p:nvPr/>
              </p:nvSpPr>
              <p:spPr>
                <a:xfrm>
                  <a:off x="8412480" y="2520093"/>
                  <a:ext cx="3706808" cy="5238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</p:grp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047FAE0-6F77-7F99-C069-6AA0283938D2}"/>
                  </a:ext>
                </a:extLst>
              </p:cNvPr>
              <p:cNvSpPr/>
              <p:nvPr/>
            </p:nvSpPr>
            <p:spPr>
              <a:xfrm>
                <a:off x="11667080" y="1294835"/>
                <a:ext cx="228443" cy="1665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40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F810DAD3-214C-E594-2A6D-F8256C17554D}"/>
              </a:ext>
            </a:extLst>
          </p:cNvPr>
          <p:cNvGrpSpPr/>
          <p:nvPr/>
        </p:nvGrpSpPr>
        <p:grpSpPr>
          <a:xfrm>
            <a:off x="628099" y="2350728"/>
            <a:ext cx="2758930" cy="723224"/>
            <a:chOff x="8463235" y="2823906"/>
            <a:chExt cx="2758930" cy="723224"/>
          </a:xfrm>
        </p:grpSpPr>
        <p:sp>
          <p:nvSpPr>
            <p:cNvPr id="19" name="Text Box 3">
              <a:extLst>
                <a:ext uri="{FF2B5EF4-FFF2-40B4-BE49-F238E27FC236}">
                  <a16:creationId xmlns:a16="http://schemas.microsoft.com/office/drawing/2014/main" id="{DA233E34-BFA6-3F4A-AB88-D72CD4C299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63235" y="2823906"/>
              <a:ext cx="275893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l-GR" sz="280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ν</a:t>
              </a:r>
              <a:r>
                <a:rPr lang="fr-FR" sz="2800" baseline="-2500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s</a:t>
              </a:r>
              <a:r>
                <a:rPr lang="fr-FR" sz="280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+</a:t>
              </a:r>
              <a:r>
                <a:rPr lang="el-GR" sz="280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 ν</a:t>
              </a:r>
              <a:r>
                <a:rPr lang="fr-FR" sz="2800" baseline="-2500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p</a:t>
              </a:r>
              <a:r>
                <a:rPr lang="fr-FR" sz="280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=</a:t>
              </a:r>
              <a:r>
                <a:rPr lang="el-GR" sz="280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 ν</a:t>
              </a:r>
              <a:r>
                <a:rPr lang="fr-FR" sz="2800" baseline="-2500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7E8A4A2-4BD1-1E46-5233-C71AB1F6C288}"/>
                </a:ext>
              </a:extLst>
            </p:cNvPr>
            <p:cNvSpPr/>
            <p:nvPr/>
          </p:nvSpPr>
          <p:spPr>
            <a:xfrm>
              <a:off x="8865432" y="2859196"/>
              <a:ext cx="1963604" cy="687934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7A3E5179-665D-F461-29CC-7B5A511C9B9C}"/>
              </a:ext>
            </a:extLst>
          </p:cNvPr>
          <p:cNvGrpSpPr/>
          <p:nvPr/>
        </p:nvGrpSpPr>
        <p:grpSpPr>
          <a:xfrm>
            <a:off x="2129877" y="1208337"/>
            <a:ext cx="8475585" cy="4526211"/>
            <a:chOff x="2539677" y="1283300"/>
            <a:chExt cx="9828524" cy="5108410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82328202-E55A-ED34-7610-3C2CC8A51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0104" y="1764721"/>
              <a:ext cx="6307093" cy="3804163"/>
            </a:xfrm>
            <a:prstGeom prst="rect">
              <a:avLst/>
            </a:prstGeom>
          </p:spPr>
        </p:pic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D7F6A860-45C3-A4CF-ABA5-011EB79F655C}"/>
                </a:ext>
              </a:extLst>
            </p:cNvPr>
            <p:cNvGrpSpPr/>
            <p:nvPr/>
          </p:nvGrpSpPr>
          <p:grpSpPr>
            <a:xfrm>
              <a:off x="2539677" y="1283300"/>
              <a:ext cx="9828524" cy="5108410"/>
              <a:chOff x="1078083" y="1014335"/>
              <a:chExt cx="11173981" cy="5681243"/>
            </a:xfrm>
          </p:grpSpPr>
          <p:grpSp>
            <p:nvGrpSpPr>
              <p:cNvPr id="24" name="Groupe 23">
                <a:extLst>
                  <a:ext uri="{FF2B5EF4-FFF2-40B4-BE49-F238E27FC236}">
                    <a16:creationId xmlns:a16="http://schemas.microsoft.com/office/drawing/2014/main" id="{31EAAB51-93EA-99EE-93F8-93A023351821}"/>
                  </a:ext>
                </a:extLst>
              </p:cNvPr>
              <p:cNvGrpSpPr/>
              <p:nvPr/>
            </p:nvGrpSpPr>
            <p:grpSpPr>
              <a:xfrm>
                <a:off x="1078083" y="1351796"/>
                <a:ext cx="10576233" cy="5026674"/>
                <a:chOff x="2467019" y="1560056"/>
                <a:chExt cx="9462635" cy="4251808"/>
              </a:xfrm>
            </p:grpSpPr>
            <p:grpSp>
              <p:nvGrpSpPr>
                <p:cNvPr id="28" name="Groupe 27">
                  <a:extLst>
                    <a:ext uri="{FF2B5EF4-FFF2-40B4-BE49-F238E27FC236}">
                      <a16:creationId xmlns:a16="http://schemas.microsoft.com/office/drawing/2014/main" id="{58BA8EA3-7C67-EC71-9A11-0800BD87F1DD}"/>
                    </a:ext>
                  </a:extLst>
                </p:cNvPr>
                <p:cNvGrpSpPr/>
                <p:nvPr/>
              </p:nvGrpSpPr>
              <p:grpSpPr>
                <a:xfrm>
                  <a:off x="2467019" y="1560056"/>
                  <a:ext cx="2343150" cy="455674"/>
                  <a:chOff x="2467019" y="1560056"/>
                  <a:chExt cx="2343150" cy="455674"/>
                </a:xfrm>
              </p:grpSpPr>
              <p:pic>
                <p:nvPicPr>
                  <p:cNvPr id="33" name="Picture 2" descr="https://encrypted-tbn3.gstatic.com/images?q=tbn:ANd9GcRWgK48uOC1QxzHy07S0Sgjxh0nM3bSlMeNgJ1LrFMfMY2XrKj1">
                    <a:extLst>
                      <a:ext uri="{FF2B5EF4-FFF2-40B4-BE49-F238E27FC236}">
                        <a16:creationId xmlns:a16="http://schemas.microsoft.com/office/drawing/2014/main" id="{3698A225-F7AD-7BCC-D587-657EB3737F0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467019" y="1669246"/>
                    <a:ext cx="2343150" cy="31010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37B68D04-CE85-9ACB-929A-4581CD53AC51}"/>
                      </a:ext>
                    </a:extLst>
                  </p:cNvPr>
                  <p:cNvSpPr/>
                  <p:nvPr/>
                </p:nvSpPr>
                <p:spPr>
                  <a:xfrm>
                    <a:off x="4450129" y="1560056"/>
                    <a:ext cx="216024" cy="455674"/>
                  </a:xfrm>
                  <a:prstGeom prst="rect">
                    <a:avLst/>
                  </a:prstGeom>
                  <a:noFill/>
                  <a:ln w="28575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400">
                      <a:solidFill>
                        <a:srgbClr val="00000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endParaRPr>
                  </a:p>
                </p:txBody>
              </p:sp>
            </p:grpSp>
            <p:grpSp>
              <p:nvGrpSpPr>
                <p:cNvPr id="29" name="Groupe 28">
                  <a:extLst>
                    <a:ext uri="{FF2B5EF4-FFF2-40B4-BE49-F238E27FC236}">
                      <a16:creationId xmlns:a16="http://schemas.microsoft.com/office/drawing/2014/main" id="{777C3A72-C33F-930D-B913-24DCCE4E3B61}"/>
                    </a:ext>
                  </a:extLst>
                </p:cNvPr>
                <p:cNvGrpSpPr/>
                <p:nvPr/>
              </p:nvGrpSpPr>
              <p:grpSpPr>
                <a:xfrm>
                  <a:off x="9586504" y="5306799"/>
                  <a:ext cx="2343150" cy="505065"/>
                  <a:chOff x="9319036" y="5849325"/>
                  <a:chExt cx="2343150" cy="505065"/>
                </a:xfrm>
              </p:grpSpPr>
              <p:pic>
                <p:nvPicPr>
                  <p:cNvPr id="30" name="Picture 2" descr="https://encrypted-tbn3.gstatic.com/images?q=tbn:ANd9GcRWgK48uOC1QxzHy07S0Sgjxh0nM3bSlMeNgJ1LrFMfMY2XrKj1">
                    <a:extLst>
                      <a:ext uri="{FF2B5EF4-FFF2-40B4-BE49-F238E27FC236}">
                        <a16:creationId xmlns:a16="http://schemas.microsoft.com/office/drawing/2014/main" id="{9DA17790-1D6A-24EC-512C-EEF57CEEA22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319036" y="5951882"/>
                    <a:ext cx="2343150" cy="310108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AFCDE1B1-6287-640E-13EC-FF6300A8FD76}"/>
                      </a:ext>
                    </a:extLst>
                  </p:cNvPr>
                  <p:cNvSpPr/>
                  <p:nvPr/>
                </p:nvSpPr>
                <p:spPr>
                  <a:xfrm>
                    <a:off x="10510190" y="5877455"/>
                    <a:ext cx="216024" cy="455674"/>
                  </a:xfrm>
                  <a:prstGeom prst="rect">
                    <a:avLst/>
                  </a:prstGeom>
                  <a:noFill/>
                  <a:ln w="28575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400">
                      <a:solidFill>
                        <a:srgbClr val="00000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endParaRPr>
                  </a:p>
                </p:txBody>
              </p:sp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62544870-CE0F-F31C-2BC7-D81B7D9134D9}"/>
                      </a:ext>
                    </a:extLst>
                  </p:cNvPr>
                  <p:cNvSpPr/>
                  <p:nvPr/>
                </p:nvSpPr>
                <p:spPr>
                  <a:xfrm>
                    <a:off x="11329946" y="5849325"/>
                    <a:ext cx="212254" cy="505065"/>
                  </a:xfrm>
                  <a:prstGeom prst="rect">
                    <a:avLst/>
                  </a:prstGeom>
                  <a:noFill/>
                  <a:ln w="28575">
                    <a:solidFill>
                      <a:srgbClr val="000000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400" dirty="0">
                      <a:solidFill>
                        <a:srgbClr val="00000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endParaRPr>
                  </a:p>
                </p:txBody>
              </p:sp>
            </p:grpSp>
          </p:grpSp>
          <p:sp>
            <p:nvSpPr>
              <p:cNvPr id="25" name="Text Box 14">
                <a:extLst>
                  <a:ext uri="{FF2B5EF4-FFF2-40B4-BE49-F238E27FC236}">
                    <a16:creationId xmlns:a16="http://schemas.microsoft.com/office/drawing/2014/main" id="{2161F8CC-C36C-D79E-120C-0253536C92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87003" y="1014335"/>
                <a:ext cx="1306477" cy="3863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4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3500 nm</a:t>
                </a:r>
              </a:p>
            </p:txBody>
          </p:sp>
          <p:sp>
            <p:nvSpPr>
              <p:cNvPr id="26" name="Text Box 14">
                <a:extLst>
                  <a:ext uri="{FF2B5EF4-FFF2-40B4-BE49-F238E27FC236}">
                    <a16:creationId xmlns:a16="http://schemas.microsoft.com/office/drawing/2014/main" id="{A9A59643-F20E-8765-5330-F3D9E41713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886499" y="6309258"/>
                <a:ext cx="1156428" cy="3863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4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820 nm</a:t>
                </a:r>
              </a:p>
            </p:txBody>
          </p:sp>
          <p:sp>
            <p:nvSpPr>
              <p:cNvPr id="27" name="Text Box 14">
                <a:extLst>
                  <a:ext uri="{FF2B5EF4-FFF2-40B4-BE49-F238E27FC236}">
                    <a16:creationId xmlns:a16="http://schemas.microsoft.com/office/drawing/2014/main" id="{9DC4EDFC-3A2C-4806-A091-11CF75BCB4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45587" y="6309260"/>
                <a:ext cx="1306477" cy="3863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4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3500 nm</a:t>
                </a:r>
              </a:p>
            </p:txBody>
          </p:sp>
        </p:grp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9A5008E9-135E-D348-D75C-D7DF2F089441}"/>
              </a:ext>
            </a:extLst>
          </p:cNvPr>
          <p:cNvGrpSpPr/>
          <p:nvPr/>
        </p:nvGrpSpPr>
        <p:grpSpPr>
          <a:xfrm>
            <a:off x="8791451" y="3008658"/>
            <a:ext cx="3140241" cy="1294388"/>
            <a:chOff x="124255" y="1919076"/>
            <a:chExt cx="3140241" cy="1294388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8D4E68F5-2229-31AD-BD87-AFDB36751B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41425"/>
            <a:stretch/>
          </p:blipFill>
          <p:spPr>
            <a:xfrm>
              <a:off x="124255" y="1919076"/>
              <a:ext cx="3140241" cy="1294388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C001671-768B-68E3-5BB0-1DCF19127BFF}"/>
                </a:ext>
              </a:extLst>
            </p:cNvPr>
            <p:cNvSpPr/>
            <p:nvPr/>
          </p:nvSpPr>
          <p:spPr>
            <a:xfrm>
              <a:off x="1172055" y="2798565"/>
              <a:ext cx="1044640" cy="313319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Silicium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1CB8D88-9E87-0739-6FBC-7CF9C801D549}"/>
                </a:ext>
              </a:extLst>
            </p:cNvPr>
            <p:cNvSpPr/>
            <p:nvPr/>
          </p:nvSpPr>
          <p:spPr>
            <a:xfrm>
              <a:off x="1424939" y="2161838"/>
              <a:ext cx="582931" cy="372411"/>
            </a:xfrm>
            <a:prstGeom prst="rect">
              <a:avLst/>
            </a:prstGeom>
            <a:solidFill>
              <a:srgbClr val="B9CDE5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PPLN</a:t>
              </a:r>
            </a:p>
          </p:txBody>
        </p:sp>
      </p:grpSp>
      <p:sp>
        <p:nvSpPr>
          <p:cNvPr id="39" name="Text Box 12">
            <a:extLst>
              <a:ext uri="{FF2B5EF4-FFF2-40B4-BE49-F238E27FC236}">
                <a16:creationId xmlns:a16="http://schemas.microsoft.com/office/drawing/2014/main" id="{DCF448D7-F904-C436-AD51-8C0F5264A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1369" y="1726078"/>
            <a:ext cx="120789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Paramètres</a:t>
            </a:r>
          </a:p>
          <a:p>
            <a:pPr algn="ctr"/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des guides</a:t>
            </a:r>
          </a:p>
          <a:p>
            <a:pPr algn="ctr"/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variables</a:t>
            </a:r>
          </a:p>
        </p:txBody>
      </p:sp>
      <p:sp>
        <p:nvSpPr>
          <p:cNvPr id="41" name="Text Box 3">
            <a:extLst>
              <a:ext uri="{FF2B5EF4-FFF2-40B4-BE49-F238E27FC236}">
                <a16:creationId xmlns:a16="http://schemas.microsoft.com/office/drawing/2014/main" id="{DA52E78F-59AD-8111-75C2-6A1E467931DB}"/>
              </a:ext>
            </a:extLst>
          </p:cNvPr>
          <p:cNvSpPr txBox="1">
            <a:spLocks noChangeArrowheads="1"/>
          </p:cNvSpPr>
          <p:nvPr/>
        </p:nvSpPr>
        <p:spPr bwMode="auto">
          <a:xfrm rot="1545145">
            <a:off x="6348484" y="2919627"/>
            <a:ext cx="10397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PPLN</a:t>
            </a:r>
            <a:endParaRPr lang="fr-FR" sz="12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 Box 3">
            <a:extLst>
              <a:ext uri="{FF2B5EF4-FFF2-40B4-BE49-F238E27FC236}">
                <a16:creationId xmlns:a16="http://schemas.microsoft.com/office/drawing/2014/main" id="{56333AB3-1F9D-6395-FC22-E9ADD6B04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3740" y="3667823"/>
            <a:ext cx="7334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l-GR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fr-FR" sz="28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val="2571119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B7824C-CEFF-C0D4-C4F6-1D6A74193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CAEBAF8-0B5D-7053-8650-B36B0560E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A8C855"/>
                </a:solidFill>
              </a:rPr>
              <a:t>Stratégie du projet ALOHA</a:t>
            </a:r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9A6E4C1B-BEAC-8BD5-E39F-2CD1B657790E}"/>
              </a:ext>
            </a:extLst>
          </p:cNvPr>
          <p:cNvGrpSpPr/>
          <p:nvPr/>
        </p:nvGrpSpPr>
        <p:grpSpPr>
          <a:xfrm>
            <a:off x="1467673" y="1133337"/>
            <a:ext cx="9256655" cy="5097538"/>
            <a:chOff x="481485" y="954114"/>
            <a:chExt cx="9256655" cy="5097538"/>
          </a:xfrm>
        </p:grpSpPr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B9F026ED-8BCC-F1EB-26F4-267ECA7DFB9E}"/>
                </a:ext>
              </a:extLst>
            </p:cNvPr>
            <p:cNvGrpSpPr/>
            <p:nvPr/>
          </p:nvGrpSpPr>
          <p:grpSpPr>
            <a:xfrm>
              <a:off x="481485" y="954114"/>
              <a:ext cx="9256655" cy="5097538"/>
              <a:chOff x="134589" y="1241221"/>
              <a:chExt cx="9256655" cy="5097538"/>
            </a:xfrm>
          </p:grpSpPr>
          <p:grpSp>
            <p:nvGrpSpPr>
              <p:cNvPr id="45" name="Groupe 44">
                <a:extLst>
                  <a:ext uri="{FF2B5EF4-FFF2-40B4-BE49-F238E27FC236}">
                    <a16:creationId xmlns:a16="http://schemas.microsoft.com/office/drawing/2014/main" id="{6E6E39FE-0022-3AD5-B6C8-40899CA8C038}"/>
                  </a:ext>
                </a:extLst>
              </p:cNvPr>
              <p:cNvGrpSpPr/>
              <p:nvPr/>
            </p:nvGrpSpPr>
            <p:grpSpPr>
              <a:xfrm>
                <a:off x="503418" y="1241221"/>
                <a:ext cx="8887826" cy="5097538"/>
                <a:chOff x="503418" y="1241221"/>
                <a:chExt cx="8887826" cy="5097538"/>
              </a:xfrm>
            </p:grpSpPr>
            <p:grpSp>
              <p:nvGrpSpPr>
                <p:cNvPr id="47" name="Groupe 46">
                  <a:extLst>
                    <a:ext uri="{FF2B5EF4-FFF2-40B4-BE49-F238E27FC236}">
                      <a16:creationId xmlns:a16="http://schemas.microsoft.com/office/drawing/2014/main" id="{2FF0FAC6-F509-218B-2383-187E71A2E187}"/>
                    </a:ext>
                  </a:extLst>
                </p:cNvPr>
                <p:cNvGrpSpPr/>
                <p:nvPr/>
              </p:nvGrpSpPr>
              <p:grpSpPr>
                <a:xfrm>
                  <a:off x="503418" y="1241221"/>
                  <a:ext cx="8887826" cy="5097538"/>
                  <a:chOff x="503418" y="1241221"/>
                  <a:chExt cx="8887826" cy="5097538"/>
                </a:xfrm>
              </p:grpSpPr>
              <p:grpSp>
                <p:nvGrpSpPr>
                  <p:cNvPr id="49" name="Groupe 48">
                    <a:extLst>
                      <a:ext uri="{FF2B5EF4-FFF2-40B4-BE49-F238E27FC236}">
                        <a16:creationId xmlns:a16="http://schemas.microsoft.com/office/drawing/2014/main" id="{3B89613B-A48B-8814-F661-F90AB94014F4}"/>
                      </a:ext>
                    </a:extLst>
                  </p:cNvPr>
                  <p:cNvGrpSpPr/>
                  <p:nvPr/>
                </p:nvGrpSpPr>
                <p:grpSpPr>
                  <a:xfrm>
                    <a:off x="503418" y="1241221"/>
                    <a:ext cx="8887826" cy="3685524"/>
                    <a:chOff x="-5337" y="763690"/>
                    <a:chExt cx="9878065" cy="4280706"/>
                  </a:xfrm>
                </p:grpSpPr>
                <p:grpSp>
                  <p:nvGrpSpPr>
                    <p:cNvPr id="53" name="Groupe 52">
                      <a:extLst>
                        <a:ext uri="{FF2B5EF4-FFF2-40B4-BE49-F238E27FC236}">
                          <a16:creationId xmlns:a16="http://schemas.microsoft.com/office/drawing/2014/main" id="{2B8ADAC3-A1FA-D58F-3E17-60C7089395C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5337" y="861582"/>
                      <a:ext cx="9738629" cy="4182814"/>
                      <a:chOff x="-5337" y="861582"/>
                      <a:chExt cx="9738629" cy="4182814"/>
                    </a:xfrm>
                  </p:grpSpPr>
                  <p:grpSp>
                    <p:nvGrpSpPr>
                      <p:cNvPr id="56" name="Groupe 55">
                        <a:extLst>
                          <a:ext uri="{FF2B5EF4-FFF2-40B4-BE49-F238E27FC236}">
                            <a16:creationId xmlns:a16="http://schemas.microsoft.com/office/drawing/2014/main" id="{32544DAB-6CEB-21BA-189C-98C83C6624C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-5337" y="861582"/>
                        <a:ext cx="9738629" cy="4182814"/>
                        <a:chOff x="-5337" y="861582"/>
                        <a:chExt cx="9738629" cy="4182814"/>
                      </a:xfrm>
                    </p:grpSpPr>
                    <p:grpSp>
                      <p:nvGrpSpPr>
                        <p:cNvPr id="60" name="Groupe 59">
                          <a:extLst>
                            <a:ext uri="{FF2B5EF4-FFF2-40B4-BE49-F238E27FC236}">
                              <a16:creationId xmlns:a16="http://schemas.microsoft.com/office/drawing/2014/main" id="{A2219704-2EA8-B218-79E4-8D8FB26F0B3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-5337" y="1194568"/>
                          <a:ext cx="9738629" cy="3728560"/>
                          <a:chOff x="-5337" y="1194568"/>
                          <a:chExt cx="9738629" cy="3728560"/>
                        </a:xfrm>
                      </p:grpSpPr>
                      <p:grpSp>
                        <p:nvGrpSpPr>
                          <p:cNvPr id="68" name="Groupe 67">
                            <a:extLst>
                              <a:ext uri="{FF2B5EF4-FFF2-40B4-BE49-F238E27FC236}">
                                <a16:creationId xmlns:a16="http://schemas.microsoft.com/office/drawing/2014/main" id="{376A2859-B475-A424-25D9-29368DFFE453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39955" y="1194568"/>
                            <a:ext cx="9693337" cy="1347573"/>
                            <a:chOff x="39955" y="1661497"/>
                            <a:chExt cx="9693337" cy="1347573"/>
                          </a:xfrm>
                        </p:grpSpPr>
                        <p:sp>
                          <p:nvSpPr>
                            <p:cNvPr id="72" name="Titre 1">
                              <a:extLst>
                                <a:ext uri="{FF2B5EF4-FFF2-40B4-BE49-F238E27FC236}">
                                  <a16:creationId xmlns:a16="http://schemas.microsoft.com/office/drawing/2014/main" id="{C31876DD-E73E-8F37-84F6-AB1B99414035}"/>
                                </a:ext>
                              </a:extLst>
                            </p:cNvPr>
                            <p:cNvSpPr txBox="1">
                              <a:spLocks/>
                            </p:cNvSpPr>
                            <p:nvPr/>
                          </p:nvSpPr>
                          <p:spPr>
                            <a:xfrm>
                              <a:off x="39955" y="1661500"/>
                              <a:ext cx="2694431" cy="808610"/>
                            </a:xfrm>
                            <a:prstGeom prst="rect">
                              <a:avLst/>
                            </a:prstGeom>
                            <a:solidFill>
                              <a:sysClr val="window" lastClr="FFFFFF"/>
                            </a:solidFill>
                            <a:ln w="28575">
                              <a:solidFill>
                                <a:srgbClr val="C00000"/>
                              </a:solidFill>
                            </a:ln>
                          </p:spPr>
                          <p:txBody>
                            <a:bodyPr vert="horz" anchor="ctr">
                              <a:normAutofit fontScale="85000" lnSpcReduction="10000"/>
                            </a:bodyPr>
                            <a:lstStyle>
                              <a:lvl1pPr algn="l" rtl="0" eaLnBrk="1" latinLnBrk="0" hangingPunct="1">
                                <a:spcBef>
                                  <a:spcPct val="0"/>
                                </a:spcBef>
                                <a:buNone/>
                                <a:defRPr kumimoji="0" sz="4000" kern="1200">
                                  <a:solidFill>
                                    <a:schemeClr val="tx2"/>
                                  </a:solidFill>
                                  <a:latin typeface="+mj-lt"/>
                                  <a:ea typeface="+mj-ea"/>
                                  <a:cs typeface="+mj-cs"/>
                                </a:defRPr>
                              </a:lvl1pPr>
                            </a:lstStyle>
                            <a:p>
                              <a:pPr marL="0" marR="0" lvl="0" indent="0" algn="ctr" defTabSz="4572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r>
                                <a:rPr kumimoji="0" lang="en-US" altLang="fr-FR" sz="180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libri"/>
                                  <a:ea typeface="+mj-ea"/>
                                  <a:cs typeface="+mj-cs"/>
                                </a:rPr>
                                <a:t>ALOHA @1,5 µm</a:t>
                              </a:r>
                            </a:p>
                            <a:p>
                              <a:pPr marL="0" marR="0" lvl="0" indent="0" algn="ctr" defTabSz="4572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r>
                                <a:rPr kumimoji="0" lang="en-US" sz="180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libri"/>
                                  <a:ea typeface="+mj-ea"/>
                                  <a:cs typeface="+mj-cs"/>
                                </a:rPr>
                                <a:t>1,5 µm + 1,06 µm </a:t>
                              </a:r>
                              <a:r>
                                <a:rPr kumimoji="0" lang="en-US" sz="180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libri"/>
                                  <a:ea typeface="+mj-ea"/>
                                  <a:cs typeface="+mj-cs"/>
                                  <a:sym typeface="Wingdings" panose="05000000000000000000" pitchFamily="2" charset="2"/>
                                </a:rPr>
                                <a:t> </a:t>
                              </a:r>
                              <a:r>
                                <a:rPr kumimoji="0" lang="en-US" sz="180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libri"/>
                                  <a:ea typeface="+mj-ea"/>
                                  <a:cs typeface="+mj-cs"/>
                                </a:rPr>
                                <a:t>630 nm</a:t>
                              </a:r>
                              <a:endParaRPr kumimoji="0" lang="fr-FR" sz="18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j-ea"/>
                                <a:cs typeface="+mj-cs"/>
                              </a:endParaRPr>
                            </a:p>
                          </p:txBody>
                        </p:sp>
                        <p:sp>
                          <p:nvSpPr>
                            <p:cNvPr id="73" name="Titre 1">
                              <a:extLst>
                                <a:ext uri="{FF2B5EF4-FFF2-40B4-BE49-F238E27FC236}">
                                  <a16:creationId xmlns:a16="http://schemas.microsoft.com/office/drawing/2014/main" id="{956D93D8-0557-93B5-FA3A-7FF6A91F42B8}"/>
                                </a:ext>
                              </a:extLst>
                            </p:cNvPr>
                            <p:cNvSpPr txBox="1">
                              <a:spLocks/>
                            </p:cNvSpPr>
                            <p:nvPr/>
                          </p:nvSpPr>
                          <p:spPr>
                            <a:xfrm>
                              <a:off x="3432158" y="1661497"/>
                              <a:ext cx="2774694" cy="808612"/>
                            </a:xfrm>
                            <a:prstGeom prst="rect">
                              <a:avLst/>
                            </a:prstGeom>
                            <a:solidFill>
                              <a:sysClr val="window" lastClr="FFFFFF"/>
                            </a:solidFill>
                            <a:ln w="28575">
                              <a:solidFill>
                                <a:srgbClr val="C00000"/>
                              </a:solidFill>
                            </a:ln>
                          </p:spPr>
                          <p:txBody>
                            <a:bodyPr vert="horz" anchor="ctr">
                              <a:normAutofit fontScale="85000" lnSpcReduction="10000"/>
                            </a:bodyPr>
                            <a:lstStyle>
                              <a:lvl1pPr algn="l" rtl="0" eaLnBrk="1" latinLnBrk="0" hangingPunct="1">
                                <a:spcBef>
                                  <a:spcPct val="0"/>
                                </a:spcBef>
                                <a:buNone/>
                                <a:defRPr kumimoji="0" sz="4000" kern="1200">
                                  <a:solidFill>
                                    <a:schemeClr val="tx2"/>
                                  </a:solidFill>
                                  <a:latin typeface="+mj-lt"/>
                                  <a:ea typeface="+mj-ea"/>
                                  <a:cs typeface="+mj-cs"/>
                                </a:defRPr>
                              </a:lvl1pPr>
                            </a:lstStyle>
                            <a:p>
                              <a:pPr marL="0" marR="0" lvl="0" indent="0" algn="ctr" defTabSz="4572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r>
                                <a:rPr kumimoji="0" lang="en-US" altLang="fr-FR" sz="180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libri"/>
                                  <a:ea typeface="+mj-ea"/>
                                  <a:cs typeface="+mj-cs"/>
                                </a:rPr>
                                <a:t>ALOHA @3,5 µm</a:t>
                              </a:r>
                            </a:p>
                            <a:p>
                              <a:pPr marL="0" marR="0" lvl="0" indent="0" algn="ctr" defTabSz="4572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r>
                                <a:rPr kumimoji="0" lang="en-US" sz="180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libri"/>
                                  <a:ea typeface="+mj-ea"/>
                                  <a:cs typeface="+mj-cs"/>
                                </a:rPr>
                                <a:t>3,5 µm + 1,06 µm </a:t>
                              </a:r>
                              <a:r>
                                <a:rPr kumimoji="0" lang="en-US" sz="180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libri"/>
                                  <a:ea typeface="+mj-ea"/>
                                  <a:cs typeface="+mj-cs"/>
                                  <a:sym typeface="Wingdings" panose="05000000000000000000" pitchFamily="2" charset="2"/>
                                </a:rPr>
                                <a:t></a:t>
                              </a:r>
                              <a:r>
                                <a:rPr kumimoji="0" lang="en-US" sz="180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libri"/>
                                  <a:ea typeface="+mj-ea"/>
                                  <a:cs typeface="+mj-cs"/>
                                </a:rPr>
                                <a:t> 817 nm</a:t>
                              </a:r>
                              <a:endParaRPr kumimoji="0" lang="fr-FR" sz="18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j-ea"/>
                                <a:cs typeface="+mj-cs"/>
                              </a:endParaRPr>
                            </a:p>
                          </p:txBody>
                        </p:sp>
                        <p:sp>
                          <p:nvSpPr>
                            <p:cNvPr id="74" name="Titre 1">
                              <a:extLst>
                                <a:ext uri="{FF2B5EF4-FFF2-40B4-BE49-F238E27FC236}">
                                  <a16:creationId xmlns:a16="http://schemas.microsoft.com/office/drawing/2014/main" id="{E6089326-4437-977D-35E7-6EF834C9B470}"/>
                                </a:ext>
                              </a:extLst>
                            </p:cNvPr>
                            <p:cNvSpPr txBox="1">
                              <a:spLocks/>
                            </p:cNvSpPr>
                            <p:nvPr/>
                          </p:nvSpPr>
                          <p:spPr>
                            <a:xfrm>
                              <a:off x="6900301" y="1661498"/>
                              <a:ext cx="2832991" cy="808612"/>
                            </a:xfrm>
                            <a:prstGeom prst="rect">
                              <a:avLst/>
                            </a:prstGeom>
                            <a:solidFill>
                              <a:sysClr val="window" lastClr="FFFFFF"/>
                            </a:solidFill>
                            <a:ln w="28575">
                              <a:solidFill>
                                <a:srgbClr val="C00000"/>
                              </a:solidFill>
                            </a:ln>
                          </p:spPr>
                          <p:txBody>
                            <a:bodyPr vert="horz" anchor="ctr">
                              <a:normAutofit fontScale="85000" lnSpcReduction="10000"/>
                            </a:bodyPr>
                            <a:lstStyle>
                              <a:lvl1pPr algn="l" rtl="0" eaLnBrk="1" latinLnBrk="0" hangingPunct="1">
                                <a:spcBef>
                                  <a:spcPct val="0"/>
                                </a:spcBef>
                                <a:buNone/>
                                <a:defRPr kumimoji="0" sz="4000" kern="1200">
                                  <a:solidFill>
                                    <a:schemeClr val="tx2"/>
                                  </a:solidFill>
                                  <a:latin typeface="+mj-lt"/>
                                  <a:ea typeface="+mj-ea"/>
                                  <a:cs typeface="+mj-cs"/>
                                </a:defRPr>
                              </a:lvl1pPr>
                            </a:lstStyle>
                            <a:p>
                              <a:pPr marL="0" marR="0" lvl="0" indent="0" algn="ctr" defTabSz="4572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r>
                                <a:rPr kumimoji="0" lang="en-US" altLang="fr-FR" sz="180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libri"/>
                                  <a:ea typeface="+mj-ea"/>
                                  <a:cs typeface="+mj-cs"/>
                                </a:rPr>
                                <a:t>ALOHA @10 µm</a:t>
                              </a:r>
                            </a:p>
                            <a:p>
                              <a:pPr marL="0" marR="0" lvl="0" indent="0" algn="ctr" defTabSz="4572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r>
                                <a:rPr kumimoji="0" lang="en-US" sz="180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libri"/>
                                  <a:ea typeface="+mj-ea"/>
                                  <a:cs typeface="+mj-cs"/>
                                </a:rPr>
                                <a:t>10 µm + 1,55 µm </a:t>
                              </a:r>
                              <a:r>
                                <a:rPr kumimoji="0" lang="en-US" sz="180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libri"/>
                                  <a:ea typeface="+mj-ea"/>
                                  <a:cs typeface="+mj-cs"/>
                                  <a:sym typeface="Wingdings" panose="05000000000000000000" pitchFamily="2" charset="2"/>
                                </a:rPr>
                                <a:t></a:t>
                              </a:r>
                              <a:r>
                                <a:rPr kumimoji="0" lang="en-US" sz="180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libri"/>
                                  <a:ea typeface="+mj-ea"/>
                                  <a:cs typeface="+mj-cs"/>
                                </a:rPr>
                                <a:t> 1300 nm</a:t>
                              </a:r>
                              <a:endParaRPr kumimoji="0" lang="fr-FR" sz="18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j-ea"/>
                                <a:cs typeface="+mj-cs"/>
                              </a:endParaRPr>
                            </a:p>
                          </p:txBody>
                        </p:sp>
                        <p:cxnSp>
                          <p:nvCxnSpPr>
                            <p:cNvPr id="75" name="Connecteur droit avec flèche 74">
                              <a:extLst>
                                <a:ext uri="{FF2B5EF4-FFF2-40B4-BE49-F238E27FC236}">
                                  <a16:creationId xmlns:a16="http://schemas.microsoft.com/office/drawing/2014/main" id="{6C2DC774-04EF-534F-6618-C2AE8B12C5AD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1408773" y="2561599"/>
                              <a:ext cx="0" cy="447471"/>
                            </a:xfrm>
                            <a:prstGeom prst="straightConnector1">
                              <a:avLst/>
                            </a:prstGeom>
                            <a:noFill/>
                            <a:ln w="38100" cap="flat" cmpd="sng" algn="ctr">
                              <a:solidFill>
                                <a:srgbClr val="4F81BD">
                                  <a:shade val="95000"/>
                                  <a:satMod val="105000"/>
                                </a:srgbClr>
                              </a:solidFill>
                              <a:prstDash val="solid"/>
                              <a:tailEnd type="triangle"/>
                            </a:ln>
                            <a:effectLst/>
                          </p:spPr>
                        </p:cxnSp>
                        <p:cxnSp>
                          <p:nvCxnSpPr>
                            <p:cNvPr id="76" name="Connecteur droit avec flèche 75">
                              <a:extLst>
                                <a:ext uri="{FF2B5EF4-FFF2-40B4-BE49-F238E27FC236}">
                                  <a16:creationId xmlns:a16="http://schemas.microsoft.com/office/drawing/2014/main" id="{A27C0B74-EE73-A811-37BF-46F14FF80A9F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4888353" y="2519460"/>
                              <a:ext cx="0" cy="447472"/>
                            </a:xfrm>
                            <a:prstGeom prst="straightConnector1">
                              <a:avLst/>
                            </a:prstGeom>
                            <a:noFill/>
                            <a:ln w="38100" cap="flat" cmpd="sng" algn="ctr">
                              <a:solidFill>
                                <a:srgbClr val="4F81BD">
                                  <a:shade val="95000"/>
                                  <a:satMod val="105000"/>
                                </a:srgbClr>
                              </a:solidFill>
                              <a:prstDash val="solid"/>
                              <a:tailEnd type="triangle"/>
                            </a:ln>
                            <a:effectLst/>
                          </p:spPr>
                        </p:cxnSp>
                        <p:cxnSp>
                          <p:nvCxnSpPr>
                            <p:cNvPr id="77" name="Connecteur droit avec flèche 76">
                              <a:extLst>
                                <a:ext uri="{FF2B5EF4-FFF2-40B4-BE49-F238E27FC236}">
                                  <a16:creationId xmlns:a16="http://schemas.microsoft.com/office/drawing/2014/main" id="{95B012B5-D769-9D0A-EDE1-D9514ED582CA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8419189" y="2519459"/>
                              <a:ext cx="0" cy="447472"/>
                            </a:xfrm>
                            <a:prstGeom prst="straightConnector1">
                              <a:avLst/>
                            </a:prstGeom>
                            <a:noFill/>
                            <a:ln w="38100" cap="flat" cmpd="sng" algn="ctr">
                              <a:solidFill>
                                <a:srgbClr val="4F81BD">
                                  <a:shade val="95000"/>
                                  <a:satMod val="105000"/>
                                </a:srgbClr>
                              </a:solidFill>
                              <a:prstDash val="solid"/>
                              <a:tailEnd type="triangle"/>
                            </a:ln>
                            <a:effectLst/>
                          </p:spPr>
                        </p:cxnSp>
                      </p:grpSp>
                      <p:sp>
                        <p:nvSpPr>
                          <p:cNvPr id="69" name="Rectangle à coins arrondis 36">
                            <a:extLst>
                              <a:ext uri="{FF2B5EF4-FFF2-40B4-BE49-F238E27FC236}">
                                <a16:creationId xmlns:a16="http://schemas.microsoft.com/office/drawing/2014/main" id="{EE23EE09-36D3-1E62-C567-418E878532C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57289" y="2581302"/>
                            <a:ext cx="2102971" cy="826851"/>
                          </a:xfrm>
                          <a:prstGeom prst="roundRect">
                            <a:avLst/>
                          </a:prstGeom>
                          <a:solidFill>
                            <a:sysClr val="window" lastClr="FFFFFF"/>
                          </a:solidFill>
                          <a:ln w="2540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ctr" defTabSz="4572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fr-FR" sz="18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rPr>
                              <a:t>Tests en laboratoire</a:t>
                            </a:r>
                          </a:p>
                        </p:txBody>
                      </p:sp>
                      <p:cxnSp>
                        <p:nvCxnSpPr>
                          <p:cNvPr id="70" name="Connecteur droit avec flèche 69">
                            <a:extLst>
                              <a:ext uri="{FF2B5EF4-FFF2-40B4-BE49-F238E27FC236}">
                                <a16:creationId xmlns:a16="http://schemas.microsoft.com/office/drawing/2014/main" id="{AC10321A-7F26-869A-9D0D-5D44B885A7D6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1408767" y="3456546"/>
                            <a:ext cx="0" cy="447472"/>
                          </a:xfrm>
                          <a:prstGeom prst="straightConnector1">
                            <a:avLst/>
                          </a:prstGeom>
                          <a:noFill/>
                          <a:ln w="38100" cap="flat" cmpd="sng" algn="ctr">
                            <a:solidFill>
                              <a:srgbClr val="4F81BD">
                                <a:shade val="95000"/>
                                <a:satMod val="105000"/>
                              </a:srgbClr>
                            </a:solidFill>
                            <a:prstDash val="solid"/>
                            <a:tailEnd type="triangle"/>
                          </a:ln>
                          <a:effectLst/>
                        </p:spPr>
                      </p:cxnSp>
                      <p:sp>
                        <p:nvSpPr>
                          <p:cNvPr id="71" name="Rectangle à coins arrondis 38">
                            <a:extLst>
                              <a:ext uri="{FF2B5EF4-FFF2-40B4-BE49-F238E27FC236}">
                                <a16:creationId xmlns:a16="http://schemas.microsoft.com/office/drawing/2014/main" id="{FB6ABB3D-445A-14EA-C23F-8EF01AEDD76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-5337" y="3931418"/>
                            <a:ext cx="2828221" cy="991710"/>
                          </a:xfrm>
                          <a:prstGeom prst="roundRect">
                            <a:avLst/>
                          </a:prstGeom>
                          <a:solidFill>
                            <a:sysClr val="window" lastClr="FFFFFF"/>
                          </a:solidFill>
                          <a:ln w="25400" cap="flat" cmpd="sng" algn="ctr">
                            <a:solidFill>
                              <a:sysClr val="windowText" lastClr="000000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lIns="0" tIns="0" rIns="0" bIns="0" rtlCol="0" anchor="ctr"/>
                          <a:lstStyle/>
                          <a:p>
                            <a:pPr marL="0" marR="0" lvl="0" indent="0" algn="ctr" defTabSz="4572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fr-FR" sz="18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rPr>
                              <a:t>Tests sur le ciel à CHARA</a:t>
                            </a:r>
                          </a:p>
                          <a:p>
                            <a:pPr marL="0" marR="0" lvl="0" indent="0" algn="ctr" defTabSz="4572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fr-FR" sz="1800" b="0" i="0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  <a:sym typeface="Wingdings" panose="05000000000000000000" pitchFamily="2" charset="2"/>
                              </a:rPr>
                              <a:t> Franges en 2015</a:t>
                            </a:r>
                            <a:endParaRPr kumimoji="0" lang="fr-FR" sz="18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sp>
                      <p:nvSpPr>
                        <p:cNvPr id="61" name="Rectangle à coins arrondis 28">
                          <a:extLst>
                            <a:ext uri="{FF2B5EF4-FFF2-40B4-BE49-F238E27FC236}">
                              <a16:creationId xmlns:a16="http://schemas.microsoft.com/office/drawing/2014/main" id="{0B51C8DE-4704-21AF-BB79-7EA4852D159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836870" y="2587558"/>
                          <a:ext cx="2102966" cy="826851"/>
                        </a:xfrm>
                        <a:prstGeom prst="roundRect">
                          <a:avLst/>
                        </a:prstGeom>
                        <a:solidFill>
                          <a:sysClr val="window" lastClr="FFFFFF"/>
                        </a:solidFill>
                        <a:ln w="25400" cap="flat" cmpd="sng" algn="ctr">
                          <a:solidFill>
                            <a:sysClr val="windowText" lastClr="000000"/>
                          </a:solidFill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8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rPr>
                            <a:t>Tests en laboratoire</a:t>
                          </a:r>
                        </a:p>
                      </p:txBody>
                    </p:sp>
                    <p:cxnSp>
                      <p:nvCxnSpPr>
                        <p:cNvPr id="62" name="Connecteur droit avec flèche 61">
                          <a:extLst>
                            <a:ext uri="{FF2B5EF4-FFF2-40B4-BE49-F238E27FC236}">
                              <a16:creationId xmlns:a16="http://schemas.microsoft.com/office/drawing/2014/main" id="{1F94E3CF-7374-9FB4-23B3-7FF89DCF5A01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4888352" y="3462802"/>
                          <a:ext cx="0" cy="447472"/>
                        </a:xfrm>
                        <a:prstGeom prst="straightConnector1">
                          <a:avLst/>
                        </a:prstGeom>
                        <a:noFill/>
                        <a:ln w="38100" cap="flat" cmpd="sng" algn="ctr">
                          <a:solidFill>
                            <a:srgbClr val="4F81BD">
                              <a:shade val="95000"/>
                              <a:satMod val="105000"/>
                            </a:srgbClr>
                          </a:solidFill>
                          <a:prstDash val="solid"/>
                          <a:tailEnd type="triangle"/>
                        </a:ln>
                        <a:effectLst/>
                      </p:spPr>
                    </p:cxnSp>
                    <p:sp>
                      <p:nvSpPr>
                        <p:cNvPr id="63" name="Rectangle à coins arrondis 30">
                          <a:extLst>
                            <a:ext uri="{FF2B5EF4-FFF2-40B4-BE49-F238E27FC236}">
                              <a16:creationId xmlns:a16="http://schemas.microsoft.com/office/drawing/2014/main" id="{43E27993-51C8-1986-BE04-A97164727F8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480559" y="3931419"/>
                          <a:ext cx="2815585" cy="1112977"/>
                        </a:xfrm>
                        <a:prstGeom prst="roundRect">
                          <a:avLst/>
                        </a:prstGeom>
                        <a:solidFill>
                          <a:sysClr val="window" lastClr="FFFFFF"/>
                        </a:solidFill>
                        <a:ln w="25400" cap="flat" cmpd="sng" algn="ctr">
                          <a:solidFill>
                            <a:sysClr val="windowText" lastClr="000000"/>
                          </a:solidFill>
                          <a:prstDash val="solid"/>
                        </a:ln>
                        <a:effectLst/>
                      </p:spPr>
                      <p:txBody>
                        <a:bodyPr lIns="0" tIns="0" rIns="0" bIns="0" rtlCol="0" anchor="ctr"/>
                        <a:lstStyle/>
                        <a:p>
                          <a:pPr marL="0" marR="0" lvl="0" indent="0" algn="ctr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8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rPr>
                            <a:t>Test sur le ciel à CHARA sans conversion </a:t>
                          </a:r>
                          <a:r>
                            <a:rPr kumimoji="0" lang="fr-FR" sz="18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 franges en mars 2022</a:t>
                          </a:r>
                          <a:endParaRPr kumimoji="0" lang="fr-FR" sz="18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4" name="Rectangle à coins arrondis 31">
                          <a:extLst>
                            <a:ext uri="{FF2B5EF4-FFF2-40B4-BE49-F238E27FC236}">
                              <a16:creationId xmlns:a16="http://schemas.microsoft.com/office/drawing/2014/main" id="{5517BBFB-6C6A-228A-CDA5-E3B7815C8E0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367697" y="2587558"/>
                          <a:ext cx="2102965" cy="826851"/>
                        </a:xfrm>
                        <a:prstGeom prst="roundRect">
                          <a:avLst/>
                        </a:prstGeom>
                        <a:solidFill>
                          <a:sysClr val="window" lastClr="FFFFFF"/>
                        </a:solidFill>
                        <a:ln w="25400" cap="flat" cmpd="sng" algn="ctr">
                          <a:solidFill>
                            <a:sysClr val="windowText" lastClr="000000"/>
                          </a:solidFill>
                          <a:prstDash val="solid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8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rPr>
                            <a:t>Tests en laboratoire</a:t>
                          </a:r>
                        </a:p>
                      </p:txBody>
                    </p:sp>
                    <p:cxnSp>
                      <p:nvCxnSpPr>
                        <p:cNvPr id="65" name="Connecteur droit avec flèche 64">
                          <a:extLst>
                            <a:ext uri="{FF2B5EF4-FFF2-40B4-BE49-F238E27FC236}">
                              <a16:creationId xmlns:a16="http://schemas.microsoft.com/office/drawing/2014/main" id="{A2A57ADE-C34D-7704-0C05-8792B841310E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8422919" y="3473939"/>
                          <a:ext cx="0" cy="447472"/>
                        </a:xfrm>
                        <a:prstGeom prst="straightConnector1">
                          <a:avLst/>
                        </a:prstGeom>
                        <a:noFill/>
                        <a:ln w="38100" cap="flat" cmpd="sng" algn="ctr">
                          <a:solidFill>
                            <a:srgbClr val="4F81BD">
                              <a:shade val="95000"/>
                              <a:satMod val="105000"/>
                            </a:srgbClr>
                          </a:solidFill>
                          <a:prstDash val="sysDot"/>
                          <a:tailEnd type="triangle"/>
                        </a:ln>
                        <a:effectLst/>
                      </p:spPr>
                    </p:cxnSp>
                    <p:sp>
                      <p:nvSpPr>
                        <p:cNvPr id="66" name="Rectangle à coins arrondis 33">
                          <a:extLst>
                            <a:ext uri="{FF2B5EF4-FFF2-40B4-BE49-F238E27FC236}">
                              <a16:creationId xmlns:a16="http://schemas.microsoft.com/office/drawing/2014/main" id="{E819493B-E836-6670-59A7-B73A6BD2168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66936" y="3998474"/>
                          <a:ext cx="1704494" cy="537895"/>
                        </a:xfrm>
                        <a:prstGeom prst="roundRect">
                          <a:avLst/>
                        </a:prstGeom>
                        <a:solidFill>
                          <a:sysClr val="window" lastClr="FFFFFF"/>
                        </a:solidFill>
                        <a:ln w="25400" cap="flat" cmpd="sng" algn="ctr">
                          <a:solidFill>
                            <a:sysClr val="windowText" lastClr="000000"/>
                          </a:solidFill>
                          <a:prstDash val="dash"/>
                        </a:ln>
                        <a:effectLst/>
                      </p:spPr>
                      <p:txBody>
                        <a:bodyPr lIns="0" tIns="0" rIns="0" bIns="0" rtlCol="0" anchor="ctr"/>
                        <a:lstStyle/>
                        <a:p>
                          <a:pPr marL="0" marR="0" lvl="0" indent="0" algn="ctr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8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rPr>
                            <a:t>Tests sur le ciel</a:t>
                          </a:r>
                        </a:p>
                      </p:txBody>
                    </p:sp>
                    <p:sp>
                      <p:nvSpPr>
                        <p:cNvPr id="67" name="Rectangle 66">
                          <a:extLst>
                            <a:ext uri="{FF2B5EF4-FFF2-40B4-BE49-F238E27FC236}">
                              <a16:creationId xmlns:a16="http://schemas.microsoft.com/office/drawing/2014/main" id="{58B6C58F-AE91-A0FF-6550-648A2CC3AB6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364564" y="861582"/>
                          <a:ext cx="558543" cy="750708"/>
                        </a:xfrm>
                        <a:prstGeom prst="rect">
                          <a:avLst/>
                        </a:prstGeom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 marL="0" marR="0" lvl="0" indent="0" defTabSz="4572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36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</a:rPr>
                            <a:t>✔</a:t>
                          </a:r>
                        </a:p>
                      </p:txBody>
                    </p:sp>
                  </p:grpSp>
                  <p:sp>
                    <p:nvSpPr>
                      <p:cNvPr id="57" name="Rectangle 56">
                        <a:extLst>
                          <a:ext uri="{FF2B5EF4-FFF2-40B4-BE49-F238E27FC236}">
                            <a16:creationId xmlns:a16="http://schemas.microsoft.com/office/drawing/2014/main" id="{37C664B8-B45B-CC4D-65AC-06226570DF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10633" y="2878188"/>
                        <a:ext cx="558543" cy="536220"/>
                      </a:xfrm>
                      <a:prstGeom prst="rect">
                        <a:avLst/>
                      </a:prstGeom>
                    </p:spPr>
                    <p:txBody>
                      <a:bodyPr wrap="square">
                        <a:spAutoFit/>
                      </a:bodyPr>
                      <a:lstStyle/>
                      <a:p>
                        <a:pPr marL="0" marR="0" lvl="0" indent="0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fr-FR" sz="24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</a:rPr>
                          <a:t>✔</a:t>
                        </a:r>
                      </a:p>
                    </p:txBody>
                  </p:sp>
                  <p:sp>
                    <p:nvSpPr>
                      <p:cNvPr id="58" name="Rectangle 57">
                        <a:extLst>
                          <a:ext uri="{FF2B5EF4-FFF2-40B4-BE49-F238E27FC236}">
                            <a16:creationId xmlns:a16="http://schemas.microsoft.com/office/drawing/2014/main" id="{E90D3390-76A9-A54D-E3CC-E41EDBB883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343802" y="4366730"/>
                        <a:ext cx="558543" cy="536220"/>
                      </a:xfrm>
                      <a:prstGeom prst="rect">
                        <a:avLst/>
                      </a:prstGeom>
                    </p:spPr>
                    <p:txBody>
                      <a:bodyPr wrap="square">
                        <a:spAutoFit/>
                      </a:bodyPr>
                      <a:lstStyle/>
                      <a:p>
                        <a:pPr marL="0" marR="0" lvl="0" indent="0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fr-FR" sz="24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</a:rPr>
                          <a:t>✔</a:t>
                        </a:r>
                      </a:p>
                    </p:txBody>
                  </p:sp>
                  <p:sp>
                    <p:nvSpPr>
                      <p:cNvPr id="59" name="Rectangle 58">
                        <a:extLst>
                          <a:ext uri="{FF2B5EF4-FFF2-40B4-BE49-F238E27FC236}">
                            <a16:creationId xmlns:a16="http://schemas.microsoft.com/office/drawing/2014/main" id="{E202821B-3F37-F811-DA7E-37CB84316C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22149" y="2859011"/>
                        <a:ext cx="558543" cy="536220"/>
                      </a:xfrm>
                      <a:prstGeom prst="rect">
                        <a:avLst/>
                      </a:prstGeom>
                    </p:spPr>
                    <p:txBody>
                      <a:bodyPr wrap="square">
                        <a:spAutoFit/>
                      </a:bodyPr>
                      <a:lstStyle/>
                      <a:p>
                        <a:pPr marL="0" marR="0" lvl="0" indent="0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fr-FR" sz="24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</a:rPr>
                          <a:t>✔</a:t>
                        </a:r>
                      </a:p>
                    </p:txBody>
                  </p:sp>
                </p:grpSp>
                <p:pic>
                  <p:nvPicPr>
                    <p:cNvPr id="54" name="Image 53">
                      <a:extLst>
                        <a:ext uri="{FF2B5EF4-FFF2-40B4-BE49-F238E27FC236}">
                          <a16:creationId xmlns:a16="http://schemas.microsoft.com/office/drawing/2014/main" id="{BF2DB3C5-3111-C2C0-224E-CA6C575B73B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 cstate="print">
                      <a:duotone>
                        <a:prstClr val="black"/>
                        <a:srgbClr val="F7B743">
                          <a:tint val="45000"/>
                          <a:satMod val="400000"/>
                        </a:srgbClr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600141" y="763690"/>
                      <a:ext cx="761103" cy="76110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5" name="Image 54">
                      <a:extLst>
                        <a:ext uri="{FF2B5EF4-FFF2-40B4-BE49-F238E27FC236}">
                          <a16:creationId xmlns:a16="http://schemas.microsoft.com/office/drawing/2014/main" id="{16664D9A-C628-A12E-9ABD-8FABFA83795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278340">
                      <a:off x="9347185" y="931797"/>
                      <a:ext cx="525543" cy="525544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50" name="Rectangle à coins arrondis 46">
                    <a:extLst>
                      <a:ext uri="{FF2B5EF4-FFF2-40B4-BE49-F238E27FC236}">
                        <a16:creationId xmlns:a16="http://schemas.microsoft.com/office/drawing/2014/main" id="{21FD2A18-E1A5-FA88-1419-CDA07305242D}"/>
                      </a:ext>
                    </a:extLst>
                  </p:cNvPr>
                  <p:cNvSpPr/>
                  <p:nvPr/>
                </p:nvSpPr>
                <p:spPr>
                  <a:xfrm>
                    <a:off x="3664584" y="5526603"/>
                    <a:ext cx="2521188" cy="672514"/>
                  </a:xfrm>
                  <a:prstGeom prst="roundRect">
                    <a:avLst/>
                  </a:prstGeom>
                  <a:solidFill>
                    <a:sysClr val="window" lastClr="FFFFFF"/>
                  </a:solidFill>
                  <a:ln w="25400" cap="flat" cmpd="sng" algn="ctr">
                    <a:solidFill>
                      <a:srgbClr val="FF0000"/>
                    </a:solidFill>
                    <a:prstDash val="solid"/>
                  </a:ln>
                  <a:effectLst/>
                </p:spPr>
                <p:txBody>
                  <a:bodyPr lIns="0" tIns="0" rIns="0" bIns="0"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Tests sur le ciel à CHARA avec conversion</a:t>
                    </a:r>
                  </a:p>
                </p:txBody>
              </p:sp>
              <p:cxnSp>
                <p:nvCxnSpPr>
                  <p:cNvPr id="51" name="Connecteur droit avec flèche 50">
                    <a:extLst>
                      <a:ext uri="{FF2B5EF4-FFF2-40B4-BE49-F238E27FC236}">
                        <a16:creationId xmlns:a16="http://schemas.microsoft.com/office/drawing/2014/main" id="{47A4DDF7-6D93-B38B-574F-2EC466F19B76}"/>
                      </a:ext>
                    </a:extLst>
                  </p:cNvPr>
                  <p:cNvCxnSpPr/>
                  <p:nvPr/>
                </p:nvCxnSpPr>
                <p:spPr>
                  <a:xfrm>
                    <a:off x="4925178" y="5020502"/>
                    <a:ext cx="0" cy="447472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  <a:tailEnd type="triangle"/>
                  </a:ln>
                  <a:effectLst/>
                </p:spPr>
              </p:cxnSp>
              <p:pic>
                <p:nvPicPr>
                  <p:cNvPr id="52" name="Image 51">
                    <a:extLst>
                      <a:ext uri="{FF2B5EF4-FFF2-40B4-BE49-F238E27FC236}">
                        <a16:creationId xmlns:a16="http://schemas.microsoft.com/office/drawing/2014/main" id="{F5459287-FAB4-3113-03D7-93A897F90C0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prstClr val="black"/>
                      <a:srgbClr val="F7B743">
                        <a:tint val="45000"/>
                        <a:satMod val="400000"/>
                      </a:srgbClr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968515" y="5757906"/>
                    <a:ext cx="580853" cy="58085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8" name="Image 47">
                  <a:extLst>
                    <a:ext uri="{FF2B5EF4-FFF2-40B4-BE49-F238E27FC236}">
                      <a16:creationId xmlns:a16="http://schemas.microsoft.com/office/drawing/2014/main" id="{9BB1C2A9-DDE2-C8C4-F194-F107759706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90608" y="3753188"/>
                  <a:ext cx="516752" cy="494473"/>
                </a:xfrm>
                <a:prstGeom prst="rect">
                  <a:avLst/>
                </a:prstGeom>
                <a:solidFill>
                  <a:srgbClr val="4F81BD">
                    <a:lumMod val="40000"/>
                    <a:lumOff val="60000"/>
                  </a:srgbClr>
                </a:solidFill>
              </p:spPr>
            </p:pic>
          </p:grpSp>
          <p:pic>
            <p:nvPicPr>
              <p:cNvPr id="46" name="Image 45">
                <a:extLst>
                  <a:ext uri="{FF2B5EF4-FFF2-40B4-BE49-F238E27FC236}">
                    <a16:creationId xmlns:a16="http://schemas.microsoft.com/office/drawing/2014/main" id="{740FE5E4-C77D-86AB-6CF7-D9E4971CDA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4589" y="3753188"/>
                <a:ext cx="516752" cy="494473"/>
              </a:xfrm>
              <a:prstGeom prst="rect">
                <a:avLst/>
              </a:prstGeom>
              <a:solidFill>
                <a:srgbClr val="4F81BD">
                  <a:lumMod val="40000"/>
                  <a:lumOff val="60000"/>
                </a:srgbClr>
              </a:solidFill>
            </p:spPr>
          </p:pic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F82955D-DAF6-9AC1-2657-5483FBCB66F7}"/>
                </a:ext>
              </a:extLst>
            </p:cNvPr>
            <p:cNvSpPr/>
            <p:nvPr/>
          </p:nvSpPr>
          <p:spPr>
            <a:xfrm>
              <a:off x="6173460" y="4268342"/>
              <a:ext cx="50255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</a:rPr>
                <a:t>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523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5F4E23B-215A-7CA8-18B0-A0216E3C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6" name="Titre 6">
            <a:extLst>
              <a:ext uri="{FF2B5EF4-FFF2-40B4-BE49-F238E27FC236}">
                <a16:creationId xmlns:a16="http://schemas.microsoft.com/office/drawing/2014/main" id="{6648DE82-E5AC-B090-191C-C40F6B813AF3}"/>
              </a:ext>
            </a:extLst>
          </p:cNvPr>
          <p:cNvSpPr txBox="1">
            <a:spLocks/>
          </p:cNvSpPr>
          <p:nvPr/>
        </p:nvSpPr>
        <p:spPr>
          <a:xfrm>
            <a:off x="0" y="3187925"/>
            <a:ext cx="12192000" cy="4821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D22733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endParaRPr lang="fr-FR" sz="4000" dirty="0">
              <a:solidFill>
                <a:srgbClr val="00658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sz="4000" dirty="0">
                <a:solidFill>
                  <a:srgbClr val="00658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Intégration de l’instrument </a:t>
            </a:r>
          </a:p>
          <a:p>
            <a:r>
              <a:rPr lang="fr-FR" sz="4000" dirty="0">
                <a:solidFill>
                  <a:srgbClr val="00658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ALOHA à CHARA</a:t>
            </a:r>
          </a:p>
          <a:p>
            <a:pPr algn="just"/>
            <a:endParaRPr lang="en-US" sz="3600" dirty="0">
              <a:solidFill>
                <a:srgbClr val="00658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264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7E346D-E4ED-5061-6C21-DB5AA445B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ABE7257-A813-2C2A-818E-E6D9EDCB1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A8C855"/>
                </a:solidFill>
              </a:rPr>
              <a:t>Le réseau de télescopes CHARA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C969A30-A844-F937-B020-21C9AFC801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26" y="1380583"/>
            <a:ext cx="5337481" cy="441894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1D389D6-21F9-D97A-876B-06CB4C2474EA}"/>
              </a:ext>
            </a:extLst>
          </p:cNvPr>
          <p:cNvSpPr txBox="1"/>
          <p:nvPr/>
        </p:nvSpPr>
        <p:spPr>
          <a:xfrm>
            <a:off x="5905543" y="4037725"/>
            <a:ext cx="5399840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Réseau de télescopes CHARA :</a:t>
            </a:r>
          </a:p>
          <a:p>
            <a:endParaRPr lang="fr-FR" sz="7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FR" sz="2000" dirty="0"/>
              <a:t>Situé au Mount Wilson (USA, CA)</a:t>
            </a:r>
          </a:p>
          <a:p>
            <a:pPr marL="800100" lvl="1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rgbClr val="C00000"/>
                </a:solidFill>
              </a:rPr>
              <a:t>6 télescopes, miroir primaire D = 1 m</a:t>
            </a:r>
          </a:p>
          <a:p>
            <a:pPr marL="800100" lvl="1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rgbClr val="C00000"/>
                </a:solidFill>
              </a:rPr>
              <a:t>Ligne à retard (course 2x 45 m)</a:t>
            </a:r>
            <a:endParaRPr lang="fr-FR" sz="20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FR" sz="2000" dirty="0"/>
              <a:t>Instrument le plus résolvant au monde </a:t>
            </a:r>
            <a:r>
              <a:rPr lang="fr-FR" sz="1600" dirty="0"/>
              <a:t>(</a:t>
            </a:r>
            <a:r>
              <a:rPr lang="fr-FR" sz="1600" dirty="0" err="1"/>
              <a:t>Dmax</a:t>
            </a:r>
            <a:r>
              <a:rPr lang="fr-FR" sz="1600" dirty="0"/>
              <a:t> = 334 m, </a:t>
            </a:r>
            <a:r>
              <a:rPr lang="fr-FR" sz="1600" dirty="0" err="1"/>
              <a:t>res</a:t>
            </a:r>
            <a:r>
              <a:rPr lang="fr-FR" sz="1600" dirty="0"/>
              <a:t>. </a:t>
            </a:r>
            <a:r>
              <a:rPr lang="fr-FR" sz="1600" dirty="0" err="1"/>
              <a:t>ang</a:t>
            </a:r>
            <a:r>
              <a:rPr lang="fr-FR" sz="1600" dirty="0"/>
              <a:t>. = 3 </a:t>
            </a:r>
            <a:r>
              <a:rPr lang="fr-FR" sz="1600" dirty="0" err="1"/>
              <a:t>nrad</a:t>
            </a:r>
            <a:r>
              <a:rPr lang="fr-FR" sz="1600" dirty="0"/>
              <a:t> @1 µm)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FR" sz="2000" dirty="0"/>
              <a:t>λ</a:t>
            </a:r>
            <a:r>
              <a:rPr lang="fr-FR" sz="2000" baseline="-25000" dirty="0"/>
              <a:t>max</a:t>
            </a:r>
            <a:r>
              <a:rPr lang="fr-FR" sz="2000" dirty="0"/>
              <a:t> = 2,5 µm </a:t>
            </a:r>
            <a:r>
              <a:rPr lang="fr-FR" sz="1600" dirty="0"/>
              <a:t>(Instrument FLUOR/</a:t>
            </a:r>
            <a:r>
              <a:rPr lang="fr-FR" sz="1600" dirty="0" err="1"/>
              <a:t>jouFLU</a:t>
            </a:r>
            <a:r>
              <a:rPr lang="fr-FR" sz="1600" dirty="0"/>
              <a:t>)</a:t>
            </a:r>
            <a:endParaRPr lang="fr-FR" sz="2000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ABB56F8-06DD-3B4E-5269-278BED408492}"/>
              </a:ext>
            </a:extLst>
          </p:cNvPr>
          <p:cNvGrpSpPr/>
          <p:nvPr/>
        </p:nvGrpSpPr>
        <p:grpSpPr>
          <a:xfrm>
            <a:off x="5545407" y="972746"/>
            <a:ext cx="6180551" cy="3035627"/>
            <a:chOff x="5834765" y="852373"/>
            <a:chExt cx="6180551" cy="3035627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982FFB6-8958-317C-366B-BE8F2AE56E21}"/>
                </a:ext>
              </a:extLst>
            </p:cNvPr>
            <p:cNvSpPr txBox="1"/>
            <p:nvPr/>
          </p:nvSpPr>
          <p:spPr>
            <a:xfrm>
              <a:off x="5834765" y="2403041"/>
              <a:ext cx="11930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rgbClr val="C00000"/>
                  </a:solidFill>
                </a:rPr>
                <a:t>Télescopes S1 et S2</a:t>
              </a: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DF9AD48-175E-053A-656A-D4DD1DB7407B}"/>
                </a:ext>
              </a:extLst>
            </p:cNvPr>
            <p:cNvGrpSpPr/>
            <p:nvPr/>
          </p:nvGrpSpPr>
          <p:grpSpPr>
            <a:xfrm>
              <a:off x="6973130" y="852373"/>
              <a:ext cx="5042186" cy="3035627"/>
              <a:chOff x="6973130" y="852373"/>
              <a:chExt cx="5042186" cy="3035627"/>
            </a:xfrm>
          </p:grpSpPr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DE4216E5-C83B-DC1B-DD9E-F52C246B4F49}"/>
                  </a:ext>
                </a:extLst>
              </p:cNvPr>
              <p:cNvGrpSpPr/>
              <p:nvPr/>
            </p:nvGrpSpPr>
            <p:grpSpPr>
              <a:xfrm>
                <a:off x="7285348" y="852373"/>
                <a:ext cx="4729968" cy="3035627"/>
                <a:chOff x="6711663" y="812080"/>
                <a:chExt cx="4729968" cy="3035627"/>
              </a:xfrm>
            </p:grpSpPr>
            <p:grpSp>
              <p:nvGrpSpPr>
                <p:cNvPr id="15" name="Groupe 14">
                  <a:extLst>
                    <a:ext uri="{FF2B5EF4-FFF2-40B4-BE49-F238E27FC236}">
                      <a16:creationId xmlns:a16="http://schemas.microsoft.com/office/drawing/2014/main" id="{C9BAEC02-D3BE-1769-647D-355E96DFD2EB}"/>
                    </a:ext>
                  </a:extLst>
                </p:cNvPr>
                <p:cNvGrpSpPr/>
                <p:nvPr/>
              </p:nvGrpSpPr>
              <p:grpSpPr>
                <a:xfrm>
                  <a:off x="6711663" y="1061160"/>
                  <a:ext cx="4138268" cy="2786547"/>
                  <a:chOff x="7193280" y="1015444"/>
                  <a:chExt cx="4138268" cy="2786547"/>
                </a:xfrm>
              </p:grpSpPr>
              <p:pic>
                <p:nvPicPr>
                  <p:cNvPr id="17" name="Image 16">
                    <a:extLst>
                      <a:ext uri="{FF2B5EF4-FFF2-40B4-BE49-F238E27FC236}">
                        <a16:creationId xmlns:a16="http://schemas.microsoft.com/office/drawing/2014/main" id="{8ACCA20F-443B-85D0-7651-8FD764D987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193280" y="1015444"/>
                    <a:ext cx="4138268" cy="2758846"/>
                  </a:xfrm>
                  <a:prstGeom prst="rect">
                    <a:avLst/>
                  </a:prstGeom>
                </p:spPr>
              </p:pic>
              <p:sp>
                <p:nvSpPr>
                  <p:cNvPr id="18" name="ZoneTexte 17">
                    <a:extLst>
                      <a:ext uri="{FF2B5EF4-FFF2-40B4-BE49-F238E27FC236}">
                        <a16:creationId xmlns:a16="http://schemas.microsoft.com/office/drawing/2014/main" id="{791F1F1C-6D5C-F096-3D8F-AE842CDBE7D8}"/>
                      </a:ext>
                    </a:extLst>
                  </p:cNvPr>
                  <p:cNvSpPr txBox="1"/>
                  <p:nvPr/>
                </p:nvSpPr>
                <p:spPr>
                  <a:xfrm>
                    <a:off x="7400792" y="1964518"/>
                    <a:ext cx="58919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S1</a:t>
                    </a:r>
                  </a:p>
                </p:txBody>
              </p:sp>
              <p:sp>
                <p:nvSpPr>
                  <p:cNvPr id="19" name="ZoneTexte 18">
                    <a:extLst>
                      <a:ext uri="{FF2B5EF4-FFF2-40B4-BE49-F238E27FC236}">
                        <a16:creationId xmlns:a16="http://schemas.microsoft.com/office/drawing/2014/main" id="{32ED8261-346D-AD09-E39B-DE54A51B454B}"/>
                      </a:ext>
                    </a:extLst>
                  </p:cNvPr>
                  <p:cNvSpPr txBox="1"/>
                  <p:nvPr/>
                </p:nvSpPr>
                <p:spPr>
                  <a:xfrm>
                    <a:off x="8084415" y="2116918"/>
                    <a:ext cx="43679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S2</a:t>
                    </a:r>
                  </a:p>
                </p:txBody>
              </p:sp>
              <p:sp>
                <p:nvSpPr>
                  <p:cNvPr id="20" name="ZoneTexte 19">
                    <a:extLst>
                      <a:ext uri="{FF2B5EF4-FFF2-40B4-BE49-F238E27FC236}">
                        <a16:creationId xmlns:a16="http://schemas.microsoft.com/office/drawing/2014/main" id="{A5708FAB-87E9-0CEF-E375-D1E1072927C0}"/>
                      </a:ext>
                    </a:extLst>
                  </p:cNvPr>
                  <p:cNvSpPr txBox="1"/>
                  <p:nvPr/>
                </p:nvSpPr>
                <p:spPr>
                  <a:xfrm>
                    <a:off x="10032274" y="2990285"/>
                    <a:ext cx="51244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E2</a:t>
                    </a:r>
                  </a:p>
                </p:txBody>
              </p:sp>
              <p:sp>
                <p:nvSpPr>
                  <p:cNvPr id="21" name="ZoneTexte 20">
                    <a:extLst>
                      <a:ext uri="{FF2B5EF4-FFF2-40B4-BE49-F238E27FC236}">
                        <a16:creationId xmlns:a16="http://schemas.microsoft.com/office/drawing/2014/main" id="{A5B77A6B-2587-0A78-7DEE-6A0ACD922607}"/>
                      </a:ext>
                    </a:extLst>
                  </p:cNvPr>
                  <p:cNvSpPr txBox="1"/>
                  <p:nvPr/>
                </p:nvSpPr>
                <p:spPr>
                  <a:xfrm>
                    <a:off x="10094407" y="3432659"/>
                    <a:ext cx="51244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E1</a:t>
                    </a:r>
                  </a:p>
                </p:txBody>
              </p:sp>
              <p:sp>
                <p:nvSpPr>
                  <p:cNvPr id="22" name="ZoneTexte 21">
                    <a:extLst>
                      <a:ext uri="{FF2B5EF4-FFF2-40B4-BE49-F238E27FC236}">
                        <a16:creationId xmlns:a16="http://schemas.microsoft.com/office/drawing/2014/main" id="{89A18CE7-8C12-D3E6-6292-0ADD70847DB8}"/>
                      </a:ext>
                    </a:extLst>
                  </p:cNvPr>
                  <p:cNvSpPr txBox="1"/>
                  <p:nvPr/>
                </p:nvSpPr>
                <p:spPr>
                  <a:xfrm>
                    <a:off x="9767379" y="1977016"/>
                    <a:ext cx="52978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W2</a:t>
                    </a:r>
                  </a:p>
                </p:txBody>
              </p:sp>
              <p:sp>
                <p:nvSpPr>
                  <p:cNvPr id="23" name="ZoneTexte 22">
                    <a:extLst>
                      <a:ext uri="{FF2B5EF4-FFF2-40B4-BE49-F238E27FC236}">
                        <a16:creationId xmlns:a16="http://schemas.microsoft.com/office/drawing/2014/main" id="{36417940-9D41-5709-62BF-CF3B3656EBAF}"/>
                      </a:ext>
                    </a:extLst>
                  </p:cNvPr>
                  <p:cNvSpPr txBox="1"/>
                  <p:nvPr/>
                </p:nvSpPr>
                <p:spPr>
                  <a:xfrm>
                    <a:off x="10679134" y="2025535"/>
                    <a:ext cx="52978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W1</a:t>
                    </a:r>
                  </a:p>
                </p:txBody>
              </p:sp>
            </p:grpSp>
            <p:pic>
              <p:nvPicPr>
                <p:cNvPr id="16" name="Image 15">
                  <a:extLst>
                    <a:ext uri="{FF2B5EF4-FFF2-40B4-BE49-F238E27FC236}">
                      <a16:creationId xmlns:a16="http://schemas.microsoft.com/office/drawing/2014/main" id="{F825AF41-2675-A2A0-4095-CEC4F85166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58231" y="812080"/>
                  <a:ext cx="1183400" cy="1173699"/>
                </a:xfrm>
                <a:prstGeom prst="rect">
                  <a:avLst/>
                </a:prstGeom>
              </p:spPr>
            </p:pic>
          </p:grpSp>
          <p:sp>
            <p:nvSpPr>
              <p:cNvPr id="12" name="Forme libre 25">
                <a:extLst>
                  <a:ext uri="{FF2B5EF4-FFF2-40B4-BE49-F238E27FC236}">
                    <a16:creationId xmlns:a16="http://schemas.microsoft.com/office/drawing/2014/main" id="{F5DC6814-EA64-B35A-5430-0BCAB71F302A}"/>
                  </a:ext>
                </a:extLst>
              </p:cNvPr>
              <p:cNvSpPr/>
              <p:nvPr/>
            </p:nvSpPr>
            <p:spPr>
              <a:xfrm>
                <a:off x="7445829" y="2203269"/>
                <a:ext cx="1071154" cy="410500"/>
              </a:xfrm>
              <a:custGeom>
                <a:avLst/>
                <a:gdLst>
                  <a:gd name="connsiteX0" fmla="*/ 0 w 1071154"/>
                  <a:gd name="connsiteY0" fmla="*/ 0 h 410500"/>
                  <a:gd name="connsiteX1" fmla="*/ 391885 w 1071154"/>
                  <a:gd name="connsiteY1" fmla="*/ 374468 h 410500"/>
                  <a:gd name="connsiteX2" fmla="*/ 1071154 w 1071154"/>
                  <a:gd name="connsiteY2" fmla="*/ 374468 h 41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1154" h="410500">
                    <a:moveTo>
                      <a:pt x="0" y="0"/>
                    </a:moveTo>
                    <a:cubicBezTo>
                      <a:pt x="106679" y="156028"/>
                      <a:pt x="213359" y="312057"/>
                      <a:pt x="391885" y="374468"/>
                    </a:cubicBezTo>
                    <a:cubicBezTo>
                      <a:pt x="570411" y="436879"/>
                      <a:pt x="820782" y="405673"/>
                      <a:pt x="1071154" y="374468"/>
                    </a:cubicBezTo>
                  </a:path>
                </a:pathLst>
              </a:custGeom>
              <a:noFill/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3" name="Connecteur droit avec flèche 12">
                <a:extLst>
                  <a:ext uri="{FF2B5EF4-FFF2-40B4-BE49-F238E27FC236}">
                    <a16:creationId xmlns:a16="http://schemas.microsoft.com/office/drawing/2014/main" id="{E0F6E8B6-8B67-9387-EA5D-1620C2D9739C}"/>
                  </a:ext>
                </a:extLst>
              </p:cNvPr>
              <p:cNvCxnSpPr/>
              <p:nvPr/>
            </p:nvCxnSpPr>
            <p:spPr>
              <a:xfrm flipH="1">
                <a:off x="6973130" y="2480876"/>
                <a:ext cx="676114" cy="159925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5A4522AC-87DB-BD23-BB9F-F63C02C60332}"/>
                  </a:ext>
                </a:extLst>
              </p:cNvPr>
              <p:cNvSpPr txBox="1"/>
              <p:nvPr/>
            </p:nvSpPr>
            <p:spPr>
              <a:xfrm rot="19171017">
                <a:off x="9407504" y="2661138"/>
                <a:ext cx="6827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17515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4EFBBDB-5CFC-7579-FE78-5570F9FEC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FC12F235-844D-9642-A0A0-20FE1D3B2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A8C855"/>
                </a:solidFill>
              </a:rPr>
              <a:t>Le réseau de télescopes CHARA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7FA0F65-3526-B703-CD5B-3CC61C6B36EA}"/>
              </a:ext>
            </a:extLst>
          </p:cNvPr>
          <p:cNvSpPr txBox="1"/>
          <p:nvPr/>
        </p:nvSpPr>
        <p:spPr>
          <a:xfrm>
            <a:off x="2855640" y="987398"/>
            <a:ext cx="1559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Télescopes</a:t>
            </a:r>
            <a:endParaRPr lang="fr-FR" sz="2400" dirty="0">
              <a:solidFill>
                <a:srgbClr val="C0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ADD8DD5-0C75-FB8E-076F-D77A8F08EC5F}"/>
              </a:ext>
            </a:extLst>
          </p:cNvPr>
          <p:cNvSpPr txBox="1"/>
          <p:nvPr/>
        </p:nvSpPr>
        <p:spPr>
          <a:xfrm>
            <a:off x="7515227" y="802733"/>
            <a:ext cx="4608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Laboratoire de recombinaison des faisceaux</a:t>
            </a:r>
            <a:endParaRPr lang="fr-FR" sz="2400" dirty="0">
              <a:solidFill>
                <a:srgbClr val="C00000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C56CE0F-FD02-7237-A78A-909179ADD575}"/>
              </a:ext>
            </a:extLst>
          </p:cNvPr>
          <p:cNvGrpSpPr/>
          <p:nvPr/>
        </p:nvGrpSpPr>
        <p:grpSpPr>
          <a:xfrm>
            <a:off x="7330000" y="1497874"/>
            <a:ext cx="4816460" cy="4816460"/>
            <a:chOff x="7330000" y="1497874"/>
            <a:chExt cx="4816460" cy="4816460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1B6C6052-7C4E-2341-2FB0-DF8691B8D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0000" y="1497874"/>
              <a:ext cx="4816460" cy="4816460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9062D3F1-A399-B6B3-AF7B-FA91C7A2D05B}"/>
                </a:ext>
              </a:extLst>
            </p:cNvPr>
            <p:cNvSpPr txBox="1"/>
            <p:nvPr/>
          </p:nvSpPr>
          <p:spPr>
            <a:xfrm>
              <a:off x="9648529" y="3105531"/>
              <a:ext cx="19425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Réducteurs de faisceaux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83E6500-0247-8C64-203D-3E8A7E71E1D1}"/>
                </a:ext>
              </a:extLst>
            </p:cNvPr>
            <p:cNvSpPr txBox="1"/>
            <p:nvPr/>
          </p:nvSpPr>
          <p:spPr>
            <a:xfrm>
              <a:off x="7330000" y="3992940"/>
              <a:ext cx="10563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LAR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C2238377-4B05-86A0-FD77-CF2A0563EA7C}"/>
                </a:ext>
              </a:extLst>
            </p:cNvPr>
            <p:cNvSpPr txBox="1"/>
            <p:nvPr/>
          </p:nvSpPr>
          <p:spPr>
            <a:xfrm>
              <a:off x="9606476" y="5473737"/>
              <a:ext cx="23006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Instruments</a:t>
              </a:r>
            </a:p>
            <a:p>
              <a:pPr algn="ctr"/>
              <a:r>
                <a:rPr lang="fr-FR" sz="24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Recombinaison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C2FC1757-4373-A670-BA68-3EC8F0A28924}"/>
                </a:ext>
              </a:extLst>
            </p:cNvPr>
            <p:cNvSpPr txBox="1"/>
            <p:nvPr/>
          </p:nvSpPr>
          <p:spPr>
            <a:xfrm>
              <a:off x="7505503" y="3355252"/>
              <a:ext cx="21967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Tubes sous vide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BFD90E7-2748-85C0-D508-626B7FEE98B5}"/>
              </a:ext>
            </a:extLst>
          </p:cNvPr>
          <p:cNvGrpSpPr/>
          <p:nvPr/>
        </p:nvGrpSpPr>
        <p:grpSpPr>
          <a:xfrm>
            <a:off x="123324" y="1602382"/>
            <a:ext cx="7041450" cy="4706421"/>
            <a:chOff x="123324" y="1602382"/>
            <a:chExt cx="7041450" cy="4706421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996C7A26-6E2D-8C9A-EEA7-78F33CFFDEC4}"/>
                </a:ext>
              </a:extLst>
            </p:cNvPr>
            <p:cNvGrpSpPr/>
            <p:nvPr/>
          </p:nvGrpSpPr>
          <p:grpSpPr>
            <a:xfrm>
              <a:off x="123324" y="1602382"/>
              <a:ext cx="7041450" cy="4706421"/>
              <a:chOff x="123324" y="1497874"/>
              <a:chExt cx="7041450" cy="4706421"/>
            </a:xfrm>
          </p:grpSpPr>
          <p:grpSp>
            <p:nvGrpSpPr>
              <p:cNvPr id="18" name="Groupe 17">
                <a:extLst>
                  <a:ext uri="{FF2B5EF4-FFF2-40B4-BE49-F238E27FC236}">
                    <a16:creationId xmlns:a16="http://schemas.microsoft.com/office/drawing/2014/main" id="{5D59DD2E-DBD5-71A5-9171-7DAF8F824904}"/>
                  </a:ext>
                </a:extLst>
              </p:cNvPr>
              <p:cNvGrpSpPr/>
              <p:nvPr/>
            </p:nvGrpSpPr>
            <p:grpSpPr>
              <a:xfrm>
                <a:off x="123324" y="1497874"/>
                <a:ext cx="7041450" cy="4706421"/>
                <a:chOff x="238397" y="1607913"/>
                <a:chExt cx="7041450" cy="4706421"/>
              </a:xfrm>
            </p:grpSpPr>
            <p:pic>
              <p:nvPicPr>
                <p:cNvPr id="20" name="Image 19">
                  <a:extLst>
                    <a:ext uri="{FF2B5EF4-FFF2-40B4-BE49-F238E27FC236}">
                      <a16:creationId xmlns:a16="http://schemas.microsoft.com/office/drawing/2014/main" id="{6F7938B0-E171-087D-CA2F-8795EB91D6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8397" y="1607913"/>
                  <a:ext cx="3967842" cy="4706421"/>
                </a:xfrm>
                <a:prstGeom prst="rect">
                  <a:avLst/>
                </a:prstGeom>
              </p:spPr>
            </p:pic>
            <p:pic>
              <p:nvPicPr>
                <p:cNvPr id="21" name="Image 20">
                  <a:extLst>
                    <a:ext uri="{FF2B5EF4-FFF2-40B4-BE49-F238E27FC236}">
                      <a16:creationId xmlns:a16="http://schemas.microsoft.com/office/drawing/2014/main" id="{89D2298C-A818-1FA2-228A-780FFBD4B8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96370" y="1676628"/>
                  <a:ext cx="2883477" cy="4568990"/>
                </a:xfrm>
                <a:prstGeom prst="rect">
                  <a:avLst/>
                </a:prstGeom>
              </p:spPr>
            </p:pic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4B1FA07-152D-C27D-1E1D-37EC8C989D6E}"/>
                  </a:ext>
                </a:extLst>
              </p:cNvPr>
              <p:cNvSpPr/>
              <p:nvPr/>
            </p:nvSpPr>
            <p:spPr>
              <a:xfrm>
                <a:off x="6017628" y="4598126"/>
                <a:ext cx="812075" cy="1384663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709BCFC0-5C7E-16A9-2A3A-9A10872AA093}"/>
                </a:ext>
              </a:extLst>
            </p:cNvPr>
            <p:cNvSpPr txBox="1"/>
            <p:nvPr/>
          </p:nvSpPr>
          <p:spPr>
            <a:xfrm>
              <a:off x="6017628" y="4668273"/>
              <a:ext cx="9231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</a:rPr>
                <a:t>~ 35 cm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2CE0C4A4-2690-3E2D-8C3F-232886BD9B30}"/>
                </a:ext>
              </a:extLst>
            </p:cNvPr>
            <p:cNvSpPr txBox="1"/>
            <p:nvPr/>
          </p:nvSpPr>
          <p:spPr>
            <a:xfrm rot="16200000">
              <a:off x="5690998" y="5179574"/>
              <a:ext cx="9231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</a:rPr>
                <a:t>~ 60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2744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2C1CC7F-2A10-1792-7D76-0C3CF5B90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5BFB906-0A92-3526-66BA-A74B2B84D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A8C855"/>
                </a:solidFill>
              </a:rPr>
              <a:t>Nécessité d’adapté ALOHA pour CHARA</a:t>
            </a:r>
          </a:p>
        </p:txBody>
      </p: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A001FC26-0B25-A7E7-14CD-51F63F5D1BA1}"/>
              </a:ext>
            </a:extLst>
          </p:cNvPr>
          <p:cNvGrpSpPr/>
          <p:nvPr/>
        </p:nvGrpSpPr>
        <p:grpSpPr>
          <a:xfrm>
            <a:off x="177541" y="1562414"/>
            <a:ext cx="11836918" cy="3733172"/>
            <a:chOff x="122240" y="2204205"/>
            <a:chExt cx="11836918" cy="3733172"/>
          </a:xfrm>
        </p:grpSpPr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07FA0B3B-602E-1E92-8014-9FC0AFFC8973}"/>
                </a:ext>
              </a:extLst>
            </p:cNvPr>
            <p:cNvGrpSpPr/>
            <p:nvPr/>
          </p:nvGrpSpPr>
          <p:grpSpPr>
            <a:xfrm>
              <a:off x="122240" y="2204205"/>
              <a:ext cx="11836918" cy="1879035"/>
              <a:chOff x="146844" y="1803609"/>
              <a:chExt cx="11836918" cy="1879035"/>
            </a:xfrm>
          </p:grpSpPr>
          <p:sp>
            <p:nvSpPr>
              <p:cNvPr id="37" name="Rectangle à coins arrondis 1">
                <a:extLst>
                  <a:ext uri="{FF2B5EF4-FFF2-40B4-BE49-F238E27FC236}">
                    <a16:creationId xmlns:a16="http://schemas.microsoft.com/office/drawing/2014/main" id="{7C94390F-2638-47EC-8492-A4AE56A6B145}"/>
                  </a:ext>
                </a:extLst>
              </p:cNvPr>
              <p:cNvSpPr/>
              <p:nvPr/>
            </p:nvSpPr>
            <p:spPr>
              <a:xfrm>
                <a:off x="257446" y="1840616"/>
                <a:ext cx="1990454" cy="684167"/>
              </a:xfrm>
              <a:prstGeom prst="round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Injection de la lumière </a:t>
                </a:r>
                <a:r>
                  <a:rPr kumimoji="0" lang="fr-FR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astro</a:t>
                </a: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FE601FA0-1276-52A6-5686-5B70A9918B4F}"/>
                  </a:ext>
                </a:extLst>
              </p:cNvPr>
              <p:cNvSpPr txBox="1"/>
              <p:nvPr/>
            </p:nvSpPr>
            <p:spPr>
              <a:xfrm>
                <a:off x="146844" y="2605426"/>
                <a:ext cx="24384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Modules d’injection au niveau des télescopes</a:t>
                </a:r>
              </a:p>
              <a:p>
                <a:pPr marL="285750" marR="0" lvl="0" indent="-28575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Peu de place</a:t>
                </a:r>
              </a:p>
              <a:p>
                <a:pPr marL="285750" marR="0" lvl="0" indent="-28575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À la verticale</a:t>
                </a:r>
              </a:p>
            </p:txBody>
          </p:sp>
          <p:sp>
            <p:nvSpPr>
              <p:cNvPr id="39" name="Rectangle à coins arrondis 14">
                <a:extLst>
                  <a:ext uri="{FF2B5EF4-FFF2-40B4-BE49-F238E27FC236}">
                    <a16:creationId xmlns:a16="http://schemas.microsoft.com/office/drawing/2014/main" id="{221C2849-9271-A43A-B18A-185A24A085AB}"/>
                  </a:ext>
                </a:extLst>
              </p:cNvPr>
              <p:cNvSpPr/>
              <p:nvPr/>
            </p:nvSpPr>
            <p:spPr>
              <a:xfrm>
                <a:off x="2695846" y="1840616"/>
                <a:ext cx="1990454" cy="684167"/>
              </a:xfrm>
              <a:prstGeom prst="round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Transport des faisceaux</a:t>
                </a:r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FD12E240-3CE6-B5C7-4B26-ADBA80AF625A}"/>
                  </a:ext>
                </a:extLst>
              </p:cNvPr>
              <p:cNvSpPr txBox="1"/>
              <p:nvPr/>
            </p:nvSpPr>
            <p:spPr>
              <a:xfrm>
                <a:off x="2516183" y="2557382"/>
                <a:ext cx="253656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Fibres optiques</a:t>
                </a:r>
              </a:p>
              <a:p>
                <a:pPr marL="285750" marR="0" lvl="0" indent="-28575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Asservissement des différences de longueur</a:t>
                </a:r>
              </a:p>
            </p:txBody>
          </p:sp>
          <p:sp>
            <p:nvSpPr>
              <p:cNvPr id="41" name="Rectangle à coins arrondis 17">
                <a:extLst>
                  <a:ext uri="{FF2B5EF4-FFF2-40B4-BE49-F238E27FC236}">
                    <a16:creationId xmlns:a16="http://schemas.microsoft.com/office/drawing/2014/main" id="{B839AD1B-777B-6CEE-6FB1-69CE61E64DE9}"/>
                  </a:ext>
                </a:extLst>
              </p:cNvPr>
              <p:cNvSpPr/>
              <p:nvPr/>
            </p:nvSpPr>
            <p:spPr>
              <a:xfrm>
                <a:off x="5128334" y="1840616"/>
                <a:ext cx="1990454" cy="684167"/>
              </a:xfrm>
              <a:prstGeom prst="round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Interfaçage avec les LAR CHARA</a:t>
                </a:r>
              </a:p>
            </p:txBody>
          </p: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C8F1147E-308F-77BE-D6FA-87200C4B0532}"/>
                  </a:ext>
                </a:extLst>
              </p:cNvPr>
              <p:cNvSpPr txBox="1"/>
              <p:nvPr/>
            </p:nvSpPr>
            <p:spPr>
              <a:xfrm>
                <a:off x="4956636" y="2557382"/>
                <a:ext cx="260943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Modules de collimation</a:t>
                </a:r>
              </a:p>
              <a:p>
                <a:pPr marL="285750" marR="0" lvl="0" indent="-28575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Modules de réinjection</a:t>
                </a:r>
              </a:p>
            </p:txBody>
          </p:sp>
          <p:sp>
            <p:nvSpPr>
              <p:cNvPr id="43" name="Rectangle à coins arrondis 19">
                <a:extLst>
                  <a:ext uri="{FF2B5EF4-FFF2-40B4-BE49-F238E27FC236}">
                    <a16:creationId xmlns:a16="http://schemas.microsoft.com/office/drawing/2014/main" id="{816ED28B-30D9-6864-EF9D-CDFB48DE6808}"/>
                  </a:ext>
                </a:extLst>
              </p:cNvPr>
              <p:cNvSpPr/>
              <p:nvPr/>
            </p:nvSpPr>
            <p:spPr>
              <a:xfrm>
                <a:off x="7560821" y="1842578"/>
                <a:ext cx="1990454" cy="684167"/>
              </a:xfrm>
              <a:prstGeom prst="round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Recombinaison des faisceaux</a:t>
                </a:r>
              </a:p>
            </p:txBody>
          </p:sp>
          <p:sp>
            <p:nvSpPr>
              <p:cNvPr id="44" name="Rectangle à coins arrondis 20">
                <a:extLst>
                  <a:ext uri="{FF2B5EF4-FFF2-40B4-BE49-F238E27FC236}">
                    <a16:creationId xmlns:a16="http://schemas.microsoft.com/office/drawing/2014/main" id="{E9CADFFC-D673-6E92-B28F-0CA266B165B3}"/>
                  </a:ext>
                </a:extLst>
              </p:cNvPr>
              <p:cNvSpPr/>
              <p:nvPr/>
            </p:nvSpPr>
            <p:spPr>
              <a:xfrm>
                <a:off x="9993308" y="1842578"/>
                <a:ext cx="1990454" cy="684167"/>
              </a:xfrm>
              <a:prstGeom prst="round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Système d’acquisition</a:t>
                </a:r>
              </a:p>
            </p:txBody>
          </p:sp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B51050A1-1FD4-52F9-4491-296816829F34}"/>
                  </a:ext>
                </a:extLst>
              </p:cNvPr>
              <p:cNvSpPr txBox="1"/>
              <p:nvPr/>
            </p:nvSpPr>
            <p:spPr>
              <a:xfrm>
                <a:off x="2252955" y="1803609"/>
                <a:ext cx="42611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79646"/>
                    </a:solidFill>
                    <a:effectLst/>
                    <a:uLnTx/>
                    <a:uFillTx/>
                  </a:rPr>
                  <a:t>+</a:t>
                </a:r>
              </a:p>
            </p:txBody>
          </p:sp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025D8FDB-264D-5538-45FF-A2D9FCBE2DC8}"/>
                  </a:ext>
                </a:extLst>
              </p:cNvPr>
              <p:cNvSpPr txBox="1"/>
              <p:nvPr/>
            </p:nvSpPr>
            <p:spPr>
              <a:xfrm>
                <a:off x="4686925" y="1803609"/>
                <a:ext cx="42611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79646"/>
                    </a:solidFill>
                    <a:effectLst/>
                    <a:uLnTx/>
                    <a:uFillTx/>
                  </a:rPr>
                  <a:t>+</a:t>
                </a:r>
              </a:p>
            </p:txBody>
          </p:sp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E55F3C62-4945-9DAF-4834-46E19A805B68}"/>
                  </a:ext>
                </a:extLst>
              </p:cNvPr>
              <p:cNvSpPr txBox="1"/>
              <p:nvPr/>
            </p:nvSpPr>
            <p:spPr>
              <a:xfrm>
                <a:off x="7115652" y="1827249"/>
                <a:ext cx="42611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79646"/>
                    </a:solidFill>
                    <a:effectLst/>
                    <a:uLnTx/>
                    <a:uFillTx/>
                  </a:rPr>
                  <a:t>+</a:t>
                </a:r>
              </a:p>
            </p:txBody>
          </p:sp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C02ABE59-55A0-4B24-950E-BC04FA66C75E}"/>
                  </a:ext>
                </a:extLst>
              </p:cNvPr>
              <p:cNvSpPr txBox="1"/>
              <p:nvPr/>
            </p:nvSpPr>
            <p:spPr>
              <a:xfrm>
                <a:off x="9551275" y="1827964"/>
                <a:ext cx="42611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79646"/>
                    </a:solidFill>
                    <a:effectLst/>
                    <a:uLnTx/>
                    <a:uFillTx/>
                  </a:rPr>
                  <a:t>+</a:t>
                </a:r>
              </a:p>
            </p:txBody>
          </p:sp>
        </p:grpSp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C3BED41E-07BF-B4F4-B57A-9858F282B9C1}"/>
                </a:ext>
              </a:extLst>
            </p:cNvPr>
            <p:cNvGrpSpPr/>
            <p:nvPr/>
          </p:nvGrpSpPr>
          <p:grpSpPr>
            <a:xfrm>
              <a:off x="1413923" y="4083240"/>
              <a:ext cx="4407557" cy="1846811"/>
              <a:chOff x="504358" y="4103952"/>
              <a:chExt cx="4407557" cy="1846811"/>
            </a:xfrm>
          </p:grpSpPr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4A0A3C90-CB95-3F4C-A1E6-9B7549D1138D}"/>
                  </a:ext>
                </a:extLst>
              </p:cNvPr>
              <p:cNvSpPr txBox="1"/>
              <p:nvPr/>
            </p:nvSpPr>
            <p:spPr>
              <a:xfrm>
                <a:off x="504358" y="4590957"/>
                <a:ext cx="42611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79646"/>
                    </a:solidFill>
                    <a:effectLst/>
                    <a:uLnTx/>
                    <a:uFillTx/>
                  </a:rPr>
                  <a:t>+</a:t>
                </a:r>
              </a:p>
            </p:txBody>
          </p:sp>
          <p:grpSp>
            <p:nvGrpSpPr>
              <p:cNvPr id="51" name="Groupe 50">
                <a:extLst>
                  <a:ext uri="{FF2B5EF4-FFF2-40B4-BE49-F238E27FC236}">
                    <a16:creationId xmlns:a16="http://schemas.microsoft.com/office/drawing/2014/main" id="{46F0DDCD-BB23-5F12-F24D-14500C523822}"/>
                  </a:ext>
                </a:extLst>
              </p:cNvPr>
              <p:cNvGrpSpPr/>
              <p:nvPr/>
            </p:nvGrpSpPr>
            <p:grpSpPr>
              <a:xfrm>
                <a:off x="1212790" y="4103952"/>
                <a:ext cx="3699125" cy="1846811"/>
                <a:chOff x="1212790" y="4103952"/>
                <a:chExt cx="3699125" cy="1846811"/>
              </a:xfrm>
            </p:grpSpPr>
            <p:pic>
              <p:nvPicPr>
                <p:cNvPr id="52" name="Image 51">
                  <a:extLst>
                    <a:ext uri="{FF2B5EF4-FFF2-40B4-BE49-F238E27FC236}">
                      <a16:creationId xmlns:a16="http://schemas.microsoft.com/office/drawing/2014/main" id="{7FBDECDB-29E6-FFC2-6B08-15E85262E4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75993" y="4103952"/>
                  <a:ext cx="933051" cy="933051"/>
                </a:xfrm>
                <a:prstGeom prst="rect">
                  <a:avLst/>
                </a:prstGeom>
              </p:spPr>
            </p:pic>
            <p:cxnSp>
              <p:nvCxnSpPr>
                <p:cNvPr id="53" name="Connecteur droit avec flèche 52">
                  <a:extLst>
                    <a:ext uri="{FF2B5EF4-FFF2-40B4-BE49-F238E27FC236}">
                      <a16:creationId xmlns:a16="http://schemas.microsoft.com/office/drawing/2014/main" id="{0F0E42AD-B46A-DEB4-CF9D-0B7D57B30EE1}"/>
                    </a:ext>
                  </a:extLst>
                </p:cNvPr>
                <p:cNvCxnSpPr/>
                <p:nvPr/>
              </p:nvCxnSpPr>
              <p:spPr>
                <a:xfrm flipV="1">
                  <a:off x="2001320" y="5037003"/>
                  <a:ext cx="2082398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pic>
              <p:nvPicPr>
                <p:cNvPr id="54" name="Image 53">
                  <a:extLst>
                    <a:ext uri="{FF2B5EF4-FFF2-40B4-BE49-F238E27FC236}">
                      <a16:creationId xmlns:a16="http://schemas.microsoft.com/office/drawing/2014/main" id="{4862876E-28B3-6C5D-9016-D5829DD3E7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duotone>
                    <a:srgbClr val="F79646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73467" y="4723644"/>
                  <a:ext cx="738448" cy="738448"/>
                </a:xfrm>
                <a:prstGeom prst="rect">
                  <a:avLst/>
                </a:prstGeom>
              </p:spPr>
            </p:pic>
            <p:pic>
              <p:nvPicPr>
                <p:cNvPr id="55" name="Image 54">
                  <a:extLst>
                    <a:ext uri="{FF2B5EF4-FFF2-40B4-BE49-F238E27FC236}">
                      <a16:creationId xmlns:a16="http://schemas.microsoft.com/office/drawing/2014/main" id="{46AEF554-21B3-9A95-19ED-4FD2BE8AD2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duotone>
                    <a:srgbClr val="4F81BD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12790" y="4723644"/>
                  <a:ext cx="738448" cy="738448"/>
                </a:xfrm>
                <a:prstGeom prst="rect">
                  <a:avLst/>
                </a:prstGeom>
              </p:spPr>
            </p:pic>
            <p:sp>
              <p:nvSpPr>
                <p:cNvPr id="56" name="ZoneTexte 55">
                  <a:extLst>
                    <a:ext uri="{FF2B5EF4-FFF2-40B4-BE49-F238E27FC236}">
                      <a16:creationId xmlns:a16="http://schemas.microsoft.com/office/drawing/2014/main" id="{4AC93938-0015-A34C-432E-97870A38A9A3}"/>
                    </a:ext>
                  </a:extLst>
                </p:cNvPr>
                <p:cNvSpPr txBox="1"/>
                <p:nvPr/>
              </p:nvSpPr>
              <p:spPr>
                <a:xfrm>
                  <a:off x="2024979" y="5119766"/>
                  <a:ext cx="2035077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Communications à distance entre les instruments (&gt; 240 m)</a:t>
                  </a:r>
                </a:p>
              </p:txBody>
            </p:sp>
          </p:grpSp>
        </p:grpSp>
        <p:grpSp>
          <p:nvGrpSpPr>
            <p:cNvPr id="57" name="Groupe 56">
              <a:extLst>
                <a:ext uri="{FF2B5EF4-FFF2-40B4-BE49-F238E27FC236}">
                  <a16:creationId xmlns:a16="http://schemas.microsoft.com/office/drawing/2014/main" id="{34C37636-A4AA-1728-0F55-83FDFA9E3176}"/>
                </a:ext>
              </a:extLst>
            </p:cNvPr>
            <p:cNvGrpSpPr/>
            <p:nvPr/>
          </p:nvGrpSpPr>
          <p:grpSpPr>
            <a:xfrm>
              <a:off x="6711663" y="4095204"/>
              <a:ext cx="4611227" cy="1842173"/>
              <a:chOff x="7280681" y="4169462"/>
              <a:chExt cx="4611227" cy="1842173"/>
            </a:xfrm>
          </p:grpSpPr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D27F7F35-E8E9-DB88-35F2-19BDBDC2E46B}"/>
                  </a:ext>
                </a:extLst>
              </p:cNvPr>
              <p:cNvSpPr txBox="1"/>
              <p:nvPr/>
            </p:nvSpPr>
            <p:spPr>
              <a:xfrm>
                <a:off x="7280681" y="4556491"/>
                <a:ext cx="42611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79646"/>
                    </a:solidFill>
                    <a:effectLst/>
                    <a:uLnTx/>
                    <a:uFillTx/>
                  </a:rPr>
                  <a:t>+</a:t>
                </a:r>
              </a:p>
            </p:txBody>
          </p:sp>
          <p:grpSp>
            <p:nvGrpSpPr>
              <p:cNvPr id="59" name="Groupe 58">
                <a:extLst>
                  <a:ext uri="{FF2B5EF4-FFF2-40B4-BE49-F238E27FC236}">
                    <a16:creationId xmlns:a16="http://schemas.microsoft.com/office/drawing/2014/main" id="{0BA5F347-B906-E53B-EB85-EFA8AB772D32}"/>
                  </a:ext>
                </a:extLst>
              </p:cNvPr>
              <p:cNvGrpSpPr/>
              <p:nvPr/>
            </p:nvGrpSpPr>
            <p:grpSpPr>
              <a:xfrm>
                <a:off x="7884372" y="4169462"/>
                <a:ext cx="4007536" cy="1842173"/>
                <a:chOff x="7884372" y="4169462"/>
                <a:chExt cx="4007536" cy="1842173"/>
              </a:xfrm>
            </p:grpSpPr>
            <p:grpSp>
              <p:nvGrpSpPr>
                <p:cNvPr id="60" name="Groupe 59">
                  <a:extLst>
                    <a:ext uri="{FF2B5EF4-FFF2-40B4-BE49-F238E27FC236}">
                      <a16:creationId xmlns:a16="http://schemas.microsoft.com/office/drawing/2014/main" id="{DCD51B37-E36F-5CD8-4EFB-CA2197D5644A}"/>
                    </a:ext>
                  </a:extLst>
                </p:cNvPr>
                <p:cNvGrpSpPr/>
                <p:nvPr/>
              </p:nvGrpSpPr>
              <p:grpSpPr>
                <a:xfrm>
                  <a:off x="8846942" y="4169462"/>
                  <a:ext cx="2082398" cy="1842173"/>
                  <a:chOff x="2001320" y="4103952"/>
                  <a:chExt cx="2082398" cy="1842173"/>
                </a:xfrm>
              </p:grpSpPr>
              <p:pic>
                <p:nvPicPr>
                  <p:cNvPr id="63" name="Image 62">
                    <a:extLst>
                      <a:ext uri="{FF2B5EF4-FFF2-40B4-BE49-F238E27FC236}">
                        <a16:creationId xmlns:a16="http://schemas.microsoft.com/office/drawing/2014/main" id="{A519A221-3C83-58E7-5B47-B04D5F390B9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75993" y="4103952"/>
                    <a:ext cx="933051" cy="933051"/>
                  </a:xfrm>
                  <a:prstGeom prst="rect">
                    <a:avLst/>
                  </a:prstGeom>
                </p:spPr>
              </p:pic>
              <p:cxnSp>
                <p:nvCxnSpPr>
                  <p:cNvPr id="64" name="Connecteur droit avec flèche 63">
                    <a:extLst>
                      <a:ext uri="{FF2B5EF4-FFF2-40B4-BE49-F238E27FC236}">
                        <a16:creationId xmlns:a16="http://schemas.microsoft.com/office/drawing/2014/main" id="{01D79EFC-33D6-374D-67A4-224B3C8FFBE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001320" y="5037003"/>
                    <a:ext cx="2082398" cy="0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  <a:headEnd type="triangle"/>
                    <a:tailEnd type="triangle"/>
                  </a:ln>
                  <a:effectLst/>
                </p:spPr>
              </p:cxnSp>
              <p:sp>
                <p:nvSpPr>
                  <p:cNvPr id="65" name="ZoneTexte 64">
                    <a:extLst>
                      <a:ext uri="{FF2B5EF4-FFF2-40B4-BE49-F238E27FC236}">
                        <a16:creationId xmlns:a16="http://schemas.microsoft.com/office/drawing/2014/main" id="{74B0AA51-82A1-1C4F-E90A-AC477A118637}"/>
                      </a:ext>
                    </a:extLst>
                  </p:cNvPr>
                  <p:cNvSpPr txBox="1"/>
                  <p:nvPr/>
                </p:nvSpPr>
                <p:spPr>
                  <a:xfrm>
                    <a:off x="2088308" y="5115128"/>
                    <a:ext cx="1908420" cy="8309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rPr>
                      <a:t>Communications à distance entre les expérimentateurs</a:t>
                    </a:r>
                  </a:p>
                </p:txBody>
              </p:sp>
            </p:grpSp>
            <p:pic>
              <p:nvPicPr>
                <p:cNvPr id="61" name="Image 60">
                  <a:extLst>
                    <a:ext uri="{FF2B5EF4-FFF2-40B4-BE49-F238E27FC236}">
                      <a16:creationId xmlns:a16="http://schemas.microsoft.com/office/drawing/2014/main" id="{D0CB2079-A8BA-F9B8-BA22-CED19251D6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rgbClr val="F79646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84372" y="4570477"/>
                  <a:ext cx="900311" cy="900311"/>
                </a:xfrm>
                <a:prstGeom prst="rect">
                  <a:avLst/>
                </a:prstGeom>
              </p:spPr>
            </p:pic>
            <p:pic>
              <p:nvPicPr>
                <p:cNvPr id="62" name="Image 61">
                  <a:extLst>
                    <a:ext uri="{FF2B5EF4-FFF2-40B4-BE49-F238E27FC236}">
                      <a16:creationId xmlns:a16="http://schemas.microsoft.com/office/drawing/2014/main" id="{D5D0DA8B-DF67-451C-9B18-BB726863BF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rgbClr val="4F81BD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91597" y="4556491"/>
                  <a:ext cx="900311" cy="900311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228705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A90BC19-7D93-1556-AF5D-E8362747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89F4385-454F-6054-2C34-39BD7F742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184440"/>
            <a:ext cx="6711145" cy="580926"/>
          </a:xfrm>
        </p:spPr>
        <p:txBody>
          <a:bodyPr/>
          <a:lstStyle/>
          <a:p>
            <a:r>
              <a:rPr lang="fr-FR" sz="2400" dirty="0">
                <a:solidFill>
                  <a:srgbClr val="A8C855"/>
                </a:solidFill>
              </a:rPr>
              <a:t>Installation des fibres optiques de pompe et de transport du signal</a:t>
            </a:r>
            <a:br>
              <a:rPr lang="en-US" sz="2400" dirty="0">
                <a:solidFill>
                  <a:srgbClr val="A8C855"/>
                </a:solidFill>
              </a:rPr>
            </a:br>
            <a:endParaRPr lang="fr-FR" dirty="0">
              <a:solidFill>
                <a:srgbClr val="A8C855"/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30C238E-BF5E-D112-2F7C-E60C7092DE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537" y="1645537"/>
            <a:ext cx="4680779" cy="468077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7CA2CD8-FF68-6374-AB6A-FB1FBA0302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83" y="2288506"/>
            <a:ext cx="2496910" cy="332921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6D87687-EC0C-87B3-C456-8A888D3F82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5904" y="2288506"/>
            <a:ext cx="1742552" cy="334258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A0001FF-D0FC-D2A1-D6FF-F6DBB7AC1C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8836" y="2281739"/>
            <a:ext cx="1850164" cy="3342435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F4D813C2-81AB-BB05-33CB-06032A2B69BA}"/>
              </a:ext>
            </a:extLst>
          </p:cNvPr>
          <p:cNvSpPr txBox="1"/>
          <p:nvPr/>
        </p:nvSpPr>
        <p:spPr>
          <a:xfrm>
            <a:off x="507283" y="1370194"/>
            <a:ext cx="6381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658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Passage des fibres entre le laboratoire de recombinaison et les télescopes S1 et S2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700ACCA-4198-D4AF-33C1-D66A7AC6198A}"/>
              </a:ext>
            </a:extLst>
          </p:cNvPr>
          <p:cNvSpPr txBox="1"/>
          <p:nvPr/>
        </p:nvSpPr>
        <p:spPr>
          <a:xfrm>
            <a:off x="7297782" y="1338221"/>
            <a:ext cx="4894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srgbClr val="00658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Passage des fibres dans les télescopes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AD8F2526-8749-3ABA-40C4-634BA7CFB6B5}"/>
              </a:ext>
            </a:extLst>
          </p:cNvPr>
          <p:cNvCxnSpPr/>
          <p:nvPr/>
        </p:nvCxnSpPr>
        <p:spPr>
          <a:xfrm flipV="1">
            <a:off x="1419150" y="4717473"/>
            <a:ext cx="610448" cy="1094888"/>
          </a:xfrm>
          <a:prstGeom prst="straightConnector1">
            <a:avLst/>
          </a:prstGeom>
          <a:noFill/>
          <a:ln w="2857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70083A23-7523-1866-9DA0-615881748A7A}"/>
              </a:ext>
            </a:extLst>
          </p:cNvPr>
          <p:cNvSpPr txBox="1"/>
          <p:nvPr/>
        </p:nvSpPr>
        <p:spPr>
          <a:xfrm>
            <a:off x="143031" y="5612231"/>
            <a:ext cx="15223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46AAC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Conduit PVC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104E8405-6B3C-843B-1B2F-C510BDD703BA}"/>
              </a:ext>
            </a:extLst>
          </p:cNvPr>
          <p:cNvCxnSpPr/>
          <p:nvPr/>
        </p:nvCxnSpPr>
        <p:spPr>
          <a:xfrm flipV="1">
            <a:off x="1911542" y="5205846"/>
            <a:ext cx="564137" cy="775717"/>
          </a:xfrm>
          <a:prstGeom prst="straightConnector1">
            <a:avLst/>
          </a:prstGeom>
          <a:noFill/>
          <a:ln w="28575" cap="flat" cmpd="sng" algn="ctr">
            <a:solidFill>
              <a:srgbClr val="F79646"/>
            </a:solidFill>
            <a:prstDash val="solid"/>
            <a:tailEnd type="triangle"/>
          </a:ln>
          <a:effectLst/>
        </p:spPr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C60CDA74-783F-A022-89F6-7FAF90A7EA7B}"/>
              </a:ext>
            </a:extLst>
          </p:cNvPr>
          <p:cNvSpPr txBox="1"/>
          <p:nvPr/>
        </p:nvSpPr>
        <p:spPr>
          <a:xfrm>
            <a:off x="1481878" y="5920008"/>
            <a:ext cx="15223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EF7F1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Fibre</a:t>
            </a:r>
          </a:p>
        </p:txBody>
      </p:sp>
    </p:spTree>
    <p:extLst>
      <p:ext uri="{BB962C8B-B14F-4D97-AF65-F5344CB8AC3E}">
        <p14:creationId xmlns:p14="http://schemas.microsoft.com/office/powerpoint/2010/main" val="236085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B480CE6-5740-6C3A-E78A-D51183382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D4655AC-7CA6-15A0-D587-1CFEC3CC4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84440"/>
            <a:ext cx="9649072" cy="580926"/>
          </a:xfrm>
        </p:spPr>
        <p:txBody>
          <a:bodyPr/>
          <a:lstStyle/>
          <a:p>
            <a:r>
              <a:rPr lang="fr-FR" sz="2400" dirty="0">
                <a:solidFill>
                  <a:srgbClr val="A8C855"/>
                </a:solidFill>
              </a:rPr>
              <a:t>Nécessité d’asservir la différence de longueur des fibres</a:t>
            </a:r>
            <a:br>
              <a:rPr lang="en-US" sz="2400" dirty="0">
                <a:solidFill>
                  <a:srgbClr val="A8C855"/>
                </a:solidFill>
              </a:rPr>
            </a:br>
            <a:endParaRPr lang="fr-FR" dirty="0">
              <a:solidFill>
                <a:srgbClr val="A8C855"/>
              </a:solidFill>
            </a:endParaRPr>
          </a:p>
        </p:txBody>
      </p:sp>
      <p:sp>
        <p:nvSpPr>
          <p:cNvPr id="6" name="Titre 6">
            <a:extLst>
              <a:ext uri="{FF2B5EF4-FFF2-40B4-BE49-F238E27FC236}">
                <a16:creationId xmlns:a16="http://schemas.microsoft.com/office/drawing/2014/main" id="{816B6CC6-CEAE-A863-DC3E-CAA9EC401BBE}"/>
              </a:ext>
            </a:extLst>
          </p:cNvPr>
          <p:cNvSpPr txBox="1">
            <a:spLocks/>
          </p:cNvSpPr>
          <p:nvPr/>
        </p:nvSpPr>
        <p:spPr>
          <a:xfrm>
            <a:off x="601019" y="745757"/>
            <a:ext cx="11582400" cy="4821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D22733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algn="just"/>
            <a:endParaRPr lang="en-US" sz="3000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CF64D31-2B42-B92D-D82A-3017F6C44366}"/>
              </a:ext>
            </a:extLst>
          </p:cNvPr>
          <p:cNvGrpSpPr/>
          <p:nvPr/>
        </p:nvGrpSpPr>
        <p:grpSpPr>
          <a:xfrm>
            <a:off x="183008" y="1074509"/>
            <a:ext cx="12000411" cy="5040098"/>
            <a:chOff x="183008" y="1420233"/>
            <a:chExt cx="12000411" cy="504009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6496780-7A0A-D38A-1CE9-DD27A9F69C98}"/>
                </a:ext>
              </a:extLst>
            </p:cNvPr>
            <p:cNvSpPr/>
            <p:nvPr/>
          </p:nvSpPr>
          <p:spPr>
            <a:xfrm>
              <a:off x="183008" y="1420233"/>
              <a:ext cx="12000411" cy="50400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2400" dirty="0"/>
                <a:t>Les longueurs des fibres peuvent varier : </a:t>
              </a:r>
              <a:endParaRPr lang="fr-FR" sz="800" dirty="0"/>
            </a:p>
            <a:p>
              <a:pPr marL="342900" indent="-342900">
                <a:buFont typeface="Wingdings" panose="05000000000000000000" pitchFamily="2" charset="2"/>
                <a:buChar char="à"/>
              </a:pPr>
              <a:r>
                <a:rPr lang="fr-FR" sz="2400" dirty="0">
                  <a:sym typeface="Wingdings" panose="05000000000000000000" pitchFamily="2" charset="2"/>
                </a:rPr>
                <a:t>stress thermiques </a:t>
              </a:r>
            </a:p>
            <a:p>
              <a:r>
                <a:rPr lang="fr-FR" sz="2400" dirty="0">
                  <a:sym typeface="Wingdings" panose="05000000000000000000" pitchFamily="2" charset="2"/>
                </a:rPr>
                <a:t>    </a:t>
              </a:r>
              <a:r>
                <a:rPr lang="fr-FR" sz="1600" dirty="0">
                  <a:sym typeface="Wingdings" panose="05000000000000000000" pitchFamily="2" charset="2"/>
                </a:rPr>
                <a:t>(températures extérieures varient beaucoup)</a:t>
              </a:r>
            </a:p>
            <a:p>
              <a:pPr>
                <a:lnSpc>
                  <a:spcPct val="150000"/>
                </a:lnSpc>
              </a:pPr>
              <a:r>
                <a:rPr lang="fr-FR" sz="2400" dirty="0">
                  <a:sym typeface="Wingdings" panose="05000000000000000000" pitchFamily="2" charset="2"/>
                </a:rPr>
                <a:t> stress mécaniques télescopes</a:t>
              </a:r>
            </a:p>
            <a:p>
              <a:pPr>
                <a:lnSpc>
                  <a:spcPct val="150000"/>
                </a:lnSpc>
              </a:pPr>
              <a:r>
                <a:rPr lang="fr-FR" sz="2400" dirty="0">
                  <a:sym typeface="Wingdings" panose="05000000000000000000" pitchFamily="2" charset="2"/>
                </a:rPr>
                <a:t> stress mécaniques divers</a:t>
              </a:r>
            </a:p>
            <a:p>
              <a:pPr>
                <a:lnSpc>
                  <a:spcPct val="150000"/>
                </a:lnSpc>
              </a:pPr>
              <a:endParaRPr lang="fr-FR" sz="2400" dirty="0">
                <a:sym typeface="Wingdings" panose="05000000000000000000" pitchFamily="2" charset="2"/>
              </a:endParaRPr>
            </a:p>
            <a:p>
              <a:pPr>
                <a:lnSpc>
                  <a:spcPct val="150000"/>
                </a:lnSpc>
              </a:pPr>
              <a:r>
                <a:rPr lang="fr-FR" sz="2400" dirty="0">
                  <a:sym typeface="Wingdings" panose="05000000000000000000" pitchFamily="2" charset="2"/>
                </a:rPr>
                <a:t>Nécessité d’</a:t>
              </a:r>
              <a:r>
                <a:rPr lang="fr-FR" sz="2400" b="1" dirty="0">
                  <a:solidFill>
                    <a:srgbClr val="C00000"/>
                  </a:solidFill>
                  <a:sym typeface="Wingdings" panose="05000000000000000000" pitchFamily="2" charset="2"/>
                </a:rPr>
                <a:t>asservir</a:t>
              </a:r>
              <a:r>
                <a:rPr lang="fr-FR" sz="2400" dirty="0">
                  <a:sym typeface="Wingdings" panose="05000000000000000000" pitchFamily="2" charset="2"/>
                </a:rPr>
                <a:t> : </a:t>
              </a:r>
              <a:endParaRPr lang="fr-FR" sz="800" dirty="0">
                <a:sym typeface="Wingdings" panose="05000000000000000000" pitchFamily="2" charset="2"/>
              </a:endParaRPr>
            </a:p>
            <a:p>
              <a:pPr>
                <a:lnSpc>
                  <a:spcPct val="150000"/>
                </a:lnSpc>
              </a:pPr>
              <a:r>
                <a:rPr lang="fr-FR" sz="2400" dirty="0">
                  <a:sym typeface="Wingdings" panose="05000000000000000000" pitchFamily="2" charset="2"/>
                </a:rPr>
                <a:t> fibres de 50 m transport laser de pompe</a:t>
              </a:r>
            </a:p>
            <a:p>
              <a:pPr>
                <a:lnSpc>
                  <a:spcPct val="150000"/>
                </a:lnSpc>
              </a:pPr>
              <a:r>
                <a:rPr lang="fr-FR" sz="2400" dirty="0">
                  <a:sym typeface="Wingdings" panose="05000000000000000000" pitchFamily="2" charset="2"/>
                </a:rPr>
                <a:t> fibres de 240 m transport lumière astronomique </a:t>
              </a:r>
            </a:p>
            <a:p>
              <a:pPr>
                <a:lnSpc>
                  <a:spcPct val="150000"/>
                </a:lnSpc>
              </a:pPr>
              <a:r>
                <a:rPr lang="fr-FR" sz="1600" dirty="0">
                  <a:sym typeface="Wingdings" panose="05000000000000000000" pitchFamily="2" charset="2"/>
                </a:rPr>
                <a:t>(convertie ou non)</a:t>
              </a: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EDF65B3-B22F-CD09-6217-A11A8B375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4955" y="1430484"/>
              <a:ext cx="6186286" cy="3886465"/>
            </a:xfrm>
            <a:prstGeom prst="rect">
              <a:avLst/>
            </a:prstGeom>
          </p:spPr>
        </p:pic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86D17A87-3980-9F1D-B5CB-2F2309DDB4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03309" y="4362994"/>
              <a:ext cx="1381857" cy="128270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E04384ED-AC3B-500B-63F6-9F7BC235A3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94955" y="4267200"/>
              <a:ext cx="1016708" cy="875676"/>
            </a:xfrm>
            <a:prstGeom prst="straightConnector1">
              <a:avLst/>
            </a:prstGeom>
            <a:ln w="28575">
              <a:solidFill>
                <a:srgbClr val="61A375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80184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D2A7631-5630-1C61-FC3A-4985DB5D4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4F547AC-3E52-4EC6-B97B-185EB2920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4685298"/>
            <a:ext cx="6408182" cy="1880686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7EFF867A-C74C-6CF2-1825-A2468F2FBDA8}"/>
              </a:ext>
            </a:extLst>
          </p:cNvPr>
          <p:cNvGrpSpPr/>
          <p:nvPr/>
        </p:nvGrpSpPr>
        <p:grpSpPr>
          <a:xfrm>
            <a:off x="129822" y="1062792"/>
            <a:ext cx="11649093" cy="3524865"/>
            <a:chOff x="146152" y="2716588"/>
            <a:chExt cx="11649093" cy="352486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6B9F70-57F9-94C9-F7A5-B65F177E4340}"/>
                </a:ext>
              </a:extLst>
            </p:cNvPr>
            <p:cNvSpPr/>
            <p:nvPr/>
          </p:nvSpPr>
          <p:spPr>
            <a:xfrm>
              <a:off x="3978086" y="4116777"/>
              <a:ext cx="1152128" cy="584600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Faisceau de pompe</a:t>
              </a:r>
            </a:p>
          </p:txBody>
        </p:sp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id="{D6362A16-672F-FEFE-9E75-65FBD77A64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55352" y="4692837"/>
              <a:ext cx="0" cy="687782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6D082FAF-6200-7D73-5A0D-47FFD44D7B6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54150" y="3414021"/>
              <a:ext cx="0" cy="687782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2FF87E87-2D1B-9976-500E-78560742C6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8311" y="4785136"/>
              <a:ext cx="1417790" cy="1251927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81B1E1A-E523-4DB3-2BB2-84B50CC92BC6}"/>
                </a:ext>
              </a:extLst>
            </p:cNvPr>
            <p:cNvSpPr/>
            <p:nvPr/>
          </p:nvSpPr>
          <p:spPr>
            <a:xfrm>
              <a:off x="10059167" y="3963700"/>
              <a:ext cx="1736078" cy="964933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Recombinaison et détection de franges</a:t>
              </a:r>
            </a:p>
          </p:txBody>
        </p: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0F1911A9-3389-4EF8-39D7-04643B552610}"/>
                </a:ext>
              </a:extLst>
            </p:cNvPr>
            <p:cNvGrpSpPr/>
            <p:nvPr/>
          </p:nvGrpSpPr>
          <p:grpSpPr>
            <a:xfrm>
              <a:off x="574472" y="4581128"/>
              <a:ext cx="9472059" cy="1660325"/>
              <a:chOff x="574472" y="4581128"/>
              <a:chExt cx="9472059" cy="1660325"/>
            </a:xfrm>
          </p:grpSpPr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9E5AF592-E5C3-9169-AD10-342EC69007ED}"/>
                  </a:ext>
                </a:extLst>
              </p:cNvPr>
              <p:cNvSpPr txBox="1"/>
              <p:nvPr/>
            </p:nvSpPr>
            <p:spPr>
              <a:xfrm>
                <a:off x="5778417" y="5718233"/>
                <a:ext cx="173607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000000"/>
                    </a:solidFill>
                  </a:rPr>
                  <a:t>240 m fibre asservi en longueur</a:t>
                </a:r>
              </a:p>
            </p:txBody>
          </p:sp>
          <p:grpSp>
            <p:nvGrpSpPr>
              <p:cNvPr id="32" name="Groupe 31">
                <a:extLst>
                  <a:ext uri="{FF2B5EF4-FFF2-40B4-BE49-F238E27FC236}">
                    <a16:creationId xmlns:a16="http://schemas.microsoft.com/office/drawing/2014/main" id="{78B73BAC-D0E7-16C9-FB79-7DA6D0AA9DB9}"/>
                  </a:ext>
                </a:extLst>
              </p:cNvPr>
              <p:cNvGrpSpPr/>
              <p:nvPr/>
            </p:nvGrpSpPr>
            <p:grpSpPr>
              <a:xfrm>
                <a:off x="574472" y="4581128"/>
                <a:ext cx="9472059" cy="1375551"/>
                <a:chOff x="574472" y="4581128"/>
                <a:chExt cx="9472059" cy="1375551"/>
              </a:xfrm>
            </p:grpSpPr>
            <p:grpSp>
              <p:nvGrpSpPr>
                <p:cNvPr id="33" name="Groupe 32">
                  <a:extLst>
                    <a:ext uri="{FF2B5EF4-FFF2-40B4-BE49-F238E27FC236}">
                      <a16:creationId xmlns:a16="http://schemas.microsoft.com/office/drawing/2014/main" id="{2650CAE1-2858-157E-49FD-E5A5C42F3D4D}"/>
                    </a:ext>
                  </a:extLst>
                </p:cNvPr>
                <p:cNvGrpSpPr/>
                <p:nvPr/>
              </p:nvGrpSpPr>
              <p:grpSpPr>
                <a:xfrm>
                  <a:off x="574472" y="5241009"/>
                  <a:ext cx="9139183" cy="715670"/>
                  <a:chOff x="574472" y="2721866"/>
                  <a:chExt cx="9139183" cy="715670"/>
                </a:xfrm>
              </p:grpSpPr>
              <p:cxnSp>
                <p:nvCxnSpPr>
                  <p:cNvPr id="36" name="Connecteur droit avec flèche 35">
                    <a:extLst>
                      <a:ext uri="{FF2B5EF4-FFF2-40B4-BE49-F238E27FC236}">
                        <a16:creationId xmlns:a16="http://schemas.microsoft.com/office/drawing/2014/main" id="{5865CD29-DF37-8A94-D2B2-74418F6CE4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67408" y="3140968"/>
                    <a:ext cx="864096" cy="0"/>
                  </a:xfrm>
                  <a:prstGeom prst="straightConnector1">
                    <a:avLst/>
                  </a:prstGeom>
                  <a:ln w="57150">
                    <a:solidFill>
                      <a:schemeClr val="accent2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03173119-7ECE-EDCB-3EB8-89E006ED924A}"/>
                      </a:ext>
                    </a:extLst>
                  </p:cNvPr>
                  <p:cNvSpPr/>
                  <p:nvPr/>
                </p:nvSpPr>
                <p:spPr>
                  <a:xfrm>
                    <a:off x="1631504" y="2852936"/>
                    <a:ext cx="1152128" cy="584600"/>
                  </a:xfrm>
                  <a:prstGeom prst="rect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dirty="0"/>
                      <a:t>Télescope</a:t>
                    </a:r>
                  </a:p>
                </p:txBody>
              </p:sp>
              <p:cxnSp>
                <p:nvCxnSpPr>
                  <p:cNvPr id="38" name="Connecteur droit avec flèche 37">
                    <a:extLst>
                      <a:ext uri="{FF2B5EF4-FFF2-40B4-BE49-F238E27FC236}">
                        <a16:creationId xmlns:a16="http://schemas.microsoft.com/office/drawing/2014/main" id="{B96B4D84-457B-E239-53CC-FCE44FF11A2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783632" y="3144726"/>
                    <a:ext cx="864096" cy="0"/>
                  </a:xfrm>
                  <a:prstGeom prst="straightConnector1">
                    <a:avLst/>
                  </a:prstGeom>
                  <a:ln w="57150">
                    <a:solidFill>
                      <a:schemeClr val="accent2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869BC998-A595-5B72-40B9-EEA60989DF28}"/>
                      </a:ext>
                    </a:extLst>
                  </p:cNvPr>
                  <p:cNvSpPr/>
                  <p:nvPr/>
                </p:nvSpPr>
                <p:spPr>
                  <a:xfrm>
                    <a:off x="3647728" y="2844396"/>
                    <a:ext cx="1872208" cy="584600"/>
                  </a:xfrm>
                  <a:prstGeom prst="rect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dirty="0"/>
                      <a:t>Conversion de fréquence : PPLN</a:t>
                    </a:r>
                  </a:p>
                </p:txBody>
              </p:sp>
              <p:cxnSp>
                <p:nvCxnSpPr>
                  <p:cNvPr id="40" name="Connecteur droit avec flèche 39">
                    <a:extLst>
                      <a:ext uri="{FF2B5EF4-FFF2-40B4-BE49-F238E27FC236}">
                        <a16:creationId xmlns:a16="http://schemas.microsoft.com/office/drawing/2014/main" id="{D0A604E3-1458-81DB-AE19-5C46E260328C}"/>
                      </a:ext>
                    </a:extLst>
                  </p:cNvPr>
                  <p:cNvCxnSpPr>
                    <a:cxnSpLocks/>
                    <a:endCxn id="41" idx="1"/>
                  </p:cNvCxnSpPr>
                  <p:nvPr/>
                </p:nvCxnSpPr>
                <p:spPr>
                  <a:xfrm flipV="1">
                    <a:off x="5519936" y="3121721"/>
                    <a:ext cx="2253040" cy="0"/>
                  </a:xfrm>
                  <a:prstGeom prst="straightConnector1">
                    <a:avLst/>
                  </a:prstGeom>
                  <a:ln w="57150">
                    <a:solidFill>
                      <a:srgbClr val="C0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6243BBCC-8B2A-E235-1DE1-B3D8D25C1427}"/>
                      </a:ext>
                    </a:extLst>
                  </p:cNvPr>
                  <p:cNvSpPr/>
                  <p:nvPr/>
                </p:nvSpPr>
                <p:spPr>
                  <a:xfrm>
                    <a:off x="7772976" y="2829421"/>
                    <a:ext cx="1152128" cy="584600"/>
                  </a:xfrm>
                  <a:prstGeom prst="rect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dirty="0"/>
                      <a:t>LAR CHARA</a:t>
                    </a:r>
                  </a:p>
                </p:txBody>
              </p:sp>
              <p:cxnSp>
                <p:nvCxnSpPr>
                  <p:cNvPr id="42" name="Connecteur droit avec flèche 41">
                    <a:extLst>
                      <a:ext uri="{FF2B5EF4-FFF2-40B4-BE49-F238E27FC236}">
                        <a16:creationId xmlns:a16="http://schemas.microsoft.com/office/drawing/2014/main" id="{2D9DD9FD-3667-CA27-5AB6-99C82635B6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925104" y="3142105"/>
                    <a:ext cx="558000" cy="0"/>
                  </a:xfrm>
                  <a:prstGeom prst="straightConnector1">
                    <a:avLst/>
                  </a:prstGeom>
                  <a:ln w="57150">
                    <a:solidFill>
                      <a:srgbClr val="C0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3" name="ZoneTexte 42">
                    <a:extLst>
                      <a:ext uri="{FF2B5EF4-FFF2-40B4-BE49-F238E27FC236}">
                        <a16:creationId xmlns:a16="http://schemas.microsoft.com/office/drawing/2014/main" id="{0F3FB0DB-8F01-2F86-560B-39162DBB62D6}"/>
                      </a:ext>
                    </a:extLst>
                  </p:cNvPr>
                  <p:cNvSpPr txBox="1"/>
                  <p:nvPr/>
                </p:nvSpPr>
                <p:spPr>
                  <a:xfrm>
                    <a:off x="574472" y="2780928"/>
                    <a:ext cx="1152128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600" dirty="0">
                        <a:solidFill>
                          <a:schemeClr val="accent2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MIR</a:t>
                    </a:r>
                  </a:p>
                </p:txBody>
              </p:sp>
              <p:sp>
                <p:nvSpPr>
                  <p:cNvPr id="44" name="ZoneTexte 43">
                    <a:extLst>
                      <a:ext uri="{FF2B5EF4-FFF2-40B4-BE49-F238E27FC236}">
                        <a16:creationId xmlns:a16="http://schemas.microsoft.com/office/drawing/2014/main" id="{E11B9124-C709-919A-93D8-E25C5D227D74}"/>
                      </a:ext>
                    </a:extLst>
                  </p:cNvPr>
                  <p:cNvSpPr txBox="1"/>
                  <p:nvPr/>
                </p:nvSpPr>
                <p:spPr>
                  <a:xfrm>
                    <a:off x="8561527" y="2721866"/>
                    <a:ext cx="1152128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600" dirty="0">
                        <a:solidFill>
                          <a:srgbClr val="C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NIR</a:t>
                    </a:r>
                  </a:p>
                </p:txBody>
              </p:sp>
              <p:sp>
                <p:nvSpPr>
                  <p:cNvPr id="45" name="ZoneTexte 44">
                    <a:extLst>
                      <a:ext uri="{FF2B5EF4-FFF2-40B4-BE49-F238E27FC236}">
                        <a16:creationId xmlns:a16="http://schemas.microsoft.com/office/drawing/2014/main" id="{FB99F9C6-F365-7D45-DF4B-3F4C3BC34512}"/>
                      </a:ext>
                    </a:extLst>
                  </p:cNvPr>
                  <p:cNvSpPr txBox="1"/>
                  <p:nvPr/>
                </p:nvSpPr>
                <p:spPr>
                  <a:xfrm>
                    <a:off x="2639616" y="2780928"/>
                    <a:ext cx="1152128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600" dirty="0">
                        <a:solidFill>
                          <a:schemeClr val="accent2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MIR</a:t>
                    </a:r>
                  </a:p>
                </p:txBody>
              </p:sp>
              <p:sp>
                <p:nvSpPr>
                  <p:cNvPr id="46" name="ZoneTexte 45">
                    <a:extLst>
                      <a:ext uri="{FF2B5EF4-FFF2-40B4-BE49-F238E27FC236}">
                        <a16:creationId xmlns:a16="http://schemas.microsoft.com/office/drawing/2014/main" id="{0B4EF1BD-0FE9-4710-83F4-AB2225D55834}"/>
                      </a:ext>
                    </a:extLst>
                  </p:cNvPr>
                  <p:cNvSpPr txBox="1"/>
                  <p:nvPr/>
                </p:nvSpPr>
                <p:spPr>
                  <a:xfrm>
                    <a:off x="6110948" y="2780928"/>
                    <a:ext cx="1152128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600" dirty="0">
                        <a:solidFill>
                          <a:srgbClr val="C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NIR</a:t>
                    </a:r>
                  </a:p>
                </p:txBody>
              </p:sp>
            </p:grpSp>
            <p:cxnSp>
              <p:nvCxnSpPr>
                <p:cNvPr id="34" name="Connecteur droit avec flèche 33">
                  <a:extLst>
                    <a:ext uri="{FF2B5EF4-FFF2-40B4-BE49-F238E27FC236}">
                      <a16:creationId xmlns:a16="http://schemas.microsoft.com/office/drawing/2014/main" id="{A802B5C2-3DFB-BFE0-C1E1-9450E73476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483104" y="4581128"/>
                  <a:ext cx="0" cy="1074711"/>
                </a:xfrm>
                <a:prstGeom prst="straightConnector1">
                  <a:avLst/>
                </a:prstGeom>
                <a:ln w="5715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cteur droit avec flèche 34">
                  <a:extLst>
                    <a:ext uri="{FF2B5EF4-FFF2-40B4-BE49-F238E27FC236}">
                      <a16:creationId xmlns:a16="http://schemas.microsoft.com/office/drawing/2014/main" id="{54573ACA-664B-3286-E778-A8B177F2A4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88531" y="4581128"/>
                  <a:ext cx="558000" cy="0"/>
                </a:xfrm>
                <a:prstGeom prst="straightConnector1">
                  <a:avLst/>
                </a:prstGeom>
                <a:ln w="5715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28B1CDB2-CB78-E1F9-54AA-0505D713C9EA}"/>
                </a:ext>
              </a:extLst>
            </p:cNvPr>
            <p:cNvGrpSpPr/>
            <p:nvPr/>
          </p:nvGrpSpPr>
          <p:grpSpPr>
            <a:xfrm>
              <a:off x="146152" y="2716588"/>
              <a:ext cx="9900379" cy="1880828"/>
              <a:chOff x="146152" y="5241009"/>
              <a:chExt cx="9900379" cy="1880828"/>
            </a:xfrm>
          </p:grpSpPr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4FC8F7E5-C1BC-2994-30F4-EF74B8F40B30}"/>
                  </a:ext>
                </a:extLst>
              </p:cNvPr>
              <p:cNvSpPr txBox="1"/>
              <p:nvPr/>
            </p:nvSpPr>
            <p:spPr>
              <a:xfrm>
                <a:off x="5778417" y="5718233"/>
                <a:ext cx="173607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000000"/>
                    </a:solidFill>
                  </a:rPr>
                  <a:t>240 m fibre asservi en longueur</a:t>
                </a:r>
              </a:p>
            </p:txBody>
          </p:sp>
          <p:grpSp>
            <p:nvGrpSpPr>
              <p:cNvPr id="15" name="Groupe 14">
                <a:extLst>
                  <a:ext uri="{FF2B5EF4-FFF2-40B4-BE49-F238E27FC236}">
                    <a16:creationId xmlns:a16="http://schemas.microsoft.com/office/drawing/2014/main" id="{E4B0D69B-ECB6-A755-C199-293C4F210189}"/>
                  </a:ext>
                </a:extLst>
              </p:cNvPr>
              <p:cNvGrpSpPr/>
              <p:nvPr/>
            </p:nvGrpSpPr>
            <p:grpSpPr>
              <a:xfrm>
                <a:off x="146152" y="5241009"/>
                <a:ext cx="9900379" cy="1880828"/>
                <a:chOff x="146152" y="5241009"/>
                <a:chExt cx="9900379" cy="1880828"/>
              </a:xfrm>
            </p:grpSpPr>
            <p:grpSp>
              <p:nvGrpSpPr>
                <p:cNvPr id="16" name="Groupe 15">
                  <a:extLst>
                    <a:ext uri="{FF2B5EF4-FFF2-40B4-BE49-F238E27FC236}">
                      <a16:creationId xmlns:a16="http://schemas.microsoft.com/office/drawing/2014/main" id="{0B444F90-92F7-EAED-A0D8-CBC2F681CFE7}"/>
                    </a:ext>
                  </a:extLst>
                </p:cNvPr>
                <p:cNvGrpSpPr/>
                <p:nvPr/>
              </p:nvGrpSpPr>
              <p:grpSpPr>
                <a:xfrm>
                  <a:off x="146152" y="5241009"/>
                  <a:ext cx="9567503" cy="1880828"/>
                  <a:chOff x="146152" y="2721866"/>
                  <a:chExt cx="9567503" cy="1880828"/>
                </a:xfrm>
              </p:grpSpPr>
              <p:sp>
                <p:nvSpPr>
                  <p:cNvPr id="19" name="Étoile : 5 branches 18">
                    <a:extLst>
                      <a:ext uri="{FF2B5EF4-FFF2-40B4-BE49-F238E27FC236}">
                        <a16:creationId xmlns:a16="http://schemas.microsoft.com/office/drawing/2014/main" id="{0B255FF9-ACD1-B926-581B-C8BED88E721F}"/>
                      </a:ext>
                    </a:extLst>
                  </p:cNvPr>
                  <p:cNvSpPr/>
                  <p:nvPr/>
                </p:nvSpPr>
                <p:spPr>
                  <a:xfrm>
                    <a:off x="146152" y="4170646"/>
                    <a:ext cx="432048" cy="432048"/>
                  </a:xfrm>
                  <a:prstGeom prst="star5">
                    <a:avLst/>
                  </a:prstGeom>
                  <a:solidFill>
                    <a:srgbClr val="FFFF00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cxnSp>
                <p:nvCxnSpPr>
                  <p:cNvPr id="20" name="Connecteur droit avec flèche 19">
                    <a:extLst>
                      <a:ext uri="{FF2B5EF4-FFF2-40B4-BE49-F238E27FC236}">
                        <a16:creationId xmlns:a16="http://schemas.microsoft.com/office/drawing/2014/main" id="{4E805B7A-17E9-D77F-3346-AC3D5504767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67408" y="3140968"/>
                    <a:ext cx="864096" cy="0"/>
                  </a:xfrm>
                  <a:prstGeom prst="straightConnector1">
                    <a:avLst/>
                  </a:prstGeom>
                  <a:ln w="57150">
                    <a:solidFill>
                      <a:schemeClr val="accent2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58545396-A9F2-8D92-BCE7-C68A58993F7C}"/>
                      </a:ext>
                    </a:extLst>
                  </p:cNvPr>
                  <p:cNvSpPr/>
                  <p:nvPr/>
                </p:nvSpPr>
                <p:spPr>
                  <a:xfrm>
                    <a:off x="1631504" y="2852936"/>
                    <a:ext cx="1152128" cy="584600"/>
                  </a:xfrm>
                  <a:prstGeom prst="rect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dirty="0"/>
                      <a:t>Télescope</a:t>
                    </a:r>
                  </a:p>
                </p:txBody>
              </p:sp>
              <p:cxnSp>
                <p:nvCxnSpPr>
                  <p:cNvPr id="22" name="Connecteur droit avec flèche 21">
                    <a:extLst>
                      <a:ext uri="{FF2B5EF4-FFF2-40B4-BE49-F238E27FC236}">
                        <a16:creationId xmlns:a16="http://schemas.microsoft.com/office/drawing/2014/main" id="{5E87D8FE-63F1-024F-4034-76F356F7510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783632" y="3144726"/>
                    <a:ext cx="864096" cy="0"/>
                  </a:xfrm>
                  <a:prstGeom prst="straightConnector1">
                    <a:avLst/>
                  </a:prstGeom>
                  <a:ln w="57150">
                    <a:solidFill>
                      <a:schemeClr val="accent2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DBFB1E0F-CDE1-F9E2-2B41-36B068A69E37}"/>
                      </a:ext>
                    </a:extLst>
                  </p:cNvPr>
                  <p:cNvSpPr/>
                  <p:nvPr/>
                </p:nvSpPr>
                <p:spPr>
                  <a:xfrm>
                    <a:off x="3647728" y="2844396"/>
                    <a:ext cx="1872208" cy="584600"/>
                  </a:xfrm>
                  <a:prstGeom prst="rect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dirty="0"/>
                      <a:t>Conversion de fréquence : PPLN</a:t>
                    </a:r>
                  </a:p>
                </p:txBody>
              </p:sp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A7031392-8D3D-0E3A-6158-87392599E46C}"/>
                      </a:ext>
                    </a:extLst>
                  </p:cNvPr>
                  <p:cNvSpPr/>
                  <p:nvPr/>
                </p:nvSpPr>
                <p:spPr>
                  <a:xfrm>
                    <a:off x="7772976" y="2829421"/>
                    <a:ext cx="1152128" cy="584600"/>
                  </a:xfrm>
                  <a:prstGeom prst="rect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dirty="0"/>
                      <a:t>LAR CHARA</a:t>
                    </a:r>
                  </a:p>
                </p:txBody>
              </p:sp>
              <p:cxnSp>
                <p:nvCxnSpPr>
                  <p:cNvPr id="25" name="Connecteur droit avec flèche 24">
                    <a:extLst>
                      <a:ext uri="{FF2B5EF4-FFF2-40B4-BE49-F238E27FC236}">
                        <a16:creationId xmlns:a16="http://schemas.microsoft.com/office/drawing/2014/main" id="{34D2E5D9-F4F4-0E9C-6EB3-D6EBA645F30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925104" y="3142105"/>
                    <a:ext cx="558000" cy="0"/>
                  </a:xfrm>
                  <a:prstGeom prst="straightConnector1">
                    <a:avLst/>
                  </a:prstGeom>
                  <a:ln w="57150">
                    <a:solidFill>
                      <a:srgbClr val="C0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ZoneTexte 25">
                    <a:extLst>
                      <a:ext uri="{FF2B5EF4-FFF2-40B4-BE49-F238E27FC236}">
                        <a16:creationId xmlns:a16="http://schemas.microsoft.com/office/drawing/2014/main" id="{F6D01D40-AFEB-912C-C8ED-57E182C44121}"/>
                      </a:ext>
                    </a:extLst>
                  </p:cNvPr>
                  <p:cNvSpPr txBox="1"/>
                  <p:nvPr/>
                </p:nvSpPr>
                <p:spPr>
                  <a:xfrm>
                    <a:off x="574472" y="2780928"/>
                    <a:ext cx="1152128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600" dirty="0">
                        <a:solidFill>
                          <a:schemeClr val="accent2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MIR</a:t>
                    </a:r>
                  </a:p>
                </p:txBody>
              </p:sp>
              <p:sp>
                <p:nvSpPr>
                  <p:cNvPr id="27" name="ZoneTexte 26">
                    <a:extLst>
                      <a:ext uri="{FF2B5EF4-FFF2-40B4-BE49-F238E27FC236}">
                        <a16:creationId xmlns:a16="http://schemas.microsoft.com/office/drawing/2014/main" id="{23767C41-7E77-9582-526E-321F8CCD7CAC}"/>
                      </a:ext>
                    </a:extLst>
                  </p:cNvPr>
                  <p:cNvSpPr txBox="1"/>
                  <p:nvPr/>
                </p:nvSpPr>
                <p:spPr>
                  <a:xfrm>
                    <a:off x="8561527" y="2721866"/>
                    <a:ext cx="1152128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600" dirty="0">
                        <a:solidFill>
                          <a:srgbClr val="C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NIR</a:t>
                    </a:r>
                  </a:p>
                </p:txBody>
              </p:sp>
              <p:sp>
                <p:nvSpPr>
                  <p:cNvPr id="28" name="ZoneTexte 27">
                    <a:extLst>
                      <a:ext uri="{FF2B5EF4-FFF2-40B4-BE49-F238E27FC236}">
                        <a16:creationId xmlns:a16="http://schemas.microsoft.com/office/drawing/2014/main" id="{F077FFF4-B888-E797-9224-F5434CC70C2D}"/>
                      </a:ext>
                    </a:extLst>
                  </p:cNvPr>
                  <p:cNvSpPr txBox="1"/>
                  <p:nvPr/>
                </p:nvSpPr>
                <p:spPr>
                  <a:xfrm>
                    <a:off x="2639616" y="2780928"/>
                    <a:ext cx="1152128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600" dirty="0">
                        <a:solidFill>
                          <a:schemeClr val="accent2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MIR</a:t>
                    </a:r>
                  </a:p>
                </p:txBody>
              </p:sp>
              <p:sp>
                <p:nvSpPr>
                  <p:cNvPr id="29" name="ZoneTexte 28">
                    <a:extLst>
                      <a:ext uri="{FF2B5EF4-FFF2-40B4-BE49-F238E27FC236}">
                        <a16:creationId xmlns:a16="http://schemas.microsoft.com/office/drawing/2014/main" id="{8BFC1204-AAFD-0791-8C02-7CA2C6C7A6D8}"/>
                      </a:ext>
                    </a:extLst>
                  </p:cNvPr>
                  <p:cNvSpPr txBox="1"/>
                  <p:nvPr/>
                </p:nvSpPr>
                <p:spPr>
                  <a:xfrm>
                    <a:off x="6110948" y="2780928"/>
                    <a:ext cx="1152128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600" dirty="0">
                        <a:solidFill>
                          <a:srgbClr val="C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NIR</a:t>
                    </a:r>
                  </a:p>
                </p:txBody>
              </p:sp>
              <p:cxnSp>
                <p:nvCxnSpPr>
                  <p:cNvPr id="30" name="Connecteur droit avec flèche 29">
                    <a:extLst>
                      <a:ext uri="{FF2B5EF4-FFF2-40B4-BE49-F238E27FC236}">
                        <a16:creationId xmlns:a16="http://schemas.microsoft.com/office/drawing/2014/main" id="{BAAB7864-FE65-EB9A-D0AE-6C2D4F498966}"/>
                      </a:ext>
                    </a:extLst>
                  </p:cNvPr>
                  <p:cNvCxnSpPr>
                    <a:cxnSpLocks/>
                    <a:endCxn id="24" idx="1"/>
                  </p:cNvCxnSpPr>
                  <p:nvPr/>
                </p:nvCxnSpPr>
                <p:spPr>
                  <a:xfrm flipV="1">
                    <a:off x="5519936" y="3121721"/>
                    <a:ext cx="2253040" cy="0"/>
                  </a:xfrm>
                  <a:prstGeom prst="straightConnector1">
                    <a:avLst/>
                  </a:prstGeom>
                  <a:ln w="57150">
                    <a:solidFill>
                      <a:srgbClr val="C0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7" name="Connecteur droit avec flèche 16">
                  <a:extLst>
                    <a:ext uri="{FF2B5EF4-FFF2-40B4-BE49-F238E27FC236}">
                      <a16:creationId xmlns:a16="http://schemas.microsoft.com/office/drawing/2014/main" id="{7FCA2BAC-9DF1-3C98-B58B-201F5D8B46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483104" y="5670798"/>
                  <a:ext cx="0" cy="1074711"/>
                </a:xfrm>
                <a:prstGeom prst="straightConnector1">
                  <a:avLst/>
                </a:prstGeom>
                <a:ln w="5715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necteur droit avec flèche 17">
                  <a:extLst>
                    <a:ext uri="{FF2B5EF4-FFF2-40B4-BE49-F238E27FC236}">
                      <a16:creationId xmlns:a16="http://schemas.microsoft.com/office/drawing/2014/main" id="{863B8904-2FC6-5B5D-DE6F-5058C69737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88531" y="6745509"/>
                  <a:ext cx="558000" cy="0"/>
                </a:xfrm>
                <a:prstGeom prst="straightConnector1">
                  <a:avLst/>
                </a:prstGeom>
                <a:ln w="5715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FE0E1121-B80F-E792-0F07-99D7B4100421}"/>
              </a:ext>
            </a:extLst>
          </p:cNvPr>
          <p:cNvSpPr/>
          <p:nvPr/>
        </p:nvSpPr>
        <p:spPr>
          <a:xfrm>
            <a:off x="92822" y="1106830"/>
            <a:ext cx="3538232" cy="329690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4693FAC3-A835-2A3B-CCAE-DC75BC58B13B}"/>
              </a:ext>
            </a:extLst>
          </p:cNvPr>
          <p:cNvSpPr txBox="1"/>
          <p:nvPr/>
        </p:nvSpPr>
        <p:spPr>
          <a:xfrm>
            <a:off x="3021540" y="1865632"/>
            <a:ext cx="1545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0000"/>
                </a:solidFill>
              </a:rPr>
              <a:t>50 m fibre asservi en longueur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0160886A-0C00-A3CC-0370-333FD6713893}"/>
              </a:ext>
            </a:extLst>
          </p:cNvPr>
          <p:cNvSpPr txBox="1"/>
          <p:nvPr/>
        </p:nvSpPr>
        <p:spPr>
          <a:xfrm>
            <a:off x="3006296" y="3123055"/>
            <a:ext cx="1545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0000"/>
                </a:solidFill>
              </a:rPr>
              <a:t>50 m fibre asservi en longueur</a:t>
            </a:r>
          </a:p>
        </p:txBody>
      </p:sp>
      <p:sp>
        <p:nvSpPr>
          <p:cNvPr id="50" name="Titre 4">
            <a:extLst>
              <a:ext uri="{FF2B5EF4-FFF2-40B4-BE49-F238E27FC236}">
                <a16:creationId xmlns:a16="http://schemas.microsoft.com/office/drawing/2014/main" id="{4CC2A570-40E9-29DC-F01D-EA03CDEF5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84440"/>
            <a:ext cx="9649072" cy="580926"/>
          </a:xfrm>
        </p:spPr>
        <p:txBody>
          <a:bodyPr/>
          <a:lstStyle/>
          <a:p>
            <a:r>
              <a:rPr lang="fr-FR" sz="2400" dirty="0">
                <a:solidFill>
                  <a:srgbClr val="A8C855"/>
                </a:solidFill>
              </a:rPr>
              <a:t>Nécessité d’asservir la différence de longueur des fibres</a:t>
            </a:r>
            <a:br>
              <a:rPr lang="en-US" sz="2400" dirty="0">
                <a:solidFill>
                  <a:srgbClr val="A8C855"/>
                </a:solidFill>
              </a:rPr>
            </a:br>
            <a:endParaRPr lang="fr-FR" dirty="0">
              <a:solidFill>
                <a:srgbClr val="A8C8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255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FFC78FC-BE15-2A99-3999-FA2D7383C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92EEB15-7F83-8BF7-976A-8D83D9BD26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35" y="4697441"/>
            <a:ext cx="6408182" cy="1880686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8DB377A7-1FF3-8AC5-A862-9A88660DAB32}"/>
              </a:ext>
            </a:extLst>
          </p:cNvPr>
          <p:cNvGrpSpPr/>
          <p:nvPr/>
        </p:nvGrpSpPr>
        <p:grpSpPr>
          <a:xfrm>
            <a:off x="-1529408" y="1052736"/>
            <a:ext cx="11936649" cy="3524865"/>
            <a:chOff x="-2736787" y="1062792"/>
            <a:chExt cx="11936649" cy="3524865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D0F1EF27-EB14-C53F-EE75-E857957E0E96}"/>
                </a:ext>
              </a:extLst>
            </p:cNvPr>
            <p:cNvGrpSpPr/>
            <p:nvPr/>
          </p:nvGrpSpPr>
          <p:grpSpPr>
            <a:xfrm>
              <a:off x="-2678490" y="1062792"/>
              <a:ext cx="11649093" cy="3524865"/>
              <a:chOff x="146152" y="2716588"/>
              <a:chExt cx="11649093" cy="3524865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5FF0EC3-B51B-A0A6-5822-6EC36B11A0D1}"/>
                  </a:ext>
                </a:extLst>
              </p:cNvPr>
              <p:cNvSpPr/>
              <p:nvPr/>
            </p:nvSpPr>
            <p:spPr>
              <a:xfrm>
                <a:off x="3978086" y="4116777"/>
                <a:ext cx="1152128" cy="584600"/>
              </a:xfrm>
              <a:prstGeom prst="rect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/>
                  <a:t>Faisceau de pompe</a:t>
                </a:r>
              </a:p>
            </p:txBody>
          </p:sp>
          <p:cxnSp>
            <p:nvCxnSpPr>
              <p:cNvPr id="13" name="Connecteur droit avec flèche 12">
                <a:extLst>
                  <a:ext uri="{FF2B5EF4-FFF2-40B4-BE49-F238E27FC236}">
                    <a16:creationId xmlns:a16="http://schemas.microsoft.com/office/drawing/2014/main" id="{67E3C05B-10A8-B370-0F35-76DD71D220E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55352" y="4692837"/>
                <a:ext cx="0" cy="687782"/>
              </a:xfrm>
              <a:prstGeom prst="straightConnector1">
                <a:avLst/>
              </a:prstGeom>
              <a:ln w="571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avec flèche 13">
                <a:extLst>
                  <a:ext uri="{FF2B5EF4-FFF2-40B4-BE49-F238E27FC236}">
                    <a16:creationId xmlns:a16="http://schemas.microsoft.com/office/drawing/2014/main" id="{0576496C-D146-9C21-4459-4528A4D5C1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554150" y="3414021"/>
                <a:ext cx="0" cy="687782"/>
              </a:xfrm>
              <a:prstGeom prst="straightConnector1">
                <a:avLst/>
              </a:prstGeom>
              <a:ln w="571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5" name="Picture 4">
                <a:extLst>
                  <a:ext uri="{FF2B5EF4-FFF2-40B4-BE49-F238E27FC236}">
                    <a16:creationId xmlns:a16="http://schemas.microsoft.com/office/drawing/2014/main" id="{5C74D3DE-FABC-3C4B-D0BE-806A8D94BF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18311" y="4785136"/>
                <a:ext cx="1417790" cy="1251927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CBEB122-EB6A-779F-1683-B92441623B46}"/>
                  </a:ext>
                </a:extLst>
              </p:cNvPr>
              <p:cNvSpPr/>
              <p:nvPr/>
            </p:nvSpPr>
            <p:spPr>
              <a:xfrm>
                <a:off x="10059167" y="3963700"/>
                <a:ext cx="1736078" cy="964933"/>
              </a:xfrm>
              <a:prstGeom prst="rect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/>
                  <a:t>Recombinaison et détection de franges</a:t>
                </a:r>
              </a:p>
            </p:txBody>
          </p:sp>
          <p:grpSp>
            <p:nvGrpSpPr>
              <p:cNvPr id="17" name="Groupe 16">
                <a:extLst>
                  <a:ext uri="{FF2B5EF4-FFF2-40B4-BE49-F238E27FC236}">
                    <a16:creationId xmlns:a16="http://schemas.microsoft.com/office/drawing/2014/main" id="{D6745A84-6268-080D-0405-2695861DF8C1}"/>
                  </a:ext>
                </a:extLst>
              </p:cNvPr>
              <p:cNvGrpSpPr/>
              <p:nvPr/>
            </p:nvGrpSpPr>
            <p:grpSpPr>
              <a:xfrm>
                <a:off x="574472" y="4581128"/>
                <a:ext cx="9472059" cy="1660325"/>
                <a:chOff x="574472" y="4581128"/>
                <a:chExt cx="9472059" cy="1660325"/>
              </a:xfrm>
            </p:grpSpPr>
            <p:sp>
              <p:nvSpPr>
                <p:cNvPr id="36" name="ZoneTexte 35">
                  <a:extLst>
                    <a:ext uri="{FF2B5EF4-FFF2-40B4-BE49-F238E27FC236}">
                      <a16:creationId xmlns:a16="http://schemas.microsoft.com/office/drawing/2014/main" id="{ECDE6589-4ED5-2B1B-041E-7C62015AD54E}"/>
                    </a:ext>
                  </a:extLst>
                </p:cNvPr>
                <p:cNvSpPr txBox="1"/>
                <p:nvPr/>
              </p:nvSpPr>
              <p:spPr>
                <a:xfrm>
                  <a:off x="5778417" y="5718233"/>
                  <a:ext cx="173607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400" b="1" dirty="0">
                      <a:solidFill>
                        <a:srgbClr val="000000"/>
                      </a:solidFill>
                    </a:rPr>
                    <a:t>240 m fibre asservi en longueur</a:t>
                  </a:r>
                </a:p>
              </p:txBody>
            </p:sp>
            <p:grpSp>
              <p:nvGrpSpPr>
                <p:cNvPr id="37" name="Groupe 36">
                  <a:extLst>
                    <a:ext uri="{FF2B5EF4-FFF2-40B4-BE49-F238E27FC236}">
                      <a16:creationId xmlns:a16="http://schemas.microsoft.com/office/drawing/2014/main" id="{83E7D252-633D-0C95-EE7D-3ACAC0AEF074}"/>
                    </a:ext>
                  </a:extLst>
                </p:cNvPr>
                <p:cNvGrpSpPr/>
                <p:nvPr/>
              </p:nvGrpSpPr>
              <p:grpSpPr>
                <a:xfrm>
                  <a:off x="574472" y="4581128"/>
                  <a:ext cx="9472059" cy="1375551"/>
                  <a:chOff x="574472" y="4581128"/>
                  <a:chExt cx="9472059" cy="1375551"/>
                </a:xfrm>
              </p:grpSpPr>
              <p:grpSp>
                <p:nvGrpSpPr>
                  <p:cNvPr id="38" name="Groupe 37">
                    <a:extLst>
                      <a:ext uri="{FF2B5EF4-FFF2-40B4-BE49-F238E27FC236}">
                        <a16:creationId xmlns:a16="http://schemas.microsoft.com/office/drawing/2014/main" id="{7C533F43-AF83-82DC-753D-0A3D202AE3B4}"/>
                      </a:ext>
                    </a:extLst>
                  </p:cNvPr>
                  <p:cNvGrpSpPr/>
                  <p:nvPr/>
                </p:nvGrpSpPr>
                <p:grpSpPr>
                  <a:xfrm>
                    <a:off x="574472" y="5241009"/>
                    <a:ext cx="9139183" cy="715670"/>
                    <a:chOff x="574472" y="2721866"/>
                    <a:chExt cx="9139183" cy="715670"/>
                  </a:xfrm>
                </p:grpSpPr>
                <p:cxnSp>
                  <p:nvCxnSpPr>
                    <p:cNvPr id="41" name="Connecteur droit avec flèche 40">
                      <a:extLst>
                        <a:ext uri="{FF2B5EF4-FFF2-40B4-BE49-F238E27FC236}">
                          <a16:creationId xmlns:a16="http://schemas.microsoft.com/office/drawing/2014/main" id="{D8934A91-3CED-029C-01C4-56AA8E386A0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67408" y="3140968"/>
                      <a:ext cx="864096" cy="0"/>
                    </a:xfrm>
                    <a:prstGeom prst="straightConnector1">
                      <a:avLst/>
                    </a:prstGeom>
                    <a:ln w="57150">
                      <a:solidFill>
                        <a:schemeClr val="accent2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2" name="Rectangle 41">
                      <a:extLst>
                        <a:ext uri="{FF2B5EF4-FFF2-40B4-BE49-F238E27FC236}">
                          <a16:creationId xmlns:a16="http://schemas.microsoft.com/office/drawing/2014/main" id="{D201ECEF-2044-A780-23F1-D262D33636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31504" y="2852936"/>
                      <a:ext cx="1152128" cy="584600"/>
                    </a:xfrm>
                    <a:prstGeom prst="rect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2">
                      <a:schemeClr val="accent2"/>
                    </a:lnRef>
                    <a:fillRef idx="1">
                      <a:schemeClr val="lt1"/>
                    </a:fillRef>
                    <a:effectRef idx="0">
                      <a:schemeClr val="accent2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fr-FR" dirty="0"/>
                        <a:t>Télescope</a:t>
                      </a:r>
                    </a:p>
                  </p:txBody>
                </p:sp>
                <p:cxnSp>
                  <p:nvCxnSpPr>
                    <p:cNvPr id="43" name="Connecteur droit avec flèche 42">
                      <a:extLst>
                        <a:ext uri="{FF2B5EF4-FFF2-40B4-BE49-F238E27FC236}">
                          <a16:creationId xmlns:a16="http://schemas.microsoft.com/office/drawing/2014/main" id="{2739EB13-1A8B-6FFE-6807-5CBF6F9033E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783632" y="3144726"/>
                      <a:ext cx="864096" cy="0"/>
                    </a:xfrm>
                    <a:prstGeom prst="straightConnector1">
                      <a:avLst/>
                    </a:prstGeom>
                    <a:ln w="57150">
                      <a:solidFill>
                        <a:schemeClr val="accent2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4" name="Rectangle 43">
                      <a:extLst>
                        <a:ext uri="{FF2B5EF4-FFF2-40B4-BE49-F238E27FC236}">
                          <a16:creationId xmlns:a16="http://schemas.microsoft.com/office/drawing/2014/main" id="{C507A26E-B086-D6C8-8C00-4201B24CD7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47728" y="2844396"/>
                      <a:ext cx="1872208" cy="584600"/>
                    </a:xfrm>
                    <a:prstGeom prst="rect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2">
                      <a:schemeClr val="accent2"/>
                    </a:lnRef>
                    <a:fillRef idx="1">
                      <a:schemeClr val="lt1"/>
                    </a:fillRef>
                    <a:effectRef idx="0">
                      <a:schemeClr val="accent2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fr-FR" dirty="0"/>
                        <a:t>Conversion de fréquence : PPLN</a:t>
                      </a:r>
                    </a:p>
                  </p:txBody>
                </p:sp>
                <p:cxnSp>
                  <p:nvCxnSpPr>
                    <p:cNvPr id="45" name="Connecteur droit avec flèche 44">
                      <a:extLst>
                        <a:ext uri="{FF2B5EF4-FFF2-40B4-BE49-F238E27FC236}">
                          <a16:creationId xmlns:a16="http://schemas.microsoft.com/office/drawing/2014/main" id="{5781DF16-993A-14A1-0E2D-3D725C84BADF}"/>
                        </a:ext>
                      </a:extLst>
                    </p:cNvPr>
                    <p:cNvCxnSpPr>
                      <a:cxnSpLocks/>
                      <a:endCxn id="46" idx="1"/>
                    </p:cNvCxnSpPr>
                    <p:nvPr/>
                  </p:nvCxnSpPr>
                  <p:spPr>
                    <a:xfrm flipV="1">
                      <a:off x="5519936" y="3121721"/>
                      <a:ext cx="2253040" cy="0"/>
                    </a:xfrm>
                    <a:prstGeom prst="straightConnector1">
                      <a:avLst/>
                    </a:prstGeom>
                    <a:ln w="57150"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6" name="Rectangle 45">
                      <a:extLst>
                        <a:ext uri="{FF2B5EF4-FFF2-40B4-BE49-F238E27FC236}">
                          <a16:creationId xmlns:a16="http://schemas.microsoft.com/office/drawing/2014/main" id="{6D92D67D-8084-B2AF-8378-D82E4E505A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72976" y="2829421"/>
                      <a:ext cx="1152128" cy="584600"/>
                    </a:xfrm>
                    <a:prstGeom prst="rect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2">
                      <a:schemeClr val="accent2"/>
                    </a:lnRef>
                    <a:fillRef idx="1">
                      <a:schemeClr val="lt1"/>
                    </a:fillRef>
                    <a:effectRef idx="0">
                      <a:schemeClr val="accent2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fr-FR" dirty="0"/>
                        <a:t>LAR CHARA</a:t>
                      </a:r>
                    </a:p>
                  </p:txBody>
                </p:sp>
                <p:cxnSp>
                  <p:nvCxnSpPr>
                    <p:cNvPr id="47" name="Connecteur droit avec flèche 46">
                      <a:extLst>
                        <a:ext uri="{FF2B5EF4-FFF2-40B4-BE49-F238E27FC236}">
                          <a16:creationId xmlns:a16="http://schemas.microsoft.com/office/drawing/2014/main" id="{95CE5D31-45BB-F349-F80F-31508096864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925104" y="3142105"/>
                      <a:ext cx="558000" cy="0"/>
                    </a:xfrm>
                    <a:prstGeom prst="straightConnector1">
                      <a:avLst/>
                    </a:prstGeom>
                    <a:ln w="57150"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8" name="ZoneTexte 47">
                      <a:extLst>
                        <a:ext uri="{FF2B5EF4-FFF2-40B4-BE49-F238E27FC236}">
                          <a16:creationId xmlns:a16="http://schemas.microsoft.com/office/drawing/2014/main" id="{E5C90E8E-4F06-E980-B1BB-AECFA49C92F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74472" y="2780928"/>
                      <a:ext cx="1152128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accent2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MIR</a:t>
                      </a:r>
                    </a:p>
                  </p:txBody>
                </p:sp>
                <p:sp>
                  <p:nvSpPr>
                    <p:cNvPr id="49" name="ZoneTexte 48">
                      <a:extLst>
                        <a:ext uri="{FF2B5EF4-FFF2-40B4-BE49-F238E27FC236}">
                          <a16:creationId xmlns:a16="http://schemas.microsoft.com/office/drawing/2014/main" id="{67DF9133-0822-5D0B-EC14-9EF9A579E33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561527" y="2721866"/>
                      <a:ext cx="1152128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600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NIR</a:t>
                      </a:r>
                    </a:p>
                  </p:txBody>
                </p:sp>
                <p:sp>
                  <p:nvSpPr>
                    <p:cNvPr id="50" name="ZoneTexte 49">
                      <a:extLst>
                        <a:ext uri="{FF2B5EF4-FFF2-40B4-BE49-F238E27FC236}">
                          <a16:creationId xmlns:a16="http://schemas.microsoft.com/office/drawing/2014/main" id="{C97BF996-0C1F-4C23-63E6-762A714FB5A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639616" y="2780928"/>
                      <a:ext cx="1152128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accent2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MIR</a:t>
                      </a:r>
                    </a:p>
                  </p:txBody>
                </p:sp>
                <p:sp>
                  <p:nvSpPr>
                    <p:cNvPr id="51" name="ZoneTexte 50">
                      <a:extLst>
                        <a:ext uri="{FF2B5EF4-FFF2-40B4-BE49-F238E27FC236}">
                          <a16:creationId xmlns:a16="http://schemas.microsoft.com/office/drawing/2014/main" id="{0B819654-ECD7-A831-099C-69ABC173483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110948" y="2780928"/>
                      <a:ext cx="1152128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600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NIR</a:t>
                      </a:r>
                    </a:p>
                  </p:txBody>
                </p:sp>
              </p:grpSp>
              <p:cxnSp>
                <p:nvCxnSpPr>
                  <p:cNvPr id="39" name="Connecteur droit avec flèche 38">
                    <a:extLst>
                      <a:ext uri="{FF2B5EF4-FFF2-40B4-BE49-F238E27FC236}">
                        <a16:creationId xmlns:a16="http://schemas.microsoft.com/office/drawing/2014/main" id="{A4D7C48B-721C-7227-CD6B-8B32EC2C311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9483104" y="4581128"/>
                    <a:ext cx="0" cy="1074711"/>
                  </a:xfrm>
                  <a:prstGeom prst="straightConnector1">
                    <a:avLst/>
                  </a:prstGeom>
                  <a:ln w="57150">
                    <a:solidFill>
                      <a:srgbClr val="C0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Connecteur droit avec flèche 39">
                    <a:extLst>
                      <a:ext uri="{FF2B5EF4-FFF2-40B4-BE49-F238E27FC236}">
                        <a16:creationId xmlns:a16="http://schemas.microsoft.com/office/drawing/2014/main" id="{7C793B25-6DBB-FBF3-95F5-0DA50AA1FC9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88531" y="4581128"/>
                    <a:ext cx="558000" cy="0"/>
                  </a:xfrm>
                  <a:prstGeom prst="straightConnector1">
                    <a:avLst/>
                  </a:prstGeom>
                  <a:ln w="57150">
                    <a:solidFill>
                      <a:srgbClr val="C0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8" name="Groupe 17">
                <a:extLst>
                  <a:ext uri="{FF2B5EF4-FFF2-40B4-BE49-F238E27FC236}">
                    <a16:creationId xmlns:a16="http://schemas.microsoft.com/office/drawing/2014/main" id="{11D27E34-D374-60D2-CD44-A760115A8CBD}"/>
                  </a:ext>
                </a:extLst>
              </p:cNvPr>
              <p:cNvGrpSpPr/>
              <p:nvPr/>
            </p:nvGrpSpPr>
            <p:grpSpPr>
              <a:xfrm>
                <a:off x="146152" y="2716588"/>
                <a:ext cx="9900379" cy="1880828"/>
                <a:chOff x="146152" y="5241009"/>
                <a:chExt cx="9900379" cy="1880828"/>
              </a:xfrm>
            </p:grpSpPr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E17F004B-0141-D189-60DC-56629B5EC238}"/>
                    </a:ext>
                  </a:extLst>
                </p:cNvPr>
                <p:cNvSpPr txBox="1"/>
                <p:nvPr/>
              </p:nvSpPr>
              <p:spPr>
                <a:xfrm>
                  <a:off x="5778417" y="5718233"/>
                  <a:ext cx="173607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400" b="1" dirty="0">
                      <a:solidFill>
                        <a:srgbClr val="000000"/>
                      </a:solidFill>
                    </a:rPr>
                    <a:t>240 m fibre asservi en longueur</a:t>
                  </a:r>
                </a:p>
              </p:txBody>
            </p:sp>
            <p:grpSp>
              <p:nvGrpSpPr>
                <p:cNvPr id="20" name="Groupe 19">
                  <a:extLst>
                    <a:ext uri="{FF2B5EF4-FFF2-40B4-BE49-F238E27FC236}">
                      <a16:creationId xmlns:a16="http://schemas.microsoft.com/office/drawing/2014/main" id="{61432B46-6612-60B9-7A7A-CD11B774A173}"/>
                    </a:ext>
                  </a:extLst>
                </p:cNvPr>
                <p:cNvGrpSpPr/>
                <p:nvPr/>
              </p:nvGrpSpPr>
              <p:grpSpPr>
                <a:xfrm>
                  <a:off x="146152" y="5241009"/>
                  <a:ext cx="9900379" cy="1880828"/>
                  <a:chOff x="146152" y="5241009"/>
                  <a:chExt cx="9900379" cy="1880828"/>
                </a:xfrm>
              </p:grpSpPr>
              <p:grpSp>
                <p:nvGrpSpPr>
                  <p:cNvPr id="21" name="Groupe 20">
                    <a:extLst>
                      <a:ext uri="{FF2B5EF4-FFF2-40B4-BE49-F238E27FC236}">
                        <a16:creationId xmlns:a16="http://schemas.microsoft.com/office/drawing/2014/main" id="{04EE195A-FA69-C636-9FC9-39163E25233F}"/>
                      </a:ext>
                    </a:extLst>
                  </p:cNvPr>
                  <p:cNvGrpSpPr/>
                  <p:nvPr/>
                </p:nvGrpSpPr>
                <p:grpSpPr>
                  <a:xfrm>
                    <a:off x="146152" y="5241009"/>
                    <a:ext cx="9567503" cy="1880828"/>
                    <a:chOff x="146152" y="2721866"/>
                    <a:chExt cx="9567503" cy="1880828"/>
                  </a:xfrm>
                </p:grpSpPr>
                <p:sp>
                  <p:nvSpPr>
                    <p:cNvPr id="24" name="Étoile : 5 branches 23">
                      <a:extLst>
                        <a:ext uri="{FF2B5EF4-FFF2-40B4-BE49-F238E27FC236}">
                          <a16:creationId xmlns:a16="http://schemas.microsoft.com/office/drawing/2014/main" id="{D0DCABFB-89CA-F4E3-9382-B272B731EA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6152" y="4170646"/>
                      <a:ext cx="432048" cy="432048"/>
                    </a:xfrm>
                    <a:prstGeom prst="star5">
                      <a:avLst/>
                    </a:prstGeom>
                    <a:solidFill>
                      <a:srgbClr val="FFFF00"/>
                    </a:solidFill>
                    <a:ln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cxnSp>
                  <p:nvCxnSpPr>
                    <p:cNvPr id="25" name="Connecteur droit avec flèche 24">
                      <a:extLst>
                        <a:ext uri="{FF2B5EF4-FFF2-40B4-BE49-F238E27FC236}">
                          <a16:creationId xmlns:a16="http://schemas.microsoft.com/office/drawing/2014/main" id="{8824EA2F-C3B5-BD25-7153-60F969F9FAA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67408" y="3140968"/>
                      <a:ext cx="864096" cy="0"/>
                    </a:xfrm>
                    <a:prstGeom prst="straightConnector1">
                      <a:avLst/>
                    </a:prstGeom>
                    <a:ln w="57150">
                      <a:solidFill>
                        <a:schemeClr val="accent2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6" name="Rectangle 25">
                      <a:extLst>
                        <a:ext uri="{FF2B5EF4-FFF2-40B4-BE49-F238E27FC236}">
                          <a16:creationId xmlns:a16="http://schemas.microsoft.com/office/drawing/2014/main" id="{600AD4A1-FF27-C012-14D3-3EEACE3D3D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31504" y="2852936"/>
                      <a:ext cx="1152128" cy="584600"/>
                    </a:xfrm>
                    <a:prstGeom prst="rect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2">
                      <a:schemeClr val="accent2"/>
                    </a:lnRef>
                    <a:fillRef idx="1">
                      <a:schemeClr val="lt1"/>
                    </a:fillRef>
                    <a:effectRef idx="0">
                      <a:schemeClr val="accent2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fr-FR" dirty="0"/>
                        <a:t>Télescope</a:t>
                      </a:r>
                    </a:p>
                  </p:txBody>
                </p:sp>
                <p:cxnSp>
                  <p:nvCxnSpPr>
                    <p:cNvPr id="27" name="Connecteur droit avec flèche 26">
                      <a:extLst>
                        <a:ext uri="{FF2B5EF4-FFF2-40B4-BE49-F238E27FC236}">
                          <a16:creationId xmlns:a16="http://schemas.microsoft.com/office/drawing/2014/main" id="{5D30C0F9-0D3D-4235-CA87-F2F08BA5FEC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783632" y="3144726"/>
                      <a:ext cx="864096" cy="0"/>
                    </a:xfrm>
                    <a:prstGeom prst="straightConnector1">
                      <a:avLst/>
                    </a:prstGeom>
                    <a:ln w="57150">
                      <a:solidFill>
                        <a:schemeClr val="accent2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8" name="Rectangle 27">
                      <a:extLst>
                        <a:ext uri="{FF2B5EF4-FFF2-40B4-BE49-F238E27FC236}">
                          <a16:creationId xmlns:a16="http://schemas.microsoft.com/office/drawing/2014/main" id="{E07EB0CA-1976-2AA5-8E41-A971372D51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47728" y="2844396"/>
                      <a:ext cx="1872208" cy="584600"/>
                    </a:xfrm>
                    <a:prstGeom prst="rect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2">
                      <a:schemeClr val="accent2"/>
                    </a:lnRef>
                    <a:fillRef idx="1">
                      <a:schemeClr val="lt1"/>
                    </a:fillRef>
                    <a:effectRef idx="0">
                      <a:schemeClr val="accent2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fr-FR" dirty="0"/>
                        <a:t>Conversion de fréquence : PPLN</a:t>
                      </a:r>
                    </a:p>
                  </p:txBody>
                </p:sp>
                <p:cxnSp>
                  <p:nvCxnSpPr>
                    <p:cNvPr id="29" name="Connecteur droit avec flèche 28">
                      <a:extLst>
                        <a:ext uri="{FF2B5EF4-FFF2-40B4-BE49-F238E27FC236}">
                          <a16:creationId xmlns:a16="http://schemas.microsoft.com/office/drawing/2014/main" id="{E7C55C84-68C3-B7E9-A1E7-840EE23BF6B6}"/>
                        </a:ext>
                      </a:extLst>
                    </p:cNvPr>
                    <p:cNvCxnSpPr>
                      <a:cxnSpLocks/>
                      <a:endCxn id="30" idx="1"/>
                    </p:cNvCxnSpPr>
                    <p:nvPr/>
                  </p:nvCxnSpPr>
                  <p:spPr>
                    <a:xfrm flipV="1">
                      <a:off x="5519936" y="3121721"/>
                      <a:ext cx="2253040" cy="0"/>
                    </a:xfrm>
                    <a:prstGeom prst="straightConnector1">
                      <a:avLst/>
                    </a:prstGeom>
                    <a:ln w="57150"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0" name="Rectangle 29">
                      <a:extLst>
                        <a:ext uri="{FF2B5EF4-FFF2-40B4-BE49-F238E27FC236}">
                          <a16:creationId xmlns:a16="http://schemas.microsoft.com/office/drawing/2014/main" id="{8C941FE2-91FB-CD04-0FC1-821293E69C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72976" y="2829421"/>
                      <a:ext cx="1152128" cy="584600"/>
                    </a:xfrm>
                    <a:prstGeom prst="rect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2">
                      <a:schemeClr val="accent2"/>
                    </a:lnRef>
                    <a:fillRef idx="1">
                      <a:schemeClr val="lt1"/>
                    </a:fillRef>
                    <a:effectRef idx="0">
                      <a:schemeClr val="accent2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fr-FR" dirty="0"/>
                        <a:t>LAR CHARA</a:t>
                      </a:r>
                    </a:p>
                  </p:txBody>
                </p:sp>
                <p:cxnSp>
                  <p:nvCxnSpPr>
                    <p:cNvPr id="31" name="Connecteur droit avec flèche 30">
                      <a:extLst>
                        <a:ext uri="{FF2B5EF4-FFF2-40B4-BE49-F238E27FC236}">
                          <a16:creationId xmlns:a16="http://schemas.microsoft.com/office/drawing/2014/main" id="{A7C9E353-3228-00F5-7DDA-6881627B0C1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925104" y="3142105"/>
                      <a:ext cx="558000" cy="0"/>
                    </a:xfrm>
                    <a:prstGeom prst="straightConnector1">
                      <a:avLst/>
                    </a:prstGeom>
                    <a:ln w="57150">
                      <a:solidFill>
                        <a:srgbClr val="C000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2" name="ZoneTexte 31">
                      <a:extLst>
                        <a:ext uri="{FF2B5EF4-FFF2-40B4-BE49-F238E27FC236}">
                          <a16:creationId xmlns:a16="http://schemas.microsoft.com/office/drawing/2014/main" id="{0104EEF6-752C-CE51-1C6F-9F1A584B8B3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74472" y="2780928"/>
                      <a:ext cx="1152128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accent2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MIR</a:t>
                      </a:r>
                    </a:p>
                  </p:txBody>
                </p:sp>
                <p:sp>
                  <p:nvSpPr>
                    <p:cNvPr id="33" name="ZoneTexte 32">
                      <a:extLst>
                        <a:ext uri="{FF2B5EF4-FFF2-40B4-BE49-F238E27FC236}">
                          <a16:creationId xmlns:a16="http://schemas.microsoft.com/office/drawing/2014/main" id="{C7DC1C4C-83D4-58AD-0A90-5EB3057F132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561527" y="2721866"/>
                      <a:ext cx="1152128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600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NIR</a:t>
                      </a:r>
                    </a:p>
                  </p:txBody>
                </p:sp>
                <p:sp>
                  <p:nvSpPr>
                    <p:cNvPr id="34" name="ZoneTexte 33">
                      <a:extLst>
                        <a:ext uri="{FF2B5EF4-FFF2-40B4-BE49-F238E27FC236}">
                          <a16:creationId xmlns:a16="http://schemas.microsoft.com/office/drawing/2014/main" id="{B1926A2C-6CB6-0820-6B23-E728F2A62C8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639616" y="2780928"/>
                      <a:ext cx="1152128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accent2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MIR</a:t>
                      </a:r>
                    </a:p>
                  </p:txBody>
                </p:sp>
                <p:sp>
                  <p:nvSpPr>
                    <p:cNvPr id="35" name="ZoneTexte 34">
                      <a:extLst>
                        <a:ext uri="{FF2B5EF4-FFF2-40B4-BE49-F238E27FC236}">
                          <a16:creationId xmlns:a16="http://schemas.microsoft.com/office/drawing/2014/main" id="{BF603E7A-0A0E-1E0A-EF93-C91C9BC4854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110948" y="2780928"/>
                      <a:ext cx="1152128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600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NIR</a:t>
                      </a:r>
                    </a:p>
                  </p:txBody>
                </p:sp>
              </p:grpSp>
              <p:cxnSp>
                <p:nvCxnSpPr>
                  <p:cNvPr id="22" name="Connecteur droit avec flèche 21">
                    <a:extLst>
                      <a:ext uri="{FF2B5EF4-FFF2-40B4-BE49-F238E27FC236}">
                        <a16:creationId xmlns:a16="http://schemas.microsoft.com/office/drawing/2014/main" id="{CAC5527A-66CB-B423-5F6C-A62F35664FC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9483104" y="5670798"/>
                    <a:ext cx="0" cy="1074711"/>
                  </a:xfrm>
                  <a:prstGeom prst="straightConnector1">
                    <a:avLst/>
                  </a:prstGeom>
                  <a:ln w="57150">
                    <a:solidFill>
                      <a:srgbClr val="C0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Connecteur droit avec flèche 22">
                    <a:extLst>
                      <a:ext uri="{FF2B5EF4-FFF2-40B4-BE49-F238E27FC236}">
                        <a16:creationId xmlns:a16="http://schemas.microsoft.com/office/drawing/2014/main" id="{64598AF9-2767-2252-FE07-FCF991AB8A7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88531" y="6745509"/>
                    <a:ext cx="558000" cy="0"/>
                  </a:xfrm>
                  <a:prstGeom prst="straightConnector1">
                    <a:avLst/>
                  </a:prstGeom>
                  <a:ln w="57150">
                    <a:solidFill>
                      <a:srgbClr val="C0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E3EB908-1B22-0E04-9434-D58CED18BD29}"/>
                </a:ext>
              </a:extLst>
            </p:cNvPr>
            <p:cNvSpPr/>
            <p:nvPr/>
          </p:nvSpPr>
          <p:spPr>
            <a:xfrm>
              <a:off x="-2736787" y="1099378"/>
              <a:ext cx="3538232" cy="32969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8C6D5CB-564F-224F-0B29-8889D441E7FB}"/>
                </a:ext>
              </a:extLst>
            </p:cNvPr>
            <p:cNvSpPr/>
            <p:nvPr/>
          </p:nvSpPr>
          <p:spPr>
            <a:xfrm>
              <a:off x="4928389" y="1072171"/>
              <a:ext cx="4271473" cy="32969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424F8818-03FD-7001-E5EA-6A1B94EB78D2}"/>
                </a:ext>
              </a:extLst>
            </p:cNvPr>
            <p:cNvSpPr txBox="1"/>
            <p:nvPr/>
          </p:nvSpPr>
          <p:spPr>
            <a:xfrm>
              <a:off x="134580" y="1865632"/>
              <a:ext cx="15459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000000"/>
                  </a:solidFill>
                </a:rPr>
                <a:t>50 m fibre asservi en longueur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795DEA6E-5608-416A-5375-C80A81C12FB1}"/>
                </a:ext>
              </a:extLst>
            </p:cNvPr>
            <p:cNvSpPr txBox="1"/>
            <p:nvPr/>
          </p:nvSpPr>
          <p:spPr>
            <a:xfrm>
              <a:off x="119336" y="3123055"/>
              <a:ext cx="15459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000000"/>
                  </a:solidFill>
                </a:rPr>
                <a:t>50 m fibre asservi en longueur</a:t>
              </a:r>
            </a:p>
          </p:txBody>
        </p:sp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47B1729A-97E1-F2F1-3ECB-7E426A83D120}"/>
              </a:ext>
            </a:extLst>
          </p:cNvPr>
          <p:cNvGrpSpPr/>
          <p:nvPr/>
        </p:nvGrpSpPr>
        <p:grpSpPr>
          <a:xfrm>
            <a:off x="7022039" y="1529649"/>
            <a:ext cx="4657128" cy="4233251"/>
            <a:chOff x="7824001" y="1413373"/>
            <a:chExt cx="4657128" cy="4233251"/>
          </a:xfrm>
        </p:grpSpPr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D1C0308F-AB42-B28D-1DE8-64F77AADF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4001" y="1739332"/>
              <a:ext cx="4657128" cy="3907292"/>
            </a:xfrm>
            <a:prstGeom prst="rect">
              <a:avLst/>
            </a:prstGeom>
            <a:ln>
              <a:noFill/>
            </a:ln>
          </p:spPr>
        </p:pic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870AA2DA-A281-A185-A9BF-494755A639CD}"/>
                </a:ext>
              </a:extLst>
            </p:cNvPr>
            <p:cNvSpPr txBox="1"/>
            <p:nvPr/>
          </p:nvSpPr>
          <p:spPr>
            <a:xfrm>
              <a:off x="8522152" y="1413373"/>
              <a:ext cx="327808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/>
                <a:t>Plage de correction des actuateurs</a:t>
              </a:r>
            </a:p>
          </p:txBody>
        </p:sp>
      </p:grpSp>
      <p:sp>
        <p:nvSpPr>
          <p:cNvPr id="55" name="Titre 4">
            <a:extLst>
              <a:ext uri="{FF2B5EF4-FFF2-40B4-BE49-F238E27FC236}">
                <a16:creationId xmlns:a16="http://schemas.microsoft.com/office/drawing/2014/main" id="{93A1DA6C-9E9B-B217-4264-D8A2D16C4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84440"/>
            <a:ext cx="9649072" cy="580926"/>
          </a:xfrm>
        </p:spPr>
        <p:txBody>
          <a:bodyPr/>
          <a:lstStyle/>
          <a:p>
            <a:r>
              <a:rPr lang="fr-FR" sz="2400" dirty="0">
                <a:solidFill>
                  <a:srgbClr val="A8C855"/>
                </a:solidFill>
              </a:rPr>
              <a:t>Nécessité d’asservir la différence de longueur des fibres</a:t>
            </a:r>
            <a:br>
              <a:rPr lang="en-US" sz="2400" dirty="0">
                <a:solidFill>
                  <a:srgbClr val="A8C855"/>
                </a:solidFill>
              </a:rPr>
            </a:br>
            <a:endParaRPr lang="fr-FR" dirty="0">
              <a:solidFill>
                <a:srgbClr val="A8C8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960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EF4FB0-B2E2-1526-174A-5130C2733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B711DBFE-4F01-52D2-D45F-9950C6F62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A8C855"/>
                </a:solidFill>
              </a:rPr>
              <a:t>Partenaires</a:t>
            </a:r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35C9DC6-6B06-D7E7-66CC-B487517F67B1}"/>
              </a:ext>
            </a:extLst>
          </p:cNvPr>
          <p:cNvGrpSpPr/>
          <p:nvPr/>
        </p:nvGrpSpPr>
        <p:grpSpPr>
          <a:xfrm>
            <a:off x="4295800" y="2204780"/>
            <a:ext cx="7133032" cy="1693646"/>
            <a:chOff x="3597172" y="1394599"/>
            <a:chExt cx="7133032" cy="1693646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BCFF1F6-F48B-7D54-B466-693A775DD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1312" y="1394599"/>
              <a:ext cx="1598576" cy="1693646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A980839-481C-6DC6-FF85-51D64902B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3259" y="1711825"/>
              <a:ext cx="2576945" cy="1042857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53F4F7B-A8FA-D76A-3456-F2046032C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7172" y="1691011"/>
              <a:ext cx="2456884" cy="1084484"/>
            </a:xfrm>
            <a:prstGeom prst="rect">
              <a:avLst/>
            </a:prstGeom>
          </p:spPr>
        </p:pic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B65AA2DC-9CDB-E8A8-4CDB-4A3AB016747C}"/>
              </a:ext>
            </a:extLst>
          </p:cNvPr>
          <p:cNvGrpSpPr/>
          <p:nvPr/>
        </p:nvGrpSpPr>
        <p:grpSpPr>
          <a:xfrm>
            <a:off x="5096814" y="4581127"/>
            <a:ext cx="4648044" cy="1015099"/>
            <a:chOff x="3616237" y="4567653"/>
            <a:chExt cx="4648044" cy="1015099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21DDD57-6F22-3EB2-D2AB-88B4F199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6237" y="4567653"/>
              <a:ext cx="1023488" cy="1015099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71D801EB-299A-F67A-0B42-8FDD540D2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63051" y="4734579"/>
              <a:ext cx="1488952" cy="711792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6C1D7BAC-796C-D296-DD9F-73E427170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5705" y="4787742"/>
              <a:ext cx="1598576" cy="613853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56FD6391-2F85-2468-7840-8BD79950E4AB}"/>
              </a:ext>
            </a:extLst>
          </p:cNvPr>
          <p:cNvSpPr/>
          <p:nvPr/>
        </p:nvSpPr>
        <p:spPr>
          <a:xfrm>
            <a:off x="350635" y="2902897"/>
            <a:ext cx="33650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Thèse financée par 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AD9B42-1E74-96DF-D339-6390C69BCAE0}"/>
              </a:ext>
            </a:extLst>
          </p:cNvPr>
          <p:cNvSpPr/>
          <p:nvPr/>
        </p:nvSpPr>
        <p:spPr>
          <a:xfrm>
            <a:off x="350635" y="4788033"/>
            <a:ext cx="47362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Thèse en collaboration avec :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1A92C95-24BB-7A1D-B828-EAC92FC0A0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745" y="977186"/>
            <a:ext cx="2045370" cy="75788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50E93C8-A3DC-32A9-AC25-B45E8841ED0F}"/>
              </a:ext>
            </a:extLst>
          </p:cNvPr>
          <p:cNvSpPr/>
          <p:nvPr/>
        </p:nvSpPr>
        <p:spPr>
          <a:xfrm>
            <a:off x="350635" y="1206503"/>
            <a:ext cx="43038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</a:rPr>
              <a:t>Laboratoire de recherche :</a:t>
            </a:r>
          </a:p>
        </p:txBody>
      </p:sp>
      <p:pic>
        <p:nvPicPr>
          <p:cNvPr id="2" name="Image 1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FA6C9483-40EC-68F5-0560-7BE2962769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560" y="4827878"/>
            <a:ext cx="1944216" cy="55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280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DF26A9-59D2-9B53-4366-1D4094C5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B3201901-2B81-3D8B-4BE0-40A78241C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184440"/>
            <a:ext cx="6336704" cy="580926"/>
          </a:xfrm>
        </p:spPr>
        <p:txBody>
          <a:bodyPr/>
          <a:lstStyle/>
          <a:p>
            <a:r>
              <a:rPr lang="fr-FR" sz="2400" dirty="0">
                <a:solidFill>
                  <a:srgbClr val="A8C855"/>
                </a:solidFill>
              </a:rPr>
              <a:t>Modules d’injection dans les télescopes (avec et sans conversion)</a:t>
            </a:r>
            <a:br>
              <a:rPr lang="en-US" sz="2400" dirty="0">
                <a:solidFill>
                  <a:srgbClr val="A8C855"/>
                </a:solidFill>
              </a:rPr>
            </a:br>
            <a:endParaRPr lang="fr-FR" dirty="0">
              <a:solidFill>
                <a:srgbClr val="A8C855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602907B-DC26-A6CF-5F93-0FD99A72ADCC}"/>
              </a:ext>
            </a:extLst>
          </p:cNvPr>
          <p:cNvGrpSpPr/>
          <p:nvPr/>
        </p:nvGrpSpPr>
        <p:grpSpPr>
          <a:xfrm>
            <a:off x="109810" y="1218029"/>
            <a:ext cx="4913094" cy="2583254"/>
            <a:chOff x="109810" y="1218029"/>
            <a:chExt cx="4913094" cy="2583254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B30A3A4-501A-9CD9-0488-9BE396A6A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6254" y="1218029"/>
              <a:ext cx="3586650" cy="2583254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629F4A62-D0F7-7E9E-2F76-D1CD3CBC0E56}"/>
                </a:ext>
              </a:extLst>
            </p:cNvPr>
            <p:cNvSpPr txBox="1"/>
            <p:nvPr/>
          </p:nvSpPr>
          <p:spPr>
            <a:xfrm>
              <a:off x="109810" y="1491526"/>
              <a:ext cx="1323703" cy="70788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>
                  <a:solidFill>
                    <a:srgbClr val="C00000"/>
                  </a:solidFill>
                </a:rPr>
                <a:t>(a) Sans conversion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83961890-89A4-0CB0-3476-03C991074ABB}"/>
              </a:ext>
            </a:extLst>
          </p:cNvPr>
          <p:cNvGrpSpPr/>
          <p:nvPr/>
        </p:nvGrpSpPr>
        <p:grpSpPr>
          <a:xfrm>
            <a:off x="178027" y="3080849"/>
            <a:ext cx="4738855" cy="3193599"/>
            <a:chOff x="178027" y="3080849"/>
            <a:chExt cx="4738855" cy="3193599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B683BCB3-5089-A219-13F3-D5596EC20E65}"/>
                </a:ext>
              </a:extLst>
            </p:cNvPr>
            <p:cNvGrpSpPr/>
            <p:nvPr/>
          </p:nvGrpSpPr>
          <p:grpSpPr>
            <a:xfrm>
              <a:off x="178027" y="3368377"/>
              <a:ext cx="4738855" cy="2906071"/>
              <a:chOff x="186584" y="3581154"/>
              <a:chExt cx="4738855" cy="2906071"/>
            </a:xfrm>
          </p:grpSpPr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0EB73716-C8D5-025B-F019-FE7B19A1A9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6584" y="3581154"/>
                <a:ext cx="4289622" cy="2906071"/>
              </a:xfrm>
              <a:prstGeom prst="rect">
                <a:avLst/>
              </a:prstGeom>
            </p:spPr>
          </p:pic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823DA18A-C9D0-BFED-7FC8-69968BF33DCF}"/>
                  </a:ext>
                </a:extLst>
              </p:cNvPr>
              <p:cNvSpPr txBox="1"/>
              <p:nvPr/>
            </p:nvSpPr>
            <p:spPr>
              <a:xfrm>
                <a:off x="3557541" y="4603683"/>
                <a:ext cx="1367898" cy="707886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dirty="0">
                    <a:solidFill>
                      <a:srgbClr val="C00000"/>
                    </a:solidFill>
                  </a:rPr>
                  <a:t>(b) Avec conversion</a:t>
                </a:r>
              </a:p>
            </p:txBody>
          </p:sp>
        </p:grp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74B454D-589C-066F-D65A-7BABB8054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7451" y="3080849"/>
              <a:ext cx="853514" cy="310923"/>
            </a:xfrm>
            <a:prstGeom prst="rect">
              <a:avLst/>
            </a:prstGeom>
          </p:spPr>
        </p:pic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A99F08C1-7CF4-73B6-9280-6810B74852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6011" y="4894951"/>
            <a:ext cx="1048342" cy="1558791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71EEFEDE-3F76-3BC0-4C85-12B6D8635767}"/>
              </a:ext>
            </a:extLst>
          </p:cNvPr>
          <p:cNvGrpSpPr/>
          <p:nvPr/>
        </p:nvGrpSpPr>
        <p:grpSpPr>
          <a:xfrm>
            <a:off x="5022905" y="995837"/>
            <a:ext cx="7169095" cy="3616859"/>
            <a:chOff x="5022904" y="1253000"/>
            <a:chExt cx="7169095" cy="3616859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0A5BD319-19B7-C78E-BD25-608192896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904" y="1253000"/>
              <a:ext cx="7169095" cy="3616859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8DC2544-26D3-0FA8-D834-89A40455928E}"/>
                </a:ext>
              </a:extLst>
            </p:cNvPr>
            <p:cNvSpPr/>
            <p:nvPr/>
          </p:nvSpPr>
          <p:spPr>
            <a:xfrm>
              <a:off x="8335665" y="4231849"/>
              <a:ext cx="4892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FFFF00"/>
                  </a:solidFill>
                </a:rPr>
                <a:t>(a) </a:t>
              </a:r>
              <a:endParaRPr lang="fr-FR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AB0F195-C612-A77D-E76F-89D6291DA806}"/>
                </a:ext>
              </a:extLst>
            </p:cNvPr>
            <p:cNvSpPr/>
            <p:nvPr/>
          </p:nvSpPr>
          <p:spPr>
            <a:xfrm>
              <a:off x="8798774" y="4231849"/>
              <a:ext cx="5004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FFFF00"/>
                  </a:solidFill>
                </a:rPr>
                <a:t>(b) </a:t>
              </a:r>
              <a:endParaRPr lang="fr-FR" dirty="0"/>
            </a:p>
          </p:txBody>
        </p:sp>
      </p:grpSp>
      <p:graphicFrame>
        <p:nvGraphicFramePr>
          <p:cNvPr id="35" name="Graphique 34">
            <a:extLst>
              <a:ext uri="{FF2B5EF4-FFF2-40B4-BE49-F238E27FC236}">
                <a16:creationId xmlns:a16="http://schemas.microsoft.com/office/drawing/2014/main" id="{B5412386-8B69-212D-2B66-65F043C334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3347967"/>
              </p:ext>
            </p:extLst>
          </p:nvPr>
        </p:nvGraphicFramePr>
        <p:xfrm>
          <a:off x="7943989" y="4722095"/>
          <a:ext cx="3977452" cy="1769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586231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09FB4B-5E50-1C15-23F9-16537CDAC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1675F2E8-1E04-09A0-C36A-ABFC02FD7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>
                <a:solidFill>
                  <a:srgbClr val="A8C855"/>
                </a:solidFill>
              </a:rPr>
              <a:t>Modules de collimation (LAR CHARA)</a:t>
            </a:r>
            <a:br>
              <a:rPr lang="en-US" sz="2400" dirty="0">
                <a:solidFill>
                  <a:srgbClr val="A8C855"/>
                </a:solidFill>
              </a:rPr>
            </a:br>
            <a:endParaRPr lang="fr-FR" dirty="0">
              <a:solidFill>
                <a:srgbClr val="A8C855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D405168-CBE4-A198-EA48-3C3AA18F3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736" y="1068081"/>
            <a:ext cx="4324773" cy="540966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204938C5-1585-4FB1-3977-2CCE7E9ADBF6}"/>
              </a:ext>
            </a:extLst>
          </p:cNvPr>
          <p:cNvGrpSpPr/>
          <p:nvPr/>
        </p:nvGrpSpPr>
        <p:grpSpPr>
          <a:xfrm>
            <a:off x="469269" y="946745"/>
            <a:ext cx="10328560" cy="5445601"/>
            <a:chOff x="520611" y="658008"/>
            <a:chExt cx="10328560" cy="544560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18B8F1D-8B8E-59B5-E1B3-BFAA9C050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611" y="2339735"/>
              <a:ext cx="5501461" cy="3763874"/>
            </a:xfrm>
            <a:prstGeom prst="rect">
              <a:avLst/>
            </a:prstGeom>
          </p:spPr>
        </p:pic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22EAF7F8-69AE-0C3D-D6AC-A835627939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08851" y="3043172"/>
              <a:ext cx="3186540" cy="791184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C9DEB88A-D402-72BD-EEEC-2B604D190F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08851" y="3509554"/>
              <a:ext cx="5166372" cy="361328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F892BE6-CE54-C95D-2C71-CFF93BBD92C2}"/>
                </a:ext>
              </a:extLst>
            </p:cNvPr>
            <p:cNvSpPr/>
            <p:nvPr/>
          </p:nvSpPr>
          <p:spPr>
            <a:xfrm>
              <a:off x="10509536" y="822251"/>
              <a:ext cx="339635" cy="182880"/>
            </a:xfrm>
            <a:prstGeom prst="rect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7C378650-5DE9-4876-1B0E-AE78E82BD759}"/>
                </a:ext>
              </a:extLst>
            </p:cNvPr>
            <p:cNvSpPr txBox="1"/>
            <p:nvPr/>
          </p:nvSpPr>
          <p:spPr>
            <a:xfrm>
              <a:off x="8725861" y="658008"/>
              <a:ext cx="19073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</a:rPr>
                <a:t>Chariots mobiles CHARA (45 m !)</a:t>
              </a:r>
            </a:p>
          </p:txBody>
        </p:sp>
      </p:grpSp>
      <p:pic>
        <p:nvPicPr>
          <p:cNvPr id="13" name="Image 12" descr="Une image contenant intérieur, machine, métal, Aluminium&#10;&#10;Description générée automatiquement">
            <a:extLst>
              <a:ext uri="{FF2B5EF4-FFF2-40B4-BE49-F238E27FC236}">
                <a16:creationId xmlns:a16="http://schemas.microsoft.com/office/drawing/2014/main" id="{599D2217-184F-D725-8C26-31255DC470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30050" r="7475" b="13650"/>
          <a:stretch/>
        </p:blipFill>
        <p:spPr>
          <a:xfrm>
            <a:off x="3517481" y="841553"/>
            <a:ext cx="3331249" cy="202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737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D255F5C-92FB-CDB0-A7F6-256F12735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E9BAA73-666B-DA86-FAC5-BAA6C2779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>
                <a:solidFill>
                  <a:srgbClr val="A8C855"/>
                </a:solidFill>
              </a:rPr>
              <a:t>Modules de réinjection, recombinaison et détection</a:t>
            </a:r>
            <a:endParaRPr lang="fr-FR" dirty="0"/>
          </a:p>
        </p:txBody>
      </p:sp>
      <p:sp>
        <p:nvSpPr>
          <p:cNvPr id="19" name="Espace réservé du numéro de diapositive 3">
            <a:extLst>
              <a:ext uri="{FF2B5EF4-FFF2-40B4-BE49-F238E27FC236}">
                <a16:creationId xmlns:a16="http://schemas.microsoft.com/office/drawing/2014/main" id="{080AE9D0-3786-FE71-2570-63A54A3A53A0}"/>
              </a:ext>
            </a:extLst>
          </p:cNvPr>
          <p:cNvSpPr txBox="1">
            <a:spLocks/>
          </p:cNvSpPr>
          <p:nvPr/>
        </p:nvSpPr>
        <p:spPr>
          <a:xfrm>
            <a:off x="8400256" y="6601109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5FCF21-7667-4EE2-8944-F0F20417217B}" type="slidenum">
              <a:rPr lang="fr-FR" smtClean="0"/>
              <a:pPr/>
              <a:t>22</a:t>
            </a:fld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B42131B-8055-F4B3-A35F-4BAB464500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955" y="1800562"/>
            <a:ext cx="3481608" cy="2611206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EBBAA674-4CA2-A327-191A-73023B7DFBB9}"/>
              </a:ext>
            </a:extLst>
          </p:cNvPr>
          <p:cNvGrpSpPr/>
          <p:nvPr/>
        </p:nvGrpSpPr>
        <p:grpSpPr>
          <a:xfrm>
            <a:off x="1225205" y="598278"/>
            <a:ext cx="9704035" cy="1251927"/>
            <a:chOff x="962406" y="5253415"/>
            <a:chExt cx="9704035" cy="1251927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FAB82A29-64EE-FE7D-4D9C-D352D353C1A4}"/>
                </a:ext>
              </a:extLst>
            </p:cNvPr>
            <p:cNvSpPr txBox="1"/>
            <p:nvPr/>
          </p:nvSpPr>
          <p:spPr>
            <a:xfrm>
              <a:off x="962406" y="5629672"/>
              <a:ext cx="2376264" cy="64633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rgbClr val="000000"/>
                  </a:solidFill>
                </a:rPr>
                <a:t>Récupération de la lumière des LAR</a:t>
              </a:r>
            </a:p>
          </p:txBody>
        </p: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69A657EF-7AA9-AF4D-8375-74240176903F}"/>
                </a:ext>
              </a:extLst>
            </p:cNvPr>
            <p:cNvCxnSpPr/>
            <p:nvPr/>
          </p:nvCxnSpPr>
          <p:spPr>
            <a:xfrm>
              <a:off x="3345948" y="5954365"/>
              <a:ext cx="108012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F9F1A557-E784-7BF0-506F-8F6E801E70FF}"/>
                </a:ext>
              </a:extLst>
            </p:cNvPr>
            <p:cNvSpPr txBox="1"/>
            <p:nvPr/>
          </p:nvSpPr>
          <p:spPr>
            <a:xfrm>
              <a:off x="4426068" y="5768171"/>
              <a:ext cx="1827696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rgbClr val="000000"/>
                  </a:solidFill>
                </a:rPr>
                <a:t>Recombinaison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BA71259F-946B-B763-9BC6-147838CC23A9}"/>
                </a:ext>
              </a:extLst>
            </p:cNvPr>
            <p:cNvSpPr txBox="1"/>
            <p:nvPr/>
          </p:nvSpPr>
          <p:spPr>
            <a:xfrm>
              <a:off x="7341162" y="5486246"/>
              <a:ext cx="1827696" cy="92333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rgbClr val="000000"/>
                  </a:solidFill>
                </a:rPr>
                <a:t>Détection en comptage de photons </a:t>
              </a:r>
            </a:p>
          </p:txBody>
        </p: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7D7B6F2D-A70D-3A2E-41A0-60E1D3F48858}"/>
                </a:ext>
              </a:extLst>
            </p:cNvPr>
            <p:cNvCxnSpPr/>
            <p:nvPr/>
          </p:nvCxnSpPr>
          <p:spPr>
            <a:xfrm>
              <a:off x="6240016" y="5952837"/>
              <a:ext cx="108012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4">
              <a:extLst>
                <a:ext uri="{FF2B5EF4-FFF2-40B4-BE49-F238E27FC236}">
                  <a16:creationId xmlns:a16="http://schemas.microsoft.com/office/drawing/2014/main" id="{95748BDC-446B-01BC-858A-6C15EAFD44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8651" y="5253415"/>
              <a:ext cx="1417790" cy="1251927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02CE6A9B-5A36-0C36-B4EE-759F97315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615" y="3027763"/>
            <a:ext cx="4202802" cy="3247394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D9FA435F-3A1E-A886-B36C-4B87CCDC67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6" y="3466308"/>
            <a:ext cx="4103960" cy="3014949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56977589-5A5C-A841-3E0B-5172041FDF9A}"/>
              </a:ext>
            </a:extLst>
          </p:cNvPr>
          <p:cNvSpPr txBox="1"/>
          <p:nvPr/>
        </p:nvSpPr>
        <p:spPr>
          <a:xfrm>
            <a:off x="8468564" y="2663095"/>
            <a:ext cx="2734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</a:rPr>
              <a:t>TF des franges temporelles</a:t>
            </a:r>
          </a:p>
        </p:txBody>
      </p:sp>
    </p:spTree>
    <p:extLst>
      <p:ext uri="{BB962C8B-B14F-4D97-AF65-F5344CB8AC3E}">
        <p14:creationId xmlns:p14="http://schemas.microsoft.com/office/powerpoint/2010/main" val="13530699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07508E2-1C23-1702-6119-CDBC68531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5" name="Titre 6">
            <a:extLst>
              <a:ext uri="{FF2B5EF4-FFF2-40B4-BE49-F238E27FC236}">
                <a16:creationId xmlns:a16="http://schemas.microsoft.com/office/drawing/2014/main" id="{42E63DC4-FB81-0669-C8DD-1A8AFA3D236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64468" y="1024732"/>
            <a:ext cx="11463064" cy="48085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D22733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0" indent="0"/>
            <a:r>
              <a:rPr lang="fr-FR" sz="4000" dirty="0">
                <a:solidFill>
                  <a:srgbClr val="00658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Observation de franges sur le ciel à 810 nm</a:t>
            </a:r>
          </a:p>
          <a:p>
            <a:pPr marL="0" indent="0"/>
            <a:r>
              <a:rPr lang="fr-FR" sz="4000" dirty="0">
                <a:solidFill>
                  <a:srgbClr val="00658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(sans conversion de fréquence)</a:t>
            </a:r>
          </a:p>
        </p:txBody>
      </p:sp>
    </p:spTree>
    <p:extLst>
      <p:ext uri="{BB962C8B-B14F-4D97-AF65-F5344CB8AC3E}">
        <p14:creationId xmlns:p14="http://schemas.microsoft.com/office/powerpoint/2010/main" val="3747476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8FEC5E5-C294-72EA-C978-FDA9E79A9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4B7876F-1F1A-9A6C-9D6F-D80C5565A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184440"/>
            <a:ext cx="9793087" cy="580926"/>
          </a:xfrm>
        </p:spPr>
        <p:txBody>
          <a:bodyPr/>
          <a:lstStyle/>
          <a:p>
            <a:r>
              <a:rPr lang="fr-FR" sz="2400" dirty="0">
                <a:solidFill>
                  <a:srgbClr val="A8C855"/>
                </a:solidFill>
              </a:rPr>
              <a:t>Franges sur le ciel sans conversion de fréquence (Mars 2022)</a:t>
            </a:r>
            <a:br>
              <a:rPr lang="en-US" sz="2400" dirty="0">
                <a:solidFill>
                  <a:srgbClr val="A8C855"/>
                </a:solidFill>
              </a:rPr>
            </a:br>
            <a:endParaRPr lang="fr-FR" dirty="0">
              <a:solidFill>
                <a:srgbClr val="A8C855"/>
              </a:solidFill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222C229-BAFF-FA2B-6912-6E6062CF56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1196752"/>
            <a:ext cx="7531404" cy="4732759"/>
          </a:xfrm>
          <a:prstGeom prst="rect">
            <a:avLst/>
          </a:prstGeom>
        </p:spPr>
      </p:pic>
      <p:pic>
        <p:nvPicPr>
          <p:cNvPr id="6" name="Image 5" descr="Une image contenant espace&#10;&#10;Description générée automatiquement">
            <a:extLst>
              <a:ext uri="{FF2B5EF4-FFF2-40B4-BE49-F238E27FC236}">
                <a16:creationId xmlns:a16="http://schemas.microsoft.com/office/drawing/2014/main" id="{84D56F7A-44DA-602E-1E57-32B8A0EBB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340768"/>
            <a:ext cx="3510884" cy="367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4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D145631-6648-A883-3A9D-AA87ACF51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EFBB5AA-681A-EF88-E30D-5A58B1E8B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3" y="184440"/>
            <a:ext cx="7560840" cy="580926"/>
          </a:xfrm>
        </p:spPr>
        <p:txBody>
          <a:bodyPr/>
          <a:lstStyle/>
          <a:p>
            <a:r>
              <a:rPr lang="fr-FR" sz="2400" dirty="0">
                <a:solidFill>
                  <a:srgbClr val="A8C855"/>
                </a:solidFill>
              </a:rPr>
              <a:t>Franges sur le ciel sans conversion de fréquence (Mars 2022)</a:t>
            </a:r>
            <a:br>
              <a:rPr lang="en-US" sz="2400" dirty="0">
                <a:solidFill>
                  <a:srgbClr val="A8C855"/>
                </a:solidFill>
              </a:rPr>
            </a:br>
            <a:endParaRPr lang="fr-FR" dirty="0">
              <a:solidFill>
                <a:srgbClr val="A8C855"/>
              </a:solidFill>
            </a:endParaRPr>
          </a:p>
        </p:txBody>
      </p:sp>
      <p:pic>
        <p:nvPicPr>
          <p:cNvPr id="5" name="CHARA-2022-03-25_12.42.15">
            <a:hlinkClick r:id="" action="ppaction://media"/>
            <a:extLst>
              <a:ext uri="{FF2B5EF4-FFF2-40B4-BE49-F238E27FC236}">
                <a16:creationId xmlns:a16="http://schemas.microsoft.com/office/drawing/2014/main" id="{58EA4B19-1EE2-9C98-1263-4FF666DC7E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67" end="1358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019" y="1318882"/>
            <a:ext cx="8603961" cy="483972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5CF07A0-F917-17D3-3A3C-EF8FB52E6B94}"/>
              </a:ext>
            </a:extLst>
          </p:cNvPr>
          <p:cNvSpPr txBox="1"/>
          <p:nvPr/>
        </p:nvSpPr>
        <p:spPr>
          <a:xfrm>
            <a:off x="9328608" y="1392681"/>
            <a:ext cx="268670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/!\ franges temporelles</a:t>
            </a:r>
            <a:endParaRPr lang="fr-FR" sz="2000" dirty="0"/>
          </a:p>
          <a:p>
            <a:pPr algn="ctr"/>
            <a:endParaRPr lang="fr-FR" sz="2000" dirty="0">
              <a:sym typeface="Wingdings" panose="05000000000000000000" pitchFamily="2" charset="2"/>
            </a:endParaRPr>
          </a:p>
          <a:p>
            <a:pPr marL="342900" indent="-342900" algn="ctr">
              <a:buFont typeface="Wingdings" panose="05000000000000000000" pitchFamily="2" charset="2"/>
              <a:buChar char="à"/>
            </a:pPr>
            <a:r>
              <a:rPr lang="fr-FR" sz="2000" dirty="0">
                <a:sym typeface="Wingdings" panose="05000000000000000000" pitchFamily="2" charset="2"/>
              </a:rPr>
              <a:t>modulation de la différence de marche à 141 µm/s</a:t>
            </a:r>
          </a:p>
          <a:p>
            <a:pPr algn="ctr"/>
            <a:endParaRPr lang="fr-FR" sz="2000" dirty="0"/>
          </a:p>
          <a:p>
            <a:pPr algn="ctr"/>
            <a:r>
              <a:rPr lang="fr-FR" sz="2000" dirty="0"/>
              <a:t>Scan à une fréquence de 175 Hz (canal 35)</a:t>
            </a:r>
          </a:p>
          <a:p>
            <a:pPr algn="ctr"/>
            <a:endParaRPr lang="fr-FR" sz="2000" dirty="0"/>
          </a:p>
          <a:p>
            <a:pPr algn="ctr"/>
            <a:r>
              <a:rPr lang="fr-FR" sz="2000" dirty="0">
                <a:sym typeface="Wingdings" panose="05000000000000000000" pitchFamily="2" charset="2"/>
              </a:rPr>
              <a:t> A</a:t>
            </a:r>
            <a:r>
              <a:rPr lang="fr-FR" sz="2000" dirty="0"/>
              <a:t>ller-retour du chariot autour des franges</a:t>
            </a:r>
          </a:p>
          <a:p>
            <a:pPr algn="ctr"/>
            <a:endParaRPr lang="fr-FR" sz="2000" dirty="0">
              <a:sym typeface="Wingdings" panose="05000000000000000000" pitchFamily="2" charset="2"/>
            </a:endParaRPr>
          </a:p>
          <a:p>
            <a:pPr algn="ctr"/>
            <a:r>
              <a:rPr lang="fr-FR" sz="2000" dirty="0">
                <a:sym typeface="Wingdings" panose="05000000000000000000" pitchFamily="2" charset="2"/>
              </a:rPr>
              <a:t> vitesse du chariot à 70,70 µm/s </a:t>
            </a:r>
            <a:endParaRPr lang="fr-FR" sz="20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1613D7F-5832-5115-F9F4-8C1C755FDA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150851"/>
            <a:ext cx="1496467" cy="55573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6F498D6-70D0-CCEA-085C-24A7573D8E25}"/>
              </a:ext>
            </a:extLst>
          </p:cNvPr>
          <p:cNvSpPr txBox="1"/>
          <p:nvPr/>
        </p:nvSpPr>
        <p:spPr>
          <a:xfrm>
            <a:off x="601018" y="6150114"/>
            <a:ext cx="8603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/!\ Asservissement des longueurs des fibres de pompe et de transport du signal 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04937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07508E2-1C23-1702-6119-CDBC68531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5" name="Titre 6">
            <a:extLst>
              <a:ext uri="{FF2B5EF4-FFF2-40B4-BE49-F238E27FC236}">
                <a16:creationId xmlns:a16="http://schemas.microsoft.com/office/drawing/2014/main" id="{42E63DC4-FB81-0669-C8DD-1A8AFA3D236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64468" y="1024732"/>
            <a:ext cx="11463064" cy="48085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D22733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0" indent="0"/>
            <a:r>
              <a:rPr lang="fr-FR" sz="4000" dirty="0">
                <a:solidFill>
                  <a:srgbClr val="00658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Bilan et perspectives</a:t>
            </a:r>
          </a:p>
        </p:txBody>
      </p:sp>
    </p:spTree>
    <p:extLst>
      <p:ext uri="{BB962C8B-B14F-4D97-AF65-F5344CB8AC3E}">
        <p14:creationId xmlns:p14="http://schemas.microsoft.com/office/powerpoint/2010/main" val="32427483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EBB182-A18B-24E7-755B-29130D149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E9F3366A-6F08-4CFF-06C1-421FFBB0C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A8C855"/>
                </a:solidFill>
              </a:rPr>
              <a:t>Etat des lieux du projet ALOHA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6C5D72C-A608-7595-E982-35FC8F402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414448"/>
              </p:ext>
            </p:extLst>
          </p:nvPr>
        </p:nvGraphicFramePr>
        <p:xfrm>
          <a:off x="993497" y="1451004"/>
          <a:ext cx="10192360" cy="4297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78956">
                  <a:extLst>
                    <a:ext uri="{9D8B030D-6E8A-4147-A177-3AD203B41FA5}">
                      <a16:colId xmlns:a16="http://schemas.microsoft.com/office/drawing/2014/main" val="3092518888"/>
                    </a:ext>
                  </a:extLst>
                </a:gridCol>
                <a:gridCol w="2713404">
                  <a:extLst>
                    <a:ext uri="{9D8B030D-6E8A-4147-A177-3AD203B41FA5}">
                      <a16:colId xmlns:a16="http://schemas.microsoft.com/office/drawing/2014/main" val="42052726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Étude de faisabilité :</a:t>
                      </a:r>
                      <a:r>
                        <a:rPr lang="fr-FR" sz="2000" baseline="0" dirty="0"/>
                        <a:t> </a:t>
                      </a:r>
                      <a:r>
                        <a:rPr lang="fr-FR" sz="2000" dirty="0"/>
                        <a:t>franges sur le ciel</a:t>
                      </a:r>
                      <a:r>
                        <a:rPr lang="fr-FR" sz="2000" baseline="0" dirty="0"/>
                        <a:t> </a:t>
                      </a:r>
                      <a:r>
                        <a:rPr lang="fr-FR" sz="2000" dirty="0"/>
                        <a:t>avec un interféromètre</a:t>
                      </a:r>
                      <a:r>
                        <a:rPr lang="fr-FR" sz="2000" baseline="0" dirty="0"/>
                        <a:t> </a:t>
                      </a:r>
                      <a:r>
                        <a:rPr lang="fr-FR" sz="2000" dirty="0"/>
                        <a:t>à conversion de fréquences</a:t>
                      </a:r>
                      <a:r>
                        <a:rPr lang="fr-FR" sz="2000" baseline="0" dirty="0"/>
                        <a:t> </a:t>
                      </a:r>
                      <a:r>
                        <a:rPr lang="fr-FR" sz="2000" dirty="0"/>
                        <a:t>à 1,5 μm à CHARA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00B050"/>
                          </a:solidFill>
                        </a:rPr>
                        <a:t>Validé en 2015 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2432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Conversion sur un bras sur le ciel à 3,5 </a:t>
                      </a:r>
                      <a:r>
                        <a:rPr lang="el-GR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fr-FR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 à C2PU (</a:t>
                      </a:r>
                      <a:r>
                        <a:rPr lang="fr-FR" sz="20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Calern</a:t>
                      </a:r>
                      <a:r>
                        <a:rPr lang="fr-FR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fr-F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00B050"/>
                          </a:solidFill>
                        </a:rPr>
                        <a:t>Validé en 2019 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7538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Franges en laboratoire</a:t>
                      </a:r>
                      <a:r>
                        <a:rPr lang="fr-FR" sz="2000" baseline="0" dirty="0"/>
                        <a:t> </a:t>
                      </a:r>
                      <a:r>
                        <a:rPr lang="fr-FR" sz="2000" dirty="0"/>
                        <a:t>avec un interféromètre</a:t>
                      </a:r>
                      <a:r>
                        <a:rPr lang="fr-FR" sz="2000" baseline="0" dirty="0"/>
                        <a:t> </a:t>
                      </a:r>
                      <a:r>
                        <a:rPr lang="fr-FR" sz="2000" dirty="0"/>
                        <a:t>à conversion de</a:t>
                      </a:r>
                      <a:r>
                        <a:rPr lang="fr-FR" sz="2000" baseline="0" dirty="0"/>
                        <a:t> </a:t>
                      </a:r>
                      <a:r>
                        <a:rPr lang="fr-FR" sz="2000" dirty="0"/>
                        <a:t>fréquences</a:t>
                      </a:r>
                      <a:r>
                        <a:rPr lang="fr-FR" sz="2000" baseline="0" dirty="0"/>
                        <a:t> </a:t>
                      </a:r>
                      <a:r>
                        <a:rPr lang="fr-FR" sz="2000" dirty="0"/>
                        <a:t>à 3,5μm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00B050"/>
                          </a:solidFill>
                        </a:rPr>
                        <a:t>Validé en 2020 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3633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Franges sur le ciel</a:t>
                      </a:r>
                      <a:r>
                        <a:rPr lang="fr-FR" sz="2000" baseline="0" dirty="0"/>
                        <a:t> </a:t>
                      </a:r>
                      <a:r>
                        <a:rPr lang="fr-FR" sz="2000" dirty="0"/>
                        <a:t>avec un interféromètre</a:t>
                      </a:r>
                      <a:r>
                        <a:rPr lang="fr-FR" sz="2000" baseline="0" dirty="0"/>
                        <a:t> </a:t>
                      </a:r>
                      <a:r>
                        <a:rPr lang="fr-FR" sz="2000" dirty="0"/>
                        <a:t>fibré et asservi</a:t>
                      </a:r>
                      <a:r>
                        <a:rPr lang="fr-FR" sz="2000" baseline="0" dirty="0"/>
                        <a:t> </a:t>
                      </a:r>
                      <a:r>
                        <a:rPr lang="fr-FR" sz="2000" dirty="0"/>
                        <a:t>sans conversion de fréquences à CHARA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00B050"/>
                          </a:solidFill>
                        </a:rPr>
                        <a:t>Validé en 2022 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49846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Tests de la stabilité</a:t>
                      </a:r>
                      <a:r>
                        <a:rPr lang="fr-FR" sz="2000" baseline="0" dirty="0"/>
                        <a:t> </a:t>
                      </a:r>
                      <a:r>
                        <a:rPr lang="fr-FR" sz="2000" dirty="0"/>
                        <a:t>des modules de conversion</a:t>
                      </a:r>
                      <a:r>
                        <a:rPr lang="fr-FR" sz="2000" baseline="0" dirty="0"/>
                        <a:t> </a:t>
                      </a:r>
                      <a:r>
                        <a:rPr lang="fr-FR" sz="2000" dirty="0"/>
                        <a:t>avec une source interne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00B050"/>
                          </a:solidFill>
                        </a:rPr>
                        <a:t>Validé en 2022 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7163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Conversion sur un bras</a:t>
                      </a:r>
                      <a:r>
                        <a:rPr lang="fr-FR" sz="2000" baseline="0" dirty="0"/>
                        <a:t> </a:t>
                      </a:r>
                      <a:r>
                        <a:rPr lang="fr-FR" sz="2000" dirty="0"/>
                        <a:t>sur le ciel à 3,5 μm à CHARA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EF7F1A"/>
                          </a:solidFill>
                        </a:rPr>
                        <a:t>En attente</a:t>
                      </a:r>
                      <a:r>
                        <a:rPr lang="fr-FR" sz="2000" baseline="0" dirty="0">
                          <a:solidFill>
                            <a:srgbClr val="EF7F1A"/>
                          </a:solidFill>
                        </a:rPr>
                        <a:t> </a:t>
                      </a:r>
                      <a:r>
                        <a:rPr lang="fr-FR" sz="2000" b="0" i="0" kern="1200" dirty="0">
                          <a:solidFill>
                            <a:srgbClr val="EF7F1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⌛</a:t>
                      </a:r>
                      <a:endParaRPr lang="fr-FR" sz="2000" dirty="0">
                        <a:solidFill>
                          <a:srgbClr val="EF7F1A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6308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Franges sur le ciel</a:t>
                      </a:r>
                      <a:r>
                        <a:rPr lang="fr-FR" sz="2000" baseline="0" dirty="0"/>
                        <a:t> </a:t>
                      </a:r>
                      <a:r>
                        <a:rPr lang="fr-FR" sz="2000" dirty="0"/>
                        <a:t>avec un interféromètre</a:t>
                      </a:r>
                      <a:r>
                        <a:rPr lang="fr-FR" sz="2000" baseline="0" dirty="0"/>
                        <a:t> </a:t>
                      </a:r>
                      <a:r>
                        <a:rPr lang="fr-FR" sz="2000" dirty="0"/>
                        <a:t>fibré à conversion de fréquences</a:t>
                      </a:r>
                      <a:r>
                        <a:rPr lang="fr-FR" sz="2000" baseline="0" dirty="0"/>
                        <a:t> </a:t>
                      </a:r>
                      <a:r>
                        <a:rPr lang="fr-FR" sz="2000" dirty="0"/>
                        <a:t>à 3,5μm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EF7F1A"/>
                          </a:solidFill>
                        </a:rPr>
                        <a:t>En attente</a:t>
                      </a:r>
                      <a:r>
                        <a:rPr lang="fr-FR" sz="2000" baseline="0" dirty="0">
                          <a:solidFill>
                            <a:srgbClr val="EF7F1A"/>
                          </a:solidFill>
                        </a:rPr>
                        <a:t> </a:t>
                      </a:r>
                      <a:r>
                        <a:rPr lang="fr-FR" sz="2000" b="0" i="0" kern="1200" dirty="0">
                          <a:solidFill>
                            <a:srgbClr val="EF7F1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⌛</a:t>
                      </a:r>
                      <a:endParaRPr lang="fr-FR" sz="2000" dirty="0">
                        <a:solidFill>
                          <a:srgbClr val="EF7F1A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357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68147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6C6CCE-B25C-AA49-0C15-2C19B2F3B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2D984E-67F4-09E2-A7BF-ABB3239874DE}"/>
              </a:ext>
            </a:extLst>
          </p:cNvPr>
          <p:cNvSpPr/>
          <p:nvPr/>
        </p:nvSpPr>
        <p:spPr>
          <a:xfrm>
            <a:off x="155791" y="980728"/>
            <a:ext cx="6355328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28575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rgbClr val="006584"/>
                </a:solidFill>
              </a:rPr>
              <a:t>Augmentation du TRL (travail sur le packaging) </a:t>
            </a:r>
          </a:p>
          <a:p>
            <a:pPr algn="just"/>
            <a:endParaRPr lang="fr-FR" sz="2400" dirty="0">
              <a:solidFill>
                <a:srgbClr val="006584"/>
              </a:solidFill>
            </a:endParaRPr>
          </a:p>
          <a:p>
            <a:pPr marL="144000" indent="-28575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rgbClr val="006584"/>
                </a:solidFill>
              </a:rPr>
              <a:t>ALOHA à 10 µm</a:t>
            </a:r>
          </a:p>
          <a:p>
            <a:pPr algn="just"/>
            <a:endParaRPr lang="fr-FR" sz="2400" dirty="0">
              <a:solidFill>
                <a:srgbClr val="006584"/>
              </a:solidFill>
            </a:endParaRPr>
          </a:p>
          <a:p>
            <a:pPr marL="144000" indent="-28575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rgbClr val="006584"/>
                </a:solidFill>
              </a:rPr>
              <a:t>Spectrométrie avec conversion de fréquence </a:t>
            </a:r>
            <a:r>
              <a:rPr lang="fr-FR" sz="2000" dirty="0">
                <a:solidFill>
                  <a:srgbClr val="006584"/>
                </a:solidFill>
              </a:rPr>
              <a:t>(thèse actuelle XLIM)</a:t>
            </a:r>
          </a:p>
          <a:p>
            <a:pPr algn="just"/>
            <a:endParaRPr lang="fr-FR" sz="2000" dirty="0">
              <a:solidFill>
                <a:srgbClr val="006584"/>
              </a:solidFill>
            </a:endParaRPr>
          </a:p>
          <a:p>
            <a:pPr marL="144000" indent="-285750" algn="just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rgbClr val="006584"/>
                </a:solidFill>
              </a:rPr>
              <a:t>ALOHA pour des applications dans l’espace (tests des technologies dans des nanosatellites)</a:t>
            </a:r>
          </a:p>
          <a:p>
            <a:pPr algn="just"/>
            <a:endParaRPr lang="fr-FR" sz="2400" dirty="0">
              <a:solidFill>
                <a:srgbClr val="006584"/>
              </a:solidFill>
            </a:endParaRPr>
          </a:p>
          <a:p>
            <a:pPr marL="144000" indent="-285750" algn="just">
              <a:buFont typeface="Wingdings" panose="05000000000000000000" pitchFamily="2" charset="2"/>
              <a:buChar char="§"/>
            </a:pPr>
            <a:r>
              <a:rPr lang="fr-FR" sz="2400" dirty="0"/>
              <a:t>Collaboration XLIM/CHARA sur la mise en œuvre d’un réseau de télescopé fibré kilométrique (12 télescopes dont 1 mobile, base maximale 1130 m, 66 bases)</a:t>
            </a:r>
          </a:p>
        </p:txBody>
      </p:sp>
      <p:sp>
        <p:nvSpPr>
          <p:cNvPr id="8" name="Titre 4">
            <a:extLst>
              <a:ext uri="{FF2B5EF4-FFF2-40B4-BE49-F238E27FC236}">
                <a16:creationId xmlns:a16="http://schemas.microsoft.com/office/drawing/2014/main" id="{08AF9EAB-C8E3-5E7D-6A57-23E8828B5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184440"/>
            <a:ext cx="8342707" cy="580926"/>
          </a:xfrm>
        </p:spPr>
        <p:txBody>
          <a:bodyPr/>
          <a:lstStyle/>
          <a:p>
            <a:r>
              <a:rPr lang="fr-FR" dirty="0">
                <a:solidFill>
                  <a:srgbClr val="A8C855"/>
                </a:solidFill>
              </a:rPr>
              <a:t>Perspectives pour le projet ALOHA</a:t>
            </a:r>
          </a:p>
        </p:txBody>
      </p:sp>
      <p:pic>
        <p:nvPicPr>
          <p:cNvPr id="3" name="Image 2" descr="Une image contenant carte, texte&#10;&#10;Description générée automatiquement">
            <a:extLst>
              <a:ext uri="{FF2B5EF4-FFF2-40B4-BE49-F238E27FC236}">
                <a16:creationId xmlns:a16="http://schemas.microsoft.com/office/drawing/2014/main" id="{2BF06B51-0979-23BC-1651-D75B8AAAB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507" y="1258840"/>
            <a:ext cx="5268702" cy="352839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E688F87-918D-9762-EBAB-20870109E9B8}"/>
              </a:ext>
            </a:extLst>
          </p:cNvPr>
          <p:cNvSpPr txBox="1"/>
          <p:nvPr/>
        </p:nvSpPr>
        <p:spPr>
          <a:xfrm>
            <a:off x="6923298" y="4787232"/>
            <a:ext cx="4428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98FE05"/>
                </a:solidFill>
              </a:rPr>
              <a:t>-</a:t>
            </a:r>
            <a:r>
              <a:rPr lang="fr-FR" dirty="0"/>
              <a:t> : réseau existant (base maxi = 334 m)</a:t>
            </a:r>
          </a:p>
          <a:p>
            <a:r>
              <a:rPr lang="fr-FR" sz="3200" b="1" dirty="0">
                <a:solidFill>
                  <a:schemeClr val="bg2"/>
                </a:solidFill>
              </a:rPr>
              <a:t>-</a:t>
            </a:r>
            <a:r>
              <a:rPr lang="fr-FR" sz="2800" b="1" dirty="0">
                <a:solidFill>
                  <a:schemeClr val="bg2"/>
                </a:solidFill>
              </a:rPr>
              <a:t> </a:t>
            </a:r>
            <a:r>
              <a:rPr lang="fr-FR" dirty="0"/>
              <a:t>: futur réseau (base maxi = 1130 m)</a:t>
            </a:r>
          </a:p>
        </p:txBody>
      </p:sp>
    </p:spTree>
    <p:extLst>
      <p:ext uri="{BB962C8B-B14F-4D97-AF65-F5344CB8AC3E}">
        <p14:creationId xmlns:p14="http://schemas.microsoft.com/office/powerpoint/2010/main" val="34965269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50EFD12-128E-5B43-91CC-2D29C63E4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E711073-1937-178B-0C1D-793DB13F2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>
                <a:solidFill>
                  <a:srgbClr val="A8C855"/>
                </a:solidFill>
              </a:rPr>
              <a:t>ALOHA dans un </a:t>
            </a:r>
            <a:r>
              <a:rPr lang="fr-FR" sz="2400" dirty="0" err="1">
                <a:solidFill>
                  <a:srgbClr val="A8C855"/>
                </a:solidFill>
              </a:rPr>
              <a:t>CubeSat</a:t>
            </a:r>
            <a:br>
              <a:rPr lang="en-US" sz="2400" dirty="0">
                <a:solidFill>
                  <a:srgbClr val="A8C855"/>
                </a:solidFill>
              </a:rPr>
            </a:br>
            <a:endParaRPr lang="fr-FR" dirty="0">
              <a:solidFill>
                <a:srgbClr val="A8C855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3E674D7-145E-D0C0-13FA-5CFAB75201C3}"/>
              </a:ext>
            </a:extLst>
          </p:cNvPr>
          <p:cNvSpPr txBox="1"/>
          <p:nvPr/>
        </p:nvSpPr>
        <p:spPr>
          <a:xfrm>
            <a:off x="9798917" y="1916832"/>
            <a:ext cx="210410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Sans conversion de fréquences (ESUS)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600" b="1" kern="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kern="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↓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600" b="1" kern="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Avec conversion de fréquences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B72E3D-8446-1493-EFFB-D6EBC4FBCDE4}"/>
              </a:ext>
            </a:extLst>
          </p:cNvPr>
          <p:cNvSpPr/>
          <p:nvPr/>
        </p:nvSpPr>
        <p:spPr>
          <a:xfrm>
            <a:off x="85810" y="3799440"/>
            <a:ext cx="467076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658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Objectif : élargissement du domaine d’application du projet ALOHA au domaine du spatial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006584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marR="0" lvl="0" indent="-34290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658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tests des composants dans un environnement spatial</a:t>
            </a:r>
          </a:p>
          <a:p>
            <a:pPr marL="342900" marR="0" lvl="0" indent="-34290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endParaRPr lang="fr-FR" sz="2000" kern="0" dirty="0">
              <a:solidFill>
                <a:srgbClr val="00658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R="0" lvl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658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Mesure du diamètre du Soleil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4BC18481-69E3-2CBE-71E1-B6A62F69F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61" y="959144"/>
            <a:ext cx="4108023" cy="5448665"/>
          </a:xfrm>
          <a:prstGeom prst="rect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9FF9A165-B7BF-007B-FEA8-6DC69758920B}"/>
              </a:ext>
            </a:extLst>
          </p:cNvPr>
          <p:cNvGrpSpPr/>
          <p:nvPr/>
        </p:nvGrpSpPr>
        <p:grpSpPr>
          <a:xfrm>
            <a:off x="164182" y="1285707"/>
            <a:ext cx="4403958" cy="2093313"/>
            <a:chOff x="220786" y="1493866"/>
            <a:chExt cx="4403958" cy="2093313"/>
          </a:xfrm>
        </p:grpSpPr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4AC68037-6BA5-16AB-E235-2C378552E64A}"/>
                </a:ext>
              </a:extLst>
            </p:cNvPr>
            <p:cNvGrpSpPr/>
            <p:nvPr/>
          </p:nvGrpSpPr>
          <p:grpSpPr>
            <a:xfrm>
              <a:off x="220786" y="1493866"/>
              <a:ext cx="4403958" cy="2093313"/>
              <a:chOff x="859468" y="1"/>
              <a:chExt cx="9378209" cy="4457700"/>
            </a:xfrm>
          </p:grpSpPr>
          <p:pic>
            <p:nvPicPr>
              <p:cNvPr id="28" name="Immagine 13" descr="Immagine che contiene vicino&#10;&#10;Descrizione generata automaticamente">
                <a:extLst>
                  <a:ext uri="{FF2B5EF4-FFF2-40B4-BE49-F238E27FC236}">
                    <a16:creationId xmlns:a16="http://schemas.microsoft.com/office/drawing/2014/main" id="{7BA33CB9-E993-86AC-C4EA-BB3A1354C1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723" r="19899" b="23542"/>
              <a:stretch/>
            </p:blipFill>
            <p:spPr>
              <a:xfrm>
                <a:off x="859468" y="1"/>
                <a:ext cx="9378209" cy="4457700"/>
              </a:xfrm>
              <a:prstGeom prst="rect">
                <a:avLst/>
              </a:prstGeom>
            </p:spPr>
          </p:pic>
          <p:pic>
            <p:nvPicPr>
              <p:cNvPr id="29" name="Immagine 11">
                <a:extLst>
                  <a:ext uri="{FF2B5EF4-FFF2-40B4-BE49-F238E27FC236}">
                    <a16:creationId xmlns:a16="http://schemas.microsoft.com/office/drawing/2014/main" id="{40F57A24-A8F0-DBC1-0940-AEE55AE78F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56731">
                <a:off x="1107258" y="244350"/>
                <a:ext cx="3056599" cy="4075464"/>
              </a:xfrm>
              <a:prstGeom prst="rect">
                <a:avLst/>
              </a:prstGeom>
            </p:spPr>
          </p:pic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14B09C5-C4F9-9572-F5BA-F110F43FEBD8}"/>
                </a:ext>
              </a:extLst>
            </p:cNvPr>
            <p:cNvSpPr/>
            <p:nvPr/>
          </p:nvSpPr>
          <p:spPr>
            <a:xfrm>
              <a:off x="1779036" y="1706127"/>
              <a:ext cx="2586136" cy="1192369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FA3450A-E2B6-E1AD-D5A2-328CEC44016C}"/>
                </a:ext>
              </a:extLst>
            </p:cNvPr>
            <p:cNvSpPr/>
            <p:nvPr/>
          </p:nvSpPr>
          <p:spPr>
            <a:xfrm>
              <a:off x="1745157" y="1698167"/>
              <a:ext cx="2750661" cy="1200329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Collaborations CSU :</a:t>
              </a:r>
            </a:p>
            <a:p>
              <a:pPr marL="342900" marR="0" lvl="0" indent="-34290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fr-FR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CentraleSupélec </a:t>
              </a:r>
            </a:p>
            <a:p>
              <a:pPr marL="342900" marR="0" lvl="0" indent="-34290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fr-FR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OCA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5984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3D4DD02-A2F7-9CCF-DB79-91BB78DE8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A7CBAA-CE5A-3DF7-5E98-68923AD293B3}"/>
              </a:ext>
            </a:extLst>
          </p:cNvPr>
          <p:cNvSpPr/>
          <p:nvPr/>
        </p:nvSpPr>
        <p:spPr>
          <a:xfrm>
            <a:off x="524868" y="2274838"/>
            <a:ext cx="111422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dirty="0">
                <a:solidFill>
                  <a:srgbClr val="00658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Introduction :</a:t>
            </a:r>
          </a:p>
          <a:p>
            <a:pPr algn="ctr"/>
            <a:r>
              <a:rPr lang="fr-FR" sz="4000" dirty="0">
                <a:solidFill>
                  <a:srgbClr val="00658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Pourquoi utiliser l’imagerie par un réseau de télescope ?</a:t>
            </a:r>
          </a:p>
        </p:txBody>
      </p:sp>
      <p:pic>
        <p:nvPicPr>
          <p:cNvPr id="7" name="Picture 3" descr="vlti-array-smallsize">
            <a:extLst>
              <a:ext uri="{FF2B5EF4-FFF2-40B4-BE49-F238E27FC236}">
                <a16:creationId xmlns:a16="http://schemas.microsoft.com/office/drawing/2014/main" id="{126A38C3-1FD3-477A-073C-C10638261D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" b="15738"/>
          <a:stretch/>
        </p:blipFill>
        <p:spPr bwMode="auto">
          <a:xfrm>
            <a:off x="8760296" y="3893828"/>
            <a:ext cx="2670882" cy="2481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32C942E-705D-5E5D-58DB-60E3EE47E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61" y="501651"/>
            <a:ext cx="2554821" cy="170321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6C112CB-7FC2-242C-09FD-B401E01E72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68" y="4326053"/>
            <a:ext cx="3651867" cy="204897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D19C9BB-80C1-2E1E-5304-94AE7AB6F7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208" y="344349"/>
            <a:ext cx="3869083" cy="186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306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51A33CA-08EF-0851-D3C7-4C8504FEC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A2B7BF82-2FF2-BF00-CC08-A7512C6BB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A8C855"/>
                </a:solidFill>
              </a:rPr>
              <a:t>Publications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184683-0E44-D621-5B0D-AA914AED35D5}"/>
              </a:ext>
            </a:extLst>
          </p:cNvPr>
          <p:cNvSpPr/>
          <p:nvPr/>
        </p:nvSpPr>
        <p:spPr>
          <a:xfrm>
            <a:off x="0" y="1361274"/>
            <a:ext cx="1219200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Revue internationale à comité de lecture : 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fr-FR" sz="1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Influence of the input-stage architecture on the in-laboratory test of a mid-infrared interferometer: application to the ALOHA up-conversion interferometer in the L band </a:t>
            </a:r>
            <a:r>
              <a:rPr kumimoji="0" lang="fr-FR" sz="1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Julie Magri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Lucien Lehmann, Ludovic Grossard, Laurent Delage, François Reynaud, Mathieu Chauvet, Florent </a:t>
            </a:r>
            <a:r>
              <a:rPr kumimoji="0" lang="fr-FR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Bassignot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Rodolphe Krawczyk and Jean-Michel Le Duigou ;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MNRAS, Vol 501, Feb 2021, pp 531–540, </a:t>
            </a:r>
            <a:r>
              <a:rPr kumimoji="0" lang="en-US" sz="1400" b="0" i="0" u="sng" strike="noStrike" kern="0" cap="none" spc="0" normalizeH="0" baseline="0" noProof="0" dirty="0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</a:rPr>
              <a:t>doi.org/10.1093/</a:t>
            </a:r>
            <a:r>
              <a:rPr kumimoji="0" lang="en-US" sz="1400" b="0" i="0" u="sng" strike="noStrike" kern="0" cap="none" spc="0" normalizeH="0" baseline="0" noProof="0" dirty="0" err="1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</a:rPr>
              <a:t>mnras</a:t>
            </a:r>
            <a:r>
              <a:rPr kumimoji="0" lang="en-US" sz="1400" b="0" i="0" u="sng" strike="noStrike" kern="0" cap="none" spc="0" normalizeH="0" baseline="0" noProof="0" dirty="0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</a:rPr>
              <a:t>/staa3283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Facteur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d’impact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: </a:t>
            </a: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5.356)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A Bk BT"/>
              <a:cs typeface="Times New Roman" panose="02020603050405020304" pitchFamily="18" charset="0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fr-FR" sz="14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Université de Limoges :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« Projet ALOHA :  Interféromètre fibré à conversion de fréquence dans le moyen et lointain infrarouge »</a:t>
            </a:r>
            <a:r>
              <a:rPr kumimoji="0" lang="fr-FR" sz="1400" b="0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Julie Magri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Ludovic Grossard, Laurent Delage, François Reynaud,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https://www.unilim.fr/</a:t>
            </a:r>
            <a:r>
              <a:rPr kumimoji="0" lang="fr-FR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journees-interdisciplinarite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/83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– DOI : 10.25965/lji.83 ; CC BY-NC-ND 4.0 International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Soumis et en attente de retour :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fr-FR" sz="1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Outdoor fibre link between two telescopes and the lab of the CHARA array at 810 nm. Demonstration of the optical path servo control.</a:t>
            </a:r>
            <a:r>
              <a:rPr kumimoji="0" lang="fr-FR" sz="1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»</a:t>
            </a:r>
            <a:r>
              <a:rPr kumimoji="0" lang="fr-FR" sz="1400" b="0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kumimoji="0" lang="en-US" sz="1400" b="0" i="1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Julie Magri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Ludovic Grossard, François Reynaud, Marc Fabert, Laurent Delage, Rodolphe Krawczyk and Jean-Michel Le Duigou,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09 September 2022 – Experimental Astronomy, PREPRINT (Version 1) available at Research Square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3"/>
              </a:rPr>
              <a:t>https://doi.</a:t>
            </a:r>
            <a:r>
              <a:rPr kumimoji="0" lang="fr-FR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3"/>
              </a:rPr>
              <a:t>org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3"/>
              </a:rPr>
              <a:t>/10.21203/rs.3.rs-2014442/v1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Prêt pour soumission (en attente du retour de la précédente) :</a:t>
            </a:r>
            <a:endParaRPr kumimoji="0" lang="en-US" sz="1800" b="0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fr-FR" sz="1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First on-the-sky interference fringes at 810 nm with the CHARA array using servo controlled </a:t>
            </a:r>
            <a:r>
              <a:rPr kumimoji="0" lang="en-US" sz="14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hectometric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outdoor fibre links </a:t>
            </a:r>
            <a:r>
              <a:rPr kumimoji="0" lang="fr-FR" sz="1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kumimoji="0" lang="fr-FR" sz="1400" b="0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kumimoji="0" lang="en-US" sz="1400" b="0" i="1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Julie Magri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Ludovic Grossard, </a:t>
            </a:r>
            <a:r>
              <a:rPr kumimoji="0" lang="fr-FR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Francois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Reynaud, Marc Fabert, Laurent Delage, Robert </a:t>
            </a:r>
            <a:r>
              <a:rPr kumimoji="0" lang="fr-FR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Ligon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fr-FR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Norm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Vargas, </a:t>
            </a:r>
            <a:r>
              <a:rPr kumimoji="0" lang="fr-FR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Olli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Majoinen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Theo </a:t>
            </a:r>
            <a:r>
              <a:rPr kumimoji="0" lang="fr-FR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ten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Brummelaar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Chris </a:t>
            </a:r>
            <a:r>
              <a:rPr kumimoji="0" lang="fr-FR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Farrington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Nic Scott, </a:t>
            </a:r>
            <a:r>
              <a:rPr kumimoji="0" lang="fr-FR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Narsireddy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Anugu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Gail Schaefer, Douglas </a:t>
            </a:r>
            <a:r>
              <a:rPr kumimoji="0" lang="fr-FR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Gies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Craig Woods, Steve Golden, Victor Castillo, Matt Anderson, Rodolphe Krawczyk, Jean-Michel Le Duigou, </a:t>
            </a:r>
          </a:p>
          <a:p>
            <a:pPr marL="0" marR="0" lvl="0" indent="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Monthly Notices of the Royal Astronomical Society, 2022-2023</a:t>
            </a:r>
          </a:p>
        </p:txBody>
      </p:sp>
    </p:spTree>
    <p:extLst>
      <p:ext uri="{BB962C8B-B14F-4D97-AF65-F5344CB8AC3E}">
        <p14:creationId xmlns:p14="http://schemas.microsoft.com/office/powerpoint/2010/main" val="29480622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F553F70-5C96-9105-0743-CDA2C30F2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0D6C1F-4D5B-7FA8-8841-6267151AD9A5}"/>
              </a:ext>
            </a:extLst>
          </p:cNvPr>
          <p:cNvSpPr/>
          <p:nvPr/>
        </p:nvSpPr>
        <p:spPr>
          <a:xfrm>
            <a:off x="2940686" y="3044279"/>
            <a:ext cx="6492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400" dirty="0">
                <a:solidFill>
                  <a:srgbClr val="006584"/>
                </a:solidFill>
                <a:latin typeface="Trebuchet MS" panose="020B0603020202020204" pitchFamily="34" charset="0"/>
              </a:rPr>
              <a:t>Merci de votre attention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D57F535-DEBF-E96D-08F6-0FA8652E9C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6133" y="257049"/>
            <a:ext cx="2937676" cy="202034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1B5F9F7-FE5C-ACB8-F87D-105962EEF5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5859" y="595153"/>
            <a:ext cx="2123372" cy="159253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C6F67B7-E647-AA44-B581-2988E204E8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117" y="1065290"/>
            <a:ext cx="2127889" cy="159591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9B6A8A3-DDDD-8AF8-8CA5-273AF7F317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508" y="611734"/>
            <a:ext cx="2011701" cy="268226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8D60099-4CEB-C518-4C4B-AC8F160FDAC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2121" y="4120852"/>
            <a:ext cx="2026536" cy="173322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2DBB1DD-168A-C7EB-4BCD-D94CB9E755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15332" y="645545"/>
            <a:ext cx="2607597" cy="195569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599A8FA-C187-44E2-6602-71DC11E2A73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2977" y="4481630"/>
            <a:ext cx="1938749" cy="166957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889F9EB-D907-555E-1B9D-1A852F24FB3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7406" y="3652425"/>
            <a:ext cx="2079904" cy="213034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BC6961F-1778-E3E0-3454-6223B11993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29" y="3213751"/>
            <a:ext cx="2803557" cy="210266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54A849B-E84E-FB25-7003-C30243FF26E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0135" y="4090914"/>
            <a:ext cx="2024244" cy="212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401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15815E2-FC7C-8051-781C-B507FAF78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040895"/>
            <a:ext cx="10972800" cy="776210"/>
          </a:xfrm>
        </p:spPr>
        <p:txBody>
          <a:bodyPr/>
          <a:lstStyle/>
          <a:p>
            <a:pPr marL="0" indent="0" algn="ctr">
              <a:buNone/>
            </a:pPr>
            <a:r>
              <a:rPr lang="fr-FR" sz="4000" dirty="0"/>
              <a:t>ANNEXES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17A3737-7B39-D87D-F584-F0FCBE14C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32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07001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ED9FAB-0F92-398B-DAD3-7CF43E402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E2906ABB-BD7B-FF90-304E-378F87583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A8C855"/>
                </a:solidFill>
              </a:rPr>
              <a:t>Thèse de Julie : laboratoire XLIM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0B91009-FCF1-B935-8A42-2872D4A8F8C0}"/>
              </a:ext>
            </a:extLst>
          </p:cNvPr>
          <p:cNvGrpSpPr/>
          <p:nvPr/>
        </p:nvGrpSpPr>
        <p:grpSpPr>
          <a:xfrm>
            <a:off x="476281" y="2058128"/>
            <a:ext cx="5042242" cy="939981"/>
            <a:chOff x="3666403" y="1691409"/>
            <a:chExt cx="6057220" cy="939981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8A6534C-ABCD-FB1B-1B11-8AB8F0A62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6403" y="1872726"/>
              <a:ext cx="1599164" cy="463828"/>
            </a:xfrm>
            <a:prstGeom prst="rect">
              <a:avLst/>
            </a:prstGeom>
          </p:spPr>
        </p:pic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C0880959-99D0-3062-37EA-D91712568606}"/>
                </a:ext>
              </a:extLst>
            </p:cNvPr>
            <p:cNvGrpSpPr/>
            <p:nvPr/>
          </p:nvGrpSpPr>
          <p:grpSpPr>
            <a:xfrm>
              <a:off x="5991126" y="1691409"/>
              <a:ext cx="3732497" cy="939981"/>
              <a:chOff x="5813636" y="2386086"/>
              <a:chExt cx="3732498" cy="1203527"/>
            </a:xfrm>
          </p:grpSpPr>
          <p:pic>
            <p:nvPicPr>
              <p:cNvPr id="14" name="Picture 27">
                <a:extLst>
                  <a:ext uri="{FF2B5EF4-FFF2-40B4-BE49-F238E27FC236}">
                    <a16:creationId xmlns:a16="http://schemas.microsoft.com/office/drawing/2014/main" id="{61F7D7B3-5332-AFBA-D6DF-52ACB1634E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3636" y="2386086"/>
                <a:ext cx="3732498" cy="12035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FCA2DBD5-A97A-1416-6C5B-D9C419A8FDA1}"/>
                  </a:ext>
                </a:extLst>
              </p:cNvPr>
              <p:cNvSpPr txBox="1"/>
              <p:nvPr/>
            </p:nvSpPr>
            <p:spPr>
              <a:xfrm>
                <a:off x="5813636" y="2511111"/>
                <a:ext cx="3732498" cy="512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dirty="0">
                    <a:solidFill>
                      <a:srgbClr val="FFFF00"/>
                    </a:solidFill>
                  </a:rPr>
                  <a:t>Département photonique</a:t>
                </a:r>
              </a:p>
            </p:txBody>
          </p:sp>
        </p:grp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C208F2D8-2499-1205-EBA8-EDD1827E91B0}"/>
                </a:ext>
              </a:extLst>
            </p:cNvPr>
            <p:cNvCxnSpPr/>
            <p:nvPr/>
          </p:nvCxnSpPr>
          <p:spPr>
            <a:xfrm>
              <a:off x="5433237" y="2189166"/>
              <a:ext cx="478465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257BC405-A2A0-75F3-D3BD-1A35B04647D8}"/>
              </a:ext>
            </a:extLst>
          </p:cNvPr>
          <p:cNvSpPr/>
          <p:nvPr/>
        </p:nvSpPr>
        <p:spPr>
          <a:xfrm>
            <a:off x="328525" y="4478228"/>
            <a:ext cx="28990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u="sng" dirty="0">
                <a:solidFill>
                  <a:srgbClr val="00658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Permanents: </a:t>
            </a:r>
          </a:p>
          <a:p>
            <a:r>
              <a:rPr lang="fr-FR" sz="1600" dirty="0">
                <a:solidFill>
                  <a:srgbClr val="00658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L. Grossard</a:t>
            </a:r>
          </a:p>
          <a:p>
            <a:r>
              <a:rPr lang="fr-FR" sz="1600" dirty="0">
                <a:solidFill>
                  <a:srgbClr val="00658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F. Reynaud</a:t>
            </a:r>
          </a:p>
          <a:p>
            <a:r>
              <a:rPr lang="fr-FR" sz="1600" dirty="0">
                <a:solidFill>
                  <a:srgbClr val="00658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L. Delage</a:t>
            </a:r>
          </a:p>
          <a:p>
            <a:r>
              <a:rPr lang="fr-FR" sz="1600" dirty="0">
                <a:solidFill>
                  <a:srgbClr val="00658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Avec l’aide du secrétariat et de l’atelier</a:t>
            </a:r>
          </a:p>
        </p:txBody>
      </p: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73F49540-FA05-C298-26AF-29AD769B7EDC}"/>
              </a:ext>
            </a:extLst>
          </p:cNvPr>
          <p:cNvGrpSpPr/>
          <p:nvPr/>
        </p:nvGrpSpPr>
        <p:grpSpPr>
          <a:xfrm>
            <a:off x="3110611" y="3327839"/>
            <a:ext cx="5123915" cy="2800767"/>
            <a:chOff x="2928117" y="3108299"/>
            <a:chExt cx="5123915" cy="2800767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2EC9E09E-F909-16A4-576A-74E9B46733DC}"/>
                </a:ext>
              </a:extLst>
            </p:cNvPr>
            <p:cNvSpPr/>
            <p:nvPr/>
          </p:nvSpPr>
          <p:spPr>
            <a:xfrm>
              <a:off x="2928117" y="3108299"/>
              <a:ext cx="4829616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600" b="1" u="sng" dirty="0">
                  <a:solidFill>
                    <a:srgbClr val="006584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Collaborations: </a:t>
              </a:r>
            </a:p>
            <a:p>
              <a:r>
                <a:rPr lang="fr-FR" sz="1600" dirty="0">
                  <a:solidFill>
                    <a:srgbClr val="006584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ESA</a:t>
              </a:r>
            </a:p>
            <a:p>
              <a:r>
                <a:rPr lang="fr-FR" sz="1600" dirty="0">
                  <a:solidFill>
                    <a:srgbClr val="006584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ESO</a:t>
              </a:r>
            </a:p>
            <a:p>
              <a:r>
                <a:rPr lang="fr-FR" sz="1600" dirty="0">
                  <a:solidFill>
                    <a:srgbClr val="006584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CNES</a:t>
              </a:r>
            </a:p>
            <a:p>
              <a:r>
                <a:rPr lang="fr-FR" sz="1600" dirty="0">
                  <a:solidFill>
                    <a:srgbClr val="006584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INSU</a:t>
              </a:r>
            </a:p>
            <a:p>
              <a:r>
                <a:rPr lang="fr-FR" sz="1600" dirty="0">
                  <a:solidFill>
                    <a:srgbClr val="006584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THALES</a:t>
              </a:r>
            </a:p>
            <a:p>
              <a:r>
                <a:rPr lang="fr-FR" sz="1600" dirty="0">
                  <a:solidFill>
                    <a:srgbClr val="006584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EADS</a:t>
              </a:r>
            </a:p>
            <a:p>
              <a:r>
                <a:rPr lang="fr-FR" sz="1600" dirty="0">
                  <a:solidFill>
                    <a:srgbClr val="006584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FEMTO ST</a:t>
              </a:r>
            </a:p>
            <a:p>
              <a:r>
                <a:rPr lang="fr-FR" sz="1600" dirty="0">
                  <a:solidFill>
                    <a:srgbClr val="006584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Observatoires de Nice, Lyon, Meudon,</a:t>
              </a:r>
            </a:p>
            <a:p>
              <a:r>
                <a:rPr lang="fr-FR" sz="1600" dirty="0">
                  <a:solidFill>
                    <a:srgbClr val="006584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Toulouse, Grenoble</a:t>
              </a:r>
            </a:p>
            <a:p>
              <a:r>
                <a:rPr lang="fr-FR" sz="1600" dirty="0" err="1">
                  <a:solidFill>
                    <a:srgbClr val="006584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Mauna</a:t>
              </a:r>
              <a:r>
                <a:rPr lang="fr-FR" sz="1600" dirty="0">
                  <a:solidFill>
                    <a:srgbClr val="006584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fr-FR" sz="1600" dirty="0" err="1">
                  <a:solidFill>
                    <a:srgbClr val="006584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Kea</a:t>
              </a:r>
              <a:r>
                <a:rPr lang="fr-FR" sz="1600" dirty="0">
                  <a:solidFill>
                    <a:srgbClr val="006584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(HI USA), Mont Wilson (CA USA)</a:t>
              </a:r>
            </a:p>
          </p:txBody>
        </p:sp>
        <p:grpSp>
          <p:nvGrpSpPr>
            <p:cNvPr id="72" name="Groupe 71">
              <a:extLst>
                <a:ext uri="{FF2B5EF4-FFF2-40B4-BE49-F238E27FC236}">
                  <a16:creationId xmlns:a16="http://schemas.microsoft.com/office/drawing/2014/main" id="{0B00951A-18D2-F93E-61FF-9CEBD8A19E58}"/>
                </a:ext>
              </a:extLst>
            </p:cNvPr>
            <p:cNvGrpSpPr/>
            <p:nvPr/>
          </p:nvGrpSpPr>
          <p:grpSpPr>
            <a:xfrm>
              <a:off x="3896627" y="3219716"/>
              <a:ext cx="4155405" cy="2066718"/>
              <a:chOff x="1112834" y="3857203"/>
              <a:chExt cx="3636346" cy="1970692"/>
            </a:xfrm>
          </p:grpSpPr>
          <p:pic>
            <p:nvPicPr>
              <p:cNvPr id="73" name="Picture 3">
                <a:extLst>
                  <a:ext uri="{FF2B5EF4-FFF2-40B4-BE49-F238E27FC236}">
                    <a16:creationId xmlns:a16="http://schemas.microsoft.com/office/drawing/2014/main" id="{D25F40E6-43E3-2AE2-4E47-8808700FF4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834" y="4059988"/>
                <a:ext cx="630188" cy="2747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4" name="Picture 4">
                <a:extLst>
                  <a:ext uri="{FF2B5EF4-FFF2-40B4-BE49-F238E27FC236}">
                    <a16:creationId xmlns:a16="http://schemas.microsoft.com/office/drawing/2014/main" id="{1BBDA2F2-879C-3C31-8E5E-91C83D743A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3902" y="3982211"/>
                <a:ext cx="370533" cy="4821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5" name="Picture 10" descr="https://encrypted-tbn0.gstatic.com/images?q=tbn:ANd9GcSDpgCpyC99PxJLfhA5YqWVatEF17Id-zatbDhfyG3Rsp6DCAv4iQ">
                <a:extLst>
                  <a:ext uri="{FF2B5EF4-FFF2-40B4-BE49-F238E27FC236}">
                    <a16:creationId xmlns:a16="http://schemas.microsoft.com/office/drawing/2014/main" id="{7B097AF9-C744-A943-C36C-E1641C2219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05234" y="4275080"/>
                <a:ext cx="490537" cy="4325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" name="Picture 12" descr="https://encrypted-tbn1.gstatic.com/images?q=tbn:ANd9GcQ6ySXFjYNCCXOAlHcw25aeo6dn2ZmYSsIQGe8LQm2hYoPUlBtN">
                <a:extLst>
                  <a:ext uri="{FF2B5EF4-FFF2-40B4-BE49-F238E27FC236}">
                    <a16:creationId xmlns:a16="http://schemas.microsoft.com/office/drawing/2014/main" id="{76B56245-3894-43E3-9F7F-2D7CE8AAEB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6558" y="4653666"/>
                <a:ext cx="650191" cy="2866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7" name="Picture 5">
                <a:extLst>
                  <a:ext uri="{FF2B5EF4-FFF2-40B4-BE49-F238E27FC236}">
                    <a16:creationId xmlns:a16="http://schemas.microsoft.com/office/drawing/2014/main" id="{A59DFD83-AA4A-3139-AE3A-5B122EA699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1489" y="4943269"/>
                <a:ext cx="590373" cy="2860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8" name="Picture 6" descr="C:\Users\FR_2\Desktop\mois de la photonique\index2.jpg">
                <a:extLst>
                  <a:ext uri="{FF2B5EF4-FFF2-40B4-BE49-F238E27FC236}">
                    <a16:creationId xmlns:a16="http://schemas.microsoft.com/office/drawing/2014/main" id="{96B99F9F-ACDD-AB3F-07CE-8C2CDB88BA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9653" y="5229289"/>
                <a:ext cx="537096" cy="3836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7">
                <a:extLst>
                  <a:ext uri="{FF2B5EF4-FFF2-40B4-BE49-F238E27FC236}">
                    <a16:creationId xmlns:a16="http://schemas.microsoft.com/office/drawing/2014/main" id="{56742B39-90C6-6E45-9EAB-923B32FBE7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09342" y="5027849"/>
                <a:ext cx="446996" cy="5245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0" name="Picture 9" descr="NEW 2012 COLLECTORS PIN">
                <a:extLst>
                  <a:ext uri="{FF2B5EF4-FFF2-40B4-BE49-F238E27FC236}">
                    <a16:creationId xmlns:a16="http://schemas.microsoft.com/office/drawing/2014/main" id="{D75AF1C9-63C6-AAB7-77E6-BDEC72B50D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03149" y="4353693"/>
                <a:ext cx="546587" cy="5192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10">
                <a:extLst>
                  <a:ext uri="{FF2B5EF4-FFF2-40B4-BE49-F238E27FC236}">
                    <a16:creationId xmlns:a16="http://schemas.microsoft.com/office/drawing/2014/main" id="{435199C8-960B-0E17-7E15-8962EA5C9D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3854" y="4305035"/>
                <a:ext cx="825326" cy="3282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2" name="Picture 12" descr="http://www.insu.cnrs.fr/files/imagecache/vignette/logo_cral_1000col.png">
                <a:extLst>
                  <a:ext uri="{FF2B5EF4-FFF2-40B4-BE49-F238E27FC236}">
                    <a16:creationId xmlns:a16="http://schemas.microsoft.com/office/drawing/2014/main" id="{69644E72-05A6-DF8D-827E-F57B488EB1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8135" y="4764274"/>
                <a:ext cx="527149" cy="5271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13">
                <a:extLst>
                  <a:ext uri="{FF2B5EF4-FFF2-40B4-BE49-F238E27FC236}">
                    <a16:creationId xmlns:a16="http://schemas.microsoft.com/office/drawing/2014/main" id="{BAE6EF87-F790-920E-47CC-6CF6665A7E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2033" y="5437502"/>
                <a:ext cx="551508" cy="3903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4" name="Image 83">
                <a:extLst>
                  <a:ext uri="{FF2B5EF4-FFF2-40B4-BE49-F238E27FC236}">
                    <a16:creationId xmlns:a16="http://schemas.microsoft.com/office/drawing/2014/main" id="{07EEDA50-77B5-AB07-826A-E32B4E5829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33609" y="3857203"/>
                <a:ext cx="806588" cy="341591"/>
              </a:xfrm>
              <a:prstGeom prst="rect">
                <a:avLst/>
              </a:prstGeom>
              <a:solidFill>
                <a:sysClr val="window" lastClr="FFFFFF"/>
              </a:solidFill>
            </p:spPr>
          </p:pic>
        </p:grpSp>
      </p:grpSp>
      <p:pic>
        <p:nvPicPr>
          <p:cNvPr id="86" name="Picture 2" descr="Ludovic GROSSARD | Assistant Professor | Doctor of Philosophy | XLIM  Research Institute, Limoges | Fibre Photonics and Coherent Sources">
            <a:extLst>
              <a:ext uri="{FF2B5EF4-FFF2-40B4-BE49-F238E27FC236}">
                <a16:creationId xmlns:a16="http://schemas.microsoft.com/office/drawing/2014/main" id="{06CA2D6B-3836-B5F8-9167-C59888D8B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766" y="646550"/>
            <a:ext cx="1201170" cy="120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6" descr="Nouvelle direction à l&amp;#39;IUT du Limousin - iut">
            <a:extLst>
              <a:ext uri="{FF2B5EF4-FFF2-40B4-BE49-F238E27FC236}">
                <a16:creationId xmlns:a16="http://schemas.microsoft.com/office/drawing/2014/main" id="{48AB327F-E9FF-B85E-C384-91995DD2D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6" t="7590" b="42560"/>
          <a:stretch/>
        </p:blipFill>
        <p:spPr bwMode="auto">
          <a:xfrm>
            <a:off x="7032104" y="688678"/>
            <a:ext cx="1246525" cy="116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8" descr="LHEB Rencontre : François Reynaud, un enseignant-chercheur qui a la tête  dans les étoiles - L&amp;#39;Homme en Bleu">
            <a:extLst>
              <a:ext uri="{FF2B5EF4-FFF2-40B4-BE49-F238E27FC236}">
                <a16:creationId xmlns:a16="http://schemas.microsoft.com/office/drawing/2014/main" id="{B9FDA2CE-4080-C13C-254A-5973EFB837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8" r="26127" b="32883"/>
          <a:stretch/>
        </p:blipFill>
        <p:spPr bwMode="auto">
          <a:xfrm>
            <a:off x="5805346" y="622225"/>
            <a:ext cx="1117348" cy="129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Image 88">
            <a:extLst>
              <a:ext uri="{FF2B5EF4-FFF2-40B4-BE49-F238E27FC236}">
                <a16:creationId xmlns:a16="http://schemas.microsoft.com/office/drawing/2014/main" id="{912C6647-BEAB-3C3F-C6FB-D41250C7AA3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527" y="688678"/>
            <a:ext cx="1069236" cy="1111138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4D6C030E-EED2-5A41-9FDD-0FFCCD2DA8FC}"/>
              </a:ext>
            </a:extLst>
          </p:cNvPr>
          <p:cNvSpPr/>
          <p:nvPr/>
        </p:nvSpPr>
        <p:spPr>
          <a:xfrm>
            <a:off x="8816165" y="1341895"/>
            <a:ext cx="3028939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sng" strike="noStrike" kern="0" cap="none" spc="0" normalizeH="0" baseline="0" noProof="0" dirty="0">
                <a:ln>
                  <a:noFill/>
                </a:ln>
                <a:solidFill>
                  <a:srgbClr val="00658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Doctorants &amp; post doc: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658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J. J. </a:t>
            </a: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658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Alleman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006584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658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H </a:t>
            </a: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658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Lagorceix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006584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658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E. </a:t>
            </a: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658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Longuetau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006584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658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S. </a:t>
            </a: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658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Pokrovsky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006584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658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L. </a:t>
            </a: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658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Simohamed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006584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658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G. </a:t>
            </a: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658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Huss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006584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658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J. </a:t>
            </a: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658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Sagne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006584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658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S. Vergnole 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658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S. Olivier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S. </a:t>
            </a: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Brustlein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L. Del Rio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658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L. </a:t>
            </a: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658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Bouyeron</a:t>
            </a: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658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D. </a:t>
            </a: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Ceus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J.T Gomes </a:t>
            </a: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Novae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R. Baudoin GB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P. </a:t>
            </a: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Darré</a:t>
            </a: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ESO (D, Chili)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B7491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L. </a:t>
            </a: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B7491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Szemendera</a:t>
            </a: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B7491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GB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B7491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L. Lehmann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B7491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J. Magri</a:t>
            </a:r>
          </a:p>
        </p:txBody>
      </p:sp>
      <p:sp>
        <p:nvSpPr>
          <p:cNvPr id="103" name="ZoneTexte 102">
            <a:extLst>
              <a:ext uri="{FF2B5EF4-FFF2-40B4-BE49-F238E27FC236}">
                <a16:creationId xmlns:a16="http://schemas.microsoft.com/office/drawing/2014/main" id="{372DD0D5-EB4F-2A7D-4334-5BA4D2BA6403}"/>
              </a:ext>
            </a:extLst>
          </p:cNvPr>
          <p:cNvSpPr txBox="1"/>
          <p:nvPr/>
        </p:nvSpPr>
        <p:spPr>
          <a:xfrm>
            <a:off x="11004474" y="5971435"/>
            <a:ext cx="1084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B050"/>
                </a:solidFill>
              </a:rPr>
              <a:t>Bande H</a:t>
            </a:r>
          </a:p>
          <a:p>
            <a:pPr algn="ctr"/>
            <a:r>
              <a:rPr lang="fr-FR" sz="1600" b="1" dirty="0">
                <a:solidFill>
                  <a:srgbClr val="B74919"/>
                </a:solidFill>
              </a:rPr>
              <a:t>Bande L</a:t>
            </a:r>
          </a:p>
        </p:txBody>
      </p:sp>
      <p:grpSp>
        <p:nvGrpSpPr>
          <p:cNvPr id="107" name="Groupe 106">
            <a:extLst>
              <a:ext uri="{FF2B5EF4-FFF2-40B4-BE49-F238E27FC236}">
                <a16:creationId xmlns:a16="http://schemas.microsoft.com/office/drawing/2014/main" id="{661F5D20-D5CC-A152-EA4A-B8AAF0476571}"/>
              </a:ext>
            </a:extLst>
          </p:cNvPr>
          <p:cNvGrpSpPr/>
          <p:nvPr/>
        </p:nvGrpSpPr>
        <p:grpSpPr>
          <a:xfrm>
            <a:off x="11009272" y="1910622"/>
            <a:ext cx="909995" cy="2962970"/>
            <a:chOff x="10827224" y="2071956"/>
            <a:chExt cx="909995" cy="2962970"/>
          </a:xfrm>
        </p:grpSpPr>
        <p:grpSp>
          <p:nvGrpSpPr>
            <p:cNvPr id="105" name="Groupe 104">
              <a:extLst>
                <a:ext uri="{FF2B5EF4-FFF2-40B4-BE49-F238E27FC236}">
                  <a16:creationId xmlns:a16="http://schemas.microsoft.com/office/drawing/2014/main" id="{C4357CB5-5FEA-5D1D-8DF1-75425C55BF33}"/>
                </a:ext>
              </a:extLst>
            </p:cNvPr>
            <p:cNvGrpSpPr/>
            <p:nvPr/>
          </p:nvGrpSpPr>
          <p:grpSpPr>
            <a:xfrm>
              <a:off x="10827224" y="2071956"/>
              <a:ext cx="909995" cy="2962970"/>
              <a:chOff x="10787453" y="2103437"/>
              <a:chExt cx="909995" cy="2962970"/>
            </a:xfrm>
          </p:grpSpPr>
          <p:pic>
            <p:nvPicPr>
              <p:cNvPr id="92" name="Picture 8" descr="LEUKOS logo">
                <a:extLst>
                  <a:ext uri="{FF2B5EF4-FFF2-40B4-BE49-F238E27FC236}">
                    <a16:creationId xmlns:a16="http://schemas.microsoft.com/office/drawing/2014/main" id="{6A9E6314-9A18-670E-6376-C42FC54C0F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87453" y="2782229"/>
                <a:ext cx="909995" cy="163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04" name="Groupe 103">
                <a:extLst>
                  <a:ext uri="{FF2B5EF4-FFF2-40B4-BE49-F238E27FC236}">
                    <a16:creationId xmlns:a16="http://schemas.microsoft.com/office/drawing/2014/main" id="{655923A3-8EEE-63BC-D8F3-79D16CDA6878}"/>
                  </a:ext>
                </a:extLst>
              </p:cNvPr>
              <p:cNvGrpSpPr/>
              <p:nvPr/>
            </p:nvGrpSpPr>
            <p:grpSpPr>
              <a:xfrm>
                <a:off x="10845041" y="2103437"/>
                <a:ext cx="755250" cy="2962970"/>
                <a:chOff x="10773433" y="2551810"/>
                <a:chExt cx="755250" cy="2962970"/>
              </a:xfrm>
            </p:grpSpPr>
            <p:pic>
              <p:nvPicPr>
                <p:cNvPr id="93" name="Image 92">
                  <a:extLst>
                    <a:ext uri="{FF2B5EF4-FFF2-40B4-BE49-F238E27FC236}">
                      <a16:creationId xmlns:a16="http://schemas.microsoft.com/office/drawing/2014/main" id="{70D82858-2151-61DF-1C76-850087E1A6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58544" y="3494268"/>
                  <a:ext cx="409013" cy="264693"/>
                </a:xfrm>
                <a:prstGeom prst="rect">
                  <a:avLst/>
                </a:prstGeom>
              </p:spPr>
            </p:pic>
            <p:pic>
              <p:nvPicPr>
                <p:cNvPr id="94" name="Image 93">
                  <a:extLst>
                    <a:ext uri="{FF2B5EF4-FFF2-40B4-BE49-F238E27FC236}">
                      <a16:creationId xmlns:a16="http://schemas.microsoft.com/office/drawing/2014/main" id="{DC0F709C-0650-D0FA-DDD5-F9930D60C4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82212" y="4506768"/>
                  <a:ext cx="343809" cy="247614"/>
                </a:xfrm>
                <a:prstGeom prst="rect">
                  <a:avLst/>
                </a:prstGeom>
              </p:spPr>
            </p:pic>
            <p:pic>
              <p:nvPicPr>
                <p:cNvPr id="96" name="Image 95">
                  <a:extLst>
                    <a:ext uri="{FF2B5EF4-FFF2-40B4-BE49-F238E27FC236}">
                      <a16:creationId xmlns:a16="http://schemas.microsoft.com/office/drawing/2014/main" id="{042F9F98-E300-EF74-2318-1D7B199029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13001" y="3863337"/>
                  <a:ext cx="715682" cy="211190"/>
                </a:xfrm>
                <a:prstGeom prst="rect">
                  <a:avLst/>
                </a:prstGeom>
              </p:spPr>
            </p:pic>
            <p:pic>
              <p:nvPicPr>
                <p:cNvPr id="97" name="Image 96">
                  <a:extLst>
                    <a:ext uri="{FF2B5EF4-FFF2-40B4-BE49-F238E27FC236}">
                      <a16:creationId xmlns:a16="http://schemas.microsoft.com/office/drawing/2014/main" id="{548DD446-749D-28A8-6028-829A96D4B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97037" y="2842706"/>
                  <a:ext cx="268067" cy="236801"/>
                </a:xfrm>
                <a:prstGeom prst="rect">
                  <a:avLst/>
                </a:prstGeom>
              </p:spPr>
            </p:pic>
            <p:pic>
              <p:nvPicPr>
                <p:cNvPr id="98" name="Image 97">
                  <a:extLst>
                    <a:ext uri="{FF2B5EF4-FFF2-40B4-BE49-F238E27FC236}">
                      <a16:creationId xmlns:a16="http://schemas.microsoft.com/office/drawing/2014/main" id="{9DA734DD-E971-D4B0-E422-84185CCA33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22284" y="5267063"/>
                  <a:ext cx="497116" cy="247717"/>
                </a:xfrm>
                <a:prstGeom prst="rect">
                  <a:avLst/>
                </a:prstGeom>
              </p:spPr>
            </p:pic>
            <p:pic>
              <p:nvPicPr>
                <p:cNvPr id="99" name="Image 98">
                  <a:extLst>
                    <a:ext uri="{FF2B5EF4-FFF2-40B4-BE49-F238E27FC236}">
                      <a16:creationId xmlns:a16="http://schemas.microsoft.com/office/drawing/2014/main" id="{E92356E6-FE3A-B2DD-94E1-28D6AFB8E9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43618" y="4842950"/>
                  <a:ext cx="374901" cy="291944"/>
                </a:xfrm>
                <a:prstGeom prst="rect">
                  <a:avLst/>
                </a:prstGeom>
              </p:spPr>
            </p:pic>
            <p:pic>
              <p:nvPicPr>
                <p:cNvPr id="102" name="Picture 2">
                  <a:extLst>
                    <a:ext uri="{FF2B5EF4-FFF2-40B4-BE49-F238E27FC236}">
                      <a16:creationId xmlns:a16="http://schemas.microsoft.com/office/drawing/2014/main" id="{21FDE2EA-5C0A-A35B-5CE7-450130CC6BC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73433" y="2551810"/>
                  <a:ext cx="715273" cy="12075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106" name="Image 105">
              <a:extLst>
                <a:ext uri="{FF2B5EF4-FFF2-40B4-BE49-F238E27FC236}">
                  <a16:creationId xmlns:a16="http://schemas.microsoft.com/office/drawing/2014/main" id="{7928C457-301A-0FF7-06BF-59AC89741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0853376" y="3708042"/>
              <a:ext cx="824240" cy="2563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98933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425092-CF90-4DA1-07F5-55513CAD0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34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187B02A8-05EA-1996-CF33-F09A135A2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3" y="184440"/>
            <a:ext cx="7272808" cy="580926"/>
          </a:xfrm>
        </p:spPr>
        <p:txBody>
          <a:bodyPr/>
          <a:lstStyle/>
          <a:p>
            <a:r>
              <a:rPr lang="fr-FR" sz="2400" dirty="0">
                <a:solidFill>
                  <a:srgbClr val="A8C855"/>
                </a:solidFill>
              </a:rPr>
              <a:t>Influence de </a:t>
            </a:r>
            <a:r>
              <a:rPr lang="el-GR" sz="2400" dirty="0">
                <a:solidFill>
                  <a:srgbClr val="A8C855"/>
                </a:solidFill>
              </a:rPr>
              <a:t>λ</a:t>
            </a:r>
            <a:r>
              <a:rPr lang="fr-FR" sz="2400" dirty="0">
                <a:solidFill>
                  <a:srgbClr val="A8C855"/>
                </a:solidFill>
              </a:rPr>
              <a:t> sur les dimensions du réseau </a:t>
            </a:r>
            <a:r>
              <a:rPr lang="fr-FR" sz="2400" dirty="0">
                <a:solidFill>
                  <a:srgbClr val="A8C855"/>
                </a:solidFill>
                <a:sym typeface="Wingdings" panose="05000000000000000000" pitchFamily="2" charset="2"/>
              </a:rPr>
              <a:t>: vers un réseau fibré</a:t>
            </a:r>
            <a:br>
              <a:rPr lang="en-US" sz="2400" dirty="0">
                <a:solidFill>
                  <a:srgbClr val="A8C855"/>
                </a:solidFill>
              </a:rPr>
            </a:br>
            <a:endParaRPr lang="fr-FR" dirty="0">
              <a:solidFill>
                <a:srgbClr val="A8C855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98AE834-DB20-7AF8-A950-253CF53715A3}"/>
              </a:ext>
            </a:extLst>
          </p:cNvPr>
          <p:cNvSpPr txBox="1"/>
          <p:nvPr/>
        </p:nvSpPr>
        <p:spPr>
          <a:xfrm>
            <a:off x="99676" y="4046859"/>
            <a:ext cx="1031680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658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Avantages de l’utilisation de liaisons fibrées :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00" b="0" i="0" u="none" strike="noStrike" kern="0" cap="none" spc="0" normalizeH="0" baseline="0" noProof="0" dirty="0">
              <a:ln>
                <a:noFill/>
              </a:ln>
              <a:solidFill>
                <a:srgbClr val="006584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defTabSz="457200">
              <a:buClr>
                <a:srgbClr val="A8C855"/>
              </a:buClr>
              <a:buFont typeface="Arial" panose="020B0604020202020204" pitchFamily="34" charset="0"/>
              <a:buChar char="•"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658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Plus de limitations liées aux diamètres des faisceaux et à la longueur de Fresnel associée</a:t>
            </a:r>
          </a:p>
          <a:p>
            <a:pPr marL="342900" indent="-342900" defTabSz="457200">
              <a:buClr>
                <a:srgbClr val="A8C855"/>
              </a:buClr>
              <a:buFont typeface="Arial" panose="020B0604020202020204" pitchFamily="34" charset="0"/>
              <a:buChar char="•"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658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Facile d’installation (flexible)</a:t>
            </a:r>
          </a:p>
          <a:p>
            <a:pPr marL="342900" indent="-342900" defTabSz="457200">
              <a:buClr>
                <a:srgbClr val="A8C855"/>
              </a:buClr>
              <a:buFont typeface="Arial" panose="020B0604020202020204" pitchFamily="34" charset="0"/>
              <a:buChar char="•"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658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Peu de pertes de puissance</a:t>
            </a:r>
          </a:p>
          <a:p>
            <a:pPr marL="342900" indent="-342900" defTabSz="457200">
              <a:buClr>
                <a:srgbClr val="A8C855"/>
              </a:buClr>
              <a:buFont typeface="Arial" panose="020B0604020202020204" pitchFamily="34" charset="0"/>
              <a:buChar char="•"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658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Pas besoin de construire des infrastructures complexes (CHARA = site historique protégé)</a:t>
            </a:r>
          </a:p>
          <a:p>
            <a:pPr marL="800100" marR="0" lvl="1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006584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006584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66D3F0-FE5A-2955-C6F1-C5F78688369F}"/>
              </a:ext>
            </a:extLst>
          </p:cNvPr>
          <p:cNvSpPr/>
          <p:nvPr/>
        </p:nvSpPr>
        <p:spPr>
          <a:xfrm>
            <a:off x="757774" y="1236595"/>
            <a:ext cx="515547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658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Pour une résolution angulaire constante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658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si </a:t>
            </a:r>
            <a:r>
              <a:rPr kumimoji="0" lang="el-GR" sz="1600" b="0" i="0" u="none" strike="noStrike" kern="0" cap="none" spc="0" normalizeH="0" baseline="0" noProof="0" dirty="0">
                <a:ln>
                  <a:noFill/>
                </a:ln>
                <a:solidFill>
                  <a:srgbClr val="00658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λ</a:t>
            </a: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658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l-GR" sz="1600" b="0" i="0" u="none" strike="noStrike" kern="0" cap="none" spc="0" normalizeH="0" baseline="0" noProof="0" dirty="0">
                <a:ln>
                  <a:noFill/>
                </a:ln>
                <a:solidFill>
                  <a:srgbClr val="00658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↗</a:t>
            </a: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658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 ⇒  base </a:t>
            </a:r>
            <a:r>
              <a:rPr kumimoji="0" lang="el-GR" sz="1600" b="0" i="0" u="none" strike="noStrike" kern="0" cap="none" spc="0" normalizeH="0" baseline="0" noProof="0" dirty="0">
                <a:ln>
                  <a:noFill/>
                </a:ln>
                <a:solidFill>
                  <a:srgbClr val="00658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↗</a:t>
            </a: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658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⇒ </a:t>
            </a:r>
            <a:r>
              <a:rPr kumimoji="0" lang="fr-FR" b="1" i="0" u="none" strike="noStrike" kern="0" cap="none" spc="0" normalizeH="0" baseline="0" noProof="0" dirty="0">
                <a:ln>
                  <a:noFill/>
                </a:ln>
                <a:solidFill>
                  <a:srgbClr val="00658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⌀</a:t>
            </a:r>
            <a:r>
              <a:rPr kumimoji="0" lang="fr-FR" sz="1600" b="1" i="0" u="none" strike="noStrike" kern="0" cap="none" spc="0" normalizeH="0" baseline="-25000" noProof="0" dirty="0">
                <a:ln>
                  <a:noFill/>
                </a:ln>
                <a:solidFill>
                  <a:srgbClr val="00658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faisceaux</a:t>
            </a:r>
            <a:r>
              <a:rPr kumimoji="0" lang="el-GR" sz="1600" b="0" i="0" u="none" strike="noStrike" kern="0" cap="none" spc="0" normalizeH="0" baseline="0" noProof="0" dirty="0">
                <a:ln>
                  <a:noFill/>
                </a:ln>
                <a:solidFill>
                  <a:srgbClr val="00658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↗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006584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B533B3-8684-447C-503F-E848C15F0F09}"/>
              </a:ext>
            </a:extLst>
          </p:cNvPr>
          <p:cNvSpPr/>
          <p:nvPr/>
        </p:nvSpPr>
        <p:spPr>
          <a:xfrm>
            <a:off x="6647034" y="3327985"/>
            <a:ext cx="4614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⇒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refonte complète de l’architecture du réseau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8E0F2AC4-D441-CDB3-503F-CD4969D03B4F}"/>
              </a:ext>
            </a:extLst>
          </p:cNvPr>
          <p:cNvGrpSpPr/>
          <p:nvPr/>
        </p:nvGrpSpPr>
        <p:grpSpPr>
          <a:xfrm>
            <a:off x="8250106" y="3897513"/>
            <a:ext cx="3765210" cy="2480380"/>
            <a:chOff x="8250106" y="3852131"/>
            <a:chExt cx="3765210" cy="2480380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E3FCDFF1-B933-2911-2B27-AE287FD94144}"/>
                </a:ext>
              </a:extLst>
            </p:cNvPr>
            <p:cNvGrpSpPr/>
            <p:nvPr/>
          </p:nvGrpSpPr>
          <p:grpSpPr>
            <a:xfrm>
              <a:off x="8250106" y="3852131"/>
              <a:ext cx="3765210" cy="2375412"/>
              <a:chOff x="8250106" y="3852131"/>
              <a:chExt cx="3765210" cy="2375412"/>
            </a:xfrm>
          </p:grpSpPr>
          <p:pic>
            <p:nvPicPr>
              <p:cNvPr id="24" name="Image 23">
                <a:extLst>
                  <a:ext uri="{FF2B5EF4-FFF2-40B4-BE49-F238E27FC236}">
                    <a16:creationId xmlns:a16="http://schemas.microsoft.com/office/drawing/2014/main" id="{CA381832-5FAC-508F-B39E-5B503022D3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041114" y="3852131"/>
                <a:ext cx="1974202" cy="2375412"/>
              </a:xfrm>
              <a:prstGeom prst="rect">
                <a:avLst/>
              </a:prstGeom>
            </p:spPr>
          </p:pic>
          <p:cxnSp>
            <p:nvCxnSpPr>
              <p:cNvPr id="25" name="Connecteur droit avec flèche 24">
                <a:extLst>
                  <a:ext uri="{FF2B5EF4-FFF2-40B4-BE49-F238E27FC236}">
                    <a16:creationId xmlns:a16="http://schemas.microsoft.com/office/drawing/2014/main" id="{25D93ABF-477F-518D-92E6-6C6AB372B169}"/>
                  </a:ext>
                </a:extLst>
              </p:cNvPr>
              <p:cNvCxnSpPr/>
              <p:nvPr/>
            </p:nvCxnSpPr>
            <p:spPr>
              <a:xfrm flipV="1">
                <a:off x="9503730" y="5496792"/>
                <a:ext cx="1757836" cy="346289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F35D91B8-2691-E70F-BE4C-236BC81B6034}"/>
                  </a:ext>
                </a:extLst>
              </p:cNvPr>
              <p:cNvSpPr txBox="1"/>
              <p:nvPr/>
            </p:nvSpPr>
            <p:spPr>
              <a:xfrm>
                <a:off x="8250106" y="5654407"/>
                <a:ext cx="15223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6AAC5"/>
                    </a:solidFill>
                    <a:effectLst/>
                    <a:uLnTx/>
                    <a:uFillTx/>
                  </a:rPr>
                  <a:t>Conduit PVC</a:t>
                </a:r>
              </a:p>
            </p:txBody>
          </p:sp>
        </p:grp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5D2D4916-3D84-AC7A-1EB0-77DCC4E19599}"/>
                </a:ext>
              </a:extLst>
            </p:cNvPr>
            <p:cNvCxnSpPr/>
            <p:nvPr/>
          </p:nvCxnSpPr>
          <p:spPr>
            <a:xfrm flipV="1">
              <a:off x="9707057" y="5572895"/>
              <a:ext cx="1791008" cy="601264"/>
            </a:xfrm>
            <a:prstGeom prst="straightConnector1">
              <a:avLst/>
            </a:prstGeom>
            <a:noFill/>
            <a:ln w="28575" cap="flat" cmpd="sng" algn="ctr">
              <a:solidFill>
                <a:srgbClr val="F79646"/>
              </a:solidFill>
              <a:prstDash val="solid"/>
              <a:tailEnd type="triangle"/>
            </a:ln>
            <a:effectLst/>
          </p:spPr>
        </p:cxn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6E258D68-1425-044F-0751-E0DE44703BDC}"/>
                </a:ext>
              </a:extLst>
            </p:cNvPr>
            <p:cNvSpPr txBox="1"/>
            <p:nvPr/>
          </p:nvSpPr>
          <p:spPr>
            <a:xfrm>
              <a:off x="9112928" y="5963179"/>
              <a:ext cx="15223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7F1A"/>
                  </a:solidFill>
                  <a:effectLst/>
                  <a:uLnTx/>
                  <a:uFillTx/>
                </a:rPr>
                <a:t>Fibre</a:t>
              </a:r>
            </a:p>
          </p:txBody>
        </p:sp>
      </p:grpSp>
      <p:graphicFrame>
        <p:nvGraphicFramePr>
          <p:cNvPr id="27" name="Tableau 26">
            <a:extLst>
              <a:ext uri="{FF2B5EF4-FFF2-40B4-BE49-F238E27FC236}">
                <a16:creationId xmlns:a16="http://schemas.microsoft.com/office/drawing/2014/main" id="{6A77747B-9815-A62B-4F5F-633C6A03E7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874757"/>
              </p:ext>
            </p:extLst>
          </p:nvPr>
        </p:nvGraphicFramePr>
        <p:xfrm>
          <a:off x="3011428" y="1685078"/>
          <a:ext cx="5978780" cy="1705060"/>
        </p:xfrm>
        <a:graphic>
          <a:graphicData uri="http://schemas.openxmlformats.org/drawingml/2006/table">
            <a:tbl>
              <a:tblPr firstRow="1" bandRow="1"/>
              <a:tblGrid>
                <a:gridCol w="2752026">
                  <a:extLst>
                    <a:ext uri="{9D8B030D-6E8A-4147-A177-3AD203B41FA5}">
                      <a16:colId xmlns:a16="http://schemas.microsoft.com/office/drawing/2014/main" val="222513116"/>
                    </a:ext>
                  </a:extLst>
                </a:gridCol>
                <a:gridCol w="1092518">
                  <a:extLst>
                    <a:ext uri="{9D8B030D-6E8A-4147-A177-3AD203B41FA5}">
                      <a16:colId xmlns:a16="http://schemas.microsoft.com/office/drawing/2014/main" val="2793004681"/>
                    </a:ext>
                  </a:extLst>
                </a:gridCol>
                <a:gridCol w="1092518">
                  <a:extLst>
                    <a:ext uri="{9D8B030D-6E8A-4147-A177-3AD203B41FA5}">
                      <a16:colId xmlns:a16="http://schemas.microsoft.com/office/drawing/2014/main" val="997211293"/>
                    </a:ext>
                  </a:extLst>
                </a:gridCol>
                <a:gridCol w="1041718">
                  <a:extLst>
                    <a:ext uri="{9D8B030D-6E8A-4147-A177-3AD203B41FA5}">
                      <a16:colId xmlns:a16="http://schemas.microsoft.com/office/drawing/2014/main" val="900403658"/>
                    </a:ext>
                  </a:extLst>
                </a:gridCol>
              </a:tblGrid>
              <a:tr h="3410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fr-FR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l-GR" sz="1600" b="1" dirty="0">
                          <a:solidFill>
                            <a:srgbClr val="000000"/>
                          </a:solidFill>
                        </a:rPr>
                        <a:t>λ</a:t>
                      </a:r>
                      <a:r>
                        <a:rPr lang="fr-FR" sz="1600" b="1" dirty="0">
                          <a:solidFill>
                            <a:srgbClr val="000000"/>
                          </a:solidFill>
                        </a:rPr>
                        <a:t> = 2,5 µm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b="1" dirty="0">
                          <a:solidFill>
                            <a:srgbClr val="000000"/>
                          </a:solidFill>
                        </a:rPr>
                        <a:t>λ</a:t>
                      </a:r>
                      <a:r>
                        <a:rPr lang="fr-FR" sz="1600" b="1" dirty="0">
                          <a:solidFill>
                            <a:srgbClr val="000000"/>
                          </a:solidFill>
                        </a:rPr>
                        <a:t> = 3,5 µm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b="1" dirty="0">
                          <a:solidFill>
                            <a:srgbClr val="000000"/>
                          </a:solidFill>
                        </a:rPr>
                        <a:t>λ</a:t>
                      </a:r>
                      <a:r>
                        <a:rPr lang="fr-FR" sz="1600" b="1" dirty="0">
                          <a:solidFill>
                            <a:srgbClr val="000000"/>
                          </a:solidFill>
                        </a:rPr>
                        <a:t> = 10 µm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324499"/>
                  </a:ext>
                </a:extLst>
              </a:tr>
              <a:tr h="3410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600" b="1" dirty="0">
                          <a:solidFill>
                            <a:srgbClr val="C00000"/>
                          </a:solidFill>
                        </a:rPr>
                        <a:t>Rapport d’homothétie</a:t>
                      </a:r>
                      <a:r>
                        <a:rPr lang="fr-FR" sz="1600" b="1" baseline="0" dirty="0">
                          <a:solidFill>
                            <a:srgbClr val="C00000"/>
                          </a:solidFill>
                        </a:rPr>
                        <a:t> R</a:t>
                      </a:r>
                      <a:endParaRPr lang="fr-FR" sz="16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600" dirty="0">
                          <a:solidFill>
                            <a:srgbClr val="C0000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600" dirty="0">
                          <a:solidFill>
                            <a:srgbClr val="C00000"/>
                          </a:solidFill>
                        </a:rPr>
                        <a:t>1,4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600" dirty="0">
                          <a:solidFill>
                            <a:srgbClr val="C0000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2140000"/>
                  </a:ext>
                </a:extLst>
              </a:tr>
              <a:tr h="3410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600" b="1" dirty="0">
                          <a:solidFill>
                            <a:srgbClr val="000000"/>
                          </a:solidFill>
                        </a:rPr>
                        <a:t>Distance</a:t>
                      </a:r>
                      <a:r>
                        <a:rPr lang="fr-FR" sz="1600" b="1" baseline="0" dirty="0">
                          <a:solidFill>
                            <a:srgbClr val="000000"/>
                          </a:solidFill>
                        </a:rPr>
                        <a:t> de propagation L (m)</a:t>
                      </a:r>
                      <a:endParaRPr lang="fr-FR" sz="1600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600" dirty="0">
                          <a:solidFill>
                            <a:srgbClr val="000000"/>
                          </a:solidFill>
                        </a:rPr>
                        <a:t>435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600" dirty="0">
                          <a:solidFill>
                            <a:srgbClr val="000000"/>
                          </a:solidFill>
                        </a:rPr>
                        <a:t>609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600" dirty="0">
                          <a:solidFill>
                            <a:srgbClr val="000000"/>
                          </a:solidFill>
                        </a:rPr>
                        <a:t>1740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9069443"/>
                  </a:ext>
                </a:extLst>
              </a:tr>
              <a:tr h="3410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600" b="1" dirty="0">
                          <a:solidFill>
                            <a:srgbClr val="000000"/>
                          </a:solidFill>
                        </a:rPr>
                        <a:t>Longueur</a:t>
                      </a:r>
                      <a:r>
                        <a:rPr lang="fr-FR" sz="1600" b="1" baseline="0" dirty="0">
                          <a:solidFill>
                            <a:srgbClr val="000000"/>
                          </a:solidFill>
                        </a:rPr>
                        <a:t> de Fresnel </a:t>
                      </a:r>
                      <a:r>
                        <a:rPr lang="el-GR" sz="1600" b="1" baseline="0" dirty="0">
                          <a:solidFill>
                            <a:srgbClr val="000000"/>
                          </a:solidFill>
                        </a:rPr>
                        <a:t>α</a:t>
                      </a:r>
                      <a:r>
                        <a:rPr lang="fr-FR" sz="1600" b="1" baseline="0" dirty="0">
                          <a:solidFill>
                            <a:srgbClr val="000000"/>
                          </a:solidFill>
                        </a:rPr>
                        <a:t> (m)</a:t>
                      </a:r>
                      <a:endParaRPr lang="fr-FR" sz="1600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600" dirty="0">
                          <a:solidFill>
                            <a:srgbClr val="000000"/>
                          </a:solidFill>
                        </a:rPr>
                        <a:t>4908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600" dirty="0">
                          <a:solidFill>
                            <a:srgbClr val="000000"/>
                          </a:solidFill>
                        </a:rPr>
                        <a:t>6871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600" dirty="0">
                          <a:solidFill>
                            <a:srgbClr val="000000"/>
                          </a:solidFill>
                        </a:rPr>
                        <a:t>19632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0564069"/>
                  </a:ext>
                </a:extLst>
              </a:tr>
              <a:tr h="3410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</a:rPr>
                        <a:t>Diamètre</a:t>
                      </a:r>
                      <a:r>
                        <a:rPr lang="fr-FR" sz="1600" b="1" baseline="0" dirty="0">
                          <a:solidFill>
                            <a:srgbClr val="000000"/>
                          </a:solidFill>
                        </a:rPr>
                        <a:t> des optiques (cm)</a:t>
                      </a:r>
                      <a:endParaRPr lang="fr-FR" sz="1600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600" dirty="0">
                          <a:solidFill>
                            <a:srgbClr val="000000"/>
                          </a:solidFill>
                        </a:rPr>
                        <a:t>12,5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600" dirty="0">
                          <a:solidFill>
                            <a:srgbClr val="000000"/>
                          </a:solidFill>
                        </a:rPr>
                        <a:t>17,5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600" dirty="0">
                          <a:solidFill>
                            <a:srgbClr val="000000"/>
                          </a:solidFill>
                        </a:rPr>
                        <a:t>50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05271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67349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67A5F1-343E-831C-930E-B14A3901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AF22D094-3304-F024-54CD-62F44FDA1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A8C855"/>
                </a:solidFill>
              </a:rPr>
              <a:t>Interféromètre en laboratoire à 3,5 µm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C9CB340-A0F7-61EB-2098-CCE4C07479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2" y="1484784"/>
            <a:ext cx="9167487" cy="504195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F778C34-8A93-3985-ABCD-E11B78B518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369" y="2220384"/>
            <a:ext cx="2833551" cy="284466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</p:pic>
      <p:sp>
        <p:nvSpPr>
          <p:cNvPr id="9" name="Text Box 12">
            <a:extLst>
              <a:ext uri="{FF2B5EF4-FFF2-40B4-BE49-F238E27FC236}">
                <a16:creationId xmlns:a16="http://schemas.microsoft.com/office/drawing/2014/main" id="{642ED36B-FF7D-44A9-28ED-85DC3F4AD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2678" y="1861606"/>
            <a:ext cx="28691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/>
            <a:r>
              <a:rPr lang="fr-FR" dirty="0">
                <a:cs typeface="Times New Roman" panose="02020603050405020304" pitchFamily="18" charset="0"/>
              </a:rPr>
              <a:t>Ajout d’un monochromateur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6DE4DDF-4A25-0224-5791-D13AFF7A55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1156115"/>
            <a:ext cx="4807726" cy="141098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C2C262-C79F-D6B6-D65A-8FE0ADF2CF71}"/>
              </a:ext>
            </a:extLst>
          </p:cNvPr>
          <p:cNvSpPr/>
          <p:nvPr/>
        </p:nvSpPr>
        <p:spPr>
          <a:xfrm>
            <a:off x="407368" y="5701885"/>
            <a:ext cx="359427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fr-FR" sz="2400" dirty="0">
                <a:solidFill>
                  <a:srgbClr val="D22733"/>
                </a:solidFill>
                <a:sym typeface="Wingdings" panose="05000000000000000000" pitchFamily="2" charset="2"/>
              </a:rPr>
              <a:t>Magnitude </a:t>
            </a:r>
            <a:r>
              <a:rPr lang="fr-FR" sz="2400" i="1" dirty="0" err="1">
                <a:solidFill>
                  <a:srgbClr val="D22733"/>
                </a:solidFill>
                <a:sym typeface="Wingdings" panose="05000000000000000000" pitchFamily="2" charset="2"/>
              </a:rPr>
              <a:t>L</a:t>
            </a:r>
            <a:r>
              <a:rPr lang="fr-FR" sz="2400" i="1" baseline="-25000" dirty="0" err="1">
                <a:solidFill>
                  <a:srgbClr val="D22733"/>
                </a:solidFill>
                <a:sym typeface="Wingdings" panose="05000000000000000000" pitchFamily="2" charset="2"/>
              </a:rPr>
              <a:t>limite</a:t>
            </a:r>
            <a:r>
              <a:rPr lang="fr-FR" sz="2400" i="1" baseline="-25000" dirty="0">
                <a:solidFill>
                  <a:srgbClr val="D22733"/>
                </a:solidFill>
                <a:sym typeface="Wingdings" panose="05000000000000000000" pitchFamily="2" charset="2"/>
              </a:rPr>
              <a:t> </a:t>
            </a:r>
            <a:r>
              <a:rPr lang="fr-FR" sz="2400" dirty="0">
                <a:solidFill>
                  <a:srgbClr val="D22733"/>
                </a:solidFill>
                <a:sym typeface="Wingdings" panose="05000000000000000000" pitchFamily="2" charset="2"/>
              </a:rPr>
              <a:t>= 2 </a:t>
            </a:r>
            <a:br>
              <a:rPr lang="fr-FR" sz="2400" dirty="0">
                <a:solidFill>
                  <a:srgbClr val="D22733"/>
                </a:solidFill>
                <a:sym typeface="Wingdings" panose="05000000000000000000" pitchFamily="2" charset="2"/>
              </a:rPr>
            </a:br>
            <a:r>
              <a:rPr lang="fr-FR" i="1" dirty="0">
                <a:solidFill>
                  <a:srgbClr val="D22733"/>
                </a:solidFill>
                <a:sym typeface="Wingdings" panose="05000000000000000000" pitchFamily="2" charset="2"/>
              </a:rPr>
              <a:t>en l’état actuel ALOHA@CHARA</a:t>
            </a:r>
            <a:endParaRPr lang="fr-FR" i="1" dirty="0">
              <a:solidFill>
                <a:srgbClr val="D227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30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EC89445-433D-B071-A2BB-FCF1E5CC2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36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B8A8357A-E9A9-B25A-F0DA-C817458B8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A8C855"/>
                </a:solidFill>
              </a:rPr>
              <a:t>Photographie de l’interféromètre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AFE5105-D227-0E9B-CDA2-3FAC4267782E}"/>
              </a:ext>
            </a:extLst>
          </p:cNvPr>
          <p:cNvGrpSpPr/>
          <p:nvPr/>
        </p:nvGrpSpPr>
        <p:grpSpPr>
          <a:xfrm>
            <a:off x="493802" y="1140652"/>
            <a:ext cx="11359109" cy="4996758"/>
            <a:chOff x="202146" y="203755"/>
            <a:chExt cx="12526826" cy="5960043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B44F8A5A-4804-C30B-9EAD-1F6F1C4BD290}"/>
                </a:ext>
              </a:extLst>
            </p:cNvPr>
            <p:cNvGrpSpPr/>
            <p:nvPr/>
          </p:nvGrpSpPr>
          <p:grpSpPr>
            <a:xfrm>
              <a:off x="202146" y="203755"/>
              <a:ext cx="12526826" cy="5960043"/>
              <a:chOff x="202146" y="203755"/>
              <a:chExt cx="12526826" cy="5960043"/>
            </a:xfrm>
          </p:grpSpPr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897EB9E7-2559-2A3F-7973-2BCAA3A436B7}"/>
                  </a:ext>
                </a:extLst>
              </p:cNvPr>
              <p:cNvGrpSpPr/>
              <p:nvPr/>
            </p:nvGrpSpPr>
            <p:grpSpPr>
              <a:xfrm>
                <a:off x="202146" y="203755"/>
                <a:ext cx="11353002" cy="5960043"/>
                <a:chOff x="202146" y="203755"/>
                <a:chExt cx="11353002" cy="5960043"/>
              </a:xfrm>
            </p:grpSpPr>
            <p:grpSp>
              <p:nvGrpSpPr>
                <p:cNvPr id="13" name="Groupe 12">
                  <a:extLst>
                    <a:ext uri="{FF2B5EF4-FFF2-40B4-BE49-F238E27FC236}">
                      <a16:creationId xmlns:a16="http://schemas.microsoft.com/office/drawing/2014/main" id="{51F5CF8D-8CD1-6E81-D632-2E4A7CE7DF83}"/>
                    </a:ext>
                  </a:extLst>
                </p:cNvPr>
                <p:cNvGrpSpPr/>
                <p:nvPr/>
              </p:nvGrpSpPr>
              <p:grpSpPr>
                <a:xfrm>
                  <a:off x="202146" y="203755"/>
                  <a:ext cx="11353002" cy="5960043"/>
                  <a:chOff x="202146" y="203755"/>
                  <a:chExt cx="11353002" cy="5960043"/>
                </a:xfrm>
              </p:grpSpPr>
              <p:grpSp>
                <p:nvGrpSpPr>
                  <p:cNvPr id="16" name="Groupe 15">
                    <a:extLst>
                      <a:ext uri="{FF2B5EF4-FFF2-40B4-BE49-F238E27FC236}">
                        <a16:creationId xmlns:a16="http://schemas.microsoft.com/office/drawing/2014/main" id="{212A1BCE-DE5D-F34F-0C6E-6D15735E37A1}"/>
                      </a:ext>
                    </a:extLst>
                  </p:cNvPr>
                  <p:cNvGrpSpPr/>
                  <p:nvPr/>
                </p:nvGrpSpPr>
                <p:grpSpPr>
                  <a:xfrm>
                    <a:off x="202146" y="203755"/>
                    <a:ext cx="11353002" cy="5960043"/>
                    <a:chOff x="202146" y="203755"/>
                    <a:chExt cx="11353002" cy="5960043"/>
                  </a:xfrm>
                </p:grpSpPr>
                <p:grpSp>
                  <p:nvGrpSpPr>
                    <p:cNvPr id="19" name="Groupe 18">
                      <a:extLst>
                        <a:ext uri="{FF2B5EF4-FFF2-40B4-BE49-F238E27FC236}">
                          <a16:creationId xmlns:a16="http://schemas.microsoft.com/office/drawing/2014/main" id="{FEA39C03-82D7-96C6-337C-61477D959C5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2146" y="203755"/>
                      <a:ext cx="11353002" cy="5960043"/>
                      <a:chOff x="202146" y="203755"/>
                      <a:chExt cx="11353002" cy="5960043"/>
                    </a:xfrm>
                  </p:grpSpPr>
                  <p:grpSp>
                    <p:nvGrpSpPr>
                      <p:cNvPr id="21" name="Groupe 20">
                        <a:extLst>
                          <a:ext uri="{FF2B5EF4-FFF2-40B4-BE49-F238E27FC236}">
                            <a16:creationId xmlns:a16="http://schemas.microsoft.com/office/drawing/2014/main" id="{426D66F1-22A4-3FB3-34DC-B0139FBA0ED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837661" y="203755"/>
                        <a:ext cx="9717487" cy="5960043"/>
                        <a:chOff x="1837661" y="203755"/>
                        <a:chExt cx="9717487" cy="5960043"/>
                      </a:xfrm>
                    </p:grpSpPr>
                    <p:grpSp>
                      <p:nvGrpSpPr>
                        <p:cNvPr id="23" name="Groupe 22">
                          <a:extLst>
                            <a:ext uri="{FF2B5EF4-FFF2-40B4-BE49-F238E27FC236}">
                              <a16:creationId xmlns:a16="http://schemas.microsoft.com/office/drawing/2014/main" id="{615EE974-4CA7-14DB-4E0E-3AF51670AAE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837661" y="203755"/>
                          <a:ext cx="8516678" cy="5960043"/>
                          <a:chOff x="1837661" y="203755"/>
                          <a:chExt cx="8516678" cy="5960043"/>
                        </a:xfrm>
                      </p:grpSpPr>
                      <p:grpSp>
                        <p:nvGrpSpPr>
                          <p:cNvPr id="25" name="Groupe 24">
                            <a:extLst>
                              <a:ext uri="{FF2B5EF4-FFF2-40B4-BE49-F238E27FC236}">
                                <a16:creationId xmlns:a16="http://schemas.microsoft.com/office/drawing/2014/main" id="{A82E72F1-EC87-ED03-4E10-A73BDA7385A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837661" y="203755"/>
                            <a:ext cx="8516678" cy="5960043"/>
                            <a:chOff x="1837661" y="203755"/>
                            <a:chExt cx="8516678" cy="5960043"/>
                          </a:xfrm>
                        </p:grpSpPr>
                        <p:grpSp>
                          <p:nvGrpSpPr>
                            <p:cNvPr id="27" name="Groupe 26">
                              <a:extLst>
                                <a:ext uri="{FF2B5EF4-FFF2-40B4-BE49-F238E27FC236}">
                                  <a16:creationId xmlns:a16="http://schemas.microsoft.com/office/drawing/2014/main" id="{81A6C26B-AA72-B607-FD80-6CE7D44A46F4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837661" y="549807"/>
                              <a:ext cx="8516678" cy="5613991"/>
                              <a:chOff x="1837661" y="404036"/>
                              <a:chExt cx="8516678" cy="5613991"/>
                            </a:xfrm>
                          </p:grpSpPr>
                          <p:grpSp>
                            <p:nvGrpSpPr>
                              <p:cNvPr id="29" name="Groupe 28">
                                <a:extLst>
                                  <a:ext uri="{FF2B5EF4-FFF2-40B4-BE49-F238E27FC236}">
                                    <a16:creationId xmlns:a16="http://schemas.microsoft.com/office/drawing/2014/main" id="{AB14A27A-2079-4B28-BC8A-C96637315520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1837661" y="404036"/>
                                <a:ext cx="8516678" cy="5613991"/>
                                <a:chOff x="1837661" y="404036"/>
                                <a:chExt cx="8516678" cy="5613991"/>
                              </a:xfrm>
                            </p:grpSpPr>
                            <p:grpSp>
                              <p:nvGrpSpPr>
                                <p:cNvPr id="32" name="Groupe 31">
                                  <a:extLst>
                                    <a:ext uri="{FF2B5EF4-FFF2-40B4-BE49-F238E27FC236}">
                                      <a16:creationId xmlns:a16="http://schemas.microsoft.com/office/drawing/2014/main" id="{C4F22A29-8BD4-0434-10F7-CF38AE595808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1837661" y="404036"/>
                                  <a:ext cx="8516678" cy="5528930"/>
                                  <a:chOff x="733646" y="786808"/>
                                  <a:chExt cx="8516678" cy="5528930"/>
                                </a:xfrm>
                              </p:grpSpPr>
                              <p:pic>
                                <p:nvPicPr>
                                  <p:cNvPr id="39" name="Image 38">
                                    <a:extLst>
                                      <a:ext uri="{FF2B5EF4-FFF2-40B4-BE49-F238E27FC236}">
                                        <a16:creationId xmlns:a16="http://schemas.microsoft.com/office/drawing/2014/main" id="{F54A565F-3530-4EDB-2657-ABD66DBA8DAB}"/>
                                      </a:ext>
                                    </a:extLst>
                                  </p:cNvPr>
                                  <p:cNvPicPr>
                                    <a:picLocks noChangeAspect="1"/>
                                  </p:cNvPicPr>
                                  <p:nvPr/>
                                </p:nvPicPr>
                                <p:blipFill>
                                  <a:blip r:embed="rId2" cstate="print">
                                    <a:extLst>
                                      <a:ext uri="{28A0092B-C50C-407E-A947-70E740481C1C}">
                                        <a14:useLocalDpi xmlns:a14="http://schemas.microsoft.com/office/drawing/2010/main" val="0"/>
                                      </a:ext>
                                    </a:extLst>
                                  </a:blip>
                                  <a:stretch>
                                    <a:fillRect/>
                                  </a:stretch>
                                </p:blipFill>
                                <p:spPr>
                                  <a:xfrm>
                                    <a:off x="733646" y="786808"/>
                                    <a:ext cx="7371907" cy="5528930"/>
                                  </a:xfrm>
                                  <a:prstGeom prst="rect">
                                    <a:avLst/>
                                  </a:prstGeom>
                                </p:spPr>
                              </p:pic>
                              <p:sp>
                                <p:nvSpPr>
                                  <p:cNvPr id="40" name="Rectangle 39">
                                    <a:extLst>
                                      <a:ext uri="{FF2B5EF4-FFF2-40B4-BE49-F238E27FC236}">
                                        <a16:creationId xmlns:a16="http://schemas.microsoft.com/office/drawing/2014/main" id="{4F45BE03-9C39-706F-098E-5A6B7F90E4B5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5986130" y="3859619"/>
                                    <a:ext cx="3253563" cy="2456119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chemeClr val="bg1"/>
                                  </a:solidFill>
                                  <a:ln>
                                    <a:solidFill>
                                      <a:schemeClr val="bg1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lang="fr-FR" sz="2000"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endParaRPr>
                                  </a:p>
                                </p:txBody>
                              </p:sp>
                              <p:pic>
                                <p:nvPicPr>
                                  <p:cNvPr id="41" name="Image 40">
                                    <a:extLst>
                                      <a:ext uri="{FF2B5EF4-FFF2-40B4-BE49-F238E27FC236}">
                                        <a16:creationId xmlns:a16="http://schemas.microsoft.com/office/drawing/2014/main" id="{BCE37A69-0B9D-D9A4-E5BF-8A15AD224A65}"/>
                                      </a:ext>
                                    </a:extLst>
                                  </p:cNvPr>
                                  <p:cNvPicPr>
                                    <a:picLocks noChangeAspect="1"/>
                                  </p:cNvPicPr>
                                  <p:nvPr/>
                                </p:nvPicPr>
                                <p:blipFill>
                                  <a:blip r:embed="rId3" cstate="print">
                                    <a:extLst>
                                      <a:ext uri="{28A0092B-C50C-407E-A947-70E740481C1C}">
                                        <a14:useLocalDpi xmlns:a14="http://schemas.microsoft.com/office/drawing/2010/main" val="0"/>
                                      </a:ext>
                                    </a:extLst>
                                  </a:blip>
                                  <a:stretch>
                                    <a:fillRect/>
                                  </a:stretch>
                                </p:blipFill>
                                <p:spPr>
                                  <a:xfrm>
                                    <a:off x="6099542" y="3952651"/>
                                    <a:ext cx="3150782" cy="2363087"/>
                                  </a:xfrm>
                                  <a:prstGeom prst="rect">
                                    <a:avLst/>
                                  </a:prstGeom>
                                </p:spPr>
                              </p:pic>
                            </p:grpSp>
                            <p:grpSp>
                              <p:nvGrpSpPr>
                                <p:cNvPr id="33" name="Groupe 32">
                                  <a:extLst>
                                    <a:ext uri="{FF2B5EF4-FFF2-40B4-BE49-F238E27FC236}">
                                      <a16:creationId xmlns:a16="http://schemas.microsoft.com/office/drawing/2014/main" id="{DD41A300-9EC9-AC83-E3BE-9D7D5AE90B43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2056123" y="404036"/>
                                  <a:ext cx="6673207" cy="5613991"/>
                                  <a:chOff x="2056123" y="404036"/>
                                  <a:chExt cx="6673207" cy="5613991"/>
                                </a:xfrm>
                              </p:grpSpPr>
                              <p:sp>
                                <p:nvSpPr>
                                  <p:cNvPr id="34" name="Rectangle 33">
                                    <a:extLst>
                                      <a:ext uri="{FF2B5EF4-FFF2-40B4-BE49-F238E27FC236}">
                                        <a16:creationId xmlns:a16="http://schemas.microsoft.com/office/drawing/2014/main" id="{9E39E68E-7117-652C-299D-3BCFDA18152F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2700670" y="404036"/>
                                    <a:ext cx="3125972" cy="1467294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 w="57150">
                                    <a:solidFill>
                                      <a:srgbClr val="FFFF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lang="fr-FR" sz="2000"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35" name="Rectangle 34">
                                    <a:extLst>
                                      <a:ext uri="{FF2B5EF4-FFF2-40B4-BE49-F238E27FC236}">
                                        <a16:creationId xmlns:a16="http://schemas.microsoft.com/office/drawing/2014/main" id="{AA4A5BA0-310C-75F9-4F1B-24B9CED6C827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2056123" y="3569879"/>
                                    <a:ext cx="4599858" cy="2448148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 w="57150">
                                    <a:solidFill>
                                      <a:srgbClr val="FFFF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lang="fr-FR" sz="2000"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36" name="Rectangle 35">
                                    <a:extLst>
                                      <a:ext uri="{FF2B5EF4-FFF2-40B4-BE49-F238E27FC236}">
                                        <a16:creationId xmlns:a16="http://schemas.microsoft.com/office/drawing/2014/main" id="{BDBF6213-851C-8C2C-5811-EE794840EBCC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5039833" y="2775097"/>
                                    <a:ext cx="680483" cy="701749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 w="57150">
                                    <a:solidFill>
                                      <a:srgbClr val="FF505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lang="fr-FR" sz="2000"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37" name="Rectangle 36">
                                    <a:extLst>
                                      <a:ext uri="{FF2B5EF4-FFF2-40B4-BE49-F238E27FC236}">
                                        <a16:creationId xmlns:a16="http://schemas.microsoft.com/office/drawing/2014/main" id="{859A6B09-FD07-D3B5-8BB5-F3580F13285F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7061791" y="527200"/>
                                    <a:ext cx="1667539" cy="581671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 w="57150">
                                    <a:solidFill>
                                      <a:srgbClr val="3399FF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lang="fr-FR" sz="2000"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38" name="Rectangle 37">
                                    <a:extLst>
                                      <a:ext uri="{FF2B5EF4-FFF2-40B4-BE49-F238E27FC236}">
                                        <a16:creationId xmlns:a16="http://schemas.microsoft.com/office/drawing/2014/main" id="{EEEF2497-D1A9-DCBF-D01A-064A68270DE3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3670003" y="2220879"/>
                                    <a:ext cx="1295401" cy="972000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 w="57150">
                                    <a:solidFill>
                                      <a:srgbClr val="00CC66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lang="fr-FR" sz="2000"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endParaRPr>
                                  </a:p>
                                </p:txBody>
                              </p:sp>
                            </p:grpSp>
                          </p:grpSp>
                          <p:sp>
                            <p:nvSpPr>
                              <p:cNvPr id="30" name="ZoneTexte 29">
                                <a:extLst>
                                  <a:ext uri="{FF2B5EF4-FFF2-40B4-BE49-F238E27FC236}">
                                    <a16:creationId xmlns:a16="http://schemas.microsoft.com/office/drawing/2014/main" id="{59CCB925-8963-079E-C058-FDB03E85E377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2700671" y="1461502"/>
                                <a:ext cx="1226896" cy="477244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r>
                                  <a:rPr lang="fr-FR" sz="2000" b="1" dirty="0">
                                    <a:solidFill>
                                      <a:srgbClr val="FFFF00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a:t>BRAS 1 </a:t>
                                </a:r>
                              </a:p>
                            </p:txBody>
                          </p:sp>
                          <p:sp>
                            <p:nvSpPr>
                              <p:cNvPr id="31" name="ZoneTexte 30">
                                <a:extLst>
                                  <a:ext uri="{FF2B5EF4-FFF2-40B4-BE49-F238E27FC236}">
                                    <a16:creationId xmlns:a16="http://schemas.microsoft.com/office/drawing/2014/main" id="{B25B50C9-1B9B-6E8E-6229-FD758311A23C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4968079" y="4174760"/>
                                <a:ext cx="1312462" cy="477244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r>
                                  <a:rPr lang="fr-FR" sz="2000" b="1" dirty="0">
                                    <a:solidFill>
                                      <a:srgbClr val="FFFF00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a:t>BRAS 2</a:t>
                                </a:r>
                              </a:p>
                            </p:txBody>
                          </p:sp>
                        </p:grpSp>
                        <p:sp>
                          <p:nvSpPr>
                            <p:cNvPr id="28" name="ZoneTexte 27">
                              <a:extLst>
                                <a:ext uri="{FF2B5EF4-FFF2-40B4-BE49-F238E27FC236}">
                                  <a16:creationId xmlns:a16="http://schemas.microsoft.com/office/drawing/2014/main" id="{A90ED98D-C34E-F60F-53CF-8BC61D143899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7090145" y="203755"/>
                              <a:ext cx="1706528" cy="477244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r>
                                <a:rPr lang="fr-FR" sz="2000" b="1" dirty="0">
                                  <a:solidFill>
                                    <a:srgbClr val="3399FF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a:t>Détection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26" name="Rectangle 25">
                            <a:extLst>
                              <a:ext uri="{FF2B5EF4-FFF2-40B4-BE49-F238E27FC236}">
                                <a16:creationId xmlns:a16="http://schemas.microsoft.com/office/drawing/2014/main" id="{73407AE8-C582-FADB-E8F6-7252F7DF25E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325833" y="1331321"/>
                            <a:ext cx="1470840" cy="1433144"/>
                          </a:xfrm>
                          <a:prstGeom prst="rect">
                            <a:avLst/>
                          </a:prstGeom>
                          <a:noFill/>
                          <a:ln w="57150">
                            <a:solidFill>
                              <a:srgbClr val="92D05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fr-FR" sz="20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24" name="ZoneTexte 23">
                          <a:extLst>
                            <a:ext uri="{FF2B5EF4-FFF2-40B4-BE49-F238E27FC236}">
                              <a16:creationId xmlns:a16="http://schemas.microsoft.com/office/drawing/2014/main" id="{732E028A-8587-B2D3-EF8B-9088F8D7CE9E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9153529" y="1479930"/>
                          <a:ext cx="2401619" cy="47724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fr-FR" sz="2000" b="1" dirty="0">
                              <a:solidFill>
                                <a:srgbClr val="92D05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Monochromateur</a:t>
                          </a:r>
                        </a:p>
                      </p:txBody>
                    </p:sp>
                  </p:grpSp>
                  <p:sp>
                    <p:nvSpPr>
                      <p:cNvPr id="22" name="ZoneTexte 21">
                        <a:extLst>
                          <a:ext uri="{FF2B5EF4-FFF2-40B4-BE49-F238E27FC236}">
                            <a16:creationId xmlns:a16="http://schemas.microsoft.com/office/drawing/2014/main" id="{AAAC71DC-5CA5-734A-0008-1F1F16C555F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02146" y="2295941"/>
                        <a:ext cx="1611159" cy="4772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fr-FR" sz="2000" b="1" dirty="0">
                            <a:solidFill>
                              <a:srgbClr val="00CC66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LAR fibrée</a:t>
                        </a:r>
                      </a:p>
                    </p:txBody>
                  </p:sp>
                </p:grpSp>
                <p:sp>
                  <p:nvSpPr>
                    <p:cNvPr id="20" name="ZoneTexte 19">
                      <a:extLst>
                        <a:ext uri="{FF2B5EF4-FFF2-40B4-BE49-F238E27FC236}">
                          <a16:creationId xmlns:a16="http://schemas.microsoft.com/office/drawing/2014/main" id="{750DBA9A-A6B6-F66B-05DE-6526842C0D5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2146" y="3082613"/>
                      <a:ext cx="1662361" cy="8443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2000" b="1" dirty="0">
                          <a:solidFill>
                            <a:srgbClr val="FF5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Miroir</a:t>
                      </a:r>
                    </a:p>
                    <a:p>
                      <a:pPr algn="ctr"/>
                      <a:r>
                        <a:rPr lang="fr-FR" sz="2000" b="1" dirty="0">
                          <a:solidFill>
                            <a:srgbClr val="FF5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D-Shaped</a:t>
                      </a:r>
                    </a:p>
                  </p:txBody>
                </p:sp>
              </p:grpSp>
              <p:cxnSp>
                <p:nvCxnSpPr>
                  <p:cNvPr id="17" name="Connecteur droit avec flèche 16">
                    <a:extLst>
                      <a:ext uri="{FF2B5EF4-FFF2-40B4-BE49-F238E27FC236}">
                        <a16:creationId xmlns:a16="http://schemas.microsoft.com/office/drawing/2014/main" id="{E0D1B7BE-3B01-97E0-259F-E8F099D27DD8}"/>
                      </a:ext>
                    </a:extLst>
                  </p:cNvPr>
                  <p:cNvCxnSpPr/>
                  <p:nvPr/>
                </p:nvCxnSpPr>
                <p:spPr>
                  <a:xfrm>
                    <a:off x="1679944" y="3498112"/>
                    <a:ext cx="3359889" cy="0"/>
                  </a:xfrm>
                  <a:prstGeom prst="straightConnector1">
                    <a:avLst/>
                  </a:prstGeom>
                  <a:ln w="28575">
                    <a:solidFill>
                      <a:srgbClr val="E4213E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Connecteur droit avec flèche 17">
                    <a:extLst>
                      <a:ext uri="{FF2B5EF4-FFF2-40B4-BE49-F238E27FC236}">
                        <a16:creationId xmlns:a16="http://schemas.microsoft.com/office/drawing/2014/main" id="{24558A7F-5AE0-6E67-4CE6-34B875BDEE7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679944" y="2512828"/>
                    <a:ext cx="1990059" cy="13945"/>
                  </a:xfrm>
                  <a:prstGeom prst="straightConnector1">
                    <a:avLst/>
                  </a:prstGeom>
                  <a:ln w="28575">
                    <a:solidFill>
                      <a:srgbClr val="00CC66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5C2B3BDF-FF31-27D9-56CA-89CEFFD7BAD6}"/>
                    </a:ext>
                  </a:extLst>
                </p:cNvPr>
                <p:cNvSpPr/>
                <p:nvPr/>
              </p:nvSpPr>
              <p:spPr>
                <a:xfrm>
                  <a:off x="5954233" y="2270992"/>
                  <a:ext cx="1055672" cy="886878"/>
                </a:xfrm>
                <a:prstGeom prst="rect">
                  <a:avLst/>
                </a:prstGeom>
                <a:noFill/>
                <a:ln w="57150">
                  <a:solidFill>
                    <a:srgbClr val="F47CE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3ADC5CB8-1BF0-81A6-29AE-F0C9441664B4}"/>
                    </a:ext>
                  </a:extLst>
                </p:cNvPr>
                <p:cNvSpPr txBox="1"/>
                <p:nvPr/>
              </p:nvSpPr>
              <p:spPr>
                <a:xfrm>
                  <a:off x="6179770" y="1880619"/>
                  <a:ext cx="830135" cy="4772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000" b="1" dirty="0">
                      <a:solidFill>
                        <a:srgbClr val="F47CE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OAP</a:t>
                  </a:r>
                </a:p>
              </p:txBody>
            </p:sp>
          </p:grp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13C1F172-0236-4D2D-665E-EA826806E7CE}"/>
                  </a:ext>
                </a:extLst>
              </p:cNvPr>
              <p:cNvSpPr txBox="1"/>
              <p:nvPr/>
            </p:nvSpPr>
            <p:spPr>
              <a:xfrm>
                <a:off x="10311377" y="4860717"/>
                <a:ext cx="2417595" cy="844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Source thermique </a:t>
                </a:r>
              </a:p>
              <a:p>
                <a:pPr algn="ctr"/>
                <a:r>
                  <a:rPr lang="fr-FR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L CaF2</a:t>
                </a:r>
              </a:p>
            </p:txBody>
          </p:sp>
        </p:grpSp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id="{809ACE42-E18E-821D-907E-85215D34479B}"/>
                </a:ext>
              </a:extLst>
            </p:cNvPr>
            <p:cNvCxnSpPr/>
            <p:nvPr/>
          </p:nvCxnSpPr>
          <p:spPr>
            <a:xfrm flipH="1">
              <a:off x="10047768" y="3675586"/>
              <a:ext cx="818706" cy="1257921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3C00A553-34FD-A0F2-DCC7-5347FF61CD03}"/>
                </a:ext>
              </a:extLst>
            </p:cNvPr>
            <p:cNvCxnSpPr/>
            <p:nvPr/>
          </p:nvCxnSpPr>
          <p:spPr>
            <a:xfrm flipH="1" flipV="1">
              <a:off x="6769198" y="2756105"/>
              <a:ext cx="3585141" cy="50566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711FEDBF-95E3-AA79-948E-9D32D1C977E2}"/>
                </a:ext>
              </a:extLst>
            </p:cNvPr>
            <p:cNvSpPr txBox="1"/>
            <p:nvPr/>
          </p:nvSpPr>
          <p:spPr>
            <a:xfrm>
              <a:off x="10019172" y="2815039"/>
              <a:ext cx="2214610" cy="844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Fibre verre fluoré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87847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CB9B826-B84D-4BE7-37A8-41276A4AF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37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06676D63-1394-3DBC-0F19-12E58C588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A8C855"/>
                </a:solidFill>
              </a:rPr>
              <a:t>Photographie de l’interféromètre</a:t>
            </a:r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43894D0-62C5-62A6-C568-C69D675DD60E}"/>
              </a:ext>
            </a:extLst>
          </p:cNvPr>
          <p:cNvGrpSpPr/>
          <p:nvPr/>
        </p:nvGrpSpPr>
        <p:grpSpPr>
          <a:xfrm>
            <a:off x="861892" y="1360483"/>
            <a:ext cx="10378228" cy="4643246"/>
            <a:chOff x="-1030560" y="266249"/>
            <a:chExt cx="12704784" cy="6148686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A391A671-00B1-EB6D-F655-AA05CCE112A1}"/>
                </a:ext>
              </a:extLst>
            </p:cNvPr>
            <p:cNvGrpSpPr/>
            <p:nvPr/>
          </p:nvGrpSpPr>
          <p:grpSpPr>
            <a:xfrm>
              <a:off x="1571489" y="266249"/>
              <a:ext cx="9852546" cy="6148686"/>
              <a:chOff x="2316481" y="295274"/>
              <a:chExt cx="9852546" cy="6148686"/>
            </a:xfrm>
          </p:grpSpPr>
          <p:grpSp>
            <p:nvGrpSpPr>
              <p:cNvPr id="17" name="Groupe 16">
                <a:extLst>
                  <a:ext uri="{FF2B5EF4-FFF2-40B4-BE49-F238E27FC236}">
                    <a16:creationId xmlns:a16="http://schemas.microsoft.com/office/drawing/2014/main" id="{094EE90B-4822-0AD7-DBDE-9E47111D149F}"/>
                  </a:ext>
                </a:extLst>
              </p:cNvPr>
              <p:cNvGrpSpPr/>
              <p:nvPr/>
            </p:nvGrpSpPr>
            <p:grpSpPr>
              <a:xfrm>
                <a:off x="2316481" y="295274"/>
                <a:ext cx="7262948" cy="6148686"/>
                <a:chOff x="276445" y="1731384"/>
                <a:chExt cx="5922336" cy="4614238"/>
              </a:xfrm>
            </p:grpSpPr>
            <p:grpSp>
              <p:nvGrpSpPr>
                <p:cNvPr id="24" name="Groupe 23">
                  <a:extLst>
                    <a:ext uri="{FF2B5EF4-FFF2-40B4-BE49-F238E27FC236}">
                      <a16:creationId xmlns:a16="http://schemas.microsoft.com/office/drawing/2014/main" id="{35B46C2D-AA42-F80B-0C2B-709590CB013A}"/>
                    </a:ext>
                  </a:extLst>
                </p:cNvPr>
                <p:cNvGrpSpPr/>
                <p:nvPr/>
              </p:nvGrpSpPr>
              <p:grpSpPr>
                <a:xfrm>
                  <a:off x="276445" y="1731384"/>
                  <a:ext cx="5922336" cy="4318196"/>
                  <a:chOff x="276445" y="1731384"/>
                  <a:chExt cx="5922336" cy="4318196"/>
                </a:xfrm>
              </p:grpSpPr>
              <p:grpSp>
                <p:nvGrpSpPr>
                  <p:cNvPr id="32" name="Groupe 31">
                    <a:extLst>
                      <a:ext uri="{FF2B5EF4-FFF2-40B4-BE49-F238E27FC236}">
                        <a16:creationId xmlns:a16="http://schemas.microsoft.com/office/drawing/2014/main" id="{AE6A2E48-5854-FDB1-FEB6-93E59DC6DC4D}"/>
                      </a:ext>
                    </a:extLst>
                  </p:cNvPr>
                  <p:cNvGrpSpPr/>
                  <p:nvPr/>
                </p:nvGrpSpPr>
                <p:grpSpPr>
                  <a:xfrm>
                    <a:off x="276445" y="1731384"/>
                    <a:ext cx="5922336" cy="4318196"/>
                    <a:chOff x="276445" y="1731384"/>
                    <a:chExt cx="5922336" cy="4318196"/>
                  </a:xfrm>
                </p:grpSpPr>
                <p:pic>
                  <p:nvPicPr>
                    <p:cNvPr id="34" name="Image 33">
                      <a:extLst>
                        <a:ext uri="{FF2B5EF4-FFF2-40B4-BE49-F238E27FC236}">
                          <a16:creationId xmlns:a16="http://schemas.microsoft.com/office/drawing/2014/main" id="{6BAEF347-B5DB-7CF3-28BF-AB28A619717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 cstate="hq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276445" y="1731384"/>
                      <a:ext cx="5922336" cy="4318196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35" name="Connecteur droit avec flèche 34">
                      <a:extLst>
                        <a:ext uri="{FF2B5EF4-FFF2-40B4-BE49-F238E27FC236}">
                          <a16:creationId xmlns:a16="http://schemas.microsoft.com/office/drawing/2014/main" id="{CFA9B8BA-8E9A-3A1E-D25A-4F17C1CA6F6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892595" y="3732028"/>
                      <a:ext cx="1127052" cy="723014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rgbClr val="F19D19"/>
                      </a:solidFill>
                      <a:prstDash val="solid"/>
                      <a:miter lim="800000"/>
                      <a:tailEnd type="triangle"/>
                    </a:ln>
                    <a:effectLst/>
                  </p:spPr>
                </p:cxnSp>
                <p:cxnSp>
                  <p:nvCxnSpPr>
                    <p:cNvPr id="36" name="Connecteur droit avec flèche 35">
                      <a:extLst>
                        <a:ext uri="{FF2B5EF4-FFF2-40B4-BE49-F238E27FC236}">
                          <a16:creationId xmlns:a16="http://schemas.microsoft.com/office/drawing/2014/main" id="{7115F0EF-102C-BEFC-76D0-20F158FD830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019647" y="3732028"/>
                      <a:ext cx="0" cy="875414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rgbClr val="F19D19"/>
                      </a:solidFill>
                      <a:prstDash val="solid"/>
                      <a:miter lim="800000"/>
                      <a:tailEnd type="triangle"/>
                    </a:ln>
                    <a:effectLst/>
                  </p:spPr>
                </p:cxnSp>
                <p:cxnSp>
                  <p:nvCxnSpPr>
                    <p:cNvPr id="37" name="Connecteur droit avec flèche 36">
                      <a:extLst>
                        <a:ext uri="{FF2B5EF4-FFF2-40B4-BE49-F238E27FC236}">
                          <a16:creationId xmlns:a16="http://schemas.microsoft.com/office/drawing/2014/main" id="{C990B302-D898-4BE1-AD00-E7CD5B3482D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055089" y="4607442"/>
                      <a:ext cx="182524" cy="0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rgbClr val="F19D19"/>
                      </a:solidFill>
                      <a:prstDash val="solid"/>
                      <a:miter lim="800000"/>
                      <a:tailEnd type="triangle"/>
                    </a:ln>
                    <a:effectLst/>
                  </p:spPr>
                </p:cxnSp>
                <p:cxnSp>
                  <p:nvCxnSpPr>
                    <p:cNvPr id="38" name="Connecteur droit avec flèche 37">
                      <a:extLst>
                        <a:ext uri="{FF2B5EF4-FFF2-40B4-BE49-F238E27FC236}">
                          <a16:creationId xmlns:a16="http://schemas.microsoft.com/office/drawing/2014/main" id="{413423E9-A33B-E1F0-6C07-B837CBE1ACDE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5075275" y="2232969"/>
                      <a:ext cx="259221" cy="0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rgbClr val="8BC145"/>
                      </a:solidFill>
                      <a:prstDash val="solid"/>
                      <a:miter lim="800000"/>
                      <a:tailEnd type="triangle"/>
                    </a:ln>
                    <a:effectLst/>
                  </p:spPr>
                </p:cxnSp>
                <p:cxnSp>
                  <p:nvCxnSpPr>
                    <p:cNvPr id="39" name="Connecteur droit avec flèche 38">
                      <a:extLst>
                        <a:ext uri="{FF2B5EF4-FFF2-40B4-BE49-F238E27FC236}">
                          <a16:creationId xmlns:a16="http://schemas.microsoft.com/office/drawing/2014/main" id="{81F5AC49-7503-0083-7BE4-771544C5492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109027" y="2223258"/>
                      <a:ext cx="22791" cy="460515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rgbClr val="8BC145"/>
                      </a:solidFill>
                      <a:prstDash val="solid"/>
                      <a:miter lim="800000"/>
                      <a:tailEnd type="triangle"/>
                    </a:ln>
                    <a:effectLst/>
                  </p:spPr>
                </p:cxnSp>
                <p:cxnSp>
                  <p:nvCxnSpPr>
                    <p:cNvPr id="40" name="Connecteur droit avec flèche 39">
                      <a:extLst>
                        <a:ext uri="{FF2B5EF4-FFF2-40B4-BE49-F238E27FC236}">
                          <a16:creationId xmlns:a16="http://schemas.microsoft.com/office/drawing/2014/main" id="{EB26123D-6DEA-EFB2-499E-C703B4D29003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1394564" y="2683774"/>
                      <a:ext cx="3756910" cy="46067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rgbClr val="8BC145"/>
                      </a:solidFill>
                      <a:prstDash val="solid"/>
                      <a:miter lim="800000"/>
                      <a:tailEnd type="triangle"/>
                    </a:ln>
                    <a:effectLst/>
                  </p:spPr>
                </p:cxnSp>
                <p:cxnSp>
                  <p:nvCxnSpPr>
                    <p:cNvPr id="41" name="Connecteur droit avec flèche 40">
                      <a:extLst>
                        <a:ext uri="{FF2B5EF4-FFF2-40B4-BE49-F238E27FC236}">
                          <a16:creationId xmlns:a16="http://schemas.microsoft.com/office/drawing/2014/main" id="{AC606401-FB2C-96E4-0E48-E1D7EC7F98D4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552859" y="2729841"/>
                      <a:ext cx="878288" cy="1747866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rgbClr val="8BC145"/>
                      </a:solidFill>
                      <a:prstDash val="solid"/>
                      <a:miter lim="800000"/>
                      <a:tailEnd type="triangle"/>
                    </a:ln>
                    <a:effectLst/>
                  </p:spPr>
                </p:cxnSp>
                <p:cxnSp>
                  <p:nvCxnSpPr>
                    <p:cNvPr id="42" name="Connecteur droit avec flèche 41">
                      <a:extLst>
                        <a:ext uri="{FF2B5EF4-FFF2-40B4-BE49-F238E27FC236}">
                          <a16:creationId xmlns:a16="http://schemas.microsoft.com/office/drawing/2014/main" id="{F63AF5A4-63FF-3F4C-DB66-A111A30ADCB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552859" y="3168503"/>
                      <a:ext cx="2502229" cy="1309204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rgbClr val="8BC145"/>
                      </a:solidFill>
                      <a:prstDash val="solid"/>
                      <a:miter lim="800000"/>
                      <a:tailEnd type="triangle"/>
                    </a:ln>
                    <a:effectLst/>
                  </p:spPr>
                </p:cxnSp>
                <p:cxnSp>
                  <p:nvCxnSpPr>
                    <p:cNvPr id="43" name="Connecteur droit avec flèche 42">
                      <a:extLst>
                        <a:ext uri="{FF2B5EF4-FFF2-40B4-BE49-F238E27FC236}">
                          <a16:creationId xmlns:a16="http://schemas.microsoft.com/office/drawing/2014/main" id="{0A1F747F-1C74-B704-64EC-51A6492B8E9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042852" y="3168503"/>
                      <a:ext cx="634" cy="1438939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rgbClr val="8BC145"/>
                      </a:solidFill>
                      <a:prstDash val="solid"/>
                      <a:miter lim="800000"/>
                      <a:tailEnd type="triangle"/>
                    </a:ln>
                    <a:effectLst/>
                  </p:spPr>
                </p:cxnSp>
                <p:cxnSp>
                  <p:nvCxnSpPr>
                    <p:cNvPr id="44" name="Connecteur droit avec flèche 43">
                      <a:extLst>
                        <a:ext uri="{FF2B5EF4-FFF2-40B4-BE49-F238E27FC236}">
                          <a16:creationId xmlns:a16="http://schemas.microsoft.com/office/drawing/2014/main" id="{5B0265AF-DD00-061F-D853-7A16F775ED0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057076" y="4561372"/>
                      <a:ext cx="180537" cy="0"/>
                    </a:xfrm>
                    <a:prstGeom prst="straightConnector1">
                      <a:avLst/>
                    </a:prstGeom>
                    <a:noFill/>
                    <a:ln w="38100" cap="flat" cmpd="sng" algn="ctr">
                      <a:solidFill>
                        <a:srgbClr val="8BC145"/>
                      </a:solidFill>
                      <a:prstDash val="solid"/>
                      <a:miter lim="800000"/>
                      <a:tailEnd type="triangle"/>
                    </a:ln>
                    <a:effectLst/>
                  </p:spPr>
                </p:cxnSp>
              </p:grpSp>
              <p:cxnSp>
                <p:nvCxnSpPr>
                  <p:cNvPr id="33" name="Connecteur droit avec flèche 32">
                    <a:extLst>
                      <a:ext uri="{FF2B5EF4-FFF2-40B4-BE49-F238E27FC236}">
                        <a16:creationId xmlns:a16="http://schemas.microsoft.com/office/drawing/2014/main" id="{1AAE01AB-2139-4B02-6173-E42DB23293C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336691" y="4574889"/>
                    <a:ext cx="1895741" cy="11459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rgbClr val="E4213E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</p:grpSp>
            <p:grpSp>
              <p:nvGrpSpPr>
                <p:cNvPr id="25" name="Groupe 24">
                  <a:extLst>
                    <a:ext uri="{FF2B5EF4-FFF2-40B4-BE49-F238E27FC236}">
                      <a16:creationId xmlns:a16="http://schemas.microsoft.com/office/drawing/2014/main" id="{D8B8E0C3-5041-38A4-D7A6-F7C9AE229A2E}"/>
                    </a:ext>
                  </a:extLst>
                </p:cNvPr>
                <p:cNvGrpSpPr/>
                <p:nvPr/>
              </p:nvGrpSpPr>
              <p:grpSpPr>
                <a:xfrm>
                  <a:off x="1126366" y="6045362"/>
                  <a:ext cx="4620038" cy="300260"/>
                  <a:chOff x="1126366" y="6045362"/>
                  <a:chExt cx="4620038" cy="300260"/>
                </a:xfrm>
              </p:grpSpPr>
              <p:cxnSp>
                <p:nvCxnSpPr>
                  <p:cNvPr id="26" name="Connecteur droit avec flèche 25">
                    <a:extLst>
                      <a:ext uri="{FF2B5EF4-FFF2-40B4-BE49-F238E27FC236}">
                        <a16:creationId xmlns:a16="http://schemas.microsoft.com/office/drawing/2014/main" id="{A439B4F5-202A-78DF-F117-F710BE4AEE7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210000" y="6198131"/>
                    <a:ext cx="451429" cy="1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rgbClr val="E4213E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27" name="Connecteur droit avec flèche 26">
                    <a:extLst>
                      <a:ext uri="{FF2B5EF4-FFF2-40B4-BE49-F238E27FC236}">
                        <a16:creationId xmlns:a16="http://schemas.microsoft.com/office/drawing/2014/main" id="{0C5F2030-AFFD-71A0-775A-06804352DB2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126366" y="6203889"/>
                    <a:ext cx="451429" cy="1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rgbClr val="F19D19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28" name="Connecteur droit avec flèche 27">
                    <a:extLst>
                      <a:ext uri="{FF2B5EF4-FFF2-40B4-BE49-F238E27FC236}">
                        <a16:creationId xmlns:a16="http://schemas.microsoft.com/office/drawing/2014/main" id="{CE743ABD-72ED-BCDB-9EA1-37E55BED49A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683651" y="6203740"/>
                    <a:ext cx="451429" cy="1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rgbClr val="8BC145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sp>
                <p:nvSpPr>
                  <p:cNvPr id="29" name="ZoneTexte 28">
                    <a:extLst>
                      <a:ext uri="{FF2B5EF4-FFF2-40B4-BE49-F238E27FC236}">
                        <a16:creationId xmlns:a16="http://schemas.microsoft.com/office/drawing/2014/main" id="{648E73FD-DBCE-6DC6-7BC8-D2A714E4A6F4}"/>
                      </a:ext>
                    </a:extLst>
                  </p:cNvPr>
                  <p:cNvSpPr txBox="1"/>
                  <p:nvPr/>
                </p:nvSpPr>
                <p:spPr>
                  <a:xfrm>
                    <a:off x="1563076" y="6045362"/>
                    <a:ext cx="1100210" cy="30026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1064 nm</a:t>
                    </a:r>
                  </a:p>
                </p:txBody>
              </p:sp>
              <p:sp>
                <p:nvSpPr>
                  <p:cNvPr id="30" name="ZoneTexte 29">
                    <a:extLst>
                      <a:ext uri="{FF2B5EF4-FFF2-40B4-BE49-F238E27FC236}">
                        <a16:creationId xmlns:a16="http://schemas.microsoft.com/office/drawing/2014/main" id="{3A9D1E61-60AE-686F-465C-9F6B8BF408D9}"/>
                      </a:ext>
                    </a:extLst>
                  </p:cNvPr>
                  <p:cNvSpPr txBox="1"/>
                  <p:nvPr/>
                </p:nvSpPr>
                <p:spPr>
                  <a:xfrm>
                    <a:off x="3109791" y="6045362"/>
                    <a:ext cx="1100210" cy="30026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3500 nm</a:t>
                    </a:r>
                  </a:p>
                </p:txBody>
              </p:sp>
              <p:sp>
                <p:nvSpPr>
                  <p:cNvPr id="31" name="ZoneTexte 30">
                    <a:extLst>
                      <a:ext uri="{FF2B5EF4-FFF2-40B4-BE49-F238E27FC236}">
                        <a16:creationId xmlns:a16="http://schemas.microsoft.com/office/drawing/2014/main" id="{B9F797CB-3A7F-6B8E-87F9-1255E3571AC2}"/>
                      </a:ext>
                    </a:extLst>
                  </p:cNvPr>
                  <p:cNvSpPr txBox="1"/>
                  <p:nvPr/>
                </p:nvSpPr>
                <p:spPr>
                  <a:xfrm>
                    <a:off x="4646194" y="6045362"/>
                    <a:ext cx="1100210" cy="30026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820 nm</a:t>
                    </a:r>
                  </a:p>
                </p:txBody>
              </p:sp>
            </p:grpSp>
          </p:grp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4253D080-3BD6-FB11-0E72-F1D32351EF15}"/>
                  </a:ext>
                </a:extLst>
              </p:cNvPr>
              <p:cNvSpPr txBox="1"/>
              <p:nvPr/>
            </p:nvSpPr>
            <p:spPr>
              <a:xfrm>
                <a:off x="2316481" y="4217340"/>
                <a:ext cx="56625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F5162383-B213-5ADB-50CA-D30449EB104A}"/>
                  </a:ext>
                </a:extLst>
              </p:cNvPr>
              <p:cNvSpPr txBox="1"/>
              <p:nvPr/>
            </p:nvSpPr>
            <p:spPr>
              <a:xfrm>
                <a:off x="3121448" y="979839"/>
                <a:ext cx="56625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972C89E0-8879-753D-60A6-20049EB636B1}"/>
                  </a:ext>
                </a:extLst>
              </p:cNvPr>
              <p:cNvSpPr txBox="1"/>
              <p:nvPr/>
            </p:nvSpPr>
            <p:spPr>
              <a:xfrm>
                <a:off x="8427062" y="1524746"/>
                <a:ext cx="56625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976D533C-91B9-43F4-04FB-18A37592D2DC}"/>
                  </a:ext>
                </a:extLst>
              </p:cNvPr>
              <p:cNvSpPr txBox="1"/>
              <p:nvPr/>
            </p:nvSpPr>
            <p:spPr>
              <a:xfrm>
                <a:off x="7120323" y="388751"/>
                <a:ext cx="11506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OAP</a:t>
                </a:r>
              </a:p>
            </p:txBody>
          </p:sp>
          <p:cxnSp>
            <p:nvCxnSpPr>
              <p:cNvPr id="22" name="Connecteur droit avec flèche 21">
                <a:extLst>
                  <a:ext uri="{FF2B5EF4-FFF2-40B4-BE49-F238E27FC236}">
                    <a16:creationId xmlns:a16="http://schemas.microsoft.com/office/drawing/2014/main" id="{5E03D4F8-AB62-B039-31F2-017DA834697A}"/>
                  </a:ext>
                </a:extLst>
              </p:cNvPr>
              <p:cNvCxnSpPr/>
              <p:nvPr/>
            </p:nvCxnSpPr>
            <p:spPr>
              <a:xfrm flipH="1">
                <a:off x="8611753" y="950719"/>
                <a:ext cx="1208522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8BC14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20E97680-7B5D-3F30-63AC-7D7B16C76B08}"/>
                  </a:ext>
                </a:extLst>
              </p:cNvPr>
              <p:cNvSpPr txBox="1"/>
              <p:nvPr/>
            </p:nvSpPr>
            <p:spPr>
              <a:xfrm>
                <a:off x="9744074" y="450306"/>
                <a:ext cx="2424953" cy="1344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8BC14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MIR</a:t>
                </a:r>
              </a:p>
              <a:p>
                <a:pPr algn="ctr"/>
                <a:r>
                  <a:rPr lang="en-US" sz="2000" b="1" dirty="0">
                    <a:solidFill>
                      <a:srgbClr val="8BC14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Entrée via fibre </a:t>
                </a:r>
                <a:r>
                  <a:rPr lang="en-US" sz="2000" b="1" dirty="0" err="1">
                    <a:solidFill>
                      <a:srgbClr val="8BC14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verre</a:t>
                </a:r>
                <a:r>
                  <a:rPr lang="en-US" sz="2000" b="1" dirty="0">
                    <a:solidFill>
                      <a:srgbClr val="8BC14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8BC14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fluoré</a:t>
                </a:r>
                <a:endParaRPr lang="en-US" sz="2000" b="1" dirty="0">
                  <a:solidFill>
                    <a:srgbClr val="8BC14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677DAB8-24CA-82ED-66A7-058BC795C94B}"/>
                </a:ext>
              </a:extLst>
            </p:cNvPr>
            <p:cNvSpPr txBox="1"/>
            <p:nvPr/>
          </p:nvSpPr>
          <p:spPr>
            <a:xfrm>
              <a:off x="4161184" y="1807766"/>
              <a:ext cx="5662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4F031FA2-12A6-537E-1722-2177A0E31488}"/>
                </a:ext>
              </a:extLst>
            </p:cNvPr>
            <p:cNvSpPr txBox="1"/>
            <p:nvPr/>
          </p:nvSpPr>
          <p:spPr>
            <a:xfrm>
              <a:off x="5112748" y="2564433"/>
              <a:ext cx="20024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Dichroïque</a:t>
              </a:r>
              <a:endPara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9FF6173B-276A-45CB-6313-5FA28DBBB72E}"/>
                </a:ext>
              </a:extLst>
            </p:cNvPr>
            <p:cNvCxnSpPr/>
            <p:nvPr/>
          </p:nvCxnSpPr>
          <p:spPr>
            <a:xfrm flipV="1">
              <a:off x="1314450" y="4229811"/>
              <a:ext cx="1835009" cy="1511669"/>
            </a:xfrm>
            <a:prstGeom prst="straightConnector1">
              <a:avLst/>
            </a:prstGeom>
            <a:noFill/>
            <a:ln w="38100" cap="flat" cmpd="sng" algn="ctr">
              <a:solidFill>
                <a:srgbClr val="F19D19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EFBCCF5F-BFB6-0C91-D65B-DE9A838C452B}"/>
                </a:ext>
              </a:extLst>
            </p:cNvPr>
            <p:cNvSpPr txBox="1"/>
            <p:nvPr/>
          </p:nvSpPr>
          <p:spPr>
            <a:xfrm>
              <a:off x="-1030560" y="5313143"/>
              <a:ext cx="2437405" cy="937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19D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Laser de </a:t>
              </a:r>
              <a:r>
                <a:rPr lang="en-US" sz="2000" b="1" dirty="0" err="1">
                  <a:solidFill>
                    <a:srgbClr val="F19D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pompe</a:t>
              </a:r>
              <a:endParaRPr lang="en-US" sz="2000" b="1" dirty="0">
                <a:solidFill>
                  <a:srgbClr val="F19D1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000" b="1" dirty="0">
                  <a:solidFill>
                    <a:srgbClr val="F19D1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1064 nm</a:t>
              </a:r>
            </a:p>
          </p:txBody>
        </p: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438E8327-EAA7-BB63-8F0A-934D87757CA4}"/>
                </a:ext>
              </a:extLst>
            </p:cNvPr>
            <p:cNvCxnSpPr/>
            <p:nvPr/>
          </p:nvCxnSpPr>
          <p:spPr>
            <a:xfrm>
              <a:off x="7785713" y="4037337"/>
              <a:ext cx="1305763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E4213E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1845115F-CDC4-E9B6-DC5A-04335B8CC659}"/>
                </a:ext>
              </a:extLst>
            </p:cNvPr>
            <p:cNvSpPr txBox="1"/>
            <p:nvPr/>
          </p:nvSpPr>
          <p:spPr>
            <a:xfrm>
              <a:off x="8970381" y="3714172"/>
              <a:ext cx="2703843" cy="937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E4213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Converti</a:t>
              </a:r>
              <a:r>
                <a:rPr lang="en-US" sz="2000" b="1" dirty="0">
                  <a:solidFill>
                    <a:srgbClr val="E4213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820 nm</a:t>
              </a:r>
            </a:p>
            <a:p>
              <a:pPr algn="ctr"/>
              <a:r>
                <a:rPr lang="en-US" sz="2000" b="1" dirty="0">
                  <a:solidFill>
                    <a:srgbClr val="E4213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Sortie </a:t>
              </a:r>
              <a:r>
                <a:rPr lang="en-US" sz="2000" b="1" dirty="0" err="1">
                  <a:solidFill>
                    <a:srgbClr val="E4213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fibrée</a:t>
              </a:r>
              <a:endParaRPr lang="en-US" sz="2000" b="1" dirty="0">
                <a:solidFill>
                  <a:srgbClr val="E4213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06F21B8-3141-1874-FED9-35BABB252CF8}"/>
                </a:ext>
              </a:extLst>
            </p:cNvPr>
            <p:cNvSpPr txBox="1"/>
            <p:nvPr/>
          </p:nvSpPr>
          <p:spPr>
            <a:xfrm>
              <a:off x="5453953" y="1576841"/>
              <a:ext cx="18255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D-Shaped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4B85BB39-DE25-4724-61EE-20F9EC4AD049}"/>
                </a:ext>
              </a:extLst>
            </p:cNvPr>
            <p:cNvSpPr txBox="1"/>
            <p:nvPr/>
          </p:nvSpPr>
          <p:spPr>
            <a:xfrm>
              <a:off x="3974460" y="4230006"/>
              <a:ext cx="11506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OAP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5B676A56-7437-BE39-87F9-78898F28BC12}"/>
                </a:ext>
              </a:extLst>
            </p:cNvPr>
            <p:cNvSpPr txBox="1"/>
            <p:nvPr/>
          </p:nvSpPr>
          <p:spPr>
            <a:xfrm>
              <a:off x="4926250" y="3504236"/>
              <a:ext cx="11506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PPLN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26290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26298DE-4A2F-AD32-CFE1-128FAE93E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38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E5A75BDC-1ADC-EE74-5F9C-FFA237749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A8C855"/>
                </a:solidFill>
              </a:rPr>
              <a:t>Division d’amplitude VS division front d’onde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0AA59BA-4FB5-F9DF-6864-7717CABECA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56" y="2859459"/>
            <a:ext cx="5451046" cy="28611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7F3BDC-72BB-01B8-EE21-F7C0AE16C190}"/>
              </a:ext>
            </a:extLst>
          </p:cNvPr>
          <p:cNvSpPr/>
          <p:nvPr/>
        </p:nvSpPr>
        <p:spPr>
          <a:xfrm>
            <a:off x="0" y="1326730"/>
            <a:ext cx="121834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/>
              <a:t>Configuration lame séparatrice : division d’amplitude</a:t>
            </a:r>
          </a:p>
          <a:p>
            <a:pPr algn="ctr"/>
            <a:r>
              <a:rPr lang="fr-FR" sz="2400" dirty="0"/>
              <a:t>VS</a:t>
            </a:r>
          </a:p>
          <a:p>
            <a:pPr algn="ctr"/>
            <a:r>
              <a:rPr lang="fr-FR" sz="2400" dirty="0"/>
              <a:t>Configuration miroir D-Shaped : division de front d’onde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B8FE0DB-12B3-948F-E604-EF6D8975F6F0}"/>
              </a:ext>
            </a:extLst>
          </p:cNvPr>
          <p:cNvGrpSpPr/>
          <p:nvPr/>
        </p:nvGrpSpPr>
        <p:grpSpPr>
          <a:xfrm>
            <a:off x="6894664" y="3321818"/>
            <a:ext cx="5120652" cy="1907177"/>
            <a:chOff x="6754509" y="3115681"/>
            <a:chExt cx="5120652" cy="190717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B7B8C61-F739-A9A8-F91C-03C2D4839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4509" y="3115681"/>
              <a:ext cx="5045732" cy="1907177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226FBE83-9F48-30FB-0844-2E814375B25A}"/>
                </a:ext>
              </a:extLst>
            </p:cNvPr>
            <p:cNvSpPr txBox="1"/>
            <p:nvPr/>
          </p:nvSpPr>
          <p:spPr>
            <a:xfrm>
              <a:off x="7602583" y="3480533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BS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5E061BB6-8BEC-1628-7E29-CF15A50267CD}"/>
                </a:ext>
              </a:extLst>
            </p:cNvPr>
            <p:cNvSpPr txBox="1"/>
            <p:nvPr/>
          </p:nvSpPr>
          <p:spPr>
            <a:xfrm>
              <a:off x="10756794" y="3408317"/>
              <a:ext cx="11183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Miroir</a:t>
              </a:r>
            </a:p>
            <a:p>
              <a:pPr algn="ctr"/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D-Shaped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00504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B0E1301-D9F5-A97B-DEDA-2C8566835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39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EE6D97A-D9D0-C29D-A6A4-EBFFF8C3D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A8C855"/>
                </a:solidFill>
              </a:rPr>
              <a:t>Détection en régime de comptage de photons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97A6E87-26DF-6F74-0BB6-9DDCBA5069D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521" y="1502925"/>
            <a:ext cx="5916180" cy="445923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2470AE73-3916-8A32-0D22-3868D3F93B1D}"/>
              </a:ext>
            </a:extLst>
          </p:cNvPr>
          <p:cNvGrpSpPr/>
          <p:nvPr/>
        </p:nvGrpSpPr>
        <p:grpSpPr>
          <a:xfrm>
            <a:off x="386666" y="1958902"/>
            <a:ext cx="4928961" cy="835243"/>
            <a:chOff x="404039" y="1409849"/>
            <a:chExt cx="4928961" cy="835243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BECEC618-DB1F-0E8E-7389-C80966D3C398}"/>
                </a:ext>
              </a:extLst>
            </p:cNvPr>
            <p:cNvGrpSpPr/>
            <p:nvPr/>
          </p:nvGrpSpPr>
          <p:grpSpPr>
            <a:xfrm>
              <a:off x="404039" y="1458216"/>
              <a:ext cx="3124325" cy="786876"/>
              <a:chOff x="404039" y="1458216"/>
              <a:chExt cx="3124325" cy="786876"/>
            </a:xfrm>
          </p:grpSpPr>
          <p:sp>
            <p:nvSpPr>
              <p:cNvPr id="10" name="Text Box 12">
                <a:extLst>
                  <a:ext uri="{FF2B5EF4-FFF2-40B4-BE49-F238E27FC236}">
                    <a16:creationId xmlns:a16="http://schemas.microsoft.com/office/drawing/2014/main" id="{1425D537-1646-5B8B-05A1-E7CD22DA42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4039" y="1844982"/>
                <a:ext cx="777136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just"/>
                <a:r>
                  <a:rPr lang="fr-FR" sz="2000" dirty="0">
                    <a:cs typeface="Times New Roman" panose="02020603050405020304" pitchFamily="18" charset="0"/>
                  </a:rPr>
                  <a:t>Étoile</a:t>
                </a:r>
              </a:p>
            </p:txBody>
          </p:sp>
          <p:sp>
            <p:nvSpPr>
              <p:cNvPr id="11" name="Étoile à 5 branches 5">
                <a:extLst>
                  <a:ext uri="{FF2B5EF4-FFF2-40B4-BE49-F238E27FC236}">
                    <a16:creationId xmlns:a16="http://schemas.microsoft.com/office/drawing/2014/main" id="{62D2D780-7D7C-D6F2-9F9A-FFA76E5A1E9B}"/>
                  </a:ext>
                </a:extLst>
              </p:cNvPr>
              <p:cNvSpPr/>
              <p:nvPr/>
            </p:nvSpPr>
            <p:spPr>
              <a:xfrm>
                <a:off x="601019" y="1458216"/>
                <a:ext cx="383177" cy="391886"/>
              </a:xfrm>
              <a:prstGeom prst="star5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15B825C-21DD-ECEF-6411-35444DAD8FE9}"/>
                  </a:ext>
                </a:extLst>
              </p:cNvPr>
              <p:cNvSpPr/>
              <p:nvPr/>
            </p:nvSpPr>
            <p:spPr>
              <a:xfrm>
                <a:off x="1486165" y="1458216"/>
                <a:ext cx="1653314" cy="622194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/>
                  <a:t>Instrument = interféromètre</a:t>
                </a:r>
              </a:p>
            </p:txBody>
          </p:sp>
          <p:sp>
            <p:nvSpPr>
              <p:cNvPr id="13" name="Flèche droite 7">
                <a:extLst>
                  <a:ext uri="{FF2B5EF4-FFF2-40B4-BE49-F238E27FC236}">
                    <a16:creationId xmlns:a16="http://schemas.microsoft.com/office/drawing/2014/main" id="{FB22175F-5374-5884-8389-E3A90F6E5B9E}"/>
                  </a:ext>
                </a:extLst>
              </p:cNvPr>
              <p:cNvSpPr/>
              <p:nvPr/>
            </p:nvSpPr>
            <p:spPr>
              <a:xfrm>
                <a:off x="1097280" y="1654159"/>
                <a:ext cx="323566" cy="190823"/>
              </a:xfrm>
              <a:prstGeom prst="rightArrow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Flèche droite 18">
                <a:extLst>
                  <a:ext uri="{FF2B5EF4-FFF2-40B4-BE49-F238E27FC236}">
                    <a16:creationId xmlns:a16="http://schemas.microsoft.com/office/drawing/2014/main" id="{DB5101EE-C690-0D27-A8CE-4FF666CA0C46}"/>
                  </a:ext>
                </a:extLst>
              </p:cNvPr>
              <p:cNvSpPr/>
              <p:nvPr/>
            </p:nvSpPr>
            <p:spPr>
              <a:xfrm>
                <a:off x="3204798" y="1673901"/>
                <a:ext cx="323566" cy="190823"/>
              </a:xfrm>
              <a:prstGeom prst="rightArrow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" name="Text Box 12">
              <a:extLst>
                <a:ext uri="{FF2B5EF4-FFF2-40B4-BE49-F238E27FC236}">
                  <a16:creationId xmlns:a16="http://schemas.microsoft.com/office/drawing/2014/main" id="{7A64AA0B-A6C2-633C-3F4A-F8993D41C2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2705" y="1409849"/>
              <a:ext cx="1980295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fr-FR" sz="2000" dirty="0">
                  <a:cs typeface="Times New Roman" panose="02020603050405020304" pitchFamily="18" charset="0"/>
                </a:rPr>
                <a:t>Franges d’interférences</a:t>
              </a:r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19BB74A9-0BF1-AA6F-C397-2332FA1DB5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46" y="3188165"/>
            <a:ext cx="4523020" cy="271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48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E52DA9A-3F08-5E56-4711-8BC3C91F2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4252BD69-A2CB-2B8F-A702-9AB8E13BA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>
                <a:solidFill>
                  <a:srgbClr val="A8C855"/>
                </a:solidFill>
              </a:rPr>
              <a:t>Évolution des moyens d’observations</a:t>
            </a:r>
            <a:br>
              <a:rPr lang="en-US" sz="2400" dirty="0">
                <a:solidFill>
                  <a:srgbClr val="A8C855"/>
                </a:solidFill>
              </a:rPr>
            </a:br>
            <a:endParaRPr lang="fr-FR" dirty="0">
              <a:solidFill>
                <a:srgbClr val="A8C855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FA93CF3-DA93-44BE-114D-5B5125C97E63}"/>
              </a:ext>
            </a:extLst>
          </p:cNvPr>
          <p:cNvGrpSpPr/>
          <p:nvPr/>
        </p:nvGrpSpPr>
        <p:grpSpPr>
          <a:xfrm>
            <a:off x="550263" y="1421850"/>
            <a:ext cx="11087538" cy="4527305"/>
            <a:chOff x="1063322" y="1421850"/>
            <a:chExt cx="11087538" cy="4527305"/>
          </a:xfrm>
        </p:grpSpPr>
        <p:pic>
          <p:nvPicPr>
            <p:cNvPr id="7" name="Picture 2" descr="hevelius_telescope_small">
              <a:extLst>
                <a:ext uri="{FF2B5EF4-FFF2-40B4-BE49-F238E27FC236}">
                  <a16:creationId xmlns:a16="http://schemas.microsoft.com/office/drawing/2014/main" id="{CE65BD74-4AA9-DCDE-AA07-EFBDB7F8D7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2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322" y="2357249"/>
              <a:ext cx="2624626" cy="3040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 descr="vlti-array-smallsize">
              <a:extLst>
                <a:ext uri="{FF2B5EF4-FFF2-40B4-BE49-F238E27FC236}">
                  <a16:creationId xmlns:a16="http://schemas.microsoft.com/office/drawing/2014/main" id="{0CE2974B-DABD-1703-5481-FC13700820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lum bright="2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98456" y="2366326"/>
              <a:ext cx="3481838" cy="323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 descr="cfht-59">
              <a:extLst>
                <a:ext uri="{FF2B5EF4-FFF2-40B4-BE49-F238E27FC236}">
                  <a16:creationId xmlns:a16="http://schemas.microsoft.com/office/drawing/2014/main" id="{5C512B1D-04F8-D52D-7D6B-13EB5205A3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lum brigh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492852" y="2377114"/>
              <a:ext cx="3206295" cy="3166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A60B3E8A-E25B-10DB-3DBF-3A56112DAF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5539" y="5610609"/>
              <a:ext cx="1277898" cy="338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1600" dirty="0">
                  <a:latin typeface="Verdana" panose="020B0604030504040204" pitchFamily="34" charset="0"/>
                  <a:ea typeface="Verdana" panose="020B0604030504040204" pitchFamily="34" charset="0"/>
                  <a:cs typeface="Times New Roman" pitchFamily="18" charset="0"/>
                </a:rPr>
                <a:t>XVI</a:t>
              </a:r>
              <a:r>
                <a:rPr lang="fr-FR" sz="1600" baseline="30000" dirty="0">
                  <a:latin typeface="Verdana" panose="020B0604030504040204" pitchFamily="34" charset="0"/>
                  <a:ea typeface="Verdana" panose="020B0604030504040204" pitchFamily="34" charset="0"/>
                  <a:cs typeface="Times New Roman" pitchFamily="18" charset="0"/>
                </a:rPr>
                <a:t>e</a:t>
              </a:r>
              <a:r>
                <a:rPr lang="fr-FR" sz="1600" dirty="0">
                  <a:latin typeface="Verdana" panose="020B0604030504040204" pitchFamily="34" charset="0"/>
                  <a:ea typeface="Verdana" panose="020B0604030504040204" pitchFamily="34" charset="0"/>
                  <a:cs typeface="Times New Roman" pitchFamily="18" charset="0"/>
                </a:rPr>
                <a:t> siècle</a:t>
              </a:r>
            </a:p>
          </p:txBody>
        </p:sp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F135B35D-31BE-DDE6-F960-5DFE00E865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0304" y="5610609"/>
              <a:ext cx="1185308" cy="338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1600" dirty="0">
                  <a:latin typeface="Verdana" panose="020B0604030504040204" pitchFamily="34" charset="0"/>
                  <a:ea typeface="Verdana" panose="020B0604030504040204" pitchFamily="34" charset="0"/>
                  <a:cs typeface="Times New Roman" pitchFamily="18" charset="0"/>
                </a:rPr>
                <a:t>XX</a:t>
              </a:r>
              <a:r>
                <a:rPr lang="fr-FR" sz="1600" baseline="30000" dirty="0">
                  <a:latin typeface="Verdana" panose="020B0604030504040204" pitchFamily="34" charset="0"/>
                  <a:ea typeface="Verdana" panose="020B0604030504040204" pitchFamily="34" charset="0"/>
                  <a:cs typeface="Times New Roman" pitchFamily="18" charset="0"/>
                </a:rPr>
                <a:t>e</a:t>
              </a:r>
              <a:r>
                <a:rPr lang="fr-FR" sz="1600" dirty="0">
                  <a:latin typeface="Verdana" panose="020B0604030504040204" pitchFamily="34" charset="0"/>
                  <a:ea typeface="Verdana" panose="020B0604030504040204" pitchFamily="34" charset="0"/>
                  <a:cs typeface="Times New Roman" pitchFamily="18" charset="0"/>
                </a:rPr>
                <a:t> siècle</a:t>
              </a:r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D9EF89BF-A2E4-5CDD-C171-8896EB2994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0426" y="5610609"/>
              <a:ext cx="1277898" cy="338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1600" dirty="0">
                  <a:latin typeface="Verdana" panose="020B0604030504040204" pitchFamily="34" charset="0"/>
                  <a:ea typeface="Verdana" panose="020B0604030504040204" pitchFamily="34" charset="0"/>
                  <a:cs typeface="Times New Roman" pitchFamily="18" charset="0"/>
                </a:rPr>
                <a:t>XXI</a:t>
              </a:r>
              <a:r>
                <a:rPr lang="fr-FR" sz="1600" baseline="30000" dirty="0">
                  <a:latin typeface="Verdana" panose="020B0604030504040204" pitchFamily="34" charset="0"/>
                  <a:ea typeface="Verdana" panose="020B0604030504040204" pitchFamily="34" charset="0"/>
                  <a:cs typeface="Times New Roman" pitchFamily="18" charset="0"/>
                </a:rPr>
                <a:t>e</a:t>
              </a:r>
              <a:r>
                <a:rPr lang="fr-FR" sz="1600" dirty="0">
                  <a:latin typeface="Verdana" panose="020B0604030504040204" pitchFamily="34" charset="0"/>
                  <a:ea typeface="Verdana" panose="020B0604030504040204" pitchFamily="34" charset="0"/>
                  <a:cs typeface="Times New Roman" pitchFamily="18" charset="0"/>
                </a:rPr>
                <a:t> siècle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AA6EAB-5C70-EFDD-C8E9-C6EE44130854}"/>
                </a:ext>
              </a:extLst>
            </p:cNvPr>
            <p:cNvSpPr/>
            <p:nvPr/>
          </p:nvSpPr>
          <p:spPr>
            <a:xfrm>
              <a:off x="4290069" y="1421851"/>
              <a:ext cx="361185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Canada-France-Hawaii </a:t>
              </a:r>
              <a:r>
                <a:rPr lang="fr-FR" sz="1600" dirty="0" err="1">
                  <a:latin typeface="Verdana" panose="020B0604030504040204" pitchFamily="34" charset="0"/>
                  <a:ea typeface="Verdana" panose="020B0604030504040204" pitchFamily="34" charset="0"/>
                </a:rPr>
                <a:t>Telescope</a:t>
              </a:r>
              <a:endParaRPr lang="fr-FR" sz="16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/>
              <a:r>
                <a:rPr lang="fr-FR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(</a:t>
              </a:r>
              <a:r>
                <a:rPr lang="fr-FR" sz="1600" dirty="0" err="1">
                  <a:latin typeface="Verdana" panose="020B0604030504040204" pitchFamily="34" charset="0"/>
                  <a:ea typeface="Verdana" panose="020B0604030504040204" pitchFamily="34" charset="0"/>
                </a:rPr>
                <a:t>Mauna</a:t>
              </a:r>
              <a:r>
                <a:rPr lang="fr-FR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fr-FR" sz="1600" dirty="0" err="1">
                  <a:latin typeface="Verdana" panose="020B0604030504040204" pitchFamily="34" charset="0"/>
                  <a:ea typeface="Verdana" panose="020B0604030504040204" pitchFamily="34" charset="0"/>
                </a:rPr>
                <a:t>Kea</a:t>
              </a:r>
              <a:r>
                <a:rPr lang="fr-FR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, Hawaii, USA)</a:t>
              </a:r>
            </a:p>
            <a:p>
              <a:pPr algn="ctr"/>
              <a:r>
                <a:rPr lang="fr-FR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D = 3,60 m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0047567-C4B6-1925-E4EE-B731C3255B61}"/>
                </a:ext>
              </a:extLst>
            </p:cNvPr>
            <p:cNvSpPr/>
            <p:nvPr/>
          </p:nvSpPr>
          <p:spPr>
            <a:xfrm>
              <a:off x="1350354" y="1658650"/>
              <a:ext cx="205056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Lunette de Galilée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4B202DB-1C28-ABBA-4F1D-5FD2818F4138}"/>
                </a:ext>
              </a:extLst>
            </p:cNvPr>
            <p:cNvSpPr/>
            <p:nvPr/>
          </p:nvSpPr>
          <p:spPr>
            <a:xfrm>
              <a:off x="8327890" y="1421850"/>
              <a:ext cx="382297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Very Large Telescope Interferometer (VLTI, Chili)</a:t>
              </a:r>
            </a:p>
            <a:p>
              <a:pPr algn="ctr"/>
              <a:r>
                <a:rPr lang="en-US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D = 8,20 m</a:t>
              </a:r>
              <a:endParaRPr lang="fr-FR" sz="16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01783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A4E7EC2-23E0-E22D-D19B-35FD139AE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40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9F8CC5E-7F7A-0EFF-5E96-7CCA11271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A8C855"/>
                </a:solidFill>
              </a:rPr>
              <a:t>Traitement du signal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E6B6C90E-42CE-5BFB-19DF-CC7525D1EF68}"/>
                  </a:ext>
                </a:extLst>
              </p:cNvPr>
              <p:cNvSpPr txBox="1"/>
              <p:nvPr/>
            </p:nvSpPr>
            <p:spPr>
              <a:xfrm>
                <a:off x="542520" y="1467423"/>
                <a:ext cx="4134255" cy="4358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dirty="0"/>
                  <a:t>Modulation de phase (rampe de tension)</a:t>
                </a:r>
                <a:endParaRPr lang="fr-FR" sz="2000" dirty="0">
                  <a:sym typeface="Wingdings" panose="05000000000000000000" pitchFamily="2" charset="2"/>
                </a:endParaRPr>
              </a:p>
              <a:p>
                <a:pPr algn="ctr"/>
                <a:endParaRPr lang="fr-FR" sz="2000" dirty="0"/>
              </a:p>
              <a:p>
                <a:pPr algn="ctr"/>
                <a:r>
                  <a:rPr lang="fr-FR" sz="2000" dirty="0"/>
                  <a:t>Figure d’interférence temporelle sinusoïdale</a:t>
                </a:r>
              </a:p>
              <a:p>
                <a:pPr algn="ctr"/>
                <a:endParaRPr lang="fr-FR" sz="2000" dirty="0"/>
              </a:p>
              <a:p>
                <a:pPr lvl="0" algn="ctr"/>
                <a:r>
                  <a:rPr lang="fr-FR" sz="2000" dirty="0">
                    <a:solidFill>
                      <a:prstClr val="black"/>
                    </a:solidFill>
                  </a:rPr>
                  <a:t>Comptage de photons </a:t>
                </a:r>
              </a:p>
              <a:p>
                <a:pPr algn="ctr"/>
                <a:br>
                  <a:rPr lang="fr-FR" sz="2000" dirty="0"/>
                </a:br>
                <a:r>
                  <a:rPr lang="fr-FR" sz="2000" dirty="0"/>
                  <a:t>Densité Spectrale de Puissance</a:t>
                </a:r>
              </a:p>
              <a:p>
                <a:pPr algn="ctr"/>
                <a:r>
                  <a:rPr lang="fr-FR" sz="2000" dirty="0"/>
                  <a:t> </a:t>
                </a:r>
                <a:endParaRPr lang="fr-FR" sz="2000" dirty="0">
                  <a:sym typeface="Wingdings" panose="05000000000000000000" pitchFamily="2" charset="2"/>
                </a:endParaRPr>
              </a:p>
              <a:p>
                <a:pPr algn="ctr"/>
                <a:r>
                  <a:rPr lang="fr-FR" sz="2000" dirty="0">
                    <a:sym typeface="Wingdings" panose="05000000000000000000" pitchFamily="2" charset="2"/>
                  </a:rPr>
                  <a:t>Moyennage incohérent</a:t>
                </a:r>
                <a:endParaRPr lang="fr-FR" sz="2000" dirty="0"/>
              </a:p>
              <a:p>
                <a:pPr algn="ctr"/>
                <a:endParaRPr lang="fr-FR" sz="2000" dirty="0"/>
              </a:p>
              <a:p>
                <a:pPr marL="342900" indent="-342900" algn="ctr">
                  <a:buFont typeface="Wingdings" panose="05000000000000000000" pitchFamily="2" charset="2"/>
                  <a:buChar char="à"/>
                </a:pPr>
                <a:r>
                  <a:rPr lang="fr-FR" sz="2000" dirty="0">
                    <a:sym typeface="Wingdings" panose="05000000000000000000" pitchFamily="2" charset="2"/>
                  </a:rPr>
                  <a:t>Contraste et RSB</a:t>
                </a:r>
              </a:p>
              <a:p>
                <a:pPr lvl="0" algn="ctr"/>
                <a:r>
                  <a:rPr lang="fr-FR" sz="1600" i="1" dirty="0">
                    <a:solidFill>
                      <a:prstClr val="black"/>
                    </a:solidFill>
                  </a:rPr>
                  <a:t>(Remarque : deux détecteurs </a:t>
                </a:r>
                <a:r>
                  <a:rPr lang="fr-FR" sz="1600" i="1" dirty="0">
                    <a:solidFill>
                      <a:prstClr val="black"/>
                    </a:solidFill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fr-FR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𝑅𝑆𝐵</m:t>
                    </m:r>
                    <m:r>
                      <a:rPr lang="fr-FR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×2√2</m:t>
                    </m:r>
                  </m:oMath>
                </a14:m>
                <a:r>
                  <a:rPr lang="fr-FR" sz="1600" i="1" dirty="0">
                    <a:solidFill>
                      <a:prstClr val="black"/>
                    </a:solidFill>
                    <a:sym typeface="Wingdings" panose="05000000000000000000" pitchFamily="2" charset="2"/>
                  </a:rPr>
                  <a:t>)</a:t>
                </a: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E6B6C90E-42CE-5BFB-19DF-CC7525D1EF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520" y="1467423"/>
                <a:ext cx="4134255" cy="4358053"/>
              </a:xfrm>
              <a:prstGeom prst="rect">
                <a:avLst/>
              </a:prstGeom>
              <a:blipFill>
                <a:blip r:embed="rId2"/>
                <a:stretch>
                  <a:fillRect t="-839" b="-83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89457BA7-67F5-60B1-3B32-23BE63D13B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895053"/>
            <a:ext cx="5373447" cy="550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2968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8C9B0B9-0E00-6CFF-DAFD-8AF8D56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41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327E7DA4-2249-8090-26CB-86524659C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A8C855"/>
                </a:solidFill>
              </a:rPr>
              <a:t>ALOHA @CHARA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24C8CD7-B974-7784-CFE7-78526A333C1B}"/>
              </a:ext>
            </a:extLst>
          </p:cNvPr>
          <p:cNvSpPr/>
          <p:nvPr/>
        </p:nvSpPr>
        <p:spPr>
          <a:xfrm>
            <a:off x="7899208" y="6113703"/>
            <a:ext cx="3226140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457200">
              <a:lnSpc>
                <a:spcPct val="107000"/>
              </a:lnSpc>
            </a:pPr>
            <a:r>
              <a:rPr lang="fr-FR" sz="14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PPLN: </a:t>
            </a:r>
            <a:r>
              <a:rPr lang="fr-FR" sz="14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Periodically</a:t>
            </a:r>
            <a:r>
              <a:rPr lang="fr-FR" sz="14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Poled</a:t>
            </a:r>
            <a:r>
              <a:rPr lang="fr-FR" sz="14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Lithium Niobate</a:t>
            </a:r>
          </a:p>
          <a:p>
            <a:pPr algn="just" defTabSz="457200">
              <a:lnSpc>
                <a:spcPct val="107000"/>
              </a:lnSpc>
            </a:pPr>
            <a:r>
              <a:rPr lang="fr-FR" sz="14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OPD : Optical Path </a:t>
            </a:r>
            <a:r>
              <a:rPr lang="fr-FR" sz="14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Difference</a:t>
            </a:r>
            <a:endParaRPr lang="fr-FR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3" name="Tableau 42">
            <a:extLst>
              <a:ext uri="{FF2B5EF4-FFF2-40B4-BE49-F238E27FC236}">
                <a16:creationId xmlns:a16="http://schemas.microsoft.com/office/drawing/2014/main" id="{BF1D8F5B-9A13-ACEA-683F-D79794A870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3377556"/>
              </p:ext>
            </p:extLst>
          </p:nvPr>
        </p:nvGraphicFramePr>
        <p:xfrm>
          <a:off x="8052173" y="725560"/>
          <a:ext cx="3963143" cy="5394960"/>
        </p:xfrm>
        <a:graphic>
          <a:graphicData uri="http://schemas.openxmlformats.org/drawingml/2006/table">
            <a:tbl>
              <a:tblPr firstRow="1" bandRow="1"/>
              <a:tblGrid>
                <a:gridCol w="3963143">
                  <a:extLst>
                    <a:ext uri="{9D8B030D-6E8A-4147-A177-3AD203B41FA5}">
                      <a16:colId xmlns:a16="http://schemas.microsoft.com/office/drawing/2014/main" val="2727581354"/>
                    </a:ext>
                  </a:extLst>
                </a:gridCol>
              </a:tblGrid>
              <a:tr h="3125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b="1" noProof="0" dirty="0">
                          <a:solidFill>
                            <a:srgbClr val="000000"/>
                          </a:solidFill>
                        </a:rPr>
                        <a:t>Télescopes + conversion</a:t>
                      </a:r>
                      <a:r>
                        <a:rPr lang="fr-FR" b="1" baseline="0" noProof="0" dirty="0">
                          <a:solidFill>
                            <a:srgbClr val="000000"/>
                          </a:solidFill>
                        </a:rPr>
                        <a:t> de fréquence</a:t>
                      </a:r>
                      <a:endParaRPr lang="fr-FR" b="1" noProof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8098277"/>
                  </a:ext>
                </a:extLst>
              </a:tr>
              <a:tr h="10156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 algn="just">
                        <a:buFont typeface="Wingdings" panose="05000000000000000000" pitchFamily="2" charset="2"/>
                        <a:buChar char="§"/>
                      </a:pPr>
                      <a:r>
                        <a:rPr lang="fr-FR" noProof="0" dirty="0">
                          <a:solidFill>
                            <a:srgbClr val="000000"/>
                          </a:solidFill>
                        </a:rPr>
                        <a:t>Injection MIR 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§"/>
                      </a:pPr>
                      <a:r>
                        <a:rPr lang="fr-FR" noProof="0" dirty="0">
                          <a:solidFill>
                            <a:srgbClr val="000000"/>
                          </a:solidFill>
                        </a:rPr>
                        <a:t>Etage</a:t>
                      </a:r>
                      <a:r>
                        <a:rPr lang="fr-FR" baseline="0" noProof="0" dirty="0">
                          <a:solidFill>
                            <a:srgbClr val="000000"/>
                          </a:solidFill>
                        </a:rPr>
                        <a:t> de la </a:t>
                      </a:r>
                      <a:r>
                        <a:rPr lang="fr-FR" noProof="0" dirty="0">
                          <a:solidFill>
                            <a:srgbClr val="000000"/>
                          </a:solidFill>
                        </a:rPr>
                        <a:t>pompe (fibres 50 m)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§"/>
                      </a:pPr>
                      <a:r>
                        <a:rPr lang="fr-FR" noProof="0" dirty="0">
                          <a:solidFill>
                            <a:srgbClr val="000000"/>
                          </a:solidFill>
                        </a:rPr>
                        <a:t>Conversion de 3500 </a:t>
                      </a:r>
                      <a:r>
                        <a:rPr lang="fr-FR" noProof="0" dirty="0">
                          <a:solidFill>
                            <a:srgbClr val="000000"/>
                          </a:solidFill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fr-FR" noProof="0" dirty="0">
                          <a:solidFill>
                            <a:srgbClr val="000000"/>
                          </a:solidFill>
                        </a:rPr>
                        <a:t>820 nm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§"/>
                      </a:pPr>
                      <a:r>
                        <a:rPr lang="fr-FR" noProof="0" dirty="0">
                          <a:solidFill>
                            <a:srgbClr val="000000"/>
                          </a:solidFill>
                        </a:rPr>
                        <a:t>Asservissement Michelson pompe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4548499"/>
                  </a:ext>
                </a:extLst>
              </a:tr>
              <a:tr h="3125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b="1" noProof="0" dirty="0">
                          <a:solidFill>
                            <a:srgbClr val="000000"/>
                          </a:solidFill>
                        </a:rPr>
                        <a:t>Propagation fibrée longue distance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21938"/>
                  </a:ext>
                </a:extLst>
              </a:tr>
              <a:tr h="5468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 algn="just">
                        <a:buFont typeface="Wingdings" panose="05000000000000000000" pitchFamily="2" charset="2"/>
                        <a:buChar char="§"/>
                      </a:pPr>
                      <a:r>
                        <a:rPr lang="fr-FR" noProof="0" dirty="0">
                          <a:solidFill>
                            <a:srgbClr val="000000"/>
                          </a:solidFill>
                        </a:rPr>
                        <a:t>Fibres de 240 m PM 820 nm 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§"/>
                      </a:pPr>
                      <a:r>
                        <a:rPr lang="fr-FR" noProof="0" dirty="0">
                          <a:solidFill>
                            <a:srgbClr val="000000"/>
                          </a:solidFill>
                        </a:rPr>
                        <a:t>OPD stabilisation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312646"/>
                  </a:ext>
                </a:extLst>
              </a:tr>
              <a:tr h="3125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b="1" noProof="0" dirty="0">
                          <a:solidFill>
                            <a:srgbClr val="000000"/>
                          </a:solidFill>
                        </a:rPr>
                        <a:t>Lignes à retard CHARA 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032151"/>
                  </a:ext>
                </a:extLst>
              </a:tr>
              <a:tr h="5468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 algn="just">
                        <a:buFont typeface="Wingdings" panose="05000000000000000000" pitchFamily="2" charset="2"/>
                        <a:buChar char="§"/>
                      </a:pPr>
                      <a:r>
                        <a:rPr lang="fr-FR" noProof="0" dirty="0">
                          <a:solidFill>
                            <a:srgbClr val="000000"/>
                          </a:solidFill>
                        </a:rPr>
                        <a:t>Lignes à retard CHARA (collimation</a:t>
                      </a:r>
                      <a:r>
                        <a:rPr lang="fr-FR" baseline="0" noProof="0" dirty="0">
                          <a:solidFill>
                            <a:srgbClr val="000000"/>
                          </a:solidFill>
                        </a:rPr>
                        <a:t> et réinjection du faisceau converti)</a:t>
                      </a:r>
                      <a:endParaRPr lang="fr-FR" noProof="0" dirty="0">
                        <a:solidFill>
                          <a:srgbClr val="000000"/>
                        </a:solidFill>
                      </a:endParaRP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§"/>
                      </a:pPr>
                      <a:r>
                        <a:rPr lang="fr-FR" noProof="0" dirty="0">
                          <a:solidFill>
                            <a:srgbClr val="000000"/>
                          </a:solidFill>
                        </a:rPr>
                        <a:t>Asservissement</a:t>
                      </a:r>
                      <a:r>
                        <a:rPr lang="fr-FR" baseline="0" noProof="0" dirty="0">
                          <a:solidFill>
                            <a:srgbClr val="000000"/>
                          </a:solidFill>
                        </a:rPr>
                        <a:t> Mach-Zehnder fibres 240 m</a:t>
                      </a:r>
                      <a:endParaRPr lang="fr-FR" noProof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296879"/>
                  </a:ext>
                </a:extLst>
              </a:tr>
              <a:tr h="3125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b="1" noProof="0" dirty="0">
                          <a:solidFill>
                            <a:srgbClr val="000000"/>
                          </a:solidFill>
                        </a:rPr>
                        <a:t>Détection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C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9442"/>
                  </a:ext>
                </a:extLst>
              </a:tr>
              <a:tr h="4017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fr-FR" noProof="0" dirty="0">
                          <a:solidFill>
                            <a:srgbClr val="000000"/>
                          </a:solidFill>
                        </a:rPr>
                        <a:t>OPD</a:t>
                      </a:r>
                      <a:r>
                        <a:rPr lang="fr-FR" baseline="0" noProof="0" dirty="0">
                          <a:solidFill>
                            <a:srgbClr val="000000"/>
                          </a:solidFill>
                        </a:rPr>
                        <a:t> modulation </a:t>
                      </a:r>
                      <a:r>
                        <a:rPr lang="fr-FR" sz="1800" noProof="0" dirty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(piezo)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fr-FR" sz="1800" noProof="0" dirty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Coupleur recombinaison + LAR fibrée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fr-FR" sz="1800" noProof="0" dirty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Filtres + compteur(s) de photons</a:t>
                      </a:r>
                      <a:endParaRPr lang="fr-FR" noProof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C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786192"/>
                  </a:ext>
                </a:extLst>
              </a:tr>
            </a:tbl>
          </a:graphicData>
        </a:graphic>
      </p:graphicFrame>
      <p:grpSp>
        <p:nvGrpSpPr>
          <p:cNvPr id="41" name="Groupe 40">
            <a:extLst>
              <a:ext uri="{FF2B5EF4-FFF2-40B4-BE49-F238E27FC236}">
                <a16:creationId xmlns:a16="http://schemas.microsoft.com/office/drawing/2014/main" id="{2D1CEA7D-75DD-CB23-27F5-55853552176A}"/>
              </a:ext>
            </a:extLst>
          </p:cNvPr>
          <p:cNvGrpSpPr/>
          <p:nvPr/>
        </p:nvGrpSpPr>
        <p:grpSpPr>
          <a:xfrm>
            <a:off x="16147" y="688678"/>
            <a:ext cx="7970988" cy="5630042"/>
            <a:chOff x="16147" y="688678"/>
            <a:chExt cx="7970988" cy="5630042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37DD5C56-FE98-2FC3-BEC8-AAA6812CA1EC}"/>
                </a:ext>
              </a:extLst>
            </p:cNvPr>
            <p:cNvGrpSpPr/>
            <p:nvPr/>
          </p:nvGrpSpPr>
          <p:grpSpPr>
            <a:xfrm>
              <a:off x="16147" y="688678"/>
              <a:ext cx="7970988" cy="5630042"/>
              <a:chOff x="156190" y="602590"/>
              <a:chExt cx="7970988" cy="5630042"/>
            </a:xfrm>
          </p:grpSpPr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E8948F3E-FFE1-C5F7-8FAF-0844DB16B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6328" y="1327587"/>
                <a:ext cx="6718981" cy="4031778"/>
              </a:xfrm>
              <a:prstGeom prst="rect">
                <a:avLst/>
              </a:prstGeom>
            </p:spPr>
          </p:pic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0135F587-09A4-B55C-79B6-C0598C91EA1E}"/>
                  </a:ext>
                </a:extLst>
              </p:cNvPr>
              <p:cNvGrpSpPr/>
              <p:nvPr/>
            </p:nvGrpSpPr>
            <p:grpSpPr>
              <a:xfrm>
                <a:off x="156190" y="602590"/>
                <a:ext cx="7970988" cy="5630042"/>
                <a:chOff x="156190" y="602590"/>
                <a:chExt cx="7970988" cy="5630042"/>
              </a:xfrm>
            </p:grpSpPr>
            <p:grpSp>
              <p:nvGrpSpPr>
                <p:cNvPr id="9" name="Groupe 8">
                  <a:extLst>
                    <a:ext uri="{FF2B5EF4-FFF2-40B4-BE49-F238E27FC236}">
                      <a16:creationId xmlns:a16="http://schemas.microsoft.com/office/drawing/2014/main" id="{9ABB983C-1D9A-E8C3-5A95-990BA048AC10}"/>
                    </a:ext>
                  </a:extLst>
                </p:cNvPr>
                <p:cNvGrpSpPr/>
                <p:nvPr/>
              </p:nvGrpSpPr>
              <p:grpSpPr>
                <a:xfrm>
                  <a:off x="156190" y="5352965"/>
                  <a:ext cx="7471492" cy="879667"/>
                  <a:chOff x="156190" y="5352965"/>
                  <a:chExt cx="7471492" cy="879667"/>
                </a:xfrm>
              </p:grpSpPr>
              <p:grpSp>
                <p:nvGrpSpPr>
                  <p:cNvPr id="26" name="Groupe 25">
                    <a:extLst>
                      <a:ext uri="{FF2B5EF4-FFF2-40B4-BE49-F238E27FC236}">
                        <a16:creationId xmlns:a16="http://schemas.microsoft.com/office/drawing/2014/main" id="{4FC290B0-6401-21FB-B673-A521BE2ABB09}"/>
                      </a:ext>
                    </a:extLst>
                  </p:cNvPr>
                  <p:cNvGrpSpPr/>
                  <p:nvPr/>
                </p:nvGrpSpPr>
                <p:grpSpPr>
                  <a:xfrm>
                    <a:off x="156190" y="5352965"/>
                    <a:ext cx="7310360" cy="496265"/>
                    <a:chOff x="156190" y="5200565"/>
                    <a:chExt cx="7310360" cy="496265"/>
                  </a:xfrm>
                </p:grpSpPr>
                <p:sp>
                  <p:nvSpPr>
                    <p:cNvPr id="32" name="Accolade fermante 31">
                      <a:extLst>
                        <a:ext uri="{FF2B5EF4-FFF2-40B4-BE49-F238E27FC236}">
                          <a16:creationId xmlns:a16="http://schemas.microsoft.com/office/drawing/2014/main" id="{54982E42-D468-A026-90AB-59E9A41062C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260071" y="4096687"/>
                      <a:ext cx="76352" cy="2284114"/>
                    </a:xfrm>
                    <a:prstGeom prst="rightBrace">
                      <a:avLst/>
                    </a:prstGeom>
                    <a:noFill/>
                    <a:ln w="28575">
                      <a:solidFill>
                        <a:srgbClr val="F78009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33" name="Accolade fermante 32">
                      <a:extLst>
                        <a:ext uri="{FF2B5EF4-FFF2-40B4-BE49-F238E27FC236}">
                          <a16:creationId xmlns:a16="http://schemas.microsoft.com/office/drawing/2014/main" id="{CD8A93D4-BCBA-71EE-EC2C-96054CA3CFF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2765399" y="4894589"/>
                      <a:ext cx="52702" cy="687571"/>
                    </a:xfrm>
                    <a:prstGeom prst="rightBrace">
                      <a:avLst/>
                    </a:prstGeom>
                    <a:noFill/>
                    <a:ln w="28575">
                      <a:solidFill>
                        <a:srgbClr val="FF5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34" name="Accolade fermante 33">
                      <a:extLst>
                        <a:ext uri="{FF2B5EF4-FFF2-40B4-BE49-F238E27FC236}">
                          <a16:creationId xmlns:a16="http://schemas.microsoft.com/office/drawing/2014/main" id="{0CCD2EBC-9B4C-4B38-5418-D3D11228E44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936734" y="4407026"/>
                      <a:ext cx="77443" cy="1664522"/>
                    </a:xfrm>
                    <a:prstGeom prst="rightBrace">
                      <a:avLst/>
                    </a:prstGeom>
                    <a:noFill/>
                    <a:ln w="28575">
                      <a:solidFill>
                        <a:srgbClr val="00CC66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35" name="Accolade fermante 34">
                      <a:extLst>
                        <a:ext uri="{FF2B5EF4-FFF2-40B4-BE49-F238E27FC236}">
                          <a16:creationId xmlns:a16="http://schemas.microsoft.com/office/drawing/2014/main" id="{A6848D68-C806-0A08-2108-441BEB686A4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6118460" y="3916409"/>
                      <a:ext cx="45006" cy="2651175"/>
                    </a:xfrm>
                    <a:prstGeom prst="rightBrace">
                      <a:avLst/>
                    </a:prstGeom>
                    <a:noFill/>
                    <a:ln w="28575">
                      <a:solidFill>
                        <a:srgbClr val="3399F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36" name="ZoneTexte 35">
                      <a:extLst>
                        <a:ext uri="{FF2B5EF4-FFF2-40B4-BE49-F238E27FC236}">
                          <a16:creationId xmlns:a16="http://schemas.microsoft.com/office/drawing/2014/main" id="{C2EE9F15-07A1-FC0F-88E9-BE1FBE0EC71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0233" y="5323065"/>
                      <a:ext cx="199833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fr-FR" b="1" dirty="0">
                          <a:solidFill>
                            <a:srgbClr val="F78009"/>
                          </a:solidFill>
                        </a:rPr>
                        <a:t>Télescopes + </a:t>
                      </a:r>
                      <a:r>
                        <a:rPr lang="fr-FR" b="1" dirty="0" err="1">
                          <a:solidFill>
                            <a:srgbClr val="F78009"/>
                          </a:solidFill>
                        </a:rPr>
                        <a:t>conv</a:t>
                      </a:r>
                      <a:r>
                        <a:rPr lang="fr-FR" b="1" dirty="0">
                          <a:solidFill>
                            <a:srgbClr val="F78009"/>
                          </a:solidFill>
                        </a:rPr>
                        <a:t>.</a:t>
                      </a:r>
                    </a:p>
                  </p:txBody>
                </p:sp>
                <p:sp>
                  <p:nvSpPr>
                    <p:cNvPr id="37" name="ZoneTexte 36">
                      <a:extLst>
                        <a:ext uri="{FF2B5EF4-FFF2-40B4-BE49-F238E27FC236}">
                          <a16:creationId xmlns:a16="http://schemas.microsoft.com/office/drawing/2014/main" id="{C54BDC99-4808-C13B-1300-7310236D951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102097" y="5323067"/>
                      <a:ext cx="1338767" cy="369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fr-FR" b="1" dirty="0">
                          <a:solidFill>
                            <a:srgbClr val="FF5050"/>
                          </a:solidFill>
                        </a:rPr>
                        <a:t>Propagation</a:t>
                      </a:r>
                    </a:p>
                  </p:txBody>
                </p:sp>
                <p:sp>
                  <p:nvSpPr>
                    <p:cNvPr id="38" name="ZoneTexte 37">
                      <a:extLst>
                        <a:ext uri="{FF2B5EF4-FFF2-40B4-BE49-F238E27FC236}">
                          <a16:creationId xmlns:a16="http://schemas.microsoft.com/office/drawing/2014/main" id="{9C995C36-6271-83CF-60EC-76D9C351C8A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73693" y="5327499"/>
                      <a:ext cx="1340206" cy="369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fr-FR" b="1" dirty="0">
                          <a:solidFill>
                            <a:srgbClr val="00CC66"/>
                          </a:solidFill>
                        </a:rPr>
                        <a:t>CHARA LAR</a:t>
                      </a:r>
                    </a:p>
                  </p:txBody>
                </p:sp>
                <p:sp>
                  <p:nvSpPr>
                    <p:cNvPr id="39" name="ZoneTexte 38">
                      <a:extLst>
                        <a:ext uri="{FF2B5EF4-FFF2-40B4-BE49-F238E27FC236}">
                          <a16:creationId xmlns:a16="http://schemas.microsoft.com/office/drawing/2014/main" id="{2B4B1F74-9C52-2819-14DC-39D06EE9FD6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670839" y="5326742"/>
                      <a:ext cx="1114961" cy="33530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fr-FR" b="1" dirty="0">
                          <a:solidFill>
                            <a:srgbClr val="3399FF"/>
                          </a:solidFill>
                        </a:rPr>
                        <a:t>Détection</a:t>
                      </a:r>
                    </a:p>
                  </p:txBody>
                </p:sp>
              </p:grpSp>
              <p:grpSp>
                <p:nvGrpSpPr>
                  <p:cNvPr id="27" name="Groupe 26">
                    <a:extLst>
                      <a:ext uri="{FF2B5EF4-FFF2-40B4-BE49-F238E27FC236}">
                        <a16:creationId xmlns:a16="http://schemas.microsoft.com/office/drawing/2014/main" id="{DD219D38-6B8A-89F6-3EA8-E65B37D237BC}"/>
                      </a:ext>
                    </a:extLst>
                  </p:cNvPr>
                  <p:cNvGrpSpPr/>
                  <p:nvPr/>
                </p:nvGrpSpPr>
                <p:grpSpPr>
                  <a:xfrm>
                    <a:off x="163080" y="5843513"/>
                    <a:ext cx="7464602" cy="389119"/>
                    <a:chOff x="163080" y="5752073"/>
                    <a:chExt cx="7464602" cy="389119"/>
                  </a:xfrm>
                </p:grpSpPr>
                <p:cxnSp>
                  <p:nvCxnSpPr>
                    <p:cNvPr id="28" name="Connecteur droit avec flèche 27">
                      <a:extLst>
                        <a:ext uri="{FF2B5EF4-FFF2-40B4-BE49-F238E27FC236}">
                          <a16:creationId xmlns:a16="http://schemas.microsoft.com/office/drawing/2014/main" id="{6BA95525-7108-5C16-9C54-C6ED2CEB5B4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63080" y="5768193"/>
                      <a:ext cx="2015588" cy="0"/>
                    </a:xfrm>
                    <a:prstGeom prst="straightConnector1">
                      <a:avLst/>
                    </a:prstGeom>
                    <a:ln w="57150">
                      <a:solidFill>
                        <a:srgbClr val="92D05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" name="Connecteur droit avec flèche 28">
                      <a:extLst>
                        <a:ext uri="{FF2B5EF4-FFF2-40B4-BE49-F238E27FC236}">
                          <a16:creationId xmlns:a16="http://schemas.microsoft.com/office/drawing/2014/main" id="{D9B57A62-404A-3AB8-2CCD-9B02D4B679A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2171778" y="5767530"/>
                      <a:ext cx="5455904" cy="0"/>
                    </a:xfrm>
                    <a:prstGeom prst="straightConnector1">
                      <a:avLst/>
                    </a:prstGeom>
                    <a:ln w="57150">
                      <a:solidFill>
                        <a:srgbClr val="D23933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0" name="Rectangle 29">
                      <a:extLst>
                        <a:ext uri="{FF2B5EF4-FFF2-40B4-BE49-F238E27FC236}">
                          <a16:creationId xmlns:a16="http://schemas.microsoft.com/office/drawing/2014/main" id="{7D845771-8B4F-9C42-A5E2-25BEC9F383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1673" y="5759252"/>
                      <a:ext cx="1163617" cy="381940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</a:rPr>
                        <a:t>3500 nm </a:t>
                      </a:r>
                    </a:p>
                  </p:txBody>
                </p:sp>
                <p:sp>
                  <p:nvSpPr>
                    <p:cNvPr id="31" name="Rectangle 30">
                      <a:extLst>
                        <a:ext uri="{FF2B5EF4-FFF2-40B4-BE49-F238E27FC236}">
                          <a16:creationId xmlns:a16="http://schemas.microsoft.com/office/drawing/2014/main" id="{5981F0FB-661E-F836-9C88-49744E2FA2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13487" y="5752073"/>
                      <a:ext cx="1030545" cy="381940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2400" b="1" dirty="0">
                          <a:solidFill>
                            <a:srgbClr val="D23933"/>
                          </a:solidFill>
                        </a:rPr>
                        <a:t>820 nm </a:t>
                      </a:r>
                    </a:p>
                  </p:txBody>
                </p:sp>
              </p:grpSp>
            </p:grpSp>
            <p:grpSp>
              <p:nvGrpSpPr>
                <p:cNvPr id="10" name="Groupe 9">
                  <a:extLst>
                    <a:ext uri="{FF2B5EF4-FFF2-40B4-BE49-F238E27FC236}">
                      <a16:creationId xmlns:a16="http://schemas.microsoft.com/office/drawing/2014/main" id="{345A23CB-38C9-A5E9-25FC-64BA34F6207F}"/>
                    </a:ext>
                  </a:extLst>
                </p:cNvPr>
                <p:cNvGrpSpPr/>
                <p:nvPr/>
              </p:nvGrpSpPr>
              <p:grpSpPr>
                <a:xfrm>
                  <a:off x="743139" y="602590"/>
                  <a:ext cx="7384039" cy="2310400"/>
                  <a:chOff x="743139" y="602590"/>
                  <a:chExt cx="7384039" cy="2310400"/>
                </a:xfrm>
              </p:grpSpPr>
              <p:sp>
                <p:nvSpPr>
                  <p:cNvPr id="11" name="ZoneTexte 10">
                    <a:extLst>
                      <a:ext uri="{FF2B5EF4-FFF2-40B4-BE49-F238E27FC236}">
                        <a16:creationId xmlns:a16="http://schemas.microsoft.com/office/drawing/2014/main" id="{95F24B8A-7FC3-3B85-1786-4177E80F19AE}"/>
                      </a:ext>
                    </a:extLst>
                  </p:cNvPr>
                  <p:cNvSpPr txBox="1"/>
                  <p:nvPr/>
                </p:nvSpPr>
                <p:spPr>
                  <a:xfrm>
                    <a:off x="4220981" y="1114445"/>
                    <a:ext cx="1931406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2000" b="1" dirty="0">
                        <a:solidFill>
                          <a:srgbClr val="006584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Conversion </a:t>
                    </a:r>
                  </a:p>
                  <a:p>
                    <a:pPr algn="ctr"/>
                    <a:r>
                      <a:rPr lang="fr-FR" sz="2000" b="1" dirty="0">
                        <a:solidFill>
                          <a:srgbClr val="006584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de fréquences</a:t>
                    </a:r>
                  </a:p>
                </p:txBody>
              </p:sp>
              <p:grpSp>
                <p:nvGrpSpPr>
                  <p:cNvPr id="12" name="Groupe 11">
                    <a:extLst>
                      <a:ext uri="{FF2B5EF4-FFF2-40B4-BE49-F238E27FC236}">
                        <a16:creationId xmlns:a16="http://schemas.microsoft.com/office/drawing/2014/main" id="{88B7DB69-1D26-5CB4-C63C-E2D989E4242B}"/>
                      </a:ext>
                    </a:extLst>
                  </p:cNvPr>
                  <p:cNvGrpSpPr/>
                  <p:nvPr/>
                </p:nvGrpSpPr>
                <p:grpSpPr>
                  <a:xfrm>
                    <a:off x="5694955" y="2224687"/>
                    <a:ext cx="2432223" cy="688303"/>
                    <a:chOff x="5521422" y="2403015"/>
                    <a:chExt cx="2432223" cy="688303"/>
                  </a:xfrm>
                </p:grpSpPr>
                <p:grpSp>
                  <p:nvGrpSpPr>
                    <p:cNvPr id="19" name="Groupe 18">
                      <a:extLst>
                        <a:ext uri="{FF2B5EF4-FFF2-40B4-BE49-F238E27FC236}">
                          <a16:creationId xmlns:a16="http://schemas.microsoft.com/office/drawing/2014/main" id="{87A3AC88-09AE-0B72-1631-9D085F6651F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521422" y="2712261"/>
                      <a:ext cx="2005290" cy="379057"/>
                      <a:chOff x="9492818" y="5698129"/>
                      <a:chExt cx="2343150" cy="458179"/>
                    </a:xfrm>
                  </p:grpSpPr>
                  <p:grpSp>
                    <p:nvGrpSpPr>
                      <p:cNvPr id="22" name="Groupe 21">
                        <a:extLst>
                          <a:ext uri="{FF2B5EF4-FFF2-40B4-BE49-F238E27FC236}">
                            <a16:creationId xmlns:a16="http://schemas.microsoft.com/office/drawing/2014/main" id="{5BF343FD-53A6-7740-6BC3-6ADF5CC98B9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9492818" y="5700634"/>
                        <a:ext cx="2343150" cy="455674"/>
                        <a:chOff x="3938602" y="1392086"/>
                        <a:chExt cx="2343150" cy="455674"/>
                      </a:xfrm>
                    </p:grpSpPr>
                    <p:pic>
                      <p:nvPicPr>
                        <p:cNvPr id="24" name="Picture 2" descr="https://encrypted-tbn3.gstatic.com/images?q=tbn:ANd9GcRWgK48uOC1QxzHy07S0Sgjxh0nM3bSlMeNgJ1LrFMfMY2XrKj1">
                          <a:extLst>
                            <a:ext uri="{FF2B5EF4-FFF2-40B4-BE49-F238E27FC236}">
                              <a16:creationId xmlns:a16="http://schemas.microsoft.com/office/drawing/2014/main" id="{3E91C277-B76D-BD37-1BD5-D7040149234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8602" y="1462364"/>
                          <a:ext cx="2343150" cy="3101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p:sp>
                      <p:nvSpPr>
                        <p:cNvPr id="25" name="Rectangle 24">
                          <a:extLst>
                            <a:ext uri="{FF2B5EF4-FFF2-40B4-BE49-F238E27FC236}">
                              <a16:creationId xmlns:a16="http://schemas.microsoft.com/office/drawing/2014/main" id="{002E463A-5FDE-1668-8C6D-4FE58A7C65F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921713" y="1392086"/>
                          <a:ext cx="216024" cy="455674"/>
                        </a:xfrm>
                        <a:prstGeom prst="rect">
                          <a:avLst/>
                        </a:prstGeom>
                        <a:noFill/>
                        <a:ln w="28575">
                          <a:solidFill>
                            <a:schemeClr val="tx1"/>
                          </a:solidFill>
                          <a:prstDash val="sysDot"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/>
                        </a:p>
                      </p:txBody>
                    </p:sp>
                  </p:grpSp>
                  <p:sp>
                    <p:nvSpPr>
                      <p:cNvPr id="23" name="Rectangle 22">
                        <a:extLst>
                          <a:ext uri="{FF2B5EF4-FFF2-40B4-BE49-F238E27FC236}">
                            <a16:creationId xmlns:a16="http://schemas.microsoft.com/office/drawing/2014/main" id="{E4A759CB-8AED-2780-55C1-CB9D9C0F38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05196" y="5698129"/>
                        <a:ext cx="216024" cy="455674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</p:grpSp>
                <p:sp>
                  <p:nvSpPr>
                    <p:cNvPr id="20" name="Text Box 14">
                      <a:extLst>
                        <a:ext uri="{FF2B5EF4-FFF2-40B4-BE49-F238E27FC236}">
                          <a16:creationId xmlns:a16="http://schemas.microsoft.com/office/drawing/2014/main" id="{8D961545-9CFC-F722-130D-81BA871A35DA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199713" y="2408073"/>
                      <a:ext cx="883575" cy="36933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fr-FR" dirty="0">
                          <a:solidFill>
                            <a:srgbClr val="006584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 nm</a:t>
                      </a:r>
                    </a:p>
                  </p:txBody>
                </p:sp>
                <p:sp>
                  <p:nvSpPr>
                    <p:cNvPr id="21" name="Text Box 14">
                      <a:extLst>
                        <a:ext uri="{FF2B5EF4-FFF2-40B4-BE49-F238E27FC236}">
                          <a16:creationId xmlns:a16="http://schemas.microsoft.com/office/drawing/2014/main" id="{BFE9574C-15A9-A6E5-02CB-3394652002E9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954654" y="2403015"/>
                      <a:ext cx="998991" cy="36933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fr-FR" dirty="0">
                          <a:solidFill>
                            <a:srgbClr val="006584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3500 nm</a:t>
                      </a:r>
                    </a:p>
                  </p:txBody>
                </p:sp>
              </p:grpSp>
              <p:grpSp>
                <p:nvGrpSpPr>
                  <p:cNvPr id="13" name="Groupe 12">
                    <a:extLst>
                      <a:ext uri="{FF2B5EF4-FFF2-40B4-BE49-F238E27FC236}">
                        <a16:creationId xmlns:a16="http://schemas.microsoft.com/office/drawing/2014/main" id="{F8006D65-0DE2-8D2D-CE7C-BCBD8E382958}"/>
                      </a:ext>
                    </a:extLst>
                  </p:cNvPr>
                  <p:cNvGrpSpPr/>
                  <p:nvPr/>
                </p:nvGrpSpPr>
                <p:grpSpPr>
                  <a:xfrm>
                    <a:off x="743139" y="602590"/>
                    <a:ext cx="2378269" cy="659042"/>
                    <a:chOff x="743139" y="602590"/>
                    <a:chExt cx="2378269" cy="659042"/>
                  </a:xfrm>
                </p:grpSpPr>
                <p:grpSp>
                  <p:nvGrpSpPr>
                    <p:cNvPr id="15" name="Groupe 14">
                      <a:extLst>
                        <a:ext uri="{FF2B5EF4-FFF2-40B4-BE49-F238E27FC236}">
                          <a16:creationId xmlns:a16="http://schemas.microsoft.com/office/drawing/2014/main" id="{FF8A16AD-386A-0F31-5205-89763B1F817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43139" y="884647"/>
                      <a:ext cx="2005290" cy="376985"/>
                      <a:chOff x="3334423" y="853910"/>
                      <a:chExt cx="2343150" cy="455674"/>
                    </a:xfrm>
                  </p:grpSpPr>
                  <p:pic>
                    <p:nvPicPr>
                      <p:cNvPr id="17" name="Picture 2" descr="https://encrypted-tbn3.gstatic.com/images?q=tbn:ANd9GcRWgK48uOC1QxzHy07S0Sgjxh0nM3bSlMeNgJ1LrFMfMY2XrKj1">
                        <a:extLst>
                          <a:ext uri="{FF2B5EF4-FFF2-40B4-BE49-F238E27FC236}">
                            <a16:creationId xmlns:a16="http://schemas.microsoft.com/office/drawing/2014/main" id="{8FB4EDD0-389A-5466-A7AF-70A753353A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4423" y="963101"/>
                        <a:ext cx="2343150" cy="3101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sp>
                    <p:nvSpPr>
                      <p:cNvPr id="18" name="Rectangle 17">
                        <a:extLst>
                          <a:ext uri="{FF2B5EF4-FFF2-40B4-BE49-F238E27FC236}">
                            <a16:creationId xmlns:a16="http://schemas.microsoft.com/office/drawing/2014/main" id="{2EC7CA5E-435C-8A82-8DCC-F4515FF591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17534" y="853910"/>
                        <a:ext cx="216024" cy="455674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</p:grpSp>
                <p:sp>
                  <p:nvSpPr>
                    <p:cNvPr id="16" name="Text Box 14">
                      <a:extLst>
                        <a:ext uri="{FF2B5EF4-FFF2-40B4-BE49-F238E27FC236}">
                          <a16:creationId xmlns:a16="http://schemas.microsoft.com/office/drawing/2014/main" id="{3A988401-FDBE-176D-D681-B549F7BB2FF6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122417" y="602590"/>
                      <a:ext cx="998991" cy="36933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fr-FR" dirty="0">
                          <a:solidFill>
                            <a:srgbClr val="006584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3500 nm</a:t>
                      </a:r>
                    </a:p>
                  </p:txBody>
                </p:sp>
              </p:grpSp>
              <p:sp>
                <p:nvSpPr>
                  <p:cNvPr id="14" name="Forme libre 20">
                    <a:extLst>
                      <a:ext uri="{FF2B5EF4-FFF2-40B4-BE49-F238E27FC236}">
                        <a16:creationId xmlns:a16="http://schemas.microsoft.com/office/drawing/2014/main" id="{D00F85B1-4742-3F4A-5B69-8C9491814203}"/>
                      </a:ext>
                    </a:extLst>
                  </p:cNvPr>
                  <p:cNvSpPr/>
                  <p:nvPr/>
                </p:nvSpPr>
                <p:spPr>
                  <a:xfrm>
                    <a:off x="2866588" y="1234900"/>
                    <a:ext cx="2767452" cy="1483670"/>
                  </a:xfrm>
                  <a:custGeom>
                    <a:avLst/>
                    <a:gdLst>
                      <a:gd name="connsiteX0" fmla="*/ 0 w 2996119"/>
                      <a:gd name="connsiteY0" fmla="*/ 0 h 1634247"/>
                      <a:gd name="connsiteX1" fmla="*/ 1391055 w 2996119"/>
                      <a:gd name="connsiteY1" fmla="*/ 437744 h 1634247"/>
                      <a:gd name="connsiteX2" fmla="*/ 2996119 w 2996119"/>
                      <a:gd name="connsiteY2" fmla="*/ 1634247 h 16342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96119" h="1634247">
                        <a:moveTo>
                          <a:pt x="0" y="0"/>
                        </a:moveTo>
                        <a:cubicBezTo>
                          <a:pt x="445851" y="82684"/>
                          <a:pt x="891702" y="165369"/>
                          <a:pt x="1391055" y="437744"/>
                        </a:cubicBezTo>
                        <a:cubicBezTo>
                          <a:pt x="1890408" y="710119"/>
                          <a:pt x="2443263" y="1172183"/>
                          <a:pt x="2996119" y="1634247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1"/>
                    </a:solidFill>
                    <a:headEnd type="none" w="med" len="med"/>
                    <a:tailEnd type="arrow" w="med" len="me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</p:grpSp>
        </p:grp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48D35B93-7284-D23A-EA88-F477E0D58987}"/>
                </a:ext>
              </a:extLst>
            </p:cNvPr>
            <p:cNvCxnSpPr/>
            <p:nvPr/>
          </p:nvCxnSpPr>
          <p:spPr>
            <a:xfrm>
              <a:off x="2030024" y="4293096"/>
              <a:ext cx="0" cy="168969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65640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302CD0E-1E41-ED1C-B45F-C3F2978CD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42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8C2291E0-A156-DC15-1813-FA94E1FE4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A8C855"/>
                </a:solidFill>
              </a:rPr>
              <a:t>Fibres à CHARA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E6FCD84-7BE4-D4C4-8ABB-E398945001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815" y="1330359"/>
            <a:ext cx="5848030" cy="484163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9B236A8-15F3-B08D-508D-23DA58A741A0}"/>
              </a:ext>
            </a:extLst>
          </p:cNvPr>
          <p:cNvSpPr txBox="1"/>
          <p:nvPr/>
        </p:nvSpPr>
        <p:spPr>
          <a:xfrm>
            <a:off x="105319" y="1866477"/>
            <a:ext cx="617149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fr-FR" sz="2400" b="1" dirty="0">
                <a:solidFill>
                  <a:srgbClr val="1D1DFF"/>
                </a:solidFill>
              </a:rPr>
              <a:t>Deux fibres de 50 m </a:t>
            </a:r>
            <a:r>
              <a:rPr lang="fr-FR" sz="2400" dirty="0"/>
              <a:t>:</a:t>
            </a:r>
          </a:p>
          <a:p>
            <a:pPr>
              <a:buClr>
                <a:schemeClr val="tx1"/>
              </a:buClr>
            </a:pPr>
            <a:endParaRPr lang="fr-FR" sz="1000" dirty="0"/>
          </a:p>
          <a:p>
            <a:r>
              <a:rPr lang="fr-FR" sz="2400" dirty="0"/>
              <a:t>	Laser de pompe à 1064 nm dans S1 </a:t>
            </a:r>
          </a:p>
          <a:p>
            <a:r>
              <a:rPr lang="fr-FR" sz="2400" dirty="0">
                <a:sym typeface="Wingdings" panose="05000000000000000000" pitchFamily="2" charset="2"/>
              </a:rPr>
              <a:t>		 table optique de </a:t>
            </a:r>
            <a:r>
              <a:rPr lang="fr-FR" sz="2400" dirty="0"/>
              <a:t>S1 </a:t>
            </a:r>
          </a:p>
          <a:p>
            <a:r>
              <a:rPr lang="fr-FR" sz="2400" dirty="0"/>
              <a:t>		</a:t>
            </a:r>
            <a:r>
              <a:rPr lang="fr-FR" sz="2400" dirty="0">
                <a:sym typeface="Wingdings" panose="05000000000000000000" pitchFamily="2" charset="2"/>
              </a:rPr>
              <a:t> table optique de </a:t>
            </a:r>
            <a:r>
              <a:rPr lang="fr-FR" sz="2400" dirty="0"/>
              <a:t>S2</a:t>
            </a:r>
          </a:p>
          <a:p>
            <a:endParaRPr lang="fr-FR" sz="2400" dirty="0"/>
          </a:p>
          <a:p>
            <a:pPr marL="342900" indent="-342900" algn="just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fr-FR" sz="2400" b="1" dirty="0">
                <a:solidFill>
                  <a:srgbClr val="FF0000"/>
                </a:solidFill>
              </a:rPr>
              <a:t>Deux fibres de 240 m </a:t>
            </a:r>
            <a:r>
              <a:rPr lang="fr-FR" sz="2400" dirty="0"/>
              <a:t>:</a:t>
            </a:r>
          </a:p>
          <a:p>
            <a:pPr algn="just">
              <a:buClr>
                <a:schemeClr val="tx1"/>
              </a:buClr>
            </a:pPr>
            <a:endParaRPr lang="fr-FR" sz="1000" dirty="0"/>
          </a:p>
          <a:p>
            <a:pPr algn="just"/>
            <a:r>
              <a:rPr lang="fr-FR" sz="2400" dirty="0"/>
              <a:t>Signal astronomique à 810-820 nm </a:t>
            </a:r>
            <a:r>
              <a:rPr lang="fr-FR" dirty="0"/>
              <a:t>(converti ou non) </a:t>
            </a:r>
          </a:p>
          <a:p>
            <a:pPr algn="ctr"/>
            <a:r>
              <a:rPr lang="fr-FR" sz="2400" dirty="0">
                <a:sym typeface="Wingdings" panose="05000000000000000000" pitchFamily="2" charset="2"/>
              </a:rPr>
              <a:t>table optique de </a:t>
            </a:r>
            <a:r>
              <a:rPr lang="fr-FR" sz="2400" dirty="0"/>
              <a:t>S1 </a:t>
            </a:r>
            <a:r>
              <a:rPr lang="fr-FR" sz="2400" dirty="0">
                <a:sym typeface="Wingdings" panose="05000000000000000000" pitchFamily="2" charset="2"/>
              </a:rPr>
              <a:t> </a:t>
            </a:r>
            <a:r>
              <a:rPr lang="fr-FR" sz="2400" dirty="0" err="1"/>
              <a:t>lab</a:t>
            </a:r>
            <a:r>
              <a:rPr lang="fr-FR" sz="2400" dirty="0"/>
              <a:t> recombinaison </a:t>
            </a:r>
          </a:p>
          <a:p>
            <a:pPr algn="ctr"/>
            <a:r>
              <a:rPr lang="fr-FR" sz="2400" dirty="0">
                <a:sym typeface="Wingdings" panose="05000000000000000000" pitchFamily="2" charset="2"/>
              </a:rPr>
              <a:t>table optique de </a:t>
            </a:r>
            <a:r>
              <a:rPr lang="fr-FR" sz="2400" dirty="0"/>
              <a:t>S2 </a:t>
            </a:r>
            <a:r>
              <a:rPr lang="fr-FR" sz="2400" dirty="0">
                <a:sym typeface="Wingdings" panose="05000000000000000000" pitchFamily="2" charset="2"/>
              </a:rPr>
              <a:t> </a:t>
            </a:r>
            <a:r>
              <a:rPr lang="fr-FR" sz="2400" dirty="0" err="1"/>
              <a:t>lab</a:t>
            </a:r>
            <a:r>
              <a:rPr lang="fr-FR" sz="2400" dirty="0"/>
              <a:t> recombinaison </a:t>
            </a:r>
          </a:p>
        </p:txBody>
      </p:sp>
    </p:spTree>
    <p:extLst>
      <p:ext uri="{BB962C8B-B14F-4D97-AF65-F5344CB8AC3E}">
        <p14:creationId xmlns:p14="http://schemas.microsoft.com/office/powerpoint/2010/main" val="7696913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9E34046-0A54-F89D-A4D8-6679B0524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43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C172B8CA-CE11-0E4F-B742-765756C95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A8C855"/>
                </a:solidFill>
              </a:rPr>
              <a:t>Recombinaison des faisceaux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D6BF8D4-F9C2-1426-553E-59B50F74DC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765366"/>
            <a:ext cx="7870023" cy="577696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C21004C-161F-1F4F-4BF2-1CBDBDAE72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64" y="4199390"/>
            <a:ext cx="5659137" cy="216412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002FCFE-2118-64D1-363B-75C1A409A02B}"/>
              </a:ext>
            </a:extLst>
          </p:cNvPr>
          <p:cNvSpPr txBox="1"/>
          <p:nvPr/>
        </p:nvSpPr>
        <p:spPr>
          <a:xfrm>
            <a:off x="397057" y="1099302"/>
            <a:ext cx="36827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fr-FR" sz="2000" dirty="0"/>
              <a:t>Coupleur de recombinaison</a:t>
            </a:r>
          </a:p>
          <a:p>
            <a:pPr marL="342900" indent="-342900" algn="just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fr-FR" sz="2000" dirty="0"/>
              <a:t>Ligne à retard fibrée (fixe)</a:t>
            </a:r>
          </a:p>
          <a:p>
            <a:pPr marL="342900" indent="-342900" algn="just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fr-FR" sz="2000" dirty="0"/>
              <a:t>OPD modulation (</a:t>
            </a:r>
            <a:r>
              <a:rPr lang="fr-FR" sz="2000" dirty="0" err="1"/>
              <a:t>piezo</a:t>
            </a:r>
            <a:r>
              <a:rPr lang="fr-FR" sz="2000" dirty="0"/>
              <a:t>) </a:t>
            </a:r>
          </a:p>
          <a:p>
            <a:pPr algn="just">
              <a:buClr>
                <a:schemeClr val="tx1"/>
              </a:buClr>
            </a:pPr>
            <a:r>
              <a:rPr lang="fr-FR" sz="2000" dirty="0">
                <a:sym typeface="Wingdings" panose="05000000000000000000" pitchFamily="2" charset="2"/>
              </a:rPr>
              <a:t>	 franges temporelles</a:t>
            </a:r>
            <a:endParaRPr lang="fr-FR" sz="2000" dirty="0"/>
          </a:p>
          <a:p>
            <a:pPr marL="342900" indent="-342900" algn="just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fr-FR" sz="2000" dirty="0"/>
              <a:t>Filtres</a:t>
            </a:r>
          </a:p>
          <a:p>
            <a:pPr marL="342900" indent="-342900" algn="just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fr-FR" sz="2000" dirty="0"/>
              <a:t>Compteurs de photons</a:t>
            </a:r>
          </a:p>
          <a:p>
            <a:pPr marL="342900" indent="-342900" algn="just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fr-FR" sz="2000" dirty="0"/>
              <a:t>Monostables</a:t>
            </a:r>
          </a:p>
          <a:p>
            <a:pPr marL="342900" indent="-342900" algn="just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fr-FR" sz="2000" dirty="0"/>
              <a:t>Acquisition</a:t>
            </a:r>
          </a:p>
        </p:txBody>
      </p:sp>
    </p:spTree>
    <p:extLst>
      <p:ext uri="{BB962C8B-B14F-4D97-AF65-F5344CB8AC3E}">
        <p14:creationId xmlns:p14="http://schemas.microsoft.com/office/powerpoint/2010/main" val="15926470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6">
            <a:extLst>
              <a:ext uri="{FF2B5EF4-FFF2-40B4-BE49-F238E27FC236}">
                <a16:creationId xmlns:a16="http://schemas.microsoft.com/office/drawing/2014/main" id="{E73BC55F-982A-4AA9-8F95-5E78C9769169}"/>
              </a:ext>
            </a:extLst>
          </p:cNvPr>
          <p:cNvSpPr txBox="1">
            <a:spLocks/>
          </p:cNvSpPr>
          <p:nvPr/>
        </p:nvSpPr>
        <p:spPr>
          <a:xfrm>
            <a:off x="601019" y="745757"/>
            <a:ext cx="11582400" cy="4821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D22733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algn="just"/>
            <a:endParaRPr lang="en-US" sz="30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85" y="1477155"/>
            <a:ext cx="5198565" cy="419633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132" y="1477155"/>
            <a:ext cx="5511184" cy="4452712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>
            <a:off x="6096000" y="1502127"/>
            <a:ext cx="0" cy="48447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Arc 24"/>
          <p:cNvSpPr/>
          <p:nvPr/>
        </p:nvSpPr>
        <p:spPr>
          <a:xfrm rot="8071392">
            <a:off x="4423954" y="2680181"/>
            <a:ext cx="3344092" cy="3417973"/>
          </a:xfrm>
          <a:prstGeom prst="arc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à coins arrondis 19"/>
              <p:cNvSpPr/>
              <p:nvPr/>
            </p:nvSpPr>
            <p:spPr>
              <a:xfrm>
                <a:off x="5484000" y="5855984"/>
                <a:ext cx="1224000" cy="36748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/>
                  <a:t>RSB x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√2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20" name="Rectangle à coins arrondis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4000" y="5855984"/>
                <a:ext cx="1224000" cy="367480"/>
              </a:xfrm>
              <a:prstGeom prst="roundRect">
                <a:avLst/>
              </a:prstGeom>
              <a:blipFill>
                <a:blip r:embed="rId4"/>
                <a:stretch>
                  <a:fillRect t="-1563" b="-2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re 3">
            <a:extLst>
              <a:ext uri="{FF2B5EF4-FFF2-40B4-BE49-F238E27FC236}">
                <a16:creationId xmlns:a16="http://schemas.microsoft.com/office/drawing/2014/main" id="{10847454-B52B-87CE-5CB1-4010D6868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184440"/>
            <a:ext cx="8342707" cy="580926"/>
          </a:xfrm>
        </p:spPr>
        <p:txBody>
          <a:bodyPr/>
          <a:lstStyle/>
          <a:p>
            <a:pPr algn="just"/>
            <a:r>
              <a:rPr lang="fr-FR" sz="2400" dirty="0">
                <a:solidFill>
                  <a:srgbClr val="A8C855"/>
                </a:solidFill>
              </a:rPr>
              <a:t>Détection en régime de comptage de photons</a:t>
            </a:r>
            <a:endParaRPr lang="en-US" sz="2400" dirty="0">
              <a:solidFill>
                <a:srgbClr val="A8C8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4722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5122FE7-EDD0-6FBF-3FC0-43C922735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45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FB8ED5AD-9A2B-AF79-6358-D8337755E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A8C855"/>
                </a:solidFill>
              </a:rPr>
              <a:t>Asservissements des longueurs des fibres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BE65ECE-55D8-7BCA-53E3-41775F697A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40" y="1745539"/>
            <a:ext cx="7127036" cy="438342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4280504-3E84-29C5-407F-75C87E584D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78" y="1492993"/>
            <a:ext cx="4298325" cy="270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682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0DBA2F2-852A-4E92-E863-1E03E49BC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46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00E1D3C-1903-3EAC-84E1-8FA07E8B5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>
                <a:solidFill>
                  <a:srgbClr val="A8C855"/>
                </a:solidFill>
              </a:rPr>
              <a:t>Asservissement des fibres : interféromètre </a:t>
            </a:r>
            <a:br>
              <a:rPr lang="fr-FR" sz="2400" dirty="0">
                <a:solidFill>
                  <a:srgbClr val="A8C855"/>
                </a:solidFill>
              </a:rPr>
            </a:br>
            <a:r>
              <a:rPr lang="fr-FR" sz="2400" dirty="0">
                <a:solidFill>
                  <a:srgbClr val="A8C855"/>
                </a:solidFill>
              </a:rPr>
              <a:t>de Michelson</a:t>
            </a:r>
            <a:endParaRPr lang="en-US" sz="2400" dirty="0">
              <a:solidFill>
                <a:srgbClr val="A8C855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713B6CF-A058-79A4-ED79-DF046D0CF759}"/>
              </a:ext>
            </a:extLst>
          </p:cNvPr>
          <p:cNvGrpSpPr/>
          <p:nvPr/>
        </p:nvGrpSpPr>
        <p:grpSpPr>
          <a:xfrm>
            <a:off x="7824001" y="1401551"/>
            <a:ext cx="4657128" cy="4233251"/>
            <a:chOff x="7824001" y="1413373"/>
            <a:chExt cx="4657128" cy="4233251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1A46237-70D3-4481-F0F5-E12E45263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4001" y="1739332"/>
              <a:ext cx="4657128" cy="3907292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DB826911-A6C6-3C64-AF01-44EEA92E17F8}"/>
                </a:ext>
              </a:extLst>
            </p:cNvPr>
            <p:cNvSpPr txBox="1"/>
            <p:nvPr/>
          </p:nvSpPr>
          <p:spPr>
            <a:xfrm>
              <a:off x="8522152" y="1413373"/>
              <a:ext cx="327808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/>
                <a:t>Plage de correction des actuateurs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31BA74A0-DCFD-656A-380D-C72422F75B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2" y="1740105"/>
            <a:ext cx="7734392" cy="425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583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D8554B2-CF22-0648-3C95-E4A057EEA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47</a:t>
            </a:fld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7FF11B6-DC7A-82B2-C628-2577F4F9F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184440"/>
            <a:ext cx="6911089" cy="580926"/>
          </a:xfrm>
        </p:spPr>
        <p:txBody>
          <a:bodyPr/>
          <a:lstStyle/>
          <a:p>
            <a:r>
              <a:rPr lang="fr-FR" sz="2400" dirty="0">
                <a:solidFill>
                  <a:srgbClr val="A8C855"/>
                </a:solidFill>
              </a:rPr>
              <a:t>Asservissement des fibres : interféromètre de Michelson</a:t>
            </a:r>
            <a:br>
              <a:rPr lang="en-US" sz="2400" dirty="0">
                <a:solidFill>
                  <a:srgbClr val="A8C855"/>
                </a:solidFill>
              </a:rPr>
            </a:br>
            <a:endParaRPr lang="fr-FR" dirty="0">
              <a:solidFill>
                <a:srgbClr val="A8C855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CE1267C-5569-58E8-9C97-C92A118E9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8492" y="2467592"/>
            <a:ext cx="4218342" cy="325940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74DEEB6-E48A-E488-1C44-B3C3ABB6F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85" y="1703297"/>
            <a:ext cx="3629327" cy="280428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ED11F57-FE6B-B32E-3532-0FBC986F3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5923" y="2156740"/>
            <a:ext cx="3718558" cy="2873232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BFB93E9-BF98-A15C-8DA7-4FD4E42C6F0B}"/>
              </a:ext>
            </a:extLst>
          </p:cNvPr>
          <p:cNvSpPr txBox="1"/>
          <p:nvPr/>
        </p:nvSpPr>
        <p:spPr>
          <a:xfrm>
            <a:off x="216771" y="1319387"/>
            <a:ext cx="3599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Temps de réponse ≈ 0,2 ms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97B078B-AE00-D782-9D13-F04B7D9BAD20}"/>
              </a:ext>
            </a:extLst>
          </p:cNvPr>
          <p:cNvSpPr txBox="1"/>
          <p:nvPr/>
        </p:nvSpPr>
        <p:spPr>
          <a:xfrm>
            <a:off x="4357985" y="5029972"/>
            <a:ext cx="3176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RMS = 3 nm</a:t>
            </a:r>
          </a:p>
          <a:p>
            <a:pPr marL="342900" marR="0" lvl="0" indent="-34290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Franges observables pour chaque trame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 Différence de marche ≈ 0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5DEE30E-810C-50BB-EF3D-07A0D8BC779D}"/>
              </a:ext>
            </a:extLst>
          </p:cNvPr>
          <p:cNvSpPr txBox="1"/>
          <p:nvPr/>
        </p:nvSpPr>
        <p:spPr>
          <a:xfrm>
            <a:off x="4087729" y="1526541"/>
            <a:ext cx="359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Stabilité à court terme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(trame 100 ms)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33F8986-7133-A7B8-8A10-95411F466344}"/>
              </a:ext>
            </a:extLst>
          </p:cNvPr>
          <p:cNvSpPr txBox="1"/>
          <p:nvPr/>
        </p:nvSpPr>
        <p:spPr>
          <a:xfrm>
            <a:off x="7938087" y="1869331"/>
            <a:ext cx="359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Stabilité à long terme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(≈ 1 heure)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E5E6894-C0C6-EF8E-2964-EF9A3CD970D3}"/>
              </a:ext>
            </a:extLst>
          </p:cNvPr>
          <p:cNvSpPr txBox="1"/>
          <p:nvPr/>
        </p:nvSpPr>
        <p:spPr>
          <a:xfrm>
            <a:off x="7992759" y="5676814"/>
            <a:ext cx="3544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Différence de marche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&lt; longueur de cohérence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E8EAC950-6D3B-8A8E-5D00-2DB308E71F6C}"/>
                  </a:ext>
                </a:extLst>
              </p:cNvPr>
              <p:cNvSpPr txBox="1"/>
              <p:nvPr/>
            </p:nvSpPr>
            <p:spPr>
              <a:xfrm>
                <a:off x="10752080" y="1311879"/>
                <a:ext cx="1206339" cy="307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1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𝐿𝑐</m:t>
                      </m:r>
                      <m:r>
                        <a:rPr kumimoji="0" lang="fr-FR" sz="1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=164 µ</m:t>
                      </m:r>
                      <m:r>
                        <a:rPr kumimoji="0" lang="fr-FR" sz="1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E8EAC950-6D3B-8A8E-5D00-2DB308E71F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2080" y="1311879"/>
                <a:ext cx="1206339" cy="3077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92656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03BF6B-EF2E-41A5-00B8-0C534555B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48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10C44AB2-44CA-DA21-C304-826B3ACF9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>
                <a:solidFill>
                  <a:srgbClr val="A8C855"/>
                </a:solidFill>
              </a:rPr>
              <a:t>Asservissement des fibres : interféromètre </a:t>
            </a:r>
            <a:br>
              <a:rPr lang="fr-FR" sz="2400" dirty="0">
                <a:solidFill>
                  <a:srgbClr val="A8C855"/>
                </a:solidFill>
              </a:rPr>
            </a:br>
            <a:r>
              <a:rPr lang="fr-FR" sz="2400" dirty="0">
                <a:solidFill>
                  <a:srgbClr val="A8C855"/>
                </a:solidFill>
              </a:rPr>
              <a:t>de Mach-Zehnder</a:t>
            </a:r>
            <a:br>
              <a:rPr lang="en-US" sz="2400" dirty="0">
                <a:solidFill>
                  <a:srgbClr val="A8C855"/>
                </a:solidFill>
              </a:rPr>
            </a:br>
            <a:endParaRPr lang="fr-FR" dirty="0">
              <a:solidFill>
                <a:srgbClr val="A8C855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3EB8161-E229-9DEE-4F79-18D6CDFA72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247" y="2846585"/>
            <a:ext cx="4990446" cy="322023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1B91E28E-3BC1-B98F-16BE-40ED25210A31}"/>
              </a:ext>
            </a:extLst>
          </p:cNvPr>
          <p:cNvGrpSpPr/>
          <p:nvPr/>
        </p:nvGrpSpPr>
        <p:grpSpPr>
          <a:xfrm>
            <a:off x="9054508" y="1301464"/>
            <a:ext cx="3228121" cy="3227064"/>
            <a:chOff x="9054508" y="1301464"/>
            <a:chExt cx="3228121" cy="3227064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91DE583-0B58-9DD7-7F16-27E3F2379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4508" y="1820161"/>
              <a:ext cx="3228121" cy="2708367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0E2402E4-3935-A279-681E-D5E64B52D374}"/>
                </a:ext>
              </a:extLst>
            </p:cNvPr>
            <p:cNvSpPr txBox="1"/>
            <p:nvPr/>
          </p:nvSpPr>
          <p:spPr>
            <a:xfrm>
              <a:off x="9446270" y="1301464"/>
              <a:ext cx="24445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/>
                <a:t>Plage de correction des actuateurs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999692C6-52F7-E0EC-5E93-D18D3EA4CF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7" y="1419626"/>
            <a:ext cx="4045441" cy="227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729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88D6B8E-3F6B-8578-BF92-90D994FB9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49</a:t>
            </a:fld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3E9003E4-C671-A436-6527-FBA39393F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3" y="184440"/>
            <a:ext cx="6984776" cy="580926"/>
          </a:xfrm>
        </p:spPr>
        <p:txBody>
          <a:bodyPr/>
          <a:lstStyle/>
          <a:p>
            <a:r>
              <a:rPr lang="fr-FR" sz="2400" dirty="0">
                <a:solidFill>
                  <a:srgbClr val="A8C855"/>
                </a:solidFill>
              </a:rPr>
              <a:t>Asservissement des fibres : interféromètre de Mach-Zehnder</a:t>
            </a:r>
            <a:br>
              <a:rPr lang="en-US" sz="2400" dirty="0">
                <a:solidFill>
                  <a:srgbClr val="A8C855"/>
                </a:solidFill>
              </a:rPr>
            </a:br>
            <a:endParaRPr lang="fr-FR" dirty="0">
              <a:solidFill>
                <a:srgbClr val="A8C855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8109140-B201-D16D-3D0F-D66B839ECF4B}"/>
              </a:ext>
            </a:extLst>
          </p:cNvPr>
          <p:cNvSpPr txBox="1"/>
          <p:nvPr/>
        </p:nvSpPr>
        <p:spPr>
          <a:xfrm>
            <a:off x="566516" y="1200050"/>
            <a:ext cx="6321572" cy="40011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Comme pour le Michelson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 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Temps de réponse ≈ 0,2 ms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11A8CB5-63DE-736B-C7D6-FF21480BDCE2}"/>
              </a:ext>
            </a:extLst>
          </p:cNvPr>
          <p:cNvSpPr txBox="1"/>
          <p:nvPr/>
        </p:nvSpPr>
        <p:spPr>
          <a:xfrm>
            <a:off x="1544826" y="1674939"/>
            <a:ext cx="359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Stabilité à court terme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(trame 100 ms)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686FF27-A535-FEDF-6285-FF6180ADBD9D}"/>
              </a:ext>
            </a:extLst>
          </p:cNvPr>
          <p:cNvSpPr txBox="1"/>
          <p:nvPr/>
        </p:nvSpPr>
        <p:spPr>
          <a:xfrm>
            <a:off x="2487565" y="5811475"/>
            <a:ext cx="1713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RMS = 3 nm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F685730-97FF-1F86-CE0F-2AABA17F6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011" y="2179281"/>
            <a:ext cx="4957763" cy="3830733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BFF20C4-BC0B-712B-5FE5-FEF6F73195B5}"/>
              </a:ext>
            </a:extLst>
          </p:cNvPr>
          <p:cNvSpPr txBox="1"/>
          <p:nvPr/>
        </p:nvSpPr>
        <p:spPr>
          <a:xfrm>
            <a:off x="7395439" y="1673214"/>
            <a:ext cx="359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Stabilité à long terme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(≈ 50 min)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FC2EFD6-6FF1-B161-84F7-C21952839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710" y="2313713"/>
            <a:ext cx="4625825" cy="357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9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27EEC81-3E71-AE51-F831-FB69FA590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954ADFC8-7B91-C663-B938-8CD535FDE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A8C855"/>
                </a:solidFill>
              </a:rPr>
              <a:t>Avantages de l’interférométrie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786BBE-9B74-A9CF-4A86-C66ADA8BE388}"/>
              </a:ext>
            </a:extLst>
          </p:cNvPr>
          <p:cNvGrpSpPr/>
          <p:nvPr/>
        </p:nvGrpSpPr>
        <p:grpSpPr>
          <a:xfrm>
            <a:off x="7318538" y="1270481"/>
            <a:ext cx="4799010" cy="4584288"/>
            <a:chOff x="7338725" y="1270481"/>
            <a:chExt cx="4799010" cy="4584288"/>
          </a:xfrm>
        </p:grpSpPr>
        <p:pic>
          <p:nvPicPr>
            <p:cNvPr id="7" name="Picture 32" descr="reseau non fibre">
              <a:extLst>
                <a:ext uri="{FF2B5EF4-FFF2-40B4-BE49-F238E27FC236}">
                  <a16:creationId xmlns:a16="http://schemas.microsoft.com/office/drawing/2014/main" id="{E968FFF2-D64E-5A90-3397-B41259AC98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5762" y="2020218"/>
              <a:ext cx="3515209" cy="3302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1A822EF-E65C-5CF3-3DA3-A1952D656D5A}"/>
                </a:ext>
              </a:extLst>
            </p:cNvPr>
            <p:cNvSpPr/>
            <p:nvPr/>
          </p:nvSpPr>
          <p:spPr>
            <a:xfrm>
              <a:off x="8847753" y="5198889"/>
              <a:ext cx="178095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000" dirty="0"/>
                <a:t>D = 100-300 m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885D06C-57FF-7543-FA33-2CDE72F06AE2}"/>
                </a:ext>
              </a:extLst>
            </p:cNvPr>
            <p:cNvSpPr/>
            <p:nvPr/>
          </p:nvSpPr>
          <p:spPr>
            <a:xfrm>
              <a:off x="7525543" y="1270481"/>
              <a:ext cx="442537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400" b="1" dirty="0"/>
                <a:t>Utilisation d’un réseau de télescopes et de l’interférométrie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F901552-1FF0-47CD-1083-6D622099DFBA}"/>
                </a:ext>
              </a:extLst>
            </p:cNvPr>
            <p:cNvSpPr/>
            <p:nvPr/>
          </p:nvSpPr>
          <p:spPr>
            <a:xfrm>
              <a:off x="7338725" y="5454659"/>
              <a:ext cx="479901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000" dirty="0"/>
                <a:t>Meilleure résolution angulaire : 10 à 3 </a:t>
              </a:r>
              <a:r>
                <a:rPr lang="fr-FR" sz="2000" dirty="0" err="1"/>
                <a:t>nrad</a:t>
              </a:r>
              <a:endParaRPr lang="fr-FR" sz="2000" dirty="0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D75C4DA-A48D-DBA2-572B-2F824D8C49DC}"/>
              </a:ext>
            </a:extLst>
          </p:cNvPr>
          <p:cNvGrpSpPr/>
          <p:nvPr/>
        </p:nvGrpSpPr>
        <p:grpSpPr>
          <a:xfrm>
            <a:off x="129211" y="1442553"/>
            <a:ext cx="4633757" cy="4412216"/>
            <a:chOff x="619515" y="1442553"/>
            <a:chExt cx="4633757" cy="4412216"/>
          </a:xfrm>
        </p:grpSpPr>
        <p:pic>
          <p:nvPicPr>
            <p:cNvPr id="12" name="Picture 31" descr="gd telesc">
              <a:extLst>
                <a:ext uri="{FF2B5EF4-FFF2-40B4-BE49-F238E27FC236}">
                  <a16:creationId xmlns:a16="http://schemas.microsoft.com/office/drawing/2014/main" id="{3C91534E-BBBF-0B10-16CF-374176E972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8294" y="1817594"/>
              <a:ext cx="2807944" cy="321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180FD3-78D9-CEA7-DD54-DDE347046237}"/>
                </a:ext>
              </a:extLst>
            </p:cNvPr>
            <p:cNvSpPr/>
            <p:nvPr/>
          </p:nvSpPr>
          <p:spPr>
            <a:xfrm>
              <a:off x="751574" y="1442553"/>
              <a:ext cx="450169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400" b="1" dirty="0"/>
                <a:t>Télescope classique monolithique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9E23CFE-8BA5-D199-370A-78C5F8271D4B}"/>
                </a:ext>
              </a:extLst>
            </p:cNvPr>
            <p:cNvSpPr/>
            <p:nvPr/>
          </p:nvSpPr>
          <p:spPr>
            <a:xfrm>
              <a:off x="2071426" y="5134552"/>
              <a:ext cx="146167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000" dirty="0"/>
                <a:t>D = 1-10 m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A4B2C0A-B85F-C566-40D0-70E6E212C902}"/>
                </a:ext>
              </a:extLst>
            </p:cNvPr>
            <p:cNvSpPr/>
            <p:nvPr/>
          </p:nvSpPr>
          <p:spPr>
            <a:xfrm>
              <a:off x="619515" y="5454659"/>
              <a:ext cx="43655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000" dirty="0"/>
                <a:t>Petite résolution angulaire : 1 à 0,1 µrad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9E6F50E2-E436-D3BD-40AB-0C0F48F94ECE}"/>
              </a:ext>
            </a:extLst>
          </p:cNvPr>
          <p:cNvGrpSpPr/>
          <p:nvPr/>
        </p:nvGrpSpPr>
        <p:grpSpPr>
          <a:xfrm>
            <a:off x="4802467" y="2989218"/>
            <a:ext cx="2587066" cy="879565"/>
            <a:chOff x="4802467" y="3544389"/>
            <a:chExt cx="2587066" cy="8795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8E3CD9F9-268F-1363-F6FD-EF378BD36BDC}"/>
                    </a:ext>
                  </a:extLst>
                </p:cNvPr>
                <p:cNvSpPr txBox="1"/>
                <p:nvPr/>
              </p:nvSpPr>
              <p:spPr>
                <a:xfrm>
                  <a:off x="4968640" y="3606948"/>
                  <a:ext cx="2254720" cy="69897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𝑠𝑜𝑙𝑢𝑡𝑖𝑜𝑛</m:t>
                        </m:r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 ∝ </m:t>
                        </m:r>
                        <m:f>
                          <m:fPr>
                            <m:ctrlPr>
                              <a:rPr lang="fr-FR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num>
                          <m:den>
                            <m:r>
                              <a:rPr lang="fr-F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6" name="ZoneTexte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8640" y="3606948"/>
                  <a:ext cx="2254720" cy="69897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0462607-7A0F-1707-0719-D30E322522FC}"/>
                </a:ext>
              </a:extLst>
            </p:cNvPr>
            <p:cNvSpPr/>
            <p:nvPr/>
          </p:nvSpPr>
          <p:spPr>
            <a:xfrm>
              <a:off x="4802467" y="3544389"/>
              <a:ext cx="2587066" cy="879565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7110566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56AA3CE-5044-2492-A16B-54004EE7A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50</a:t>
            </a:fld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DAF37DC9-71C0-6FD2-4BF5-E329B71AF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/>
              <a:t>Franges à 810 nm</a:t>
            </a:r>
            <a:r>
              <a:rPr lang="en-US" sz="2400" dirty="0"/>
              <a:t> </a:t>
            </a:r>
            <a:r>
              <a:rPr lang="fr-FR" sz="2400" dirty="0"/>
              <a:t>avec une source interne</a:t>
            </a:r>
            <a:br>
              <a:rPr lang="en-US" sz="2400" dirty="0"/>
            </a:b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F833F91-AD03-F62D-6C9B-234D08CF3A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820570"/>
            <a:ext cx="3722203" cy="227960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A1D5688-B69A-B234-AF8E-B9898A597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133" y="3348522"/>
            <a:ext cx="3904406" cy="301683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53CAC27-DA56-BC6A-50C3-0AE069C4B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40" y="2027365"/>
            <a:ext cx="3751765" cy="289889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2D8D726-7C62-E57B-0439-EF5054123D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7725" y="2350332"/>
            <a:ext cx="4085687" cy="315690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9B50B42-3EF4-9381-460B-4014141F5B58}"/>
              </a:ext>
            </a:extLst>
          </p:cNvPr>
          <p:cNvSpPr txBox="1"/>
          <p:nvPr/>
        </p:nvSpPr>
        <p:spPr>
          <a:xfrm>
            <a:off x="765333" y="5514679"/>
            <a:ext cx="2892267" cy="369332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Nombre de canaux spectraux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B85831E-0E97-463F-D396-327F5BE32D76}"/>
              </a:ext>
            </a:extLst>
          </p:cNvPr>
          <p:cNvGrpSpPr/>
          <p:nvPr/>
        </p:nvGrpSpPr>
        <p:grpSpPr>
          <a:xfrm>
            <a:off x="2128870" y="4281033"/>
            <a:ext cx="380001" cy="369332"/>
            <a:chOff x="2111051" y="4477610"/>
            <a:chExt cx="380001" cy="369332"/>
          </a:xfrm>
        </p:grpSpPr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228C907C-AE9A-2C8C-9250-D237F0C7A956}"/>
                </a:ext>
              </a:extLst>
            </p:cNvPr>
            <p:cNvCxnSpPr/>
            <p:nvPr/>
          </p:nvCxnSpPr>
          <p:spPr>
            <a:xfrm>
              <a:off x="2111051" y="4770177"/>
              <a:ext cx="338291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2E708CEA-2080-23A9-2A46-9E725B0F7C96}"/>
                </a:ext>
              </a:extLst>
            </p:cNvPr>
            <p:cNvSpPr txBox="1"/>
            <p:nvPr/>
          </p:nvSpPr>
          <p:spPr>
            <a:xfrm>
              <a:off x="2128870" y="4477610"/>
              <a:ext cx="3621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3</a:t>
              </a: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82EAEA30-8FEE-FEB3-E290-82CF11D935C6}"/>
              </a:ext>
            </a:extLst>
          </p:cNvPr>
          <p:cNvSpPr txBox="1"/>
          <p:nvPr/>
        </p:nvSpPr>
        <p:spPr>
          <a:xfrm>
            <a:off x="2065870" y="5239259"/>
            <a:ext cx="5195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</a:rPr>
              <a:t>10</a:t>
            </a:r>
          </a:p>
        </p:txBody>
      </p:sp>
      <p:sp>
        <p:nvSpPr>
          <p:cNvPr id="14" name="Forme libre 25">
            <a:extLst>
              <a:ext uri="{FF2B5EF4-FFF2-40B4-BE49-F238E27FC236}">
                <a16:creationId xmlns:a16="http://schemas.microsoft.com/office/drawing/2014/main" id="{498753FF-A604-2AC1-B81E-886C845DBDCC}"/>
              </a:ext>
            </a:extLst>
          </p:cNvPr>
          <p:cNvSpPr/>
          <p:nvPr/>
        </p:nvSpPr>
        <p:spPr>
          <a:xfrm>
            <a:off x="2871545" y="5316851"/>
            <a:ext cx="2978331" cy="340277"/>
          </a:xfrm>
          <a:custGeom>
            <a:avLst/>
            <a:gdLst>
              <a:gd name="connsiteX0" fmla="*/ 0 w 2899954"/>
              <a:gd name="connsiteY0" fmla="*/ 235132 h 342496"/>
              <a:gd name="connsiteX1" fmla="*/ 1515291 w 2899954"/>
              <a:gd name="connsiteY1" fmla="*/ 330926 h 342496"/>
              <a:gd name="connsiteX2" fmla="*/ 2899954 w 2899954"/>
              <a:gd name="connsiteY2" fmla="*/ 0 h 342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99954" h="342496">
                <a:moveTo>
                  <a:pt x="0" y="235132"/>
                </a:moveTo>
                <a:cubicBezTo>
                  <a:pt x="515982" y="302623"/>
                  <a:pt x="1031965" y="370115"/>
                  <a:pt x="1515291" y="330926"/>
                </a:cubicBezTo>
                <a:cubicBezTo>
                  <a:pt x="1998617" y="291737"/>
                  <a:pt x="2449285" y="145868"/>
                  <a:pt x="2899954" y="0"/>
                </a:cubicBezTo>
              </a:path>
            </a:pathLst>
          </a:custGeom>
          <a:noFill/>
          <a:ln w="28575" cap="flat" cmpd="sng" algn="ctr">
            <a:solidFill>
              <a:srgbClr val="F79646"/>
            </a:solidFill>
            <a:prstDash val="solid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106780C5-CCEB-00B1-588B-C31833CB13E2}"/>
              </a:ext>
            </a:extLst>
          </p:cNvPr>
          <p:cNvCxnSpPr/>
          <p:nvPr/>
        </p:nvCxnSpPr>
        <p:spPr>
          <a:xfrm>
            <a:off x="1631527" y="5534025"/>
            <a:ext cx="1240018" cy="0"/>
          </a:xfrm>
          <a:prstGeom prst="straightConnector1">
            <a:avLst/>
          </a:prstGeom>
          <a:noFill/>
          <a:ln w="28575" cap="flat" cmpd="sng" algn="ctr">
            <a:solidFill>
              <a:srgbClr val="F79646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92A799FE-1415-0FC1-4E58-6E6668187947}"/>
              </a:ext>
            </a:extLst>
          </p:cNvPr>
          <p:cNvSpPr txBox="1"/>
          <p:nvPr/>
        </p:nvSpPr>
        <p:spPr>
          <a:xfrm>
            <a:off x="5145616" y="1960373"/>
            <a:ext cx="2122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Amélioration du RSB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64F567C-567F-E6B9-BDD2-3B17962631F9}"/>
              </a:ext>
            </a:extLst>
          </p:cNvPr>
          <p:cNvSpPr txBox="1"/>
          <p:nvPr/>
        </p:nvSpPr>
        <p:spPr>
          <a:xfrm>
            <a:off x="805784" y="1695733"/>
            <a:ext cx="2851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Amélioration du pic franges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69BB1A0-835D-C114-C37D-627FF16BFE71}"/>
              </a:ext>
            </a:extLst>
          </p:cNvPr>
          <p:cNvSpPr txBox="1"/>
          <p:nvPr/>
        </p:nvSpPr>
        <p:spPr>
          <a:xfrm>
            <a:off x="9041125" y="3027212"/>
            <a:ext cx="2759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Amélioration du contraste</a:t>
            </a:r>
          </a:p>
        </p:txBody>
      </p:sp>
      <p:sp>
        <p:nvSpPr>
          <p:cNvPr id="19" name="Forme libre 31">
            <a:extLst>
              <a:ext uri="{FF2B5EF4-FFF2-40B4-BE49-F238E27FC236}">
                <a16:creationId xmlns:a16="http://schemas.microsoft.com/office/drawing/2014/main" id="{13DD6409-FC80-7084-698F-C3FFAC79D891}"/>
              </a:ext>
            </a:extLst>
          </p:cNvPr>
          <p:cNvSpPr/>
          <p:nvPr/>
        </p:nvSpPr>
        <p:spPr>
          <a:xfrm>
            <a:off x="2481943" y="4641669"/>
            <a:ext cx="2351314" cy="566057"/>
          </a:xfrm>
          <a:custGeom>
            <a:avLst/>
            <a:gdLst>
              <a:gd name="connsiteX0" fmla="*/ 0 w 2351314"/>
              <a:gd name="connsiteY0" fmla="*/ 0 h 566057"/>
              <a:gd name="connsiteX1" fmla="*/ 836023 w 2351314"/>
              <a:gd name="connsiteY1" fmla="*/ 461554 h 566057"/>
              <a:gd name="connsiteX2" fmla="*/ 2351314 w 2351314"/>
              <a:gd name="connsiteY2" fmla="*/ 566057 h 566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51314" h="566057">
                <a:moveTo>
                  <a:pt x="0" y="0"/>
                </a:moveTo>
                <a:cubicBezTo>
                  <a:pt x="222068" y="183605"/>
                  <a:pt x="444137" y="367211"/>
                  <a:pt x="836023" y="461554"/>
                </a:cubicBezTo>
                <a:cubicBezTo>
                  <a:pt x="1227909" y="555897"/>
                  <a:pt x="1789611" y="560977"/>
                  <a:pt x="2351314" y="566057"/>
                </a:cubicBezTo>
              </a:path>
            </a:pathLst>
          </a:custGeom>
          <a:noFill/>
          <a:ln w="2857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4B0E4B7-4DF9-240B-1479-05E52D4AE945}"/>
              </a:ext>
            </a:extLst>
          </p:cNvPr>
          <p:cNvSpPr txBox="1"/>
          <p:nvPr/>
        </p:nvSpPr>
        <p:spPr>
          <a:xfrm>
            <a:off x="4433994" y="995625"/>
            <a:ext cx="2122330" cy="646331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Asservissement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Sans asservissement</a:t>
            </a:r>
          </a:p>
        </p:txBody>
      </p:sp>
    </p:spTree>
    <p:extLst>
      <p:ext uri="{BB962C8B-B14F-4D97-AF65-F5344CB8AC3E}">
        <p14:creationId xmlns:p14="http://schemas.microsoft.com/office/powerpoint/2010/main" val="109822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B2AE147-6066-9754-400C-B9698E708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51</a:t>
            </a:fld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D898F65F-003C-7E07-2262-24B24280B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A8C855"/>
                </a:solidFill>
              </a:rPr>
              <a:t>Résultats sur le ciel à 810 nm (Vega)</a:t>
            </a:r>
            <a:br>
              <a:rPr lang="fr-FR" dirty="0">
                <a:solidFill>
                  <a:srgbClr val="A8C855"/>
                </a:solidFill>
              </a:rPr>
            </a:br>
            <a:endParaRPr lang="fr-FR" dirty="0">
              <a:solidFill>
                <a:srgbClr val="A8C855"/>
              </a:solidFill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15D5CFAB-FABF-7B06-9A8A-F11170652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4792" y="2018357"/>
            <a:ext cx="4046390" cy="312653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7F999D4-45FE-A1A4-E8B7-2C00D03E2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542" y="2245891"/>
            <a:ext cx="4080741" cy="315308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116CFFA-3461-C76C-F105-5975F6910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96" y="1839037"/>
            <a:ext cx="3798603" cy="293508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D3F675A2-6DCF-8DED-44C0-A782B05DBDC9}"/>
              </a:ext>
            </a:extLst>
          </p:cNvPr>
          <p:cNvSpPr txBox="1"/>
          <p:nvPr/>
        </p:nvSpPr>
        <p:spPr>
          <a:xfrm>
            <a:off x="4976822" y="1552233"/>
            <a:ext cx="2122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Amélioration du RSB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F599D61-2B4B-7E78-3BB7-EF06A4176F93}"/>
              </a:ext>
            </a:extLst>
          </p:cNvPr>
          <p:cNvSpPr txBox="1"/>
          <p:nvPr/>
        </p:nvSpPr>
        <p:spPr>
          <a:xfrm>
            <a:off x="713242" y="1434559"/>
            <a:ext cx="2892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Amélioration du pic franges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6290125-9815-147D-1173-A8C3A1A6D756}"/>
              </a:ext>
            </a:extLst>
          </p:cNvPr>
          <p:cNvSpPr txBox="1"/>
          <p:nvPr/>
        </p:nvSpPr>
        <p:spPr>
          <a:xfrm>
            <a:off x="9822656" y="1192706"/>
            <a:ext cx="2122330" cy="646331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Asservissement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Sans asservissement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F2810F94-8000-4D9E-48C3-9C3A80DF970E}"/>
              </a:ext>
            </a:extLst>
          </p:cNvPr>
          <p:cNvSpPr txBox="1"/>
          <p:nvPr/>
        </p:nvSpPr>
        <p:spPr>
          <a:xfrm>
            <a:off x="713697" y="5303557"/>
            <a:ext cx="2892267" cy="369332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Nombre de canaux spectraux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8780139B-D757-CE4E-9A24-2D9849B91428}"/>
              </a:ext>
            </a:extLst>
          </p:cNvPr>
          <p:cNvCxnSpPr/>
          <p:nvPr/>
        </p:nvCxnSpPr>
        <p:spPr>
          <a:xfrm>
            <a:off x="1898469" y="4418053"/>
            <a:ext cx="522724" cy="0"/>
          </a:xfrm>
          <a:prstGeom prst="straightConnector1">
            <a:avLst/>
          </a:prstGeom>
          <a:noFill/>
          <a:ln w="2857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02B9E6D9-6217-EB93-A54E-6C26B29F1F8C}"/>
              </a:ext>
            </a:extLst>
          </p:cNvPr>
          <p:cNvSpPr txBox="1"/>
          <p:nvPr/>
        </p:nvSpPr>
        <p:spPr>
          <a:xfrm>
            <a:off x="2017724" y="4121922"/>
            <a:ext cx="36218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5</a:t>
            </a:r>
          </a:p>
        </p:txBody>
      </p:sp>
      <p:sp>
        <p:nvSpPr>
          <p:cNvPr id="31" name="Forme libre 29">
            <a:extLst>
              <a:ext uri="{FF2B5EF4-FFF2-40B4-BE49-F238E27FC236}">
                <a16:creationId xmlns:a16="http://schemas.microsoft.com/office/drawing/2014/main" id="{8D441C6B-C016-9CB3-523C-0E3677962C4C}"/>
              </a:ext>
            </a:extLst>
          </p:cNvPr>
          <p:cNvSpPr/>
          <p:nvPr/>
        </p:nvSpPr>
        <p:spPr>
          <a:xfrm>
            <a:off x="2464526" y="4554583"/>
            <a:ext cx="2542903" cy="426865"/>
          </a:xfrm>
          <a:custGeom>
            <a:avLst/>
            <a:gdLst>
              <a:gd name="connsiteX0" fmla="*/ 0 w 2542903"/>
              <a:gd name="connsiteY0" fmla="*/ 0 h 426865"/>
              <a:gd name="connsiteX1" fmla="*/ 1236617 w 2542903"/>
              <a:gd name="connsiteY1" fmla="*/ 357051 h 426865"/>
              <a:gd name="connsiteX2" fmla="*/ 2542903 w 2542903"/>
              <a:gd name="connsiteY2" fmla="*/ 426720 h 42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2903" h="426865">
                <a:moveTo>
                  <a:pt x="0" y="0"/>
                </a:moveTo>
                <a:cubicBezTo>
                  <a:pt x="406400" y="142965"/>
                  <a:pt x="812800" y="285931"/>
                  <a:pt x="1236617" y="357051"/>
                </a:cubicBezTo>
                <a:cubicBezTo>
                  <a:pt x="1660434" y="428171"/>
                  <a:pt x="2101668" y="427445"/>
                  <a:pt x="2542903" y="426720"/>
                </a:cubicBezTo>
              </a:path>
            </a:pathLst>
          </a:custGeom>
          <a:noFill/>
          <a:ln w="2857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3073C3EA-A64B-C7C5-16AB-A281E7A65826}"/>
              </a:ext>
            </a:extLst>
          </p:cNvPr>
          <p:cNvCxnSpPr/>
          <p:nvPr/>
        </p:nvCxnSpPr>
        <p:spPr>
          <a:xfrm>
            <a:off x="1503184" y="5197492"/>
            <a:ext cx="1240018" cy="0"/>
          </a:xfrm>
          <a:prstGeom prst="straightConnector1">
            <a:avLst/>
          </a:prstGeom>
          <a:noFill/>
          <a:ln w="28575" cap="flat" cmpd="sng" algn="ctr">
            <a:solidFill>
              <a:srgbClr val="F79646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E51767D3-6837-7C7A-6195-4490B2D2DFFD}"/>
              </a:ext>
            </a:extLst>
          </p:cNvPr>
          <p:cNvSpPr txBox="1"/>
          <p:nvPr/>
        </p:nvSpPr>
        <p:spPr>
          <a:xfrm>
            <a:off x="1944982" y="4910878"/>
            <a:ext cx="5195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</a:rPr>
              <a:t>10</a:t>
            </a:r>
          </a:p>
        </p:txBody>
      </p:sp>
      <p:sp>
        <p:nvSpPr>
          <p:cNvPr id="34" name="Forme libre 34">
            <a:extLst>
              <a:ext uri="{FF2B5EF4-FFF2-40B4-BE49-F238E27FC236}">
                <a16:creationId xmlns:a16="http://schemas.microsoft.com/office/drawing/2014/main" id="{0757D61C-C3FD-27F1-4831-5B59DE0446DB}"/>
              </a:ext>
            </a:extLst>
          </p:cNvPr>
          <p:cNvSpPr/>
          <p:nvPr/>
        </p:nvSpPr>
        <p:spPr>
          <a:xfrm>
            <a:off x="2867095" y="4972431"/>
            <a:ext cx="2920220" cy="331126"/>
          </a:xfrm>
          <a:custGeom>
            <a:avLst/>
            <a:gdLst>
              <a:gd name="connsiteX0" fmla="*/ 0 w 2899954"/>
              <a:gd name="connsiteY0" fmla="*/ 235132 h 342496"/>
              <a:gd name="connsiteX1" fmla="*/ 1515291 w 2899954"/>
              <a:gd name="connsiteY1" fmla="*/ 330926 h 342496"/>
              <a:gd name="connsiteX2" fmla="*/ 2899954 w 2899954"/>
              <a:gd name="connsiteY2" fmla="*/ 0 h 342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99954" h="342496">
                <a:moveTo>
                  <a:pt x="0" y="235132"/>
                </a:moveTo>
                <a:cubicBezTo>
                  <a:pt x="515982" y="302623"/>
                  <a:pt x="1031965" y="370115"/>
                  <a:pt x="1515291" y="330926"/>
                </a:cubicBezTo>
                <a:cubicBezTo>
                  <a:pt x="1998617" y="291737"/>
                  <a:pt x="2449285" y="145868"/>
                  <a:pt x="2899954" y="0"/>
                </a:cubicBezTo>
              </a:path>
            </a:pathLst>
          </a:custGeom>
          <a:noFill/>
          <a:ln w="28575" cap="flat" cmpd="sng" algn="ctr">
            <a:solidFill>
              <a:srgbClr val="F79646"/>
            </a:solidFill>
            <a:prstDash val="solid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EA4787F-0782-912B-6FB0-5CE6F755D0BC}"/>
              </a:ext>
            </a:extLst>
          </p:cNvPr>
          <p:cNvSpPr txBox="1"/>
          <p:nvPr/>
        </p:nvSpPr>
        <p:spPr>
          <a:xfrm>
            <a:off x="8967468" y="1848834"/>
            <a:ext cx="2759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Amélioration du contraste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8182CAAC-9C5F-1528-B833-79D61BBF8643}"/>
              </a:ext>
            </a:extLst>
          </p:cNvPr>
          <p:cNvSpPr txBox="1"/>
          <p:nvPr/>
        </p:nvSpPr>
        <p:spPr>
          <a:xfrm>
            <a:off x="3807199" y="5475391"/>
            <a:ext cx="550336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sym typeface="Wingdings" panose="05000000000000000000" pitchFamily="2" charset="2"/>
              </a:rPr>
              <a:t>Turbulence atmosphérique à 810 nm</a:t>
            </a:r>
          </a:p>
          <a:p>
            <a:pPr marL="285750" marR="0" lvl="0" indent="-28575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Influence moindre de l’asservissement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sym typeface="Wingdings" panose="05000000000000000000" pitchFamily="2" charset="2"/>
              </a:rPr>
              <a:t>(La turbulence à 3,5 µm sera bien plus faible)</a:t>
            </a:r>
            <a:endParaRPr kumimoji="0" lang="fr-FR" sz="18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426148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0991030-3280-6781-A486-5B5178040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52</a:t>
            </a:fld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6FCEFD33-5C7D-2EF9-FC94-A2F13C823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A8C855"/>
                </a:solidFill>
              </a:rPr>
              <a:t>Résultats à retenir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5E196D8-9CA9-6945-D1C3-F1FB10221A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649761"/>
              </p:ext>
            </p:extLst>
          </p:nvPr>
        </p:nvGraphicFramePr>
        <p:xfrm>
          <a:off x="338325" y="2061009"/>
          <a:ext cx="11515351" cy="3417877"/>
        </p:xfrm>
        <a:graphic>
          <a:graphicData uri="http://schemas.openxmlformats.org/drawingml/2006/table">
            <a:tbl>
              <a:tblPr firstRow="1" bandRow="1"/>
              <a:tblGrid>
                <a:gridCol w="3493446">
                  <a:extLst>
                    <a:ext uri="{9D8B030D-6E8A-4147-A177-3AD203B41FA5}">
                      <a16:colId xmlns:a16="http://schemas.microsoft.com/office/drawing/2014/main" val="904134615"/>
                    </a:ext>
                  </a:extLst>
                </a:gridCol>
                <a:gridCol w="8021905">
                  <a:extLst>
                    <a:ext uri="{9D8B030D-6E8A-4147-A177-3AD203B41FA5}">
                      <a16:colId xmlns:a16="http://schemas.microsoft.com/office/drawing/2014/main" val="1422241416"/>
                    </a:ext>
                  </a:extLst>
                </a:gridCol>
              </a:tblGrid>
              <a:tr h="4749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2000" dirty="0"/>
                        <a:t>Fibres optiques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2000" dirty="0"/>
                        <a:t>En extérieur (majorité)</a:t>
                      </a:r>
                      <a:r>
                        <a:rPr lang="fr-FR" sz="2000" baseline="0" dirty="0"/>
                        <a:t> + différence de longueur asservie</a:t>
                      </a:r>
                      <a:endParaRPr lang="fr-FR" sz="2000" dirty="0"/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3971531"/>
                  </a:ext>
                </a:extLst>
              </a:tr>
              <a:tr h="37084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2000" dirty="0"/>
                        <a:t>Fibres optiques de 240 m</a:t>
                      </a:r>
                    </a:p>
                    <a:p>
                      <a:pPr algn="ctr"/>
                      <a:r>
                        <a:rPr lang="fr-FR" sz="2000" dirty="0"/>
                        <a:t>avec</a:t>
                      </a:r>
                      <a:r>
                        <a:rPr lang="fr-FR" sz="2000" baseline="0" dirty="0"/>
                        <a:t> a</a:t>
                      </a:r>
                      <a:r>
                        <a:rPr lang="fr-FR" sz="2000" dirty="0"/>
                        <a:t>sservissement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/>
                        <a:t>Variation</a:t>
                      </a:r>
                      <a:r>
                        <a:rPr lang="fr-FR" sz="2000" baseline="0" dirty="0"/>
                        <a:t> de</a:t>
                      </a:r>
                      <a:r>
                        <a:rPr lang="fr-FR" sz="2000" dirty="0"/>
                        <a:t> longueur </a:t>
                      </a:r>
                      <a:r>
                        <a:rPr lang="fr-FR" sz="2000" dirty="0">
                          <a:solidFill>
                            <a:srgbClr val="000000"/>
                          </a:solidFill>
                        </a:rPr>
                        <a:t>&lt; à 2 mm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(deux nuits consécutives)</a:t>
                      </a:r>
                      <a:endParaRPr lang="fr-FR" sz="20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1025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fr-FR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</a:rPr>
                        <a:t>RMS de 3 nm </a:t>
                      </a:r>
                      <a:r>
                        <a:rPr lang="fr-FR" sz="2000" dirty="0"/>
                        <a:t>⇒ franges présentes dans chaque trame</a:t>
                      </a:r>
                      <a:endParaRPr lang="fr-FR" sz="20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16343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2000" dirty="0">
                          <a:solidFill>
                            <a:srgbClr val="000000"/>
                          </a:solidFill>
                        </a:rPr>
                        <a:t>Protocole</a:t>
                      </a:r>
                      <a:endParaRPr lang="fr-FR" sz="2000" dirty="0"/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ctr">
                        <a:lnSpc>
                          <a:spcPct val="150000"/>
                        </a:lnSpc>
                        <a:buFont typeface="Wingdings" panose="05000000000000000000" pitchFamily="2" charset="2"/>
                        <a:buNone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</a:rPr>
                        <a:t>franges en interne puis sur le ciel </a:t>
                      </a:r>
                      <a:r>
                        <a:rPr lang="fr-FR" sz="2000" dirty="0"/>
                        <a:t>⇒</a:t>
                      </a:r>
                      <a:r>
                        <a:rPr lang="fr-FR" sz="2000" dirty="0">
                          <a:solidFill>
                            <a:srgbClr val="000000"/>
                          </a:solidFill>
                          <a:sym typeface="Wingdings" panose="05000000000000000000" pitchFamily="2" charset="2"/>
                        </a:rPr>
                        <a:t> franges durant deux nuits consécutives</a:t>
                      </a:r>
                      <a:endParaRPr lang="fr-FR" sz="20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742749"/>
                  </a:ext>
                </a:extLst>
              </a:tr>
              <a:tr h="3745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2000" dirty="0">
                          <a:solidFill>
                            <a:srgbClr val="000000"/>
                          </a:solidFill>
                        </a:rPr>
                        <a:t>RSB</a:t>
                      </a:r>
                    </a:p>
                    <a:p>
                      <a:pPr algn="ctr"/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(7 canaux spectraux, 1000 trames de 0,2 s) </a:t>
                      </a:r>
                      <a:endParaRPr lang="fr-FR" sz="1400" dirty="0"/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</a:rPr>
                        <a:t>92 avec asservissement &gt; 69 sans asservissement </a:t>
                      </a:r>
                      <a:endParaRPr lang="fr-FR" sz="2000" dirty="0"/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25294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70C0"/>
                          </a:solidFill>
                        </a:rPr>
                        <a:t>Contraste corrigé</a:t>
                      </a:r>
                      <a:r>
                        <a:rPr lang="fr-FR" sz="2000" baseline="0" dirty="0">
                          <a:solidFill>
                            <a:srgbClr val="0070C0"/>
                          </a:solidFill>
                        </a:rPr>
                        <a:t>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(servo on + correction photométrique)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aseline="0" dirty="0"/>
                        <a:t>/ </a:t>
                      </a:r>
                      <a:r>
                        <a:rPr lang="fr-FR" sz="20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contraste attendu</a:t>
                      </a:r>
                      <a:endParaRPr kumimoji="0" lang="fr-FR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= </a:t>
                      </a:r>
                      <a: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Rapport des contrastes 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contraste mesuré sur le ciel ÷ contraste instrumental</a:t>
                      </a:r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 / </a:t>
                      </a:r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contraste attendu</a:t>
                      </a:r>
                      <a:endParaRPr kumimoji="0" lang="fr-FR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70C0"/>
                          </a:solidFill>
                        </a:rPr>
                        <a:t>32% </a:t>
                      </a:r>
                      <a:r>
                        <a:rPr lang="fr-FR" sz="2000" dirty="0">
                          <a:solidFill>
                            <a:srgbClr val="000000"/>
                          </a:solidFill>
                        </a:rPr>
                        <a:t>/ </a:t>
                      </a:r>
                      <a:r>
                        <a:rPr lang="fr-FR" sz="20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62%</a:t>
                      </a:r>
                      <a:r>
                        <a:rPr lang="fr-FR" sz="20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fr-FR" sz="2000" baseline="0" dirty="0">
                          <a:solidFill>
                            <a:schemeClr val="tx1"/>
                          </a:solidFill>
                        </a:rPr>
                        <a:t>= </a:t>
                      </a:r>
                      <a:r>
                        <a:rPr lang="fr-FR" sz="2000" baseline="0" dirty="0">
                          <a:solidFill>
                            <a:srgbClr val="FF0000"/>
                          </a:solidFill>
                        </a:rPr>
                        <a:t>52 % </a:t>
                      </a:r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(turbulence atmosphérique)</a:t>
                      </a:r>
                      <a:endParaRPr lang="fr-FR" sz="2000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(Vega)</a:t>
                      </a:r>
                      <a:endParaRPr lang="fr-FR" sz="1400" dirty="0"/>
                    </a:p>
                  </a:txBody>
                  <a:tcPr marL="0" marR="0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186448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FFF802E3-5662-13D4-C713-B4546A67E822}"/>
              </a:ext>
            </a:extLst>
          </p:cNvPr>
          <p:cNvSpPr/>
          <p:nvPr/>
        </p:nvSpPr>
        <p:spPr>
          <a:xfrm>
            <a:off x="1" y="5591737"/>
            <a:ext cx="121834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Première étape pour le projet ALOHA et le futur interféromètre kilométrique fibré du réseau de télescopes CHARA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BCEAC9-A0DD-B8C1-43F6-1E33DB4D88E6}"/>
              </a:ext>
            </a:extLst>
          </p:cNvPr>
          <p:cNvSpPr/>
          <p:nvPr/>
        </p:nvSpPr>
        <p:spPr>
          <a:xfrm>
            <a:off x="-1" y="1227929"/>
            <a:ext cx="121834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Franges sur le ciel à 810 nm 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(sans conversion de fréquences) 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✔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Répétabilité d’une nuit à l’autre de la position de la LAR meilleure que 0,2 mm</a:t>
            </a:r>
          </a:p>
        </p:txBody>
      </p:sp>
    </p:spTree>
    <p:extLst>
      <p:ext uri="{BB962C8B-B14F-4D97-AF65-F5344CB8AC3E}">
        <p14:creationId xmlns:p14="http://schemas.microsoft.com/office/powerpoint/2010/main" val="29295565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6">
            <a:extLst>
              <a:ext uri="{FF2B5EF4-FFF2-40B4-BE49-F238E27FC236}">
                <a16:creationId xmlns:a16="http://schemas.microsoft.com/office/drawing/2014/main" id="{E73BC55F-982A-4AA9-8F95-5E78C9769169}"/>
              </a:ext>
            </a:extLst>
          </p:cNvPr>
          <p:cNvSpPr txBox="1">
            <a:spLocks/>
          </p:cNvSpPr>
          <p:nvPr/>
        </p:nvSpPr>
        <p:spPr>
          <a:xfrm>
            <a:off x="601019" y="745757"/>
            <a:ext cx="11582400" cy="4821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D22733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algn="just"/>
            <a:endParaRPr lang="en-US" sz="3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741" y="692696"/>
            <a:ext cx="5038152" cy="157078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317" y="2108502"/>
            <a:ext cx="9708999" cy="3983500"/>
          </a:xfrm>
          <a:prstGeom prst="rect">
            <a:avLst/>
          </a:prstGeom>
        </p:spPr>
      </p:pic>
      <p:sp>
        <p:nvSpPr>
          <p:cNvPr id="2" name="Titre 3">
            <a:extLst>
              <a:ext uri="{FF2B5EF4-FFF2-40B4-BE49-F238E27FC236}">
                <a16:creationId xmlns:a16="http://schemas.microsoft.com/office/drawing/2014/main" id="{4968F52C-0CCF-505C-AE01-CBDEF0F02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184440"/>
            <a:ext cx="8342707" cy="580926"/>
          </a:xfrm>
        </p:spPr>
        <p:txBody>
          <a:bodyPr/>
          <a:lstStyle/>
          <a:p>
            <a:pPr algn="just"/>
            <a:r>
              <a:rPr lang="fr-FR" sz="2400" dirty="0">
                <a:solidFill>
                  <a:srgbClr val="A8C855"/>
                </a:solidFill>
              </a:rPr>
              <a:t>ALOHA à 10 µm</a:t>
            </a:r>
            <a:endParaRPr lang="en-US" sz="2400" dirty="0">
              <a:solidFill>
                <a:srgbClr val="A8C8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602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684D6A0-C921-B724-3F84-001B3AB89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B74E2AA0-82FD-7EE6-E86D-45030B35F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>
                <a:solidFill>
                  <a:srgbClr val="A8C855"/>
                </a:solidFill>
              </a:rPr>
              <a:t>Instruments existants et bandes spectrales </a:t>
            </a:r>
            <a:br>
              <a:rPr lang="en-US" sz="2400" dirty="0"/>
            </a:br>
            <a:endParaRPr lang="fr-FR" dirty="0"/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2DD3818E-B21A-8683-4116-A3151A2C115C}"/>
              </a:ext>
            </a:extLst>
          </p:cNvPr>
          <p:cNvGrpSpPr/>
          <p:nvPr/>
        </p:nvGrpSpPr>
        <p:grpSpPr>
          <a:xfrm>
            <a:off x="4799856" y="1144805"/>
            <a:ext cx="6941299" cy="5027984"/>
            <a:chOff x="4841524" y="1442622"/>
            <a:chExt cx="6941299" cy="5027984"/>
          </a:xfrm>
        </p:grpSpPr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DEC56449-E3CA-7398-5236-A088A9C60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1524" y="1918840"/>
              <a:ext cx="6941299" cy="4356949"/>
            </a:xfrm>
            <a:prstGeom prst="rect">
              <a:avLst/>
            </a:prstGeom>
          </p:spPr>
        </p:pic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C031586B-173F-FCF9-96B6-2B827F08A835}"/>
                </a:ext>
              </a:extLst>
            </p:cNvPr>
            <p:cNvGrpSpPr/>
            <p:nvPr/>
          </p:nvGrpSpPr>
          <p:grpSpPr>
            <a:xfrm>
              <a:off x="7042920" y="1442622"/>
              <a:ext cx="3717940" cy="5027984"/>
              <a:chOff x="7124932" y="1457967"/>
              <a:chExt cx="3717940" cy="5027984"/>
            </a:xfrm>
          </p:grpSpPr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1C538799-2BD4-E1B5-4574-9AC6AD838856}"/>
                  </a:ext>
                </a:extLst>
              </p:cNvPr>
              <p:cNvCxnSpPr/>
              <p:nvPr/>
            </p:nvCxnSpPr>
            <p:spPr>
              <a:xfrm>
                <a:off x="7837714" y="2092586"/>
                <a:ext cx="0" cy="3881493"/>
              </a:xfrm>
              <a:prstGeom prst="line">
                <a:avLst/>
              </a:prstGeom>
              <a:noFill/>
              <a:ln w="19050" cap="flat" cmpd="sng" algn="ctr">
                <a:solidFill>
                  <a:srgbClr val="B59800"/>
                </a:solidFill>
                <a:prstDash val="lgDash"/>
              </a:ln>
              <a:effectLst/>
            </p:spPr>
          </p:cxn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18865361-CAB6-4A84-3D62-97AD66D052A7}"/>
                  </a:ext>
                </a:extLst>
              </p:cNvPr>
              <p:cNvSpPr txBox="1"/>
              <p:nvPr/>
            </p:nvSpPr>
            <p:spPr>
              <a:xfrm>
                <a:off x="7488958" y="6224341"/>
                <a:ext cx="7875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B59800"/>
                    </a:solidFill>
                    <a:effectLst/>
                    <a:uLnTx/>
                    <a:uFillTx/>
                    <a:latin typeface="Trebuchet MS" panose="020B0603020202020204" pitchFamily="34" charset="0"/>
                  </a:rPr>
                  <a:t>2,5 µm</a:t>
                </a:r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1C448B4D-454F-94F9-180F-82E2546A2385}"/>
                  </a:ext>
                </a:extLst>
              </p:cNvPr>
              <p:cNvSpPr txBox="1"/>
              <p:nvPr/>
            </p:nvSpPr>
            <p:spPr>
              <a:xfrm>
                <a:off x="8079678" y="1472454"/>
                <a:ext cx="10948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rebuchet MS" panose="020B0603020202020204" pitchFamily="34" charset="0"/>
                  </a:rPr>
                  <a:t>Moyen</a:t>
                </a: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rebuchet MS" panose="020B0603020202020204" pitchFamily="34" charset="0"/>
                  </a:rPr>
                  <a:t>Infrarouge</a:t>
                </a:r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2A2F1AA5-C6DD-9D9E-CC79-22633BE832F2}"/>
                  </a:ext>
                </a:extLst>
              </p:cNvPr>
              <p:cNvSpPr txBox="1"/>
              <p:nvPr/>
            </p:nvSpPr>
            <p:spPr>
              <a:xfrm>
                <a:off x="9748072" y="1457967"/>
                <a:ext cx="10948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rebuchet MS" panose="020B0603020202020204" pitchFamily="34" charset="0"/>
                  </a:rPr>
                  <a:t>Lointain</a:t>
                </a: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rebuchet MS" panose="020B0603020202020204" pitchFamily="34" charset="0"/>
                  </a:rPr>
                  <a:t>Infrarouge</a:t>
                </a:r>
              </a:p>
            </p:txBody>
          </p:sp>
          <p:cxnSp>
            <p:nvCxnSpPr>
              <p:cNvPr id="38" name="Connecteur droit avec flèche 37">
                <a:extLst>
                  <a:ext uri="{FF2B5EF4-FFF2-40B4-BE49-F238E27FC236}">
                    <a16:creationId xmlns:a16="http://schemas.microsoft.com/office/drawing/2014/main" id="{063568C3-8409-B14A-09DD-2ADF238B6A8F}"/>
                  </a:ext>
                </a:extLst>
              </p:cNvPr>
              <p:cNvCxnSpPr/>
              <p:nvPr/>
            </p:nvCxnSpPr>
            <p:spPr>
              <a:xfrm>
                <a:off x="7839558" y="1689528"/>
                <a:ext cx="0" cy="250801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B598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9" name="Connecteur droit avec flèche 38">
                <a:extLst>
                  <a:ext uri="{FF2B5EF4-FFF2-40B4-BE49-F238E27FC236}">
                    <a16:creationId xmlns:a16="http://schemas.microsoft.com/office/drawing/2014/main" id="{F717DF41-A241-4645-51D8-D2BD6CEB134F}"/>
                  </a:ext>
                </a:extLst>
              </p:cNvPr>
              <p:cNvCxnSpPr/>
              <p:nvPr/>
            </p:nvCxnSpPr>
            <p:spPr>
              <a:xfrm flipV="1">
                <a:off x="7838197" y="6009731"/>
                <a:ext cx="0" cy="250801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B59800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74692A15-D496-4198-8505-8E9659F7263D}"/>
                  </a:ext>
                </a:extLst>
              </p:cNvPr>
              <p:cNvSpPr txBox="1"/>
              <p:nvPr/>
            </p:nvSpPr>
            <p:spPr>
              <a:xfrm>
                <a:off x="7124932" y="1457967"/>
                <a:ext cx="7875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rebuchet MS" panose="020B0603020202020204" pitchFamily="34" charset="0"/>
                  </a:rPr>
                  <a:t>Proche</a:t>
                </a: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rebuchet MS" panose="020B0603020202020204" pitchFamily="34" charset="0"/>
                  </a:rPr>
                  <a:t>Infrarouge</a:t>
                </a:r>
              </a:p>
            </p:txBody>
          </p:sp>
        </p:grp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3FF4551D-DF7D-86AA-B161-70E2E362999C}"/>
              </a:ext>
            </a:extLst>
          </p:cNvPr>
          <p:cNvGrpSpPr/>
          <p:nvPr/>
        </p:nvGrpSpPr>
        <p:grpSpPr>
          <a:xfrm>
            <a:off x="184983" y="1257272"/>
            <a:ext cx="7091583" cy="971825"/>
            <a:chOff x="182880" y="1406023"/>
            <a:chExt cx="7091583" cy="971825"/>
          </a:xfrm>
        </p:grpSpPr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8BAE5049-D7C2-7C72-EC16-847919A24CC6}"/>
                </a:ext>
              </a:extLst>
            </p:cNvPr>
            <p:cNvGrpSpPr/>
            <p:nvPr/>
          </p:nvGrpSpPr>
          <p:grpSpPr>
            <a:xfrm>
              <a:off x="182880" y="1406023"/>
              <a:ext cx="4388975" cy="971825"/>
              <a:chOff x="182880" y="1527534"/>
              <a:chExt cx="4388975" cy="971825"/>
            </a:xfrm>
          </p:grpSpPr>
          <p:grpSp>
            <p:nvGrpSpPr>
              <p:cNvPr id="44" name="Groupe 43">
                <a:extLst>
                  <a:ext uri="{FF2B5EF4-FFF2-40B4-BE49-F238E27FC236}">
                    <a16:creationId xmlns:a16="http://schemas.microsoft.com/office/drawing/2014/main" id="{A0D927C6-BAE6-F064-83AA-B20D8E43BCA7}"/>
                  </a:ext>
                </a:extLst>
              </p:cNvPr>
              <p:cNvGrpSpPr/>
              <p:nvPr/>
            </p:nvGrpSpPr>
            <p:grpSpPr>
              <a:xfrm>
                <a:off x="182880" y="1778334"/>
                <a:ext cx="4388975" cy="721025"/>
                <a:chOff x="1611086" y="2865119"/>
                <a:chExt cx="6966857" cy="1227909"/>
              </a:xfrm>
            </p:grpSpPr>
            <p:pic>
              <p:nvPicPr>
                <p:cNvPr id="47" name="Image 46">
                  <a:extLst>
                    <a:ext uri="{FF2B5EF4-FFF2-40B4-BE49-F238E27FC236}">
                      <a16:creationId xmlns:a16="http://schemas.microsoft.com/office/drawing/2014/main" id="{2D142412-42B7-2018-B237-5D8EFDE6A3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2908663" y="2865120"/>
                  <a:ext cx="4419207" cy="1227908"/>
                </a:xfrm>
                <a:prstGeom prst="rect">
                  <a:avLst/>
                </a:prstGeom>
              </p:spPr>
            </p:pic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BBA6BC8D-02D7-684A-E62B-EF3179AFA857}"/>
                    </a:ext>
                  </a:extLst>
                </p:cNvPr>
                <p:cNvSpPr/>
                <p:nvPr/>
              </p:nvSpPr>
              <p:spPr>
                <a:xfrm>
                  <a:off x="1611086" y="2865119"/>
                  <a:ext cx="6966857" cy="862149"/>
                </a:xfrm>
                <a:prstGeom prst="rect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05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ZoneTexte 48">
                  <a:extLst>
                    <a:ext uri="{FF2B5EF4-FFF2-40B4-BE49-F238E27FC236}">
                      <a16:creationId xmlns:a16="http://schemas.microsoft.com/office/drawing/2014/main" id="{48339C3D-17E9-4FB4-FD00-E6C439F7665E}"/>
                    </a:ext>
                  </a:extLst>
                </p:cNvPr>
                <p:cNvSpPr txBox="1"/>
                <p:nvPr/>
              </p:nvSpPr>
              <p:spPr>
                <a:xfrm>
                  <a:off x="7327870" y="3109742"/>
                  <a:ext cx="1250073" cy="4193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rebuchet MS" panose="020B0603020202020204" pitchFamily="34" charset="0"/>
                    </a:rPr>
                    <a:t>Infrarouge</a:t>
                  </a:r>
                </a:p>
              </p:txBody>
            </p:sp>
            <p:sp>
              <p:nvSpPr>
                <p:cNvPr id="50" name="ZoneTexte 49">
                  <a:extLst>
                    <a:ext uri="{FF2B5EF4-FFF2-40B4-BE49-F238E27FC236}">
                      <a16:creationId xmlns:a16="http://schemas.microsoft.com/office/drawing/2014/main" id="{8CD4E993-3456-A6FF-D392-49EE08D02828}"/>
                    </a:ext>
                  </a:extLst>
                </p:cNvPr>
                <p:cNvSpPr txBox="1"/>
                <p:nvPr/>
              </p:nvSpPr>
              <p:spPr>
                <a:xfrm>
                  <a:off x="1647290" y="2955499"/>
                  <a:ext cx="1250073" cy="6813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rebuchet MS" panose="020B0603020202020204" pitchFamily="34" charset="0"/>
                    </a:rPr>
                    <a:t>Ultra-violet</a:t>
                  </a:r>
                </a:p>
              </p:txBody>
            </p:sp>
          </p:grpSp>
          <p:sp>
            <p:nvSpPr>
              <p:cNvPr id="45" name="Ellipse 44">
                <a:extLst>
                  <a:ext uri="{FF2B5EF4-FFF2-40B4-BE49-F238E27FC236}">
                    <a16:creationId xmlns:a16="http://schemas.microsoft.com/office/drawing/2014/main" id="{8E8F6B32-0446-C952-44FA-577AA882E30E}"/>
                  </a:ext>
                </a:extLst>
              </p:cNvPr>
              <p:cNvSpPr/>
              <p:nvPr/>
            </p:nvSpPr>
            <p:spPr>
              <a:xfrm>
                <a:off x="3791454" y="1778323"/>
                <a:ext cx="780401" cy="506263"/>
              </a:xfrm>
              <a:prstGeom prst="ellipse">
                <a:avLst/>
              </a:prstGeom>
              <a:noFill/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0CF68D16-C946-7B21-8AC2-B93F8265C417}"/>
                  </a:ext>
                </a:extLst>
              </p:cNvPr>
              <p:cNvSpPr txBox="1"/>
              <p:nvPr/>
            </p:nvSpPr>
            <p:spPr>
              <a:xfrm>
                <a:off x="1196443" y="1527534"/>
                <a:ext cx="239177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rebuchet MS" panose="020B0603020202020204" pitchFamily="34" charset="0"/>
                  </a:rPr>
                  <a:t>Visible – bande spectrale V</a:t>
                </a:r>
              </a:p>
            </p:txBody>
          </p:sp>
        </p:grpSp>
        <p:sp>
          <p:nvSpPr>
            <p:cNvPr id="43" name="Forme libre 24">
              <a:extLst>
                <a:ext uri="{FF2B5EF4-FFF2-40B4-BE49-F238E27FC236}">
                  <a16:creationId xmlns:a16="http://schemas.microsoft.com/office/drawing/2014/main" id="{65240091-91E4-33DD-D06C-65AD64EF9655}"/>
                </a:ext>
              </a:extLst>
            </p:cNvPr>
            <p:cNvSpPr/>
            <p:nvPr/>
          </p:nvSpPr>
          <p:spPr>
            <a:xfrm>
              <a:off x="4223647" y="1591358"/>
              <a:ext cx="3050816" cy="237071"/>
            </a:xfrm>
            <a:custGeom>
              <a:avLst/>
              <a:gdLst>
                <a:gd name="connsiteX0" fmla="*/ 0 w 2987040"/>
                <a:gd name="connsiteY0" fmla="*/ 113349 h 426858"/>
                <a:gd name="connsiteX1" fmla="*/ 879566 w 2987040"/>
                <a:gd name="connsiteY1" fmla="*/ 17555 h 426858"/>
                <a:gd name="connsiteX2" fmla="*/ 2987040 w 2987040"/>
                <a:gd name="connsiteY2" fmla="*/ 426858 h 42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87040" h="426858">
                  <a:moveTo>
                    <a:pt x="0" y="113349"/>
                  </a:moveTo>
                  <a:cubicBezTo>
                    <a:pt x="190863" y="39326"/>
                    <a:pt x="381726" y="-34697"/>
                    <a:pt x="879566" y="17555"/>
                  </a:cubicBezTo>
                  <a:cubicBezTo>
                    <a:pt x="1377406" y="69807"/>
                    <a:pt x="2182223" y="248332"/>
                    <a:pt x="2987040" y="426858"/>
                  </a:cubicBezTo>
                </a:path>
              </a:pathLst>
            </a:custGeom>
            <a:noFill/>
            <a:ln w="19050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6EB21F6D-02AD-2BC4-0EF3-4D7A4567A312}"/>
              </a:ext>
            </a:extLst>
          </p:cNvPr>
          <p:cNvGrpSpPr/>
          <p:nvPr/>
        </p:nvGrpSpPr>
        <p:grpSpPr>
          <a:xfrm>
            <a:off x="6111003" y="6191225"/>
            <a:ext cx="5566283" cy="462938"/>
            <a:chOff x="6065355" y="6305140"/>
            <a:chExt cx="5566283" cy="462938"/>
          </a:xfrm>
        </p:grpSpPr>
        <p:cxnSp>
          <p:nvCxnSpPr>
            <p:cNvPr id="52" name="Connecteur droit avec flèche 51">
              <a:extLst>
                <a:ext uri="{FF2B5EF4-FFF2-40B4-BE49-F238E27FC236}">
                  <a16:creationId xmlns:a16="http://schemas.microsoft.com/office/drawing/2014/main" id="{54B9C581-8809-28FD-BC79-DE75AC2DD520}"/>
                </a:ext>
              </a:extLst>
            </p:cNvPr>
            <p:cNvCxnSpPr/>
            <p:nvPr/>
          </p:nvCxnSpPr>
          <p:spPr>
            <a:xfrm flipH="1">
              <a:off x="6792686" y="6305140"/>
              <a:ext cx="89842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CB92249B-6604-2156-86F0-2BE1A34DFA31}"/>
                </a:ext>
              </a:extLst>
            </p:cNvPr>
            <p:cNvSpPr txBox="1"/>
            <p:nvPr/>
          </p:nvSpPr>
          <p:spPr>
            <a:xfrm>
              <a:off x="6065355" y="6306413"/>
              <a:ext cx="23588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</a:rPr>
                <a:t>Pas de fond 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</a:rPr>
                <a:t>thermique</a:t>
              </a:r>
            </a:p>
          </p:txBody>
        </p:sp>
        <p:cxnSp>
          <p:nvCxnSpPr>
            <p:cNvPr id="54" name="Connecteur droit avec flèche 53">
              <a:extLst>
                <a:ext uri="{FF2B5EF4-FFF2-40B4-BE49-F238E27FC236}">
                  <a16:creationId xmlns:a16="http://schemas.microsoft.com/office/drawing/2014/main" id="{2392CFC6-24E2-D4B8-525A-557A7F4F3FC4}"/>
                </a:ext>
              </a:extLst>
            </p:cNvPr>
            <p:cNvCxnSpPr/>
            <p:nvPr/>
          </p:nvCxnSpPr>
          <p:spPr>
            <a:xfrm flipH="1">
              <a:off x="7690032" y="6305140"/>
              <a:ext cx="394160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79646"/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051361F3-A742-BFE2-6CAF-B1B2DCCBC7B1}"/>
                </a:ext>
              </a:extLst>
            </p:cNvPr>
            <p:cNvSpPr txBox="1"/>
            <p:nvPr/>
          </p:nvSpPr>
          <p:spPr>
            <a:xfrm>
              <a:off x="8206191" y="6381249"/>
              <a:ext cx="23588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EF7F1A"/>
                  </a:solidFill>
                  <a:effectLst/>
                  <a:uLnTx/>
                  <a:uFillTx/>
                </a:rPr>
                <a:t>Fond thermique</a:t>
              </a:r>
            </a:p>
          </p:txBody>
        </p:sp>
      </p:grpSp>
      <p:sp>
        <p:nvSpPr>
          <p:cNvPr id="56" name="ZoneTexte 55">
            <a:extLst>
              <a:ext uri="{FF2B5EF4-FFF2-40B4-BE49-F238E27FC236}">
                <a16:creationId xmlns:a16="http://schemas.microsoft.com/office/drawing/2014/main" id="{D44B716F-6372-C9FA-C669-EC47F21877C5}"/>
              </a:ext>
            </a:extLst>
          </p:cNvPr>
          <p:cNvSpPr txBox="1"/>
          <p:nvPr/>
        </p:nvSpPr>
        <p:spPr>
          <a:xfrm>
            <a:off x="205688" y="2927308"/>
            <a:ext cx="46304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Sources intéressantes dans le MIR ;</a:t>
            </a:r>
          </a:p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Objets « froids » 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Exoplanètes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Young Star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Objects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Naines brunes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Poussières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Noyaux actifs de galaxies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4152195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B3CF58E-A656-56C8-6164-78F680E63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E5C474-D1EA-C29E-A6EE-29D4D675EFAF}"/>
              </a:ext>
            </a:extLst>
          </p:cNvPr>
          <p:cNvSpPr/>
          <p:nvPr/>
        </p:nvSpPr>
        <p:spPr>
          <a:xfrm>
            <a:off x="524868" y="2123753"/>
            <a:ext cx="111422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dirty="0">
                <a:solidFill>
                  <a:srgbClr val="00658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Une nouvelle alternative:</a:t>
            </a:r>
            <a:br>
              <a:rPr lang="fr-FR" sz="4000" dirty="0">
                <a:solidFill>
                  <a:srgbClr val="006584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4000" dirty="0">
                <a:solidFill>
                  <a:srgbClr val="00658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 mariage de l’astronomie haute résolution et de l’optique non linéaire</a:t>
            </a:r>
          </a:p>
        </p:txBody>
      </p:sp>
      <p:pic>
        <p:nvPicPr>
          <p:cNvPr id="7" name="Picture 4" descr="aloha">
            <a:extLst>
              <a:ext uri="{FF2B5EF4-FFF2-40B4-BE49-F238E27FC236}">
                <a16:creationId xmlns:a16="http://schemas.microsoft.com/office/drawing/2014/main" id="{E833A833-1760-518B-D1E2-B39DBB156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7928" y="4421463"/>
            <a:ext cx="1606726" cy="174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FC02511-4658-373E-AE20-0455334F6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188" y="188166"/>
            <a:ext cx="2156466" cy="177318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30C7605-DE6F-B59D-1F0A-6608C8543F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39" y="4225144"/>
            <a:ext cx="3254846" cy="216989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E242E75-0164-0F72-9257-05F2D9F7FA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15" y="4225144"/>
            <a:ext cx="3125652" cy="213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78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143F9D-9FAB-39E5-126E-79064BF61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6F7C07CC-E59C-D834-9E6C-45803D369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184440"/>
            <a:ext cx="9793088" cy="580926"/>
          </a:xfrm>
        </p:spPr>
        <p:txBody>
          <a:bodyPr/>
          <a:lstStyle/>
          <a:p>
            <a:r>
              <a:rPr lang="fr-FR" dirty="0">
                <a:solidFill>
                  <a:srgbClr val="A8C855"/>
                </a:solidFill>
              </a:rPr>
              <a:t>Le projet ALOHA </a:t>
            </a:r>
            <a:r>
              <a:rPr lang="en-US" dirty="0">
                <a:solidFill>
                  <a:srgbClr val="A8C855"/>
                </a:solidFill>
              </a:rPr>
              <a:t>(Astronomical Light Optical Hybrid Analysis)</a:t>
            </a:r>
            <a:br>
              <a:rPr lang="en-US" dirty="0">
                <a:solidFill>
                  <a:srgbClr val="A8C855"/>
                </a:solidFill>
              </a:rPr>
            </a:br>
            <a:endParaRPr lang="fr-FR" dirty="0">
              <a:solidFill>
                <a:srgbClr val="A8C855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7012DB-F752-521C-B1CE-E27943EDFC84}"/>
              </a:ext>
            </a:extLst>
          </p:cNvPr>
          <p:cNvSpPr/>
          <p:nvPr/>
        </p:nvSpPr>
        <p:spPr>
          <a:xfrm>
            <a:off x="7585214" y="1789715"/>
            <a:ext cx="43540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C5122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Association de l’optique non linéaire et l’optique guidée pour l’astronomie haute résolution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7D7AE0-B617-C3CA-BECC-3CD0CF8D2967}"/>
              </a:ext>
            </a:extLst>
          </p:cNvPr>
          <p:cNvSpPr/>
          <p:nvPr/>
        </p:nvSpPr>
        <p:spPr>
          <a:xfrm>
            <a:off x="7824192" y="3176103"/>
            <a:ext cx="38760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Interféromètre </a:t>
            </a:r>
            <a:r>
              <a:rPr lang="fr-FR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fibré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fr-FR" dirty="0">
                <a:solidFill>
                  <a:srgbClr val="C5122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asservi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fr-FR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conversion de fréquences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dans le moyen infrarouge </a:t>
            </a:r>
          </a:p>
          <a:p>
            <a:pPr algn="ctr"/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application en bande L à 3,5 µm au réseau de télescopes CHARA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E53E5A6-7C9E-7053-E91D-C01CD6040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2" y="944572"/>
            <a:ext cx="7713992" cy="565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37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DDBEB2E-B788-6769-FA8A-052BA6267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FCF21-7667-4EE2-8944-F0F20417217B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8" name="Titre 4">
            <a:extLst>
              <a:ext uri="{FF2B5EF4-FFF2-40B4-BE49-F238E27FC236}">
                <a16:creationId xmlns:a16="http://schemas.microsoft.com/office/drawing/2014/main" id="{33ED89C9-B45A-93D6-B61B-6B04D31BF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184440"/>
            <a:ext cx="9793088" cy="580926"/>
          </a:xfrm>
        </p:spPr>
        <p:txBody>
          <a:bodyPr/>
          <a:lstStyle/>
          <a:p>
            <a:r>
              <a:rPr lang="fr-FR" dirty="0">
                <a:solidFill>
                  <a:srgbClr val="A8C855"/>
                </a:solidFill>
              </a:rPr>
              <a:t>Le projet ALOHA </a:t>
            </a:r>
            <a:r>
              <a:rPr lang="en-US" dirty="0">
                <a:solidFill>
                  <a:srgbClr val="A8C855"/>
                </a:solidFill>
              </a:rPr>
              <a:t>(Astronomical Light Optical Hybrid Analysis)</a:t>
            </a:r>
            <a:br>
              <a:rPr lang="en-US" dirty="0">
                <a:solidFill>
                  <a:srgbClr val="A8C855"/>
                </a:solidFill>
              </a:rPr>
            </a:br>
            <a:endParaRPr lang="fr-FR" dirty="0">
              <a:solidFill>
                <a:srgbClr val="A8C855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5DF27DB-08C6-339A-662F-BBCC49769846}"/>
              </a:ext>
            </a:extLst>
          </p:cNvPr>
          <p:cNvSpPr txBox="1"/>
          <p:nvPr/>
        </p:nvSpPr>
        <p:spPr>
          <a:xfrm>
            <a:off x="193118" y="1243042"/>
            <a:ext cx="1180576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Interféromètre </a:t>
            </a:r>
            <a:r>
              <a:rPr lang="fr-FR" sz="1600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fibré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asservi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fr-FR" sz="1600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conversion de fréquences</a:t>
            </a:r>
            <a:r>
              <a:rPr lang="fr-FR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dans le MIR </a:t>
            </a:r>
          </a:p>
          <a:p>
            <a:pPr algn="ctr"/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  <a:sym typeface="Wingdings"/>
              </a:rPr>
              <a:t>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application en bande L à 3,5 µm au réseau de télescopes CHARA (CA, USA) </a:t>
            </a: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8BF3DF5-DC32-41A8-AEC0-0738F002F002}"/>
              </a:ext>
            </a:extLst>
          </p:cNvPr>
          <p:cNvGrpSpPr/>
          <p:nvPr/>
        </p:nvGrpSpPr>
        <p:grpSpPr>
          <a:xfrm>
            <a:off x="176849" y="2348880"/>
            <a:ext cx="11649093" cy="3524865"/>
            <a:chOff x="146152" y="2716588"/>
            <a:chExt cx="11649093" cy="352486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55417F5-ED69-E53D-C846-2C712BAD0BDF}"/>
                </a:ext>
              </a:extLst>
            </p:cNvPr>
            <p:cNvSpPr/>
            <p:nvPr/>
          </p:nvSpPr>
          <p:spPr>
            <a:xfrm>
              <a:off x="3978086" y="4116777"/>
              <a:ext cx="1152128" cy="584600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Faisceau de pompe</a:t>
              </a:r>
            </a:p>
          </p:txBody>
        </p: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B9512407-56F2-C59C-78A9-D842DDC29D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55352" y="4692837"/>
              <a:ext cx="0" cy="687782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959DB5AE-F71A-BE8B-28C5-CAB8C2FADF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54150" y="3414021"/>
              <a:ext cx="0" cy="687782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AB0CD46-9BD2-1A2E-7A05-8F91AAD17291}"/>
                </a:ext>
              </a:extLst>
            </p:cNvPr>
            <p:cNvSpPr txBox="1"/>
            <p:nvPr/>
          </p:nvSpPr>
          <p:spPr>
            <a:xfrm>
              <a:off x="3037870" y="3519428"/>
              <a:ext cx="15459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000000"/>
                  </a:solidFill>
                </a:rPr>
                <a:t>50 m fibre asservi en longueur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F618D5AA-FF07-0E86-DBA3-98BF49923F95}"/>
                </a:ext>
              </a:extLst>
            </p:cNvPr>
            <p:cNvSpPr txBox="1"/>
            <p:nvPr/>
          </p:nvSpPr>
          <p:spPr>
            <a:xfrm>
              <a:off x="3022626" y="4776851"/>
              <a:ext cx="15459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000000"/>
                  </a:solidFill>
                </a:rPr>
                <a:t>50 m fibre asservi en longueur</a:t>
              </a:r>
            </a:p>
          </p:txBody>
        </p:sp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D244C0BC-B418-BC6E-6B24-701C092A6C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8311" y="4785136"/>
              <a:ext cx="1417790" cy="1251927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99A9AD6-4743-3D79-31CB-DB53FC06E5B1}"/>
                </a:ext>
              </a:extLst>
            </p:cNvPr>
            <p:cNvSpPr/>
            <p:nvPr/>
          </p:nvSpPr>
          <p:spPr>
            <a:xfrm>
              <a:off x="10059167" y="3963700"/>
              <a:ext cx="1736078" cy="964933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Recombinaison et détection de franges</a:t>
              </a:r>
            </a:p>
          </p:txBody>
        </p: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83D7895F-B8A7-7DFE-6978-A306FB30CF38}"/>
                </a:ext>
              </a:extLst>
            </p:cNvPr>
            <p:cNvGrpSpPr/>
            <p:nvPr/>
          </p:nvGrpSpPr>
          <p:grpSpPr>
            <a:xfrm>
              <a:off x="574472" y="4581128"/>
              <a:ext cx="9472059" cy="1660325"/>
              <a:chOff x="574472" y="4581128"/>
              <a:chExt cx="9472059" cy="1660325"/>
            </a:xfrm>
          </p:grpSpPr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DBB32839-A29A-EA27-0509-1494925F53D2}"/>
                  </a:ext>
                </a:extLst>
              </p:cNvPr>
              <p:cNvSpPr txBox="1"/>
              <p:nvPr/>
            </p:nvSpPr>
            <p:spPr>
              <a:xfrm>
                <a:off x="5778417" y="5718233"/>
                <a:ext cx="173607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000000"/>
                    </a:solidFill>
                  </a:rPr>
                  <a:t>240 m fibre asservi en longueur</a:t>
                </a:r>
              </a:p>
            </p:txBody>
          </p:sp>
          <p:grpSp>
            <p:nvGrpSpPr>
              <p:cNvPr id="38" name="Groupe 37">
                <a:extLst>
                  <a:ext uri="{FF2B5EF4-FFF2-40B4-BE49-F238E27FC236}">
                    <a16:creationId xmlns:a16="http://schemas.microsoft.com/office/drawing/2014/main" id="{33F07777-7335-0ED9-847A-15F1A5F76D79}"/>
                  </a:ext>
                </a:extLst>
              </p:cNvPr>
              <p:cNvGrpSpPr/>
              <p:nvPr/>
            </p:nvGrpSpPr>
            <p:grpSpPr>
              <a:xfrm>
                <a:off x="574472" y="4581128"/>
                <a:ext cx="9472059" cy="1375551"/>
                <a:chOff x="574472" y="4581128"/>
                <a:chExt cx="9472059" cy="1375551"/>
              </a:xfrm>
            </p:grpSpPr>
            <p:grpSp>
              <p:nvGrpSpPr>
                <p:cNvPr id="39" name="Groupe 38">
                  <a:extLst>
                    <a:ext uri="{FF2B5EF4-FFF2-40B4-BE49-F238E27FC236}">
                      <a16:creationId xmlns:a16="http://schemas.microsoft.com/office/drawing/2014/main" id="{2DA770B1-175E-DC7D-4A4C-45C80DA6DE66}"/>
                    </a:ext>
                  </a:extLst>
                </p:cNvPr>
                <p:cNvGrpSpPr/>
                <p:nvPr/>
              </p:nvGrpSpPr>
              <p:grpSpPr>
                <a:xfrm>
                  <a:off x="574472" y="5241009"/>
                  <a:ext cx="9139183" cy="715670"/>
                  <a:chOff x="574472" y="2721866"/>
                  <a:chExt cx="9139183" cy="715670"/>
                </a:xfrm>
              </p:grpSpPr>
              <p:cxnSp>
                <p:nvCxnSpPr>
                  <p:cNvPr id="42" name="Connecteur droit avec flèche 41">
                    <a:extLst>
                      <a:ext uri="{FF2B5EF4-FFF2-40B4-BE49-F238E27FC236}">
                        <a16:creationId xmlns:a16="http://schemas.microsoft.com/office/drawing/2014/main" id="{6B8F461D-BDEA-C384-A81F-C04848054A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67408" y="3140968"/>
                    <a:ext cx="864096" cy="0"/>
                  </a:xfrm>
                  <a:prstGeom prst="straightConnector1">
                    <a:avLst/>
                  </a:prstGeom>
                  <a:ln w="57150">
                    <a:solidFill>
                      <a:schemeClr val="accent2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23D1F0A9-F9DB-5F38-489E-D37DBCD2A4CA}"/>
                      </a:ext>
                    </a:extLst>
                  </p:cNvPr>
                  <p:cNvSpPr/>
                  <p:nvPr/>
                </p:nvSpPr>
                <p:spPr>
                  <a:xfrm>
                    <a:off x="1631504" y="2852936"/>
                    <a:ext cx="1152128" cy="584600"/>
                  </a:xfrm>
                  <a:prstGeom prst="rect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dirty="0"/>
                      <a:t>Télescope</a:t>
                    </a:r>
                  </a:p>
                </p:txBody>
              </p:sp>
              <p:cxnSp>
                <p:nvCxnSpPr>
                  <p:cNvPr id="44" name="Connecteur droit avec flèche 43">
                    <a:extLst>
                      <a:ext uri="{FF2B5EF4-FFF2-40B4-BE49-F238E27FC236}">
                        <a16:creationId xmlns:a16="http://schemas.microsoft.com/office/drawing/2014/main" id="{78C5F72A-314D-F9C9-8C7B-7E9A77FCAE2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783632" y="3144726"/>
                    <a:ext cx="864096" cy="0"/>
                  </a:xfrm>
                  <a:prstGeom prst="straightConnector1">
                    <a:avLst/>
                  </a:prstGeom>
                  <a:ln w="57150">
                    <a:solidFill>
                      <a:schemeClr val="accent2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4FC89796-A87B-75F6-E476-4C32871FD12F}"/>
                      </a:ext>
                    </a:extLst>
                  </p:cNvPr>
                  <p:cNvSpPr/>
                  <p:nvPr/>
                </p:nvSpPr>
                <p:spPr>
                  <a:xfrm>
                    <a:off x="3647728" y="2844396"/>
                    <a:ext cx="1872208" cy="584600"/>
                  </a:xfrm>
                  <a:prstGeom prst="rect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dirty="0"/>
                      <a:t>Conversion de fréquence : PPLN</a:t>
                    </a:r>
                  </a:p>
                </p:txBody>
              </p:sp>
              <p:cxnSp>
                <p:nvCxnSpPr>
                  <p:cNvPr id="46" name="Connecteur droit avec flèche 45">
                    <a:extLst>
                      <a:ext uri="{FF2B5EF4-FFF2-40B4-BE49-F238E27FC236}">
                        <a16:creationId xmlns:a16="http://schemas.microsoft.com/office/drawing/2014/main" id="{8E30304C-3D2D-3AE3-2651-0C4668CB5DDF}"/>
                      </a:ext>
                    </a:extLst>
                  </p:cNvPr>
                  <p:cNvCxnSpPr>
                    <a:cxnSpLocks/>
                    <a:endCxn id="47" idx="1"/>
                  </p:cNvCxnSpPr>
                  <p:nvPr/>
                </p:nvCxnSpPr>
                <p:spPr>
                  <a:xfrm flipV="1">
                    <a:off x="5519936" y="3121721"/>
                    <a:ext cx="2253040" cy="0"/>
                  </a:xfrm>
                  <a:prstGeom prst="straightConnector1">
                    <a:avLst/>
                  </a:prstGeom>
                  <a:ln w="57150">
                    <a:solidFill>
                      <a:srgbClr val="C0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8C772BB0-44D8-39EE-C485-F912DE2F4D63}"/>
                      </a:ext>
                    </a:extLst>
                  </p:cNvPr>
                  <p:cNvSpPr/>
                  <p:nvPr/>
                </p:nvSpPr>
                <p:spPr>
                  <a:xfrm>
                    <a:off x="7772976" y="2829421"/>
                    <a:ext cx="1152128" cy="584600"/>
                  </a:xfrm>
                  <a:prstGeom prst="rect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dirty="0"/>
                      <a:t>LAR CHARA</a:t>
                    </a:r>
                  </a:p>
                </p:txBody>
              </p:sp>
              <p:cxnSp>
                <p:nvCxnSpPr>
                  <p:cNvPr id="48" name="Connecteur droit avec flèche 47">
                    <a:extLst>
                      <a:ext uri="{FF2B5EF4-FFF2-40B4-BE49-F238E27FC236}">
                        <a16:creationId xmlns:a16="http://schemas.microsoft.com/office/drawing/2014/main" id="{6F4E6491-06D6-BC8D-A322-8A6410BE0D0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925104" y="3142105"/>
                    <a:ext cx="558000" cy="0"/>
                  </a:xfrm>
                  <a:prstGeom prst="straightConnector1">
                    <a:avLst/>
                  </a:prstGeom>
                  <a:ln w="57150">
                    <a:solidFill>
                      <a:srgbClr val="C0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9" name="ZoneTexte 48">
                    <a:extLst>
                      <a:ext uri="{FF2B5EF4-FFF2-40B4-BE49-F238E27FC236}">
                        <a16:creationId xmlns:a16="http://schemas.microsoft.com/office/drawing/2014/main" id="{8D5BEB51-ED91-16E1-C2F7-27794BB5080C}"/>
                      </a:ext>
                    </a:extLst>
                  </p:cNvPr>
                  <p:cNvSpPr txBox="1"/>
                  <p:nvPr/>
                </p:nvSpPr>
                <p:spPr>
                  <a:xfrm>
                    <a:off x="574472" y="2780928"/>
                    <a:ext cx="1152128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600" dirty="0">
                        <a:solidFill>
                          <a:schemeClr val="accent2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MIR</a:t>
                    </a:r>
                  </a:p>
                </p:txBody>
              </p:sp>
              <p:sp>
                <p:nvSpPr>
                  <p:cNvPr id="50" name="ZoneTexte 49">
                    <a:extLst>
                      <a:ext uri="{FF2B5EF4-FFF2-40B4-BE49-F238E27FC236}">
                        <a16:creationId xmlns:a16="http://schemas.microsoft.com/office/drawing/2014/main" id="{DDA7BA3A-F6E8-B86E-BAFB-C65ECE9BEC00}"/>
                      </a:ext>
                    </a:extLst>
                  </p:cNvPr>
                  <p:cNvSpPr txBox="1"/>
                  <p:nvPr/>
                </p:nvSpPr>
                <p:spPr>
                  <a:xfrm>
                    <a:off x="8561527" y="2721866"/>
                    <a:ext cx="1152128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600" dirty="0">
                        <a:solidFill>
                          <a:srgbClr val="C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NIR</a:t>
                    </a:r>
                  </a:p>
                </p:txBody>
              </p:sp>
              <p:sp>
                <p:nvSpPr>
                  <p:cNvPr id="51" name="ZoneTexte 50">
                    <a:extLst>
                      <a:ext uri="{FF2B5EF4-FFF2-40B4-BE49-F238E27FC236}">
                        <a16:creationId xmlns:a16="http://schemas.microsoft.com/office/drawing/2014/main" id="{E0921CE9-5288-05DA-B565-B95FCB668609}"/>
                      </a:ext>
                    </a:extLst>
                  </p:cNvPr>
                  <p:cNvSpPr txBox="1"/>
                  <p:nvPr/>
                </p:nvSpPr>
                <p:spPr>
                  <a:xfrm>
                    <a:off x="2639616" y="2780928"/>
                    <a:ext cx="1152128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600" dirty="0">
                        <a:solidFill>
                          <a:schemeClr val="accent2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MIR</a:t>
                    </a:r>
                  </a:p>
                </p:txBody>
              </p:sp>
              <p:sp>
                <p:nvSpPr>
                  <p:cNvPr id="52" name="ZoneTexte 51">
                    <a:extLst>
                      <a:ext uri="{FF2B5EF4-FFF2-40B4-BE49-F238E27FC236}">
                        <a16:creationId xmlns:a16="http://schemas.microsoft.com/office/drawing/2014/main" id="{31E9CEE7-8E5B-3756-0E39-3015DF4572DA}"/>
                      </a:ext>
                    </a:extLst>
                  </p:cNvPr>
                  <p:cNvSpPr txBox="1"/>
                  <p:nvPr/>
                </p:nvSpPr>
                <p:spPr>
                  <a:xfrm>
                    <a:off x="6110948" y="2780928"/>
                    <a:ext cx="1152128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600" dirty="0">
                        <a:solidFill>
                          <a:srgbClr val="C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NIR</a:t>
                    </a:r>
                  </a:p>
                </p:txBody>
              </p:sp>
            </p:grpSp>
            <p:cxnSp>
              <p:nvCxnSpPr>
                <p:cNvPr id="40" name="Connecteur droit avec flèche 39">
                  <a:extLst>
                    <a:ext uri="{FF2B5EF4-FFF2-40B4-BE49-F238E27FC236}">
                      <a16:creationId xmlns:a16="http://schemas.microsoft.com/office/drawing/2014/main" id="{B02B2714-6716-F2B3-0A2B-7C0797C924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483104" y="4581128"/>
                  <a:ext cx="0" cy="1074711"/>
                </a:xfrm>
                <a:prstGeom prst="straightConnector1">
                  <a:avLst/>
                </a:prstGeom>
                <a:ln w="5715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necteur droit avec flèche 40">
                  <a:extLst>
                    <a:ext uri="{FF2B5EF4-FFF2-40B4-BE49-F238E27FC236}">
                      <a16:creationId xmlns:a16="http://schemas.microsoft.com/office/drawing/2014/main" id="{34504AB7-D356-DFF2-04C9-94A26C2330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88531" y="4581128"/>
                  <a:ext cx="558000" cy="0"/>
                </a:xfrm>
                <a:prstGeom prst="straightConnector1">
                  <a:avLst/>
                </a:prstGeom>
                <a:ln w="5715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178F17E5-2792-A30D-06D9-930CEA47CED4}"/>
                </a:ext>
              </a:extLst>
            </p:cNvPr>
            <p:cNvGrpSpPr/>
            <p:nvPr/>
          </p:nvGrpSpPr>
          <p:grpSpPr>
            <a:xfrm>
              <a:off x="146152" y="2716588"/>
              <a:ext cx="9900379" cy="1880828"/>
              <a:chOff x="146152" y="5241009"/>
              <a:chExt cx="9900379" cy="1880828"/>
            </a:xfrm>
          </p:grpSpPr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BF6D9345-956F-3E51-00F0-F12BF8E862FA}"/>
                  </a:ext>
                </a:extLst>
              </p:cNvPr>
              <p:cNvSpPr txBox="1"/>
              <p:nvPr/>
            </p:nvSpPr>
            <p:spPr>
              <a:xfrm>
                <a:off x="5778417" y="5718233"/>
                <a:ext cx="173607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000000"/>
                    </a:solidFill>
                  </a:rPr>
                  <a:t>240 m fibre asservi en longueur</a:t>
                </a:r>
              </a:p>
            </p:txBody>
          </p:sp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D8C22D1C-D074-EF20-420C-CFA1A7C9B9C1}"/>
                  </a:ext>
                </a:extLst>
              </p:cNvPr>
              <p:cNvGrpSpPr/>
              <p:nvPr/>
            </p:nvGrpSpPr>
            <p:grpSpPr>
              <a:xfrm>
                <a:off x="146152" y="5241009"/>
                <a:ext cx="9900379" cy="1880828"/>
                <a:chOff x="146152" y="5241009"/>
                <a:chExt cx="9900379" cy="1880828"/>
              </a:xfrm>
            </p:grpSpPr>
            <p:grpSp>
              <p:nvGrpSpPr>
                <p:cNvPr id="22" name="Groupe 21">
                  <a:extLst>
                    <a:ext uri="{FF2B5EF4-FFF2-40B4-BE49-F238E27FC236}">
                      <a16:creationId xmlns:a16="http://schemas.microsoft.com/office/drawing/2014/main" id="{AE485405-FC02-5F5C-399B-DC1B3773189C}"/>
                    </a:ext>
                  </a:extLst>
                </p:cNvPr>
                <p:cNvGrpSpPr/>
                <p:nvPr/>
              </p:nvGrpSpPr>
              <p:grpSpPr>
                <a:xfrm>
                  <a:off x="146152" y="5241009"/>
                  <a:ext cx="9567503" cy="1880828"/>
                  <a:chOff x="146152" y="2721866"/>
                  <a:chExt cx="9567503" cy="1880828"/>
                </a:xfrm>
              </p:grpSpPr>
              <p:sp>
                <p:nvSpPr>
                  <p:cNvPr id="25" name="Étoile : 5 branches 24">
                    <a:extLst>
                      <a:ext uri="{FF2B5EF4-FFF2-40B4-BE49-F238E27FC236}">
                        <a16:creationId xmlns:a16="http://schemas.microsoft.com/office/drawing/2014/main" id="{CCD4803F-914C-8085-A475-9DAE074E6F52}"/>
                      </a:ext>
                    </a:extLst>
                  </p:cNvPr>
                  <p:cNvSpPr/>
                  <p:nvPr/>
                </p:nvSpPr>
                <p:spPr>
                  <a:xfrm>
                    <a:off x="146152" y="4170646"/>
                    <a:ext cx="432048" cy="432048"/>
                  </a:xfrm>
                  <a:prstGeom prst="star5">
                    <a:avLst/>
                  </a:prstGeom>
                  <a:solidFill>
                    <a:srgbClr val="FFFF00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cxnSp>
                <p:nvCxnSpPr>
                  <p:cNvPr id="26" name="Connecteur droit avec flèche 25">
                    <a:extLst>
                      <a:ext uri="{FF2B5EF4-FFF2-40B4-BE49-F238E27FC236}">
                        <a16:creationId xmlns:a16="http://schemas.microsoft.com/office/drawing/2014/main" id="{7BDE6745-7AFB-0C75-D0AC-49252F75F1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67408" y="3140968"/>
                    <a:ext cx="864096" cy="0"/>
                  </a:xfrm>
                  <a:prstGeom prst="straightConnector1">
                    <a:avLst/>
                  </a:prstGeom>
                  <a:ln w="57150">
                    <a:solidFill>
                      <a:schemeClr val="accent2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84C501FF-570D-C3ED-A43D-80313DE924FF}"/>
                      </a:ext>
                    </a:extLst>
                  </p:cNvPr>
                  <p:cNvSpPr/>
                  <p:nvPr/>
                </p:nvSpPr>
                <p:spPr>
                  <a:xfrm>
                    <a:off x="1631504" y="2852936"/>
                    <a:ext cx="1152128" cy="584600"/>
                  </a:xfrm>
                  <a:prstGeom prst="rect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dirty="0"/>
                      <a:t>Télescope</a:t>
                    </a:r>
                  </a:p>
                </p:txBody>
              </p:sp>
              <p:cxnSp>
                <p:nvCxnSpPr>
                  <p:cNvPr id="28" name="Connecteur droit avec flèche 27">
                    <a:extLst>
                      <a:ext uri="{FF2B5EF4-FFF2-40B4-BE49-F238E27FC236}">
                        <a16:creationId xmlns:a16="http://schemas.microsoft.com/office/drawing/2014/main" id="{3349CC8D-19F0-11EC-AD8D-F2ACC26D0A0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783632" y="3144726"/>
                    <a:ext cx="864096" cy="0"/>
                  </a:xfrm>
                  <a:prstGeom prst="straightConnector1">
                    <a:avLst/>
                  </a:prstGeom>
                  <a:ln w="57150">
                    <a:solidFill>
                      <a:schemeClr val="accent2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241265EE-D829-9B89-C4BF-F550EC46111C}"/>
                      </a:ext>
                    </a:extLst>
                  </p:cNvPr>
                  <p:cNvSpPr/>
                  <p:nvPr/>
                </p:nvSpPr>
                <p:spPr>
                  <a:xfrm>
                    <a:off x="3647728" y="2844396"/>
                    <a:ext cx="1872208" cy="584600"/>
                  </a:xfrm>
                  <a:prstGeom prst="rect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dirty="0"/>
                      <a:t>Conversion de fréquence : PPLN</a:t>
                    </a:r>
                  </a:p>
                </p:txBody>
              </p:sp>
              <p:cxnSp>
                <p:nvCxnSpPr>
                  <p:cNvPr id="30" name="Connecteur droit avec flèche 29">
                    <a:extLst>
                      <a:ext uri="{FF2B5EF4-FFF2-40B4-BE49-F238E27FC236}">
                        <a16:creationId xmlns:a16="http://schemas.microsoft.com/office/drawing/2014/main" id="{AF3BD88A-17C0-4344-A778-FA8F553551D8}"/>
                      </a:ext>
                    </a:extLst>
                  </p:cNvPr>
                  <p:cNvCxnSpPr>
                    <a:cxnSpLocks/>
                    <a:endCxn id="31" idx="1"/>
                  </p:cNvCxnSpPr>
                  <p:nvPr/>
                </p:nvCxnSpPr>
                <p:spPr>
                  <a:xfrm flipV="1">
                    <a:off x="5519936" y="3121721"/>
                    <a:ext cx="2253040" cy="0"/>
                  </a:xfrm>
                  <a:prstGeom prst="straightConnector1">
                    <a:avLst/>
                  </a:prstGeom>
                  <a:ln w="57150">
                    <a:solidFill>
                      <a:srgbClr val="C0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B2D6F3DE-C6EE-A843-C3E7-185898A5D821}"/>
                      </a:ext>
                    </a:extLst>
                  </p:cNvPr>
                  <p:cNvSpPr/>
                  <p:nvPr/>
                </p:nvSpPr>
                <p:spPr>
                  <a:xfrm>
                    <a:off x="7772976" y="2829421"/>
                    <a:ext cx="1152128" cy="584600"/>
                  </a:xfrm>
                  <a:prstGeom prst="rect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dirty="0"/>
                      <a:t>LAR CHARA</a:t>
                    </a:r>
                  </a:p>
                </p:txBody>
              </p:sp>
              <p:cxnSp>
                <p:nvCxnSpPr>
                  <p:cNvPr id="32" name="Connecteur droit avec flèche 31">
                    <a:extLst>
                      <a:ext uri="{FF2B5EF4-FFF2-40B4-BE49-F238E27FC236}">
                        <a16:creationId xmlns:a16="http://schemas.microsoft.com/office/drawing/2014/main" id="{9847A134-760E-CEA6-BAA3-127C2FDD67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925104" y="3142105"/>
                    <a:ext cx="558000" cy="0"/>
                  </a:xfrm>
                  <a:prstGeom prst="straightConnector1">
                    <a:avLst/>
                  </a:prstGeom>
                  <a:ln w="57150">
                    <a:solidFill>
                      <a:srgbClr val="C0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3" name="ZoneTexte 32">
                    <a:extLst>
                      <a:ext uri="{FF2B5EF4-FFF2-40B4-BE49-F238E27FC236}">
                        <a16:creationId xmlns:a16="http://schemas.microsoft.com/office/drawing/2014/main" id="{31406EEA-73D3-1B69-7DB0-A4CDC5EE7C0E}"/>
                      </a:ext>
                    </a:extLst>
                  </p:cNvPr>
                  <p:cNvSpPr txBox="1"/>
                  <p:nvPr/>
                </p:nvSpPr>
                <p:spPr>
                  <a:xfrm>
                    <a:off x="574472" y="2780928"/>
                    <a:ext cx="1152128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600" dirty="0">
                        <a:solidFill>
                          <a:schemeClr val="accent2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MIR</a:t>
                    </a:r>
                  </a:p>
                </p:txBody>
              </p:sp>
              <p:sp>
                <p:nvSpPr>
                  <p:cNvPr id="34" name="ZoneTexte 33">
                    <a:extLst>
                      <a:ext uri="{FF2B5EF4-FFF2-40B4-BE49-F238E27FC236}">
                        <a16:creationId xmlns:a16="http://schemas.microsoft.com/office/drawing/2014/main" id="{A38E7326-8CE7-0CC9-B677-407BFED30496}"/>
                      </a:ext>
                    </a:extLst>
                  </p:cNvPr>
                  <p:cNvSpPr txBox="1"/>
                  <p:nvPr/>
                </p:nvSpPr>
                <p:spPr>
                  <a:xfrm>
                    <a:off x="8561527" y="2721866"/>
                    <a:ext cx="1152128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600" dirty="0">
                        <a:solidFill>
                          <a:srgbClr val="C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NIR</a:t>
                    </a:r>
                  </a:p>
                </p:txBody>
              </p:sp>
              <p:sp>
                <p:nvSpPr>
                  <p:cNvPr id="35" name="ZoneTexte 34">
                    <a:extLst>
                      <a:ext uri="{FF2B5EF4-FFF2-40B4-BE49-F238E27FC236}">
                        <a16:creationId xmlns:a16="http://schemas.microsoft.com/office/drawing/2014/main" id="{20A9875F-DE31-9188-4AF5-1A578F0394C6}"/>
                      </a:ext>
                    </a:extLst>
                  </p:cNvPr>
                  <p:cNvSpPr txBox="1"/>
                  <p:nvPr/>
                </p:nvSpPr>
                <p:spPr>
                  <a:xfrm>
                    <a:off x="2639616" y="2780928"/>
                    <a:ext cx="1152128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600" dirty="0">
                        <a:solidFill>
                          <a:schemeClr val="accent2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MIR</a:t>
                    </a:r>
                  </a:p>
                </p:txBody>
              </p:sp>
              <p:sp>
                <p:nvSpPr>
                  <p:cNvPr id="36" name="ZoneTexte 35">
                    <a:extLst>
                      <a:ext uri="{FF2B5EF4-FFF2-40B4-BE49-F238E27FC236}">
                        <a16:creationId xmlns:a16="http://schemas.microsoft.com/office/drawing/2014/main" id="{1B626253-5E66-909F-FE89-D525517847AF}"/>
                      </a:ext>
                    </a:extLst>
                  </p:cNvPr>
                  <p:cNvSpPr txBox="1"/>
                  <p:nvPr/>
                </p:nvSpPr>
                <p:spPr>
                  <a:xfrm>
                    <a:off x="6110948" y="2780928"/>
                    <a:ext cx="1152128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600" dirty="0">
                        <a:solidFill>
                          <a:srgbClr val="C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NIR</a:t>
                    </a:r>
                  </a:p>
                </p:txBody>
              </p:sp>
            </p:grpSp>
            <p:cxnSp>
              <p:nvCxnSpPr>
                <p:cNvPr id="23" name="Connecteur droit avec flèche 22">
                  <a:extLst>
                    <a:ext uri="{FF2B5EF4-FFF2-40B4-BE49-F238E27FC236}">
                      <a16:creationId xmlns:a16="http://schemas.microsoft.com/office/drawing/2014/main" id="{28FDAA80-1E4A-2955-AEB7-B5FEA41DDF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483104" y="5670798"/>
                  <a:ext cx="0" cy="1074711"/>
                </a:xfrm>
                <a:prstGeom prst="straightConnector1">
                  <a:avLst/>
                </a:prstGeom>
                <a:ln w="5715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necteur droit avec flèche 23">
                  <a:extLst>
                    <a:ext uri="{FF2B5EF4-FFF2-40B4-BE49-F238E27FC236}">
                      <a16:creationId xmlns:a16="http://schemas.microsoft.com/office/drawing/2014/main" id="{746C40C8-0394-1E77-FE8C-CB7388C7D9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88531" y="6745509"/>
                  <a:ext cx="558000" cy="0"/>
                </a:xfrm>
                <a:prstGeom prst="straightConnector1">
                  <a:avLst/>
                </a:prstGeom>
                <a:ln w="5715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53" name="ZoneTexte 52">
            <a:extLst>
              <a:ext uri="{FF2B5EF4-FFF2-40B4-BE49-F238E27FC236}">
                <a16:creationId xmlns:a16="http://schemas.microsoft.com/office/drawing/2014/main" id="{C2872401-CC08-2635-1289-8FD99DF77955}"/>
              </a:ext>
            </a:extLst>
          </p:cNvPr>
          <p:cNvSpPr txBox="1"/>
          <p:nvPr/>
        </p:nvSpPr>
        <p:spPr>
          <a:xfrm>
            <a:off x="65110" y="5985762"/>
            <a:ext cx="3384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</a:rPr>
              <a:t>LAR : ligne à retard</a:t>
            </a:r>
          </a:p>
          <a:p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</a:rPr>
              <a:t>PPLN : </a:t>
            </a:r>
            <a:r>
              <a:rPr lang="fr-FR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Periodically</a:t>
            </a:r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Poled</a:t>
            </a:r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</a:rPr>
              <a:t> Lithium </a:t>
            </a:r>
            <a:r>
              <a:rPr lang="fr-FR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Niobate</a:t>
            </a:r>
            <a:endParaRPr lang="fr-FR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fr-FR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19961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ALPhANOV">
  <a:themeElements>
    <a:clrScheme name="Personnalisé 9">
      <a:dk1>
        <a:srgbClr val="006584"/>
      </a:dk1>
      <a:lt1>
        <a:sysClr val="window" lastClr="FFFFFF"/>
      </a:lt1>
      <a:dk2>
        <a:srgbClr val="003A4C"/>
      </a:dk2>
      <a:lt2>
        <a:srgbClr val="EEEEEE"/>
      </a:lt2>
      <a:accent1>
        <a:srgbClr val="006583"/>
      </a:accent1>
      <a:accent2>
        <a:srgbClr val="FF6600"/>
      </a:accent2>
      <a:accent3>
        <a:srgbClr val="7F7F7F"/>
      </a:accent3>
      <a:accent4>
        <a:srgbClr val="003A4C"/>
      </a:accent4>
      <a:accent5>
        <a:srgbClr val="FFFF00"/>
      </a:accent5>
      <a:accent6>
        <a:srgbClr val="C00000"/>
      </a:accent6>
      <a:hlink>
        <a:srgbClr val="7030A0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ureau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3738</TotalTime>
  <Words>3234</Words>
  <Application>Microsoft Office PowerPoint</Application>
  <PresentationFormat>Grand écran</PresentationFormat>
  <Paragraphs>663</Paragraphs>
  <Slides>53</Slides>
  <Notes>11</Notes>
  <HiddenSlides>0</HiddenSlides>
  <MMClips>1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53</vt:i4>
      </vt:variant>
    </vt:vector>
  </HeadingPairs>
  <TitlesOfParts>
    <vt:vector size="62" baseType="lpstr">
      <vt:lpstr>Arial</vt:lpstr>
      <vt:lpstr>Calibri</vt:lpstr>
      <vt:lpstr>Cambria Math</vt:lpstr>
      <vt:lpstr>FuturaA Bk BT</vt:lpstr>
      <vt:lpstr>Times New Roman</vt:lpstr>
      <vt:lpstr>Trebuchet MS</vt:lpstr>
      <vt:lpstr>Verdana</vt:lpstr>
      <vt:lpstr>Wingdings</vt:lpstr>
      <vt:lpstr>Thème ALPhANOV</vt:lpstr>
      <vt:lpstr>Interféromètre à conversion de fréquences ALOHA en bande L : intégration au réseau de télescopes CHARA</vt:lpstr>
      <vt:lpstr>Partenaires</vt:lpstr>
      <vt:lpstr>Présentation PowerPoint</vt:lpstr>
      <vt:lpstr>Évolution des moyens d’observations </vt:lpstr>
      <vt:lpstr>Avantages de l’interférométrie</vt:lpstr>
      <vt:lpstr>Instruments existants et bandes spectrales  </vt:lpstr>
      <vt:lpstr>Présentation PowerPoint</vt:lpstr>
      <vt:lpstr>Le projet ALOHA (Astronomical Light Optical Hybrid Analysis) </vt:lpstr>
      <vt:lpstr>Le projet ALOHA (Astronomical Light Optical Hybrid Analysis) </vt:lpstr>
      <vt:lpstr>Optique non linéaire : processus de sommes de fréquences </vt:lpstr>
      <vt:lpstr>Stratégie du projet ALOHA</vt:lpstr>
      <vt:lpstr>Présentation PowerPoint</vt:lpstr>
      <vt:lpstr>Le réseau de télescopes CHARA</vt:lpstr>
      <vt:lpstr>Le réseau de télescopes CHARA</vt:lpstr>
      <vt:lpstr>Nécessité d’adapté ALOHA pour CHARA</vt:lpstr>
      <vt:lpstr>Installation des fibres optiques de pompe et de transport du signal </vt:lpstr>
      <vt:lpstr>Nécessité d’asservir la différence de longueur des fibres </vt:lpstr>
      <vt:lpstr>Nécessité d’asservir la différence de longueur des fibres </vt:lpstr>
      <vt:lpstr>Nécessité d’asservir la différence de longueur des fibres </vt:lpstr>
      <vt:lpstr>Modules d’injection dans les télescopes (avec et sans conversion) </vt:lpstr>
      <vt:lpstr>Modules de collimation (LAR CHARA) </vt:lpstr>
      <vt:lpstr>Modules de réinjection, recombinaison et détection</vt:lpstr>
      <vt:lpstr>Présentation PowerPoint</vt:lpstr>
      <vt:lpstr>Franges sur le ciel sans conversion de fréquence (Mars 2022) </vt:lpstr>
      <vt:lpstr>Franges sur le ciel sans conversion de fréquence (Mars 2022) </vt:lpstr>
      <vt:lpstr>Présentation PowerPoint</vt:lpstr>
      <vt:lpstr>Etat des lieux du projet ALOHA</vt:lpstr>
      <vt:lpstr>Perspectives pour le projet ALOHA</vt:lpstr>
      <vt:lpstr>ALOHA dans un CubeSat </vt:lpstr>
      <vt:lpstr>Publications</vt:lpstr>
      <vt:lpstr>Présentation PowerPoint</vt:lpstr>
      <vt:lpstr>Présentation PowerPoint</vt:lpstr>
      <vt:lpstr>Thèse de Julie : laboratoire XLIM</vt:lpstr>
      <vt:lpstr>Influence de λ sur les dimensions du réseau : vers un réseau fibré </vt:lpstr>
      <vt:lpstr>Interféromètre en laboratoire à 3,5 µm</vt:lpstr>
      <vt:lpstr>Photographie de l’interféromètre</vt:lpstr>
      <vt:lpstr>Photographie de l’interféromètre</vt:lpstr>
      <vt:lpstr>Division d’amplitude VS division front d’onde</vt:lpstr>
      <vt:lpstr>Détection en régime de comptage de photons</vt:lpstr>
      <vt:lpstr>Traitement du signal</vt:lpstr>
      <vt:lpstr>ALOHA @CHARA</vt:lpstr>
      <vt:lpstr>Fibres à CHARA</vt:lpstr>
      <vt:lpstr>Recombinaison des faisceaux</vt:lpstr>
      <vt:lpstr>Détection en régime de comptage de photons</vt:lpstr>
      <vt:lpstr>Asservissements des longueurs des fibres</vt:lpstr>
      <vt:lpstr>Asservissement des fibres : interféromètre  de Michelson</vt:lpstr>
      <vt:lpstr>Asservissement des fibres : interféromètre de Michelson </vt:lpstr>
      <vt:lpstr>Asservissement des fibres : interféromètre  de Mach-Zehnder </vt:lpstr>
      <vt:lpstr>Asservissement des fibres : interféromètre de Mach-Zehnder </vt:lpstr>
      <vt:lpstr>Franges à 810 nm avec une source interne </vt:lpstr>
      <vt:lpstr>Résultats sur le ciel à 810 nm (Vega) </vt:lpstr>
      <vt:lpstr>Résultats à retenir</vt:lpstr>
      <vt:lpstr>ALOHA à 10 µm</vt:lpstr>
    </vt:vector>
  </TitlesOfParts>
  <Company>Yeba Consulting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Ludovic LESCIEUX</dc:creator>
  <cp:lastModifiedBy>Julie MAGRI</cp:lastModifiedBy>
  <cp:revision>236</cp:revision>
  <dcterms:created xsi:type="dcterms:W3CDTF">2013-11-02T22:30:58Z</dcterms:created>
  <dcterms:modified xsi:type="dcterms:W3CDTF">2023-07-05T18:28:36Z</dcterms:modified>
</cp:coreProperties>
</file>